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720" r:id="rId6"/>
    <p:sldMasterId id="2147483798" r:id="rId7"/>
    <p:sldMasterId id="2147483909" r:id="rId8"/>
    <p:sldMasterId id="2147483921" r:id="rId9"/>
    <p:sldMasterId id="2147484263" r:id="rId10"/>
    <p:sldMasterId id="2147484396" r:id="rId11"/>
    <p:sldMasterId id="2147484408" r:id="rId12"/>
    <p:sldMasterId id="2147484420" r:id="rId13"/>
    <p:sldMasterId id="2147484620" r:id="rId14"/>
    <p:sldMasterId id="2147484632" r:id="rId15"/>
    <p:sldMasterId id="2147484644" r:id="rId16"/>
    <p:sldMasterId id="2147485701" r:id="rId17"/>
    <p:sldMasterId id="2147485944" r:id="rId18"/>
    <p:sldMasterId id="2147485956" r:id="rId19"/>
    <p:sldMasterId id="2147486243" r:id="rId20"/>
    <p:sldMasterId id="2147486552" r:id="rId21"/>
  </p:sldMasterIdLst>
  <p:sldIdLst>
    <p:sldId id="387" r:id="rId22"/>
    <p:sldId id="388" r:id="rId23"/>
    <p:sldId id="389" r:id="rId24"/>
    <p:sldId id="428" r:id="rId25"/>
    <p:sldId id="429" r:id="rId26"/>
    <p:sldId id="392" r:id="rId27"/>
    <p:sldId id="416" r:id="rId28"/>
    <p:sldId id="358" r:id="rId29"/>
    <p:sldId id="415" r:id="rId30"/>
    <p:sldId id="395" r:id="rId31"/>
    <p:sldId id="396" r:id="rId32"/>
    <p:sldId id="373" r:id="rId33"/>
    <p:sldId id="359" r:id="rId34"/>
    <p:sldId id="360" r:id="rId35"/>
    <p:sldId id="361" r:id="rId36"/>
    <p:sldId id="362" r:id="rId37"/>
    <p:sldId id="363" r:id="rId38"/>
    <p:sldId id="364" r:id="rId39"/>
    <p:sldId id="378" r:id="rId40"/>
    <p:sldId id="262" r:id="rId41"/>
    <p:sldId id="368" r:id="rId42"/>
    <p:sldId id="270" r:id="rId43"/>
    <p:sldId id="268" r:id="rId44"/>
    <p:sldId id="418" r:id="rId45"/>
    <p:sldId id="379" r:id="rId46"/>
    <p:sldId id="265" r:id="rId47"/>
    <p:sldId id="263" r:id="rId48"/>
    <p:sldId id="380" r:id="rId49"/>
    <p:sldId id="302" r:id="rId50"/>
    <p:sldId id="266" r:id="rId51"/>
    <p:sldId id="382" r:id="rId52"/>
    <p:sldId id="381" r:id="rId53"/>
    <p:sldId id="383" r:id="rId54"/>
    <p:sldId id="333" r:id="rId55"/>
    <p:sldId id="438" r:id="rId56"/>
    <p:sldId id="439" r:id="rId57"/>
    <p:sldId id="440" r:id="rId58"/>
    <p:sldId id="441" r:id="rId59"/>
    <p:sldId id="349" r:id="rId60"/>
    <p:sldId id="350" r:id="rId61"/>
    <p:sldId id="386" r:id="rId62"/>
    <p:sldId id="351" r:id="rId63"/>
    <p:sldId id="375" r:id="rId64"/>
    <p:sldId id="273" r:id="rId65"/>
    <p:sldId id="271" r:id="rId66"/>
    <p:sldId id="282" r:id="rId67"/>
    <p:sldId id="417" r:id="rId68"/>
    <p:sldId id="294" r:id="rId69"/>
    <p:sldId id="293" r:id="rId70"/>
    <p:sldId id="306" r:id="rId71"/>
    <p:sldId id="384" r:id="rId72"/>
    <p:sldId id="399" r:id="rId73"/>
    <p:sldId id="430" r:id="rId74"/>
    <p:sldId id="431" r:id="rId75"/>
    <p:sldId id="401" r:id="rId76"/>
    <p:sldId id="432" r:id="rId77"/>
    <p:sldId id="403" r:id="rId78"/>
    <p:sldId id="404" r:id="rId79"/>
    <p:sldId id="434" r:id="rId80"/>
    <p:sldId id="435" r:id="rId81"/>
    <p:sldId id="408" r:id="rId82"/>
    <p:sldId id="436" r:id="rId83"/>
    <p:sldId id="442" r:id="rId84"/>
    <p:sldId id="410" r:id="rId85"/>
    <p:sldId id="411" r:id="rId86"/>
    <p:sldId id="412" r:id="rId87"/>
    <p:sldId id="413" r:id="rId88"/>
    <p:sldId id="295" r:id="rId8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76"/>
    <a:srgbClr val="000092"/>
    <a:srgbClr val="000074"/>
    <a:srgbClr val="000064"/>
    <a:srgbClr val="0000A8"/>
    <a:srgbClr val="66FF33"/>
    <a:srgbClr val="0036A2"/>
    <a:srgbClr val="8A786C"/>
    <a:srgbClr val="B1A49B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30" autoAdjust="0"/>
  </p:normalViewPr>
  <p:slideViewPr>
    <p:cSldViewPr snapToGrid="0">
      <p:cViewPr varScale="1">
        <p:scale>
          <a:sx n="79" d="100"/>
          <a:sy n="79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9572-1057-420A-9073-A4F50083986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B9C0-E6E0-4FD3-98A1-FA90122A21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8B4C-9791-418C-BC71-4D045F98D1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18C4-6EDA-413D-B3FB-001CBDAA32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507F-997B-48E4-9A94-D6C15DAFAC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9BB1-A36F-4C84-B2D4-D7A2732734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8A3E-DDE1-4D88-820D-E144BEF223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A748-9927-460A-B32B-1C754468EB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BBB6-1AB3-4C7E-9B8B-597FC03860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B701-D436-4BE1-894D-D0140CFF50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F2DD-7243-4292-B39E-795CA4C1E9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2BA5-9AAA-4C4F-A757-53E6377F7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AF81-11D4-48F3-8D4F-964DC550275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4CFD-866A-47AD-A124-86D725B169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D1E984-2388-476A-ABD0-FC6A6E238E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8AD5ED-C94A-4BC0-B646-546FFA43938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046D8-938D-46C1-9905-9E5B170597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8043B-360C-41BB-86F9-CFA4F2C5E0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D04B6F-5109-4919-AB50-2E022B19380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34F063-B728-48F5-B46B-73B9C3A5CB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0D0FF1-17FA-4D31-9B4E-64CC1FD0E2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117DC9-75FE-4B9E-AE4D-D131A98C9D4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0191C4-78DE-42DB-ABF5-6B6D84ACF6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150B-3D0B-4D0B-A192-20BD0D885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44143B-4C4F-41AA-A71D-BDA49A8B00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E886D2-2EAE-4238-86CE-8CCE6A4FCE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F30F-5A0B-49D3-8DB5-03602D8CA0A2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346F-BEE1-4F61-9384-01AE5E107F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627E-EB5F-429C-B3A6-86A57B51590A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665C-1B14-4BF3-A7EB-24B4D0BC88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CE57-9B39-44BB-9AF7-B7A41FF07541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53C1-4639-4527-9F17-4F9B5706EB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1B9E-6B92-49CD-8C99-32782EBB38C6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E394-DF45-4DFC-BC88-F6786B1FD8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05E2-0E6F-434E-B95D-CA077726BB47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89EA-4F32-4759-A38C-73334C5684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7875-F6F1-42B5-A952-AE541FB6478D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C5B9-4883-4CE3-80B2-711F65D476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8EB7-2AA4-4D0B-8806-A90E3F10454B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EFE8-7C60-4A1B-B275-AE5124C33C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1059-6F52-491B-887E-2948EF1AD81B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219B-28C2-47FE-9EB9-5B8BBF048D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4E0B-2901-49A2-BEF4-537AFB3C6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07AB-9353-4C41-9ABC-B0EA46E3424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02B9-055D-4228-B327-5092022189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A413-FF7E-4B43-8494-780CD932F96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2185-5BE4-48E7-8792-A4D55C79E8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1F84-D656-4306-A2AF-BE660BDFAFE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BB67-1C6B-4498-AC7E-01BED3A416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CF564-7F5B-4BC0-9A43-ECADFF376F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B503F8-ACED-45F0-9879-9C378D110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CF38E0-C32B-45EE-920D-2B96297977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2D8BDB-175C-4D88-828E-2FEAB16152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23B0BF-6B1D-4978-8078-E521EB3AE8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4E07C9-02AD-49E7-AFE4-DE29B548A7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782052-FA24-409F-8C0B-EB33909593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DD08-77D8-4F1F-A284-C37048DFD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C6411B-8D10-4D8B-B307-A088FD353E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BB2F5B-7D2C-4261-B77B-FDDB9A550B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1EEF8A-B922-4DFF-B2C9-83B07EC812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29AFC-AF33-4E82-960C-AF4648420C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CBF2-E7E8-4B7D-9CA3-EFFA55A4F8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6EF6-F60C-49FA-81D9-CF11624736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7EF3-BE12-47C6-B5CF-3580A2C79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5F444-6BED-4F8E-A75A-F95C5BABFC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EF9E-A72F-4490-ABAF-39A0DD9C12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CFD7-A51E-4E29-BCAB-551183CFC0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EB4E-9AAE-4C55-810F-19B9D6EADF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6BE4-D90E-4EDB-AED4-CC532E1FA0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34AB-1B23-4849-984D-C68E28A85D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149C-FE4E-4DEC-9865-01A794EA35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22B3-0278-4449-8D17-13A8E4EAF8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8AD5-F8FA-4B6E-A859-8F1C56EEB5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4495-B530-4941-8240-BB7796F335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5783-02BD-4448-9595-27AA494503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D5F3-7166-455E-A1BC-1239C0474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F743-E8FC-46AF-94F1-DEF35EC4F5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664B-D86C-42F3-9590-CE9F9B4D2A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E886-E102-4CC8-AE43-54F11578BD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5EC1-7068-43DB-8444-EE0F5C480B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2CC9-56BA-428B-8F5D-DBD737DA16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E9A5-C833-4F0E-9315-5E34E4CE71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86E2-CB92-4BC7-ABFC-47611A0FE1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26FAB-22F7-4F78-8B87-D52B61347D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0DEF-2E66-4A91-B0BD-5578C8F25E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368B-8E72-42DA-A723-44A96F12C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39DE-98BD-490D-8DD2-AE6460BD6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6E97-484B-449B-816B-5A20EE5BB7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01F1-88DF-4282-9705-5059646A9D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55D2-E31B-4115-8908-6F9B9D4FD6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2624-A5B9-48F4-9883-56077305D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CDF6-D539-4C12-B1BB-B28B1EB95D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BB9C-D96F-4852-B90E-CC6F5A0FBE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9578-862F-419E-8472-DD1B388DDE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C4ED5-ED88-4148-A2A2-07F5BDBE28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0B0A2-89B9-4ACD-A7B1-B19DB23738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ECF2-22DE-4E5B-9E8B-E0F3312C8F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0A5E3F7-7FB5-4C16-9EC0-739B3DF689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7235F5-83E7-4BCB-BD8B-181AA16DD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BBC4D4-F504-4C84-85FA-22472ECC66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AD55-54F3-416B-A0C5-E3E66F0A02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7F8ABD3-6F54-4C0E-8358-8F96D3D492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D227498-CCA7-4B03-B165-C367F9EA39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7AEB67-EF87-4E35-9A20-600C5342C4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5D6200-14CF-4A83-B32F-F2383C3305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4392AB6-84F6-4DAD-A9A1-0397827247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8D69DF6-D8EC-4CB5-9117-74DCB0EBA1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D98A029-CC3D-404E-A52D-D98E3BB3C3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3BC948-E5C0-465C-B778-7E26ACADF0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350A76-5250-40CD-B173-B7BECFCA75FF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AF3E53-98AC-4E7B-AAC1-FE8983921B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911B23-F1A7-4277-A86A-F45E5F115B31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CE8C499-38BA-4D98-9973-435A608244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B07D-C3ED-44F4-B0DB-133AE8C98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9CA66D-1072-4041-B090-7C14252F6CC3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C10392-1566-4F06-85C7-276E555342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9833CC-1F37-4742-A916-8AAB4A10E283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178BA4-EE90-4978-B731-50035746F6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E8B743-D412-4A76-8F47-DDA78ADDD102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C543A3-3F1A-4BC3-95F0-6EF64A404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877ED0-3750-4FFE-9424-8F0C828F012C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1CE05D-1341-410C-A323-A089BEB184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A75334-EABB-4576-83E4-9F670D874748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2802D2-01E0-4E82-805C-53DCB8FE13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5359C-E4EE-4424-B347-E95133482B1F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333A8D-4711-4736-95E0-DC8DBE102E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606ED6-B839-4645-83EC-BD59683F4A52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239AC4-6BAB-4605-B407-976A9E069A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EA0852-267D-4BF9-BA44-8EDFBA98979F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BC88C8-F35C-41B5-A560-C0EB476F62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9B87333-6030-470E-AB1A-C73FED244207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641D67-6727-448B-ADDC-AE3442FC70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8675B8-C45B-418F-9CE8-5B6E2A88EF4E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BF595F-FD5B-44DC-8E40-7D817C5B6A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22F5-C7B9-4F61-B6DD-9E3EAF8550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012C-4209-4AC5-A2DD-A1AFFC5B8A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8BC700-0A67-4ED7-9973-F6599B5E901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2010B37-4A39-490D-AF7D-913BB6162B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5A6D67-C4E2-458D-8B32-7DCA2439CE36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15D7F0-75A9-421D-8A91-11234B565E8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633356-2594-4FD2-B13A-246549F7BCC1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9BE73F-1B9C-4768-9E62-E89B3974438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94E89C-5165-4F06-A10C-A9EA0B236F9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197BE7-7F6D-422F-9E49-1753D41B33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AF326E-7374-4E2E-8040-2E8E912A7789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FF081D-8CD6-4B6B-AA0F-84775251B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541432-5C53-4BDF-8A0F-8ED08BEF05D6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1C3260-98D3-43D5-91AA-E47FA4D67F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58B34D-5D42-4AEC-B441-E84116498C24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D62414-887C-4934-AD1C-A82341B12CB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B4E342-56CE-4202-890A-9DCD9C1ACF8D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98E7A-2E9B-4EF2-9AAA-6C1BBEB8E4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E94AEE-1C23-4142-9C7F-99CD3DEF5D85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12B617-185D-48DA-A170-8BBB0497E2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5717B7-B129-49CB-9F08-0C6ADA9998D6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2410CC1-F6EB-4046-996F-B672562164E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D62A-2206-4130-97C2-06861E3962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E27BADF-463E-49AB-9D73-FCF3018F691B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C85368-52BD-480D-87B0-115A0B4B53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DE22B3-F864-4C61-8C48-037B76000D6F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CD3B66-AAAF-4C9A-8164-B7BA2BAA9A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20AA1C-B776-4135-96FF-945B3999ECFB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415A43-3764-4329-A9B1-A22DDE2A7A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A76EEB-C919-425E-A05B-051FBC9743A9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B4202E-4CE0-4C20-B456-A91985FC01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C01E37-C980-4360-9608-F468113315F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C04415-515C-40D6-9C5D-2ECEFFB045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3B3689-C8A3-4857-BA92-38664D205598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DB4791-D3EB-4264-9E49-9D6B25E97A2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7769B-C967-476A-8BB2-D22C28356D8E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647A22-8BD5-4D17-AD89-3BB44B931D5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0B826F-9286-4EC5-95FA-E73610C6E95F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3D9418-CC1F-45D4-BBB2-6705F573904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0DCD67-1C77-443D-B49C-C970EB6F856D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E81363-3754-4B92-A9C6-26C095088E4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7218FA-F352-47C9-8BF6-77ABB7D01E9D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2EB61C-ED3F-4E47-9EA4-A6C05AF20A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A973-EDB7-4688-A9B2-22169FFD13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098EFB-C368-4556-9744-A9954DAFFE6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DBA706-183D-4A61-A735-5C276AC401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F63C-B0C3-4835-85DB-35081D9FF9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0BA2-A11D-45E8-AD40-5B7559A7B7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294B-802F-4E24-9293-A66EAA32C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42E-4773-4AEE-B57A-6DB0314AC5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9253-9976-43FA-98F9-E3868AC387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FDA8-41F6-49DA-B71E-7D8180478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A2FD-D664-40F3-8A76-159807458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AAD1-3E1F-4AD8-8451-4DFE7CA4E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49D0-B03A-4202-A43C-92C0D36139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4A89-9F48-44EE-9733-8DED9BC2E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73C1-DDB4-4528-9447-FD7AA12DF1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8120-0CA0-42DA-9B15-09A3388485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F12F-AA6B-4933-A0EC-CF0380F6AD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9416-18B0-4DF6-BFA0-F7522295C6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68AE-889D-4814-BD12-BF40D43F0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A409-F92E-4955-B60F-7C742CF2E8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92A8-9B44-4364-8C91-B78D16433A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5A04-4C6F-4AD1-8A67-E85EAAB219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99F0-2E28-47AE-9997-E5CC029D53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74C5-399F-425F-99AC-3D3687264C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8A8F-2942-434A-93F9-280E5C97ED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2175-8429-4C00-A15C-961303EDFD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CC98-B7F9-4EA9-A6C2-12D3813315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22F8-234E-4233-B88A-D475253A1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5378-4203-4ED8-91F7-9B806A0E5F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BBA5-EC7C-4C31-B8B4-935C80C353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A7A5-F816-4609-900E-73173D2CC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1975-FA72-431E-B309-6FAAE0C80C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8A1C-30F4-42E0-9FC4-99ED90B049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6064-5CCA-4D26-9DCF-240A288B68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0F5D-5D9B-42D1-A7BB-93E68FE9F9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77DCA-D22D-42A8-BCB9-9D2C7C1E4A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D2AA-6B4B-4170-9E28-0B53A5DDDC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35F7-43AD-4CE9-B606-7187231AAE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C6FA-F4A8-40E4-A1F7-139F935D29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3855-EB35-4CB4-A054-20A2E96B9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1AF5-BCDF-417A-AF01-2B92A506C7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BEEA-61E5-4DEF-A92A-EE57D946BB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676E-AADF-4E3F-B499-871065E453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59E7-F019-457F-8194-0F6AF2764C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7953-53D2-41E7-9A31-2EB17AED4D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75D8-E696-4A16-AB97-FEA439BB59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2C10-E43D-412E-88F4-982B3462A4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6518-F48E-42EB-B7D7-C644E884B8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DDB9-F48C-416F-BE47-7568740A60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C2F7-FCDD-4FF4-BB11-DA69323D4D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8DB7-B76B-4038-A2B8-F07ACC8FDB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BFD3-8211-4CE6-98AA-032F6FF54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EF95-A7E4-431E-9B50-4AC155F15A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4EAE-7BC5-4DC2-846C-9E39C24B52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DBD3-C6B2-480B-8A82-5B1D46FF4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63D0-4873-463D-BFCE-5CCD80CEF5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0DD7-82B8-4258-9568-6BB3720C43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4B2A-DFA2-44B9-9BB8-228B32AEA3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0A2C-C0CE-4667-806C-8B9D96AD3B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3A9B-2FFC-44AF-A279-E3B39760AD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FF7B-1EE0-4491-919F-2E2D846F77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5353-899E-4441-8226-FD1A3A0965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2063-D030-47E1-9D19-5ACDC733AC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06DA35-38E4-426B-B9DF-B49FE17E384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572001A-02D3-4070-81A8-FF90A50F27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7A18F6-52D8-4EE8-BE0E-85CF8616657A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8C6A04-9C23-4149-A654-C0384D55F1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062913-9E29-48C9-AEA2-8639D72BD15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CFBC12-A780-4E53-9079-E644C35CE0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199C-DF53-4D7C-8729-1DAF315D45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99D48E-8B7C-4995-89B7-6C713C405BF2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42448D-B7F1-4579-86AE-6F2A116E7A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0159FB-279C-4321-87F2-FF8EACDC0F3E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4A4B2A-0BBA-4D8D-B681-111887B83E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1CBA5B-3223-424C-ABB5-B0E1E73C3F34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D90021-0382-4D8D-872D-3AB62E30C8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9A6261-50FA-4F76-8C2E-6E230B9A371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824A73-A968-4A45-B7F9-AF056DECBC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BB9B44-946E-4E73-AF5D-450CE413331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66CE5B-E2CA-4033-9AFF-AF9200DF7B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19E03B-10BB-498B-9764-3242C94A1EF9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1FB837-926F-4B40-B859-69AD0EAF51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F9ACF8-C98F-4BE9-816E-3083B340B5E9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039764-5440-4B81-ACC4-CC7489240A6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CF00F2-DFC7-4802-A0A3-6B9514563D63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387909-D80C-455C-B357-12F81EA62E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CBEB-08C3-4FD1-B56E-B7C6B0EBF1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F721-57B4-40F8-85B9-C9FABC4633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F049-80F9-45D0-8464-A2410ACF33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40EA-5FFB-476F-A47D-56E1439769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085F0-F100-4B2F-B77E-033333E07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5F5A-33EF-48E8-A2C8-1DC28EADFA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9828-C2B4-4BC5-A390-F90F838148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0A65-A95E-402B-8ED0-2BBCFBD40D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F111-F461-459D-83E9-313F5AC7690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E1BD-DB2D-4C0B-9075-4E1131757A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4209-9693-45E3-8EEA-25211243FC4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4DDE-F512-487E-AEF4-3E80C6ACED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AF17-A27B-4827-ACF0-49541FC0FE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64EA-A191-42E1-8DDB-A238C4B022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3BA9-8EF8-4F63-BD2D-703D8226E84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1745-E14C-4B4B-B68D-B7629EAC06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3EB0-10FB-4F20-81B9-56A5E9CA369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8A73-D91F-49EA-A7A7-43B1F0CDB5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CD80-F070-4491-ACF0-67CCA48F04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26DF-9EB2-4307-8354-2260206B86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6876-BDE3-4893-A6D7-33E2520C96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09B1-CCD4-4156-9399-EC688655E9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0D40-5ECE-46BE-A7D1-74F2C80BDE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228A-E5D8-464C-BB11-38126D69A1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59767B-7554-45D5-8347-72B798831C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2" r:id="rId1"/>
    <p:sldLayoutId id="2147486333" r:id="rId2"/>
    <p:sldLayoutId id="2147486334" r:id="rId3"/>
    <p:sldLayoutId id="2147486335" r:id="rId4"/>
    <p:sldLayoutId id="2147486336" r:id="rId5"/>
    <p:sldLayoutId id="2147486337" r:id="rId6"/>
    <p:sldLayoutId id="2147486338" r:id="rId7"/>
    <p:sldLayoutId id="2147486339" r:id="rId8"/>
    <p:sldLayoutId id="2147486340" r:id="rId9"/>
    <p:sldLayoutId id="2147486341" r:id="rId10"/>
    <p:sldLayoutId id="21474863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CD849-92D1-4D85-B9A1-3979E347E0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  <p:sldLayoutId id="2147486426" r:id="rId7"/>
    <p:sldLayoutId id="2147486427" r:id="rId8"/>
    <p:sldLayoutId id="2147486428" r:id="rId9"/>
    <p:sldLayoutId id="2147486429" r:id="rId10"/>
    <p:sldLayoutId id="21474864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34FEA-5142-41D4-A96C-F92355227BC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6" r:id="rId1"/>
    <p:sldLayoutId id="2147486487" r:id="rId2"/>
    <p:sldLayoutId id="2147486488" r:id="rId3"/>
    <p:sldLayoutId id="2147486489" r:id="rId4"/>
    <p:sldLayoutId id="2147486490" r:id="rId5"/>
    <p:sldLayoutId id="2147486491" r:id="rId6"/>
    <p:sldLayoutId id="2147486492" r:id="rId7"/>
    <p:sldLayoutId id="2147486493" r:id="rId8"/>
    <p:sldLayoutId id="2147486494" r:id="rId9"/>
    <p:sldLayoutId id="2147486495" r:id="rId10"/>
    <p:sldLayoutId id="21474864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337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97846-53BE-440E-B848-FB7CCA39E641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D7DA5-1505-48AD-B04C-729AA672E2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576D8-5458-46C2-99A7-B03D3429C5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A1C340-68F7-47EC-B134-757D125DC5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  <p:sldLayoutId id="2147486450" r:id="rId9"/>
    <p:sldLayoutId id="2147486451" r:id="rId10"/>
    <p:sldLayoutId id="21474864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F4F2AC2-804A-4697-9BF6-2059A5DB96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456" r:id="rId4"/>
    <p:sldLayoutId id="2147486457" r:id="rId5"/>
    <p:sldLayoutId id="2147486458" r:id="rId6"/>
    <p:sldLayoutId id="2147486459" r:id="rId7"/>
    <p:sldLayoutId id="2147486460" r:id="rId8"/>
    <p:sldLayoutId id="2147486461" r:id="rId9"/>
    <p:sldLayoutId id="2147486462" r:id="rId10"/>
    <p:sldLayoutId id="2147486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B9E5D34-AB99-4102-A4BB-01D2BA454E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4" r:id="rId1"/>
    <p:sldLayoutId id="2147486465" r:id="rId2"/>
    <p:sldLayoutId id="2147486466" r:id="rId3"/>
    <p:sldLayoutId id="2147486467" r:id="rId4"/>
    <p:sldLayoutId id="2147486468" r:id="rId5"/>
    <p:sldLayoutId id="2147486469" r:id="rId6"/>
    <p:sldLayoutId id="2147486470" r:id="rId7"/>
    <p:sldLayoutId id="2147486471" r:id="rId8"/>
    <p:sldLayoutId id="2147486472" r:id="rId9"/>
    <p:sldLayoutId id="2147486473" r:id="rId10"/>
    <p:sldLayoutId id="2147486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74922D2-9085-48B8-ADA1-D6494B7211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8" r:id="rId1"/>
    <p:sldLayoutId id="2147486509" r:id="rId2"/>
    <p:sldLayoutId id="2147486510" r:id="rId3"/>
    <p:sldLayoutId id="2147486511" r:id="rId4"/>
    <p:sldLayoutId id="2147486512" r:id="rId5"/>
    <p:sldLayoutId id="2147486513" r:id="rId6"/>
    <p:sldLayoutId id="2147486514" r:id="rId7"/>
    <p:sldLayoutId id="2147486515" r:id="rId8"/>
    <p:sldLayoutId id="2147486516" r:id="rId9"/>
    <p:sldLayoutId id="2147486517" r:id="rId10"/>
    <p:sldLayoutId id="21474865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99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E1294F-6195-4047-AE8D-6C1A3A0ED499}" type="datetimeFigureOut">
              <a:rPr lang="es-ES"/>
              <a:pPr>
                <a:defRPr/>
              </a:pPr>
              <a:t>25/06/2017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BD343E-51C3-45DB-992F-D0D394E4C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9" r:id="rId1"/>
    <p:sldLayoutId id="2147486520" r:id="rId2"/>
    <p:sldLayoutId id="2147486521" r:id="rId3"/>
    <p:sldLayoutId id="2147486522" r:id="rId4"/>
    <p:sldLayoutId id="2147486523" r:id="rId5"/>
    <p:sldLayoutId id="2147486524" r:id="rId6"/>
    <p:sldLayoutId id="2147486525" r:id="rId7"/>
    <p:sldLayoutId id="2147486526" r:id="rId8"/>
    <p:sldLayoutId id="2147486527" r:id="rId9"/>
    <p:sldLayoutId id="2147486528" r:id="rId10"/>
    <p:sldLayoutId id="21474865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409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BDE3188-90FC-493F-BE5B-0D4320D80A4A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8A86FAE-B69A-4581-9495-6C2EE6A62A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31" r:id="rId2"/>
    <p:sldLayoutId id="2147486532" r:id="rId3"/>
    <p:sldLayoutId id="2147486533" r:id="rId4"/>
    <p:sldLayoutId id="2147486534" r:id="rId5"/>
    <p:sldLayoutId id="2147486535" r:id="rId6"/>
    <p:sldLayoutId id="2147486536" r:id="rId7"/>
    <p:sldLayoutId id="2147486537" r:id="rId8"/>
    <p:sldLayoutId id="2147486538" r:id="rId9"/>
    <p:sldLayoutId id="2147486539" r:id="rId10"/>
    <p:sldLayoutId id="21474865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F736B3-AB62-4E91-941C-2FDDAF1C4A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419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12949D-40E4-4D7A-A5F8-293B55F4181C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3E4E805-C501-425B-9811-FB4F867758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1" r:id="rId1"/>
    <p:sldLayoutId id="2147486542" r:id="rId2"/>
    <p:sldLayoutId id="2147486543" r:id="rId3"/>
    <p:sldLayoutId id="2147486544" r:id="rId4"/>
    <p:sldLayoutId id="2147486545" r:id="rId5"/>
    <p:sldLayoutId id="2147486546" r:id="rId6"/>
    <p:sldLayoutId id="2147486547" r:id="rId7"/>
    <p:sldLayoutId id="2147486548" r:id="rId8"/>
    <p:sldLayoutId id="2147486549" r:id="rId9"/>
    <p:sldLayoutId id="2147486550" r:id="rId10"/>
    <p:sldLayoutId id="21474865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C809F-F2B6-4E4F-B07A-A562066284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3" r:id="rId1"/>
    <p:sldLayoutId id="2147486554" r:id="rId2"/>
    <p:sldLayoutId id="2147486555" r:id="rId3"/>
    <p:sldLayoutId id="2147486556" r:id="rId4"/>
    <p:sldLayoutId id="2147486557" r:id="rId5"/>
    <p:sldLayoutId id="2147486558" r:id="rId6"/>
    <p:sldLayoutId id="2147486559" r:id="rId7"/>
    <p:sldLayoutId id="2147486560" r:id="rId8"/>
    <p:sldLayoutId id="2147486561" r:id="rId9"/>
    <p:sldLayoutId id="2147486562" r:id="rId10"/>
    <p:sldLayoutId id="21474865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3034E7C-16BA-469A-81B2-963A15F458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4" r:id="rId1"/>
    <p:sldLayoutId id="2147486355" r:id="rId2"/>
    <p:sldLayoutId id="2147486356" r:id="rId3"/>
    <p:sldLayoutId id="2147486357" r:id="rId4"/>
    <p:sldLayoutId id="2147486358" r:id="rId5"/>
    <p:sldLayoutId id="2147486359" r:id="rId6"/>
    <p:sldLayoutId id="2147486360" r:id="rId7"/>
    <p:sldLayoutId id="2147486361" r:id="rId8"/>
    <p:sldLayoutId id="2147486362" r:id="rId9"/>
    <p:sldLayoutId id="2147486363" r:id="rId10"/>
    <p:sldLayoutId id="2147486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9A20709-FCA7-41B1-9A14-BDF864E7EE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5" r:id="rId1"/>
    <p:sldLayoutId id="2147486366" r:id="rId2"/>
    <p:sldLayoutId id="2147486367" r:id="rId3"/>
    <p:sldLayoutId id="2147486368" r:id="rId4"/>
    <p:sldLayoutId id="2147486369" r:id="rId5"/>
    <p:sldLayoutId id="2147486370" r:id="rId6"/>
    <p:sldLayoutId id="2147486371" r:id="rId7"/>
    <p:sldLayoutId id="2147486372" r:id="rId8"/>
    <p:sldLayoutId id="2147486373" r:id="rId9"/>
    <p:sldLayoutId id="2147486374" r:id="rId10"/>
    <p:sldLayoutId id="2147486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030EE6-D573-4D09-B306-C8A36A7779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81CE85-3315-43B8-886A-F0B31F4CA1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388" r:id="rId2"/>
    <p:sldLayoutId id="2147486389" r:id="rId3"/>
    <p:sldLayoutId id="2147486390" r:id="rId4"/>
    <p:sldLayoutId id="2147486391" r:id="rId5"/>
    <p:sldLayoutId id="2147486392" r:id="rId6"/>
    <p:sldLayoutId id="2147486393" r:id="rId7"/>
    <p:sldLayoutId id="2147486394" r:id="rId8"/>
    <p:sldLayoutId id="2147486395" r:id="rId9"/>
    <p:sldLayoutId id="2147486396" r:id="rId10"/>
    <p:sldLayoutId id="21474863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F4CEF53-7191-4A97-962F-48E1A975DEAE}" type="datetimeFigureOut">
              <a:rPr lang="es-ES_tradnl"/>
              <a:pPr>
                <a:defRPr/>
              </a:pPr>
              <a:t>25/06/2017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382986-16C5-4F5F-8EAD-B38946E651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5" r:id="rId1"/>
    <p:sldLayoutId id="2147486476" r:id="rId2"/>
    <p:sldLayoutId id="2147486477" r:id="rId3"/>
    <p:sldLayoutId id="2147486478" r:id="rId4"/>
    <p:sldLayoutId id="2147486479" r:id="rId5"/>
    <p:sldLayoutId id="2147486480" r:id="rId6"/>
    <p:sldLayoutId id="2147486481" r:id="rId7"/>
    <p:sldLayoutId id="2147486482" r:id="rId8"/>
    <p:sldLayoutId id="2147486483" r:id="rId9"/>
    <p:sldLayoutId id="2147486484" r:id="rId10"/>
    <p:sldLayoutId id="2147486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7D757E-E718-47B8-86E2-9074B13712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8" r:id="rId1"/>
    <p:sldLayoutId id="2147486399" r:id="rId2"/>
    <p:sldLayoutId id="2147486400" r:id="rId3"/>
    <p:sldLayoutId id="2147486401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7E9132-6517-4000-9713-FB1F1DED47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12" r:id="rId4"/>
    <p:sldLayoutId id="2147486413" r:id="rId5"/>
    <p:sldLayoutId id="2147486414" r:id="rId6"/>
    <p:sldLayoutId id="2147486415" r:id="rId7"/>
    <p:sldLayoutId id="2147486416" r:id="rId8"/>
    <p:sldLayoutId id="2147486417" r:id="rId9"/>
    <p:sldLayoutId id="2147486418" r:id="rId10"/>
    <p:sldLayoutId id="2147486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I:\UPUA\UPUA_2007-08\Listas\Cosas%20de%20la%20Presion.ppt" TargetMode="External"/><Relationship Id="rId1" Type="http://schemas.openxmlformats.org/officeDocument/2006/relationships/slideLayout" Target="../slideLayouts/slideLayout1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I:\UPUA\UPUA_2007-08\Listas\Cosas%20de%20la%20Presion.ppt" TargetMode="External"/><Relationship Id="rId1" Type="http://schemas.openxmlformats.org/officeDocument/2006/relationships/slideLayout" Target="../slideLayouts/slideLayout1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1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10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RWQEFN" TargetMode="External"/><Relationship Id="rId1" Type="http://schemas.openxmlformats.org/officeDocument/2006/relationships/slideLayout" Target="../slideLayouts/slideLayout2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233488"/>
            <a:ext cx="7772400" cy="3959225"/>
          </a:xfrm>
        </p:spPr>
        <p:txBody>
          <a:bodyPr/>
          <a:lstStyle/>
          <a:p>
            <a:pPr eaLnBrk="1" hangingPunct="1"/>
            <a:r>
              <a:rPr lang="es-ES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COSAS</a:t>
            </a:r>
            <a:br>
              <a:rPr lang="es-ES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</a:t>
            </a:r>
            <a:br>
              <a:rPr lang="es-ES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LA PRESIÓN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6443663" y="2276475"/>
            <a:ext cx="2519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99"/>
                </a:solidFill>
                <a:cs typeface="Times New Roman" pitchFamily="18" charset="0"/>
              </a:rPr>
              <a:t>HEMISFERIOS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99"/>
                </a:solidFill>
                <a:cs typeface="Times New Roman" pitchFamily="18" charset="0"/>
              </a:rPr>
              <a:t>DE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99"/>
                </a:solidFill>
                <a:cs typeface="Times New Roman" pitchFamily="18" charset="0"/>
              </a:rPr>
              <a:t>MAGDEBURGO</a:t>
            </a:r>
          </a:p>
        </p:txBody>
      </p: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0" y="2074863"/>
            <a:ext cx="6338888" cy="4783137"/>
            <a:chOff x="0" y="2074119"/>
            <a:chExt cx="6338888" cy="4783881"/>
          </a:xfrm>
        </p:grpSpPr>
        <p:pic>
          <p:nvPicPr>
            <p:cNvPr id="129033" name="Picture 3" descr="rc-108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074119"/>
              <a:ext cx="6338888" cy="4783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4" name="7 Rectángulo"/>
            <p:cNvSpPr>
              <a:spLocks noChangeArrowheads="1"/>
            </p:cNvSpPr>
            <p:nvPr/>
          </p:nvSpPr>
          <p:spPr bwMode="auto">
            <a:xfrm>
              <a:off x="0" y="6457950"/>
              <a:ext cx="6330950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2000">
                  <a:latin typeface="Calibri" pitchFamily="34" charset="0"/>
                </a:rPr>
                <a:t>Experimento en Granada con 16 caballos (2005)</a:t>
              </a:r>
            </a:p>
          </p:txBody>
        </p:sp>
      </p:grpSp>
      <p:sp>
        <p:nvSpPr>
          <p:cNvPr id="70662" name="8 Rectángulo"/>
          <p:cNvSpPr>
            <a:spLocks noChangeArrowheads="1"/>
          </p:cNvSpPr>
          <p:nvPr/>
        </p:nvSpPr>
        <p:spPr bwMode="auto">
          <a:xfrm>
            <a:off x="6424613" y="4183063"/>
            <a:ext cx="25781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>
                <a:latin typeface="Calibri" pitchFamily="34" charset="0"/>
              </a:rPr>
              <a:t>16 caballos, 8 de cada lado, no pudieron separar los hemisferios…</a:t>
            </a:r>
          </a:p>
        </p:txBody>
      </p: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0" y="0"/>
            <a:ext cx="6337300" cy="2325688"/>
            <a:chOff x="0" y="0"/>
            <a:chExt cx="6337244" cy="2325728"/>
          </a:xfrm>
        </p:grpSpPr>
        <p:pic>
          <p:nvPicPr>
            <p:cNvPr id="129031" name="Picture 4" descr="300px-Magdeburg"/>
            <p:cNvPicPr>
              <a:picLocks noChangeAspect="1" noChangeArrowheads="1"/>
            </p:cNvPicPr>
            <p:nvPr/>
          </p:nvPicPr>
          <p:blipFill>
            <a:blip r:embed="rId3" cstate="print"/>
            <a:srcRect t="42778"/>
            <a:stretch>
              <a:fillRect/>
            </a:stretch>
          </p:blipFill>
          <p:spPr bwMode="auto">
            <a:xfrm>
              <a:off x="0" y="0"/>
              <a:ext cx="6337244" cy="232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2" name="9 Rectángulo"/>
            <p:cNvSpPr>
              <a:spLocks noChangeArrowheads="1"/>
            </p:cNvSpPr>
            <p:nvPr/>
          </p:nvSpPr>
          <p:spPr bwMode="auto">
            <a:xfrm>
              <a:off x="0" y="1931988"/>
              <a:ext cx="6330950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800">
                  <a:latin typeface="Calibri" pitchFamily="34" charset="0"/>
                </a:rPr>
                <a:t>Grabado del experimento en Magdeburgo  (Alemania) (1656)</a:t>
              </a:r>
            </a:p>
          </p:txBody>
        </p:sp>
      </p:grpSp>
      <p:cxnSp>
        <p:nvCxnSpPr>
          <p:cNvPr id="7" name="6 Conector recto"/>
          <p:cNvCxnSpPr/>
          <p:nvPr/>
        </p:nvCxnSpPr>
        <p:spPr>
          <a:xfrm>
            <a:off x="0" y="2320925"/>
            <a:ext cx="63436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0" y="1262063"/>
            <a:ext cx="9144000" cy="4195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3714" name="Line 2"/>
          <p:cNvSpPr>
            <a:spLocks noChangeShapeType="1"/>
          </p:cNvSpPr>
          <p:nvPr/>
        </p:nvSpPr>
        <p:spPr bwMode="auto">
          <a:xfrm flipH="1">
            <a:off x="1814513" y="3273425"/>
            <a:ext cx="147955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5946775" y="3273425"/>
            <a:ext cx="1223963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4425" y="1882775"/>
            <a:ext cx="1520825" cy="2738438"/>
            <a:chOff x="1438" y="1186"/>
            <a:chExt cx="958" cy="1725"/>
          </a:xfrm>
        </p:grpSpPr>
        <p:sp>
          <p:nvSpPr>
            <p:cNvPr id="128022" name="Freeform 5"/>
            <p:cNvSpPr>
              <a:spLocks/>
            </p:cNvSpPr>
            <p:nvPr/>
          </p:nvSpPr>
          <p:spPr bwMode="auto">
            <a:xfrm>
              <a:off x="2178" y="1186"/>
              <a:ext cx="213" cy="1720"/>
            </a:xfrm>
            <a:custGeom>
              <a:avLst/>
              <a:gdLst>
                <a:gd name="T0" fmla="*/ 108 w 213"/>
                <a:gd name="T1" fmla="*/ 38 h 1720"/>
                <a:gd name="T2" fmla="*/ 45 w 213"/>
                <a:gd name="T3" fmla="*/ 344 h 1720"/>
                <a:gd name="T4" fmla="*/ 12 w 213"/>
                <a:gd name="T5" fmla="*/ 662 h 1720"/>
                <a:gd name="T6" fmla="*/ 3 w 213"/>
                <a:gd name="T7" fmla="*/ 941 h 1720"/>
                <a:gd name="T8" fmla="*/ 27 w 213"/>
                <a:gd name="T9" fmla="*/ 1256 h 1720"/>
                <a:gd name="T10" fmla="*/ 69 w 213"/>
                <a:gd name="T11" fmla="*/ 1544 h 1720"/>
                <a:gd name="T12" fmla="*/ 108 w 213"/>
                <a:gd name="T13" fmla="*/ 1718 h 1720"/>
                <a:gd name="T14" fmla="*/ 147 w 213"/>
                <a:gd name="T15" fmla="*/ 1535 h 1720"/>
                <a:gd name="T16" fmla="*/ 189 w 213"/>
                <a:gd name="T17" fmla="*/ 1259 h 1720"/>
                <a:gd name="T18" fmla="*/ 210 w 213"/>
                <a:gd name="T19" fmla="*/ 968 h 1720"/>
                <a:gd name="T20" fmla="*/ 210 w 213"/>
                <a:gd name="T21" fmla="*/ 770 h 1720"/>
                <a:gd name="T22" fmla="*/ 201 w 213"/>
                <a:gd name="T23" fmla="*/ 575 h 1720"/>
                <a:gd name="T24" fmla="*/ 165 w 213"/>
                <a:gd name="T25" fmla="*/ 311 h 1720"/>
                <a:gd name="T26" fmla="*/ 129 w 213"/>
                <a:gd name="T27" fmla="*/ 113 h 1720"/>
                <a:gd name="T28" fmla="*/ 108 w 213"/>
                <a:gd name="T29" fmla="*/ 38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1720"/>
                <a:gd name="T47" fmla="*/ 213 w 213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1720">
                  <a:moveTo>
                    <a:pt x="108" y="38"/>
                  </a:moveTo>
                  <a:cubicBezTo>
                    <a:pt x="94" y="76"/>
                    <a:pt x="61" y="240"/>
                    <a:pt x="45" y="344"/>
                  </a:cubicBezTo>
                  <a:cubicBezTo>
                    <a:pt x="29" y="448"/>
                    <a:pt x="19" y="563"/>
                    <a:pt x="12" y="662"/>
                  </a:cubicBezTo>
                  <a:cubicBezTo>
                    <a:pt x="5" y="761"/>
                    <a:pt x="0" y="842"/>
                    <a:pt x="3" y="941"/>
                  </a:cubicBezTo>
                  <a:cubicBezTo>
                    <a:pt x="6" y="1040"/>
                    <a:pt x="16" y="1156"/>
                    <a:pt x="27" y="1256"/>
                  </a:cubicBezTo>
                  <a:cubicBezTo>
                    <a:pt x="38" y="1356"/>
                    <a:pt x="56" y="1467"/>
                    <a:pt x="69" y="1544"/>
                  </a:cubicBezTo>
                  <a:cubicBezTo>
                    <a:pt x="82" y="1621"/>
                    <a:pt x="95" y="1720"/>
                    <a:pt x="108" y="1718"/>
                  </a:cubicBezTo>
                  <a:cubicBezTo>
                    <a:pt x="121" y="1716"/>
                    <a:pt x="134" y="1611"/>
                    <a:pt x="147" y="1535"/>
                  </a:cubicBezTo>
                  <a:cubicBezTo>
                    <a:pt x="160" y="1459"/>
                    <a:pt x="179" y="1353"/>
                    <a:pt x="189" y="1259"/>
                  </a:cubicBezTo>
                  <a:cubicBezTo>
                    <a:pt x="199" y="1165"/>
                    <a:pt x="207" y="1049"/>
                    <a:pt x="210" y="968"/>
                  </a:cubicBezTo>
                  <a:cubicBezTo>
                    <a:pt x="213" y="887"/>
                    <a:pt x="211" y="835"/>
                    <a:pt x="210" y="770"/>
                  </a:cubicBezTo>
                  <a:cubicBezTo>
                    <a:pt x="209" y="705"/>
                    <a:pt x="208" y="651"/>
                    <a:pt x="201" y="575"/>
                  </a:cubicBezTo>
                  <a:cubicBezTo>
                    <a:pt x="194" y="499"/>
                    <a:pt x="177" y="388"/>
                    <a:pt x="165" y="311"/>
                  </a:cubicBezTo>
                  <a:cubicBezTo>
                    <a:pt x="153" y="234"/>
                    <a:pt x="138" y="159"/>
                    <a:pt x="129" y="113"/>
                  </a:cubicBezTo>
                  <a:cubicBezTo>
                    <a:pt x="120" y="67"/>
                    <a:pt x="122" y="0"/>
                    <a:pt x="108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28023" name="Group 6"/>
            <p:cNvGrpSpPr>
              <a:grpSpLocks/>
            </p:cNvGrpSpPr>
            <p:nvPr/>
          </p:nvGrpSpPr>
          <p:grpSpPr bwMode="auto">
            <a:xfrm>
              <a:off x="1438" y="1214"/>
              <a:ext cx="958" cy="1697"/>
              <a:chOff x="338" y="1206"/>
              <a:chExt cx="958" cy="1697"/>
            </a:xfrm>
          </p:grpSpPr>
          <p:sp>
            <p:nvSpPr>
              <p:cNvPr id="128024" name="AutoShape 7"/>
              <p:cNvSpPr>
                <a:spLocks noChangeArrowheads="1"/>
              </p:cNvSpPr>
              <p:nvPr/>
            </p:nvSpPr>
            <p:spPr bwMode="auto">
              <a:xfrm>
                <a:off x="338" y="1207"/>
                <a:ext cx="848" cy="1696"/>
              </a:xfrm>
              <a:prstGeom prst="moon">
                <a:avLst>
                  <a:gd name="adj" fmla="val 87500"/>
                </a:avLst>
              </a:prstGeom>
              <a:solidFill>
                <a:srgbClr val="F29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8025" name="Freeform 8"/>
              <p:cNvSpPr>
                <a:spLocks/>
              </p:cNvSpPr>
              <p:nvPr/>
            </p:nvSpPr>
            <p:spPr bwMode="auto">
              <a:xfrm>
                <a:off x="1188" y="1206"/>
                <a:ext cx="108" cy="1695"/>
              </a:xfrm>
              <a:custGeom>
                <a:avLst/>
                <a:gdLst>
                  <a:gd name="T0" fmla="*/ 3 w 108"/>
                  <a:gd name="T1" fmla="*/ 0 h 1695"/>
                  <a:gd name="T2" fmla="*/ 63 w 108"/>
                  <a:gd name="T3" fmla="*/ 297 h 1695"/>
                  <a:gd name="T4" fmla="*/ 99 w 108"/>
                  <a:gd name="T5" fmla="*/ 579 h 1695"/>
                  <a:gd name="T6" fmla="*/ 105 w 108"/>
                  <a:gd name="T7" fmla="*/ 936 h 1695"/>
                  <a:gd name="T8" fmla="*/ 78 w 108"/>
                  <a:gd name="T9" fmla="*/ 1290 h 1695"/>
                  <a:gd name="T10" fmla="*/ 33 w 108"/>
                  <a:gd name="T11" fmla="*/ 1557 h 1695"/>
                  <a:gd name="T12" fmla="*/ 0 w 108"/>
                  <a:gd name="T13" fmla="*/ 1695 h 1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695"/>
                  <a:gd name="T23" fmla="*/ 108 w 108"/>
                  <a:gd name="T24" fmla="*/ 1695 h 16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695">
                    <a:moveTo>
                      <a:pt x="3" y="0"/>
                    </a:moveTo>
                    <a:cubicBezTo>
                      <a:pt x="25" y="100"/>
                      <a:pt x="47" y="201"/>
                      <a:pt x="63" y="297"/>
                    </a:cubicBezTo>
                    <a:cubicBezTo>
                      <a:pt x="79" y="393"/>
                      <a:pt x="92" y="473"/>
                      <a:pt x="99" y="579"/>
                    </a:cubicBezTo>
                    <a:cubicBezTo>
                      <a:pt x="106" y="685"/>
                      <a:pt x="108" y="818"/>
                      <a:pt x="105" y="936"/>
                    </a:cubicBezTo>
                    <a:cubicBezTo>
                      <a:pt x="102" y="1054"/>
                      <a:pt x="90" y="1187"/>
                      <a:pt x="78" y="1290"/>
                    </a:cubicBezTo>
                    <a:cubicBezTo>
                      <a:pt x="66" y="1393"/>
                      <a:pt x="46" y="1490"/>
                      <a:pt x="33" y="1557"/>
                    </a:cubicBezTo>
                    <a:cubicBezTo>
                      <a:pt x="20" y="1624"/>
                      <a:pt x="10" y="1659"/>
                      <a:pt x="0" y="16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243721" name="Line 9"/>
          <p:cNvSpPr>
            <a:spLocks noChangeShapeType="1"/>
          </p:cNvSpPr>
          <p:nvPr/>
        </p:nvSpPr>
        <p:spPr bwMode="auto">
          <a:xfrm rot="1106097">
            <a:off x="5886450" y="3792538"/>
            <a:ext cx="868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 rot="1198185">
            <a:off x="6164263" y="3595688"/>
            <a:ext cx="4318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 rot="1248399">
            <a:off x="6249988" y="3706813"/>
            <a:ext cx="1444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 rot="1160810">
            <a:off x="6303963" y="3595688"/>
            <a:ext cx="144462" cy="20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 rot="1040067">
            <a:off x="6207125" y="3927475"/>
            <a:ext cx="144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 rot="1198606">
            <a:off x="6267450" y="3595688"/>
            <a:ext cx="223838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 rot="1106097">
            <a:off x="5843588" y="391953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6735763" y="4006850"/>
            <a:ext cx="587375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7097713" y="3773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aire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443413" y="1909763"/>
            <a:ext cx="1522412" cy="2709862"/>
            <a:chOff x="2735" y="1203"/>
            <a:chExt cx="959" cy="1707"/>
          </a:xfrm>
        </p:grpSpPr>
        <p:sp>
          <p:nvSpPr>
            <p:cNvPr id="128019" name="AutoShape 19"/>
            <p:cNvSpPr>
              <a:spLocks noChangeArrowheads="1"/>
            </p:cNvSpPr>
            <p:nvPr/>
          </p:nvSpPr>
          <p:spPr bwMode="auto">
            <a:xfrm flipH="1">
              <a:off x="2846" y="1209"/>
              <a:ext cx="848" cy="1696"/>
            </a:xfrm>
            <a:prstGeom prst="moon">
              <a:avLst>
                <a:gd name="adj" fmla="val 87500"/>
              </a:avLst>
            </a:prstGeom>
            <a:solidFill>
              <a:srgbClr val="F2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8020" name="Freeform 20"/>
            <p:cNvSpPr>
              <a:spLocks/>
            </p:cNvSpPr>
            <p:nvPr/>
          </p:nvSpPr>
          <p:spPr bwMode="auto">
            <a:xfrm>
              <a:off x="2741" y="1203"/>
              <a:ext cx="241" cy="1707"/>
            </a:xfrm>
            <a:custGeom>
              <a:avLst/>
              <a:gdLst>
                <a:gd name="T0" fmla="*/ 102 w 241"/>
                <a:gd name="T1" fmla="*/ 8 h 1707"/>
                <a:gd name="T2" fmla="*/ 72 w 241"/>
                <a:gd name="T3" fmla="*/ 158 h 1707"/>
                <a:gd name="T4" fmla="*/ 27 w 241"/>
                <a:gd name="T5" fmla="*/ 407 h 1707"/>
                <a:gd name="T6" fmla="*/ 6 w 241"/>
                <a:gd name="T7" fmla="*/ 605 h 1707"/>
                <a:gd name="T8" fmla="*/ 0 w 241"/>
                <a:gd name="T9" fmla="*/ 839 h 1707"/>
                <a:gd name="T10" fmla="*/ 6 w 241"/>
                <a:gd name="T11" fmla="*/ 1061 h 1707"/>
                <a:gd name="T12" fmla="*/ 27 w 241"/>
                <a:gd name="T13" fmla="*/ 1292 h 1707"/>
                <a:gd name="T14" fmla="*/ 66 w 241"/>
                <a:gd name="T15" fmla="*/ 1535 h 1707"/>
                <a:gd name="T16" fmla="*/ 102 w 241"/>
                <a:gd name="T17" fmla="*/ 1697 h 1707"/>
                <a:gd name="T18" fmla="*/ 177 w 241"/>
                <a:gd name="T19" fmla="*/ 1472 h 1707"/>
                <a:gd name="T20" fmla="*/ 234 w 241"/>
                <a:gd name="T21" fmla="*/ 953 h 1707"/>
                <a:gd name="T22" fmla="*/ 216 w 241"/>
                <a:gd name="T23" fmla="*/ 563 h 1707"/>
                <a:gd name="T24" fmla="*/ 168 w 241"/>
                <a:gd name="T25" fmla="*/ 206 h 1707"/>
                <a:gd name="T26" fmla="*/ 102 w 241"/>
                <a:gd name="T27" fmla="*/ 8 h 1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1707"/>
                <a:gd name="T44" fmla="*/ 241 w 241"/>
                <a:gd name="T45" fmla="*/ 1707 h 17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1707">
                  <a:moveTo>
                    <a:pt x="102" y="8"/>
                  </a:moveTo>
                  <a:cubicBezTo>
                    <a:pt x="86" y="0"/>
                    <a:pt x="84" y="92"/>
                    <a:pt x="72" y="158"/>
                  </a:cubicBezTo>
                  <a:cubicBezTo>
                    <a:pt x="60" y="224"/>
                    <a:pt x="38" y="333"/>
                    <a:pt x="27" y="407"/>
                  </a:cubicBezTo>
                  <a:cubicBezTo>
                    <a:pt x="16" y="481"/>
                    <a:pt x="11" y="533"/>
                    <a:pt x="6" y="605"/>
                  </a:cubicBezTo>
                  <a:cubicBezTo>
                    <a:pt x="1" y="677"/>
                    <a:pt x="0" y="763"/>
                    <a:pt x="0" y="839"/>
                  </a:cubicBezTo>
                  <a:cubicBezTo>
                    <a:pt x="0" y="915"/>
                    <a:pt x="1" y="985"/>
                    <a:pt x="6" y="1061"/>
                  </a:cubicBezTo>
                  <a:cubicBezTo>
                    <a:pt x="11" y="1137"/>
                    <a:pt x="17" y="1213"/>
                    <a:pt x="27" y="1292"/>
                  </a:cubicBezTo>
                  <a:cubicBezTo>
                    <a:pt x="37" y="1371"/>
                    <a:pt x="54" y="1468"/>
                    <a:pt x="66" y="1535"/>
                  </a:cubicBezTo>
                  <a:cubicBezTo>
                    <a:pt x="78" y="1602"/>
                    <a:pt x="84" y="1707"/>
                    <a:pt x="102" y="1697"/>
                  </a:cubicBezTo>
                  <a:cubicBezTo>
                    <a:pt x="120" y="1687"/>
                    <a:pt x="155" y="1596"/>
                    <a:pt x="177" y="1472"/>
                  </a:cubicBezTo>
                  <a:cubicBezTo>
                    <a:pt x="199" y="1348"/>
                    <a:pt x="227" y="1105"/>
                    <a:pt x="234" y="953"/>
                  </a:cubicBezTo>
                  <a:cubicBezTo>
                    <a:pt x="241" y="801"/>
                    <a:pt x="227" y="687"/>
                    <a:pt x="216" y="563"/>
                  </a:cubicBezTo>
                  <a:cubicBezTo>
                    <a:pt x="205" y="439"/>
                    <a:pt x="186" y="298"/>
                    <a:pt x="168" y="206"/>
                  </a:cubicBezTo>
                  <a:cubicBezTo>
                    <a:pt x="150" y="114"/>
                    <a:pt x="118" y="16"/>
                    <a:pt x="102" y="8"/>
                  </a:cubicBezTo>
                  <a:close/>
                </a:path>
              </a:pathLst>
            </a:custGeom>
            <a:solidFill>
              <a:srgbClr val="F29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8021" name="Freeform 21"/>
            <p:cNvSpPr>
              <a:spLocks/>
            </p:cNvSpPr>
            <p:nvPr/>
          </p:nvSpPr>
          <p:spPr bwMode="auto">
            <a:xfrm flipH="1">
              <a:off x="2735" y="1208"/>
              <a:ext cx="108" cy="1695"/>
            </a:xfrm>
            <a:custGeom>
              <a:avLst/>
              <a:gdLst>
                <a:gd name="T0" fmla="*/ 3 w 108"/>
                <a:gd name="T1" fmla="*/ 0 h 1695"/>
                <a:gd name="T2" fmla="*/ 63 w 108"/>
                <a:gd name="T3" fmla="*/ 297 h 1695"/>
                <a:gd name="T4" fmla="*/ 99 w 108"/>
                <a:gd name="T5" fmla="*/ 579 h 1695"/>
                <a:gd name="T6" fmla="*/ 105 w 108"/>
                <a:gd name="T7" fmla="*/ 936 h 1695"/>
                <a:gd name="T8" fmla="*/ 78 w 108"/>
                <a:gd name="T9" fmla="*/ 1290 h 1695"/>
                <a:gd name="T10" fmla="*/ 33 w 108"/>
                <a:gd name="T11" fmla="*/ 1557 h 1695"/>
                <a:gd name="T12" fmla="*/ 0 w 108"/>
                <a:gd name="T13" fmla="*/ 1695 h 1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95"/>
                <a:gd name="T23" fmla="*/ 108 w 108"/>
                <a:gd name="T24" fmla="*/ 1695 h 16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95">
                  <a:moveTo>
                    <a:pt x="3" y="0"/>
                  </a:moveTo>
                  <a:cubicBezTo>
                    <a:pt x="25" y="100"/>
                    <a:pt x="47" y="201"/>
                    <a:pt x="63" y="297"/>
                  </a:cubicBezTo>
                  <a:cubicBezTo>
                    <a:pt x="79" y="393"/>
                    <a:pt x="92" y="473"/>
                    <a:pt x="99" y="579"/>
                  </a:cubicBezTo>
                  <a:cubicBezTo>
                    <a:pt x="106" y="685"/>
                    <a:pt x="108" y="818"/>
                    <a:pt x="105" y="936"/>
                  </a:cubicBezTo>
                  <a:cubicBezTo>
                    <a:pt x="102" y="1054"/>
                    <a:pt x="90" y="1187"/>
                    <a:pt x="78" y="1290"/>
                  </a:cubicBezTo>
                  <a:cubicBezTo>
                    <a:pt x="66" y="1393"/>
                    <a:pt x="46" y="1490"/>
                    <a:pt x="33" y="1557"/>
                  </a:cubicBezTo>
                  <a:cubicBezTo>
                    <a:pt x="20" y="1624"/>
                    <a:pt x="10" y="1659"/>
                    <a:pt x="0" y="16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4491038" y="3051175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>
                <a:latin typeface="Calibri" pitchFamily="34" charset="0"/>
              </a:rPr>
              <a:t>vacío</a:t>
            </a:r>
          </a:p>
        </p:txBody>
      </p:sp>
      <p:pic>
        <p:nvPicPr>
          <p:cNvPr id="24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50718">
            <a:off x="958850" y="2762250"/>
            <a:ext cx="873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49282" flipH="1">
            <a:off x="7142163" y="2762250"/>
            <a:ext cx="873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7 L 0.09827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155 L 0.04635 0.0154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43715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5723E-6 L 0.0651 3.7572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43714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5607E-6 L -0.06181 1.15607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4" grpId="1" animBg="1"/>
      <p:bldP spid="243715" grpId="0" animBg="1"/>
      <p:bldP spid="243715" grpId="1" animBg="1"/>
      <p:bldP spid="243721" grpId="0" animBg="1"/>
      <p:bldP spid="243722" grpId="0" animBg="1"/>
      <p:bldP spid="243722" grpId="1" animBg="1"/>
      <p:bldP spid="243722" grpId="2" animBg="1"/>
      <p:bldP spid="243723" grpId="0" animBg="1"/>
      <p:bldP spid="243723" grpId="1" animBg="1"/>
      <p:bldP spid="243723" grpId="2" animBg="1"/>
      <p:bldP spid="243724" grpId="0" animBg="1"/>
      <p:bldP spid="243725" grpId="0" animBg="1"/>
      <p:bldP spid="243726" grpId="0" animBg="1"/>
      <p:bldP spid="243727" grpId="0" animBg="1"/>
      <p:bldP spid="243728" grpId="0" animBg="1"/>
      <p:bldP spid="243728" grpId="1" animBg="1"/>
      <p:bldP spid="243728" grpId="2" animBg="1"/>
      <p:bldP spid="243729" grpId="0"/>
      <p:bldP spid="243729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4225"/>
            <a:ext cx="7772400" cy="1479550"/>
          </a:xfrm>
        </p:spPr>
        <p:txBody>
          <a:bodyPr/>
          <a:lstStyle/>
          <a:p>
            <a:pPr eaLnBrk="1" hangingPunct="1"/>
            <a:r>
              <a:rPr lang="es-ES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S" sz="6600" b="1" smtClean="0">
                <a:solidFill>
                  <a:schemeClr val="bg1"/>
                </a:solidFill>
                <a:cs typeface="Times New Roman" pitchFamily="18" charset="0"/>
              </a:rPr>
              <a:t>POR  QUÉ?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reeform 2"/>
          <p:cNvSpPr>
            <a:spLocks/>
          </p:cNvSpPr>
          <p:nvPr/>
        </p:nvSpPr>
        <p:spPr bwMode="auto">
          <a:xfrm>
            <a:off x="3457575" y="1882775"/>
            <a:ext cx="338138" cy="2730500"/>
          </a:xfrm>
          <a:custGeom>
            <a:avLst/>
            <a:gdLst>
              <a:gd name="T0" fmla="*/ 2147483647 w 213"/>
              <a:gd name="T1" fmla="*/ 2147483647 h 1720"/>
              <a:gd name="T2" fmla="*/ 2147483647 w 213"/>
              <a:gd name="T3" fmla="*/ 2147483647 h 1720"/>
              <a:gd name="T4" fmla="*/ 2147483647 w 213"/>
              <a:gd name="T5" fmla="*/ 2147483647 h 1720"/>
              <a:gd name="T6" fmla="*/ 2147483647 w 213"/>
              <a:gd name="T7" fmla="*/ 2147483647 h 1720"/>
              <a:gd name="T8" fmla="*/ 2147483647 w 213"/>
              <a:gd name="T9" fmla="*/ 2147483647 h 1720"/>
              <a:gd name="T10" fmla="*/ 2147483647 w 213"/>
              <a:gd name="T11" fmla="*/ 2147483647 h 1720"/>
              <a:gd name="T12" fmla="*/ 2147483647 w 213"/>
              <a:gd name="T13" fmla="*/ 2147483647 h 1720"/>
              <a:gd name="T14" fmla="*/ 2147483647 w 213"/>
              <a:gd name="T15" fmla="*/ 2147483647 h 1720"/>
              <a:gd name="T16" fmla="*/ 2147483647 w 213"/>
              <a:gd name="T17" fmla="*/ 2147483647 h 1720"/>
              <a:gd name="T18" fmla="*/ 2147483647 w 213"/>
              <a:gd name="T19" fmla="*/ 2147483647 h 1720"/>
              <a:gd name="T20" fmla="*/ 2147483647 w 213"/>
              <a:gd name="T21" fmla="*/ 2147483647 h 1720"/>
              <a:gd name="T22" fmla="*/ 2147483647 w 213"/>
              <a:gd name="T23" fmla="*/ 2147483647 h 1720"/>
              <a:gd name="T24" fmla="*/ 2147483647 w 213"/>
              <a:gd name="T25" fmla="*/ 2147483647 h 1720"/>
              <a:gd name="T26" fmla="*/ 2147483647 w 213"/>
              <a:gd name="T27" fmla="*/ 2147483647 h 1720"/>
              <a:gd name="T28" fmla="*/ 2147483647 w 213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3"/>
              <a:gd name="T46" fmla="*/ 0 h 1720"/>
              <a:gd name="T47" fmla="*/ 213 w 213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3" h="1720">
                <a:moveTo>
                  <a:pt x="108" y="38"/>
                </a:moveTo>
                <a:cubicBezTo>
                  <a:pt x="94" y="76"/>
                  <a:pt x="61" y="240"/>
                  <a:pt x="45" y="344"/>
                </a:cubicBezTo>
                <a:cubicBezTo>
                  <a:pt x="29" y="448"/>
                  <a:pt x="19" y="563"/>
                  <a:pt x="12" y="662"/>
                </a:cubicBezTo>
                <a:cubicBezTo>
                  <a:pt x="5" y="761"/>
                  <a:pt x="0" y="842"/>
                  <a:pt x="3" y="941"/>
                </a:cubicBezTo>
                <a:cubicBezTo>
                  <a:pt x="6" y="1040"/>
                  <a:pt x="16" y="1156"/>
                  <a:pt x="27" y="1256"/>
                </a:cubicBezTo>
                <a:cubicBezTo>
                  <a:pt x="38" y="1356"/>
                  <a:pt x="56" y="1467"/>
                  <a:pt x="69" y="1544"/>
                </a:cubicBezTo>
                <a:cubicBezTo>
                  <a:pt x="82" y="1621"/>
                  <a:pt x="95" y="1720"/>
                  <a:pt x="108" y="1718"/>
                </a:cubicBezTo>
                <a:cubicBezTo>
                  <a:pt x="121" y="1716"/>
                  <a:pt x="134" y="1611"/>
                  <a:pt x="147" y="1535"/>
                </a:cubicBezTo>
                <a:cubicBezTo>
                  <a:pt x="160" y="1459"/>
                  <a:pt x="179" y="1353"/>
                  <a:pt x="189" y="1259"/>
                </a:cubicBezTo>
                <a:cubicBezTo>
                  <a:pt x="199" y="1165"/>
                  <a:pt x="207" y="1049"/>
                  <a:pt x="210" y="968"/>
                </a:cubicBezTo>
                <a:cubicBezTo>
                  <a:pt x="213" y="887"/>
                  <a:pt x="211" y="835"/>
                  <a:pt x="210" y="770"/>
                </a:cubicBezTo>
                <a:cubicBezTo>
                  <a:pt x="209" y="705"/>
                  <a:pt x="208" y="651"/>
                  <a:pt x="201" y="575"/>
                </a:cubicBezTo>
                <a:cubicBezTo>
                  <a:pt x="194" y="499"/>
                  <a:pt x="177" y="388"/>
                  <a:pt x="165" y="311"/>
                </a:cubicBezTo>
                <a:cubicBezTo>
                  <a:pt x="153" y="234"/>
                  <a:pt x="138" y="159"/>
                  <a:pt x="129" y="113"/>
                </a:cubicBezTo>
                <a:cubicBezTo>
                  <a:pt x="120" y="67"/>
                  <a:pt x="122" y="0"/>
                  <a:pt x="108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 flipH="1">
            <a:off x="4516438" y="1916113"/>
            <a:ext cx="1346200" cy="2692400"/>
          </a:xfrm>
          <a:prstGeom prst="moon">
            <a:avLst>
              <a:gd name="adj" fmla="val 87500"/>
            </a:avLst>
          </a:prstGeom>
          <a:solidFill>
            <a:srgbClr val="F29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2281238" y="1924050"/>
            <a:ext cx="1520825" cy="2693988"/>
            <a:chOff x="338" y="1206"/>
            <a:chExt cx="958" cy="1697"/>
          </a:xfrm>
        </p:grpSpPr>
        <p:sp>
          <p:nvSpPr>
            <p:cNvPr id="131111" name="AutoShape 5"/>
            <p:cNvSpPr>
              <a:spLocks noChangeArrowheads="1"/>
            </p:cNvSpPr>
            <p:nvPr/>
          </p:nvSpPr>
          <p:spPr bwMode="auto">
            <a:xfrm>
              <a:off x="338" y="1207"/>
              <a:ext cx="848" cy="1696"/>
            </a:xfrm>
            <a:prstGeom prst="moon">
              <a:avLst>
                <a:gd name="adj" fmla="val 87500"/>
              </a:avLst>
            </a:prstGeom>
            <a:solidFill>
              <a:srgbClr val="F2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1112" name="Freeform 6"/>
            <p:cNvSpPr>
              <a:spLocks/>
            </p:cNvSpPr>
            <p:nvPr/>
          </p:nvSpPr>
          <p:spPr bwMode="auto">
            <a:xfrm>
              <a:off x="1188" y="1206"/>
              <a:ext cx="108" cy="1695"/>
            </a:xfrm>
            <a:custGeom>
              <a:avLst/>
              <a:gdLst>
                <a:gd name="T0" fmla="*/ 3 w 108"/>
                <a:gd name="T1" fmla="*/ 0 h 1695"/>
                <a:gd name="T2" fmla="*/ 63 w 108"/>
                <a:gd name="T3" fmla="*/ 297 h 1695"/>
                <a:gd name="T4" fmla="*/ 99 w 108"/>
                <a:gd name="T5" fmla="*/ 579 h 1695"/>
                <a:gd name="T6" fmla="*/ 105 w 108"/>
                <a:gd name="T7" fmla="*/ 936 h 1695"/>
                <a:gd name="T8" fmla="*/ 78 w 108"/>
                <a:gd name="T9" fmla="*/ 1290 h 1695"/>
                <a:gd name="T10" fmla="*/ 33 w 108"/>
                <a:gd name="T11" fmla="*/ 1557 h 1695"/>
                <a:gd name="T12" fmla="*/ 0 w 108"/>
                <a:gd name="T13" fmla="*/ 1695 h 1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95"/>
                <a:gd name="T23" fmla="*/ 108 w 108"/>
                <a:gd name="T24" fmla="*/ 1695 h 16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95">
                  <a:moveTo>
                    <a:pt x="3" y="0"/>
                  </a:moveTo>
                  <a:cubicBezTo>
                    <a:pt x="25" y="100"/>
                    <a:pt x="47" y="201"/>
                    <a:pt x="63" y="297"/>
                  </a:cubicBezTo>
                  <a:cubicBezTo>
                    <a:pt x="79" y="393"/>
                    <a:pt x="92" y="473"/>
                    <a:pt x="99" y="579"/>
                  </a:cubicBezTo>
                  <a:cubicBezTo>
                    <a:pt x="106" y="685"/>
                    <a:pt x="108" y="818"/>
                    <a:pt x="105" y="936"/>
                  </a:cubicBezTo>
                  <a:cubicBezTo>
                    <a:pt x="102" y="1054"/>
                    <a:pt x="90" y="1187"/>
                    <a:pt x="78" y="1290"/>
                  </a:cubicBezTo>
                  <a:cubicBezTo>
                    <a:pt x="66" y="1393"/>
                    <a:pt x="46" y="1490"/>
                    <a:pt x="33" y="1557"/>
                  </a:cubicBezTo>
                  <a:cubicBezTo>
                    <a:pt x="20" y="1624"/>
                    <a:pt x="10" y="1659"/>
                    <a:pt x="0" y="16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1077" name="Freeform 7"/>
          <p:cNvSpPr>
            <a:spLocks/>
          </p:cNvSpPr>
          <p:nvPr/>
        </p:nvSpPr>
        <p:spPr bwMode="auto">
          <a:xfrm>
            <a:off x="4349750" y="1906588"/>
            <a:ext cx="382588" cy="2709862"/>
          </a:xfrm>
          <a:custGeom>
            <a:avLst/>
            <a:gdLst>
              <a:gd name="T0" fmla="*/ 2147483647 w 241"/>
              <a:gd name="T1" fmla="*/ 2147483647 h 1707"/>
              <a:gd name="T2" fmla="*/ 2147483647 w 241"/>
              <a:gd name="T3" fmla="*/ 2147483647 h 1707"/>
              <a:gd name="T4" fmla="*/ 2147483647 w 241"/>
              <a:gd name="T5" fmla="*/ 2147483647 h 1707"/>
              <a:gd name="T6" fmla="*/ 2147483647 w 241"/>
              <a:gd name="T7" fmla="*/ 2147483647 h 1707"/>
              <a:gd name="T8" fmla="*/ 0 w 241"/>
              <a:gd name="T9" fmla="*/ 2147483647 h 1707"/>
              <a:gd name="T10" fmla="*/ 2147483647 w 241"/>
              <a:gd name="T11" fmla="*/ 2147483647 h 1707"/>
              <a:gd name="T12" fmla="*/ 2147483647 w 241"/>
              <a:gd name="T13" fmla="*/ 2147483647 h 1707"/>
              <a:gd name="T14" fmla="*/ 2147483647 w 241"/>
              <a:gd name="T15" fmla="*/ 2147483647 h 1707"/>
              <a:gd name="T16" fmla="*/ 2147483647 w 241"/>
              <a:gd name="T17" fmla="*/ 2147483647 h 1707"/>
              <a:gd name="T18" fmla="*/ 2147483647 w 241"/>
              <a:gd name="T19" fmla="*/ 2147483647 h 1707"/>
              <a:gd name="T20" fmla="*/ 2147483647 w 241"/>
              <a:gd name="T21" fmla="*/ 2147483647 h 1707"/>
              <a:gd name="T22" fmla="*/ 2147483647 w 241"/>
              <a:gd name="T23" fmla="*/ 2147483647 h 1707"/>
              <a:gd name="T24" fmla="*/ 2147483647 w 241"/>
              <a:gd name="T25" fmla="*/ 2147483647 h 1707"/>
              <a:gd name="T26" fmla="*/ 2147483647 w 241"/>
              <a:gd name="T27" fmla="*/ 2147483647 h 170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1"/>
              <a:gd name="T43" fmla="*/ 0 h 1707"/>
              <a:gd name="T44" fmla="*/ 241 w 241"/>
              <a:gd name="T45" fmla="*/ 1707 h 170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1" h="1707">
                <a:moveTo>
                  <a:pt x="102" y="8"/>
                </a:moveTo>
                <a:cubicBezTo>
                  <a:pt x="86" y="0"/>
                  <a:pt x="84" y="92"/>
                  <a:pt x="72" y="158"/>
                </a:cubicBezTo>
                <a:cubicBezTo>
                  <a:pt x="60" y="224"/>
                  <a:pt x="38" y="333"/>
                  <a:pt x="27" y="407"/>
                </a:cubicBezTo>
                <a:cubicBezTo>
                  <a:pt x="16" y="481"/>
                  <a:pt x="11" y="533"/>
                  <a:pt x="6" y="605"/>
                </a:cubicBezTo>
                <a:cubicBezTo>
                  <a:pt x="1" y="677"/>
                  <a:pt x="0" y="763"/>
                  <a:pt x="0" y="839"/>
                </a:cubicBezTo>
                <a:cubicBezTo>
                  <a:pt x="0" y="915"/>
                  <a:pt x="1" y="985"/>
                  <a:pt x="6" y="1061"/>
                </a:cubicBezTo>
                <a:cubicBezTo>
                  <a:pt x="11" y="1137"/>
                  <a:pt x="17" y="1213"/>
                  <a:pt x="27" y="1292"/>
                </a:cubicBezTo>
                <a:cubicBezTo>
                  <a:pt x="37" y="1371"/>
                  <a:pt x="54" y="1468"/>
                  <a:pt x="66" y="1535"/>
                </a:cubicBezTo>
                <a:cubicBezTo>
                  <a:pt x="78" y="1602"/>
                  <a:pt x="84" y="1707"/>
                  <a:pt x="102" y="1697"/>
                </a:cubicBezTo>
                <a:cubicBezTo>
                  <a:pt x="120" y="1687"/>
                  <a:pt x="155" y="1596"/>
                  <a:pt x="177" y="1472"/>
                </a:cubicBezTo>
                <a:cubicBezTo>
                  <a:pt x="199" y="1348"/>
                  <a:pt x="227" y="1105"/>
                  <a:pt x="234" y="953"/>
                </a:cubicBezTo>
                <a:cubicBezTo>
                  <a:pt x="241" y="801"/>
                  <a:pt x="227" y="687"/>
                  <a:pt x="216" y="563"/>
                </a:cubicBezTo>
                <a:cubicBezTo>
                  <a:pt x="205" y="439"/>
                  <a:pt x="186" y="298"/>
                  <a:pt x="168" y="206"/>
                </a:cubicBezTo>
                <a:cubicBezTo>
                  <a:pt x="150" y="114"/>
                  <a:pt x="118" y="16"/>
                  <a:pt x="102" y="8"/>
                </a:cubicBezTo>
                <a:close/>
              </a:path>
            </a:pathLst>
          </a:custGeom>
          <a:solidFill>
            <a:srgbClr val="F2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078" name="Freeform 8"/>
          <p:cNvSpPr>
            <a:spLocks/>
          </p:cNvSpPr>
          <p:nvPr/>
        </p:nvSpPr>
        <p:spPr bwMode="auto">
          <a:xfrm flipH="1">
            <a:off x="4340225" y="1914525"/>
            <a:ext cx="171450" cy="2690813"/>
          </a:xfrm>
          <a:custGeom>
            <a:avLst/>
            <a:gdLst>
              <a:gd name="T0" fmla="*/ 2147483647 w 108"/>
              <a:gd name="T1" fmla="*/ 0 h 1695"/>
              <a:gd name="T2" fmla="*/ 2147483647 w 108"/>
              <a:gd name="T3" fmla="*/ 2147483647 h 1695"/>
              <a:gd name="T4" fmla="*/ 2147483647 w 108"/>
              <a:gd name="T5" fmla="*/ 2147483647 h 1695"/>
              <a:gd name="T6" fmla="*/ 2147483647 w 108"/>
              <a:gd name="T7" fmla="*/ 2147483647 h 1695"/>
              <a:gd name="T8" fmla="*/ 2147483647 w 108"/>
              <a:gd name="T9" fmla="*/ 2147483647 h 1695"/>
              <a:gd name="T10" fmla="*/ 2147483647 w 108"/>
              <a:gd name="T11" fmla="*/ 2147483647 h 1695"/>
              <a:gd name="T12" fmla="*/ 0 w 108"/>
              <a:gd name="T13" fmla="*/ 2147483647 h 1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695"/>
              <a:gd name="T23" fmla="*/ 108 w 108"/>
              <a:gd name="T24" fmla="*/ 1695 h 16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695">
                <a:moveTo>
                  <a:pt x="3" y="0"/>
                </a:moveTo>
                <a:cubicBezTo>
                  <a:pt x="25" y="100"/>
                  <a:pt x="47" y="201"/>
                  <a:pt x="63" y="297"/>
                </a:cubicBezTo>
                <a:cubicBezTo>
                  <a:pt x="79" y="393"/>
                  <a:pt x="92" y="473"/>
                  <a:pt x="99" y="579"/>
                </a:cubicBezTo>
                <a:cubicBezTo>
                  <a:pt x="106" y="685"/>
                  <a:pt x="108" y="818"/>
                  <a:pt x="105" y="936"/>
                </a:cubicBezTo>
                <a:cubicBezTo>
                  <a:pt x="102" y="1054"/>
                  <a:pt x="90" y="1187"/>
                  <a:pt x="78" y="1290"/>
                </a:cubicBezTo>
                <a:cubicBezTo>
                  <a:pt x="66" y="1393"/>
                  <a:pt x="46" y="1490"/>
                  <a:pt x="33" y="1557"/>
                </a:cubicBezTo>
                <a:cubicBezTo>
                  <a:pt x="20" y="1624"/>
                  <a:pt x="10" y="1659"/>
                  <a:pt x="0" y="16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78063" y="2314575"/>
            <a:ext cx="3581400" cy="1908175"/>
            <a:chOff x="1435" y="1458"/>
            <a:chExt cx="2256" cy="1202"/>
          </a:xfrm>
        </p:grpSpPr>
        <p:sp>
          <p:nvSpPr>
            <p:cNvPr id="131105" name="Line 10"/>
            <p:cNvSpPr>
              <a:spLocks noChangeShapeType="1"/>
            </p:cNvSpPr>
            <p:nvPr/>
          </p:nvSpPr>
          <p:spPr bwMode="auto">
            <a:xfrm flipH="1" flipV="1">
              <a:off x="1680" y="1458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106" name="Line 11"/>
            <p:cNvSpPr>
              <a:spLocks noChangeShapeType="1"/>
            </p:cNvSpPr>
            <p:nvPr/>
          </p:nvSpPr>
          <p:spPr bwMode="auto">
            <a:xfrm flipH="1">
              <a:off x="1435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107" name="Line 12"/>
            <p:cNvSpPr>
              <a:spLocks noChangeShapeType="1"/>
            </p:cNvSpPr>
            <p:nvPr/>
          </p:nvSpPr>
          <p:spPr bwMode="auto">
            <a:xfrm flipH="1">
              <a:off x="1701" y="2342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108" name="Line 13"/>
            <p:cNvSpPr>
              <a:spLocks noChangeShapeType="1"/>
            </p:cNvSpPr>
            <p:nvPr/>
          </p:nvSpPr>
          <p:spPr bwMode="auto">
            <a:xfrm>
              <a:off x="3169" y="23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109" name="Line 14"/>
            <p:cNvSpPr>
              <a:spLocks noChangeShapeType="1"/>
            </p:cNvSpPr>
            <p:nvPr/>
          </p:nvSpPr>
          <p:spPr bwMode="auto">
            <a:xfrm>
              <a:off x="3238" y="206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110" name="Line 15"/>
            <p:cNvSpPr>
              <a:spLocks noChangeShapeType="1"/>
            </p:cNvSpPr>
            <p:nvPr/>
          </p:nvSpPr>
          <p:spPr bwMode="auto">
            <a:xfrm flipV="1">
              <a:off x="3130" y="1461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1080" name="Line 16"/>
          <p:cNvSpPr>
            <a:spLocks noChangeShapeType="1"/>
          </p:cNvSpPr>
          <p:nvPr/>
        </p:nvSpPr>
        <p:spPr bwMode="auto">
          <a:xfrm rot="1106097">
            <a:off x="5808663" y="37099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1081" name="Group 17"/>
          <p:cNvGrpSpPr>
            <a:grpSpLocks/>
          </p:cNvGrpSpPr>
          <p:nvPr/>
        </p:nvGrpSpPr>
        <p:grpSpPr bwMode="auto">
          <a:xfrm rot="1087464">
            <a:off x="5991225" y="3494088"/>
            <a:ext cx="431800" cy="431800"/>
            <a:chOff x="2707" y="1870"/>
            <a:chExt cx="272" cy="272"/>
          </a:xfrm>
        </p:grpSpPr>
        <p:sp>
          <p:nvSpPr>
            <p:cNvPr id="131103" name="Rectangle 18"/>
            <p:cNvSpPr>
              <a:spLocks noChangeArrowheads="1"/>
            </p:cNvSpPr>
            <p:nvPr/>
          </p:nvSpPr>
          <p:spPr bwMode="auto">
            <a:xfrm>
              <a:off x="2707" y="1870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1104" name="Rectangle 19"/>
            <p:cNvSpPr>
              <a:spLocks noChangeArrowheads="1"/>
            </p:cNvSpPr>
            <p:nvPr/>
          </p:nvSpPr>
          <p:spPr bwMode="auto">
            <a:xfrm>
              <a:off x="2797" y="1961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1082" name="Line 20"/>
          <p:cNvSpPr>
            <a:spLocks noChangeShapeType="1"/>
          </p:cNvSpPr>
          <p:nvPr/>
        </p:nvSpPr>
        <p:spPr bwMode="auto">
          <a:xfrm rot="1106097">
            <a:off x="5770563" y="3833813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083" name="Rectangle 21"/>
          <p:cNvSpPr>
            <a:spLocks noChangeArrowheads="1"/>
          </p:cNvSpPr>
          <p:nvPr/>
        </p:nvSpPr>
        <p:spPr bwMode="auto">
          <a:xfrm rot="1082798">
            <a:off x="5802313" y="3590925"/>
            <a:ext cx="88900" cy="111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568450" y="1504950"/>
            <a:ext cx="5016500" cy="3575050"/>
            <a:chOff x="988" y="948"/>
            <a:chExt cx="3160" cy="2252"/>
          </a:xfrm>
        </p:grpSpPr>
        <p:grpSp>
          <p:nvGrpSpPr>
            <p:cNvPr id="131092" name="Group 23"/>
            <p:cNvGrpSpPr>
              <a:grpSpLocks/>
            </p:cNvGrpSpPr>
            <p:nvPr/>
          </p:nvGrpSpPr>
          <p:grpSpPr bwMode="auto">
            <a:xfrm>
              <a:off x="988" y="948"/>
              <a:ext cx="2835" cy="2252"/>
              <a:chOff x="988" y="948"/>
              <a:chExt cx="2835" cy="2252"/>
            </a:xfrm>
          </p:grpSpPr>
          <p:sp>
            <p:nvSpPr>
              <p:cNvPr id="131094" name="Line 24"/>
              <p:cNvSpPr>
                <a:spLocks noChangeShapeType="1"/>
              </p:cNvSpPr>
              <p:nvPr/>
            </p:nvSpPr>
            <p:spPr bwMode="auto">
              <a:xfrm>
                <a:off x="1292" y="1231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095" name="Line 25"/>
              <p:cNvSpPr>
                <a:spLocks noChangeShapeType="1"/>
              </p:cNvSpPr>
              <p:nvPr/>
            </p:nvSpPr>
            <p:spPr bwMode="auto">
              <a:xfrm>
                <a:off x="988" y="2069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096" name="Line 26"/>
              <p:cNvSpPr>
                <a:spLocks noChangeShapeType="1"/>
              </p:cNvSpPr>
              <p:nvPr/>
            </p:nvSpPr>
            <p:spPr bwMode="auto">
              <a:xfrm flipV="1">
                <a:off x="1300" y="257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097" name="Line 27"/>
              <p:cNvSpPr>
                <a:spLocks noChangeShapeType="1"/>
              </p:cNvSpPr>
              <p:nvPr/>
            </p:nvSpPr>
            <p:spPr bwMode="auto">
              <a:xfrm flipH="1">
                <a:off x="3506" y="1216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098" name="Line 28"/>
              <p:cNvSpPr>
                <a:spLocks noChangeShapeType="1"/>
              </p:cNvSpPr>
              <p:nvPr/>
            </p:nvSpPr>
            <p:spPr bwMode="auto">
              <a:xfrm flipH="1" flipV="1">
                <a:off x="3497" y="2594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099" name="Line 29"/>
              <p:cNvSpPr>
                <a:spLocks noChangeShapeType="1"/>
              </p:cNvSpPr>
              <p:nvPr/>
            </p:nvSpPr>
            <p:spPr bwMode="auto">
              <a:xfrm rot="20407661" flipV="1">
                <a:off x="1694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100" name="Line 30"/>
              <p:cNvSpPr>
                <a:spLocks noChangeShapeType="1"/>
              </p:cNvSpPr>
              <p:nvPr/>
            </p:nvSpPr>
            <p:spPr bwMode="auto">
              <a:xfrm rot="1192339">
                <a:off x="1642" y="950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101" name="Line 31"/>
              <p:cNvSpPr>
                <a:spLocks noChangeShapeType="1"/>
              </p:cNvSpPr>
              <p:nvPr/>
            </p:nvSpPr>
            <p:spPr bwMode="auto">
              <a:xfrm rot="1192339" flipH="1" flipV="1">
                <a:off x="3081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102" name="Line 32"/>
              <p:cNvSpPr>
                <a:spLocks noChangeShapeType="1"/>
              </p:cNvSpPr>
              <p:nvPr/>
            </p:nvSpPr>
            <p:spPr bwMode="auto">
              <a:xfrm rot="20407661" flipH="1">
                <a:off x="3181" y="94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1093" name="Line 33"/>
            <p:cNvSpPr>
              <a:spLocks noChangeShapeType="1"/>
            </p:cNvSpPr>
            <p:nvPr/>
          </p:nvSpPr>
          <p:spPr bwMode="auto">
            <a:xfrm flipH="1">
              <a:off x="3694" y="206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39 Grupo"/>
          <p:cNvGrpSpPr>
            <a:grpSpLocks/>
          </p:cNvGrpSpPr>
          <p:nvPr/>
        </p:nvGrpSpPr>
        <p:grpSpPr bwMode="auto">
          <a:xfrm>
            <a:off x="1096963" y="1222375"/>
            <a:ext cx="5967412" cy="4119563"/>
            <a:chOff x="1096963" y="1222375"/>
            <a:chExt cx="5967412" cy="4119563"/>
          </a:xfrm>
        </p:grpSpPr>
        <p:sp>
          <p:nvSpPr>
            <p:cNvPr id="131086" name="35 CuadroTexto"/>
            <p:cNvSpPr txBox="1">
              <a:spLocks noChangeArrowheads="1"/>
            </p:cNvSpPr>
            <p:nvPr/>
          </p:nvSpPr>
          <p:spPr bwMode="auto">
            <a:xfrm rot="1967905">
              <a:off x="5029200" y="1268413"/>
              <a:ext cx="2035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1087" name="36 CuadroTexto"/>
            <p:cNvSpPr txBox="1">
              <a:spLocks noChangeArrowheads="1"/>
            </p:cNvSpPr>
            <p:nvPr/>
          </p:nvSpPr>
          <p:spPr bwMode="auto">
            <a:xfrm rot="-2079479">
              <a:off x="1096963" y="1222375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1088" name="37 CuadroTexto"/>
            <p:cNvSpPr txBox="1">
              <a:spLocks noChangeArrowheads="1"/>
            </p:cNvSpPr>
            <p:nvPr/>
          </p:nvSpPr>
          <p:spPr bwMode="auto">
            <a:xfrm rot="2163369">
              <a:off x="1325563" y="4937125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1089" name="38 CuadroTexto"/>
            <p:cNvSpPr txBox="1">
              <a:spLocks noChangeArrowheads="1"/>
            </p:cNvSpPr>
            <p:nvPr/>
          </p:nvSpPr>
          <p:spPr bwMode="auto">
            <a:xfrm rot="19632095" flipH="1">
              <a:off x="4892675" y="4972050"/>
              <a:ext cx="2033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1090" name="39 CuadroTexto"/>
            <p:cNvSpPr txBox="1">
              <a:spLocks noChangeArrowheads="1"/>
            </p:cNvSpPr>
            <p:nvPr/>
          </p:nvSpPr>
          <p:spPr bwMode="auto">
            <a:xfrm rot="-5400000">
              <a:off x="3748881" y="3120232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1091" name="40 CuadroTexto"/>
            <p:cNvSpPr txBox="1">
              <a:spLocks noChangeArrowheads="1"/>
            </p:cNvSpPr>
            <p:nvPr/>
          </p:nvSpPr>
          <p:spPr bwMode="auto">
            <a:xfrm rot="5400000">
              <a:off x="2274094" y="3109119"/>
              <a:ext cx="2035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09763" y="1833563"/>
            <a:ext cx="873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2825" y="1882775"/>
            <a:ext cx="1520825" cy="2738438"/>
            <a:chOff x="1438" y="1186"/>
            <a:chExt cx="958" cy="1725"/>
          </a:xfrm>
        </p:grpSpPr>
        <p:sp>
          <p:nvSpPr>
            <p:cNvPr id="132139" name="Freeform 3"/>
            <p:cNvSpPr>
              <a:spLocks/>
            </p:cNvSpPr>
            <p:nvPr/>
          </p:nvSpPr>
          <p:spPr bwMode="auto">
            <a:xfrm>
              <a:off x="2178" y="1186"/>
              <a:ext cx="213" cy="1720"/>
            </a:xfrm>
            <a:custGeom>
              <a:avLst/>
              <a:gdLst>
                <a:gd name="T0" fmla="*/ 108 w 213"/>
                <a:gd name="T1" fmla="*/ 38 h 1720"/>
                <a:gd name="T2" fmla="*/ 45 w 213"/>
                <a:gd name="T3" fmla="*/ 344 h 1720"/>
                <a:gd name="T4" fmla="*/ 12 w 213"/>
                <a:gd name="T5" fmla="*/ 662 h 1720"/>
                <a:gd name="T6" fmla="*/ 3 w 213"/>
                <a:gd name="T7" fmla="*/ 941 h 1720"/>
                <a:gd name="T8" fmla="*/ 27 w 213"/>
                <a:gd name="T9" fmla="*/ 1256 h 1720"/>
                <a:gd name="T10" fmla="*/ 69 w 213"/>
                <a:gd name="T11" fmla="*/ 1544 h 1720"/>
                <a:gd name="T12" fmla="*/ 108 w 213"/>
                <a:gd name="T13" fmla="*/ 1718 h 1720"/>
                <a:gd name="T14" fmla="*/ 147 w 213"/>
                <a:gd name="T15" fmla="*/ 1535 h 1720"/>
                <a:gd name="T16" fmla="*/ 189 w 213"/>
                <a:gd name="T17" fmla="*/ 1259 h 1720"/>
                <a:gd name="T18" fmla="*/ 210 w 213"/>
                <a:gd name="T19" fmla="*/ 968 h 1720"/>
                <a:gd name="T20" fmla="*/ 210 w 213"/>
                <a:gd name="T21" fmla="*/ 770 h 1720"/>
                <a:gd name="T22" fmla="*/ 201 w 213"/>
                <a:gd name="T23" fmla="*/ 575 h 1720"/>
                <a:gd name="T24" fmla="*/ 165 w 213"/>
                <a:gd name="T25" fmla="*/ 311 h 1720"/>
                <a:gd name="T26" fmla="*/ 129 w 213"/>
                <a:gd name="T27" fmla="*/ 113 h 1720"/>
                <a:gd name="T28" fmla="*/ 108 w 213"/>
                <a:gd name="T29" fmla="*/ 38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1720"/>
                <a:gd name="T47" fmla="*/ 213 w 213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1720">
                  <a:moveTo>
                    <a:pt x="108" y="38"/>
                  </a:moveTo>
                  <a:cubicBezTo>
                    <a:pt x="94" y="76"/>
                    <a:pt x="61" y="240"/>
                    <a:pt x="45" y="344"/>
                  </a:cubicBezTo>
                  <a:cubicBezTo>
                    <a:pt x="29" y="448"/>
                    <a:pt x="19" y="563"/>
                    <a:pt x="12" y="662"/>
                  </a:cubicBezTo>
                  <a:cubicBezTo>
                    <a:pt x="5" y="761"/>
                    <a:pt x="0" y="842"/>
                    <a:pt x="3" y="941"/>
                  </a:cubicBezTo>
                  <a:cubicBezTo>
                    <a:pt x="6" y="1040"/>
                    <a:pt x="16" y="1156"/>
                    <a:pt x="27" y="1256"/>
                  </a:cubicBezTo>
                  <a:cubicBezTo>
                    <a:pt x="38" y="1356"/>
                    <a:pt x="56" y="1467"/>
                    <a:pt x="69" y="1544"/>
                  </a:cubicBezTo>
                  <a:cubicBezTo>
                    <a:pt x="82" y="1621"/>
                    <a:pt x="95" y="1720"/>
                    <a:pt x="108" y="1718"/>
                  </a:cubicBezTo>
                  <a:cubicBezTo>
                    <a:pt x="121" y="1716"/>
                    <a:pt x="134" y="1611"/>
                    <a:pt x="147" y="1535"/>
                  </a:cubicBezTo>
                  <a:cubicBezTo>
                    <a:pt x="160" y="1459"/>
                    <a:pt x="179" y="1353"/>
                    <a:pt x="189" y="1259"/>
                  </a:cubicBezTo>
                  <a:cubicBezTo>
                    <a:pt x="199" y="1165"/>
                    <a:pt x="207" y="1049"/>
                    <a:pt x="210" y="968"/>
                  </a:cubicBezTo>
                  <a:cubicBezTo>
                    <a:pt x="213" y="887"/>
                    <a:pt x="211" y="835"/>
                    <a:pt x="210" y="770"/>
                  </a:cubicBezTo>
                  <a:cubicBezTo>
                    <a:pt x="209" y="705"/>
                    <a:pt x="208" y="651"/>
                    <a:pt x="201" y="575"/>
                  </a:cubicBezTo>
                  <a:cubicBezTo>
                    <a:pt x="194" y="499"/>
                    <a:pt x="177" y="388"/>
                    <a:pt x="165" y="311"/>
                  </a:cubicBezTo>
                  <a:cubicBezTo>
                    <a:pt x="153" y="234"/>
                    <a:pt x="138" y="159"/>
                    <a:pt x="129" y="113"/>
                  </a:cubicBezTo>
                  <a:cubicBezTo>
                    <a:pt x="120" y="67"/>
                    <a:pt x="122" y="0"/>
                    <a:pt x="108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32140" name="Group 4"/>
            <p:cNvGrpSpPr>
              <a:grpSpLocks/>
            </p:cNvGrpSpPr>
            <p:nvPr/>
          </p:nvGrpSpPr>
          <p:grpSpPr bwMode="auto">
            <a:xfrm>
              <a:off x="1438" y="1214"/>
              <a:ext cx="958" cy="1697"/>
              <a:chOff x="338" y="1206"/>
              <a:chExt cx="958" cy="1697"/>
            </a:xfrm>
          </p:grpSpPr>
          <p:sp>
            <p:nvSpPr>
              <p:cNvPr id="132141" name="AutoShape 5"/>
              <p:cNvSpPr>
                <a:spLocks noChangeArrowheads="1"/>
              </p:cNvSpPr>
              <p:nvPr/>
            </p:nvSpPr>
            <p:spPr bwMode="auto">
              <a:xfrm>
                <a:off x="338" y="1207"/>
                <a:ext cx="848" cy="1696"/>
              </a:xfrm>
              <a:prstGeom prst="moon">
                <a:avLst>
                  <a:gd name="adj" fmla="val 87500"/>
                </a:avLst>
              </a:prstGeom>
              <a:solidFill>
                <a:srgbClr val="F29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2142" name="Freeform 6"/>
              <p:cNvSpPr>
                <a:spLocks/>
              </p:cNvSpPr>
              <p:nvPr/>
            </p:nvSpPr>
            <p:spPr bwMode="auto">
              <a:xfrm>
                <a:off x="1188" y="1206"/>
                <a:ext cx="108" cy="1695"/>
              </a:xfrm>
              <a:custGeom>
                <a:avLst/>
                <a:gdLst>
                  <a:gd name="T0" fmla="*/ 3 w 108"/>
                  <a:gd name="T1" fmla="*/ 0 h 1695"/>
                  <a:gd name="T2" fmla="*/ 63 w 108"/>
                  <a:gd name="T3" fmla="*/ 297 h 1695"/>
                  <a:gd name="T4" fmla="*/ 99 w 108"/>
                  <a:gd name="T5" fmla="*/ 579 h 1695"/>
                  <a:gd name="T6" fmla="*/ 105 w 108"/>
                  <a:gd name="T7" fmla="*/ 936 h 1695"/>
                  <a:gd name="T8" fmla="*/ 78 w 108"/>
                  <a:gd name="T9" fmla="*/ 1290 h 1695"/>
                  <a:gd name="T10" fmla="*/ 33 w 108"/>
                  <a:gd name="T11" fmla="*/ 1557 h 1695"/>
                  <a:gd name="T12" fmla="*/ 0 w 108"/>
                  <a:gd name="T13" fmla="*/ 1695 h 1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695"/>
                  <a:gd name="T23" fmla="*/ 108 w 108"/>
                  <a:gd name="T24" fmla="*/ 1695 h 16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695">
                    <a:moveTo>
                      <a:pt x="3" y="0"/>
                    </a:moveTo>
                    <a:cubicBezTo>
                      <a:pt x="25" y="100"/>
                      <a:pt x="47" y="201"/>
                      <a:pt x="63" y="297"/>
                    </a:cubicBezTo>
                    <a:cubicBezTo>
                      <a:pt x="79" y="393"/>
                      <a:pt x="92" y="473"/>
                      <a:pt x="99" y="579"/>
                    </a:cubicBezTo>
                    <a:cubicBezTo>
                      <a:pt x="106" y="685"/>
                      <a:pt x="108" y="818"/>
                      <a:pt x="105" y="936"/>
                    </a:cubicBezTo>
                    <a:cubicBezTo>
                      <a:pt x="102" y="1054"/>
                      <a:pt x="90" y="1187"/>
                      <a:pt x="78" y="1290"/>
                    </a:cubicBezTo>
                    <a:cubicBezTo>
                      <a:pt x="66" y="1393"/>
                      <a:pt x="46" y="1490"/>
                      <a:pt x="33" y="1557"/>
                    </a:cubicBezTo>
                    <a:cubicBezTo>
                      <a:pt x="20" y="1624"/>
                      <a:pt x="10" y="1659"/>
                      <a:pt x="0" y="16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341813" y="1909763"/>
            <a:ext cx="1522412" cy="2709862"/>
            <a:chOff x="2735" y="1203"/>
            <a:chExt cx="959" cy="1707"/>
          </a:xfrm>
        </p:grpSpPr>
        <p:sp>
          <p:nvSpPr>
            <p:cNvPr id="132136" name="AutoShape 8"/>
            <p:cNvSpPr>
              <a:spLocks noChangeArrowheads="1"/>
            </p:cNvSpPr>
            <p:nvPr/>
          </p:nvSpPr>
          <p:spPr bwMode="auto">
            <a:xfrm flipH="1">
              <a:off x="2846" y="1209"/>
              <a:ext cx="848" cy="1696"/>
            </a:xfrm>
            <a:prstGeom prst="moon">
              <a:avLst>
                <a:gd name="adj" fmla="val 87500"/>
              </a:avLst>
            </a:prstGeom>
            <a:solidFill>
              <a:srgbClr val="F2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2137" name="Freeform 9"/>
            <p:cNvSpPr>
              <a:spLocks/>
            </p:cNvSpPr>
            <p:nvPr/>
          </p:nvSpPr>
          <p:spPr bwMode="auto">
            <a:xfrm>
              <a:off x="2741" y="1203"/>
              <a:ext cx="241" cy="1707"/>
            </a:xfrm>
            <a:custGeom>
              <a:avLst/>
              <a:gdLst>
                <a:gd name="T0" fmla="*/ 102 w 241"/>
                <a:gd name="T1" fmla="*/ 8 h 1707"/>
                <a:gd name="T2" fmla="*/ 72 w 241"/>
                <a:gd name="T3" fmla="*/ 158 h 1707"/>
                <a:gd name="T4" fmla="*/ 27 w 241"/>
                <a:gd name="T5" fmla="*/ 407 h 1707"/>
                <a:gd name="T6" fmla="*/ 6 w 241"/>
                <a:gd name="T7" fmla="*/ 605 h 1707"/>
                <a:gd name="T8" fmla="*/ 0 w 241"/>
                <a:gd name="T9" fmla="*/ 839 h 1707"/>
                <a:gd name="T10" fmla="*/ 6 w 241"/>
                <a:gd name="T11" fmla="*/ 1061 h 1707"/>
                <a:gd name="T12" fmla="*/ 27 w 241"/>
                <a:gd name="T13" fmla="*/ 1292 h 1707"/>
                <a:gd name="T14" fmla="*/ 66 w 241"/>
                <a:gd name="T15" fmla="*/ 1535 h 1707"/>
                <a:gd name="T16" fmla="*/ 102 w 241"/>
                <a:gd name="T17" fmla="*/ 1697 h 1707"/>
                <a:gd name="T18" fmla="*/ 177 w 241"/>
                <a:gd name="T19" fmla="*/ 1472 h 1707"/>
                <a:gd name="T20" fmla="*/ 234 w 241"/>
                <a:gd name="T21" fmla="*/ 953 h 1707"/>
                <a:gd name="T22" fmla="*/ 216 w 241"/>
                <a:gd name="T23" fmla="*/ 563 h 1707"/>
                <a:gd name="T24" fmla="*/ 168 w 241"/>
                <a:gd name="T25" fmla="*/ 206 h 1707"/>
                <a:gd name="T26" fmla="*/ 102 w 241"/>
                <a:gd name="T27" fmla="*/ 8 h 1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1707"/>
                <a:gd name="T44" fmla="*/ 241 w 241"/>
                <a:gd name="T45" fmla="*/ 1707 h 17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1707">
                  <a:moveTo>
                    <a:pt x="102" y="8"/>
                  </a:moveTo>
                  <a:cubicBezTo>
                    <a:pt x="86" y="0"/>
                    <a:pt x="84" y="92"/>
                    <a:pt x="72" y="158"/>
                  </a:cubicBezTo>
                  <a:cubicBezTo>
                    <a:pt x="60" y="224"/>
                    <a:pt x="38" y="333"/>
                    <a:pt x="27" y="407"/>
                  </a:cubicBezTo>
                  <a:cubicBezTo>
                    <a:pt x="16" y="481"/>
                    <a:pt x="11" y="533"/>
                    <a:pt x="6" y="605"/>
                  </a:cubicBezTo>
                  <a:cubicBezTo>
                    <a:pt x="1" y="677"/>
                    <a:pt x="0" y="763"/>
                    <a:pt x="0" y="839"/>
                  </a:cubicBezTo>
                  <a:cubicBezTo>
                    <a:pt x="0" y="915"/>
                    <a:pt x="1" y="985"/>
                    <a:pt x="6" y="1061"/>
                  </a:cubicBezTo>
                  <a:cubicBezTo>
                    <a:pt x="11" y="1137"/>
                    <a:pt x="17" y="1213"/>
                    <a:pt x="27" y="1292"/>
                  </a:cubicBezTo>
                  <a:cubicBezTo>
                    <a:pt x="37" y="1371"/>
                    <a:pt x="54" y="1468"/>
                    <a:pt x="66" y="1535"/>
                  </a:cubicBezTo>
                  <a:cubicBezTo>
                    <a:pt x="78" y="1602"/>
                    <a:pt x="84" y="1707"/>
                    <a:pt x="102" y="1697"/>
                  </a:cubicBezTo>
                  <a:cubicBezTo>
                    <a:pt x="120" y="1687"/>
                    <a:pt x="155" y="1596"/>
                    <a:pt x="177" y="1472"/>
                  </a:cubicBezTo>
                  <a:cubicBezTo>
                    <a:pt x="199" y="1348"/>
                    <a:pt x="227" y="1105"/>
                    <a:pt x="234" y="953"/>
                  </a:cubicBezTo>
                  <a:cubicBezTo>
                    <a:pt x="241" y="801"/>
                    <a:pt x="227" y="687"/>
                    <a:pt x="216" y="563"/>
                  </a:cubicBezTo>
                  <a:cubicBezTo>
                    <a:pt x="205" y="439"/>
                    <a:pt x="186" y="298"/>
                    <a:pt x="168" y="206"/>
                  </a:cubicBezTo>
                  <a:cubicBezTo>
                    <a:pt x="150" y="114"/>
                    <a:pt x="118" y="16"/>
                    <a:pt x="102" y="8"/>
                  </a:cubicBezTo>
                  <a:close/>
                </a:path>
              </a:pathLst>
            </a:custGeom>
            <a:solidFill>
              <a:srgbClr val="F29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38" name="Freeform 10"/>
            <p:cNvSpPr>
              <a:spLocks/>
            </p:cNvSpPr>
            <p:nvPr/>
          </p:nvSpPr>
          <p:spPr bwMode="auto">
            <a:xfrm flipH="1">
              <a:off x="2735" y="1208"/>
              <a:ext cx="108" cy="1695"/>
            </a:xfrm>
            <a:custGeom>
              <a:avLst/>
              <a:gdLst>
                <a:gd name="T0" fmla="*/ 3 w 108"/>
                <a:gd name="T1" fmla="*/ 0 h 1695"/>
                <a:gd name="T2" fmla="*/ 63 w 108"/>
                <a:gd name="T3" fmla="*/ 297 h 1695"/>
                <a:gd name="T4" fmla="*/ 99 w 108"/>
                <a:gd name="T5" fmla="*/ 579 h 1695"/>
                <a:gd name="T6" fmla="*/ 105 w 108"/>
                <a:gd name="T7" fmla="*/ 936 h 1695"/>
                <a:gd name="T8" fmla="*/ 78 w 108"/>
                <a:gd name="T9" fmla="*/ 1290 h 1695"/>
                <a:gd name="T10" fmla="*/ 33 w 108"/>
                <a:gd name="T11" fmla="*/ 1557 h 1695"/>
                <a:gd name="T12" fmla="*/ 0 w 108"/>
                <a:gd name="T13" fmla="*/ 1695 h 1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95"/>
                <a:gd name="T23" fmla="*/ 108 w 108"/>
                <a:gd name="T24" fmla="*/ 1695 h 16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95">
                  <a:moveTo>
                    <a:pt x="3" y="0"/>
                  </a:moveTo>
                  <a:cubicBezTo>
                    <a:pt x="25" y="100"/>
                    <a:pt x="47" y="201"/>
                    <a:pt x="63" y="297"/>
                  </a:cubicBezTo>
                  <a:cubicBezTo>
                    <a:pt x="79" y="393"/>
                    <a:pt x="92" y="473"/>
                    <a:pt x="99" y="579"/>
                  </a:cubicBezTo>
                  <a:cubicBezTo>
                    <a:pt x="106" y="685"/>
                    <a:pt x="108" y="818"/>
                    <a:pt x="105" y="936"/>
                  </a:cubicBezTo>
                  <a:cubicBezTo>
                    <a:pt x="102" y="1054"/>
                    <a:pt x="90" y="1187"/>
                    <a:pt x="78" y="1290"/>
                  </a:cubicBezTo>
                  <a:cubicBezTo>
                    <a:pt x="66" y="1393"/>
                    <a:pt x="46" y="1490"/>
                    <a:pt x="33" y="1557"/>
                  </a:cubicBezTo>
                  <a:cubicBezTo>
                    <a:pt x="20" y="1624"/>
                    <a:pt x="10" y="1659"/>
                    <a:pt x="0" y="16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2101" name="Line 11"/>
          <p:cNvSpPr>
            <a:spLocks noChangeShapeType="1"/>
          </p:cNvSpPr>
          <p:nvPr/>
        </p:nvSpPr>
        <p:spPr bwMode="auto">
          <a:xfrm rot="1106097">
            <a:off x="5808663" y="37099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2102" name="Group 12"/>
          <p:cNvGrpSpPr>
            <a:grpSpLocks/>
          </p:cNvGrpSpPr>
          <p:nvPr/>
        </p:nvGrpSpPr>
        <p:grpSpPr bwMode="auto">
          <a:xfrm rot="1087464">
            <a:off x="5991225" y="3494088"/>
            <a:ext cx="431800" cy="431800"/>
            <a:chOff x="2707" y="1870"/>
            <a:chExt cx="272" cy="272"/>
          </a:xfrm>
        </p:grpSpPr>
        <p:sp>
          <p:nvSpPr>
            <p:cNvPr id="132134" name="Rectangle 13"/>
            <p:cNvSpPr>
              <a:spLocks noChangeArrowheads="1"/>
            </p:cNvSpPr>
            <p:nvPr/>
          </p:nvSpPr>
          <p:spPr bwMode="auto">
            <a:xfrm>
              <a:off x="2707" y="1870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2135" name="Rectangle 14"/>
            <p:cNvSpPr>
              <a:spLocks noChangeArrowheads="1"/>
            </p:cNvSpPr>
            <p:nvPr/>
          </p:nvSpPr>
          <p:spPr bwMode="auto">
            <a:xfrm>
              <a:off x="2797" y="1961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2103" name="Line 15"/>
          <p:cNvSpPr>
            <a:spLocks noChangeShapeType="1"/>
          </p:cNvSpPr>
          <p:nvPr/>
        </p:nvSpPr>
        <p:spPr bwMode="auto">
          <a:xfrm rot="1106097">
            <a:off x="5770563" y="3833813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104" name="Rectangle 16"/>
          <p:cNvSpPr>
            <a:spLocks noChangeArrowheads="1"/>
          </p:cNvSpPr>
          <p:nvPr/>
        </p:nvSpPr>
        <p:spPr bwMode="auto">
          <a:xfrm rot="1082798">
            <a:off x="5802313" y="3590925"/>
            <a:ext cx="88900" cy="111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144838" y="2319338"/>
            <a:ext cx="2714625" cy="1892300"/>
            <a:chOff x="1981" y="1461"/>
            <a:chExt cx="1710" cy="1192"/>
          </a:xfrm>
        </p:grpSpPr>
        <p:sp>
          <p:nvSpPr>
            <p:cNvPr id="132128" name="Line 18"/>
            <p:cNvSpPr>
              <a:spLocks noChangeShapeType="1"/>
            </p:cNvSpPr>
            <p:nvPr/>
          </p:nvSpPr>
          <p:spPr bwMode="auto">
            <a:xfrm flipH="1" flipV="1">
              <a:off x="2204" y="1481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29" name="Line 19"/>
            <p:cNvSpPr>
              <a:spLocks noChangeShapeType="1"/>
            </p:cNvSpPr>
            <p:nvPr/>
          </p:nvSpPr>
          <p:spPr bwMode="auto">
            <a:xfrm flipH="1">
              <a:off x="1981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30" name="Line 20"/>
            <p:cNvSpPr>
              <a:spLocks noChangeShapeType="1"/>
            </p:cNvSpPr>
            <p:nvPr/>
          </p:nvSpPr>
          <p:spPr bwMode="auto">
            <a:xfrm flipH="1">
              <a:off x="2224" y="2334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31" name="Line 21"/>
            <p:cNvSpPr>
              <a:spLocks noChangeShapeType="1"/>
            </p:cNvSpPr>
            <p:nvPr/>
          </p:nvSpPr>
          <p:spPr bwMode="auto">
            <a:xfrm>
              <a:off x="3169" y="23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32" name="Line 22"/>
            <p:cNvSpPr>
              <a:spLocks noChangeShapeType="1"/>
            </p:cNvSpPr>
            <p:nvPr/>
          </p:nvSpPr>
          <p:spPr bwMode="auto">
            <a:xfrm>
              <a:off x="3238" y="206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133" name="Line 23"/>
            <p:cNvSpPr>
              <a:spLocks noChangeShapeType="1"/>
            </p:cNvSpPr>
            <p:nvPr/>
          </p:nvSpPr>
          <p:spPr bwMode="auto">
            <a:xfrm flipV="1">
              <a:off x="3130" y="1461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457450" y="1209675"/>
            <a:ext cx="4116388" cy="4122738"/>
            <a:chOff x="1548" y="762"/>
            <a:chExt cx="2593" cy="2597"/>
          </a:xfrm>
        </p:grpSpPr>
        <p:grpSp>
          <p:nvGrpSpPr>
            <p:cNvPr id="132115" name="Group 25"/>
            <p:cNvGrpSpPr>
              <a:grpSpLocks/>
            </p:cNvGrpSpPr>
            <p:nvPr/>
          </p:nvGrpSpPr>
          <p:grpSpPr bwMode="auto">
            <a:xfrm>
              <a:off x="1548" y="762"/>
              <a:ext cx="2274" cy="2597"/>
              <a:chOff x="1548" y="762"/>
              <a:chExt cx="2274" cy="2597"/>
            </a:xfrm>
          </p:grpSpPr>
          <p:sp>
            <p:nvSpPr>
              <p:cNvPr id="132117" name="Line 26"/>
              <p:cNvSpPr>
                <a:spLocks noChangeShapeType="1"/>
              </p:cNvSpPr>
              <p:nvPr/>
            </p:nvSpPr>
            <p:spPr bwMode="auto">
              <a:xfrm>
                <a:off x="2844" y="76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18" name="Line 27"/>
              <p:cNvSpPr>
                <a:spLocks noChangeShapeType="1"/>
              </p:cNvSpPr>
              <p:nvPr/>
            </p:nvSpPr>
            <p:spPr bwMode="auto">
              <a:xfrm flipV="1">
                <a:off x="2844" y="2905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19" name="Line 28"/>
              <p:cNvSpPr>
                <a:spLocks noChangeShapeType="1"/>
              </p:cNvSpPr>
              <p:nvPr/>
            </p:nvSpPr>
            <p:spPr bwMode="auto">
              <a:xfrm>
                <a:off x="1852" y="1231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0" name="Line 29"/>
              <p:cNvSpPr>
                <a:spLocks noChangeShapeType="1"/>
              </p:cNvSpPr>
              <p:nvPr/>
            </p:nvSpPr>
            <p:spPr bwMode="auto">
              <a:xfrm>
                <a:off x="1548" y="2069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1" name="Line 30"/>
              <p:cNvSpPr>
                <a:spLocks noChangeShapeType="1"/>
              </p:cNvSpPr>
              <p:nvPr/>
            </p:nvSpPr>
            <p:spPr bwMode="auto">
              <a:xfrm flipV="1">
                <a:off x="1860" y="257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2" name="Line 31"/>
              <p:cNvSpPr>
                <a:spLocks noChangeShapeType="1"/>
              </p:cNvSpPr>
              <p:nvPr/>
            </p:nvSpPr>
            <p:spPr bwMode="auto">
              <a:xfrm flipH="1">
                <a:off x="3505" y="1216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3" name="Line 32"/>
              <p:cNvSpPr>
                <a:spLocks noChangeShapeType="1"/>
              </p:cNvSpPr>
              <p:nvPr/>
            </p:nvSpPr>
            <p:spPr bwMode="auto">
              <a:xfrm flipH="1" flipV="1">
                <a:off x="3496" y="2594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4" name="Line 33"/>
              <p:cNvSpPr>
                <a:spLocks noChangeShapeType="1"/>
              </p:cNvSpPr>
              <p:nvPr/>
            </p:nvSpPr>
            <p:spPr bwMode="auto">
              <a:xfrm rot="20407661" flipV="1">
                <a:off x="2254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5" name="Line 34"/>
              <p:cNvSpPr>
                <a:spLocks noChangeShapeType="1"/>
              </p:cNvSpPr>
              <p:nvPr/>
            </p:nvSpPr>
            <p:spPr bwMode="auto">
              <a:xfrm rot="1192339">
                <a:off x="2202" y="950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6" name="Line 35"/>
              <p:cNvSpPr>
                <a:spLocks noChangeShapeType="1"/>
              </p:cNvSpPr>
              <p:nvPr/>
            </p:nvSpPr>
            <p:spPr bwMode="auto">
              <a:xfrm rot="1192339" flipH="1" flipV="1">
                <a:off x="3080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127" name="Line 36"/>
              <p:cNvSpPr>
                <a:spLocks noChangeShapeType="1"/>
              </p:cNvSpPr>
              <p:nvPr/>
            </p:nvSpPr>
            <p:spPr bwMode="auto">
              <a:xfrm rot="20407661" flipH="1">
                <a:off x="3180" y="94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2116" name="Line 37"/>
            <p:cNvSpPr>
              <a:spLocks noChangeShapeType="1"/>
            </p:cNvSpPr>
            <p:nvPr/>
          </p:nvSpPr>
          <p:spPr bwMode="auto">
            <a:xfrm flipH="1">
              <a:off x="3687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" name="43 Grupo"/>
          <p:cNvGrpSpPr>
            <a:grpSpLocks/>
          </p:cNvGrpSpPr>
          <p:nvPr/>
        </p:nvGrpSpPr>
        <p:grpSpPr bwMode="auto">
          <a:xfrm>
            <a:off x="2011363" y="1268413"/>
            <a:ext cx="5053012" cy="4073525"/>
            <a:chOff x="2011679" y="1268413"/>
            <a:chExt cx="5052696" cy="4073525"/>
          </a:xfrm>
        </p:grpSpPr>
        <p:sp>
          <p:nvSpPr>
            <p:cNvPr id="132111" name="39 CuadroTexto"/>
            <p:cNvSpPr txBox="1">
              <a:spLocks noChangeArrowheads="1"/>
            </p:cNvSpPr>
            <p:nvPr/>
          </p:nvSpPr>
          <p:spPr bwMode="auto">
            <a:xfrm rot="1967905">
              <a:off x="5029200" y="1268413"/>
              <a:ext cx="2035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2112" name="40 CuadroTexto"/>
            <p:cNvSpPr txBox="1">
              <a:spLocks noChangeArrowheads="1"/>
            </p:cNvSpPr>
            <p:nvPr/>
          </p:nvSpPr>
          <p:spPr bwMode="auto">
            <a:xfrm rot="-2079479">
              <a:off x="2011679" y="137159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2113" name="41 CuadroTexto"/>
            <p:cNvSpPr txBox="1">
              <a:spLocks noChangeArrowheads="1"/>
            </p:cNvSpPr>
            <p:nvPr/>
          </p:nvSpPr>
          <p:spPr bwMode="auto">
            <a:xfrm rot="2163369">
              <a:off x="2125979" y="4789487"/>
              <a:ext cx="20351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2114" name="42 CuadroTexto"/>
            <p:cNvSpPr txBox="1">
              <a:spLocks noChangeArrowheads="1"/>
            </p:cNvSpPr>
            <p:nvPr/>
          </p:nvSpPr>
          <p:spPr bwMode="auto">
            <a:xfrm rot="19632095" flipH="1">
              <a:off x="4892675" y="4972050"/>
              <a:ext cx="2033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  <p:grpSp>
        <p:nvGrpSpPr>
          <p:cNvPr id="10" name="44 Grupo"/>
          <p:cNvGrpSpPr>
            <a:grpSpLocks/>
          </p:cNvGrpSpPr>
          <p:nvPr/>
        </p:nvGrpSpPr>
        <p:grpSpPr bwMode="auto">
          <a:xfrm>
            <a:off x="3975100" y="2276475"/>
            <a:ext cx="976313" cy="2046288"/>
            <a:chOff x="3975100" y="2276475"/>
            <a:chExt cx="976313" cy="2046288"/>
          </a:xfrm>
        </p:grpSpPr>
        <p:sp>
          <p:nvSpPr>
            <p:cNvPr id="132109" name="43 CuadroTexto"/>
            <p:cNvSpPr txBox="1">
              <a:spLocks noChangeArrowheads="1"/>
            </p:cNvSpPr>
            <p:nvPr/>
          </p:nvSpPr>
          <p:spPr bwMode="auto">
            <a:xfrm rot="-5400000">
              <a:off x="3748881" y="3120232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2110" name="44 CuadroTexto"/>
            <p:cNvSpPr txBox="1">
              <a:spLocks noChangeArrowheads="1"/>
            </p:cNvSpPr>
            <p:nvPr/>
          </p:nvSpPr>
          <p:spPr bwMode="auto">
            <a:xfrm rot="5400000">
              <a:off x="3142456" y="310911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7 L 0.0967 -0.0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7708 0.05092 " pathEditMode="relative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5845175" y="3273425"/>
            <a:ext cx="1377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H="1">
            <a:off x="1801813" y="3273425"/>
            <a:ext cx="1377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60713" y="1882775"/>
            <a:ext cx="1525587" cy="2730500"/>
            <a:chOff x="1991" y="1186"/>
            <a:chExt cx="961" cy="1720"/>
          </a:xfrm>
        </p:grpSpPr>
        <p:sp>
          <p:nvSpPr>
            <p:cNvPr id="133164" name="Freeform 5"/>
            <p:cNvSpPr>
              <a:spLocks/>
            </p:cNvSpPr>
            <p:nvPr/>
          </p:nvSpPr>
          <p:spPr bwMode="auto">
            <a:xfrm>
              <a:off x="2739" y="1186"/>
              <a:ext cx="213" cy="1720"/>
            </a:xfrm>
            <a:custGeom>
              <a:avLst/>
              <a:gdLst>
                <a:gd name="T0" fmla="*/ 108 w 213"/>
                <a:gd name="T1" fmla="*/ 38 h 1720"/>
                <a:gd name="T2" fmla="*/ 45 w 213"/>
                <a:gd name="T3" fmla="*/ 344 h 1720"/>
                <a:gd name="T4" fmla="*/ 12 w 213"/>
                <a:gd name="T5" fmla="*/ 662 h 1720"/>
                <a:gd name="T6" fmla="*/ 3 w 213"/>
                <a:gd name="T7" fmla="*/ 941 h 1720"/>
                <a:gd name="T8" fmla="*/ 27 w 213"/>
                <a:gd name="T9" fmla="*/ 1256 h 1720"/>
                <a:gd name="T10" fmla="*/ 69 w 213"/>
                <a:gd name="T11" fmla="*/ 1544 h 1720"/>
                <a:gd name="T12" fmla="*/ 108 w 213"/>
                <a:gd name="T13" fmla="*/ 1718 h 1720"/>
                <a:gd name="T14" fmla="*/ 147 w 213"/>
                <a:gd name="T15" fmla="*/ 1535 h 1720"/>
                <a:gd name="T16" fmla="*/ 189 w 213"/>
                <a:gd name="T17" fmla="*/ 1259 h 1720"/>
                <a:gd name="T18" fmla="*/ 210 w 213"/>
                <a:gd name="T19" fmla="*/ 968 h 1720"/>
                <a:gd name="T20" fmla="*/ 210 w 213"/>
                <a:gd name="T21" fmla="*/ 770 h 1720"/>
                <a:gd name="T22" fmla="*/ 201 w 213"/>
                <a:gd name="T23" fmla="*/ 575 h 1720"/>
                <a:gd name="T24" fmla="*/ 165 w 213"/>
                <a:gd name="T25" fmla="*/ 311 h 1720"/>
                <a:gd name="T26" fmla="*/ 129 w 213"/>
                <a:gd name="T27" fmla="*/ 113 h 1720"/>
                <a:gd name="T28" fmla="*/ 108 w 213"/>
                <a:gd name="T29" fmla="*/ 38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1720"/>
                <a:gd name="T47" fmla="*/ 213 w 213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1720">
                  <a:moveTo>
                    <a:pt x="108" y="38"/>
                  </a:moveTo>
                  <a:cubicBezTo>
                    <a:pt x="94" y="76"/>
                    <a:pt x="61" y="240"/>
                    <a:pt x="45" y="344"/>
                  </a:cubicBezTo>
                  <a:cubicBezTo>
                    <a:pt x="29" y="448"/>
                    <a:pt x="19" y="563"/>
                    <a:pt x="12" y="662"/>
                  </a:cubicBezTo>
                  <a:cubicBezTo>
                    <a:pt x="5" y="761"/>
                    <a:pt x="0" y="842"/>
                    <a:pt x="3" y="941"/>
                  </a:cubicBezTo>
                  <a:cubicBezTo>
                    <a:pt x="6" y="1040"/>
                    <a:pt x="16" y="1156"/>
                    <a:pt x="27" y="1256"/>
                  </a:cubicBezTo>
                  <a:cubicBezTo>
                    <a:pt x="38" y="1356"/>
                    <a:pt x="56" y="1467"/>
                    <a:pt x="69" y="1544"/>
                  </a:cubicBezTo>
                  <a:cubicBezTo>
                    <a:pt x="82" y="1621"/>
                    <a:pt x="95" y="1720"/>
                    <a:pt x="108" y="1718"/>
                  </a:cubicBezTo>
                  <a:cubicBezTo>
                    <a:pt x="121" y="1716"/>
                    <a:pt x="134" y="1611"/>
                    <a:pt x="147" y="1535"/>
                  </a:cubicBezTo>
                  <a:cubicBezTo>
                    <a:pt x="160" y="1459"/>
                    <a:pt x="179" y="1353"/>
                    <a:pt x="189" y="1259"/>
                  </a:cubicBezTo>
                  <a:cubicBezTo>
                    <a:pt x="199" y="1165"/>
                    <a:pt x="207" y="1049"/>
                    <a:pt x="210" y="968"/>
                  </a:cubicBezTo>
                  <a:cubicBezTo>
                    <a:pt x="213" y="887"/>
                    <a:pt x="211" y="835"/>
                    <a:pt x="210" y="770"/>
                  </a:cubicBezTo>
                  <a:cubicBezTo>
                    <a:pt x="209" y="705"/>
                    <a:pt x="208" y="651"/>
                    <a:pt x="201" y="575"/>
                  </a:cubicBezTo>
                  <a:cubicBezTo>
                    <a:pt x="194" y="499"/>
                    <a:pt x="177" y="388"/>
                    <a:pt x="165" y="311"/>
                  </a:cubicBezTo>
                  <a:cubicBezTo>
                    <a:pt x="153" y="234"/>
                    <a:pt x="138" y="159"/>
                    <a:pt x="129" y="113"/>
                  </a:cubicBezTo>
                  <a:cubicBezTo>
                    <a:pt x="120" y="67"/>
                    <a:pt x="122" y="0"/>
                    <a:pt x="108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33165" name="Group 6"/>
            <p:cNvGrpSpPr>
              <a:grpSpLocks/>
            </p:cNvGrpSpPr>
            <p:nvPr/>
          </p:nvGrpSpPr>
          <p:grpSpPr bwMode="auto">
            <a:xfrm>
              <a:off x="1991" y="1206"/>
              <a:ext cx="958" cy="1697"/>
              <a:chOff x="338" y="1206"/>
              <a:chExt cx="958" cy="1697"/>
            </a:xfrm>
          </p:grpSpPr>
          <p:sp>
            <p:nvSpPr>
              <p:cNvPr id="133166" name="AutoShape 7"/>
              <p:cNvSpPr>
                <a:spLocks noChangeArrowheads="1"/>
              </p:cNvSpPr>
              <p:nvPr/>
            </p:nvSpPr>
            <p:spPr bwMode="auto">
              <a:xfrm>
                <a:off x="338" y="1207"/>
                <a:ext cx="848" cy="1696"/>
              </a:xfrm>
              <a:prstGeom prst="moon">
                <a:avLst>
                  <a:gd name="adj" fmla="val 87500"/>
                </a:avLst>
              </a:prstGeom>
              <a:solidFill>
                <a:srgbClr val="F29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3167" name="Freeform 8"/>
              <p:cNvSpPr>
                <a:spLocks/>
              </p:cNvSpPr>
              <p:nvPr/>
            </p:nvSpPr>
            <p:spPr bwMode="auto">
              <a:xfrm>
                <a:off x="1188" y="1206"/>
                <a:ext cx="108" cy="1695"/>
              </a:xfrm>
              <a:custGeom>
                <a:avLst/>
                <a:gdLst>
                  <a:gd name="T0" fmla="*/ 3 w 108"/>
                  <a:gd name="T1" fmla="*/ 0 h 1695"/>
                  <a:gd name="T2" fmla="*/ 63 w 108"/>
                  <a:gd name="T3" fmla="*/ 297 h 1695"/>
                  <a:gd name="T4" fmla="*/ 99 w 108"/>
                  <a:gd name="T5" fmla="*/ 579 h 1695"/>
                  <a:gd name="T6" fmla="*/ 105 w 108"/>
                  <a:gd name="T7" fmla="*/ 936 h 1695"/>
                  <a:gd name="T8" fmla="*/ 78 w 108"/>
                  <a:gd name="T9" fmla="*/ 1290 h 1695"/>
                  <a:gd name="T10" fmla="*/ 33 w 108"/>
                  <a:gd name="T11" fmla="*/ 1557 h 1695"/>
                  <a:gd name="T12" fmla="*/ 0 w 108"/>
                  <a:gd name="T13" fmla="*/ 1695 h 1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695"/>
                  <a:gd name="T23" fmla="*/ 108 w 108"/>
                  <a:gd name="T24" fmla="*/ 1695 h 16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695">
                    <a:moveTo>
                      <a:pt x="3" y="0"/>
                    </a:moveTo>
                    <a:cubicBezTo>
                      <a:pt x="25" y="100"/>
                      <a:pt x="47" y="201"/>
                      <a:pt x="63" y="297"/>
                    </a:cubicBezTo>
                    <a:cubicBezTo>
                      <a:pt x="79" y="393"/>
                      <a:pt x="92" y="473"/>
                      <a:pt x="99" y="579"/>
                    </a:cubicBezTo>
                    <a:cubicBezTo>
                      <a:pt x="106" y="685"/>
                      <a:pt x="108" y="818"/>
                      <a:pt x="105" y="936"/>
                    </a:cubicBezTo>
                    <a:cubicBezTo>
                      <a:pt x="102" y="1054"/>
                      <a:pt x="90" y="1187"/>
                      <a:pt x="78" y="1290"/>
                    </a:cubicBezTo>
                    <a:cubicBezTo>
                      <a:pt x="66" y="1393"/>
                      <a:pt x="46" y="1490"/>
                      <a:pt x="33" y="1557"/>
                    </a:cubicBezTo>
                    <a:cubicBezTo>
                      <a:pt x="20" y="1624"/>
                      <a:pt x="10" y="1659"/>
                      <a:pt x="0" y="16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33125" name="AutoShape 9"/>
          <p:cNvSpPr>
            <a:spLocks noChangeArrowheads="1"/>
          </p:cNvSpPr>
          <p:nvPr/>
        </p:nvSpPr>
        <p:spPr bwMode="auto">
          <a:xfrm flipH="1">
            <a:off x="4514850" y="1916113"/>
            <a:ext cx="1346200" cy="2692400"/>
          </a:xfrm>
          <a:prstGeom prst="moon">
            <a:avLst>
              <a:gd name="adj" fmla="val 87500"/>
            </a:avLst>
          </a:prstGeom>
          <a:solidFill>
            <a:srgbClr val="F29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6" name="Freeform 10"/>
          <p:cNvSpPr>
            <a:spLocks/>
          </p:cNvSpPr>
          <p:nvPr/>
        </p:nvSpPr>
        <p:spPr bwMode="auto">
          <a:xfrm>
            <a:off x="4348163" y="1906588"/>
            <a:ext cx="382587" cy="2709862"/>
          </a:xfrm>
          <a:custGeom>
            <a:avLst/>
            <a:gdLst>
              <a:gd name="T0" fmla="*/ 2147483647 w 241"/>
              <a:gd name="T1" fmla="*/ 2147483647 h 1707"/>
              <a:gd name="T2" fmla="*/ 2147483647 w 241"/>
              <a:gd name="T3" fmla="*/ 2147483647 h 1707"/>
              <a:gd name="T4" fmla="*/ 2147483647 w 241"/>
              <a:gd name="T5" fmla="*/ 2147483647 h 1707"/>
              <a:gd name="T6" fmla="*/ 2147483647 w 241"/>
              <a:gd name="T7" fmla="*/ 2147483647 h 1707"/>
              <a:gd name="T8" fmla="*/ 0 w 241"/>
              <a:gd name="T9" fmla="*/ 2147483647 h 1707"/>
              <a:gd name="T10" fmla="*/ 2147483647 w 241"/>
              <a:gd name="T11" fmla="*/ 2147483647 h 1707"/>
              <a:gd name="T12" fmla="*/ 2147483647 w 241"/>
              <a:gd name="T13" fmla="*/ 2147483647 h 1707"/>
              <a:gd name="T14" fmla="*/ 2147483647 w 241"/>
              <a:gd name="T15" fmla="*/ 2147483647 h 1707"/>
              <a:gd name="T16" fmla="*/ 2147483647 w 241"/>
              <a:gd name="T17" fmla="*/ 2147483647 h 1707"/>
              <a:gd name="T18" fmla="*/ 2147483647 w 241"/>
              <a:gd name="T19" fmla="*/ 2147483647 h 1707"/>
              <a:gd name="T20" fmla="*/ 2147483647 w 241"/>
              <a:gd name="T21" fmla="*/ 2147483647 h 1707"/>
              <a:gd name="T22" fmla="*/ 2147483647 w 241"/>
              <a:gd name="T23" fmla="*/ 2147483647 h 1707"/>
              <a:gd name="T24" fmla="*/ 2147483647 w 241"/>
              <a:gd name="T25" fmla="*/ 2147483647 h 1707"/>
              <a:gd name="T26" fmla="*/ 2147483647 w 241"/>
              <a:gd name="T27" fmla="*/ 2147483647 h 170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1"/>
              <a:gd name="T43" fmla="*/ 0 h 1707"/>
              <a:gd name="T44" fmla="*/ 241 w 241"/>
              <a:gd name="T45" fmla="*/ 1707 h 170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1" h="1707">
                <a:moveTo>
                  <a:pt x="102" y="8"/>
                </a:moveTo>
                <a:cubicBezTo>
                  <a:pt x="86" y="0"/>
                  <a:pt x="84" y="92"/>
                  <a:pt x="72" y="158"/>
                </a:cubicBezTo>
                <a:cubicBezTo>
                  <a:pt x="60" y="224"/>
                  <a:pt x="38" y="333"/>
                  <a:pt x="27" y="407"/>
                </a:cubicBezTo>
                <a:cubicBezTo>
                  <a:pt x="16" y="481"/>
                  <a:pt x="11" y="533"/>
                  <a:pt x="6" y="605"/>
                </a:cubicBezTo>
                <a:cubicBezTo>
                  <a:pt x="1" y="677"/>
                  <a:pt x="0" y="763"/>
                  <a:pt x="0" y="839"/>
                </a:cubicBezTo>
                <a:cubicBezTo>
                  <a:pt x="0" y="915"/>
                  <a:pt x="1" y="985"/>
                  <a:pt x="6" y="1061"/>
                </a:cubicBezTo>
                <a:cubicBezTo>
                  <a:pt x="11" y="1137"/>
                  <a:pt x="17" y="1213"/>
                  <a:pt x="27" y="1292"/>
                </a:cubicBezTo>
                <a:cubicBezTo>
                  <a:pt x="37" y="1371"/>
                  <a:pt x="54" y="1468"/>
                  <a:pt x="66" y="1535"/>
                </a:cubicBezTo>
                <a:cubicBezTo>
                  <a:pt x="78" y="1602"/>
                  <a:pt x="84" y="1707"/>
                  <a:pt x="102" y="1697"/>
                </a:cubicBezTo>
                <a:cubicBezTo>
                  <a:pt x="120" y="1687"/>
                  <a:pt x="155" y="1596"/>
                  <a:pt x="177" y="1472"/>
                </a:cubicBezTo>
                <a:cubicBezTo>
                  <a:pt x="199" y="1348"/>
                  <a:pt x="227" y="1105"/>
                  <a:pt x="234" y="953"/>
                </a:cubicBezTo>
                <a:cubicBezTo>
                  <a:pt x="241" y="801"/>
                  <a:pt x="227" y="687"/>
                  <a:pt x="216" y="563"/>
                </a:cubicBezTo>
                <a:cubicBezTo>
                  <a:pt x="205" y="439"/>
                  <a:pt x="186" y="298"/>
                  <a:pt x="168" y="206"/>
                </a:cubicBezTo>
                <a:cubicBezTo>
                  <a:pt x="150" y="114"/>
                  <a:pt x="118" y="16"/>
                  <a:pt x="102" y="8"/>
                </a:cubicBezTo>
                <a:close/>
              </a:path>
            </a:pathLst>
          </a:custGeom>
          <a:solidFill>
            <a:srgbClr val="F2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3127" name="Freeform 11"/>
          <p:cNvSpPr>
            <a:spLocks/>
          </p:cNvSpPr>
          <p:nvPr/>
        </p:nvSpPr>
        <p:spPr bwMode="auto">
          <a:xfrm flipH="1">
            <a:off x="4338638" y="1914525"/>
            <a:ext cx="171450" cy="2690813"/>
          </a:xfrm>
          <a:custGeom>
            <a:avLst/>
            <a:gdLst>
              <a:gd name="T0" fmla="*/ 2147483647 w 108"/>
              <a:gd name="T1" fmla="*/ 0 h 1695"/>
              <a:gd name="T2" fmla="*/ 2147483647 w 108"/>
              <a:gd name="T3" fmla="*/ 2147483647 h 1695"/>
              <a:gd name="T4" fmla="*/ 2147483647 w 108"/>
              <a:gd name="T5" fmla="*/ 2147483647 h 1695"/>
              <a:gd name="T6" fmla="*/ 2147483647 w 108"/>
              <a:gd name="T7" fmla="*/ 2147483647 h 1695"/>
              <a:gd name="T8" fmla="*/ 2147483647 w 108"/>
              <a:gd name="T9" fmla="*/ 2147483647 h 1695"/>
              <a:gd name="T10" fmla="*/ 2147483647 w 108"/>
              <a:gd name="T11" fmla="*/ 2147483647 h 1695"/>
              <a:gd name="T12" fmla="*/ 0 w 108"/>
              <a:gd name="T13" fmla="*/ 2147483647 h 1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695"/>
              <a:gd name="T23" fmla="*/ 108 w 108"/>
              <a:gd name="T24" fmla="*/ 1695 h 16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695">
                <a:moveTo>
                  <a:pt x="3" y="0"/>
                </a:moveTo>
                <a:cubicBezTo>
                  <a:pt x="25" y="100"/>
                  <a:pt x="47" y="201"/>
                  <a:pt x="63" y="297"/>
                </a:cubicBezTo>
                <a:cubicBezTo>
                  <a:pt x="79" y="393"/>
                  <a:pt x="92" y="473"/>
                  <a:pt x="99" y="579"/>
                </a:cubicBezTo>
                <a:cubicBezTo>
                  <a:pt x="106" y="685"/>
                  <a:pt x="108" y="818"/>
                  <a:pt x="105" y="936"/>
                </a:cubicBezTo>
                <a:cubicBezTo>
                  <a:pt x="102" y="1054"/>
                  <a:pt x="90" y="1187"/>
                  <a:pt x="78" y="1290"/>
                </a:cubicBezTo>
                <a:cubicBezTo>
                  <a:pt x="66" y="1393"/>
                  <a:pt x="46" y="1490"/>
                  <a:pt x="33" y="1557"/>
                </a:cubicBezTo>
                <a:cubicBezTo>
                  <a:pt x="20" y="1624"/>
                  <a:pt x="10" y="1659"/>
                  <a:pt x="0" y="169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44838" y="2319338"/>
            <a:ext cx="2714625" cy="1892300"/>
            <a:chOff x="1981" y="1461"/>
            <a:chExt cx="1710" cy="1192"/>
          </a:xfrm>
        </p:grpSpPr>
        <p:sp>
          <p:nvSpPr>
            <p:cNvPr id="133158" name="Line 13"/>
            <p:cNvSpPr>
              <a:spLocks noChangeShapeType="1"/>
            </p:cNvSpPr>
            <p:nvPr/>
          </p:nvSpPr>
          <p:spPr bwMode="auto">
            <a:xfrm flipH="1" flipV="1">
              <a:off x="2204" y="1481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159" name="Line 14"/>
            <p:cNvSpPr>
              <a:spLocks noChangeShapeType="1"/>
            </p:cNvSpPr>
            <p:nvPr/>
          </p:nvSpPr>
          <p:spPr bwMode="auto">
            <a:xfrm flipH="1">
              <a:off x="1981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160" name="Line 15"/>
            <p:cNvSpPr>
              <a:spLocks noChangeShapeType="1"/>
            </p:cNvSpPr>
            <p:nvPr/>
          </p:nvSpPr>
          <p:spPr bwMode="auto">
            <a:xfrm flipH="1">
              <a:off x="2224" y="2334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161" name="Line 16"/>
            <p:cNvSpPr>
              <a:spLocks noChangeShapeType="1"/>
            </p:cNvSpPr>
            <p:nvPr/>
          </p:nvSpPr>
          <p:spPr bwMode="auto">
            <a:xfrm>
              <a:off x="3169" y="23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162" name="Line 17"/>
            <p:cNvSpPr>
              <a:spLocks noChangeShapeType="1"/>
            </p:cNvSpPr>
            <p:nvPr/>
          </p:nvSpPr>
          <p:spPr bwMode="auto">
            <a:xfrm>
              <a:off x="3238" y="206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163" name="Line 18"/>
            <p:cNvSpPr>
              <a:spLocks noChangeShapeType="1"/>
            </p:cNvSpPr>
            <p:nvPr/>
          </p:nvSpPr>
          <p:spPr bwMode="auto">
            <a:xfrm flipV="1">
              <a:off x="3130" y="1461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3129" name="Line 19"/>
          <p:cNvSpPr>
            <a:spLocks noChangeShapeType="1"/>
          </p:cNvSpPr>
          <p:nvPr/>
        </p:nvSpPr>
        <p:spPr bwMode="auto">
          <a:xfrm rot="1106097">
            <a:off x="5808663" y="37099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3130" name="Group 20"/>
          <p:cNvGrpSpPr>
            <a:grpSpLocks/>
          </p:cNvGrpSpPr>
          <p:nvPr/>
        </p:nvGrpSpPr>
        <p:grpSpPr bwMode="auto">
          <a:xfrm rot="1087464">
            <a:off x="5991225" y="3494088"/>
            <a:ext cx="431800" cy="431800"/>
            <a:chOff x="2707" y="1870"/>
            <a:chExt cx="272" cy="272"/>
          </a:xfrm>
        </p:grpSpPr>
        <p:sp>
          <p:nvSpPr>
            <p:cNvPr id="133156" name="Rectangle 21"/>
            <p:cNvSpPr>
              <a:spLocks noChangeArrowheads="1"/>
            </p:cNvSpPr>
            <p:nvPr/>
          </p:nvSpPr>
          <p:spPr bwMode="auto">
            <a:xfrm>
              <a:off x="2707" y="1870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157" name="Rectangle 22"/>
            <p:cNvSpPr>
              <a:spLocks noChangeArrowheads="1"/>
            </p:cNvSpPr>
            <p:nvPr/>
          </p:nvSpPr>
          <p:spPr bwMode="auto">
            <a:xfrm>
              <a:off x="2797" y="1961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3131" name="Line 23"/>
          <p:cNvSpPr>
            <a:spLocks noChangeShapeType="1"/>
          </p:cNvSpPr>
          <p:nvPr/>
        </p:nvSpPr>
        <p:spPr bwMode="auto">
          <a:xfrm rot="1106097">
            <a:off x="5770563" y="3833813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3132" name="Rectangle 24"/>
          <p:cNvSpPr>
            <a:spLocks noChangeArrowheads="1"/>
          </p:cNvSpPr>
          <p:nvPr/>
        </p:nvSpPr>
        <p:spPr bwMode="auto">
          <a:xfrm rot="1082798">
            <a:off x="5802313" y="3590925"/>
            <a:ext cx="88900" cy="111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457450" y="1209675"/>
            <a:ext cx="4116388" cy="4122738"/>
            <a:chOff x="1548" y="762"/>
            <a:chExt cx="2593" cy="2597"/>
          </a:xfrm>
        </p:grpSpPr>
        <p:grpSp>
          <p:nvGrpSpPr>
            <p:cNvPr id="133143" name="Group 26"/>
            <p:cNvGrpSpPr>
              <a:grpSpLocks/>
            </p:cNvGrpSpPr>
            <p:nvPr/>
          </p:nvGrpSpPr>
          <p:grpSpPr bwMode="auto">
            <a:xfrm>
              <a:off x="1548" y="762"/>
              <a:ext cx="2274" cy="2597"/>
              <a:chOff x="1548" y="762"/>
              <a:chExt cx="2274" cy="2597"/>
            </a:xfrm>
          </p:grpSpPr>
          <p:sp>
            <p:nvSpPr>
              <p:cNvPr id="133145" name="Line 27"/>
              <p:cNvSpPr>
                <a:spLocks noChangeShapeType="1"/>
              </p:cNvSpPr>
              <p:nvPr/>
            </p:nvSpPr>
            <p:spPr bwMode="auto">
              <a:xfrm>
                <a:off x="2844" y="76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46" name="Line 28"/>
              <p:cNvSpPr>
                <a:spLocks noChangeShapeType="1"/>
              </p:cNvSpPr>
              <p:nvPr/>
            </p:nvSpPr>
            <p:spPr bwMode="auto">
              <a:xfrm flipV="1">
                <a:off x="2844" y="2905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47" name="Line 29"/>
              <p:cNvSpPr>
                <a:spLocks noChangeShapeType="1"/>
              </p:cNvSpPr>
              <p:nvPr/>
            </p:nvSpPr>
            <p:spPr bwMode="auto">
              <a:xfrm>
                <a:off x="1852" y="1231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48" name="Line 30"/>
              <p:cNvSpPr>
                <a:spLocks noChangeShapeType="1"/>
              </p:cNvSpPr>
              <p:nvPr/>
            </p:nvSpPr>
            <p:spPr bwMode="auto">
              <a:xfrm>
                <a:off x="1548" y="2069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49" name="Line 31"/>
              <p:cNvSpPr>
                <a:spLocks noChangeShapeType="1"/>
              </p:cNvSpPr>
              <p:nvPr/>
            </p:nvSpPr>
            <p:spPr bwMode="auto">
              <a:xfrm flipV="1">
                <a:off x="1860" y="257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0" name="Line 32"/>
              <p:cNvSpPr>
                <a:spLocks noChangeShapeType="1"/>
              </p:cNvSpPr>
              <p:nvPr/>
            </p:nvSpPr>
            <p:spPr bwMode="auto">
              <a:xfrm flipH="1">
                <a:off x="3505" y="1216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1" name="Line 33"/>
              <p:cNvSpPr>
                <a:spLocks noChangeShapeType="1"/>
              </p:cNvSpPr>
              <p:nvPr/>
            </p:nvSpPr>
            <p:spPr bwMode="auto">
              <a:xfrm flipH="1" flipV="1">
                <a:off x="3496" y="2594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2" name="Line 34"/>
              <p:cNvSpPr>
                <a:spLocks noChangeShapeType="1"/>
              </p:cNvSpPr>
              <p:nvPr/>
            </p:nvSpPr>
            <p:spPr bwMode="auto">
              <a:xfrm rot="20407661" flipV="1">
                <a:off x="2254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3" name="Line 35"/>
              <p:cNvSpPr>
                <a:spLocks noChangeShapeType="1"/>
              </p:cNvSpPr>
              <p:nvPr/>
            </p:nvSpPr>
            <p:spPr bwMode="auto">
              <a:xfrm rot="1192339">
                <a:off x="2202" y="950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4" name="Line 36"/>
              <p:cNvSpPr>
                <a:spLocks noChangeShapeType="1"/>
              </p:cNvSpPr>
              <p:nvPr/>
            </p:nvSpPr>
            <p:spPr bwMode="auto">
              <a:xfrm rot="1192339" flipH="1" flipV="1">
                <a:off x="3080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3155" name="Line 37"/>
              <p:cNvSpPr>
                <a:spLocks noChangeShapeType="1"/>
              </p:cNvSpPr>
              <p:nvPr/>
            </p:nvSpPr>
            <p:spPr bwMode="auto">
              <a:xfrm rot="20407661" flipH="1">
                <a:off x="3180" y="94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3144" name="Line 38"/>
            <p:cNvSpPr>
              <a:spLocks noChangeShapeType="1"/>
            </p:cNvSpPr>
            <p:nvPr/>
          </p:nvSpPr>
          <p:spPr bwMode="auto">
            <a:xfrm flipH="1">
              <a:off x="3687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" name="46 Grupo"/>
          <p:cNvGrpSpPr>
            <a:grpSpLocks/>
          </p:cNvGrpSpPr>
          <p:nvPr/>
        </p:nvGrpSpPr>
        <p:grpSpPr bwMode="auto">
          <a:xfrm>
            <a:off x="2011363" y="1268413"/>
            <a:ext cx="5053012" cy="4073525"/>
            <a:chOff x="2011679" y="1268413"/>
            <a:chExt cx="5052696" cy="4073525"/>
          </a:xfrm>
        </p:grpSpPr>
        <p:grpSp>
          <p:nvGrpSpPr>
            <p:cNvPr id="133135" name="38 Grupo"/>
            <p:cNvGrpSpPr>
              <a:grpSpLocks/>
            </p:cNvGrpSpPr>
            <p:nvPr/>
          </p:nvGrpSpPr>
          <p:grpSpPr bwMode="auto">
            <a:xfrm>
              <a:off x="2011679" y="1268413"/>
              <a:ext cx="5052696" cy="4073525"/>
              <a:chOff x="2011679" y="1268413"/>
              <a:chExt cx="5052696" cy="4073525"/>
            </a:xfrm>
          </p:grpSpPr>
          <p:sp>
            <p:nvSpPr>
              <p:cNvPr id="133139" name="39 CuadroTexto"/>
              <p:cNvSpPr txBox="1">
                <a:spLocks noChangeArrowheads="1"/>
              </p:cNvSpPr>
              <p:nvPr/>
            </p:nvSpPr>
            <p:spPr bwMode="auto">
              <a:xfrm rot="1967905">
                <a:off x="5029200" y="1268413"/>
                <a:ext cx="203517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  <p:sp>
            <p:nvSpPr>
              <p:cNvPr id="133140" name="40 CuadroTexto"/>
              <p:cNvSpPr txBox="1">
                <a:spLocks noChangeArrowheads="1"/>
              </p:cNvSpPr>
              <p:nvPr/>
            </p:nvSpPr>
            <p:spPr bwMode="auto">
              <a:xfrm rot="-2079479">
                <a:off x="2011679" y="1371599"/>
                <a:ext cx="20351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  <p:sp>
            <p:nvSpPr>
              <p:cNvPr id="133141" name="41 CuadroTexto"/>
              <p:cNvSpPr txBox="1">
                <a:spLocks noChangeArrowheads="1"/>
              </p:cNvSpPr>
              <p:nvPr/>
            </p:nvSpPr>
            <p:spPr bwMode="auto">
              <a:xfrm rot="2163369">
                <a:off x="2125979" y="4789487"/>
                <a:ext cx="20351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  <p:sp>
            <p:nvSpPr>
              <p:cNvPr id="133142" name="42 CuadroTexto"/>
              <p:cNvSpPr txBox="1">
                <a:spLocks noChangeArrowheads="1"/>
              </p:cNvSpPr>
              <p:nvPr/>
            </p:nvSpPr>
            <p:spPr bwMode="auto">
              <a:xfrm rot="19632095" flipH="1">
                <a:off x="4892675" y="4972050"/>
                <a:ext cx="20335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</p:grpSp>
        <p:grpSp>
          <p:nvGrpSpPr>
            <p:cNvPr id="133136" name="43 Grupo"/>
            <p:cNvGrpSpPr>
              <a:grpSpLocks/>
            </p:cNvGrpSpPr>
            <p:nvPr/>
          </p:nvGrpSpPr>
          <p:grpSpPr bwMode="auto">
            <a:xfrm>
              <a:off x="3975100" y="2276475"/>
              <a:ext cx="976313" cy="2046288"/>
              <a:chOff x="3975100" y="2276475"/>
              <a:chExt cx="976313" cy="2046288"/>
            </a:xfrm>
          </p:grpSpPr>
          <p:sp>
            <p:nvSpPr>
              <p:cNvPr id="133137" name="43 CuadroTexto"/>
              <p:cNvSpPr txBox="1">
                <a:spLocks noChangeArrowheads="1"/>
              </p:cNvSpPr>
              <p:nvPr/>
            </p:nvSpPr>
            <p:spPr bwMode="auto">
              <a:xfrm rot="-5400000">
                <a:off x="3748881" y="3120232"/>
                <a:ext cx="20351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  <p:sp>
            <p:nvSpPr>
              <p:cNvPr id="133138" name="44 CuadroTexto"/>
              <p:cNvSpPr txBox="1">
                <a:spLocks noChangeArrowheads="1"/>
              </p:cNvSpPr>
              <p:nvPr/>
            </p:nvSpPr>
            <p:spPr bwMode="auto">
              <a:xfrm rot="5400000">
                <a:off x="3142456" y="3109119"/>
                <a:ext cx="20351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latin typeface="Calibri" pitchFamily="34" charset="0"/>
                  </a:rPr>
                  <a:t>Presión atmosférica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3.26549E-6 L -0.09862 -3.2654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4524E-7 L -0.09583 -3.14524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7" grpId="0" animBg="1"/>
      <p:bldP spid="22630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auto">
          <a:xfrm>
            <a:off x="3457575" y="1882775"/>
            <a:ext cx="338138" cy="2730500"/>
          </a:xfrm>
          <a:custGeom>
            <a:avLst/>
            <a:gdLst>
              <a:gd name="T0" fmla="*/ 2147483647 w 213"/>
              <a:gd name="T1" fmla="*/ 2147483647 h 1720"/>
              <a:gd name="T2" fmla="*/ 2147483647 w 213"/>
              <a:gd name="T3" fmla="*/ 2147483647 h 1720"/>
              <a:gd name="T4" fmla="*/ 2147483647 w 213"/>
              <a:gd name="T5" fmla="*/ 2147483647 h 1720"/>
              <a:gd name="T6" fmla="*/ 2147483647 w 213"/>
              <a:gd name="T7" fmla="*/ 2147483647 h 1720"/>
              <a:gd name="T8" fmla="*/ 2147483647 w 213"/>
              <a:gd name="T9" fmla="*/ 2147483647 h 1720"/>
              <a:gd name="T10" fmla="*/ 2147483647 w 213"/>
              <a:gd name="T11" fmla="*/ 2147483647 h 1720"/>
              <a:gd name="T12" fmla="*/ 2147483647 w 213"/>
              <a:gd name="T13" fmla="*/ 2147483647 h 1720"/>
              <a:gd name="T14" fmla="*/ 2147483647 w 213"/>
              <a:gd name="T15" fmla="*/ 2147483647 h 1720"/>
              <a:gd name="T16" fmla="*/ 2147483647 w 213"/>
              <a:gd name="T17" fmla="*/ 2147483647 h 1720"/>
              <a:gd name="T18" fmla="*/ 2147483647 w 213"/>
              <a:gd name="T19" fmla="*/ 2147483647 h 1720"/>
              <a:gd name="T20" fmla="*/ 2147483647 w 213"/>
              <a:gd name="T21" fmla="*/ 2147483647 h 1720"/>
              <a:gd name="T22" fmla="*/ 2147483647 w 213"/>
              <a:gd name="T23" fmla="*/ 2147483647 h 1720"/>
              <a:gd name="T24" fmla="*/ 2147483647 w 213"/>
              <a:gd name="T25" fmla="*/ 2147483647 h 1720"/>
              <a:gd name="T26" fmla="*/ 2147483647 w 213"/>
              <a:gd name="T27" fmla="*/ 2147483647 h 1720"/>
              <a:gd name="T28" fmla="*/ 2147483647 w 213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3"/>
              <a:gd name="T46" fmla="*/ 0 h 1720"/>
              <a:gd name="T47" fmla="*/ 213 w 213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3" h="1720">
                <a:moveTo>
                  <a:pt x="108" y="38"/>
                </a:moveTo>
                <a:cubicBezTo>
                  <a:pt x="94" y="76"/>
                  <a:pt x="61" y="240"/>
                  <a:pt x="45" y="344"/>
                </a:cubicBezTo>
                <a:cubicBezTo>
                  <a:pt x="29" y="448"/>
                  <a:pt x="19" y="563"/>
                  <a:pt x="12" y="662"/>
                </a:cubicBezTo>
                <a:cubicBezTo>
                  <a:pt x="5" y="761"/>
                  <a:pt x="0" y="842"/>
                  <a:pt x="3" y="941"/>
                </a:cubicBezTo>
                <a:cubicBezTo>
                  <a:pt x="6" y="1040"/>
                  <a:pt x="16" y="1156"/>
                  <a:pt x="27" y="1256"/>
                </a:cubicBezTo>
                <a:cubicBezTo>
                  <a:pt x="38" y="1356"/>
                  <a:pt x="56" y="1467"/>
                  <a:pt x="69" y="1544"/>
                </a:cubicBezTo>
                <a:cubicBezTo>
                  <a:pt x="82" y="1621"/>
                  <a:pt x="95" y="1720"/>
                  <a:pt x="108" y="1718"/>
                </a:cubicBezTo>
                <a:cubicBezTo>
                  <a:pt x="121" y="1716"/>
                  <a:pt x="134" y="1611"/>
                  <a:pt x="147" y="1535"/>
                </a:cubicBezTo>
                <a:cubicBezTo>
                  <a:pt x="160" y="1459"/>
                  <a:pt x="179" y="1353"/>
                  <a:pt x="189" y="1259"/>
                </a:cubicBezTo>
                <a:cubicBezTo>
                  <a:pt x="199" y="1165"/>
                  <a:pt x="207" y="1049"/>
                  <a:pt x="210" y="968"/>
                </a:cubicBezTo>
                <a:cubicBezTo>
                  <a:pt x="213" y="887"/>
                  <a:pt x="211" y="835"/>
                  <a:pt x="210" y="770"/>
                </a:cubicBezTo>
                <a:cubicBezTo>
                  <a:pt x="209" y="705"/>
                  <a:pt x="208" y="651"/>
                  <a:pt x="201" y="575"/>
                </a:cubicBezTo>
                <a:cubicBezTo>
                  <a:pt x="194" y="499"/>
                  <a:pt x="177" y="388"/>
                  <a:pt x="165" y="311"/>
                </a:cubicBezTo>
                <a:cubicBezTo>
                  <a:pt x="153" y="234"/>
                  <a:pt x="138" y="159"/>
                  <a:pt x="129" y="113"/>
                </a:cubicBezTo>
                <a:cubicBezTo>
                  <a:pt x="120" y="67"/>
                  <a:pt x="122" y="0"/>
                  <a:pt x="108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 flipH="1">
            <a:off x="4516438" y="1916113"/>
            <a:ext cx="1346200" cy="2692400"/>
          </a:xfrm>
          <a:prstGeom prst="moon">
            <a:avLst>
              <a:gd name="adj" fmla="val 87500"/>
            </a:avLst>
          </a:prstGeom>
          <a:solidFill>
            <a:srgbClr val="F29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4148" name="Group 4"/>
          <p:cNvGrpSpPr>
            <a:grpSpLocks/>
          </p:cNvGrpSpPr>
          <p:nvPr/>
        </p:nvGrpSpPr>
        <p:grpSpPr bwMode="auto">
          <a:xfrm>
            <a:off x="2281238" y="1924050"/>
            <a:ext cx="1520825" cy="2693988"/>
            <a:chOff x="338" y="1206"/>
            <a:chExt cx="958" cy="1697"/>
          </a:xfrm>
        </p:grpSpPr>
        <p:sp>
          <p:nvSpPr>
            <p:cNvPr id="134182" name="AutoShape 5"/>
            <p:cNvSpPr>
              <a:spLocks noChangeArrowheads="1"/>
            </p:cNvSpPr>
            <p:nvPr/>
          </p:nvSpPr>
          <p:spPr bwMode="auto">
            <a:xfrm>
              <a:off x="338" y="1207"/>
              <a:ext cx="848" cy="1696"/>
            </a:xfrm>
            <a:prstGeom prst="moon">
              <a:avLst>
                <a:gd name="adj" fmla="val 87500"/>
              </a:avLst>
            </a:prstGeom>
            <a:solidFill>
              <a:srgbClr val="F2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183" name="Freeform 6"/>
            <p:cNvSpPr>
              <a:spLocks/>
            </p:cNvSpPr>
            <p:nvPr/>
          </p:nvSpPr>
          <p:spPr bwMode="auto">
            <a:xfrm>
              <a:off x="1188" y="1206"/>
              <a:ext cx="108" cy="1695"/>
            </a:xfrm>
            <a:custGeom>
              <a:avLst/>
              <a:gdLst>
                <a:gd name="T0" fmla="*/ 3 w 108"/>
                <a:gd name="T1" fmla="*/ 0 h 1695"/>
                <a:gd name="T2" fmla="*/ 63 w 108"/>
                <a:gd name="T3" fmla="*/ 297 h 1695"/>
                <a:gd name="T4" fmla="*/ 99 w 108"/>
                <a:gd name="T5" fmla="*/ 579 h 1695"/>
                <a:gd name="T6" fmla="*/ 105 w 108"/>
                <a:gd name="T7" fmla="*/ 936 h 1695"/>
                <a:gd name="T8" fmla="*/ 78 w 108"/>
                <a:gd name="T9" fmla="*/ 1290 h 1695"/>
                <a:gd name="T10" fmla="*/ 33 w 108"/>
                <a:gd name="T11" fmla="*/ 1557 h 1695"/>
                <a:gd name="T12" fmla="*/ 0 w 108"/>
                <a:gd name="T13" fmla="*/ 1695 h 1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95"/>
                <a:gd name="T23" fmla="*/ 108 w 108"/>
                <a:gd name="T24" fmla="*/ 1695 h 16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95">
                  <a:moveTo>
                    <a:pt x="3" y="0"/>
                  </a:moveTo>
                  <a:cubicBezTo>
                    <a:pt x="25" y="100"/>
                    <a:pt x="47" y="201"/>
                    <a:pt x="63" y="297"/>
                  </a:cubicBezTo>
                  <a:cubicBezTo>
                    <a:pt x="79" y="393"/>
                    <a:pt x="92" y="473"/>
                    <a:pt x="99" y="579"/>
                  </a:cubicBezTo>
                  <a:cubicBezTo>
                    <a:pt x="106" y="685"/>
                    <a:pt x="108" y="818"/>
                    <a:pt x="105" y="936"/>
                  </a:cubicBezTo>
                  <a:cubicBezTo>
                    <a:pt x="102" y="1054"/>
                    <a:pt x="90" y="1187"/>
                    <a:pt x="78" y="1290"/>
                  </a:cubicBezTo>
                  <a:cubicBezTo>
                    <a:pt x="66" y="1393"/>
                    <a:pt x="46" y="1490"/>
                    <a:pt x="33" y="1557"/>
                  </a:cubicBezTo>
                  <a:cubicBezTo>
                    <a:pt x="20" y="1624"/>
                    <a:pt x="10" y="1659"/>
                    <a:pt x="0" y="16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4149" name="Freeform 7"/>
          <p:cNvSpPr>
            <a:spLocks/>
          </p:cNvSpPr>
          <p:nvPr/>
        </p:nvSpPr>
        <p:spPr bwMode="auto">
          <a:xfrm>
            <a:off x="4349750" y="1906588"/>
            <a:ext cx="382588" cy="2709862"/>
          </a:xfrm>
          <a:custGeom>
            <a:avLst/>
            <a:gdLst>
              <a:gd name="T0" fmla="*/ 2147483647 w 241"/>
              <a:gd name="T1" fmla="*/ 2147483647 h 1707"/>
              <a:gd name="T2" fmla="*/ 2147483647 w 241"/>
              <a:gd name="T3" fmla="*/ 2147483647 h 1707"/>
              <a:gd name="T4" fmla="*/ 2147483647 w 241"/>
              <a:gd name="T5" fmla="*/ 2147483647 h 1707"/>
              <a:gd name="T6" fmla="*/ 2147483647 w 241"/>
              <a:gd name="T7" fmla="*/ 2147483647 h 1707"/>
              <a:gd name="T8" fmla="*/ 0 w 241"/>
              <a:gd name="T9" fmla="*/ 2147483647 h 1707"/>
              <a:gd name="T10" fmla="*/ 2147483647 w 241"/>
              <a:gd name="T11" fmla="*/ 2147483647 h 1707"/>
              <a:gd name="T12" fmla="*/ 2147483647 w 241"/>
              <a:gd name="T13" fmla="*/ 2147483647 h 1707"/>
              <a:gd name="T14" fmla="*/ 2147483647 w 241"/>
              <a:gd name="T15" fmla="*/ 2147483647 h 1707"/>
              <a:gd name="T16" fmla="*/ 2147483647 w 241"/>
              <a:gd name="T17" fmla="*/ 2147483647 h 1707"/>
              <a:gd name="T18" fmla="*/ 2147483647 w 241"/>
              <a:gd name="T19" fmla="*/ 2147483647 h 1707"/>
              <a:gd name="T20" fmla="*/ 2147483647 w 241"/>
              <a:gd name="T21" fmla="*/ 2147483647 h 1707"/>
              <a:gd name="T22" fmla="*/ 2147483647 w 241"/>
              <a:gd name="T23" fmla="*/ 2147483647 h 1707"/>
              <a:gd name="T24" fmla="*/ 2147483647 w 241"/>
              <a:gd name="T25" fmla="*/ 2147483647 h 1707"/>
              <a:gd name="T26" fmla="*/ 2147483647 w 241"/>
              <a:gd name="T27" fmla="*/ 2147483647 h 170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1"/>
              <a:gd name="T43" fmla="*/ 0 h 1707"/>
              <a:gd name="T44" fmla="*/ 241 w 241"/>
              <a:gd name="T45" fmla="*/ 1707 h 170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1" h="1707">
                <a:moveTo>
                  <a:pt x="102" y="8"/>
                </a:moveTo>
                <a:cubicBezTo>
                  <a:pt x="86" y="0"/>
                  <a:pt x="84" y="92"/>
                  <a:pt x="72" y="158"/>
                </a:cubicBezTo>
                <a:cubicBezTo>
                  <a:pt x="60" y="224"/>
                  <a:pt x="38" y="333"/>
                  <a:pt x="27" y="407"/>
                </a:cubicBezTo>
                <a:cubicBezTo>
                  <a:pt x="16" y="481"/>
                  <a:pt x="11" y="533"/>
                  <a:pt x="6" y="605"/>
                </a:cubicBezTo>
                <a:cubicBezTo>
                  <a:pt x="1" y="677"/>
                  <a:pt x="0" y="763"/>
                  <a:pt x="0" y="839"/>
                </a:cubicBezTo>
                <a:cubicBezTo>
                  <a:pt x="0" y="915"/>
                  <a:pt x="1" y="985"/>
                  <a:pt x="6" y="1061"/>
                </a:cubicBezTo>
                <a:cubicBezTo>
                  <a:pt x="11" y="1137"/>
                  <a:pt x="17" y="1213"/>
                  <a:pt x="27" y="1292"/>
                </a:cubicBezTo>
                <a:cubicBezTo>
                  <a:pt x="37" y="1371"/>
                  <a:pt x="54" y="1468"/>
                  <a:pt x="66" y="1535"/>
                </a:cubicBezTo>
                <a:cubicBezTo>
                  <a:pt x="78" y="1602"/>
                  <a:pt x="84" y="1707"/>
                  <a:pt x="102" y="1697"/>
                </a:cubicBezTo>
                <a:cubicBezTo>
                  <a:pt x="120" y="1687"/>
                  <a:pt x="155" y="1596"/>
                  <a:pt x="177" y="1472"/>
                </a:cubicBezTo>
                <a:cubicBezTo>
                  <a:pt x="199" y="1348"/>
                  <a:pt x="227" y="1105"/>
                  <a:pt x="234" y="953"/>
                </a:cubicBezTo>
                <a:cubicBezTo>
                  <a:pt x="241" y="801"/>
                  <a:pt x="227" y="687"/>
                  <a:pt x="216" y="563"/>
                </a:cubicBezTo>
                <a:cubicBezTo>
                  <a:pt x="205" y="439"/>
                  <a:pt x="186" y="298"/>
                  <a:pt x="168" y="206"/>
                </a:cubicBezTo>
                <a:cubicBezTo>
                  <a:pt x="150" y="114"/>
                  <a:pt x="118" y="16"/>
                  <a:pt x="102" y="8"/>
                </a:cubicBezTo>
                <a:close/>
              </a:path>
            </a:pathLst>
          </a:custGeom>
          <a:solidFill>
            <a:srgbClr val="F2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4150" name="Freeform 8"/>
          <p:cNvSpPr>
            <a:spLocks/>
          </p:cNvSpPr>
          <p:nvPr/>
        </p:nvSpPr>
        <p:spPr bwMode="auto">
          <a:xfrm flipH="1">
            <a:off x="4340225" y="1914525"/>
            <a:ext cx="171450" cy="2690813"/>
          </a:xfrm>
          <a:custGeom>
            <a:avLst/>
            <a:gdLst>
              <a:gd name="T0" fmla="*/ 2147483647 w 108"/>
              <a:gd name="T1" fmla="*/ 0 h 1695"/>
              <a:gd name="T2" fmla="*/ 2147483647 w 108"/>
              <a:gd name="T3" fmla="*/ 2147483647 h 1695"/>
              <a:gd name="T4" fmla="*/ 2147483647 w 108"/>
              <a:gd name="T5" fmla="*/ 2147483647 h 1695"/>
              <a:gd name="T6" fmla="*/ 2147483647 w 108"/>
              <a:gd name="T7" fmla="*/ 2147483647 h 1695"/>
              <a:gd name="T8" fmla="*/ 2147483647 w 108"/>
              <a:gd name="T9" fmla="*/ 2147483647 h 1695"/>
              <a:gd name="T10" fmla="*/ 2147483647 w 108"/>
              <a:gd name="T11" fmla="*/ 2147483647 h 1695"/>
              <a:gd name="T12" fmla="*/ 0 w 108"/>
              <a:gd name="T13" fmla="*/ 2147483647 h 1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695"/>
              <a:gd name="T23" fmla="*/ 108 w 108"/>
              <a:gd name="T24" fmla="*/ 1695 h 16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695">
                <a:moveTo>
                  <a:pt x="3" y="0"/>
                </a:moveTo>
                <a:cubicBezTo>
                  <a:pt x="25" y="100"/>
                  <a:pt x="47" y="201"/>
                  <a:pt x="63" y="297"/>
                </a:cubicBezTo>
                <a:cubicBezTo>
                  <a:pt x="79" y="393"/>
                  <a:pt x="92" y="473"/>
                  <a:pt x="99" y="579"/>
                </a:cubicBezTo>
                <a:cubicBezTo>
                  <a:pt x="106" y="685"/>
                  <a:pt x="108" y="818"/>
                  <a:pt x="105" y="936"/>
                </a:cubicBezTo>
                <a:cubicBezTo>
                  <a:pt x="102" y="1054"/>
                  <a:pt x="90" y="1187"/>
                  <a:pt x="78" y="1290"/>
                </a:cubicBezTo>
                <a:cubicBezTo>
                  <a:pt x="66" y="1393"/>
                  <a:pt x="46" y="1490"/>
                  <a:pt x="33" y="1557"/>
                </a:cubicBezTo>
                <a:cubicBezTo>
                  <a:pt x="20" y="1624"/>
                  <a:pt x="10" y="1659"/>
                  <a:pt x="0" y="16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8450" y="1504950"/>
            <a:ext cx="4500563" cy="3575050"/>
            <a:chOff x="988" y="948"/>
            <a:chExt cx="2835" cy="2252"/>
          </a:xfrm>
        </p:grpSpPr>
        <p:sp>
          <p:nvSpPr>
            <p:cNvPr id="134173" name="Line 10"/>
            <p:cNvSpPr>
              <a:spLocks noChangeShapeType="1"/>
            </p:cNvSpPr>
            <p:nvPr/>
          </p:nvSpPr>
          <p:spPr bwMode="auto">
            <a:xfrm>
              <a:off x="1292" y="1231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4" name="Line 11"/>
            <p:cNvSpPr>
              <a:spLocks noChangeShapeType="1"/>
            </p:cNvSpPr>
            <p:nvPr/>
          </p:nvSpPr>
          <p:spPr bwMode="auto">
            <a:xfrm>
              <a:off x="988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5" name="Line 12"/>
            <p:cNvSpPr>
              <a:spLocks noChangeShapeType="1"/>
            </p:cNvSpPr>
            <p:nvPr/>
          </p:nvSpPr>
          <p:spPr bwMode="auto">
            <a:xfrm flipV="1">
              <a:off x="1300" y="2578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6" name="Line 13"/>
            <p:cNvSpPr>
              <a:spLocks noChangeShapeType="1"/>
            </p:cNvSpPr>
            <p:nvPr/>
          </p:nvSpPr>
          <p:spPr bwMode="auto">
            <a:xfrm flipH="1">
              <a:off x="3506" y="1216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7" name="Line 14"/>
            <p:cNvSpPr>
              <a:spLocks noChangeShapeType="1"/>
            </p:cNvSpPr>
            <p:nvPr/>
          </p:nvSpPr>
          <p:spPr bwMode="auto">
            <a:xfrm flipH="1" flipV="1">
              <a:off x="3497" y="2594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8" name="Line 15"/>
            <p:cNvSpPr>
              <a:spLocks noChangeShapeType="1"/>
            </p:cNvSpPr>
            <p:nvPr/>
          </p:nvSpPr>
          <p:spPr bwMode="auto">
            <a:xfrm rot="20407661" flipV="1">
              <a:off x="1694" y="2882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9" name="Line 16"/>
            <p:cNvSpPr>
              <a:spLocks noChangeShapeType="1"/>
            </p:cNvSpPr>
            <p:nvPr/>
          </p:nvSpPr>
          <p:spPr bwMode="auto">
            <a:xfrm rot="1192339">
              <a:off x="1642" y="950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80" name="Line 17"/>
            <p:cNvSpPr>
              <a:spLocks noChangeShapeType="1"/>
            </p:cNvSpPr>
            <p:nvPr/>
          </p:nvSpPr>
          <p:spPr bwMode="auto">
            <a:xfrm rot="1192339" flipH="1" flipV="1">
              <a:off x="3081" y="2882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81" name="Line 18"/>
            <p:cNvSpPr>
              <a:spLocks noChangeShapeType="1"/>
            </p:cNvSpPr>
            <p:nvPr/>
          </p:nvSpPr>
          <p:spPr bwMode="auto">
            <a:xfrm rot="20407661" flipH="1">
              <a:off x="3181" y="948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78063" y="2314575"/>
            <a:ext cx="3581400" cy="1908175"/>
            <a:chOff x="1435" y="1458"/>
            <a:chExt cx="2256" cy="1202"/>
          </a:xfrm>
        </p:grpSpPr>
        <p:sp>
          <p:nvSpPr>
            <p:cNvPr id="134167" name="Line 20"/>
            <p:cNvSpPr>
              <a:spLocks noChangeShapeType="1"/>
            </p:cNvSpPr>
            <p:nvPr/>
          </p:nvSpPr>
          <p:spPr bwMode="auto">
            <a:xfrm flipH="1" flipV="1">
              <a:off x="1680" y="1458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8" name="Line 21"/>
            <p:cNvSpPr>
              <a:spLocks noChangeShapeType="1"/>
            </p:cNvSpPr>
            <p:nvPr/>
          </p:nvSpPr>
          <p:spPr bwMode="auto">
            <a:xfrm flipH="1">
              <a:off x="1435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9" name="Line 22"/>
            <p:cNvSpPr>
              <a:spLocks noChangeShapeType="1"/>
            </p:cNvSpPr>
            <p:nvPr/>
          </p:nvSpPr>
          <p:spPr bwMode="auto">
            <a:xfrm flipH="1">
              <a:off x="1701" y="2342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0" name="Line 23"/>
            <p:cNvSpPr>
              <a:spLocks noChangeShapeType="1"/>
            </p:cNvSpPr>
            <p:nvPr/>
          </p:nvSpPr>
          <p:spPr bwMode="auto">
            <a:xfrm>
              <a:off x="3169" y="23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1" name="Line 24"/>
            <p:cNvSpPr>
              <a:spLocks noChangeShapeType="1"/>
            </p:cNvSpPr>
            <p:nvPr/>
          </p:nvSpPr>
          <p:spPr bwMode="auto">
            <a:xfrm>
              <a:off x="3238" y="206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72" name="Line 25"/>
            <p:cNvSpPr>
              <a:spLocks noChangeShapeType="1"/>
            </p:cNvSpPr>
            <p:nvPr/>
          </p:nvSpPr>
          <p:spPr bwMode="auto">
            <a:xfrm flipV="1">
              <a:off x="3130" y="1461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4153" name="Line 26"/>
          <p:cNvSpPr>
            <a:spLocks noChangeShapeType="1"/>
          </p:cNvSpPr>
          <p:nvPr/>
        </p:nvSpPr>
        <p:spPr bwMode="auto">
          <a:xfrm rot="1106097">
            <a:off x="5808663" y="37099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4154" name="Group 27"/>
          <p:cNvGrpSpPr>
            <a:grpSpLocks/>
          </p:cNvGrpSpPr>
          <p:nvPr/>
        </p:nvGrpSpPr>
        <p:grpSpPr bwMode="auto">
          <a:xfrm rot="1087464">
            <a:off x="5991225" y="3494088"/>
            <a:ext cx="431800" cy="431800"/>
            <a:chOff x="2707" y="1870"/>
            <a:chExt cx="272" cy="272"/>
          </a:xfrm>
        </p:grpSpPr>
        <p:sp>
          <p:nvSpPr>
            <p:cNvPr id="134165" name="Rectangle 28"/>
            <p:cNvSpPr>
              <a:spLocks noChangeArrowheads="1"/>
            </p:cNvSpPr>
            <p:nvPr/>
          </p:nvSpPr>
          <p:spPr bwMode="auto">
            <a:xfrm>
              <a:off x="2707" y="1870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166" name="Rectangle 29"/>
            <p:cNvSpPr>
              <a:spLocks noChangeArrowheads="1"/>
            </p:cNvSpPr>
            <p:nvPr/>
          </p:nvSpPr>
          <p:spPr bwMode="auto">
            <a:xfrm>
              <a:off x="2797" y="1961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4155" name="Line 30"/>
          <p:cNvSpPr>
            <a:spLocks noChangeShapeType="1"/>
          </p:cNvSpPr>
          <p:nvPr/>
        </p:nvSpPr>
        <p:spPr bwMode="auto">
          <a:xfrm rot="1106097">
            <a:off x="5770563" y="3833813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4156" name="Rectangle 31"/>
          <p:cNvSpPr>
            <a:spLocks noChangeArrowheads="1"/>
          </p:cNvSpPr>
          <p:nvPr/>
        </p:nvSpPr>
        <p:spPr bwMode="auto">
          <a:xfrm rot="1082798">
            <a:off x="5802313" y="3590925"/>
            <a:ext cx="88900" cy="111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38 Grupo"/>
          <p:cNvGrpSpPr>
            <a:grpSpLocks/>
          </p:cNvGrpSpPr>
          <p:nvPr/>
        </p:nvGrpSpPr>
        <p:grpSpPr bwMode="auto">
          <a:xfrm>
            <a:off x="1096963" y="1268413"/>
            <a:ext cx="5967412" cy="4073525"/>
            <a:chOff x="1097279" y="1268413"/>
            <a:chExt cx="5967096" cy="4073525"/>
          </a:xfrm>
        </p:grpSpPr>
        <p:sp>
          <p:nvSpPr>
            <p:cNvPr id="134161" name="32 CuadroTexto"/>
            <p:cNvSpPr txBox="1">
              <a:spLocks noChangeArrowheads="1"/>
            </p:cNvSpPr>
            <p:nvPr/>
          </p:nvSpPr>
          <p:spPr bwMode="auto">
            <a:xfrm rot="1967905">
              <a:off x="5029200" y="1268413"/>
              <a:ext cx="2035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4162" name="33 CuadroTexto"/>
            <p:cNvSpPr txBox="1">
              <a:spLocks noChangeArrowheads="1"/>
            </p:cNvSpPr>
            <p:nvPr/>
          </p:nvSpPr>
          <p:spPr bwMode="auto">
            <a:xfrm rot="-2079479">
              <a:off x="1097279" y="137159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4163" name="34 CuadroTexto"/>
            <p:cNvSpPr txBox="1">
              <a:spLocks noChangeArrowheads="1"/>
            </p:cNvSpPr>
            <p:nvPr/>
          </p:nvSpPr>
          <p:spPr bwMode="auto">
            <a:xfrm rot="2163369">
              <a:off x="1211579" y="4789487"/>
              <a:ext cx="20351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4164" name="35 CuadroTexto"/>
            <p:cNvSpPr txBox="1">
              <a:spLocks noChangeArrowheads="1"/>
            </p:cNvSpPr>
            <p:nvPr/>
          </p:nvSpPr>
          <p:spPr bwMode="auto">
            <a:xfrm rot="19632095" flipH="1">
              <a:off x="4892675" y="4972050"/>
              <a:ext cx="2033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  <p:grpSp>
        <p:nvGrpSpPr>
          <p:cNvPr id="7" name="43 Grupo"/>
          <p:cNvGrpSpPr>
            <a:grpSpLocks/>
          </p:cNvGrpSpPr>
          <p:nvPr/>
        </p:nvGrpSpPr>
        <p:grpSpPr bwMode="auto">
          <a:xfrm>
            <a:off x="3071813" y="2276475"/>
            <a:ext cx="1879600" cy="2046288"/>
            <a:chOff x="3072130" y="2276475"/>
            <a:chExt cx="1879283" cy="2046288"/>
          </a:xfrm>
        </p:grpSpPr>
        <p:sp>
          <p:nvSpPr>
            <p:cNvPr id="134159" name="43 CuadroTexto"/>
            <p:cNvSpPr txBox="1">
              <a:spLocks noChangeArrowheads="1"/>
            </p:cNvSpPr>
            <p:nvPr/>
          </p:nvSpPr>
          <p:spPr bwMode="auto">
            <a:xfrm rot="-5400000">
              <a:off x="3748881" y="3120232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4160" name="44 CuadroTexto"/>
            <p:cNvSpPr txBox="1">
              <a:spLocks noChangeArrowheads="1"/>
            </p:cNvSpPr>
            <p:nvPr/>
          </p:nvSpPr>
          <p:spPr bwMode="auto">
            <a:xfrm rot="5400000">
              <a:off x="2239486" y="310911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09763" y="1833563"/>
            <a:ext cx="873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4" name="Line 2"/>
          <p:cNvSpPr>
            <a:spLocks noChangeShapeType="1"/>
          </p:cNvSpPr>
          <p:nvPr/>
        </p:nvSpPr>
        <p:spPr bwMode="auto">
          <a:xfrm flipH="1">
            <a:off x="1457325" y="3273425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5845175" y="3273425"/>
            <a:ext cx="153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2825" y="1882775"/>
            <a:ext cx="1520825" cy="2738438"/>
            <a:chOff x="1438" y="1186"/>
            <a:chExt cx="958" cy="1725"/>
          </a:xfrm>
        </p:grpSpPr>
        <p:sp>
          <p:nvSpPr>
            <p:cNvPr id="135218" name="Freeform 5"/>
            <p:cNvSpPr>
              <a:spLocks/>
            </p:cNvSpPr>
            <p:nvPr/>
          </p:nvSpPr>
          <p:spPr bwMode="auto">
            <a:xfrm>
              <a:off x="2178" y="1186"/>
              <a:ext cx="213" cy="1720"/>
            </a:xfrm>
            <a:custGeom>
              <a:avLst/>
              <a:gdLst>
                <a:gd name="T0" fmla="*/ 108 w 213"/>
                <a:gd name="T1" fmla="*/ 38 h 1720"/>
                <a:gd name="T2" fmla="*/ 45 w 213"/>
                <a:gd name="T3" fmla="*/ 344 h 1720"/>
                <a:gd name="T4" fmla="*/ 12 w 213"/>
                <a:gd name="T5" fmla="*/ 662 h 1720"/>
                <a:gd name="T6" fmla="*/ 3 w 213"/>
                <a:gd name="T7" fmla="*/ 941 h 1720"/>
                <a:gd name="T8" fmla="*/ 27 w 213"/>
                <a:gd name="T9" fmla="*/ 1256 h 1720"/>
                <a:gd name="T10" fmla="*/ 69 w 213"/>
                <a:gd name="T11" fmla="*/ 1544 h 1720"/>
                <a:gd name="T12" fmla="*/ 108 w 213"/>
                <a:gd name="T13" fmla="*/ 1718 h 1720"/>
                <a:gd name="T14" fmla="*/ 147 w 213"/>
                <a:gd name="T15" fmla="*/ 1535 h 1720"/>
                <a:gd name="T16" fmla="*/ 189 w 213"/>
                <a:gd name="T17" fmla="*/ 1259 h 1720"/>
                <a:gd name="T18" fmla="*/ 210 w 213"/>
                <a:gd name="T19" fmla="*/ 968 h 1720"/>
                <a:gd name="T20" fmla="*/ 210 w 213"/>
                <a:gd name="T21" fmla="*/ 770 h 1720"/>
                <a:gd name="T22" fmla="*/ 201 w 213"/>
                <a:gd name="T23" fmla="*/ 575 h 1720"/>
                <a:gd name="T24" fmla="*/ 165 w 213"/>
                <a:gd name="T25" fmla="*/ 311 h 1720"/>
                <a:gd name="T26" fmla="*/ 129 w 213"/>
                <a:gd name="T27" fmla="*/ 113 h 1720"/>
                <a:gd name="T28" fmla="*/ 108 w 213"/>
                <a:gd name="T29" fmla="*/ 38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1720"/>
                <a:gd name="T47" fmla="*/ 213 w 213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1720">
                  <a:moveTo>
                    <a:pt x="108" y="38"/>
                  </a:moveTo>
                  <a:cubicBezTo>
                    <a:pt x="94" y="76"/>
                    <a:pt x="61" y="240"/>
                    <a:pt x="45" y="344"/>
                  </a:cubicBezTo>
                  <a:cubicBezTo>
                    <a:pt x="29" y="448"/>
                    <a:pt x="19" y="563"/>
                    <a:pt x="12" y="662"/>
                  </a:cubicBezTo>
                  <a:cubicBezTo>
                    <a:pt x="5" y="761"/>
                    <a:pt x="0" y="842"/>
                    <a:pt x="3" y="941"/>
                  </a:cubicBezTo>
                  <a:cubicBezTo>
                    <a:pt x="6" y="1040"/>
                    <a:pt x="16" y="1156"/>
                    <a:pt x="27" y="1256"/>
                  </a:cubicBezTo>
                  <a:cubicBezTo>
                    <a:pt x="38" y="1356"/>
                    <a:pt x="56" y="1467"/>
                    <a:pt x="69" y="1544"/>
                  </a:cubicBezTo>
                  <a:cubicBezTo>
                    <a:pt x="82" y="1621"/>
                    <a:pt x="95" y="1720"/>
                    <a:pt x="108" y="1718"/>
                  </a:cubicBezTo>
                  <a:cubicBezTo>
                    <a:pt x="121" y="1716"/>
                    <a:pt x="134" y="1611"/>
                    <a:pt x="147" y="1535"/>
                  </a:cubicBezTo>
                  <a:cubicBezTo>
                    <a:pt x="160" y="1459"/>
                    <a:pt x="179" y="1353"/>
                    <a:pt x="189" y="1259"/>
                  </a:cubicBezTo>
                  <a:cubicBezTo>
                    <a:pt x="199" y="1165"/>
                    <a:pt x="207" y="1049"/>
                    <a:pt x="210" y="968"/>
                  </a:cubicBezTo>
                  <a:cubicBezTo>
                    <a:pt x="213" y="887"/>
                    <a:pt x="211" y="835"/>
                    <a:pt x="210" y="770"/>
                  </a:cubicBezTo>
                  <a:cubicBezTo>
                    <a:pt x="209" y="705"/>
                    <a:pt x="208" y="651"/>
                    <a:pt x="201" y="575"/>
                  </a:cubicBezTo>
                  <a:cubicBezTo>
                    <a:pt x="194" y="499"/>
                    <a:pt x="177" y="388"/>
                    <a:pt x="165" y="311"/>
                  </a:cubicBezTo>
                  <a:cubicBezTo>
                    <a:pt x="153" y="234"/>
                    <a:pt x="138" y="159"/>
                    <a:pt x="129" y="113"/>
                  </a:cubicBezTo>
                  <a:cubicBezTo>
                    <a:pt x="120" y="67"/>
                    <a:pt x="122" y="0"/>
                    <a:pt x="108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35219" name="Group 6"/>
            <p:cNvGrpSpPr>
              <a:grpSpLocks/>
            </p:cNvGrpSpPr>
            <p:nvPr/>
          </p:nvGrpSpPr>
          <p:grpSpPr bwMode="auto">
            <a:xfrm>
              <a:off x="1438" y="1214"/>
              <a:ext cx="958" cy="1697"/>
              <a:chOff x="338" y="1206"/>
              <a:chExt cx="958" cy="1697"/>
            </a:xfrm>
          </p:grpSpPr>
          <p:sp>
            <p:nvSpPr>
              <p:cNvPr id="135220" name="AutoShape 7"/>
              <p:cNvSpPr>
                <a:spLocks noChangeArrowheads="1"/>
              </p:cNvSpPr>
              <p:nvPr/>
            </p:nvSpPr>
            <p:spPr bwMode="auto">
              <a:xfrm>
                <a:off x="338" y="1207"/>
                <a:ext cx="848" cy="1696"/>
              </a:xfrm>
              <a:prstGeom prst="moon">
                <a:avLst>
                  <a:gd name="adj" fmla="val 87500"/>
                </a:avLst>
              </a:prstGeom>
              <a:solidFill>
                <a:srgbClr val="F29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5221" name="Freeform 8"/>
              <p:cNvSpPr>
                <a:spLocks/>
              </p:cNvSpPr>
              <p:nvPr/>
            </p:nvSpPr>
            <p:spPr bwMode="auto">
              <a:xfrm>
                <a:off x="1188" y="1206"/>
                <a:ext cx="108" cy="1695"/>
              </a:xfrm>
              <a:custGeom>
                <a:avLst/>
                <a:gdLst>
                  <a:gd name="T0" fmla="*/ 3 w 108"/>
                  <a:gd name="T1" fmla="*/ 0 h 1695"/>
                  <a:gd name="T2" fmla="*/ 63 w 108"/>
                  <a:gd name="T3" fmla="*/ 297 h 1695"/>
                  <a:gd name="T4" fmla="*/ 99 w 108"/>
                  <a:gd name="T5" fmla="*/ 579 h 1695"/>
                  <a:gd name="T6" fmla="*/ 105 w 108"/>
                  <a:gd name="T7" fmla="*/ 936 h 1695"/>
                  <a:gd name="T8" fmla="*/ 78 w 108"/>
                  <a:gd name="T9" fmla="*/ 1290 h 1695"/>
                  <a:gd name="T10" fmla="*/ 33 w 108"/>
                  <a:gd name="T11" fmla="*/ 1557 h 1695"/>
                  <a:gd name="T12" fmla="*/ 0 w 108"/>
                  <a:gd name="T13" fmla="*/ 1695 h 1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695"/>
                  <a:gd name="T23" fmla="*/ 108 w 108"/>
                  <a:gd name="T24" fmla="*/ 1695 h 16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695">
                    <a:moveTo>
                      <a:pt x="3" y="0"/>
                    </a:moveTo>
                    <a:cubicBezTo>
                      <a:pt x="25" y="100"/>
                      <a:pt x="47" y="201"/>
                      <a:pt x="63" y="297"/>
                    </a:cubicBezTo>
                    <a:cubicBezTo>
                      <a:pt x="79" y="393"/>
                      <a:pt x="92" y="473"/>
                      <a:pt x="99" y="579"/>
                    </a:cubicBezTo>
                    <a:cubicBezTo>
                      <a:pt x="106" y="685"/>
                      <a:pt x="108" y="818"/>
                      <a:pt x="105" y="936"/>
                    </a:cubicBezTo>
                    <a:cubicBezTo>
                      <a:pt x="102" y="1054"/>
                      <a:pt x="90" y="1187"/>
                      <a:pt x="78" y="1290"/>
                    </a:cubicBezTo>
                    <a:cubicBezTo>
                      <a:pt x="66" y="1393"/>
                      <a:pt x="46" y="1490"/>
                      <a:pt x="33" y="1557"/>
                    </a:cubicBezTo>
                    <a:cubicBezTo>
                      <a:pt x="20" y="1624"/>
                      <a:pt x="10" y="1659"/>
                      <a:pt x="0" y="16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228361" name="Line 9"/>
          <p:cNvSpPr>
            <a:spLocks noChangeShapeType="1"/>
          </p:cNvSpPr>
          <p:nvPr/>
        </p:nvSpPr>
        <p:spPr bwMode="auto">
          <a:xfrm rot="1106097">
            <a:off x="5784850" y="3792538"/>
            <a:ext cx="868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 rot="1198185">
            <a:off x="6062663" y="3595688"/>
            <a:ext cx="4318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 rot="1248399">
            <a:off x="6148388" y="3706813"/>
            <a:ext cx="1444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 rot="1160810">
            <a:off x="6202363" y="3595688"/>
            <a:ext cx="144462" cy="20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 rot="1040067">
            <a:off x="6105525" y="3927475"/>
            <a:ext cx="144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 rot="1198606">
            <a:off x="6165850" y="3595688"/>
            <a:ext cx="223838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 rot="1106097">
            <a:off x="5741988" y="391953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6634163" y="4006850"/>
            <a:ext cx="587375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8369" name="Text Box 17"/>
          <p:cNvSpPr txBox="1">
            <a:spLocks noChangeArrowheads="1"/>
          </p:cNvSpPr>
          <p:nvPr/>
        </p:nvSpPr>
        <p:spPr bwMode="auto">
          <a:xfrm>
            <a:off x="6996113" y="3773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aire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1813" y="1909763"/>
            <a:ext cx="1522412" cy="2709862"/>
            <a:chOff x="2735" y="1203"/>
            <a:chExt cx="959" cy="1707"/>
          </a:xfrm>
        </p:grpSpPr>
        <p:sp>
          <p:nvSpPr>
            <p:cNvPr id="135215" name="AutoShape 19"/>
            <p:cNvSpPr>
              <a:spLocks noChangeArrowheads="1"/>
            </p:cNvSpPr>
            <p:nvPr/>
          </p:nvSpPr>
          <p:spPr bwMode="auto">
            <a:xfrm flipH="1">
              <a:off x="2846" y="1209"/>
              <a:ext cx="848" cy="1696"/>
            </a:xfrm>
            <a:prstGeom prst="moon">
              <a:avLst>
                <a:gd name="adj" fmla="val 87500"/>
              </a:avLst>
            </a:prstGeom>
            <a:solidFill>
              <a:srgbClr val="F2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216" name="Freeform 20"/>
            <p:cNvSpPr>
              <a:spLocks/>
            </p:cNvSpPr>
            <p:nvPr/>
          </p:nvSpPr>
          <p:spPr bwMode="auto">
            <a:xfrm>
              <a:off x="2741" y="1203"/>
              <a:ext cx="241" cy="1707"/>
            </a:xfrm>
            <a:custGeom>
              <a:avLst/>
              <a:gdLst>
                <a:gd name="T0" fmla="*/ 102 w 241"/>
                <a:gd name="T1" fmla="*/ 8 h 1707"/>
                <a:gd name="T2" fmla="*/ 72 w 241"/>
                <a:gd name="T3" fmla="*/ 158 h 1707"/>
                <a:gd name="T4" fmla="*/ 27 w 241"/>
                <a:gd name="T5" fmla="*/ 407 h 1707"/>
                <a:gd name="T6" fmla="*/ 6 w 241"/>
                <a:gd name="T7" fmla="*/ 605 h 1707"/>
                <a:gd name="T8" fmla="*/ 0 w 241"/>
                <a:gd name="T9" fmla="*/ 839 h 1707"/>
                <a:gd name="T10" fmla="*/ 6 w 241"/>
                <a:gd name="T11" fmla="*/ 1061 h 1707"/>
                <a:gd name="T12" fmla="*/ 27 w 241"/>
                <a:gd name="T13" fmla="*/ 1292 h 1707"/>
                <a:gd name="T14" fmla="*/ 66 w 241"/>
                <a:gd name="T15" fmla="*/ 1535 h 1707"/>
                <a:gd name="T16" fmla="*/ 102 w 241"/>
                <a:gd name="T17" fmla="*/ 1697 h 1707"/>
                <a:gd name="T18" fmla="*/ 177 w 241"/>
                <a:gd name="T19" fmla="*/ 1472 h 1707"/>
                <a:gd name="T20" fmla="*/ 234 w 241"/>
                <a:gd name="T21" fmla="*/ 953 h 1707"/>
                <a:gd name="T22" fmla="*/ 216 w 241"/>
                <a:gd name="T23" fmla="*/ 563 h 1707"/>
                <a:gd name="T24" fmla="*/ 168 w 241"/>
                <a:gd name="T25" fmla="*/ 206 h 1707"/>
                <a:gd name="T26" fmla="*/ 102 w 241"/>
                <a:gd name="T27" fmla="*/ 8 h 1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1707"/>
                <a:gd name="T44" fmla="*/ 241 w 241"/>
                <a:gd name="T45" fmla="*/ 1707 h 17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1707">
                  <a:moveTo>
                    <a:pt x="102" y="8"/>
                  </a:moveTo>
                  <a:cubicBezTo>
                    <a:pt x="86" y="0"/>
                    <a:pt x="84" y="92"/>
                    <a:pt x="72" y="158"/>
                  </a:cubicBezTo>
                  <a:cubicBezTo>
                    <a:pt x="60" y="224"/>
                    <a:pt x="38" y="333"/>
                    <a:pt x="27" y="407"/>
                  </a:cubicBezTo>
                  <a:cubicBezTo>
                    <a:pt x="16" y="481"/>
                    <a:pt x="11" y="533"/>
                    <a:pt x="6" y="605"/>
                  </a:cubicBezTo>
                  <a:cubicBezTo>
                    <a:pt x="1" y="677"/>
                    <a:pt x="0" y="763"/>
                    <a:pt x="0" y="839"/>
                  </a:cubicBezTo>
                  <a:cubicBezTo>
                    <a:pt x="0" y="915"/>
                    <a:pt x="1" y="985"/>
                    <a:pt x="6" y="1061"/>
                  </a:cubicBezTo>
                  <a:cubicBezTo>
                    <a:pt x="11" y="1137"/>
                    <a:pt x="17" y="1213"/>
                    <a:pt x="27" y="1292"/>
                  </a:cubicBezTo>
                  <a:cubicBezTo>
                    <a:pt x="37" y="1371"/>
                    <a:pt x="54" y="1468"/>
                    <a:pt x="66" y="1535"/>
                  </a:cubicBezTo>
                  <a:cubicBezTo>
                    <a:pt x="78" y="1602"/>
                    <a:pt x="84" y="1707"/>
                    <a:pt x="102" y="1697"/>
                  </a:cubicBezTo>
                  <a:cubicBezTo>
                    <a:pt x="120" y="1687"/>
                    <a:pt x="155" y="1596"/>
                    <a:pt x="177" y="1472"/>
                  </a:cubicBezTo>
                  <a:cubicBezTo>
                    <a:pt x="199" y="1348"/>
                    <a:pt x="227" y="1105"/>
                    <a:pt x="234" y="953"/>
                  </a:cubicBezTo>
                  <a:cubicBezTo>
                    <a:pt x="241" y="801"/>
                    <a:pt x="227" y="687"/>
                    <a:pt x="216" y="563"/>
                  </a:cubicBezTo>
                  <a:cubicBezTo>
                    <a:pt x="205" y="439"/>
                    <a:pt x="186" y="298"/>
                    <a:pt x="168" y="206"/>
                  </a:cubicBezTo>
                  <a:cubicBezTo>
                    <a:pt x="150" y="114"/>
                    <a:pt x="118" y="16"/>
                    <a:pt x="102" y="8"/>
                  </a:cubicBezTo>
                  <a:close/>
                </a:path>
              </a:pathLst>
            </a:custGeom>
            <a:solidFill>
              <a:srgbClr val="F29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217" name="Freeform 21"/>
            <p:cNvSpPr>
              <a:spLocks/>
            </p:cNvSpPr>
            <p:nvPr/>
          </p:nvSpPr>
          <p:spPr bwMode="auto">
            <a:xfrm flipH="1">
              <a:off x="2735" y="1208"/>
              <a:ext cx="108" cy="1695"/>
            </a:xfrm>
            <a:custGeom>
              <a:avLst/>
              <a:gdLst>
                <a:gd name="T0" fmla="*/ 3 w 108"/>
                <a:gd name="T1" fmla="*/ 0 h 1695"/>
                <a:gd name="T2" fmla="*/ 63 w 108"/>
                <a:gd name="T3" fmla="*/ 297 h 1695"/>
                <a:gd name="T4" fmla="*/ 99 w 108"/>
                <a:gd name="T5" fmla="*/ 579 h 1695"/>
                <a:gd name="T6" fmla="*/ 105 w 108"/>
                <a:gd name="T7" fmla="*/ 936 h 1695"/>
                <a:gd name="T8" fmla="*/ 78 w 108"/>
                <a:gd name="T9" fmla="*/ 1290 h 1695"/>
                <a:gd name="T10" fmla="*/ 33 w 108"/>
                <a:gd name="T11" fmla="*/ 1557 h 1695"/>
                <a:gd name="T12" fmla="*/ 0 w 108"/>
                <a:gd name="T13" fmla="*/ 1695 h 1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695"/>
                <a:gd name="T23" fmla="*/ 108 w 108"/>
                <a:gd name="T24" fmla="*/ 1695 h 16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695">
                  <a:moveTo>
                    <a:pt x="3" y="0"/>
                  </a:moveTo>
                  <a:cubicBezTo>
                    <a:pt x="25" y="100"/>
                    <a:pt x="47" y="201"/>
                    <a:pt x="63" y="297"/>
                  </a:cubicBezTo>
                  <a:cubicBezTo>
                    <a:pt x="79" y="393"/>
                    <a:pt x="92" y="473"/>
                    <a:pt x="99" y="579"/>
                  </a:cubicBezTo>
                  <a:cubicBezTo>
                    <a:pt x="106" y="685"/>
                    <a:pt x="108" y="818"/>
                    <a:pt x="105" y="936"/>
                  </a:cubicBezTo>
                  <a:cubicBezTo>
                    <a:pt x="102" y="1054"/>
                    <a:pt x="90" y="1187"/>
                    <a:pt x="78" y="1290"/>
                  </a:cubicBezTo>
                  <a:cubicBezTo>
                    <a:pt x="66" y="1393"/>
                    <a:pt x="46" y="1490"/>
                    <a:pt x="33" y="1557"/>
                  </a:cubicBezTo>
                  <a:cubicBezTo>
                    <a:pt x="20" y="1624"/>
                    <a:pt x="10" y="1659"/>
                    <a:pt x="0" y="16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5184" name="Rectangle 22"/>
          <p:cNvSpPr>
            <a:spLocks noChangeArrowheads="1"/>
          </p:cNvSpPr>
          <p:nvPr/>
        </p:nvSpPr>
        <p:spPr bwMode="auto">
          <a:xfrm rot="1054421">
            <a:off x="5776913" y="3673475"/>
            <a:ext cx="95250" cy="1047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57450" y="1209675"/>
            <a:ext cx="4119563" cy="4122738"/>
            <a:chOff x="1548" y="762"/>
            <a:chExt cx="2595" cy="2597"/>
          </a:xfrm>
        </p:grpSpPr>
        <p:grpSp>
          <p:nvGrpSpPr>
            <p:cNvPr id="135202" name="Group 24"/>
            <p:cNvGrpSpPr>
              <a:grpSpLocks/>
            </p:cNvGrpSpPr>
            <p:nvPr/>
          </p:nvGrpSpPr>
          <p:grpSpPr bwMode="auto">
            <a:xfrm>
              <a:off x="1548" y="762"/>
              <a:ext cx="2274" cy="2597"/>
              <a:chOff x="1548" y="762"/>
              <a:chExt cx="2274" cy="2597"/>
            </a:xfrm>
          </p:grpSpPr>
          <p:sp>
            <p:nvSpPr>
              <p:cNvPr id="135204" name="Line 25"/>
              <p:cNvSpPr>
                <a:spLocks noChangeShapeType="1"/>
              </p:cNvSpPr>
              <p:nvPr/>
            </p:nvSpPr>
            <p:spPr bwMode="auto">
              <a:xfrm>
                <a:off x="2844" y="76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05" name="Line 26"/>
              <p:cNvSpPr>
                <a:spLocks noChangeShapeType="1"/>
              </p:cNvSpPr>
              <p:nvPr/>
            </p:nvSpPr>
            <p:spPr bwMode="auto">
              <a:xfrm flipV="1">
                <a:off x="2844" y="2905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06" name="Line 27"/>
              <p:cNvSpPr>
                <a:spLocks noChangeShapeType="1"/>
              </p:cNvSpPr>
              <p:nvPr/>
            </p:nvSpPr>
            <p:spPr bwMode="auto">
              <a:xfrm>
                <a:off x="1852" y="1231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07" name="Line 28"/>
              <p:cNvSpPr>
                <a:spLocks noChangeShapeType="1"/>
              </p:cNvSpPr>
              <p:nvPr/>
            </p:nvSpPr>
            <p:spPr bwMode="auto">
              <a:xfrm>
                <a:off x="1548" y="2069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08" name="Line 29"/>
              <p:cNvSpPr>
                <a:spLocks noChangeShapeType="1"/>
              </p:cNvSpPr>
              <p:nvPr/>
            </p:nvSpPr>
            <p:spPr bwMode="auto">
              <a:xfrm flipV="1">
                <a:off x="1860" y="257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09" name="Line 30"/>
              <p:cNvSpPr>
                <a:spLocks noChangeShapeType="1"/>
              </p:cNvSpPr>
              <p:nvPr/>
            </p:nvSpPr>
            <p:spPr bwMode="auto">
              <a:xfrm flipH="1">
                <a:off x="3505" y="1216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10" name="Line 31"/>
              <p:cNvSpPr>
                <a:spLocks noChangeShapeType="1"/>
              </p:cNvSpPr>
              <p:nvPr/>
            </p:nvSpPr>
            <p:spPr bwMode="auto">
              <a:xfrm flipH="1" flipV="1">
                <a:off x="3496" y="2594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11" name="Line 32"/>
              <p:cNvSpPr>
                <a:spLocks noChangeShapeType="1"/>
              </p:cNvSpPr>
              <p:nvPr/>
            </p:nvSpPr>
            <p:spPr bwMode="auto">
              <a:xfrm rot="20407661" flipV="1">
                <a:off x="2254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12" name="Line 33"/>
              <p:cNvSpPr>
                <a:spLocks noChangeShapeType="1"/>
              </p:cNvSpPr>
              <p:nvPr/>
            </p:nvSpPr>
            <p:spPr bwMode="auto">
              <a:xfrm rot="1192339">
                <a:off x="2202" y="950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13" name="Line 34"/>
              <p:cNvSpPr>
                <a:spLocks noChangeShapeType="1"/>
              </p:cNvSpPr>
              <p:nvPr/>
            </p:nvSpPr>
            <p:spPr bwMode="auto">
              <a:xfrm rot="1192339" flipH="1" flipV="1">
                <a:off x="3080" y="2882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214" name="Line 35"/>
              <p:cNvSpPr>
                <a:spLocks noChangeShapeType="1"/>
              </p:cNvSpPr>
              <p:nvPr/>
            </p:nvSpPr>
            <p:spPr bwMode="auto">
              <a:xfrm rot="20407661" flipH="1">
                <a:off x="3180" y="948"/>
                <a:ext cx="31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5203" name="Line 36"/>
            <p:cNvSpPr>
              <a:spLocks noChangeShapeType="1"/>
            </p:cNvSpPr>
            <p:nvPr/>
          </p:nvSpPr>
          <p:spPr bwMode="auto">
            <a:xfrm flipH="1">
              <a:off x="3689" y="206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144838" y="2319338"/>
            <a:ext cx="2714625" cy="1892300"/>
            <a:chOff x="1981" y="1461"/>
            <a:chExt cx="1710" cy="1192"/>
          </a:xfrm>
        </p:grpSpPr>
        <p:sp>
          <p:nvSpPr>
            <p:cNvPr id="135196" name="Line 38"/>
            <p:cNvSpPr>
              <a:spLocks noChangeShapeType="1"/>
            </p:cNvSpPr>
            <p:nvPr/>
          </p:nvSpPr>
          <p:spPr bwMode="auto">
            <a:xfrm flipH="1" flipV="1">
              <a:off x="2204" y="1481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97" name="Line 39"/>
            <p:cNvSpPr>
              <a:spLocks noChangeShapeType="1"/>
            </p:cNvSpPr>
            <p:nvPr/>
          </p:nvSpPr>
          <p:spPr bwMode="auto">
            <a:xfrm flipH="1">
              <a:off x="1981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98" name="Line 40"/>
            <p:cNvSpPr>
              <a:spLocks noChangeShapeType="1"/>
            </p:cNvSpPr>
            <p:nvPr/>
          </p:nvSpPr>
          <p:spPr bwMode="auto">
            <a:xfrm flipH="1">
              <a:off x="2224" y="2334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99" name="Line 41"/>
            <p:cNvSpPr>
              <a:spLocks noChangeShapeType="1"/>
            </p:cNvSpPr>
            <p:nvPr/>
          </p:nvSpPr>
          <p:spPr bwMode="auto">
            <a:xfrm>
              <a:off x="3169" y="23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200" name="Line 42"/>
            <p:cNvSpPr>
              <a:spLocks noChangeShapeType="1"/>
            </p:cNvSpPr>
            <p:nvPr/>
          </p:nvSpPr>
          <p:spPr bwMode="auto">
            <a:xfrm>
              <a:off x="3238" y="206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201" name="Line 43"/>
            <p:cNvSpPr>
              <a:spLocks noChangeShapeType="1"/>
            </p:cNvSpPr>
            <p:nvPr/>
          </p:nvSpPr>
          <p:spPr bwMode="auto">
            <a:xfrm flipV="1">
              <a:off x="3130" y="1461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" name="38 Grupo"/>
          <p:cNvGrpSpPr>
            <a:grpSpLocks/>
          </p:cNvGrpSpPr>
          <p:nvPr/>
        </p:nvGrpSpPr>
        <p:grpSpPr bwMode="auto">
          <a:xfrm>
            <a:off x="2011363" y="1268413"/>
            <a:ext cx="5053012" cy="4073525"/>
            <a:chOff x="2011679" y="1268413"/>
            <a:chExt cx="5052696" cy="4073525"/>
          </a:xfrm>
        </p:grpSpPr>
        <p:sp>
          <p:nvSpPr>
            <p:cNvPr id="135192" name="48 CuadroTexto"/>
            <p:cNvSpPr txBox="1">
              <a:spLocks noChangeArrowheads="1"/>
            </p:cNvSpPr>
            <p:nvPr/>
          </p:nvSpPr>
          <p:spPr bwMode="auto">
            <a:xfrm rot="1967905">
              <a:off x="5029200" y="1268413"/>
              <a:ext cx="2035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5193" name="49 CuadroTexto"/>
            <p:cNvSpPr txBox="1">
              <a:spLocks noChangeArrowheads="1"/>
            </p:cNvSpPr>
            <p:nvPr/>
          </p:nvSpPr>
          <p:spPr bwMode="auto">
            <a:xfrm rot="-2079479">
              <a:off x="2011679" y="137159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5194" name="50 CuadroTexto"/>
            <p:cNvSpPr txBox="1">
              <a:spLocks noChangeArrowheads="1"/>
            </p:cNvSpPr>
            <p:nvPr/>
          </p:nvSpPr>
          <p:spPr bwMode="auto">
            <a:xfrm rot="2163369">
              <a:off x="2125979" y="4789487"/>
              <a:ext cx="20351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5195" name="51 CuadroTexto"/>
            <p:cNvSpPr txBox="1">
              <a:spLocks noChangeArrowheads="1"/>
            </p:cNvSpPr>
            <p:nvPr/>
          </p:nvSpPr>
          <p:spPr bwMode="auto">
            <a:xfrm rot="19632095" flipH="1">
              <a:off x="4892675" y="4972050"/>
              <a:ext cx="2033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  <p:grpSp>
        <p:nvGrpSpPr>
          <p:cNvPr id="9" name="43 Grupo"/>
          <p:cNvGrpSpPr>
            <a:grpSpLocks/>
          </p:cNvGrpSpPr>
          <p:nvPr/>
        </p:nvGrpSpPr>
        <p:grpSpPr bwMode="auto">
          <a:xfrm>
            <a:off x="3975100" y="2276475"/>
            <a:ext cx="976313" cy="2046288"/>
            <a:chOff x="3975100" y="2276475"/>
            <a:chExt cx="976313" cy="2046288"/>
          </a:xfrm>
        </p:grpSpPr>
        <p:sp>
          <p:nvSpPr>
            <p:cNvPr id="135190" name="43 CuadroTexto"/>
            <p:cNvSpPr txBox="1">
              <a:spLocks noChangeArrowheads="1"/>
            </p:cNvSpPr>
            <p:nvPr/>
          </p:nvSpPr>
          <p:spPr bwMode="auto">
            <a:xfrm rot="-5400000">
              <a:off x="3748881" y="3120232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  <p:sp>
          <p:nvSpPr>
            <p:cNvPr id="135191" name="44 CuadroTexto"/>
            <p:cNvSpPr txBox="1">
              <a:spLocks noChangeArrowheads="1"/>
            </p:cNvSpPr>
            <p:nvPr/>
          </p:nvSpPr>
          <p:spPr bwMode="auto">
            <a:xfrm rot="5400000">
              <a:off x="3142456" y="3109119"/>
              <a:ext cx="2035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latin typeface="Calibri" pitchFamily="34" charset="0"/>
                </a:rPr>
                <a:t>Presión atmosférica</a:t>
              </a:r>
            </a:p>
          </p:txBody>
        </p:sp>
      </p:grp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4457700" y="3063875"/>
            <a:ext cx="1120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VACÍO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7708 0.05092 " pathEditMode="relative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7 L 0.09827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155 L 0.04635 0.015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28355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28354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nimBg="1"/>
      <p:bldP spid="228354" grpId="1" animBg="1"/>
      <p:bldP spid="228355" grpId="0" animBg="1"/>
      <p:bldP spid="228355" grpId="1" animBg="1"/>
      <p:bldP spid="228361" grpId="0" animBg="1"/>
      <p:bldP spid="228362" grpId="0" animBg="1"/>
      <p:bldP spid="228362" grpId="1" animBg="1"/>
      <p:bldP spid="228362" grpId="2" animBg="1"/>
      <p:bldP spid="228363" grpId="0" animBg="1"/>
      <p:bldP spid="228363" grpId="1" animBg="1"/>
      <p:bldP spid="228363" grpId="2" animBg="1"/>
      <p:bldP spid="228364" grpId="0" animBg="1"/>
      <p:bldP spid="228365" grpId="0" animBg="1"/>
      <p:bldP spid="228366" grpId="0" animBg="1"/>
      <p:bldP spid="228367" grpId="0" animBg="1"/>
      <p:bldP spid="228368" grpId="0" animBg="1"/>
      <p:bldP spid="228368" grpId="1" animBg="1"/>
      <p:bldP spid="228368" grpId="2" animBg="1"/>
      <p:bldP spid="228369" grpId="0"/>
      <p:bldP spid="228369" grpId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Group 2"/>
          <p:cNvGraphicFramePr>
            <a:graphicFrameLocks noGrp="1"/>
          </p:cNvGraphicFramePr>
          <p:nvPr/>
        </p:nvGraphicFramePr>
        <p:xfrm>
          <a:off x="1524000" y="2365375"/>
          <a:ext cx="6096000" cy="428441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(metros)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Fuerza (Newtons)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Fuerza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(kp, “kilos”)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12.730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50.920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114.600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11.700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203.700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20.800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318.200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32.500</a:t>
                      </a:r>
                      <a:endParaRPr kumimoji="0" lang="es-E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82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  <a:latin typeface="Arial" charset="0"/>
              </a:rPr>
              <a:t>Fuerza que hay que aplicar sobre los hemisferios para separarlos, en función de su radio.</a:t>
            </a:r>
          </a:p>
        </p:txBody>
      </p:sp>
      <p:graphicFrame>
        <p:nvGraphicFramePr>
          <p:cNvPr id="229409" name="Object 33"/>
          <p:cNvGraphicFramePr>
            <a:graphicFrameLocks noChangeAspect="1"/>
          </p:cNvGraphicFramePr>
          <p:nvPr/>
        </p:nvGraphicFramePr>
        <p:xfrm>
          <a:off x="2151063" y="990600"/>
          <a:ext cx="4922837" cy="898525"/>
        </p:xfrm>
        <a:graphic>
          <a:graphicData uri="http://schemas.openxmlformats.org/presentationml/2006/ole">
            <p:oleObj spid="_x0000_s2050" name="Ecuación" r:id="rId3" imgW="2298600" imgH="419040" progId="Equation.3">
              <p:embed/>
            </p:oleObj>
          </a:graphicData>
        </a:graphic>
      </p:graphicFrame>
      <p:graphicFrame>
        <p:nvGraphicFramePr>
          <p:cNvPr id="229410" name="Object 34"/>
          <p:cNvGraphicFramePr>
            <a:graphicFrameLocks noChangeAspect="1"/>
          </p:cNvGraphicFramePr>
          <p:nvPr/>
        </p:nvGraphicFramePr>
        <p:xfrm>
          <a:off x="1498600" y="1493838"/>
          <a:ext cx="6227763" cy="762000"/>
        </p:xfrm>
        <a:graphic>
          <a:graphicData uri="http://schemas.openxmlformats.org/presentationml/2006/ole">
            <p:oleObj spid="_x0000_s2051" name="Ecuación" r:id="rId4" imgW="2908080" imgH="355320" progId="Equation.3">
              <p:embed/>
            </p:oleObj>
          </a:graphicData>
        </a:graphic>
      </p:graphicFrame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1912938" y="33686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2" name="Rectangle 36"/>
          <p:cNvSpPr>
            <a:spLocks noChangeArrowheads="1"/>
          </p:cNvSpPr>
          <p:nvPr/>
        </p:nvSpPr>
        <p:spPr bwMode="auto">
          <a:xfrm>
            <a:off x="3949700" y="33686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3" name="Rectangle 37"/>
          <p:cNvSpPr>
            <a:spLocks noChangeArrowheads="1"/>
          </p:cNvSpPr>
          <p:nvPr/>
        </p:nvSpPr>
        <p:spPr bwMode="auto">
          <a:xfrm>
            <a:off x="5857875" y="33686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4" name="Rectangle 38"/>
          <p:cNvSpPr>
            <a:spLocks noChangeArrowheads="1"/>
          </p:cNvSpPr>
          <p:nvPr/>
        </p:nvSpPr>
        <p:spPr bwMode="auto">
          <a:xfrm>
            <a:off x="1912938" y="4065588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5" name="Rectangle 39"/>
          <p:cNvSpPr>
            <a:spLocks noChangeArrowheads="1"/>
          </p:cNvSpPr>
          <p:nvPr/>
        </p:nvSpPr>
        <p:spPr bwMode="auto">
          <a:xfrm>
            <a:off x="3813175" y="4065588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6" name="Rectangle 40"/>
          <p:cNvSpPr>
            <a:spLocks noChangeArrowheads="1"/>
          </p:cNvSpPr>
          <p:nvPr/>
        </p:nvSpPr>
        <p:spPr bwMode="auto">
          <a:xfrm>
            <a:off x="5857875" y="4065588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7" name="Rectangle 41"/>
          <p:cNvSpPr>
            <a:spLocks noChangeArrowheads="1"/>
          </p:cNvSpPr>
          <p:nvPr/>
        </p:nvSpPr>
        <p:spPr bwMode="auto">
          <a:xfrm>
            <a:off x="1912938" y="47275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8" name="Rectangle 42"/>
          <p:cNvSpPr>
            <a:spLocks noChangeArrowheads="1"/>
          </p:cNvSpPr>
          <p:nvPr/>
        </p:nvSpPr>
        <p:spPr bwMode="auto">
          <a:xfrm>
            <a:off x="3813175" y="47275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9" name="Rectangle 43"/>
          <p:cNvSpPr>
            <a:spLocks noChangeArrowheads="1"/>
          </p:cNvSpPr>
          <p:nvPr/>
        </p:nvSpPr>
        <p:spPr bwMode="auto">
          <a:xfrm>
            <a:off x="5857875" y="4727575"/>
            <a:ext cx="1358900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0" name="Rectangle 44"/>
          <p:cNvSpPr>
            <a:spLocks noChangeArrowheads="1"/>
          </p:cNvSpPr>
          <p:nvPr/>
        </p:nvSpPr>
        <p:spPr bwMode="auto">
          <a:xfrm>
            <a:off x="1912938" y="53768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1" name="Rectangle 45"/>
          <p:cNvSpPr>
            <a:spLocks noChangeArrowheads="1"/>
          </p:cNvSpPr>
          <p:nvPr/>
        </p:nvSpPr>
        <p:spPr bwMode="auto">
          <a:xfrm>
            <a:off x="3813175" y="53768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2" name="Rectangle 46"/>
          <p:cNvSpPr>
            <a:spLocks noChangeArrowheads="1"/>
          </p:cNvSpPr>
          <p:nvPr/>
        </p:nvSpPr>
        <p:spPr bwMode="auto">
          <a:xfrm>
            <a:off x="5857875" y="53768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3" name="Rectangle 47"/>
          <p:cNvSpPr>
            <a:spLocks noChangeArrowheads="1"/>
          </p:cNvSpPr>
          <p:nvPr/>
        </p:nvSpPr>
        <p:spPr bwMode="auto">
          <a:xfrm>
            <a:off x="1912938" y="60626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4" name="Rectangle 48"/>
          <p:cNvSpPr>
            <a:spLocks noChangeArrowheads="1"/>
          </p:cNvSpPr>
          <p:nvPr/>
        </p:nvSpPr>
        <p:spPr bwMode="auto">
          <a:xfrm>
            <a:off x="3813175" y="60626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5" name="Rectangle 49"/>
          <p:cNvSpPr>
            <a:spLocks noChangeArrowheads="1"/>
          </p:cNvSpPr>
          <p:nvPr/>
        </p:nvSpPr>
        <p:spPr bwMode="auto">
          <a:xfrm>
            <a:off x="5857875" y="6062663"/>
            <a:ext cx="13589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3086100" y="1692275"/>
            <a:ext cx="342900" cy="342900"/>
          </a:xfrm>
          <a:prstGeom prst="rect">
            <a:avLst/>
          </a:prstGeom>
          <a:solidFill>
            <a:srgbClr val="FFFF00">
              <a:alpha val="3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2" name="21 Rectángulo"/>
          <p:cNvSpPr/>
          <p:nvPr/>
        </p:nvSpPr>
        <p:spPr>
          <a:xfrm>
            <a:off x="6297613" y="1635125"/>
            <a:ext cx="1452562" cy="400050"/>
          </a:xfrm>
          <a:prstGeom prst="rect">
            <a:avLst/>
          </a:prstGeom>
          <a:solidFill>
            <a:srgbClr val="FFFF00">
              <a:alpha val="3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9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9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9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2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9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2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29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29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29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1" grpId="0" animBg="1"/>
      <p:bldP spid="229411" grpId="1" animBg="1"/>
      <p:bldP spid="229412" grpId="0" animBg="1"/>
      <p:bldP spid="229412" grpId="1" animBg="1"/>
      <p:bldP spid="229413" grpId="0" animBg="1"/>
      <p:bldP spid="229413" grpId="1" animBg="1"/>
      <p:bldP spid="229414" grpId="0" animBg="1"/>
      <p:bldP spid="229414" grpId="1" animBg="1"/>
      <p:bldP spid="229415" grpId="0" animBg="1"/>
      <p:bldP spid="229415" grpId="1" animBg="1"/>
      <p:bldP spid="229416" grpId="0" animBg="1"/>
      <p:bldP spid="229416" grpId="1" animBg="1"/>
      <p:bldP spid="229417" grpId="0" animBg="1"/>
      <p:bldP spid="229417" grpId="1" animBg="1"/>
      <p:bldP spid="229418" grpId="0" animBg="1"/>
      <p:bldP spid="229418" grpId="1" animBg="1"/>
      <p:bldP spid="229419" grpId="0" animBg="1"/>
      <p:bldP spid="229419" grpId="1" animBg="1"/>
      <p:bldP spid="229420" grpId="0" animBg="1"/>
      <p:bldP spid="229420" grpId="1" animBg="1"/>
      <p:bldP spid="229421" grpId="0" animBg="1"/>
      <p:bldP spid="229421" grpId="1" animBg="1"/>
      <p:bldP spid="229422" grpId="0" animBg="1"/>
      <p:bldP spid="229422" grpId="1" animBg="1"/>
      <p:bldP spid="229423" grpId="0" animBg="1"/>
      <p:bldP spid="229423" grpId="1" animBg="1"/>
      <p:bldP spid="229424" grpId="0" animBg="1"/>
      <p:bldP spid="229424" grpId="1" animBg="1"/>
      <p:bldP spid="229425" grpId="0" animBg="1"/>
      <p:bldP spid="229425" grpId="1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8151813" y="2014538"/>
            <a:ext cx="755650" cy="2146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39713" y="2014538"/>
            <a:ext cx="755650" cy="2146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1979613" y="4749800"/>
            <a:ext cx="2736850" cy="1584325"/>
          </a:xfrm>
          <a:custGeom>
            <a:avLst/>
            <a:gdLst>
              <a:gd name="T0" fmla="*/ 0 w 1724"/>
              <a:gd name="T1" fmla="*/ 2147483647 h 998"/>
              <a:gd name="T2" fmla="*/ 2147483647 w 1724"/>
              <a:gd name="T3" fmla="*/ 2147483647 h 998"/>
              <a:gd name="T4" fmla="*/ 2147483647 w 1724"/>
              <a:gd name="T5" fmla="*/ 2147483647 h 998"/>
              <a:gd name="T6" fmla="*/ 2147483647 w 1724"/>
              <a:gd name="T7" fmla="*/ 2147483647 h 998"/>
              <a:gd name="T8" fmla="*/ 2147483647 w 1724"/>
              <a:gd name="T9" fmla="*/ 0 h 998"/>
              <a:gd name="T10" fmla="*/ 2147483647 w 1724"/>
              <a:gd name="T11" fmla="*/ 0 h 998"/>
              <a:gd name="T12" fmla="*/ 2147483647 w 1724"/>
              <a:gd name="T13" fmla="*/ 2147483647 h 998"/>
              <a:gd name="T14" fmla="*/ 0 w 1724"/>
              <a:gd name="T15" fmla="*/ 2147483647 h 998"/>
              <a:gd name="T16" fmla="*/ 0 w 1724"/>
              <a:gd name="T17" fmla="*/ 2147483647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4"/>
              <a:gd name="T28" fmla="*/ 0 h 998"/>
              <a:gd name="T29" fmla="*/ 1724 w 1724"/>
              <a:gd name="T30" fmla="*/ 998 h 9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4" h="998">
                <a:moveTo>
                  <a:pt x="0" y="272"/>
                </a:moveTo>
                <a:lnTo>
                  <a:pt x="136" y="272"/>
                </a:lnTo>
                <a:lnTo>
                  <a:pt x="136" y="862"/>
                </a:lnTo>
                <a:lnTo>
                  <a:pt x="1588" y="862"/>
                </a:lnTo>
                <a:lnTo>
                  <a:pt x="1588" y="0"/>
                </a:lnTo>
                <a:lnTo>
                  <a:pt x="1724" y="0"/>
                </a:lnTo>
                <a:lnTo>
                  <a:pt x="1724" y="998"/>
                </a:lnTo>
                <a:lnTo>
                  <a:pt x="0" y="998"/>
                </a:lnTo>
                <a:lnTo>
                  <a:pt x="0" y="27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500563" y="3381375"/>
            <a:ext cx="215900" cy="1800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auto">
          <a:xfrm>
            <a:off x="4500563" y="4749800"/>
            <a:ext cx="215900" cy="720725"/>
          </a:xfrm>
          <a:custGeom>
            <a:avLst/>
            <a:gdLst>
              <a:gd name="T0" fmla="*/ 2147483647 w 182"/>
              <a:gd name="T1" fmla="*/ 0 h 454"/>
              <a:gd name="T2" fmla="*/ 2147483647 w 182"/>
              <a:gd name="T3" fmla="*/ 0 h 454"/>
              <a:gd name="T4" fmla="*/ 2147483647 w 182"/>
              <a:gd name="T5" fmla="*/ 2147483647 h 454"/>
              <a:gd name="T6" fmla="*/ 0 w 182"/>
              <a:gd name="T7" fmla="*/ 2147483647 h 454"/>
              <a:gd name="T8" fmla="*/ 0 w 182"/>
              <a:gd name="T9" fmla="*/ 0 h 454"/>
              <a:gd name="T10" fmla="*/ 2147483647 w 182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454"/>
              <a:gd name="T20" fmla="*/ 182 w 182"/>
              <a:gd name="T21" fmla="*/ 454 h 4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454">
                <a:moveTo>
                  <a:pt x="46" y="0"/>
                </a:moveTo>
                <a:lnTo>
                  <a:pt x="182" y="0"/>
                </a:lnTo>
                <a:lnTo>
                  <a:pt x="182" y="454"/>
                </a:lnTo>
                <a:lnTo>
                  <a:pt x="0" y="454"/>
                </a:lnTo>
                <a:lnTo>
                  <a:pt x="0" y="0"/>
                </a:lnTo>
                <a:lnTo>
                  <a:pt x="4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979613" y="4173538"/>
            <a:ext cx="215900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1979613" y="4965700"/>
            <a:ext cx="2159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6201" name="Freeform 9"/>
          <p:cNvSpPr>
            <a:spLocks/>
          </p:cNvSpPr>
          <p:nvPr/>
        </p:nvSpPr>
        <p:spPr bwMode="auto">
          <a:xfrm>
            <a:off x="971550" y="2012950"/>
            <a:ext cx="7200900" cy="2160588"/>
          </a:xfrm>
          <a:custGeom>
            <a:avLst/>
            <a:gdLst>
              <a:gd name="T0" fmla="*/ 0 w 4536"/>
              <a:gd name="T1" fmla="*/ 0 h 1361"/>
              <a:gd name="T2" fmla="*/ 2147483647 w 4536"/>
              <a:gd name="T3" fmla="*/ 0 h 1361"/>
              <a:gd name="T4" fmla="*/ 2147483647 w 4536"/>
              <a:gd name="T5" fmla="*/ 2147483647 h 1361"/>
              <a:gd name="T6" fmla="*/ 2147483647 w 4536"/>
              <a:gd name="T7" fmla="*/ 2147483647 h 1361"/>
              <a:gd name="T8" fmla="*/ 2147483647 w 4536"/>
              <a:gd name="T9" fmla="*/ 0 h 1361"/>
              <a:gd name="T10" fmla="*/ 2147483647 w 4536"/>
              <a:gd name="T11" fmla="*/ 0 h 1361"/>
              <a:gd name="T12" fmla="*/ 2147483647 w 4536"/>
              <a:gd name="T13" fmla="*/ 2147483647 h 1361"/>
              <a:gd name="T14" fmla="*/ 2147483647 w 4536"/>
              <a:gd name="T15" fmla="*/ 2147483647 h 1361"/>
              <a:gd name="T16" fmla="*/ 2147483647 w 4536"/>
              <a:gd name="T17" fmla="*/ 2147483647 h 1361"/>
              <a:gd name="T18" fmla="*/ 2147483647 w 4536"/>
              <a:gd name="T19" fmla="*/ 2147483647 h 1361"/>
              <a:gd name="T20" fmla="*/ 2147483647 w 4536"/>
              <a:gd name="T21" fmla="*/ 2147483647 h 1361"/>
              <a:gd name="T22" fmla="*/ 0 w 4536"/>
              <a:gd name="T23" fmla="*/ 2147483647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36"/>
              <a:gd name="T37" fmla="*/ 0 h 1361"/>
              <a:gd name="T38" fmla="*/ 4536 w 4536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36" h="1361">
                <a:moveTo>
                  <a:pt x="0" y="0"/>
                </a:moveTo>
                <a:lnTo>
                  <a:pt x="1361" y="0"/>
                </a:lnTo>
                <a:lnTo>
                  <a:pt x="1814" y="453"/>
                </a:lnTo>
                <a:lnTo>
                  <a:pt x="2676" y="453"/>
                </a:lnTo>
                <a:lnTo>
                  <a:pt x="3175" y="0"/>
                </a:lnTo>
                <a:lnTo>
                  <a:pt x="4536" y="0"/>
                </a:lnTo>
                <a:lnTo>
                  <a:pt x="4536" y="1361"/>
                </a:lnTo>
                <a:lnTo>
                  <a:pt x="3175" y="1361"/>
                </a:lnTo>
                <a:lnTo>
                  <a:pt x="2676" y="907"/>
                </a:lnTo>
                <a:lnTo>
                  <a:pt x="1814" y="907"/>
                </a:lnTo>
                <a:lnTo>
                  <a:pt x="1361" y="1361"/>
                </a:lnTo>
                <a:lnTo>
                  <a:pt x="0" y="1361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971550" y="4173538"/>
            <a:ext cx="10080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3" name="Freeform 11"/>
          <p:cNvSpPr>
            <a:spLocks/>
          </p:cNvSpPr>
          <p:nvPr/>
        </p:nvSpPr>
        <p:spPr bwMode="auto">
          <a:xfrm>
            <a:off x="2195513" y="3452813"/>
            <a:ext cx="2305050" cy="720725"/>
          </a:xfrm>
          <a:custGeom>
            <a:avLst/>
            <a:gdLst>
              <a:gd name="T0" fmla="*/ 0 w 1452"/>
              <a:gd name="T1" fmla="*/ 2147483647 h 454"/>
              <a:gd name="T2" fmla="*/ 2147483647 w 1452"/>
              <a:gd name="T3" fmla="*/ 2147483647 h 454"/>
              <a:gd name="T4" fmla="*/ 2147483647 w 1452"/>
              <a:gd name="T5" fmla="*/ 0 h 454"/>
              <a:gd name="T6" fmla="*/ 2147483647 w 1452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454"/>
              <a:gd name="T14" fmla="*/ 1452 w 1452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454">
                <a:moveTo>
                  <a:pt x="0" y="454"/>
                </a:moveTo>
                <a:lnTo>
                  <a:pt x="590" y="454"/>
                </a:lnTo>
                <a:lnTo>
                  <a:pt x="1043" y="0"/>
                </a:lnTo>
                <a:lnTo>
                  <a:pt x="14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4" name="Freeform 12"/>
          <p:cNvSpPr>
            <a:spLocks/>
          </p:cNvSpPr>
          <p:nvPr/>
        </p:nvSpPr>
        <p:spPr bwMode="auto">
          <a:xfrm>
            <a:off x="4716463" y="3452813"/>
            <a:ext cx="3455987" cy="720725"/>
          </a:xfrm>
          <a:custGeom>
            <a:avLst/>
            <a:gdLst>
              <a:gd name="T0" fmla="*/ 0 w 2177"/>
              <a:gd name="T1" fmla="*/ 0 h 454"/>
              <a:gd name="T2" fmla="*/ 2147483647 w 2177"/>
              <a:gd name="T3" fmla="*/ 0 h 454"/>
              <a:gd name="T4" fmla="*/ 2147483647 w 2177"/>
              <a:gd name="T5" fmla="*/ 2147483647 h 454"/>
              <a:gd name="T6" fmla="*/ 2147483647 w 2177"/>
              <a:gd name="T7" fmla="*/ 2147483647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2177"/>
              <a:gd name="T13" fmla="*/ 0 h 454"/>
              <a:gd name="T14" fmla="*/ 2177 w 2177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7" h="454">
                <a:moveTo>
                  <a:pt x="0" y="0"/>
                </a:moveTo>
                <a:lnTo>
                  <a:pt x="317" y="0"/>
                </a:lnTo>
                <a:lnTo>
                  <a:pt x="816" y="454"/>
                </a:lnTo>
                <a:lnTo>
                  <a:pt x="2177" y="45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5" name="Freeform 13"/>
          <p:cNvSpPr>
            <a:spLocks/>
          </p:cNvSpPr>
          <p:nvPr/>
        </p:nvSpPr>
        <p:spPr bwMode="auto">
          <a:xfrm>
            <a:off x="1979613" y="3452813"/>
            <a:ext cx="2736850" cy="2879725"/>
          </a:xfrm>
          <a:custGeom>
            <a:avLst/>
            <a:gdLst>
              <a:gd name="T0" fmla="*/ 0 w 1724"/>
              <a:gd name="T1" fmla="*/ 2147483647 h 1814"/>
              <a:gd name="T2" fmla="*/ 0 w 1724"/>
              <a:gd name="T3" fmla="*/ 2147483647 h 1814"/>
              <a:gd name="T4" fmla="*/ 2147483647 w 1724"/>
              <a:gd name="T5" fmla="*/ 2147483647 h 1814"/>
              <a:gd name="T6" fmla="*/ 2147483647 w 1724"/>
              <a:gd name="T7" fmla="*/ 0 h 1814"/>
              <a:gd name="T8" fmla="*/ 0 60000 65536"/>
              <a:gd name="T9" fmla="*/ 0 60000 65536"/>
              <a:gd name="T10" fmla="*/ 0 60000 65536"/>
              <a:gd name="T11" fmla="*/ 0 60000 65536"/>
              <a:gd name="T12" fmla="*/ 0 w 1724"/>
              <a:gd name="T13" fmla="*/ 0 h 1814"/>
              <a:gd name="T14" fmla="*/ 1724 w 1724"/>
              <a:gd name="T15" fmla="*/ 1814 h 1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4" h="1814">
                <a:moveTo>
                  <a:pt x="0" y="454"/>
                </a:moveTo>
                <a:lnTo>
                  <a:pt x="0" y="1814"/>
                </a:lnTo>
                <a:lnTo>
                  <a:pt x="1724" y="1814"/>
                </a:lnTo>
                <a:lnTo>
                  <a:pt x="172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6" name="Freeform 14"/>
          <p:cNvSpPr>
            <a:spLocks/>
          </p:cNvSpPr>
          <p:nvPr/>
        </p:nvSpPr>
        <p:spPr bwMode="auto">
          <a:xfrm>
            <a:off x="2195513" y="3452813"/>
            <a:ext cx="2305050" cy="2665412"/>
          </a:xfrm>
          <a:custGeom>
            <a:avLst/>
            <a:gdLst>
              <a:gd name="T0" fmla="*/ 0 w 1452"/>
              <a:gd name="T1" fmla="*/ 2147483647 h 1678"/>
              <a:gd name="T2" fmla="*/ 0 w 1452"/>
              <a:gd name="T3" fmla="*/ 2147483647 h 1678"/>
              <a:gd name="T4" fmla="*/ 2147483647 w 1452"/>
              <a:gd name="T5" fmla="*/ 2147483647 h 1678"/>
              <a:gd name="T6" fmla="*/ 2147483647 w 1452"/>
              <a:gd name="T7" fmla="*/ 0 h 1678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1678"/>
              <a:gd name="T14" fmla="*/ 1452 w 1452"/>
              <a:gd name="T15" fmla="*/ 1678 h 1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1678">
                <a:moveTo>
                  <a:pt x="0" y="454"/>
                </a:moveTo>
                <a:lnTo>
                  <a:pt x="0" y="1678"/>
                </a:lnTo>
                <a:lnTo>
                  <a:pt x="1452" y="1678"/>
                </a:lnTo>
                <a:lnTo>
                  <a:pt x="14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 flipH="1">
            <a:off x="250825" y="201295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 flipH="1">
            <a:off x="250825" y="41735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 flipH="1">
            <a:off x="8172450" y="201295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11413" y="4748213"/>
            <a:ext cx="1800225" cy="865187"/>
            <a:chOff x="1519" y="2205"/>
            <a:chExt cx="1134" cy="545"/>
          </a:xfrm>
        </p:grpSpPr>
        <p:sp>
          <p:nvSpPr>
            <p:cNvPr id="136230" name="Line 20"/>
            <p:cNvSpPr>
              <a:spLocks noChangeShapeType="1"/>
            </p:cNvSpPr>
            <p:nvPr/>
          </p:nvSpPr>
          <p:spPr bwMode="auto">
            <a:xfrm>
              <a:off x="1519" y="2750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231" name="Line 21"/>
            <p:cNvSpPr>
              <a:spLocks noChangeShapeType="1"/>
            </p:cNvSpPr>
            <p:nvPr/>
          </p:nvSpPr>
          <p:spPr bwMode="auto">
            <a:xfrm>
              <a:off x="1927" y="220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232" name="Line 22"/>
            <p:cNvSpPr>
              <a:spLocks noChangeShapeType="1"/>
            </p:cNvSpPr>
            <p:nvPr/>
          </p:nvSpPr>
          <p:spPr bwMode="auto">
            <a:xfrm>
              <a:off x="2064" y="2205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233" name="Text Box 23"/>
            <p:cNvSpPr txBox="1">
              <a:spLocks noChangeArrowheads="1"/>
            </p:cNvSpPr>
            <p:nvPr/>
          </p:nvSpPr>
          <p:spPr bwMode="auto">
            <a:xfrm>
              <a:off x="2064" y="2342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  <a:endParaRPr lang="el-G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19250" y="2876550"/>
            <a:ext cx="3024188" cy="1146175"/>
            <a:chOff x="1020" y="1026"/>
            <a:chExt cx="1905" cy="722"/>
          </a:xfrm>
        </p:grpSpPr>
        <p:sp>
          <p:nvSpPr>
            <p:cNvPr id="136228" name="Text Box 25"/>
            <p:cNvSpPr txBox="1">
              <a:spLocks noChangeArrowheads="1"/>
            </p:cNvSpPr>
            <p:nvPr/>
          </p:nvSpPr>
          <p:spPr bwMode="auto">
            <a:xfrm>
              <a:off x="2608" y="1026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FF3300"/>
                  </a:solidFill>
                  <a:latin typeface="Arial" charset="0"/>
                </a:rPr>
                <a:t>P</a:t>
              </a:r>
              <a:r>
                <a:rPr lang="es-ES" sz="1800" b="1" baseline="-25000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s-ES" sz="18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6229" name="Text Box 26"/>
            <p:cNvSpPr txBox="1">
              <a:spLocks noChangeArrowheads="1"/>
            </p:cNvSpPr>
            <p:nvPr/>
          </p:nvSpPr>
          <p:spPr bwMode="auto">
            <a:xfrm>
              <a:off x="1020" y="1344"/>
              <a:ext cx="5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600" b="1">
                  <a:solidFill>
                    <a:srgbClr val="FF3300"/>
                  </a:solidFill>
                  <a:latin typeface="Arial" charset="0"/>
                </a:rPr>
                <a:t>P</a:t>
              </a:r>
              <a:r>
                <a:rPr lang="es-ES" sz="3600" b="1" baseline="-25000">
                  <a:solidFill>
                    <a:srgbClr val="FF3300"/>
                  </a:solidFill>
                  <a:latin typeface="Arial" charset="0"/>
                </a:rPr>
                <a:t>1</a:t>
              </a:r>
              <a:endParaRPr lang="es-ES" sz="3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195513" y="2732088"/>
            <a:ext cx="3240087" cy="1158875"/>
            <a:chOff x="1383" y="935"/>
            <a:chExt cx="2041" cy="730"/>
          </a:xfrm>
        </p:grpSpPr>
        <p:sp>
          <p:nvSpPr>
            <p:cNvPr id="136226" name="Text Box 28"/>
            <p:cNvSpPr txBox="1">
              <a:spLocks noChangeArrowheads="1"/>
            </p:cNvSpPr>
            <p:nvPr/>
          </p:nvSpPr>
          <p:spPr bwMode="auto">
            <a:xfrm>
              <a:off x="2880" y="935"/>
              <a:ext cx="5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600" b="1">
                  <a:solidFill>
                    <a:srgbClr val="009900"/>
                  </a:solidFill>
                  <a:latin typeface="Arial" charset="0"/>
                </a:rPr>
                <a:t>V</a:t>
              </a:r>
              <a:r>
                <a:rPr lang="es-ES" sz="3600" b="1" baseline="-25000">
                  <a:solidFill>
                    <a:srgbClr val="009900"/>
                  </a:solidFill>
                  <a:latin typeface="Arial" charset="0"/>
                </a:rPr>
                <a:t>2</a:t>
              </a:r>
              <a:endParaRPr lang="es-ES" sz="3600" b="1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36227" name="Text Box 29"/>
            <p:cNvSpPr txBox="1">
              <a:spLocks noChangeArrowheads="1"/>
            </p:cNvSpPr>
            <p:nvPr/>
          </p:nvSpPr>
          <p:spPr bwMode="auto">
            <a:xfrm>
              <a:off x="1383" y="1434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9900"/>
                  </a:solidFill>
                  <a:latin typeface="Arial" charset="0"/>
                </a:rPr>
                <a:t>V</a:t>
              </a:r>
              <a:r>
                <a:rPr lang="es-ES" sz="1800" b="1" baseline="-25000">
                  <a:solidFill>
                    <a:srgbClr val="009900"/>
                  </a:solidFill>
                  <a:latin typeface="Arial" charset="0"/>
                </a:rPr>
                <a:t>1</a:t>
              </a:r>
              <a:endParaRPr lang="es-ES" sz="1800" b="1">
                <a:solidFill>
                  <a:srgbClr val="009900"/>
                </a:solidFill>
                <a:latin typeface="Arial" charset="0"/>
              </a:endParaRPr>
            </a:p>
          </p:txBody>
        </p:sp>
      </p:grpSp>
      <p:sp>
        <p:nvSpPr>
          <p:cNvPr id="136213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3. </a:t>
            </a:r>
            <a:r>
              <a:rPr lang="es-ES" sz="3600" b="1" dirty="0" smtClean="0">
                <a:solidFill>
                  <a:srgbClr val="FFFFFF"/>
                </a:solidFill>
                <a:latin typeface="Arial" charset="0"/>
              </a:rPr>
              <a:t>Efecto </a:t>
            </a:r>
            <a:r>
              <a:rPr lang="es-ES" sz="3600" b="1" dirty="0" err="1">
                <a:solidFill>
                  <a:srgbClr val="FFFFFF"/>
                </a:solidFill>
                <a:latin typeface="Arial" charset="0"/>
              </a:rPr>
              <a:t>Venturi</a:t>
            </a:r>
            <a:endParaRPr lang="es-ES" sz="3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39 Grupo"/>
          <p:cNvGrpSpPr>
            <a:grpSpLocks/>
          </p:cNvGrpSpPr>
          <p:nvPr/>
        </p:nvGrpSpPr>
        <p:grpSpPr bwMode="auto">
          <a:xfrm>
            <a:off x="1187450" y="2747963"/>
            <a:ext cx="936625" cy="412750"/>
            <a:chOff x="1187450" y="2679383"/>
            <a:chExt cx="936625" cy="413067"/>
          </a:xfrm>
        </p:grpSpPr>
        <p:sp>
          <p:nvSpPr>
            <p:cNvPr id="136224" name="Line 18"/>
            <p:cNvSpPr>
              <a:spLocks noChangeShapeType="1"/>
            </p:cNvSpPr>
            <p:nvPr/>
          </p:nvSpPr>
          <p:spPr bwMode="auto">
            <a:xfrm>
              <a:off x="1187450" y="3092450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225" name="Rectangle 31"/>
            <p:cNvSpPr>
              <a:spLocks noChangeArrowheads="1"/>
            </p:cNvSpPr>
            <p:nvPr/>
          </p:nvSpPr>
          <p:spPr bwMode="auto">
            <a:xfrm>
              <a:off x="1341120" y="2679383"/>
              <a:ext cx="692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agua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572000" y="5673725"/>
            <a:ext cx="2305050" cy="366713"/>
            <a:chOff x="2880" y="3112"/>
            <a:chExt cx="1452" cy="231"/>
          </a:xfrm>
        </p:grpSpPr>
        <p:sp>
          <p:nvSpPr>
            <p:cNvPr id="136222" name="Line 33"/>
            <p:cNvSpPr>
              <a:spLocks noChangeShapeType="1"/>
            </p:cNvSpPr>
            <p:nvPr/>
          </p:nvSpPr>
          <p:spPr bwMode="auto">
            <a:xfrm flipH="1">
              <a:off x="2880" y="3248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223" name="Text Box 34"/>
            <p:cNvSpPr txBox="1">
              <a:spLocks noChangeArrowheads="1"/>
            </p:cNvSpPr>
            <p:nvPr/>
          </p:nvSpPr>
          <p:spPr bwMode="auto">
            <a:xfrm>
              <a:off x="3606" y="3112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mercurio</a:t>
              </a:r>
            </a:p>
          </p:txBody>
        </p:sp>
      </p:grp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840038" y="1216025"/>
            <a:ext cx="1217612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8000"/>
                </a:solidFill>
              </a:rPr>
              <a:t>V</a:t>
            </a:r>
            <a:r>
              <a:rPr lang="es-ES" b="1" baseline="-25000">
                <a:solidFill>
                  <a:srgbClr val="008000"/>
                </a:solidFill>
              </a:rPr>
              <a:t>2</a:t>
            </a:r>
            <a:r>
              <a:rPr lang="es-ES" b="1">
                <a:solidFill>
                  <a:srgbClr val="008000"/>
                </a:solidFill>
              </a:rPr>
              <a:t> &gt; V</a:t>
            </a:r>
            <a:r>
              <a:rPr lang="es-ES" b="1" baseline="-25000">
                <a:solidFill>
                  <a:srgbClr val="008000"/>
                </a:solidFill>
              </a:rPr>
              <a:t>1</a:t>
            </a:r>
            <a:endParaRPr lang="es-ES" b="1">
              <a:solidFill>
                <a:srgbClr val="008000"/>
              </a:solidFill>
            </a:endParaRPr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5029200" y="1228725"/>
            <a:ext cx="12398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P</a:t>
            </a:r>
            <a:r>
              <a:rPr lang="es-ES" b="1" baseline="-25000">
                <a:solidFill>
                  <a:srgbClr val="FF3300"/>
                </a:solidFill>
              </a:rPr>
              <a:t>2</a:t>
            </a:r>
            <a:r>
              <a:rPr lang="es-ES" b="1">
                <a:solidFill>
                  <a:srgbClr val="FF3300"/>
                </a:solidFill>
              </a:rPr>
              <a:t> &lt;</a:t>
            </a:r>
            <a:r>
              <a:rPr lang="es-ES" b="1">
                <a:solidFill>
                  <a:srgbClr val="FFFFFF"/>
                </a:solidFill>
              </a:rPr>
              <a:t>  </a:t>
            </a:r>
            <a:r>
              <a:rPr lang="es-ES" b="1">
                <a:solidFill>
                  <a:srgbClr val="FF3300"/>
                </a:solidFill>
              </a:rPr>
              <a:t>P</a:t>
            </a:r>
            <a:r>
              <a:rPr lang="es-ES" b="1" baseline="-25000">
                <a:solidFill>
                  <a:srgbClr val="FF3300"/>
                </a:solidFill>
              </a:rPr>
              <a:t>1</a:t>
            </a:r>
            <a:endParaRPr lang="es-ES" b="1">
              <a:solidFill>
                <a:srgbClr val="FF3300"/>
              </a:solidFill>
            </a:endParaRPr>
          </a:p>
        </p:txBody>
      </p:sp>
      <p:sp>
        <p:nvSpPr>
          <p:cNvPr id="233509" name="AutoShape 37"/>
          <p:cNvSpPr>
            <a:spLocks noChangeArrowheads="1"/>
          </p:cNvSpPr>
          <p:nvPr/>
        </p:nvSpPr>
        <p:spPr bwMode="auto">
          <a:xfrm>
            <a:off x="4343400" y="1370013"/>
            <a:ext cx="420688" cy="185737"/>
          </a:xfrm>
          <a:prstGeom prst="rightArrow">
            <a:avLst>
              <a:gd name="adj1" fmla="val 50000"/>
              <a:gd name="adj2" fmla="val 56624"/>
            </a:avLst>
          </a:prstGeom>
          <a:solidFill>
            <a:srgbClr val="00007E"/>
          </a:solidFill>
          <a:ln w="9525">
            <a:solidFill>
              <a:srgbClr val="0000A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6219" name="Freeform 38"/>
          <p:cNvSpPr>
            <a:spLocks/>
          </p:cNvSpPr>
          <p:nvPr/>
        </p:nvSpPr>
        <p:spPr bwMode="auto">
          <a:xfrm>
            <a:off x="971550" y="2012950"/>
            <a:ext cx="7200900" cy="719138"/>
          </a:xfrm>
          <a:custGeom>
            <a:avLst/>
            <a:gdLst>
              <a:gd name="T0" fmla="*/ 0 w 4536"/>
              <a:gd name="T1" fmla="*/ 0 h 453"/>
              <a:gd name="T2" fmla="*/ 2147483647 w 4536"/>
              <a:gd name="T3" fmla="*/ 0 h 453"/>
              <a:gd name="T4" fmla="*/ 2147483647 w 4536"/>
              <a:gd name="T5" fmla="*/ 2147483647 h 453"/>
              <a:gd name="T6" fmla="*/ 2147483647 w 4536"/>
              <a:gd name="T7" fmla="*/ 2147483647 h 453"/>
              <a:gd name="T8" fmla="*/ 2147483647 w 4536"/>
              <a:gd name="T9" fmla="*/ 0 h 453"/>
              <a:gd name="T10" fmla="*/ 2147483647 w 4536"/>
              <a:gd name="T11" fmla="*/ 0 h 4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6"/>
              <a:gd name="T19" fmla="*/ 0 h 453"/>
              <a:gd name="T20" fmla="*/ 4536 w 4536"/>
              <a:gd name="T21" fmla="*/ 453 h 4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6" h="453">
                <a:moveTo>
                  <a:pt x="0" y="0"/>
                </a:moveTo>
                <a:lnTo>
                  <a:pt x="1361" y="0"/>
                </a:lnTo>
                <a:lnTo>
                  <a:pt x="1814" y="453"/>
                </a:lnTo>
                <a:lnTo>
                  <a:pt x="2676" y="453"/>
                </a:lnTo>
                <a:lnTo>
                  <a:pt x="3175" y="0"/>
                </a:lnTo>
                <a:lnTo>
                  <a:pt x="453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6220" name="Line 39"/>
          <p:cNvSpPr>
            <a:spLocks noChangeShapeType="1"/>
          </p:cNvSpPr>
          <p:nvPr/>
        </p:nvSpPr>
        <p:spPr bwMode="auto">
          <a:xfrm flipH="1">
            <a:off x="8172450" y="41735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1229" name="40 CuadroTexto"/>
          <p:cNvSpPr txBox="1">
            <a:spLocks noChangeArrowheads="1"/>
          </p:cNvSpPr>
          <p:nvPr/>
        </p:nvSpPr>
        <p:spPr bwMode="auto">
          <a:xfrm>
            <a:off x="0" y="628650"/>
            <a:ext cx="16002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s-ES_tradnl" sz="1800">
                <a:solidFill>
                  <a:srgbClr val="008E40"/>
                </a:solidFill>
                <a:latin typeface="Calibri" pitchFamily="34" charset="0"/>
                <a:cs typeface="Times New Roman" pitchFamily="18" charset="0"/>
              </a:rPr>
              <a:t>V = velocidad</a:t>
            </a:r>
          </a:p>
          <a:p>
            <a:r>
              <a:rPr lang="es-ES_tradnl" sz="18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P = presión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5.92593E-6 L 0.76128 5.92593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animBg="1"/>
      <p:bldP spid="233479" grpId="0" animBg="1"/>
      <p:bldP spid="233480" grpId="0" animBg="1"/>
      <p:bldP spid="233507" grpId="0" animBg="1"/>
      <p:bldP spid="233508" grpId="0" animBg="1"/>
      <p:bldP spid="233509" grpId="0" animBg="1"/>
      <p:bldP spid="512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Sábado 3 de enero de 2015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 Educación Secundaria Obligatoria y del Bachillerato.</a:t>
            </a:r>
          </a:p>
          <a:p>
            <a:pPr algn="ctr"/>
            <a:endParaRPr lang="es-ES_tradnl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3795713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348615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640013" y="2206625"/>
          <a:ext cx="3535362" cy="584200"/>
        </p:xfrm>
        <a:graphic>
          <a:graphicData uri="http://schemas.openxmlformats.org/presentationml/2006/ole">
            <p:oleObj spid="_x0000_s3074" name="Ecuación" r:id="rId3" imgW="1638000" imgH="368280" progId="Equation.3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00007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Ecuación de </a:t>
            </a:r>
            <a:r>
              <a:rPr lang="es-ES_tradnl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Bernoulli</a:t>
            </a:r>
            <a:endParaRPr lang="es-ES_tradnl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FF00"/>
                </a:solidFill>
                <a:latin typeface="Calibri" pitchFamily="34" charset="0"/>
              </a:rPr>
              <a:t>“En un fluido, si aumenta su velocidad disminuye la presión (en su entorno)”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2513013" y="4143375"/>
          <a:ext cx="3836987" cy="787400"/>
        </p:xfrm>
        <a:graphic>
          <a:graphicData uri="http://schemas.openxmlformats.org/presentationml/2006/ole">
            <p:oleObj spid="_x0000_s3075" name="Ecuación" r:id="rId4" imgW="1320480" imgH="3682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968500" y="1123950"/>
          <a:ext cx="4878388" cy="584200"/>
        </p:xfrm>
        <a:graphic>
          <a:graphicData uri="http://schemas.openxmlformats.org/presentationml/2006/ole">
            <p:oleObj spid="_x0000_s3076" name="Ecuación" r:id="rId5" imgW="2260440" imgH="368280" progId="Equation.3">
              <p:embed/>
            </p:oleObj>
          </a:graphicData>
        </a:graphic>
      </p:graphicFrame>
      <p:sp>
        <p:nvSpPr>
          <p:cNvPr id="3082" name="9 CuadroTexto"/>
          <p:cNvSpPr txBox="1">
            <a:spLocks noChangeArrowheads="1"/>
          </p:cNvSpPr>
          <p:nvPr/>
        </p:nvSpPr>
        <p:spPr bwMode="auto">
          <a:xfrm>
            <a:off x="3103563" y="3200400"/>
            <a:ext cx="25749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y si </a:t>
            </a:r>
            <a:r>
              <a:rPr lang="es-ES_tradnl" b="1" i="1">
                <a:latin typeface="Calibri" pitchFamily="34" charset="0"/>
              </a:rPr>
              <a:t>h</a:t>
            </a:r>
            <a:r>
              <a:rPr lang="es-ES_tradnl">
                <a:latin typeface="Calibri" pitchFamily="34" charset="0"/>
              </a:rPr>
              <a:t> es constante: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30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5 Grupo"/>
          <p:cNvGrpSpPr>
            <a:grpSpLocks/>
          </p:cNvGrpSpPr>
          <p:nvPr/>
        </p:nvGrpSpPr>
        <p:grpSpPr bwMode="auto">
          <a:xfrm>
            <a:off x="336550" y="1944688"/>
            <a:ext cx="3600450" cy="3960812"/>
            <a:chOff x="336550" y="1851025"/>
            <a:chExt cx="3600450" cy="3960813"/>
          </a:xfrm>
        </p:grpSpPr>
        <p:grpSp>
          <p:nvGrpSpPr>
            <p:cNvPr id="4139" name="31 Grupo"/>
            <p:cNvGrpSpPr>
              <a:grpSpLocks/>
            </p:cNvGrpSpPr>
            <p:nvPr/>
          </p:nvGrpSpPr>
          <p:grpSpPr bwMode="auto">
            <a:xfrm>
              <a:off x="336550" y="1851025"/>
              <a:ext cx="3600450" cy="3960813"/>
              <a:chOff x="336550" y="1851025"/>
              <a:chExt cx="3600450" cy="3960813"/>
            </a:xfrm>
          </p:grpSpPr>
          <p:sp>
            <p:nvSpPr>
              <p:cNvPr id="4141" name="Freeform 5"/>
              <p:cNvSpPr>
                <a:spLocks/>
              </p:cNvSpPr>
              <p:nvPr/>
            </p:nvSpPr>
            <p:spPr bwMode="auto">
              <a:xfrm>
                <a:off x="336550" y="2211388"/>
                <a:ext cx="3600450" cy="3600450"/>
              </a:xfrm>
              <a:custGeom>
                <a:avLst/>
                <a:gdLst>
                  <a:gd name="T0" fmla="*/ 0 w 2268"/>
                  <a:gd name="T1" fmla="*/ 0 h 2268"/>
                  <a:gd name="T2" fmla="*/ 0 w 2268"/>
                  <a:gd name="T3" fmla="*/ 2147483647 h 2268"/>
                  <a:gd name="T4" fmla="*/ 2147483647 w 2268"/>
                  <a:gd name="T5" fmla="*/ 2147483647 h 2268"/>
                  <a:gd name="T6" fmla="*/ 2147483647 w 2268"/>
                  <a:gd name="T7" fmla="*/ 0 h 2268"/>
                  <a:gd name="T8" fmla="*/ 0 w 2268"/>
                  <a:gd name="T9" fmla="*/ 0 h 2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8"/>
                  <a:gd name="T16" fmla="*/ 0 h 2268"/>
                  <a:gd name="T17" fmla="*/ 2268 w 2268"/>
                  <a:gd name="T18" fmla="*/ 2268 h 2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8" h="2268">
                    <a:moveTo>
                      <a:pt x="0" y="0"/>
                    </a:moveTo>
                    <a:lnTo>
                      <a:pt x="0" y="2268"/>
                    </a:lnTo>
                    <a:lnTo>
                      <a:pt x="2268" y="2268"/>
                    </a:lnTo>
                    <a:lnTo>
                      <a:pt x="22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42" name="Freeform 11"/>
              <p:cNvSpPr>
                <a:spLocks/>
              </p:cNvSpPr>
              <p:nvPr/>
            </p:nvSpPr>
            <p:spPr bwMode="auto">
              <a:xfrm>
                <a:off x="336550" y="1851025"/>
                <a:ext cx="3600450" cy="3960813"/>
              </a:xfrm>
              <a:custGeom>
                <a:avLst/>
                <a:gdLst>
                  <a:gd name="T0" fmla="*/ 0 w 2268"/>
                  <a:gd name="T1" fmla="*/ 0 h 2495"/>
                  <a:gd name="T2" fmla="*/ 0 w 2268"/>
                  <a:gd name="T3" fmla="*/ 2147483647 h 2495"/>
                  <a:gd name="T4" fmla="*/ 2147483647 w 2268"/>
                  <a:gd name="T5" fmla="*/ 2147483647 h 2495"/>
                  <a:gd name="T6" fmla="*/ 2147483647 w 2268"/>
                  <a:gd name="T7" fmla="*/ 2147483647 h 24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8"/>
                  <a:gd name="T13" fmla="*/ 0 h 2495"/>
                  <a:gd name="T14" fmla="*/ 2268 w 2268"/>
                  <a:gd name="T15" fmla="*/ 2495 h 24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8" h="2495">
                    <a:moveTo>
                      <a:pt x="0" y="0"/>
                    </a:moveTo>
                    <a:lnTo>
                      <a:pt x="0" y="2495"/>
                    </a:lnTo>
                    <a:lnTo>
                      <a:pt x="2268" y="2495"/>
                    </a:lnTo>
                    <a:lnTo>
                      <a:pt x="2268" y="231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4140" name="Line 12"/>
            <p:cNvSpPr>
              <a:spLocks noChangeShapeType="1"/>
            </p:cNvSpPr>
            <p:nvPr/>
          </p:nvSpPr>
          <p:spPr bwMode="auto">
            <a:xfrm>
              <a:off x="3937000" y="1851025"/>
              <a:ext cx="0" cy="3457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292725" y="2041525"/>
            <a:ext cx="2735263" cy="1325563"/>
            <a:chOff x="3334" y="1253"/>
            <a:chExt cx="1723" cy="1225"/>
          </a:xfrm>
        </p:grpSpPr>
        <p:sp>
          <p:nvSpPr>
            <p:cNvPr id="4137" name="Rectangle 3"/>
            <p:cNvSpPr>
              <a:spLocks noChangeArrowheads="1"/>
            </p:cNvSpPr>
            <p:nvPr/>
          </p:nvSpPr>
          <p:spPr bwMode="auto">
            <a:xfrm>
              <a:off x="3334" y="1253"/>
              <a:ext cx="1723" cy="1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38" name="Line 4"/>
            <p:cNvSpPr>
              <a:spLocks noChangeShapeType="1"/>
            </p:cNvSpPr>
            <p:nvPr/>
          </p:nvSpPr>
          <p:spPr bwMode="auto">
            <a:xfrm>
              <a:off x="4195" y="1253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105" name="Freeform 6"/>
          <p:cNvSpPr>
            <a:spLocks/>
          </p:cNvSpPr>
          <p:nvPr/>
        </p:nvSpPr>
        <p:spPr bwMode="auto">
          <a:xfrm>
            <a:off x="3863975" y="5402263"/>
            <a:ext cx="1593850" cy="1312862"/>
          </a:xfrm>
          <a:custGeom>
            <a:avLst/>
            <a:gdLst>
              <a:gd name="T0" fmla="*/ 2147483647 w 1004"/>
              <a:gd name="T1" fmla="*/ 0 h 827"/>
              <a:gd name="T2" fmla="*/ 2147483647 w 1004"/>
              <a:gd name="T3" fmla="*/ 2147483647 h 827"/>
              <a:gd name="T4" fmla="*/ 2147483647 w 1004"/>
              <a:gd name="T5" fmla="*/ 2147483647 h 827"/>
              <a:gd name="T6" fmla="*/ 2147483647 w 1004"/>
              <a:gd name="T7" fmla="*/ 2147483647 h 827"/>
              <a:gd name="T8" fmla="*/ 2147483647 w 1004"/>
              <a:gd name="T9" fmla="*/ 2147483647 h 827"/>
              <a:gd name="T10" fmla="*/ 2147483647 w 1004"/>
              <a:gd name="T11" fmla="*/ 2147483647 h 827"/>
              <a:gd name="T12" fmla="*/ 2147483647 w 1004"/>
              <a:gd name="T13" fmla="*/ 2147483647 h 827"/>
              <a:gd name="T14" fmla="*/ 2147483647 w 1004"/>
              <a:gd name="T15" fmla="*/ 2147483647 h 827"/>
              <a:gd name="T16" fmla="*/ 2147483647 w 1004"/>
              <a:gd name="T17" fmla="*/ 2147483647 h 827"/>
              <a:gd name="T18" fmla="*/ 2147483647 w 1004"/>
              <a:gd name="T19" fmla="*/ 2147483647 h 827"/>
              <a:gd name="T20" fmla="*/ 2147483647 w 1004"/>
              <a:gd name="T21" fmla="*/ 2147483647 h 827"/>
              <a:gd name="T22" fmla="*/ 0 w 1004"/>
              <a:gd name="T23" fmla="*/ 2147483647 h 8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4"/>
              <a:gd name="T37" fmla="*/ 0 h 827"/>
              <a:gd name="T38" fmla="*/ 1004 w 1004"/>
              <a:gd name="T39" fmla="*/ 827 h 8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4" h="827">
                <a:moveTo>
                  <a:pt x="7" y="0"/>
                </a:moveTo>
                <a:cubicBezTo>
                  <a:pt x="63" y="4"/>
                  <a:pt x="120" y="9"/>
                  <a:pt x="185" y="22"/>
                </a:cubicBezTo>
                <a:cubicBezTo>
                  <a:pt x="250" y="35"/>
                  <a:pt x="322" y="45"/>
                  <a:pt x="399" y="81"/>
                </a:cubicBezTo>
                <a:cubicBezTo>
                  <a:pt x="476" y="117"/>
                  <a:pt x="570" y="165"/>
                  <a:pt x="650" y="236"/>
                </a:cubicBezTo>
                <a:cubicBezTo>
                  <a:pt x="730" y="307"/>
                  <a:pt x="825" y="420"/>
                  <a:pt x="879" y="510"/>
                </a:cubicBezTo>
                <a:cubicBezTo>
                  <a:pt x="933" y="600"/>
                  <a:pt x="1004" y="729"/>
                  <a:pt x="975" y="775"/>
                </a:cubicBezTo>
                <a:cubicBezTo>
                  <a:pt x="946" y="821"/>
                  <a:pt x="761" y="827"/>
                  <a:pt x="703" y="789"/>
                </a:cubicBezTo>
                <a:cubicBezTo>
                  <a:pt x="645" y="751"/>
                  <a:pt x="659" y="619"/>
                  <a:pt x="628" y="547"/>
                </a:cubicBezTo>
                <a:cubicBezTo>
                  <a:pt x="597" y="475"/>
                  <a:pt x="561" y="409"/>
                  <a:pt x="517" y="355"/>
                </a:cubicBezTo>
                <a:cubicBezTo>
                  <a:pt x="473" y="301"/>
                  <a:pt x="417" y="256"/>
                  <a:pt x="362" y="222"/>
                </a:cubicBezTo>
                <a:cubicBezTo>
                  <a:pt x="307" y="188"/>
                  <a:pt x="247" y="165"/>
                  <a:pt x="187" y="149"/>
                </a:cubicBezTo>
                <a:cubicBezTo>
                  <a:pt x="127" y="133"/>
                  <a:pt x="39" y="131"/>
                  <a:pt x="0" y="12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 rot="-911150">
            <a:off x="4872038" y="6553200"/>
            <a:ext cx="61595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39913" y="2122488"/>
            <a:ext cx="415925" cy="384175"/>
            <a:chOff x="2013" y="684"/>
            <a:chExt cx="262" cy="242"/>
          </a:xfrm>
        </p:grpSpPr>
        <p:sp>
          <p:nvSpPr>
            <p:cNvPr id="4135" name="Oval 9"/>
            <p:cNvSpPr>
              <a:spLocks noChangeArrowheads="1"/>
            </p:cNvSpPr>
            <p:nvPr/>
          </p:nvSpPr>
          <p:spPr bwMode="auto">
            <a:xfrm>
              <a:off x="2013" y="684"/>
              <a:ext cx="242" cy="2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36" name="Text Box 10"/>
            <p:cNvSpPr txBox="1">
              <a:spLocks noChangeArrowheads="1"/>
            </p:cNvSpPr>
            <p:nvPr/>
          </p:nvSpPr>
          <p:spPr bwMode="auto">
            <a:xfrm>
              <a:off x="2024" y="687"/>
              <a:ext cx="2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46525" y="5318125"/>
            <a:ext cx="427038" cy="384175"/>
            <a:chOff x="3978" y="2690"/>
            <a:chExt cx="269" cy="242"/>
          </a:xfrm>
        </p:grpSpPr>
        <p:sp>
          <p:nvSpPr>
            <p:cNvPr id="4133" name="Oval 16"/>
            <p:cNvSpPr>
              <a:spLocks noChangeArrowheads="1"/>
            </p:cNvSpPr>
            <p:nvPr/>
          </p:nvSpPr>
          <p:spPr bwMode="auto">
            <a:xfrm>
              <a:off x="3978" y="2690"/>
              <a:ext cx="242" cy="2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34" name="Text Box 17"/>
            <p:cNvSpPr txBox="1">
              <a:spLocks noChangeArrowheads="1"/>
            </p:cNvSpPr>
            <p:nvPr/>
          </p:nvSpPr>
          <p:spPr bwMode="auto">
            <a:xfrm>
              <a:off x="3996" y="2693"/>
              <a:ext cx="2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2</a:t>
              </a:r>
            </a:p>
          </p:txBody>
        </p:sp>
      </p:grpSp>
      <p:grpSp>
        <p:nvGrpSpPr>
          <p:cNvPr id="7" name="34 Grupo"/>
          <p:cNvGrpSpPr>
            <a:grpSpLocks/>
          </p:cNvGrpSpPr>
          <p:nvPr/>
        </p:nvGrpSpPr>
        <p:grpSpPr bwMode="auto">
          <a:xfrm>
            <a:off x="2662238" y="2311400"/>
            <a:ext cx="420687" cy="3225800"/>
            <a:chOff x="2662238" y="2217738"/>
            <a:chExt cx="420687" cy="3225800"/>
          </a:xfrm>
        </p:grpSpPr>
        <p:sp>
          <p:nvSpPr>
            <p:cNvPr id="4131" name="Line 14"/>
            <p:cNvSpPr>
              <a:spLocks noChangeShapeType="1"/>
            </p:cNvSpPr>
            <p:nvPr/>
          </p:nvSpPr>
          <p:spPr bwMode="auto">
            <a:xfrm flipH="1" flipV="1">
              <a:off x="3071813" y="2217738"/>
              <a:ext cx="11112" cy="322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32" name="Text Box 18"/>
            <p:cNvSpPr txBox="1">
              <a:spLocks noChangeArrowheads="1"/>
            </p:cNvSpPr>
            <p:nvPr/>
          </p:nvSpPr>
          <p:spPr bwMode="auto">
            <a:xfrm>
              <a:off x="2662238" y="3686175"/>
              <a:ext cx="4206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</a:t>
              </a:r>
            </a:p>
          </p:txBody>
        </p:sp>
      </p:grp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5402263" y="225425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</a:t>
            </a:r>
            <a:r>
              <a:rPr lang="es-ES" baseline="-25000"/>
              <a:t>1</a:t>
            </a:r>
            <a:r>
              <a:rPr lang="es-ES"/>
              <a:t>= P</a:t>
            </a:r>
            <a:r>
              <a:rPr lang="es-ES" baseline="-25000"/>
              <a:t>atm</a:t>
            </a:r>
            <a:endParaRPr lang="es-ES"/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5402263" y="281463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v</a:t>
            </a:r>
            <a:r>
              <a:rPr lang="es-ES" baseline="-25000"/>
              <a:t>1</a:t>
            </a:r>
            <a:r>
              <a:rPr lang="es-ES"/>
              <a:t>= 0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6808788" y="225425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</a:t>
            </a:r>
            <a:r>
              <a:rPr lang="es-ES" baseline="-25000"/>
              <a:t>2</a:t>
            </a:r>
            <a:r>
              <a:rPr lang="es-ES"/>
              <a:t>= P</a:t>
            </a:r>
            <a:r>
              <a:rPr lang="es-ES" baseline="-25000"/>
              <a:t>atm</a:t>
            </a:r>
            <a:endParaRPr lang="es-ES"/>
          </a:p>
        </p:txBody>
      </p:sp>
      <p:sp>
        <p:nvSpPr>
          <p:cNvPr id="235544" name="Text Box 24"/>
          <p:cNvSpPr txBox="1">
            <a:spLocks noChangeArrowheads="1"/>
          </p:cNvSpPr>
          <p:nvPr/>
        </p:nvSpPr>
        <p:spPr bwMode="auto">
          <a:xfrm>
            <a:off x="6870700" y="2814638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v</a:t>
            </a:r>
            <a:r>
              <a:rPr lang="es-ES" baseline="-25000"/>
              <a:t>2</a:t>
            </a:r>
            <a:r>
              <a:rPr lang="es-ES"/>
              <a:t>= v</a:t>
            </a:r>
          </a:p>
        </p:txBody>
      </p:sp>
      <p:graphicFrame>
        <p:nvGraphicFramePr>
          <p:cNvPr id="4098" name="Object 25"/>
          <p:cNvGraphicFramePr>
            <a:graphicFrameLocks noChangeAspect="1"/>
          </p:cNvGraphicFramePr>
          <p:nvPr/>
        </p:nvGraphicFramePr>
        <p:xfrm>
          <a:off x="1042988" y="968375"/>
          <a:ext cx="7023100" cy="862013"/>
        </p:xfrm>
        <a:graphic>
          <a:graphicData uri="http://schemas.openxmlformats.org/presentationml/2006/ole">
            <p:oleObj spid="_x0000_s4098" name="Ecuación" r:id="rId3" imgW="2057400" imgH="342720" progId="Equation.3">
              <p:embed/>
            </p:oleObj>
          </a:graphicData>
        </a:graphic>
      </p:graphicFrame>
      <p:grpSp>
        <p:nvGrpSpPr>
          <p:cNvPr id="8" name="32 Grupo"/>
          <p:cNvGrpSpPr>
            <a:grpSpLocks/>
          </p:cNvGrpSpPr>
          <p:nvPr/>
        </p:nvGrpSpPr>
        <p:grpSpPr bwMode="auto">
          <a:xfrm>
            <a:off x="1374775" y="2311400"/>
            <a:ext cx="611188" cy="3590925"/>
            <a:chOff x="1374775" y="2217738"/>
            <a:chExt cx="611188" cy="3590925"/>
          </a:xfrm>
        </p:grpSpPr>
        <p:sp>
          <p:nvSpPr>
            <p:cNvPr id="4129" name="Line 26"/>
            <p:cNvSpPr>
              <a:spLocks noChangeShapeType="1"/>
            </p:cNvSpPr>
            <p:nvPr/>
          </p:nvSpPr>
          <p:spPr bwMode="auto">
            <a:xfrm flipH="1" flipV="1">
              <a:off x="1374775" y="2217738"/>
              <a:ext cx="12700" cy="3590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30" name="Text Box 28"/>
            <p:cNvSpPr txBox="1">
              <a:spLocks noChangeArrowheads="1"/>
            </p:cNvSpPr>
            <p:nvPr/>
          </p:nvSpPr>
          <p:spPr bwMode="auto">
            <a:xfrm>
              <a:off x="1463675" y="3849688"/>
              <a:ext cx="522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</a:t>
              </a:r>
              <a:r>
                <a:rPr lang="es-ES" baseline="-25000"/>
                <a:t>1</a:t>
              </a:r>
              <a:endParaRPr lang="es-ES"/>
            </a:p>
          </p:txBody>
        </p:sp>
      </p:grpSp>
      <p:grpSp>
        <p:nvGrpSpPr>
          <p:cNvPr id="9" name="33 Grupo"/>
          <p:cNvGrpSpPr>
            <a:grpSpLocks/>
          </p:cNvGrpSpPr>
          <p:nvPr/>
        </p:nvGrpSpPr>
        <p:grpSpPr bwMode="auto">
          <a:xfrm>
            <a:off x="2246313" y="5437188"/>
            <a:ext cx="1135062" cy="461962"/>
            <a:chOff x="2246313" y="5343525"/>
            <a:chExt cx="1135062" cy="461963"/>
          </a:xfrm>
        </p:grpSpPr>
        <p:sp>
          <p:nvSpPr>
            <p:cNvPr id="4126" name="Freeform 13"/>
            <p:cNvSpPr>
              <a:spLocks/>
            </p:cNvSpPr>
            <p:nvPr/>
          </p:nvSpPr>
          <p:spPr bwMode="auto">
            <a:xfrm>
              <a:off x="2516188" y="5451475"/>
              <a:ext cx="865187" cy="1588"/>
            </a:xfrm>
            <a:custGeom>
              <a:avLst/>
              <a:gdLst>
                <a:gd name="T0" fmla="*/ 2147483647 w 545"/>
                <a:gd name="T1" fmla="*/ 0 h 1"/>
                <a:gd name="T2" fmla="*/ 0 w 545"/>
                <a:gd name="T3" fmla="*/ 0 h 1"/>
                <a:gd name="T4" fmla="*/ 2147483647 w 545"/>
                <a:gd name="T5" fmla="*/ 0 h 1"/>
                <a:gd name="T6" fmla="*/ 0 60000 65536"/>
                <a:gd name="T7" fmla="*/ 0 60000 65536"/>
                <a:gd name="T8" fmla="*/ 0 60000 65536"/>
                <a:gd name="T9" fmla="*/ 0 w 545"/>
                <a:gd name="T10" fmla="*/ 0 h 1"/>
                <a:gd name="T11" fmla="*/ 545 w 54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1">
                  <a:moveTo>
                    <a:pt x="545" y="0"/>
                  </a:move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27" name="Line 27"/>
            <p:cNvSpPr>
              <a:spLocks noChangeShapeType="1"/>
            </p:cNvSpPr>
            <p:nvPr/>
          </p:nvSpPr>
          <p:spPr bwMode="auto">
            <a:xfrm flipH="1" flipV="1">
              <a:off x="2716213" y="5448300"/>
              <a:ext cx="1587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28" name="Text Box 29"/>
            <p:cNvSpPr txBox="1">
              <a:spLocks noChangeArrowheads="1"/>
            </p:cNvSpPr>
            <p:nvPr/>
          </p:nvSpPr>
          <p:spPr bwMode="auto">
            <a:xfrm>
              <a:off x="2246313" y="5343525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</a:t>
              </a:r>
              <a:r>
                <a:rPr lang="es-ES" baseline="-25000"/>
                <a:t>2</a:t>
              </a:r>
              <a:endParaRPr lang="es-ES"/>
            </a:p>
          </p:txBody>
        </p:sp>
      </p:grpSp>
      <p:graphicFrame>
        <p:nvGraphicFramePr>
          <p:cNvPr id="4099" name="Object 30"/>
          <p:cNvGraphicFramePr>
            <a:graphicFrameLocks noChangeAspect="1"/>
          </p:cNvGraphicFramePr>
          <p:nvPr/>
        </p:nvGraphicFramePr>
        <p:xfrm>
          <a:off x="4713288" y="3497263"/>
          <a:ext cx="3684587" cy="862012"/>
        </p:xfrm>
        <a:graphic>
          <a:graphicData uri="http://schemas.openxmlformats.org/presentationml/2006/ole">
            <p:oleObj spid="_x0000_s4099" name="Ecuación" r:id="rId4" imgW="1079280" imgH="342720" progId="Equation.3">
              <p:embed/>
            </p:oleObj>
          </a:graphicData>
        </a:graphic>
      </p:graphicFrame>
      <p:graphicFrame>
        <p:nvGraphicFramePr>
          <p:cNvPr id="4100" name="Object 31"/>
          <p:cNvGraphicFramePr>
            <a:graphicFrameLocks noChangeAspect="1"/>
          </p:cNvGraphicFramePr>
          <p:nvPr/>
        </p:nvGraphicFramePr>
        <p:xfrm>
          <a:off x="4149725" y="4310063"/>
          <a:ext cx="4811713" cy="862012"/>
        </p:xfrm>
        <a:graphic>
          <a:graphicData uri="http://schemas.openxmlformats.org/presentationml/2006/ole">
            <p:oleObj spid="_x0000_s4100" name="Ecuación" r:id="rId5" imgW="1409400" imgH="342720" progId="Equation.3">
              <p:embed/>
            </p:oleObj>
          </a:graphicData>
        </a:graphic>
      </p:graphicFrame>
      <p:graphicFrame>
        <p:nvGraphicFramePr>
          <p:cNvPr id="4101" name="Object 33"/>
          <p:cNvGraphicFramePr>
            <a:graphicFrameLocks noChangeAspect="1"/>
          </p:cNvGraphicFramePr>
          <p:nvPr/>
        </p:nvGraphicFramePr>
        <p:xfrm>
          <a:off x="5622925" y="5472113"/>
          <a:ext cx="1863725" cy="606425"/>
        </p:xfrm>
        <a:graphic>
          <a:graphicData uri="http://schemas.openxmlformats.org/presentationml/2006/ole">
            <p:oleObj spid="_x0000_s4101" name="Ecuación" r:id="rId6" imgW="545760" imgH="241200" progId="Equation.3">
              <p:embed/>
            </p:oleObj>
          </a:graphicData>
        </a:graphic>
      </p:graphicFrame>
      <p:sp>
        <p:nvSpPr>
          <p:cNvPr id="4116" name="36 CuadroTexto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0036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Aplicación de la ecuación de Bernoulli:</a:t>
            </a:r>
          </a:p>
          <a:p>
            <a:pPr algn="ctr"/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Cálculo de la velocidad de salida de un líquido por un orificio.</a:t>
            </a:r>
          </a:p>
        </p:txBody>
      </p:sp>
      <p:grpSp>
        <p:nvGrpSpPr>
          <p:cNvPr id="10" name="41 Grupo"/>
          <p:cNvGrpSpPr>
            <a:grpSpLocks/>
          </p:cNvGrpSpPr>
          <p:nvPr/>
        </p:nvGrpSpPr>
        <p:grpSpPr bwMode="auto">
          <a:xfrm>
            <a:off x="1017588" y="1165225"/>
            <a:ext cx="650875" cy="641350"/>
            <a:chOff x="4137660" y="2183130"/>
            <a:chExt cx="651510" cy="640080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4159907" y="2183130"/>
              <a:ext cx="629263" cy="583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16200000">
              <a:off x="4114755" y="2217126"/>
              <a:ext cx="628989" cy="583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42 Grupo"/>
          <p:cNvGrpSpPr>
            <a:grpSpLocks/>
          </p:cNvGrpSpPr>
          <p:nvPr/>
        </p:nvGrpSpPr>
        <p:grpSpPr bwMode="auto">
          <a:xfrm>
            <a:off x="4606925" y="1165225"/>
            <a:ext cx="650875" cy="641350"/>
            <a:chOff x="4137660" y="2183130"/>
            <a:chExt cx="651510" cy="640080"/>
          </a:xfrm>
        </p:grpSpPr>
        <p:cxnSp>
          <p:nvCxnSpPr>
            <p:cNvPr id="44" name="43 Conector recto"/>
            <p:cNvCxnSpPr/>
            <p:nvPr/>
          </p:nvCxnSpPr>
          <p:spPr>
            <a:xfrm>
              <a:off x="4159907" y="2183130"/>
              <a:ext cx="629263" cy="583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6200000">
              <a:off x="4114756" y="2217125"/>
              <a:ext cx="628989" cy="583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45 Grupo"/>
          <p:cNvGrpSpPr>
            <a:grpSpLocks/>
          </p:cNvGrpSpPr>
          <p:nvPr/>
        </p:nvGrpSpPr>
        <p:grpSpPr bwMode="auto">
          <a:xfrm>
            <a:off x="3382963" y="1165225"/>
            <a:ext cx="652462" cy="641350"/>
            <a:chOff x="4137660" y="2183130"/>
            <a:chExt cx="651510" cy="640080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4159853" y="2183130"/>
              <a:ext cx="629317" cy="583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6200000">
              <a:off x="4114839" y="2217042"/>
              <a:ext cx="628989" cy="58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235539" grpId="0"/>
      <p:bldP spid="235541" grpId="0"/>
      <p:bldP spid="235542" grpId="0"/>
      <p:bldP spid="2355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2663"/>
          </a:xfrm>
          <a:solidFill>
            <a:srgbClr val="0000A8"/>
          </a:solidFill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bg1"/>
                </a:solidFill>
                <a:latin typeface="Calibri" pitchFamily="34" charset="0"/>
              </a:rPr>
              <a:t>¿Qué ocurre cuando se sopla entre dos bolas próximas suspendidas?: ¿se separan?, ¿se unen?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19438" y="2379663"/>
            <a:ext cx="2627312" cy="2019300"/>
            <a:chOff x="1216" y="402"/>
            <a:chExt cx="3520" cy="2706"/>
          </a:xfrm>
        </p:grpSpPr>
        <p:sp>
          <p:nvSpPr>
            <p:cNvPr id="137226" name="Oval 4"/>
            <p:cNvSpPr>
              <a:spLocks noChangeArrowheads="1"/>
            </p:cNvSpPr>
            <p:nvPr/>
          </p:nvSpPr>
          <p:spPr bwMode="auto">
            <a:xfrm>
              <a:off x="1765" y="2212"/>
              <a:ext cx="896" cy="8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7227" name="Line 5"/>
            <p:cNvSpPr>
              <a:spLocks noChangeShapeType="1"/>
            </p:cNvSpPr>
            <p:nvPr/>
          </p:nvSpPr>
          <p:spPr bwMode="auto">
            <a:xfrm>
              <a:off x="1216" y="402"/>
              <a:ext cx="3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8" name="Line 6"/>
            <p:cNvSpPr>
              <a:spLocks noChangeShapeType="1"/>
            </p:cNvSpPr>
            <p:nvPr/>
          </p:nvSpPr>
          <p:spPr bwMode="auto">
            <a:xfrm flipV="1">
              <a:off x="2213" y="402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9" name="Line 7"/>
            <p:cNvSpPr>
              <a:spLocks noChangeShapeType="1"/>
            </p:cNvSpPr>
            <p:nvPr/>
          </p:nvSpPr>
          <p:spPr bwMode="auto">
            <a:xfrm flipV="1">
              <a:off x="3767" y="402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30" name="Oval 8"/>
            <p:cNvSpPr>
              <a:spLocks noChangeArrowheads="1"/>
            </p:cNvSpPr>
            <p:nvPr/>
          </p:nvSpPr>
          <p:spPr bwMode="auto">
            <a:xfrm>
              <a:off x="3338" y="2212"/>
              <a:ext cx="896" cy="8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273550" y="4537075"/>
            <a:ext cx="374650" cy="327025"/>
            <a:chOff x="1379" y="2999"/>
            <a:chExt cx="236" cy="206"/>
          </a:xfrm>
        </p:grpSpPr>
        <p:sp>
          <p:nvSpPr>
            <p:cNvPr id="137221" name="Line 10"/>
            <p:cNvSpPr>
              <a:spLocks noChangeShapeType="1"/>
            </p:cNvSpPr>
            <p:nvPr/>
          </p:nvSpPr>
          <p:spPr bwMode="auto">
            <a:xfrm flipV="1">
              <a:off x="1379" y="299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2" name="Line 11"/>
            <p:cNvSpPr>
              <a:spLocks noChangeShapeType="1"/>
            </p:cNvSpPr>
            <p:nvPr/>
          </p:nvSpPr>
          <p:spPr bwMode="auto">
            <a:xfrm flipV="1">
              <a:off x="1438" y="299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3" name="Line 12"/>
            <p:cNvSpPr>
              <a:spLocks noChangeShapeType="1"/>
            </p:cNvSpPr>
            <p:nvPr/>
          </p:nvSpPr>
          <p:spPr bwMode="auto">
            <a:xfrm flipV="1">
              <a:off x="1497" y="299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4" name="Line 13"/>
            <p:cNvSpPr>
              <a:spLocks noChangeShapeType="1"/>
            </p:cNvSpPr>
            <p:nvPr/>
          </p:nvSpPr>
          <p:spPr bwMode="auto">
            <a:xfrm flipV="1">
              <a:off x="1556" y="299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225" name="Line 14"/>
            <p:cNvSpPr>
              <a:spLocks noChangeShapeType="1"/>
            </p:cNvSpPr>
            <p:nvPr/>
          </p:nvSpPr>
          <p:spPr bwMode="auto">
            <a:xfrm flipV="1">
              <a:off x="1615" y="299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8.95954E-6 L -5.55556E-6 -0.16693 " pathEditMode="relative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30400" y="638175"/>
            <a:ext cx="5588000" cy="4295775"/>
            <a:chOff x="1216" y="402"/>
            <a:chExt cx="3520" cy="2706"/>
          </a:xfrm>
        </p:grpSpPr>
        <p:sp>
          <p:nvSpPr>
            <p:cNvPr id="138281" name="Oval 4"/>
            <p:cNvSpPr>
              <a:spLocks noChangeArrowheads="1"/>
            </p:cNvSpPr>
            <p:nvPr/>
          </p:nvSpPr>
          <p:spPr bwMode="auto">
            <a:xfrm>
              <a:off x="1765" y="2212"/>
              <a:ext cx="896" cy="8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8282" name="Line 6"/>
            <p:cNvSpPr>
              <a:spLocks noChangeShapeType="1"/>
            </p:cNvSpPr>
            <p:nvPr/>
          </p:nvSpPr>
          <p:spPr bwMode="auto">
            <a:xfrm>
              <a:off x="1216" y="402"/>
              <a:ext cx="3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83" name="Line 7"/>
            <p:cNvSpPr>
              <a:spLocks noChangeShapeType="1"/>
            </p:cNvSpPr>
            <p:nvPr/>
          </p:nvSpPr>
          <p:spPr bwMode="auto">
            <a:xfrm flipV="1">
              <a:off x="2213" y="402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84" name="Line 8"/>
            <p:cNvSpPr>
              <a:spLocks noChangeShapeType="1"/>
            </p:cNvSpPr>
            <p:nvPr/>
          </p:nvSpPr>
          <p:spPr bwMode="auto">
            <a:xfrm flipV="1">
              <a:off x="3767" y="402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85" name="Oval 23"/>
            <p:cNvSpPr>
              <a:spLocks noChangeArrowheads="1"/>
            </p:cNvSpPr>
            <p:nvPr/>
          </p:nvSpPr>
          <p:spPr bwMode="auto">
            <a:xfrm>
              <a:off x="3338" y="2212"/>
              <a:ext cx="896" cy="8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495425" y="233363"/>
            <a:ext cx="6516688" cy="5080000"/>
            <a:chOff x="942" y="146"/>
            <a:chExt cx="4105" cy="3200"/>
          </a:xfrm>
        </p:grpSpPr>
        <p:sp>
          <p:nvSpPr>
            <p:cNvPr id="138274" name="Rectangle 36"/>
            <p:cNvSpPr>
              <a:spLocks noChangeArrowheads="1"/>
            </p:cNvSpPr>
            <p:nvPr/>
          </p:nvSpPr>
          <p:spPr bwMode="auto">
            <a:xfrm>
              <a:off x="942" y="146"/>
              <a:ext cx="4105" cy="3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8275" name="Group 34"/>
            <p:cNvGrpSpPr>
              <a:grpSpLocks/>
            </p:cNvGrpSpPr>
            <p:nvPr/>
          </p:nvGrpSpPr>
          <p:grpSpPr bwMode="auto">
            <a:xfrm>
              <a:off x="1224" y="392"/>
              <a:ext cx="3520" cy="2706"/>
              <a:chOff x="1352" y="538"/>
              <a:chExt cx="3520" cy="2706"/>
            </a:xfrm>
          </p:grpSpPr>
          <p:sp>
            <p:nvSpPr>
              <p:cNvPr id="138276" name="Oval 28"/>
              <p:cNvSpPr>
                <a:spLocks noChangeArrowheads="1"/>
              </p:cNvSpPr>
              <p:nvPr/>
            </p:nvSpPr>
            <p:spPr bwMode="auto">
              <a:xfrm>
                <a:off x="2139" y="2348"/>
                <a:ext cx="896" cy="89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277" name="Line 29"/>
              <p:cNvSpPr>
                <a:spLocks noChangeShapeType="1"/>
              </p:cNvSpPr>
              <p:nvPr/>
            </p:nvSpPr>
            <p:spPr bwMode="auto">
              <a:xfrm>
                <a:off x="1352" y="538"/>
                <a:ext cx="352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8278" name="Line 30"/>
              <p:cNvSpPr>
                <a:spLocks noChangeShapeType="1"/>
              </p:cNvSpPr>
              <p:nvPr/>
            </p:nvSpPr>
            <p:spPr bwMode="auto">
              <a:xfrm flipH="1" flipV="1">
                <a:off x="2349" y="538"/>
                <a:ext cx="247" cy="18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8279" name="Oval 32"/>
              <p:cNvSpPr>
                <a:spLocks noChangeArrowheads="1"/>
              </p:cNvSpPr>
              <p:nvPr/>
            </p:nvSpPr>
            <p:spPr bwMode="auto">
              <a:xfrm>
                <a:off x="3228" y="2348"/>
                <a:ext cx="896" cy="89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280" name="Line 33"/>
              <p:cNvSpPr>
                <a:spLocks noChangeShapeType="1"/>
              </p:cNvSpPr>
              <p:nvPr/>
            </p:nvSpPr>
            <p:spPr bwMode="auto">
              <a:xfrm flipV="1">
                <a:off x="3656" y="538"/>
                <a:ext cx="247" cy="18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 flipV="1">
            <a:off x="4438650" y="5432425"/>
            <a:ext cx="677863" cy="395288"/>
            <a:chOff x="3120" y="1008"/>
            <a:chExt cx="576" cy="336"/>
          </a:xfrm>
        </p:grpSpPr>
        <p:sp>
          <p:nvSpPr>
            <p:cNvPr id="138261" name="Line 10"/>
            <p:cNvSpPr>
              <a:spLocks noChangeShapeType="1"/>
            </p:cNvSpPr>
            <p:nvPr/>
          </p:nvSpPr>
          <p:spPr bwMode="auto">
            <a:xfrm>
              <a:off x="312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2" name="Line 11"/>
            <p:cNvSpPr>
              <a:spLocks noChangeShapeType="1"/>
            </p:cNvSpPr>
            <p:nvPr/>
          </p:nvSpPr>
          <p:spPr bwMode="auto">
            <a:xfrm>
              <a:off x="316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3" name="Line 12"/>
            <p:cNvSpPr>
              <a:spLocks noChangeShapeType="1"/>
            </p:cNvSpPr>
            <p:nvPr/>
          </p:nvSpPr>
          <p:spPr bwMode="auto">
            <a:xfrm>
              <a:off x="321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4" name="Line 13"/>
            <p:cNvSpPr>
              <a:spLocks noChangeShapeType="1"/>
            </p:cNvSpPr>
            <p:nvPr/>
          </p:nvSpPr>
          <p:spPr bwMode="auto">
            <a:xfrm>
              <a:off x="326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5" name="Line 14"/>
            <p:cNvSpPr>
              <a:spLocks noChangeShapeType="1"/>
            </p:cNvSpPr>
            <p:nvPr/>
          </p:nvSpPr>
          <p:spPr bwMode="auto">
            <a:xfrm>
              <a:off x="331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6" name="Line 15"/>
            <p:cNvSpPr>
              <a:spLocks noChangeShapeType="1"/>
            </p:cNvSpPr>
            <p:nvPr/>
          </p:nvSpPr>
          <p:spPr bwMode="auto">
            <a:xfrm>
              <a:off x="336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7" name="Line 16"/>
            <p:cNvSpPr>
              <a:spLocks noChangeShapeType="1"/>
            </p:cNvSpPr>
            <p:nvPr/>
          </p:nvSpPr>
          <p:spPr bwMode="auto">
            <a:xfrm>
              <a:off x="340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8" name="Line 17"/>
            <p:cNvSpPr>
              <a:spLocks noChangeShapeType="1"/>
            </p:cNvSpPr>
            <p:nvPr/>
          </p:nvSpPr>
          <p:spPr bwMode="auto">
            <a:xfrm>
              <a:off x="345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69" name="Line 18"/>
            <p:cNvSpPr>
              <a:spLocks noChangeShapeType="1"/>
            </p:cNvSpPr>
            <p:nvPr/>
          </p:nvSpPr>
          <p:spPr bwMode="auto">
            <a:xfrm>
              <a:off x="350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70" name="Line 19"/>
            <p:cNvSpPr>
              <a:spLocks noChangeShapeType="1"/>
            </p:cNvSpPr>
            <p:nvPr/>
          </p:nvSpPr>
          <p:spPr bwMode="auto">
            <a:xfrm>
              <a:off x="355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71" name="Line 20"/>
            <p:cNvSpPr>
              <a:spLocks noChangeShapeType="1"/>
            </p:cNvSpPr>
            <p:nvPr/>
          </p:nvSpPr>
          <p:spPr bwMode="auto">
            <a:xfrm>
              <a:off x="360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72" name="Line 21"/>
            <p:cNvSpPr>
              <a:spLocks noChangeShapeType="1"/>
            </p:cNvSpPr>
            <p:nvPr/>
          </p:nvSpPr>
          <p:spPr bwMode="auto">
            <a:xfrm>
              <a:off x="364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73" name="Line 22"/>
            <p:cNvSpPr>
              <a:spLocks noChangeShapeType="1"/>
            </p:cNvSpPr>
            <p:nvPr/>
          </p:nvSpPr>
          <p:spPr bwMode="auto">
            <a:xfrm>
              <a:off x="369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303463" y="3944938"/>
            <a:ext cx="5299075" cy="1525587"/>
            <a:chOff x="1451" y="2485"/>
            <a:chExt cx="3338" cy="961"/>
          </a:xfrm>
        </p:grpSpPr>
        <p:sp>
          <p:nvSpPr>
            <p:cNvPr id="138258" name="Text Box 39"/>
            <p:cNvSpPr txBox="1">
              <a:spLocks noChangeArrowheads="1"/>
            </p:cNvSpPr>
            <p:nvPr/>
          </p:nvSpPr>
          <p:spPr bwMode="auto">
            <a:xfrm>
              <a:off x="1451" y="2753"/>
              <a:ext cx="68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38259" name="Text Box 40"/>
            <p:cNvSpPr txBox="1">
              <a:spLocks noChangeArrowheads="1"/>
            </p:cNvSpPr>
            <p:nvPr/>
          </p:nvSpPr>
          <p:spPr bwMode="auto">
            <a:xfrm>
              <a:off x="2867" y="2485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38260" name="Text Box 48"/>
            <p:cNvSpPr txBox="1">
              <a:spLocks noChangeArrowheads="1"/>
            </p:cNvSpPr>
            <p:nvPr/>
          </p:nvSpPr>
          <p:spPr bwMode="auto">
            <a:xfrm>
              <a:off x="4103" y="2753"/>
              <a:ext cx="68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055813" y="3595688"/>
            <a:ext cx="5707062" cy="581025"/>
            <a:chOff x="1295" y="2265"/>
            <a:chExt cx="3595" cy="366"/>
          </a:xfrm>
        </p:grpSpPr>
        <p:sp>
          <p:nvSpPr>
            <p:cNvPr id="138254" name="Line 42"/>
            <p:cNvSpPr>
              <a:spLocks noChangeShapeType="1"/>
            </p:cNvSpPr>
            <p:nvPr/>
          </p:nvSpPr>
          <p:spPr bwMode="auto">
            <a:xfrm rot="5395529" flipV="1">
              <a:off x="1633" y="2293"/>
              <a:ext cx="0" cy="67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55" name="Text Box 43"/>
            <p:cNvSpPr txBox="1">
              <a:spLocks noChangeArrowheads="1"/>
            </p:cNvSpPr>
            <p:nvPr/>
          </p:nvSpPr>
          <p:spPr bwMode="auto">
            <a:xfrm>
              <a:off x="1466" y="2265"/>
              <a:ext cx="6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</a:rPr>
                <a:t>F</a:t>
              </a:r>
            </a:p>
          </p:txBody>
        </p:sp>
        <p:sp>
          <p:nvSpPr>
            <p:cNvPr id="138256" name="Line 47"/>
            <p:cNvSpPr>
              <a:spLocks noChangeShapeType="1"/>
            </p:cNvSpPr>
            <p:nvPr/>
          </p:nvSpPr>
          <p:spPr bwMode="auto">
            <a:xfrm rot="-5395529" flipH="1" flipV="1">
              <a:off x="4394" y="2293"/>
              <a:ext cx="0" cy="67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257" name="Text Box 49"/>
            <p:cNvSpPr txBox="1">
              <a:spLocks noChangeArrowheads="1"/>
            </p:cNvSpPr>
            <p:nvPr/>
          </p:nvSpPr>
          <p:spPr bwMode="auto">
            <a:xfrm>
              <a:off x="4273" y="2265"/>
              <a:ext cx="6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1892300" y="2990850"/>
            <a:ext cx="5986463" cy="2254250"/>
            <a:chOff x="1192" y="1884"/>
            <a:chExt cx="3771" cy="1420"/>
          </a:xfrm>
        </p:grpSpPr>
        <p:sp>
          <p:nvSpPr>
            <p:cNvPr id="138251" name="Text Box 45"/>
            <p:cNvSpPr txBox="1">
              <a:spLocks noChangeArrowheads="1"/>
            </p:cNvSpPr>
            <p:nvPr/>
          </p:nvSpPr>
          <p:spPr bwMode="auto">
            <a:xfrm>
              <a:off x="1192" y="2939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</a:p>
          </p:txBody>
        </p:sp>
        <p:sp>
          <p:nvSpPr>
            <p:cNvPr id="138252" name="Text Box 46"/>
            <p:cNvSpPr txBox="1">
              <a:spLocks noChangeArrowheads="1"/>
            </p:cNvSpPr>
            <p:nvPr/>
          </p:nvSpPr>
          <p:spPr bwMode="auto">
            <a:xfrm>
              <a:off x="2754" y="1884"/>
              <a:ext cx="68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9900"/>
                  </a:solidFill>
                </a:rPr>
                <a:t>V</a:t>
              </a:r>
            </a:p>
          </p:txBody>
        </p:sp>
        <p:sp>
          <p:nvSpPr>
            <p:cNvPr id="138253" name="Text Box 51"/>
            <p:cNvSpPr txBox="1">
              <a:spLocks noChangeArrowheads="1"/>
            </p:cNvSpPr>
            <p:nvPr/>
          </p:nvSpPr>
          <p:spPr bwMode="auto">
            <a:xfrm>
              <a:off x="4483" y="2939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</a:p>
          </p:txBody>
        </p:sp>
      </p:grp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361950" y="1435100"/>
            <a:ext cx="248126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chemeClr val="accent2"/>
                </a:solidFill>
              </a:rPr>
              <a:t>¿Por qué?</a:t>
            </a:r>
          </a:p>
        </p:txBody>
      </p:sp>
      <p:sp>
        <p:nvSpPr>
          <p:cNvPr id="17463" name="Rectangle 55" descr="Diagonal hacia arriba clara"/>
          <p:cNvSpPr>
            <a:spLocks noChangeArrowheads="1"/>
          </p:cNvSpPr>
          <p:nvPr/>
        </p:nvSpPr>
        <p:spPr bwMode="auto">
          <a:xfrm>
            <a:off x="1947863" y="371475"/>
            <a:ext cx="5565775" cy="2254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" name="40 CuadroTexto"/>
          <p:cNvSpPr txBox="1">
            <a:spLocks noChangeArrowheads="1"/>
          </p:cNvSpPr>
          <p:nvPr/>
        </p:nvSpPr>
        <p:spPr bwMode="auto">
          <a:xfrm>
            <a:off x="3978275" y="1062038"/>
            <a:ext cx="16002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_tradnl" sz="1800" dirty="0">
                <a:solidFill>
                  <a:srgbClr val="008E40"/>
                </a:solidFill>
                <a:latin typeface="+mj-lt"/>
                <a:cs typeface="Times New Roman" pitchFamily="18" charset="0"/>
              </a:rPr>
              <a:t>V = velocidad</a:t>
            </a:r>
          </a:p>
          <a:p>
            <a:pPr>
              <a:defRPr/>
            </a:pPr>
            <a:r>
              <a:rPr lang="es-ES_tradnl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P = presión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341E-7 L 1.66667E-6 -0.39121 " pathEditMode="relative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2" grpId="0" animBg="1"/>
      <p:bldP spid="17462" grpId="1" animBg="1"/>
      <p:bldP spid="17463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1835150" y="1499616"/>
            <a:ext cx="5729288" cy="5358384"/>
            <a:chOff x="1835150" y="1499616"/>
            <a:chExt cx="5729288" cy="5358384"/>
          </a:xfrm>
        </p:grpSpPr>
        <p:sp>
          <p:nvSpPr>
            <p:cNvPr id="13" name="12 Rectángulo"/>
            <p:cNvSpPr/>
            <p:nvPr/>
          </p:nvSpPr>
          <p:spPr>
            <a:xfrm>
              <a:off x="2438400" y="1670304"/>
              <a:ext cx="4059936" cy="432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1835150" y="1771650"/>
            <a:ext cx="5729288" cy="5086350"/>
          </p:xfrm>
          <a:graphic>
            <a:graphicData uri="http://schemas.openxmlformats.org/presentationml/2006/ole">
              <p:oleObj spid="_x0000_s342018" name="Dibujo" r:id="rId3" imgW="3228840" imgH="2867040" progId="Presentations.Drawing.17">
                <p:embed/>
              </p:oleObj>
            </a:graphicData>
          </a:graphic>
        </p:graphicFrame>
        <p:sp>
          <p:nvSpPr>
            <p:cNvPr id="14" name="13 Rectángulo"/>
            <p:cNvSpPr/>
            <p:nvPr/>
          </p:nvSpPr>
          <p:spPr>
            <a:xfrm>
              <a:off x="6071616" y="1560576"/>
              <a:ext cx="1463040" cy="4681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60448" y="5791200"/>
              <a:ext cx="4620768" cy="106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036064" y="1499616"/>
              <a:ext cx="890016" cy="4498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938272" y="1670304"/>
              <a:ext cx="3121152" cy="4120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0000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FFFFFF"/>
                </a:solidFill>
                <a:latin typeface="Calibri" pitchFamily="34" charset="0"/>
              </a:rPr>
              <a:t>¿Por qué se eleva una hoja de papel al </a:t>
            </a:r>
            <a:r>
              <a:rPr lang="es-ES" sz="2800" b="1" dirty="0" smtClean="0">
                <a:solidFill>
                  <a:srgbClr val="FFFFFF"/>
                </a:solidFill>
                <a:latin typeface="Calibri" pitchFamily="34" charset="0"/>
              </a:rPr>
              <a:t>soplar sobre </a:t>
            </a:r>
            <a:r>
              <a:rPr lang="es-ES" sz="2800" b="1" dirty="0">
                <a:solidFill>
                  <a:srgbClr val="FFFFFF"/>
                </a:solidFill>
                <a:latin typeface="Calibri" pitchFamily="34" charset="0"/>
              </a:rPr>
              <a:t>la cara superior?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56063" y="3781425"/>
            <a:ext cx="682625" cy="406400"/>
            <a:chOff x="608" y="2382"/>
            <a:chExt cx="430" cy="256"/>
          </a:xfrm>
        </p:grpSpPr>
        <p:sp>
          <p:nvSpPr>
            <p:cNvPr id="5126" name="Line 31"/>
            <p:cNvSpPr>
              <a:spLocks noChangeShapeType="1"/>
            </p:cNvSpPr>
            <p:nvPr/>
          </p:nvSpPr>
          <p:spPr bwMode="auto">
            <a:xfrm>
              <a:off x="608" y="2434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7" name="Line 32"/>
            <p:cNvSpPr>
              <a:spLocks noChangeShapeType="1"/>
            </p:cNvSpPr>
            <p:nvPr/>
          </p:nvSpPr>
          <p:spPr bwMode="auto">
            <a:xfrm>
              <a:off x="648" y="2426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8" name="Line 33"/>
            <p:cNvSpPr>
              <a:spLocks noChangeShapeType="1"/>
            </p:cNvSpPr>
            <p:nvPr/>
          </p:nvSpPr>
          <p:spPr bwMode="auto">
            <a:xfrm>
              <a:off x="700" y="2420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9" name="Line 34"/>
            <p:cNvSpPr>
              <a:spLocks noChangeShapeType="1"/>
            </p:cNvSpPr>
            <p:nvPr/>
          </p:nvSpPr>
          <p:spPr bwMode="auto">
            <a:xfrm>
              <a:off x="744" y="2412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30" name="Line 35"/>
            <p:cNvSpPr>
              <a:spLocks noChangeShapeType="1"/>
            </p:cNvSpPr>
            <p:nvPr/>
          </p:nvSpPr>
          <p:spPr bwMode="auto">
            <a:xfrm>
              <a:off x="792" y="2406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31" name="Line 36"/>
            <p:cNvSpPr>
              <a:spLocks noChangeShapeType="1"/>
            </p:cNvSpPr>
            <p:nvPr/>
          </p:nvSpPr>
          <p:spPr bwMode="auto">
            <a:xfrm>
              <a:off x="842" y="2396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32" name="Line 37"/>
            <p:cNvSpPr>
              <a:spLocks noChangeShapeType="1"/>
            </p:cNvSpPr>
            <p:nvPr/>
          </p:nvSpPr>
          <p:spPr bwMode="auto">
            <a:xfrm>
              <a:off x="892" y="2390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33" name="Line 38"/>
            <p:cNvSpPr>
              <a:spLocks noChangeShapeType="1"/>
            </p:cNvSpPr>
            <p:nvPr/>
          </p:nvSpPr>
          <p:spPr bwMode="auto">
            <a:xfrm>
              <a:off x="936" y="2382"/>
              <a:ext cx="10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7919E-6 L 0.06997 0.183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685800" y="264695"/>
            <a:ext cx="7952874" cy="624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147" name="48 Grupo"/>
          <p:cNvGrpSpPr>
            <a:grpSpLocks/>
          </p:cNvGrpSpPr>
          <p:nvPr/>
        </p:nvGrpSpPr>
        <p:grpSpPr bwMode="auto">
          <a:xfrm>
            <a:off x="-374650" y="160338"/>
            <a:ext cx="4575175" cy="4060825"/>
            <a:chOff x="-339970" y="0"/>
            <a:chExt cx="4575346" cy="4061903"/>
          </a:xfrm>
        </p:grpSpPr>
        <p:graphicFrame>
          <p:nvGraphicFramePr>
            <p:cNvPr id="6146" name="Object 4"/>
            <p:cNvGraphicFramePr>
              <a:graphicFrameLocks noChangeAspect="1"/>
            </p:cNvGraphicFramePr>
            <p:nvPr/>
          </p:nvGraphicFramePr>
          <p:xfrm>
            <a:off x="-339970" y="0"/>
            <a:ext cx="4575346" cy="4061903"/>
          </p:xfrm>
          <a:graphic>
            <a:graphicData uri="http://schemas.openxmlformats.org/presentationml/2006/ole">
              <p:oleObj spid="_x0000_s6146" name="Drawing" r:id="rId3" imgW="3228840" imgH="2867040" progId="Presentations.Drawing.17">
                <p:embed/>
              </p:oleObj>
            </a:graphicData>
          </a:graphic>
        </p:graphicFrame>
        <p:sp>
          <p:nvSpPr>
            <p:cNvPr id="44" name="43 Forma libre"/>
            <p:cNvSpPr/>
            <p:nvPr/>
          </p:nvSpPr>
          <p:spPr>
            <a:xfrm>
              <a:off x="666543" y="1062319"/>
              <a:ext cx="695351" cy="795549"/>
            </a:xfrm>
            <a:custGeom>
              <a:avLst/>
              <a:gdLst>
                <a:gd name="connsiteX0" fmla="*/ 400188 w 695463"/>
                <a:gd name="connsiteY0" fmla="*/ 0 h 795680"/>
                <a:gd name="connsiteX1" fmla="*/ 400188 w 695463"/>
                <a:gd name="connsiteY1" fmla="*/ 0 h 795680"/>
                <a:gd name="connsiteX2" fmla="*/ 409713 w 695463"/>
                <a:gd name="connsiteY2" fmla="*/ 57150 h 795680"/>
                <a:gd name="connsiteX3" fmla="*/ 419238 w 695463"/>
                <a:gd name="connsiteY3" fmla="*/ 71437 h 795680"/>
                <a:gd name="connsiteX4" fmla="*/ 462101 w 695463"/>
                <a:gd name="connsiteY4" fmla="*/ 100012 h 795680"/>
                <a:gd name="connsiteX5" fmla="*/ 476388 w 695463"/>
                <a:gd name="connsiteY5" fmla="*/ 109537 h 795680"/>
                <a:gd name="connsiteX6" fmla="*/ 490676 w 695463"/>
                <a:gd name="connsiteY6" fmla="*/ 171450 h 795680"/>
                <a:gd name="connsiteX7" fmla="*/ 500201 w 695463"/>
                <a:gd name="connsiteY7" fmla="*/ 219075 h 795680"/>
                <a:gd name="connsiteX8" fmla="*/ 514488 w 695463"/>
                <a:gd name="connsiteY8" fmla="*/ 276225 h 795680"/>
                <a:gd name="connsiteX9" fmla="*/ 519251 w 695463"/>
                <a:gd name="connsiteY9" fmla="*/ 290512 h 795680"/>
                <a:gd name="connsiteX10" fmla="*/ 528776 w 695463"/>
                <a:gd name="connsiteY10" fmla="*/ 304800 h 795680"/>
                <a:gd name="connsiteX11" fmla="*/ 538301 w 695463"/>
                <a:gd name="connsiteY11" fmla="*/ 347662 h 795680"/>
                <a:gd name="connsiteX12" fmla="*/ 547826 w 695463"/>
                <a:gd name="connsiteY12" fmla="*/ 376237 h 795680"/>
                <a:gd name="connsiteX13" fmla="*/ 557351 w 695463"/>
                <a:gd name="connsiteY13" fmla="*/ 390525 h 795680"/>
                <a:gd name="connsiteX14" fmla="*/ 566876 w 695463"/>
                <a:gd name="connsiteY14" fmla="*/ 419100 h 795680"/>
                <a:gd name="connsiteX15" fmla="*/ 585926 w 695463"/>
                <a:gd name="connsiteY15" fmla="*/ 447675 h 795680"/>
                <a:gd name="connsiteX16" fmla="*/ 609738 w 695463"/>
                <a:gd name="connsiteY16" fmla="*/ 490537 h 795680"/>
                <a:gd name="connsiteX17" fmla="*/ 619263 w 695463"/>
                <a:gd name="connsiteY17" fmla="*/ 504825 h 795680"/>
                <a:gd name="connsiteX18" fmla="*/ 628788 w 695463"/>
                <a:gd name="connsiteY18" fmla="*/ 533400 h 795680"/>
                <a:gd name="connsiteX19" fmla="*/ 638313 w 695463"/>
                <a:gd name="connsiteY19" fmla="*/ 547687 h 795680"/>
                <a:gd name="connsiteX20" fmla="*/ 643076 w 695463"/>
                <a:gd name="connsiteY20" fmla="*/ 561975 h 795680"/>
                <a:gd name="connsiteX21" fmla="*/ 662126 w 695463"/>
                <a:gd name="connsiteY21" fmla="*/ 590550 h 795680"/>
                <a:gd name="connsiteX22" fmla="*/ 671651 w 695463"/>
                <a:gd name="connsiteY22" fmla="*/ 604837 h 795680"/>
                <a:gd name="connsiteX23" fmla="*/ 685938 w 695463"/>
                <a:gd name="connsiteY23" fmla="*/ 633412 h 795680"/>
                <a:gd name="connsiteX24" fmla="*/ 695463 w 695463"/>
                <a:gd name="connsiteY24" fmla="*/ 666750 h 795680"/>
                <a:gd name="connsiteX25" fmla="*/ 690701 w 695463"/>
                <a:gd name="connsiteY25" fmla="*/ 704850 h 795680"/>
                <a:gd name="connsiteX26" fmla="*/ 676413 w 695463"/>
                <a:gd name="connsiteY26" fmla="*/ 714375 h 795680"/>
                <a:gd name="connsiteX27" fmla="*/ 647838 w 695463"/>
                <a:gd name="connsiteY27" fmla="*/ 723900 h 795680"/>
                <a:gd name="connsiteX28" fmla="*/ 633551 w 695463"/>
                <a:gd name="connsiteY28" fmla="*/ 728662 h 795680"/>
                <a:gd name="connsiteX29" fmla="*/ 590688 w 695463"/>
                <a:gd name="connsiteY29" fmla="*/ 733425 h 795680"/>
                <a:gd name="connsiteX30" fmla="*/ 404951 w 695463"/>
                <a:gd name="connsiteY30" fmla="*/ 742950 h 795680"/>
                <a:gd name="connsiteX31" fmla="*/ 376376 w 695463"/>
                <a:gd name="connsiteY31" fmla="*/ 747712 h 795680"/>
                <a:gd name="connsiteX32" fmla="*/ 276363 w 695463"/>
                <a:gd name="connsiteY32" fmla="*/ 757237 h 795680"/>
                <a:gd name="connsiteX33" fmla="*/ 223976 w 695463"/>
                <a:gd name="connsiteY33" fmla="*/ 766762 h 795680"/>
                <a:gd name="connsiteX34" fmla="*/ 185876 w 695463"/>
                <a:gd name="connsiteY34" fmla="*/ 776287 h 795680"/>
                <a:gd name="connsiteX35" fmla="*/ 171588 w 695463"/>
                <a:gd name="connsiteY35" fmla="*/ 785812 h 795680"/>
                <a:gd name="connsiteX36" fmla="*/ 147776 w 695463"/>
                <a:gd name="connsiteY36" fmla="*/ 790575 h 795680"/>
                <a:gd name="connsiteX37" fmla="*/ 133488 w 695463"/>
                <a:gd name="connsiteY37" fmla="*/ 795337 h 795680"/>
                <a:gd name="connsiteX38" fmla="*/ 90626 w 695463"/>
                <a:gd name="connsiteY38" fmla="*/ 776287 h 795680"/>
                <a:gd name="connsiteX39" fmla="*/ 81101 w 695463"/>
                <a:gd name="connsiteY39" fmla="*/ 747712 h 795680"/>
                <a:gd name="connsiteX40" fmla="*/ 71576 w 695463"/>
                <a:gd name="connsiteY40" fmla="*/ 733425 h 795680"/>
                <a:gd name="connsiteX41" fmla="*/ 62051 w 695463"/>
                <a:gd name="connsiteY41" fmla="*/ 704850 h 795680"/>
                <a:gd name="connsiteX42" fmla="*/ 52526 w 695463"/>
                <a:gd name="connsiteY42" fmla="*/ 671512 h 795680"/>
                <a:gd name="connsiteX43" fmla="*/ 47763 w 695463"/>
                <a:gd name="connsiteY43" fmla="*/ 647700 h 795680"/>
                <a:gd name="connsiteX44" fmla="*/ 38238 w 695463"/>
                <a:gd name="connsiteY44" fmla="*/ 614362 h 795680"/>
                <a:gd name="connsiteX45" fmla="*/ 33476 w 695463"/>
                <a:gd name="connsiteY45" fmla="*/ 585787 h 795680"/>
                <a:gd name="connsiteX46" fmla="*/ 23951 w 695463"/>
                <a:gd name="connsiteY46" fmla="*/ 552450 h 795680"/>
                <a:gd name="connsiteX47" fmla="*/ 14426 w 695463"/>
                <a:gd name="connsiteY47" fmla="*/ 376237 h 795680"/>
                <a:gd name="connsiteX48" fmla="*/ 9663 w 695463"/>
                <a:gd name="connsiteY48" fmla="*/ 342900 h 795680"/>
                <a:gd name="connsiteX49" fmla="*/ 9663 w 695463"/>
                <a:gd name="connsiteY49" fmla="*/ 228600 h 795680"/>
                <a:gd name="connsiteX50" fmla="*/ 47763 w 695463"/>
                <a:gd name="connsiteY50" fmla="*/ 204787 h 795680"/>
                <a:gd name="connsiteX51" fmla="*/ 62051 w 695463"/>
                <a:gd name="connsiteY51" fmla="*/ 200025 h 795680"/>
                <a:gd name="connsiteX52" fmla="*/ 90626 w 695463"/>
                <a:gd name="connsiteY52" fmla="*/ 180975 h 795680"/>
                <a:gd name="connsiteX53" fmla="*/ 104913 w 695463"/>
                <a:gd name="connsiteY53" fmla="*/ 176212 h 795680"/>
                <a:gd name="connsiteX54" fmla="*/ 119201 w 695463"/>
                <a:gd name="connsiteY54" fmla="*/ 166687 h 795680"/>
                <a:gd name="connsiteX55" fmla="*/ 147776 w 695463"/>
                <a:gd name="connsiteY55" fmla="*/ 157162 h 795680"/>
                <a:gd name="connsiteX56" fmla="*/ 181113 w 695463"/>
                <a:gd name="connsiteY56" fmla="*/ 147637 h 795680"/>
                <a:gd name="connsiteX57" fmla="*/ 209688 w 695463"/>
                <a:gd name="connsiteY57" fmla="*/ 128587 h 795680"/>
                <a:gd name="connsiteX58" fmla="*/ 238263 w 695463"/>
                <a:gd name="connsiteY58" fmla="*/ 119062 h 795680"/>
                <a:gd name="connsiteX59" fmla="*/ 281126 w 695463"/>
                <a:gd name="connsiteY59" fmla="*/ 95250 h 795680"/>
                <a:gd name="connsiteX60" fmla="*/ 309701 w 695463"/>
                <a:gd name="connsiteY60" fmla="*/ 76200 h 795680"/>
                <a:gd name="connsiteX61" fmla="*/ 323988 w 695463"/>
                <a:gd name="connsiteY61" fmla="*/ 66675 h 795680"/>
                <a:gd name="connsiteX62" fmla="*/ 352563 w 695463"/>
                <a:gd name="connsiteY62" fmla="*/ 52387 h 795680"/>
                <a:gd name="connsiteX63" fmla="*/ 381138 w 695463"/>
                <a:gd name="connsiteY63" fmla="*/ 33337 h 795680"/>
                <a:gd name="connsiteX64" fmla="*/ 400188 w 695463"/>
                <a:gd name="connsiteY64" fmla="*/ 0 h 7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95463" h="795680">
                  <a:moveTo>
                    <a:pt x="400188" y="0"/>
                  </a:moveTo>
                  <a:lnTo>
                    <a:pt x="400188" y="0"/>
                  </a:lnTo>
                  <a:cubicBezTo>
                    <a:pt x="401696" y="13572"/>
                    <a:pt x="401736" y="41195"/>
                    <a:pt x="409713" y="57150"/>
                  </a:cubicBezTo>
                  <a:cubicBezTo>
                    <a:pt x="412273" y="62269"/>
                    <a:pt x="414930" y="67668"/>
                    <a:pt x="419238" y="71437"/>
                  </a:cubicBezTo>
                  <a:cubicBezTo>
                    <a:pt x="419243" y="71442"/>
                    <a:pt x="454954" y="95248"/>
                    <a:pt x="462101" y="100012"/>
                  </a:cubicBezTo>
                  <a:lnTo>
                    <a:pt x="476388" y="109537"/>
                  </a:lnTo>
                  <a:cubicBezTo>
                    <a:pt x="492227" y="157054"/>
                    <a:pt x="481402" y="118901"/>
                    <a:pt x="490676" y="171450"/>
                  </a:cubicBezTo>
                  <a:cubicBezTo>
                    <a:pt x="493490" y="187393"/>
                    <a:pt x="497540" y="203106"/>
                    <a:pt x="500201" y="219075"/>
                  </a:cubicBezTo>
                  <a:cubicBezTo>
                    <a:pt x="506613" y="257550"/>
                    <a:pt x="501910" y="238493"/>
                    <a:pt x="514488" y="276225"/>
                  </a:cubicBezTo>
                  <a:cubicBezTo>
                    <a:pt x="516076" y="280987"/>
                    <a:pt x="516466" y="286335"/>
                    <a:pt x="519251" y="290512"/>
                  </a:cubicBezTo>
                  <a:lnTo>
                    <a:pt x="528776" y="304800"/>
                  </a:lnTo>
                  <a:cubicBezTo>
                    <a:pt x="531497" y="318405"/>
                    <a:pt x="534263" y="334203"/>
                    <a:pt x="538301" y="347662"/>
                  </a:cubicBezTo>
                  <a:cubicBezTo>
                    <a:pt x="541186" y="357279"/>
                    <a:pt x="542257" y="367883"/>
                    <a:pt x="547826" y="376237"/>
                  </a:cubicBezTo>
                  <a:lnTo>
                    <a:pt x="557351" y="390525"/>
                  </a:lnTo>
                  <a:cubicBezTo>
                    <a:pt x="560526" y="400050"/>
                    <a:pt x="561307" y="410746"/>
                    <a:pt x="566876" y="419100"/>
                  </a:cubicBezTo>
                  <a:lnTo>
                    <a:pt x="585926" y="447675"/>
                  </a:lnTo>
                  <a:cubicBezTo>
                    <a:pt x="594308" y="472823"/>
                    <a:pt x="587903" y="457784"/>
                    <a:pt x="609738" y="490537"/>
                  </a:cubicBezTo>
                  <a:cubicBezTo>
                    <a:pt x="612913" y="495300"/>
                    <a:pt x="617453" y="499395"/>
                    <a:pt x="619263" y="504825"/>
                  </a:cubicBezTo>
                  <a:cubicBezTo>
                    <a:pt x="622438" y="514350"/>
                    <a:pt x="623219" y="525046"/>
                    <a:pt x="628788" y="533400"/>
                  </a:cubicBezTo>
                  <a:cubicBezTo>
                    <a:pt x="631963" y="538162"/>
                    <a:pt x="635753" y="542568"/>
                    <a:pt x="638313" y="547687"/>
                  </a:cubicBezTo>
                  <a:cubicBezTo>
                    <a:pt x="640558" y="552177"/>
                    <a:pt x="640638" y="557586"/>
                    <a:pt x="643076" y="561975"/>
                  </a:cubicBezTo>
                  <a:cubicBezTo>
                    <a:pt x="648635" y="571982"/>
                    <a:pt x="655776" y="581025"/>
                    <a:pt x="662126" y="590550"/>
                  </a:cubicBezTo>
                  <a:lnTo>
                    <a:pt x="671651" y="604837"/>
                  </a:lnTo>
                  <a:cubicBezTo>
                    <a:pt x="683618" y="640744"/>
                    <a:pt x="667477" y="596490"/>
                    <a:pt x="685938" y="633412"/>
                  </a:cubicBezTo>
                  <a:cubicBezTo>
                    <a:pt x="689356" y="640247"/>
                    <a:pt x="693936" y="660642"/>
                    <a:pt x="695463" y="666750"/>
                  </a:cubicBezTo>
                  <a:cubicBezTo>
                    <a:pt x="693876" y="679450"/>
                    <a:pt x="695454" y="692967"/>
                    <a:pt x="690701" y="704850"/>
                  </a:cubicBezTo>
                  <a:cubicBezTo>
                    <a:pt x="688575" y="710165"/>
                    <a:pt x="681644" y="712050"/>
                    <a:pt x="676413" y="714375"/>
                  </a:cubicBezTo>
                  <a:cubicBezTo>
                    <a:pt x="667238" y="718453"/>
                    <a:pt x="657363" y="720725"/>
                    <a:pt x="647838" y="723900"/>
                  </a:cubicBezTo>
                  <a:cubicBezTo>
                    <a:pt x="643076" y="725487"/>
                    <a:pt x="638540" y="728108"/>
                    <a:pt x="633551" y="728662"/>
                  </a:cubicBezTo>
                  <a:lnTo>
                    <a:pt x="590688" y="733425"/>
                  </a:lnTo>
                  <a:cubicBezTo>
                    <a:pt x="515664" y="752179"/>
                    <a:pt x="595578" y="733651"/>
                    <a:pt x="404951" y="742950"/>
                  </a:cubicBezTo>
                  <a:cubicBezTo>
                    <a:pt x="395306" y="743420"/>
                    <a:pt x="385973" y="746646"/>
                    <a:pt x="376376" y="747712"/>
                  </a:cubicBezTo>
                  <a:cubicBezTo>
                    <a:pt x="343092" y="751410"/>
                    <a:pt x="309396" y="751731"/>
                    <a:pt x="276363" y="757237"/>
                  </a:cubicBezTo>
                  <a:cubicBezTo>
                    <a:pt x="258875" y="760152"/>
                    <a:pt x="241271" y="762771"/>
                    <a:pt x="223976" y="766762"/>
                  </a:cubicBezTo>
                  <a:cubicBezTo>
                    <a:pt x="211220" y="769706"/>
                    <a:pt x="185876" y="776287"/>
                    <a:pt x="185876" y="776287"/>
                  </a:cubicBezTo>
                  <a:cubicBezTo>
                    <a:pt x="181113" y="779462"/>
                    <a:pt x="176947" y="783802"/>
                    <a:pt x="171588" y="785812"/>
                  </a:cubicBezTo>
                  <a:cubicBezTo>
                    <a:pt x="164009" y="788654"/>
                    <a:pt x="155629" y="788612"/>
                    <a:pt x="147776" y="790575"/>
                  </a:cubicBezTo>
                  <a:cubicBezTo>
                    <a:pt x="142906" y="791793"/>
                    <a:pt x="138251" y="793750"/>
                    <a:pt x="133488" y="795337"/>
                  </a:cubicBezTo>
                  <a:cubicBezTo>
                    <a:pt x="113096" y="791939"/>
                    <a:pt x="101400" y="795680"/>
                    <a:pt x="90626" y="776287"/>
                  </a:cubicBezTo>
                  <a:cubicBezTo>
                    <a:pt x="85750" y="767510"/>
                    <a:pt x="86670" y="756066"/>
                    <a:pt x="81101" y="747712"/>
                  </a:cubicBezTo>
                  <a:cubicBezTo>
                    <a:pt x="77926" y="742950"/>
                    <a:pt x="73901" y="738655"/>
                    <a:pt x="71576" y="733425"/>
                  </a:cubicBezTo>
                  <a:cubicBezTo>
                    <a:pt x="67498" y="724250"/>
                    <a:pt x="65226" y="714375"/>
                    <a:pt x="62051" y="704850"/>
                  </a:cubicBezTo>
                  <a:cubicBezTo>
                    <a:pt x="56745" y="688931"/>
                    <a:pt x="56515" y="689463"/>
                    <a:pt x="52526" y="671512"/>
                  </a:cubicBezTo>
                  <a:cubicBezTo>
                    <a:pt x="50770" y="663610"/>
                    <a:pt x="49726" y="655553"/>
                    <a:pt x="47763" y="647700"/>
                  </a:cubicBezTo>
                  <a:cubicBezTo>
                    <a:pt x="38692" y="611415"/>
                    <a:pt x="47139" y="658867"/>
                    <a:pt x="38238" y="614362"/>
                  </a:cubicBezTo>
                  <a:cubicBezTo>
                    <a:pt x="36344" y="604893"/>
                    <a:pt x="35370" y="595256"/>
                    <a:pt x="33476" y="585787"/>
                  </a:cubicBezTo>
                  <a:cubicBezTo>
                    <a:pt x="30487" y="570843"/>
                    <a:pt x="28488" y="566062"/>
                    <a:pt x="23951" y="552450"/>
                  </a:cubicBezTo>
                  <a:cubicBezTo>
                    <a:pt x="22231" y="516339"/>
                    <a:pt x="18026" y="417637"/>
                    <a:pt x="14426" y="376237"/>
                  </a:cubicBezTo>
                  <a:cubicBezTo>
                    <a:pt x="13454" y="365054"/>
                    <a:pt x="11251" y="354012"/>
                    <a:pt x="9663" y="342900"/>
                  </a:cubicBezTo>
                  <a:cubicBezTo>
                    <a:pt x="7572" y="309443"/>
                    <a:pt x="0" y="264033"/>
                    <a:pt x="9663" y="228600"/>
                  </a:cubicBezTo>
                  <a:cubicBezTo>
                    <a:pt x="14946" y="209229"/>
                    <a:pt x="30967" y="210385"/>
                    <a:pt x="47763" y="204787"/>
                  </a:cubicBezTo>
                  <a:lnTo>
                    <a:pt x="62051" y="200025"/>
                  </a:lnTo>
                  <a:cubicBezTo>
                    <a:pt x="71576" y="193675"/>
                    <a:pt x="79766" y="184596"/>
                    <a:pt x="90626" y="180975"/>
                  </a:cubicBezTo>
                  <a:cubicBezTo>
                    <a:pt x="95388" y="179387"/>
                    <a:pt x="100423" y="178457"/>
                    <a:pt x="104913" y="176212"/>
                  </a:cubicBezTo>
                  <a:cubicBezTo>
                    <a:pt x="110033" y="173652"/>
                    <a:pt x="113970" y="169012"/>
                    <a:pt x="119201" y="166687"/>
                  </a:cubicBezTo>
                  <a:cubicBezTo>
                    <a:pt x="128376" y="162609"/>
                    <a:pt x="138251" y="160337"/>
                    <a:pt x="147776" y="157162"/>
                  </a:cubicBezTo>
                  <a:cubicBezTo>
                    <a:pt x="168269" y="150331"/>
                    <a:pt x="157198" y="153616"/>
                    <a:pt x="181113" y="147637"/>
                  </a:cubicBezTo>
                  <a:cubicBezTo>
                    <a:pt x="190638" y="141287"/>
                    <a:pt x="198828" y="132207"/>
                    <a:pt x="209688" y="128587"/>
                  </a:cubicBezTo>
                  <a:cubicBezTo>
                    <a:pt x="219213" y="125412"/>
                    <a:pt x="229909" y="124631"/>
                    <a:pt x="238263" y="119062"/>
                  </a:cubicBezTo>
                  <a:cubicBezTo>
                    <a:pt x="271015" y="97227"/>
                    <a:pt x="255978" y="103632"/>
                    <a:pt x="281126" y="95250"/>
                  </a:cubicBezTo>
                  <a:lnTo>
                    <a:pt x="309701" y="76200"/>
                  </a:lnTo>
                  <a:cubicBezTo>
                    <a:pt x="314463" y="73025"/>
                    <a:pt x="318558" y="68485"/>
                    <a:pt x="323988" y="66675"/>
                  </a:cubicBezTo>
                  <a:cubicBezTo>
                    <a:pt x="338308" y="61901"/>
                    <a:pt x="340253" y="62645"/>
                    <a:pt x="352563" y="52387"/>
                  </a:cubicBezTo>
                  <a:cubicBezTo>
                    <a:pt x="393187" y="18534"/>
                    <a:pt x="343478" y="52168"/>
                    <a:pt x="381138" y="33337"/>
                  </a:cubicBezTo>
                  <a:cubicBezTo>
                    <a:pt x="386258" y="30777"/>
                    <a:pt x="397013" y="5556"/>
                    <a:pt x="400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1766722" y="1152831"/>
              <a:ext cx="731864" cy="552597"/>
            </a:xfrm>
            <a:custGeom>
              <a:avLst/>
              <a:gdLst>
                <a:gd name="connsiteX0" fmla="*/ 214748 w 732226"/>
                <a:gd name="connsiteY0" fmla="*/ 0 h 552450"/>
                <a:gd name="connsiteX1" fmla="*/ 214748 w 732226"/>
                <a:gd name="connsiteY1" fmla="*/ 0 h 552450"/>
                <a:gd name="connsiteX2" fmla="*/ 209986 w 732226"/>
                <a:gd name="connsiteY2" fmla="*/ 57150 h 552450"/>
                <a:gd name="connsiteX3" fmla="*/ 200461 w 732226"/>
                <a:gd name="connsiteY3" fmla="*/ 90488 h 552450"/>
                <a:gd name="connsiteX4" fmla="*/ 190936 w 732226"/>
                <a:gd name="connsiteY4" fmla="*/ 185738 h 552450"/>
                <a:gd name="connsiteX5" fmla="*/ 186173 w 732226"/>
                <a:gd name="connsiteY5" fmla="*/ 219075 h 552450"/>
                <a:gd name="connsiteX6" fmla="*/ 181411 w 732226"/>
                <a:gd name="connsiteY6" fmla="*/ 233363 h 552450"/>
                <a:gd name="connsiteX7" fmla="*/ 162361 w 732226"/>
                <a:gd name="connsiteY7" fmla="*/ 300038 h 552450"/>
                <a:gd name="connsiteX8" fmla="*/ 152836 w 732226"/>
                <a:gd name="connsiteY8" fmla="*/ 328613 h 552450"/>
                <a:gd name="connsiteX9" fmla="*/ 138548 w 732226"/>
                <a:gd name="connsiteY9" fmla="*/ 357188 h 552450"/>
                <a:gd name="connsiteX10" fmla="*/ 124261 w 732226"/>
                <a:gd name="connsiteY10" fmla="*/ 366713 h 552450"/>
                <a:gd name="connsiteX11" fmla="*/ 114736 w 732226"/>
                <a:gd name="connsiteY11" fmla="*/ 381000 h 552450"/>
                <a:gd name="connsiteX12" fmla="*/ 100448 w 732226"/>
                <a:gd name="connsiteY12" fmla="*/ 385763 h 552450"/>
                <a:gd name="connsiteX13" fmla="*/ 81398 w 732226"/>
                <a:gd name="connsiteY13" fmla="*/ 404813 h 552450"/>
                <a:gd name="connsiteX14" fmla="*/ 71873 w 732226"/>
                <a:gd name="connsiteY14" fmla="*/ 419100 h 552450"/>
                <a:gd name="connsiteX15" fmla="*/ 43298 w 732226"/>
                <a:gd name="connsiteY15" fmla="*/ 438150 h 552450"/>
                <a:gd name="connsiteX16" fmla="*/ 24248 w 732226"/>
                <a:gd name="connsiteY16" fmla="*/ 466725 h 552450"/>
                <a:gd name="connsiteX17" fmla="*/ 14723 w 732226"/>
                <a:gd name="connsiteY17" fmla="*/ 481013 h 552450"/>
                <a:gd name="connsiteX18" fmla="*/ 436 w 732226"/>
                <a:gd name="connsiteY18" fmla="*/ 495300 h 552450"/>
                <a:gd name="connsiteX19" fmla="*/ 5198 w 732226"/>
                <a:gd name="connsiteY19" fmla="*/ 533400 h 552450"/>
                <a:gd name="connsiteX20" fmla="*/ 19486 w 732226"/>
                <a:gd name="connsiteY20" fmla="*/ 538163 h 552450"/>
                <a:gd name="connsiteX21" fmla="*/ 57586 w 732226"/>
                <a:gd name="connsiteY21" fmla="*/ 542925 h 552450"/>
                <a:gd name="connsiteX22" fmla="*/ 86161 w 732226"/>
                <a:gd name="connsiteY22" fmla="*/ 547688 h 552450"/>
                <a:gd name="connsiteX23" fmla="*/ 124261 w 732226"/>
                <a:gd name="connsiteY23" fmla="*/ 552450 h 552450"/>
                <a:gd name="connsiteX24" fmla="*/ 224273 w 732226"/>
                <a:gd name="connsiteY24" fmla="*/ 542925 h 552450"/>
                <a:gd name="connsiteX25" fmla="*/ 252848 w 732226"/>
                <a:gd name="connsiteY25" fmla="*/ 533400 h 552450"/>
                <a:gd name="connsiteX26" fmla="*/ 281423 w 732226"/>
                <a:gd name="connsiteY26" fmla="*/ 523875 h 552450"/>
                <a:gd name="connsiteX27" fmla="*/ 295711 w 732226"/>
                <a:gd name="connsiteY27" fmla="*/ 519113 h 552450"/>
                <a:gd name="connsiteX28" fmla="*/ 367148 w 732226"/>
                <a:gd name="connsiteY28" fmla="*/ 514350 h 552450"/>
                <a:gd name="connsiteX29" fmla="*/ 476686 w 732226"/>
                <a:gd name="connsiteY29" fmla="*/ 504825 h 552450"/>
                <a:gd name="connsiteX30" fmla="*/ 557648 w 732226"/>
                <a:gd name="connsiteY30" fmla="*/ 500063 h 552450"/>
                <a:gd name="connsiteX31" fmla="*/ 586223 w 732226"/>
                <a:gd name="connsiteY31" fmla="*/ 490538 h 552450"/>
                <a:gd name="connsiteX32" fmla="*/ 610036 w 732226"/>
                <a:gd name="connsiteY32" fmla="*/ 485775 h 552450"/>
                <a:gd name="connsiteX33" fmla="*/ 638611 w 732226"/>
                <a:gd name="connsiteY33" fmla="*/ 476250 h 552450"/>
                <a:gd name="connsiteX34" fmla="*/ 657661 w 732226"/>
                <a:gd name="connsiteY34" fmla="*/ 471488 h 552450"/>
                <a:gd name="connsiteX35" fmla="*/ 686236 w 732226"/>
                <a:gd name="connsiteY35" fmla="*/ 461963 h 552450"/>
                <a:gd name="connsiteX36" fmla="*/ 700523 w 732226"/>
                <a:gd name="connsiteY36" fmla="*/ 447675 h 552450"/>
                <a:gd name="connsiteX37" fmla="*/ 714811 w 732226"/>
                <a:gd name="connsiteY37" fmla="*/ 438150 h 552450"/>
                <a:gd name="connsiteX38" fmla="*/ 724336 w 732226"/>
                <a:gd name="connsiteY38" fmla="*/ 423863 h 552450"/>
                <a:gd name="connsiteX39" fmla="*/ 724336 w 732226"/>
                <a:gd name="connsiteY39" fmla="*/ 371475 h 552450"/>
                <a:gd name="connsiteX40" fmla="*/ 710048 w 732226"/>
                <a:gd name="connsiteY40" fmla="*/ 328613 h 552450"/>
                <a:gd name="connsiteX41" fmla="*/ 695761 w 732226"/>
                <a:gd name="connsiteY41" fmla="*/ 285750 h 552450"/>
                <a:gd name="connsiteX42" fmla="*/ 681473 w 732226"/>
                <a:gd name="connsiteY42" fmla="*/ 257175 h 552450"/>
                <a:gd name="connsiteX43" fmla="*/ 667186 w 732226"/>
                <a:gd name="connsiteY43" fmla="*/ 247650 h 552450"/>
                <a:gd name="connsiteX44" fmla="*/ 652898 w 732226"/>
                <a:gd name="connsiteY44" fmla="*/ 219075 h 552450"/>
                <a:gd name="connsiteX45" fmla="*/ 624323 w 732226"/>
                <a:gd name="connsiteY45" fmla="*/ 200025 h 552450"/>
                <a:gd name="connsiteX46" fmla="*/ 567173 w 732226"/>
                <a:gd name="connsiteY46" fmla="*/ 152400 h 552450"/>
                <a:gd name="connsiteX47" fmla="*/ 538598 w 732226"/>
                <a:gd name="connsiteY47" fmla="*/ 133350 h 552450"/>
                <a:gd name="connsiteX48" fmla="*/ 524311 w 732226"/>
                <a:gd name="connsiteY48" fmla="*/ 128588 h 552450"/>
                <a:gd name="connsiteX49" fmla="*/ 495736 w 732226"/>
                <a:gd name="connsiteY49" fmla="*/ 109538 h 552450"/>
                <a:gd name="connsiteX50" fmla="*/ 481448 w 732226"/>
                <a:gd name="connsiteY50" fmla="*/ 104775 h 552450"/>
                <a:gd name="connsiteX51" fmla="*/ 452873 w 732226"/>
                <a:gd name="connsiteY51" fmla="*/ 85725 h 552450"/>
                <a:gd name="connsiteX52" fmla="*/ 424298 w 732226"/>
                <a:gd name="connsiteY52" fmla="*/ 76200 h 552450"/>
                <a:gd name="connsiteX53" fmla="*/ 381436 w 732226"/>
                <a:gd name="connsiteY53" fmla="*/ 52388 h 552450"/>
                <a:gd name="connsiteX54" fmla="*/ 352861 w 732226"/>
                <a:gd name="connsiteY54" fmla="*/ 33338 h 552450"/>
                <a:gd name="connsiteX55" fmla="*/ 338573 w 732226"/>
                <a:gd name="connsiteY55" fmla="*/ 23813 h 552450"/>
                <a:gd name="connsiteX56" fmla="*/ 324286 w 732226"/>
                <a:gd name="connsiteY56" fmla="*/ 19050 h 552450"/>
                <a:gd name="connsiteX57" fmla="*/ 309998 w 732226"/>
                <a:gd name="connsiteY57" fmla="*/ 9525 h 552450"/>
                <a:gd name="connsiteX58" fmla="*/ 281423 w 732226"/>
                <a:gd name="connsiteY58" fmla="*/ 0 h 552450"/>
                <a:gd name="connsiteX59" fmla="*/ 214748 w 732226"/>
                <a:gd name="connsiteY59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32226" h="552450">
                  <a:moveTo>
                    <a:pt x="214748" y="0"/>
                  </a:moveTo>
                  <a:lnTo>
                    <a:pt x="214748" y="0"/>
                  </a:lnTo>
                  <a:cubicBezTo>
                    <a:pt x="213161" y="19050"/>
                    <a:pt x="212357" y="38182"/>
                    <a:pt x="209986" y="57150"/>
                  </a:cubicBezTo>
                  <a:cubicBezTo>
                    <a:pt x="208791" y="66712"/>
                    <a:pt x="203622" y="81003"/>
                    <a:pt x="200461" y="90488"/>
                  </a:cubicBezTo>
                  <a:cubicBezTo>
                    <a:pt x="193715" y="184915"/>
                    <a:pt x="199922" y="127331"/>
                    <a:pt x="190936" y="185738"/>
                  </a:cubicBezTo>
                  <a:cubicBezTo>
                    <a:pt x="189229" y="196833"/>
                    <a:pt x="188374" y="208068"/>
                    <a:pt x="186173" y="219075"/>
                  </a:cubicBezTo>
                  <a:cubicBezTo>
                    <a:pt x="185188" y="223998"/>
                    <a:pt x="182732" y="228520"/>
                    <a:pt x="181411" y="233363"/>
                  </a:cubicBezTo>
                  <a:cubicBezTo>
                    <a:pt x="163480" y="299112"/>
                    <a:pt x="180605" y="245309"/>
                    <a:pt x="162361" y="300038"/>
                  </a:cubicBezTo>
                  <a:lnTo>
                    <a:pt x="152836" y="328613"/>
                  </a:lnTo>
                  <a:cubicBezTo>
                    <a:pt x="148963" y="340232"/>
                    <a:pt x="147778" y="347957"/>
                    <a:pt x="138548" y="357188"/>
                  </a:cubicBezTo>
                  <a:cubicBezTo>
                    <a:pt x="134501" y="361235"/>
                    <a:pt x="129023" y="363538"/>
                    <a:pt x="124261" y="366713"/>
                  </a:cubicBezTo>
                  <a:cubicBezTo>
                    <a:pt x="121086" y="371475"/>
                    <a:pt x="119205" y="377424"/>
                    <a:pt x="114736" y="381000"/>
                  </a:cubicBezTo>
                  <a:cubicBezTo>
                    <a:pt x="110816" y="384136"/>
                    <a:pt x="103998" y="382213"/>
                    <a:pt x="100448" y="385763"/>
                  </a:cubicBezTo>
                  <a:cubicBezTo>
                    <a:pt x="75047" y="411164"/>
                    <a:pt x="119501" y="392111"/>
                    <a:pt x="81398" y="404813"/>
                  </a:cubicBezTo>
                  <a:cubicBezTo>
                    <a:pt x="78223" y="409575"/>
                    <a:pt x="76181" y="415331"/>
                    <a:pt x="71873" y="419100"/>
                  </a:cubicBezTo>
                  <a:cubicBezTo>
                    <a:pt x="63258" y="426638"/>
                    <a:pt x="43298" y="438150"/>
                    <a:pt x="43298" y="438150"/>
                  </a:cubicBezTo>
                  <a:lnTo>
                    <a:pt x="24248" y="466725"/>
                  </a:lnTo>
                  <a:cubicBezTo>
                    <a:pt x="21073" y="471488"/>
                    <a:pt x="18770" y="476966"/>
                    <a:pt x="14723" y="481013"/>
                  </a:cubicBezTo>
                  <a:lnTo>
                    <a:pt x="436" y="495300"/>
                  </a:lnTo>
                  <a:cubicBezTo>
                    <a:pt x="2023" y="508000"/>
                    <a:pt x="0" y="521704"/>
                    <a:pt x="5198" y="533400"/>
                  </a:cubicBezTo>
                  <a:cubicBezTo>
                    <a:pt x="7237" y="537988"/>
                    <a:pt x="14547" y="537265"/>
                    <a:pt x="19486" y="538163"/>
                  </a:cubicBezTo>
                  <a:cubicBezTo>
                    <a:pt x="32078" y="540453"/>
                    <a:pt x="44916" y="541115"/>
                    <a:pt x="57586" y="542925"/>
                  </a:cubicBezTo>
                  <a:cubicBezTo>
                    <a:pt x="67145" y="544291"/>
                    <a:pt x="76602" y="546322"/>
                    <a:pt x="86161" y="547688"/>
                  </a:cubicBezTo>
                  <a:cubicBezTo>
                    <a:pt x="98831" y="549498"/>
                    <a:pt x="111561" y="550863"/>
                    <a:pt x="124261" y="552450"/>
                  </a:cubicBezTo>
                  <a:cubicBezTo>
                    <a:pt x="146799" y="550948"/>
                    <a:pt x="195842" y="550033"/>
                    <a:pt x="224273" y="542925"/>
                  </a:cubicBezTo>
                  <a:cubicBezTo>
                    <a:pt x="234013" y="540490"/>
                    <a:pt x="243323" y="536575"/>
                    <a:pt x="252848" y="533400"/>
                  </a:cubicBezTo>
                  <a:lnTo>
                    <a:pt x="281423" y="523875"/>
                  </a:lnTo>
                  <a:cubicBezTo>
                    <a:pt x="286186" y="522287"/>
                    <a:pt x="290702" y="519447"/>
                    <a:pt x="295711" y="519113"/>
                  </a:cubicBezTo>
                  <a:lnTo>
                    <a:pt x="367148" y="514350"/>
                  </a:lnTo>
                  <a:cubicBezTo>
                    <a:pt x="415816" y="502184"/>
                    <a:pt x="378205" y="510296"/>
                    <a:pt x="476686" y="504825"/>
                  </a:cubicBezTo>
                  <a:lnTo>
                    <a:pt x="557648" y="500063"/>
                  </a:lnTo>
                  <a:cubicBezTo>
                    <a:pt x="567173" y="496888"/>
                    <a:pt x="576378" y="492507"/>
                    <a:pt x="586223" y="490538"/>
                  </a:cubicBezTo>
                  <a:cubicBezTo>
                    <a:pt x="594161" y="488950"/>
                    <a:pt x="602226" y="487905"/>
                    <a:pt x="610036" y="485775"/>
                  </a:cubicBezTo>
                  <a:cubicBezTo>
                    <a:pt x="619722" y="483133"/>
                    <a:pt x="628870" y="478685"/>
                    <a:pt x="638611" y="476250"/>
                  </a:cubicBezTo>
                  <a:cubicBezTo>
                    <a:pt x="644961" y="474663"/>
                    <a:pt x="651392" y="473369"/>
                    <a:pt x="657661" y="471488"/>
                  </a:cubicBezTo>
                  <a:cubicBezTo>
                    <a:pt x="667278" y="468603"/>
                    <a:pt x="686236" y="461963"/>
                    <a:pt x="686236" y="461963"/>
                  </a:cubicBezTo>
                  <a:cubicBezTo>
                    <a:pt x="690998" y="457200"/>
                    <a:pt x="695349" y="451987"/>
                    <a:pt x="700523" y="447675"/>
                  </a:cubicBezTo>
                  <a:cubicBezTo>
                    <a:pt x="704920" y="444011"/>
                    <a:pt x="710763" y="442197"/>
                    <a:pt x="714811" y="438150"/>
                  </a:cubicBezTo>
                  <a:cubicBezTo>
                    <a:pt x="718858" y="434103"/>
                    <a:pt x="721161" y="428625"/>
                    <a:pt x="724336" y="423863"/>
                  </a:cubicBezTo>
                  <a:cubicBezTo>
                    <a:pt x="732226" y="400188"/>
                    <a:pt x="732062" y="407531"/>
                    <a:pt x="724336" y="371475"/>
                  </a:cubicBezTo>
                  <a:cubicBezTo>
                    <a:pt x="724332" y="371456"/>
                    <a:pt x="712432" y="335766"/>
                    <a:pt x="710048" y="328613"/>
                  </a:cubicBezTo>
                  <a:lnTo>
                    <a:pt x="695761" y="285750"/>
                  </a:lnTo>
                  <a:cubicBezTo>
                    <a:pt x="691888" y="274131"/>
                    <a:pt x="690703" y="266406"/>
                    <a:pt x="681473" y="257175"/>
                  </a:cubicBezTo>
                  <a:cubicBezTo>
                    <a:pt x="677426" y="253128"/>
                    <a:pt x="671948" y="250825"/>
                    <a:pt x="667186" y="247650"/>
                  </a:cubicBezTo>
                  <a:cubicBezTo>
                    <a:pt x="663789" y="237460"/>
                    <a:pt x="661586" y="226677"/>
                    <a:pt x="652898" y="219075"/>
                  </a:cubicBezTo>
                  <a:cubicBezTo>
                    <a:pt x="644283" y="211537"/>
                    <a:pt x="632418" y="208120"/>
                    <a:pt x="624323" y="200025"/>
                  </a:cubicBezTo>
                  <a:cubicBezTo>
                    <a:pt x="587652" y="163354"/>
                    <a:pt x="606957" y="178923"/>
                    <a:pt x="567173" y="152400"/>
                  </a:cubicBezTo>
                  <a:lnTo>
                    <a:pt x="538598" y="133350"/>
                  </a:lnTo>
                  <a:lnTo>
                    <a:pt x="524311" y="128588"/>
                  </a:lnTo>
                  <a:cubicBezTo>
                    <a:pt x="514786" y="122238"/>
                    <a:pt x="506596" y="113158"/>
                    <a:pt x="495736" y="109538"/>
                  </a:cubicBezTo>
                  <a:cubicBezTo>
                    <a:pt x="490973" y="107950"/>
                    <a:pt x="485837" y="107213"/>
                    <a:pt x="481448" y="104775"/>
                  </a:cubicBezTo>
                  <a:cubicBezTo>
                    <a:pt x="471441" y="99216"/>
                    <a:pt x="463733" y="89345"/>
                    <a:pt x="452873" y="85725"/>
                  </a:cubicBezTo>
                  <a:cubicBezTo>
                    <a:pt x="443348" y="82550"/>
                    <a:pt x="432652" y="81769"/>
                    <a:pt x="424298" y="76200"/>
                  </a:cubicBezTo>
                  <a:cubicBezTo>
                    <a:pt x="391546" y="54365"/>
                    <a:pt x="406583" y="60770"/>
                    <a:pt x="381436" y="52388"/>
                  </a:cubicBezTo>
                  <a:lnTo>
                    <a:pt x="352861" y="33338"/>
                  </a:lnTo>
                  <a:cubicBezTo>
                    <a:pt x="348098" y="30163"/>
                    <a:pt x="344003" y="25623"/>
                    <a:pt x="338573" y="23813"/>
                  </a:cubicBezTo>
                  <a:cubicBezTo>
                    <a:pt x="333811" y="22225"/>
                    <a:pt x="328776" y="21295"/>
                    <a:pt x="324286" y="19050"/>
                  </a:cubicBezTo>
                  <a:cubicBezTo>
                    <a:pt x="319166" y="16490"/>
                    <a:pt x="315229" y="11850"/>
                    <a:pt x="309998" y="9525"/>
                  </a:cubicBezTo>
                  <a:cubicBezTo>
                    <a:pt x="300823" y="5447"/>
                    <a:pt x="281423" y="0"/>
                    <a:pt x="281423" y="0"/>
                  </a:cubicBezTo>
                  <a:cubicBezTo>
                    <a:pt x="222691" y="4895"/>
                    <a:pt x="225860" y="0"/>
                    <a:pt x="2147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061845" y="859065"/>
              <a:ext cx="1014450" cy="890824"/>
            </a:xfrm>
            <a:custGeom>
              <a:avLst/>
              <a:gdLst>
                <a:gd name="connsiteX0" fmla="*/ 30956 w 1014412"/>
                <a:gd name="connsiteY0" fmla="*/ 197644 h 890588"/>
                <a:gd name="connsiteX1" fmla="*/ 30956 w 1014412"/>
                <a:gd name="connsiteY1" fmla="*/ 197644 h 890588"/>
                <a:gd name="connsiteX2" fmla="*/ 40481 w 1014412"/>
                <a:gd name="connsiteY2" fmla="*/ 216694 h 890588"/>
                <a:gd name="connsiteX3" fmla="*/ 47625 w 1014412"/>
                <a:gd name="connsiteY3" fmla="*/ 221457 h 890588"/>
                <a:gd name="connsiteX4" fmla="*/ 57150 w 1014412"/>
                <a:gd name="connsiteY4" fmla="*/ 235744 h 890588"/>
                <a:gd name="connsiteX5" fmla="*/ 61912 w 1014412"/>
                <a:gd name="connsiteY5" fmla="*/ 242888 h 890588"/>
                <a:gd name="connsiteX6" fmla="*/ 66675 w 1014412"/>
                <a:gd name="connsiteY6" fmla="*/ 250032 h 890588"/>
                <a:gd name="connsiteX7" fmla="*/ 76200 w 1014412"/>
                <a:gd name="connsiteY7" fmla="*/ 271463 h 890588"/>
                <a:gd name="connsiteX8" fmla="*/ 83343 w 1014412"/>
                <a:gd name="connsiteY8" fmla="*/ 285750 h 890588"/>
                <a:gd name="connsiteX9" fmla="*/ 90487 w 1014412"/>
                <a:gd name="connsiteY9" fmla="*/ 292894 h 890588"/>
                <a:gd name="connsiteX10" fmla="*/ 95250 w 1014412"/>
                <a:gd name="connsiteY10" fmla="*/ 300038 h 890588"/>
                <a:gd name="connsiteX11" fmla="*/ 109537 w 1014412"/>
                <a:gd name="connsiteY11" fmla="*/ 309563 h 890588"/>
                <a:gd name="connsiteX12" fmla="*/ 116681 w 1014412"/>
                <a:gd name="connsiteY12" fmla="*/ 314325 h 890588"/>
                <a:gd name="connsiteX13" fmla="*/ 121443 w 1014412"/>
                <a:gd name="connsiteY13" fmla="*/ 321469 h 890588"/>
                <a:gd name="connsiteX14" fmla="*/ 133350 w 1014412"/>
                <a:gd name="connsiteY14" fmla="*/ 330994 h 890588"/>
                <a:gd name="connsiteX15" fmla="*/ 140493 w 1014412"/>
                <a:gd name="connsiteY15" fmla="*/ 354807 h 890588"/>
                <a:gd name="connsiteX16" fmla="*/ 145256 w 1014412"/>
                <a:gd name="connsiteY16" fmla="*/ 378619 h 890588"/>
                <a:gd name="connsiteX17" fmla="*/ 150018 w 1014412"/>
                <a:gd name="connsiteY17" fmla="*/ 395288 h 890588"/>
                <a:gd name="connsiteX18" fmla="*/ 152400 w 1014412"/>
                <a:gd name="connsiteY18" fmla="*/ 411957 h 890588"/>
                <a:gd name="connsiteX19" fmla="*/ 157162 w 1014412"/>
                <a:gd name="connsiteY19" fmla="*/ 433388 h 890588"/>
                <a:gd name="connsiteX20" fmla="*/ 159543 w 1014412"/>
                <a:gd name="connsiteY20" fmla="*/ 447675 h 890588"/>
                <a:gd name="connsiteX21" fmla="*/ 161925 w 1014412"/>
                <a:gd name="connsiteY21" fmla="*/ 478632 h 890588"/>
                <a:gd name="connsiteX22" fmla="*/ 166687 w 1014412"/>
                <a:gd name="connsiteY22" fmla="*/ 492919 h 890588"/>
                <a:gd name="connsiteX23" fmla="*/ 169068 w 1014412"/>
                <a:gd name="connsiteY23" fmla="*/ 504825 h 890588"/>
                <a:gd name="connsiteX24" fmla="*/ 171450 w 1014412"/>
                <a:gd name="connsiteY24" fmla="*/ 511969 h 890588"/>
                <a:gd name="connsiteX25" fmla="*/ 178593 w 1014412"/>
                <a:gd name="connsiteY25" fmla="*/ 538163 h 890588"/>
                <a:gd name="connsiteX26" fmla="*/ 183356 w 1014412"/>
                <a:gd name="connsiteY26" fmla="*/ 552450 h 890588"/>
                <a:gd name="connsiteX27" fmla="*/ 185737 w 1014412"/>
                <a:gd name="connsiteY27" fmla="*/ 559594 h 890588"/>
                <a:gd name="connsiteX28" fmla="*/ 190500 w 1014412"/>
                <a:gd name="connsiteY28" fmla="*/ 569119 h 890588"/>
                <a:gd name="connsiteX29" fmla="*/ 195262 w 1014412"/>
                <a:gd name="connsiteY29" fmla="*/ 583407 h 890588"/>
                <a:gd name="connsiteX30" fmla="*/ 197643 w 1014412"/>
                <a:gd name="connsiteY30" fmla="*/ 590550 h 890588"/>
                <a:gd name="connsiteX31" fmla="*/ 200025 w 1014412"/>
                <a:gd name="connsiteY31" fmla="*/ 597694 h 890588"/>
                <a:gd name="connsiteX32" fmla="*/ 207168 w 1014412"/>
                <a:gd name="connsiteY32" fmla="*/ 623888 h 890588"/>
                <a:gd name="connsiteX33" fmla="*/ 211931 w 1014412"/>
                <a:gd name="connsiteY33" fmla="*/ 631032 h 890588"/>
                <a:gd name="connsiteX34" fmla="*/ 219075 w 1014412"/>
                <a:gd name="connsiteY34" fmla="*/ 645319 h 890588"/>
                <a:gd name="connsiteX35" fmla="*/ 223837 w 1014412"/>
                <a:gd name="connsiteY35" fmla="*/ 659607 h 890588"/>
                <a:gd name="connsiteX36" fmla="*/ 226218 w 1014412"/>
                <a:gd name="connsiteY36" fmla="*/ 666750 h 890588"/>
                <a:gd name="connsiteX37" fmla="*/ 230981 w 1014412"/>
                <a:gd name="connsiteY37" fmla="*/ 673894 h 890588"/>
                <a:gd name="connsiteX38" fmla="*/ 242887 w 1014412"/>
                <a:gd name="connsiteY38" fmla="*/ 695325 h 890588"/>
                <a:gd name="connsiteX39" fmla="*/ 250031 w 1014412"/>
                <a:gd name="connsiteY39" fmla="*/ 700088 h 890588"/>
                <a:gd name="connsiteX40" fmla="*/ 254793 w 1014412"/>
                <a:gd name="connsiteY40" fmla="*/ 707232 h 890588"/>
                <a:gd name="connsiteX41" fmla="*/ 269081 w 1014412"/>
                <a:gd name="connsiteY41" fmla="*/ 716757 h 890588"/>
                <a:gd name="connsiteX42" fmla="*/ 283368 w 1014412"/>
                <a:gd name="connsiteY42" fmla="*/ 723900 h 890588"/>
                <a:gd name="connsiteX43" fmla="*/ 319087 w 1014412"/>
                <a:gd name="connsiteY43" fmla="*/ 747713 h 890588"/>
                <a:gd name="connsiteX44" fmla="*/ 333375 w 1014412"/>
                <a:gd name="connsiteY44" fmla="*/ 757238 h 890588"/>
                <a:gd name="connsiteX45" fmla="*/ 340518 w 1014412"/>
                <a:gd name="connsiteY45" fmla="*/ 764382 h 890588"/>
                <a:gd name="connsiteX46" fmla="*/ 354806 w 1014412"/>
                <a:gd name="connsiteY46" fmla="*/ 773907 h 890588"/>
                <a:gd name="connsiteX47" fmla="*/ 359568 w 1014412"/>
                <a:gd name="connsiteY47" fmla="*/ 781050 h 890588"/>
                <a:gd name="connsiteX48" fmla="*/ 366712 w 1014412"/>
                <a:gd name="connsiteY48" fmla="*/ 783432 h 890588"/>
                <a:gd name="connsiteX49" fmla="*/ 373856 w 1014412"/>
                <a:gd name="connsiteY49" fmla="*/ 788194 h 890588"/>
                <a:gd name="connsiteX50" fmla="*/ 388143 w 1014412"/>
                <a:gd name="connsiteY50" fmla="*/ 797719 h 890588"/>
                <a:gd name="connsiteX51" fmla="*/ 402431 w 1014412"/>
                <a:gd name="connsiteY51" fmla="*/ 804863 h 890588"/>
                <a:gd name="connsiteX52" fmla="*/ 409575 w 1014412"/>
                <a:gd name="connsiteY52" fmla="*/ 809625 h 890588"/>
                <a:gd name="connsiteX53" fmla="*/ 423862 w 1014412"/>
                <a:gd name="connsiteY53" fmla="*/ 814388 h 890588"/>
                <a:gd name="connsiteX54" fmla="*/ 431006 w 1014412"/>
                <a:gd name="connsiteY54" fmla="*/ 816769 h 890588"/>
                <a:gd name="connsiteX55" fmla="*/ 445293 w 1014412"/>
                <a:gd name="connsiteY55" fmla="*/ 823913 h 890588"/>
                <a:gd name="connsiteX56" fmla="*/ 452437 w 1014412"/>
                <a:gd name="connsiteY56" fmla="*/ 828675 h 890588"/>
                <a:gd name="connsiteX57" fmla="*/ 466725 w 1014412"/>
                <a:gd name="connsiteY57" fmla="*/ 833438 h 890588"/>
                <a:gd name="connsiteX58" fmla="*/ 481012 w 1014412"/>
                <a:gd name="connsiteY58" fmla="*/ 838200 h 890588"/>
                <a:gd name="connsiteX59" fmla="*/ 488156 w 1014412"/>
                <a:gd name="connsiteY59" fmla="*/ 840582 h 890588"/>
                <a:gd name="connsiteX60" fmla="*/ 502443 w 1014412"/>
                <a:gd name="connsiteY60" fmla="*/ 847725 h 890588"/>
                <a:gd name="connsiteX61" fmla="*/ 531018 w 1014412"/>
                <a:gd name="connsiteY61" fmla="*/ 845344 h 890588"/>
                <a:gd name="connsiteX62" fmla="*/ 538162 w 1014412"/>
                <a:gd name="connsiteY62" fmla="*/ 842963 h 890588"/>
                <a:gd name="connsiteX63" fmla="*/ 581025 w 1014412"/>
                <a:gd name="connsiteY63" fmla="*/ 840582 h 890588"/>
                <a:gd name="connsiteX64" fmla="*/ 595312 w 1014412"/>
                <a:gd name="connsiteY64" fmla="*/ 838200 h 890588"/>
                <a:gd name="connsiteX65" fmla="*/ 609600 w 1014412"/>
                <a:gd name="connsiteY65" fmla="*/ 833438 h 890588"/>
                <a:gd name="connsiteX66" fmla="*/ 635793 w 1014412"/>
                <a:gd name="connsiteY66" fmla="*/ 826294 h 890588"/>
                <a:gd name="connsiteX67" fmla="*/ 635793 w 1014412"/>
                <a:gd name="connsiteY67" fmla="*/ 826294 h 890588"/>
                <a:gd name="connsiteX68" fmla="*/ 645318 w 1014412"/>
                <a:gd name="connsiteY68" fmla="*/ 823913 h 890588"/>
                <a:gd name="connsiteX69" fmla="*/ 666750 w 1014412"/>
                <a:gd name="connsiteY69" fmla="*/ 816769 h 890588"/>
                <a:gd name="connsiteX70" fmla="*/ 673893 w 1014412"/>
                <a:gd name="connsiteY70" fmla="*/ 814388 h 890588"/>
                <a:gd name="connsiteX71" fmla="*/ 681037 w 1014412"/>
                <a:gd name="connsiteY71" fmla="*/ 812007 h 890588"/>
                <a:gd name="connsiteX72" fmla="*/ 695325 w 1014412"/>
                <a:gd name="connsiteY72" fmla="*/ 802482 h 890588"/>
                <a:gd name="connsiteX73" fmla="*/ 702468 w 1014412"/>
                <a:gd name="connsiteY73" fmla="*/ 797719 h 890588"/>
                <a:gd name="connsiteX74" fmla="*/ 707231 w 1014412"/>
                <a:gd name="connsiteY74" fmla="*/ 790575 h 890588"/>
                <a:gd name="connsiteX75" fmla="*/ 714375 w 1014412"/>
                <a:gd name="connsiteY75" fmla="*/ 785813 h 890588"/>
                <a:gd name="connsiteX76" fmla="*/ 726281 w 1014412"/>
                <a:gd name="connsiteY76" fmla="*/ 771525 h 890588"/>
                <a:gd name="connsiteX77" fmla="*/ 740568 w 1014412"/>
                <a:gd name="connsiteY77" fmla="*/ 750094 h 890588"/>
                <a:gd name="connsiteX78" fmla="*/ 752475 w 1014412"/>
                <a:gd name="connsiteY78" fmla="*/ 735807 h 890588"/>
                <a:gd name="connsiteX79" fmla="*/ 759618 w 1014412"/>
                <a:gd name="connsiteY79" fmla="*/ 733425 h 890588"/>
                <a:gd name="connsiteX80" fmla="*/ 771525 w 1014412"/>
                <a:gd name="connsiteY80" fmla="*/ 721519 h 890588"/>
                <a:gd name="connsiteX81" fmla="*/ 778668 w 1014412"/>
                <a:gd name="connsiteY81" fmla="*/ 714375 h 890588"/>
                <a:gd name="connsiteX82" fmla="*/ 792956 w 1014412"/>
                <a:gd name="connsiteY82" fmla="*/ 704850 h 890588"/>
                <a:gd name="connsiteX83" fmla="*/ 800100 w 1014412"/>
                <a:gd name="connsiteY83" fmla="*/ 700088 h 890588"/>
                <a:gd name="connsiteX84" fmla="*/ 812006 w 1014412"/>
                <a:gd name="connsiteY84" fmla="*/ 678657 h 890588"/>
                <a:gd name="connsiteX85" fmla="*/ 816768 w 1014412"/>
                <a:gd name="connsiteY85" fmla="*/ 671513 h 890588"/>
                <a:gd name="connsiteX86" fmla="*/ 823912 w 1014412"/>
                <a:gd name="connsiteY86" fmla="*/ 666750 h 890588"/>
                <a:gd name="connsiteX87" fmla="*/ 831056 w 1014412"/>
                <a:gd name="connsiteY87" fmla="*/ 652463 h 890588"/>
                <a:gd name="connsiteX88" fmla="*/ 833437 w 1014412"/>
                <a:gd name="connsiteY88" fmla="*/ 645319 h 890588"/>
                <a:gd name="connsiteX89" fmla="*/ 842962 w 1014412"/>
                <a:gd name="connsiteY89" fmla="*/ 631032 h 890588"/>
                <a:gd name="connsiteX90" fmla="*/ 847725 w 1014412"/>
                <a:gd name="connsiteY90" fmla="*/ 623888 h 890588"/>
                <a:gd name="connsiteX91" fmla="*/ 862012 w 1014412"/>
                <a:gd name="connsiteY91" fmla="*/ 595313 h 890588"/>
                <a:gd name="connsiteX92" fmla="*/ 866775 w 1014412"/>
                <a:gd name="connsiteY92" fmla="*/ 588169 h 890588"/>
                <a:gd name="connsiteX93" fmla="*/ 873918 w 1014412"/>
                <a:gd name="connsiteY93" fmla="*/ 573882 h 890588"/>
                <a:gd name="connsiteX94" fmla="*/ 881062 w 1014412"/>
                <a:gd name="connsiteY94" fmla="*/ 552450 h 890588"/>
                <a:gd name="connsiteX95" fmla="*/ 888206 w 1014412"/>
                <a:gd name="connsiteY95" fmla="*/ 531019 h 890588"/>
                <a:gd name="connsiteX96" fmla="*/ 890587 w 1014412"/>
                <a:gd name="connsiteY96" fmla="*/ 523875 h 890588"/>
                <a:gd name="connsiteX97" fmla="*/ 892968 w 1014412"/>
                <a:gd name="connsiteY97" fmla="*/ 514350 h 890588"/>
                <a:gd name="connsiteX98" fmla="*/ 895350 w 1014412"/>
                <a:gd name="connsiteY98" fmla="*/ 507207 h 890588"/>
                <a:gd name="connsiteX99" fmla="*/ 902493 w 1014412"/>
                <a:gd name="connsiteY99" fmla="*/ 476250 h 890588"/>
                <a:gd name="connsiteX100" fmla="*/ 904875 w 1014412"/>
                <a:gd name="connsiteY100" fmla="*/ 445294 h 890588"/>
                <a:gd name="connsiteX101" fmla="*/ 907256 w 1014412"/>
                <a:gd name="connsiteY101" fmla="*/ 431007 h 890588"/>
                <a:gd name="connsiteX102" fmla="*/ 909637 w 1014412"/>
                <a:gd name="connsiteY102" fmla="*/ 366713 h 890588"/>
                <a:gd name="connsiteX103" fmla="*/ 904875 w 1014412"/>
                <a:gd name="connsiteY103" fmla="*/ 300038 h 890588"/>
                <a:gd name="connsiteX104" fmla="*/ 897731 w 1014412"/>
                <a:gd name="connsiteY104" fmla="*/ 238125 h 890588"/>
                <a:gd name="connsiteX105" fmla="*/ 900112 w 1014412"/>
                <a:gd name="connsiteY105" fmla="*/ 154782 h 890588"/>
                <a:gd name="connsiteX106" fmla="*/ 904875 w 1014412"/>
                <a:gd name="connsiteY106" fmla="*/ 135732 h 890588"/>
                <a:gd name="connsiteX107" fmla="*/ 912018 w 1014412"/>
                <a:gd name="connsiteY107" fmla="*/ 111919 h 890588"/>
                <a:gd name="connsiteX108" fmla="*/ 926306 w 1014412"/>
                <a:gd name="connsiteY108" fmla="*/ 69057 h 890588"/>
                <a:gd name="connsiteX109" fmla="*/ 931068 w 1014412"/>
                <a:gd name="connsiteY109" fmla="*/ 54769 h 890588"/>
                <a:gd name="connsiteX110" fmla="*/ 933450 w 1014412"/>
                <a:gd name="connsiteY110" fmla="*/ 47625 h 890588"/>
                <a:gd name="connsiteX111" fmla="*/ 942975 w 1014412"/>
                <a:gd name="connsiteY111" fmla="*/ 14288 h 890588"/>
                <a:gd name="connsiteX112" fmla="*/ 950118 w 1014412"/>
                <a:gd name="connsiteY112" fmla="*/ 9525 h 890588"/>
                <a:gd name="connsiteX113" fmla="*/ 952500 w 1014412"/>
                <a:gd name="connsiteY113" fmla="*/ 2382 h 890588"/>
                <a:gd name="connsiteX114" fmla="*/ 959643 w 1014412"/>
                <a:gd name="connsiteY114" fmla="*/ 0 h 890588"/>
                <a:gd name="connsiteX115" fmla="*/ 971550 w 1014412"/>
                <a:gd name="connsiteY115" fmla="*/ 2382 h 890588"/>
                <a:gd name="connsiteX116" fmla="*/ 988218 w 1014412"/>
                <a:gd name="connsiteY116" fmla="*/ 9525 h 890588"/>
                <a:gd name="connsiteX117" fmla="*/ 1002506 w 1014412"/>
                <a:gd name="connsiteY117" fmla="*/ 23813 h 890588"/>
                <a:gd name="connsiteX118" fmla="*/ 1009650 w 1014412"/>
                <a:gd name="connsiteY118" fmla="*/ 38100 h 890588"/>
                <a:gd name="connsiteX119" fmla="*/ 1014412 w 1014412"/>
                <a:gd name="connsiteY119" fmla="*/ 64294 h 890588"/>
                <a:gd name="connsiteX120" fmla="*/ 1012031 w 1014412"/>
                <a:gd name="connsiteY120" fmla="*/ 121444 h 890588"/>
                <a:gd name="connsiteX121" fmla="*/ 1009650 w 1014412"/>
                <a:gd name="connsiteY121" fmla="*/ 128588 h 890588"/>
                <a:gd name="connsiteX122" fmla="*/ 1007268 w 1014412"/>
                <a:gd name="connsiteY122" fmla="*/ 142875 h 890588"/>
                <a:gd name="connsiteX123" fmla="*/ 1004887 w 1014412"/>
                <a:gd name="connsiteY123" fmla="*/ 150019 h 890588"/>
                <a:gd name="connsiteX124" fmla="*/ 1000125 w 1014412"/>
                <a:gd name="connsiteY124" fmla="*/ 169069 h 890588"/>
                <a:gd name="connsiteX125" fmla="*/ 997743 w 1014412"/>
                <a:gd name="connsiteY125" fmla="*/ 176213 h 890588"/>
                <a:gd name="connsiteX126" fmla="*/ 995362 w 1014412"/>
                <a:gd name="connsiteY126" fmla="*/ 185738 h 890588"/>
                <a:gd name="connsiteX127" fmla="*/ 992981 w 1014412"/>
                <a:gd name="connsiteY127" fmla="*/ 192882 h 890588"/>
                <a:gd name="connsiteX128" fmla="*/ 988218 w 1014412"/>
                <a:gd name="connsiteY128" fmla="*/ 214313 h 890588"/>
                <a:gd name="connsiteX129" fmla="*/ 985837 w 1014412"/>
                <a:gd name="connsiteY129" fmla="*/ 228600 h 890588"/>
                <a:gd name="connsiteX130" fmla="*/ 983456 w 1014412"/>
                <a:gd name="connsiteY130" fmla="*/ 235744 h 890588"/>
                <a:gd name="connsiteX131" fmla="*/ 981075 w 1014412"/>
                <a:gd name="connsiteY131" fmla="*/ 250032 h 890588"/>
                <a:gd name="connsiteX132" fmla="*/ 978693 w 1014412"/>
                <a:gd name="connsiteY132" fmla="*/ 257175 h 890588"/>
                <a:gd name="connsiteX133" fmla="*/ 973931 w 1014412"/>
                <a:gd name="connsiteY133" fmla="*/ 276225 h 890588"/>
                <a:gd name="connsiteX134" fmla="*/ 971550 w 1014412"/>
                <a:gd name="connsiteY134" fmla="*/ 290513 h 890588"/>
                <a:gd name="connsiteX135" fmla="*/ 966787 w 1014412"/>
                <a:gd name="connsiteY135" fmla="*/ 304800 h 890588"/>
                <a:gd name="connsiteX136" fmla="*/ 962025 w 1014412"/>
                <a:gd name="connsiteY136" fmla="*/ 345282 h 890588"/>
                <a:gd name="connsiteX137" fmla="*/ 959643 w 1014412"/>
                <a:gd name="connsiteY137" fmla="*/ 354807 h 890588"/>
                <a:gd name="connsiteX138" fmla="*/ 957262 w 1014412"/>
                <a:gd name="connsiteY138" fmla="*/ 371475 h 890588"/>
                <a:gd name="connsiteX139" fmla="*/ 952500 w 1014412"/>
                <a:gd name="connsiteY139" fmla="*/ 392907 h 890588"/>
                <a:gd name="connsiteX140" fmla="*/ 950118 w 1014412"/>
                <a:gd name="connsiteY140" fmla="*/ 419100 h 890588"/>
                <a:gd name="connsiteX141" fmla="*/ 945356 w 1014412"/>
                <a:gd name="connsiteY141" fmla="*/ 450057 h 890588"/>
                <a:gd name="connsiteX142" fmla="*/ 942975 w 1014412"/>
                <a:gd name="connsiteY142" fmla="*/ 459582 h 890588"/>
                <a:gd name="connsiteX143" fmla="*/ 940593 w 1014412"/>
                <a:gd name="connsiteY143" fmla="*/ 473869 h 890588"/>
                <a:gd name="connsiteX144" fmla="*/ 935831 w 1014412"/>
                <a:gd name="connsiteY144" fmla="*/ 497682 h 890588"/>
                <a:gd name="connsiteX145" fmla="*/ 931068 w 1014412"/>
                <a:gd name="connsiteY145" fmla="*/ 521494 h 890588"/>
                <a:gd name="connsiteX146" fmla="*/ 926306 w 1014412"/>
                <a:gd name="connsiteY146" fmla="*/ 554832 h 890588"/>
                <a:gd name="connsiteX147" fmla="*/ 923925 w 1014412"/>
                <a:gd name="connsiteY147" fmla="*/ 564357 h 890588"/>
                <a:gd name="connsiteX148" fmla="*/ 921543 w 1014412"/>
                <a:gd name="connsiteY148" fmla="*/ 571500 h 890588"/>
                <a:gd name="connsiteX149" fmla="*/ 919162 w 1014412"/>
                <a:gd name="connsiteY149" fmla="*/ 583407 h 890588"/>
                <a:gd name="connsiteX150" fmla="*/ 914400 w 1014412"/>
                <a:gd name="connsiteY150" fmla="*/ 597694 h 890588"/>
                <a:gd name="connsiteX151" fmla="*/ 912018 w 1014412"/>
                <a:gd name="connsiteY151" fmla="*/ 607219 h 890588"/>
                <a:gd name="connsiteX152" fmla="*/ 907256 w 1014412"/>
                <a:gd name="connsiteY152" fmla="*/ 616744 h 890588"/>
                <a:gd name="connsiteX153" fmla="*/ 902493 w 1014412"/>
                <a:gd name="connsiteY153" fmla="*/ 631032 h 890588"/>
                <a:gd name="connsiteX154" fmla="*/ 897731 w 1014412"/>
                <a:gd name="connsiteY154" fmla="*/ 640557 h 890588"/>
                <a:gd name="connsiteX155" fmla="*/ 895350 w 1014412"/>
                <a:gd name="connsiteY155" fmla="*/ 650082 h 890588"/>
                <a:gd name="connsiteX156" fmla="*/ 890587 w 1014412"/>
                <a:gd name="connsiteY156" fmla="*/ 659607 h 890588"/>
                <a:gd name="connsiteX157" fmla="*/ 888206 w 1014412"/>
                <a:gd name="connsiteY157" fmla="*/ 666750 h 890588"/>
                <a:gd name="connsiteX158" fmla="*/ 881062 w 1014412"/>
                <a:gd name="connsiteY158" fmla="*/ 678657 h 890588"/>
                <a:gd name="connsiteX159" fmla="*/ 878681 w 1014412"/>
                <a:gd name="connsiteY159" fmla="*/ 685800 h 890588"/>
                <a:gd name="connsiteX160" fmla="*/ 871537 w 1014412"/>
                <a:gd name="connsiteY160" fmla="*/ 695325 h 890588"/>
                <a:gd name="connsiteX161" fmla="*/ 866775 w 1014412"/>
                <a:gd name="connsiteY161" fmla="*/ 704850 h 890588"/>
                <a:gd name="connsiteX162" fmla="*/ 864393 w 1014412"/>
                <a:gd name="connsiteY162" fmla="*/ 714375 h 890588"/>
                <a:gd name="connsiteX163" fmla="*/ 857250 w 1014412"/>
                <a:gd name="connsiteY163" fmla="*/ 721519 h 890588"/>
                <a:gd name="connsiteX164" fmla="*/ 852487 w 1014412"/>
                <a:gd name="connsiteY164" fmla="*/ 728663 h 890588"/>
                <a:gd name="connsiteX165" fmla="*/ 845343 w 1014412"/>
                <a:gd name="connsiteY165" fmla="*/ 738188 h 890588"/>
                <a:gd name="connsiteX166" fmla="*/ 835818 w 1014412"/>
                <a:gd name="connsiteY166" fmla="*/ 752475 h 890588"/>
                <a:gd name="connsiteX167" fmla="*/ 819150 w 1014412"/>
                <a:gd name="connsiteY167" fmla="*/ 769144 h 890588"/>
                <a:gd name="connsiteX168" fmla="*/ 809625 w 1014412"/>
                <a:gd name="connsiteY168" fmla="*/ 776288 h 890588"/>
                <a:gd name="connsiteX169" fmla="*/ 804862 w 1014412"/>
                <a:gd name="connsiteY169" fmla="*/ 783432 h 890588"/>
                <a:gd name="connsiteX170" fmla="*/ 797718 w 1014412"/>
                <a:gd name="connsiteY170" fmla="*/ 788194 h 890588"/>
                <a:gd name="connsiteX171" fmla="*/ 783431 w 1014412"/>
                <a:gd name="connsiteY171" fmla="*/ 797719 h 890588"/>
                <a:gd name="connsiteX172" fmla="*/ 762000 w 1014412"/>
                <a:gd name="connsiteY172" fmla="*/ 814388 h 890588"/>
                <a:gd name="connsiteX173" fmla="*/ 754856 w 1014412"/>
                <a:gd name="connsiteY173" fmla="*/ 819150 h 890588"/>
                <a:gd name="connsiteX174" fmla="*/ 745331 w 1014412"/>
                <a:gd name="connsiteY174" fmla="*/ 821532 h 890588"/>
                <a:gd name="connsiteX175" fmla="*/ 728662 w 1014412"/>
                <a:gd name="connsiteY175" fmla="*/ 828675 h 890588"/>
                <a:gd name="connsiteX176" fmla="*/ 714375 w 1014412"/>
                <a:gd name="connsiteY176" fmla="*/ 835819 h 890588"/>
                <a:gd name="connsiteX177" fmla="*/ 702468 w 1014412"/>
                <a:gd name="connsiteY177" fmla="*/ 842963 h 890588"/>
                <a:gd name="connsiteX178" fmla="*/ 695325 w 1014412"/>
                <a:gd name="connsiteY178" fmla="*/ 847725 h 890588"/>
                <a:gd name="connsiteX179" fmla="*/ 676275 w 1014412"/>
                <a:gd name="connsiteY179" fmla="*/ 852488 h 890588"/>
                <a:gd name="connsiteX180" fmla="*/ 659606 w 1014412"/>
                <a:gd name="connsiteY180" fmla="*/ 859632 h 890588"/>
                <a:gd name="connsiteX181" fmla="*/ 642937 w 1014412"/>
                <a:gd name="connsiteY181" fmla="*/ 862013 h 890588"/>
                <a:gd name="connsiteX182" fmla="*/ 635793 w 1014412"/>
                <a:gd name="connsiteY182" fmla="*/ 864394 h 890588"/>
                <a:gd name="connsiteX183" fmla="*/ 607218 w 1014412"/>
                <a:gd name="connsiteY183" fmla="*/ 869157 h 890588"/>
                <a:gd name="connsiteX184" fmla="*/ 590550 w 1014412"/>
                <a:gd name="connsiteY184" fmla="*/ 873919 h 890588"/>
                <a:gd name="connsiteX185" fmla="*/ 566737 w 1014412"/>
                <a:gd name="connsiteY185" fmla="*/ 876300 h 890588"/>
                <a:gd name="connsiteX186" fmla="*/ 559593 w 1014412"/>
                <a:gd name="connsiteY186" fmla="*/ 878682 h 890588"/>
                <a:gd name="connsiteX187" fmla="*/ 521493 w 1014412"/>
                <a:gd name="connsiteY187" fmla="*/ 883444 h 890588"/>
                <a:gd name="connsiteX188" fmla="*/ 500062 w 1014412"/>
                <a:gd name="connsiteY188" fmla="*/ 885825 h 890588"/>
                <a:gd name="connsiteX189" fmla="*/ 485775 w 1014412"/>
                <a:gd name="connsiteY189" fmla="*/ 888207 h 890588"/>
                <a:gd name="connsiteX190" fmla="*/ 469106 w 1014412"/>
                <a:gd name="connsiteY190" fmla="*/ 890588 h 890588"/>
                <a:gd name="connsiteX191" fmla="*/ 302418 w 1014412"/>
                <a:gd name="connsiteY191" fmla="*/ 885825 h 890588"/>
                <a:gd name="connsiteX192" fmla="*/ 276225 w 1014412"/>
                <a:gd name="connsiteY192" fmla="*/ 883444 h 890588"/>
                <a:gd name="connsiteX193" fmla="*/ 269081 w 1014412"/>
                <a:gd name="connsiteY193" fmla="*/ 881063 h 890588"/>
                <a:gd name="connsiteX194" fmla="*/ 261937 w 1014412"/>
                <a:gd name="connsiteY194" fmla="*/ 873919 h 890588"/>
                <a:gd name="connsiteX195" fmla="*/ 252412 w 1014412"/>
                <a:gd name="connsiteY195" fmla="*/ 859632 h 890588"/>
                <a:gd name="connsiteX196" fmla="*/ 247650 w 1014412"/>
                <a:gd name="connsiteY196" fmla="*/ 852488 h 890588"/>
                <a:gd name="connsiteX197" fmla="*/ 240506 w 1014412"/>
                <a:gd name="connsiteY197" fmla="*/ 838200 h 890588"/>
                <a:gd name="connsiteX198" fmla="*/ 238125 w 1014412"/>
                <a:gd name="connsiteY198" fmla="*/ 828675 h 890588"/>
                <a:gd name="connsiteX199" fmla="*/ 235743 w 1014412"/>
                <a:gd name="connsiteY199" fmla="*/ 816769 h 890588"/>
                <a:gd name="connsiteX200" fmla="*/ 233362 w 1014412"/>
                <a:gd name="connsiteY200" fmla="*/ 809625 h 890588"/>
                <a:gd name="connsiteX201" fmla="*/ 230981 w 1014412"/>
                <a:gd name="connsiteY201" fmla="*/ 800100 h 890588"/>
                <a:gd name="connsiteX202" fmla="*/ 228600 w 1014412"/>
                <a:gd name="connsiteY202" fmla="*/ 792957 h 890588"/>
                <a:gd name="connsiteX203" fmla="*/ 223837 w 1014412"/>
                <a:gd name="connsiteY203" fmla="*/ 773907 h 890588"/>
                <a:gd name="connsiteX204" fmla="*/ 219075 w 1014412"/>
                <a:gd name="connsiteY204" fmla="*/ 759619 h 890588"/>
                <a:gd name="connsiteX205" fmla="*/ 216693 w 1014412"/>
                <a:gd name="connsiteY205" fmla="*/ 752475 h 890588"/>
                <a:gd name="connsiteX206" fmla="*/ 211931 w 1014412"/>
                <a:gd name="connsiteY206" fmla="*/ 735807 h 890588"/>
                <a:gd name="connsiteX207" fmla="*/ 209550 w 1014412"/>
                <a:gd name="connsiteY207" fmla="*/ 726282 h 890588"/>
                <a:gd name="connsiteX208" fmla="*/ 204787 w 1014412"/>
                <a:gd name="connsiteY208" fmla="*/ 716757 h 890588"/>
                <a:gd name="connsiteX209" fmla="*/ 200025 w 1014412"/>
                <a:gd name="connsiteY209" fmla="*/ 697707 h 890588"/>
                <a:gd name="connsiteX210" fmla="*/ 192881 w 1014412"/>
                <a:gd name="connsiteY210" fmla="*/ 690563 h 890588"/>
                <a:gd name="connsiteX211" fmla="*/ 188118 w 1014412"/>
                <a:gd name="connsiteY211" fmla="*/ 671513 h 890588"/>
                <a:gd name="connsiteX212" fmla="*/ 183356 w 1014412"/>
                <a:gd name="connsiteY212" fmla="*/ 661988 h 890588"/>
                <a:gd name="connsiteX213" fmla="*/ 178593 w 1014412"/>
                <a:gd name="connsiteY213" fmla="*/ 647700 h 890588"/>
                <a:gd name="connsiteX214" fmla="*/ 173831 w 1014412"/>
                <a:gd name="connsiteY214" fmla="*/ 638175 h 890588"/>
                <a:gd name="connsiteX215" fmla="*/ 169068 w 1014412"/>
                <a:gd name="connsiteY215" fmla="*/ 623888 h 890588"/>
                <a:gd name="connsiteX216" fmla="*/ 161925 w 1014412"/>
                <a:gd name="connsiteY216" fmla="*/ 607219 h 890588"/>
                <a:gd name="connsiteX217" fmla="*/ 157162 w 1014412"/>
                <a:gd name="connsiteY217" fmla="*/ 597694 h 890588"/>
                <a:gd name="connsiteX218" fmla="*/ 152400 w 1014412"/>
                <a:gd name="connsiteY218" fmla="*/ 581025 h 890588"/>
                <a:gd name="connsiteX219" fmla="*/ 147637 w 1014412"/>
                <a:gd name="connsiteY219" fmla="*/ 573882 h 890588"/>
                <a:gd name="connsiteX220" fmla="*/ 142875 w 1014412"/>
                <a:gd name="connsiteY220" fmla="*/ 557213 h 890588"/>
                <a:gd name="connsiteX221" fmla="*/ 138112 w 1014412"/>
                <a:gd name="connsiteY221" fmla="*/ 547688 h 890588"/>
                <a:gd name="connsiteX222" fmla="*/ 135731 w 1014412"/>
                <a:gd name="connsiteY222" fmla="*/ 540544 h 890588"/>
                <a:gd name="connsiteX223" fmla="*/ 130968 w 1014412"/>
                <a:gd name="connsiteY223" fmla="*/ 528638 h 890588"/>
                <a:gd name="connsiteX224" fmla="*/ 126206 w 1014412"/>
                <a:gd name="connsiteY224" fmla="*/ 519113 h 890588"/>
                <a:gd name="connsiteX225" fmla="*/ 119062 w 1014412"/>
                <a:gd name="connsiteY225" fmla="*/ 502444 h 890588"/>
                <a:gd name="connsiteX226" fmla="*/ 116681 w 1014412"/>
                <a:gd name="connsiteY226" fmla="*/ 492919 h 890588"/>
                <a:gd name="connsiteX227" fmla="*/ 109537 w 1014412"/>
                <a:gd name="connsiteY227" fmla="*/ 488157 h 890588"/>
                <a:gd name="connsiteX228" fmla="*/ 104775 w 1014412"/>
                <a:gd name="connsiteY228" fmla="*/ 473869 h 890588"/>
                <a:gd name="connsiteX229" fmla="*/ 92868 w 1014412"/>
                <a:gd name="connsiteY229" fmla="*/ 457200 h 890588"/>
                <a:gd name="connsiteX230" fmla="*/ 85725 w 1014412"/>
                <a:gd name="connsiteY230" fmla="*/ 442913 h 890588"/>
                <a:gd name="connsiteX231" fmla="*/ 80962 w 1014412"/>
                <a:gd name="connsiteY231" fmla="*/ 428625 h 890588"/>
                <a:gd name="connsiteX232" fmla="*/ 71437 w 1014412"/>
                <a:gd name="connsiteY232" fmla="*/ 414338 h 890588"/>
                <a:gd name="connsiteX233" fmla="*/ 59531 w 1014412"/>
                <a:gd name="connsiteY233" fmla="*/ 392907 h 890588"/>
                <a:gd name="connsiteX234" fmla="*/ 52387 w 1014412"/>
                <a:gd name="connsiteY234" fmla="*/ 376238 h 890588"/>
                <a:gd name="connsiteX235" fmla="*/ 47625 w 1014412"/>
                <a:gd name="connsiteY235" fmla="*/ 366713 h 890588"/>
                <a:gd name="connsiteX236" fmla="*/ 38100 w 1014412"/>
                <a:gd name="connsiteY236" fmla="*/ 352425 h 890588"/>
                <a:gd name="connsiteX237" fmla="*/ 30956 w 1014412"/>
                <a:gd name="connsiteY237" fmla="*/ 326232 h 890588"/>
                <a:gd name="connsiteX238" fmla="*/ 28575 w 1014412"/>
                <a:gd name="connsiteY238" fmla="*/ 319088 h 890588"/>
                <a:gd name="connsiteX239" fmla="*/ 23812 w 1014412"/>
                <a:gd name="connsiteY239" fmla="*/ 311944 h 890588"/>
                <a:gd name="connsiteX240" fmla="*/ 16668 w 1014412"/>
                <a:gd name="connsiteY240" fmla="*/ 290513 h 890588"/>
                <a:gd name="connsiteX241" fmla="*/ 14287 w 1014412"/>
                <a:gd name="connsiteY241" fmla="*/ 283369 h 890588"/>
                <a:gd name="connsiteX242" fmla="*/ 7143 w 1014412"/>
                <a:gd name="connsiteY242" fmla="*/ 269082 h 890588"/>
                <a:gd name="connsiteX243" fmla="*/ 4762 w 1014412"/>
                <a:gd name="connsiteY243" fmla="*/ 259557 h 890588"/>
                <a:gd name="connsiteX244" fmla="*/ 0 w 1014412"/>
                <a:gd name="connsiteY244" fmla="*/ 245269 h 890588"/>
                <a:gd name="connsiteX245" fmla="*/ 2381 w 1014412"/>
                <a:gd name="connsiteY245" fmla="*/ 207169 h 890588"/>
                <a:gd name="connsiteX246" fmla="*/ 7143 w 1014412"/>
                <a:gd name="connsiteY246" fmla="*/ 200025 h 890588"/>
                <a:gd name="connsiteX247" fmla="*/ 19050 w 1014412"/>
                <a:gd name="connsiteY247" fmla="*/ 185738 h 890588"/>
                <a:gd name="connsiteX248" fmla="*/ 26193 w 1014412"/>
                <a:gd name="connsiteY248" fmla="*/ 190500 h 890588"/>
                <a:gd name="connsiteX249" fmla="*/ 30956 w 1014412"/>
                <a:gd name="connsiteY249" fmla="*/ 197644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014412" h="890588">
                  <a:moveTo>
                    <a:pt x="30956" y="197644"/>
                  </a:moveTo>
                  <a:lnTo>
                    <a:pt x="30956" y="197644"/>
                  </a:lnTo>
                  <a:cubicBezTo>
                    <a:pt x="34131" y="203994"/>
                    <a:pt x="36410" y="210878"/>
                    <a:pt x="40481" y="216694"/>
                  </a:cubicBezTo>
                  <a:cubicBezTo>
                    <a:pt x="42122" y="219039"/>
                    <a:pt x="45740" y="219303"/>
                    <a:pt x="47625" y="221457"/>
                  </a:cubicBezTo>
                  <a:cubicBezTo>
                    <a:pt x="51394" y="225764"/>
                    <a:pt x="53975" y="230982"/>
                    <a:pt x="57150" y="235744"/>
                  </a:cubicBezTo>
                  <a:lnTo>
                    <a:pt x="61912" y="242888"/>
                  </a:lnTo>
                  <a:lnTo>
                    <a:pt x="66675" y="250032"/>
                  </a:lnTo>
                  <a:cubicBezTo>
                    <a:pt x="72342" y="267034"/>
                    <a:pt x="68652" y="260142"/>
                    <a:pt x="76200" y="271463"/>
                  </a:cubicBezTo>
                  <a:cubicBezTo>
                    <a:pt x="78586" y="278623"/>
                    <a:pt x="78214" y="279595"/>
                    <a:pt x="83343" y="285750"/>
                  </a:cubicBezTo>
                  <a:cubicBezTo>
                    <a:pt x="85499" y="288337"/>
                    <a:pt x="88331" y="290307"/>
                    <a:pt x="90487" y="292894"/>
                  </a:cubicBezTo>
                  <a:cubicBezTo>
                    <a:pt x="92319" y="295093"/>
                    <a:pt x="93096" y="298153"/>
                    <a:pt x="95250" y="300038"/>
                  </a:cubicBezTo>
                  <a:cubicBezTo>
                    <a:pt x="99557" y="303807"/>
                    <a:pt x="104775" y="306388"/>
                    <a:pt x="109537" y="309563"/>
                  </a:cubicBezTo>
                  <a:lnTo>
                    <a:pt x="116681" y="314325"/>
                  </a:lnTo>
                  <a:cubicBezTo>
                    <a:pt x="118268" y="316706"/>
                    <a:pt x="119208" y="319681"/>
                    <a:pt x="121443" y="321469"/>
                  </a:cubicBezTo>
                  <a:cubicBezTo>
                    <a:pt x="137877" y="334617"/>
                    <a:pt x="119698" y="310517"/>
                    <a:pt x="133350" y="330994"/>
                  </a:cubicBezTo>
                  <a:cubicBezTo>
                    <a:pt x="136940" y="341766"/>
                    <a:pt x="138333" y="344728"/>
                    <a:pt x="140493" y="354807"/>
                  </a:cubicBezTo>
                  <a:cubicBezTo>
                    <a:pt x="142189" y="362722"/>
                    <a:pt x="142697" y="370940"/>
                    <a:pt x="145256" y="378619"/>
                  </a:cubicBezTo>
                  <a:cubicBezTo>
                    <a:pt x="147296" y="384741"/>
                    <a:pt x="148822" y="388709"/>
                    <a:pt x="150018" y="395288"/>
                  </a:cubicBezTo>
                  <a:cubicBezTo>
                    <a:pt x="151022" y="400810"/>
                    <a:pt x="151477" y="406421"/>
                    <a:pt x="152400" y="411957"/>
                  </a:cubicBezTo>
                  <a:cubicBezTo>
                    <a:pt x="156563" y="436930"/>
                    <a:pt x="152878" y="411965"/>
                    <a:pt x="157162" y="433388"/>
                  </a:cubicBezTo>
                  <a:cubicBezTo>
                    <a:pt x="158109" y="438122"/>
                    <a:pt x="158749" y="442913"/>
                    <a:pt x="159543" y="447675"/>
                  </a:cubicBezTo>
                  <a:cubicBezTo>
                    <a:pt x="160337" y="457994"/>
                    <a:pt x="160311" y="468409"/>
                    <a:pt x="161925" y="478632"/>
                  </a:cubicBezTo>
                  <a:cubicBezTo>
                    <a:pt x="162708" y="483590"/>
                    <a:pt x="165703" y="487997"/>
                    <a:pt x="166687" y="492919"/>
                  </a:cubicBezTo>
                  <a:cubicBezTo>
                    <a:pt x="167481" y="496888"/>
                    <a:pt x="168086" y="500899"/>
                    <a:pt x="169068" y="504825"/>
                  </a:cubicBezTo>
                  <a:cubicBezTo>
                    <a:pt x="169677" y="507260"/>
                    <a:pt x="170841" y="509534"/>
                    <a:pt x="171450" y="511969"/>
                  </a:cubicBezTo>
                  <a:cubicBezTo>
                    <a:pt x="178183" y="538899"/>
                    <a:pt x="168374" y="507506"/>
                    <a:pt x="178593" y="538163"/>
                  </a:cubicBezTo>
                  <a:lnTo>
                    <a:pt x="183356" y="552450"/>
                  </a:lnTo>
                  <a:cubicBezTo>
                    <a:pt x="184150" y="554831"/>
                    <a:pt x="184614" y="557349"/>
                    <a:pt x="185737" y="559594"/>
                  </a:cubicBezTo>
                  <a:cubicBezTo>
                    <a:pt x="187325" y="562769"/>
                    <a:pt x="189182" y="565823"/>
                    <a:pt x="190500" y="569119"/>
                  </a:cubicBezTo>
                  <a:cubicBezTo>
                    <a:pt x="192364" y="573780"/>
                    <a:pt x="193675" y="578644"/>
                    <a:pt x="195262" y="583407"/>
                  </a:cubicBezTo>
                  <a:lnTo>
                    <a:pt x="197643" y="590550"/>
                  </a:lnTo>
                  <a:cubicBezTo>
                    <a:pt x="198437" y="592931"/>
                    <a:pt x="199533" y="595233"/>
                    <a:pt x="200025" y="597694"/>
                  </a:cubicBezTo>
                  <a:cubicBezTo>
                    <a:pt x="201303" y="604082"/>
                    <a:pt x="203716" y="618711"/>
                    <a:pt x="207168" y="623888"/>
                  </a:cubicBezTo>
                  <a:lnTo>
                    <a:pt x="211931" y="631032"/>
                  </a:lnTo>
                  <a:cubicBezTo>
                    <a:pt x="220617" y="657089"/>
                    <a:pt x="206762" y="617615"/>
                    <a:pt x="219075" y="645319"/>
                  </a:cubicBezTo>
                  <a:cubicBezTo>
                    <a:pt x="221114" y="649907"/>
                    <a:pt x="222250" y="654844"/>
                    <a:pt x="223837" y="659607"/>
                  </a:cubicBezTo>
                  <a:cubicBezTo>
                    <a:pt x="224631" y="661988"/>
                    <a:pt x="224826" y="664662"/>
                    <a:pt x="226218" y="666750"/>
                  </a:cubicBezTo>
                  <a:lnTo>
                    <a:pt x="230981" y="673894"/>
                  </a:lnTo>
                  <a:cubicBezTo>
                    <a:pt x="233462" y="681339"/>
                    <a:pt x="235868" y="690645"/>
                    <a:pt x="242887" y="695325"/>
                  </a:cubicBezTo>
                  <a:lnTo>
                    <a:pt x="250031" y="700088"/>
                  </a:lnTo>
                  <a:cubicBezTo>
                    <a:pt x="251618" y="702469"/>
                    <a:pt x="252639" y="705347"/>
                    <a:pt x="254793" y="707232"/>
                  </a:cubicBezTo>
                  <a:cubicBezTo>
                    <a:pt x="259101" y="711001"/>
                    <a:pt x="264318" y="713582"/>
                    <a:pt x="269081" y="716757"/>
                  </a:cubicBezTo>
                  <a:cubicBezTo>
                    <a:pt x="278312" y="722911"/>
                    <a:pt x="273511" y="720614"/>
                    <a:pt x="283368" y="723900"/>
                  </a:cubicBezTo>
                  <a:lnTo>
                    <a:pt x="319087" y="747713"/>
                  </a:lnTo>
                  <a:cubicBezTo>
                    <a:pt x="319092" y="747716"/>
                    <a:pt x="333371" y="757234"/>
                    <a:pt x="333375" y="757238"/>
                  </a:cubicBezTo>
                  <a:cubicBezTo>
                    <a:pt x="335756" y="759619"/>
                    <a:pt x="337860" y="762315"/>
                    <a:pt x="340518" y="764382"/>
                  </a:cubicBezTo>
                  <a:cubicBezTo>
                    <a:pt x="345036" y="767896"/>
                    <a:pt x="354806" y="773907"/>
                    <a:pt x="354806" y="773907"/>
                  </a:cubicBezTo>
                  <a:cubicBezTo>
                    <a:pt x="356393" y="776288"/>
                    <a:pt x="357333" y="779262"/>
                    <a:pt x="359568" y="781050"/>
                  </a:cubicBezTo>
                  <a:cubicBezTo>
                    <a:pt x="361528" y="782618"/>
                    <a:pt x="364467" y="782309"/>
                    <a:pt x="366712" y="783432"/>
                  </a:cubicBezTo>
                  <a:cubicBezTo>
                    <a:pt x="369272" y="784712"/>
                    <a:pt x="371657" y="786362"/>
                    <a:pt x="373856" y="788194"/>
                  </a:cubicBezTo>
                  <a:cubicBezTo>
                    <a:pt x="385749" y="798104"/>
                    <a:pt x="375589" y="793534"/>
                    <a:pt x="388143" y="797719"/>
                  </a:cubicBezTo>
                  <a:cubicBezTo>
                    <a:pt x="408608" y="811363"/>
                    <a:pt x="382721" y="795009"/>
                    <a:pt x="402431" y="804863"/>
                  </a:cubicBezTo>
                  <a:cubicBezTo>
                    <a:pt x="404991" y="806143"/>
                    <a:pt x="406960" y="808463"/>
                    <a:pt x="409575" y="809625"/>
                  </a:cubicBezTo>
                  <a:cubicBezTo>
                    <a:pt x="414162" y="811664"/>
                    <a:pt x="419100" y="812800"/>
                    <a:pt x="423862" y="814388"/>
                  </a:cubicBezTo>
                  <a:lnTo>
                    <a:pt x="431006" y="816769"/>
                  </a:lnTo>
                  <a:cubicBezTo>
                    <a:pt x="451472" y="830414"/>
                    <a:pt x="425584" y="814059"/>
                    <a:pt x="445293" y="823913"/>
                  </a:cubicBezTo>
                  <a:cubicBezTo>
                    <a:pt x="447853" y="825193"/>
                    <a:pt x="449822" y="827513"/>
                    <a:pt x="452437" y="828675"/>
                  </a:cubicBezTo>
                  <a:cubicBezTo>
                    <a:pt x="457025" y="830714"/>
                    <a:pt x="461962" y="831850"/>
                    <a:pt x="466725" y="833438"/>
                  </a:cubicBezTo>
                  <a:lnTo>
                    <a:pt x="481012" y="838200"/>
                  </a:lnTo>
                  <a:cubicBezTo>
                    <a:pt x="483393" y="838994"/>
                    <a:pt x="486067" y="839190"/>
                    <a:pt x="488156" y="840582"/>
                  </a:cubicBezTo>
                  <a:cubicBezTo>
                    <a:pt x="497388" y="846736"/>
                    <a:pt x="492585" y="844439"/>
                    <a:pt x="502443" y="847725"/>
                  </a:cubicBezTo>
                  <a:cubicBezTo>
                    <a:pt x="511968" y="846931"/>
                    <a:pt x="521544" y="846607"/>
                    <a:pt x="531018" y="845344"/>
                  </a:cubicBezTo>
                  <a:cubicBezTo>
                    <a:pt x="533506" y="845012"/>
                    <a:pt x="535663" y="843201"/>
                    <a:pt x="538162" y="842963"/>
                  </a:cubicBezTo>
                  <a:cubicBezTo>
                    <a:pt x="552407" y="841606"/>
                    <a:pt x="566737" y="841376"/>
                    <a:pt x="581025" y="840582"/>
                  </a:cubicBezTo>
                  <a:cubicBezTo>
                    <a:pt x="585787" y="839788"/>
                    <a:pt x="590628" y="839371"/>
                    <a:pt x="595312" y="838200"/>
                  </a:cubicBezTo>
                  <a:cubicBezTo>
                    <a:pt x="600182" y="836982"/>
                    <a:pt x="604677" y="834422"/>
                    <a:pt x="609600" y="833438"/>
                  </a:cubicBezTo>
                  <a:cubicBezTo>
                    <a:pt x="626429" y="830073"/>
                    <a:pt x="617666" y="832337"/>
                    <a:pt x="635793" y="826294"/>
                  </a:cubicBezTo>
                  <a:lnTo>
                    <a:pt x="635793" y="826294"/>
                  </a:lnTo>
                  <a:cubicBezTo>
                    <a:pt x="638968" y="825500"/>
                    <a:pt x="642183" y="824853"/>
                    <a:pt x="645318" y="823913"/>
                  </a:cubicBezTo>
                  <a:cubicBezTo>
                    <a:pt x="652531" y="821749"/>
                    <a:pt x="659606" y="819150"/>
                    <a:pt x="666750" y="816769"/>
                  </a:cubicBezTo>
                  <a:lnTo>
                    <a:pt x="673893" y="814388"/>
                  </a:lnTo>
                  <a:lnTo>
                    <a:pt x="681037" y="812007"/>
                  </a:lnTo>
                  <a:lnTo>
                    <a:pt x="695325" y="802482"/>
                  </a:lnTo>
                  <a:lnTo>
                    <a:pt x="702468" y="797719"/>
                  </a:lnTo>
                  <a:cubicBezTo>
                    <a:pt x="704056" y="795338"/>
                    <a:pt x="705207" y="792599"/>
                    <a:pt x="707231" y="790575"/>
                  </a:cubicBezTo>
                  <a:cubicBezTo>
                    <a:pt x="709255" y="788551"/>
                    <a:pt x="712543" y="788012"/>
                    <a:pt x="714375" y="785813"/>
                  </a:cubicBezTo>
                  <a:cubicBezTo>
                    <a:pt x="729483" y="767683"/>
                    <a:pt x="708873" y="783131"/>
                    <a:pt x="726281" y="771525"/>
                  </a:cubicBezTo>
                  <a:lnTo>
                    <a:pt x="740568" y="750094"/>
                  </a:lnTo>
                  <a:cubicBezTo>
                    <a:pt x="744083" y="744822"/>
                    <a:pt x="746974" y="739475"/>
                    <a:pt x="752475" y="735807"/>
                  </a:cubicBezTo>
                  <a:cubicBezTo>
                    <a:pt x="754563" y="734415"/>
                    <a:pt x="757237" y="734219"/>
                    <a:pt x="759618" y="733425"/>
                  </a:cubicBezTo>
                  <a:cubicBezTo>
                    <a:pt x="768352" y="720327"/>
                    <a:pt x="759617" y="731444"/>
                    <a:pt x="771525" y="721519"/>
                  </a:cubicBezTo>
                  <a:cubicBezTo>
                    <a:pt x="774112" y="719363"/>
                    <a:pt x="776010" y="716442"/>
                    <a:pt x="778668" y="714375"/>
                  </a:cubicBezTo>
                  <a:cubicBezTo>
                    <a:pt x="783186" y="710861"/>
                    <a:pt x="788193" y="708025"/>
                    <a:pt x="792956" y="704850"/>
                  </a:cubicBezTo>
                  <a:lnTo>
                    <a:pt x="800100" y="700088"/>
                  </a:lnTo>
                  <a:cubicBezTo>
                    <a:pt x="804291" y="687513"/>
                    <a:pt x="801088" y="695034"/>
                    <a:pt x="812006" y="678657"/>
                  </a:cubicBezTo>
                  <a:cubicBezTo>
                    <a:pt x="813593" y="676276"/>
                    <a:pt x="814387" y="673101"/>
                    <a:pt x="816768" y="671513"/>
                  </a:cubicBezTo>
                  <a:lnTo>
                    <a:pt x="823912" y="666750"/>
                  </a:lnTo>
                  <a:cubicBezTo>
                    <a:pt x="829897" y="648794"/>
                    <a:pt x="821822" y="670930"/>
                    <a:pt x="831056" y="652463"/>
                  </a:cubicBezTo>
                  <a:cubicBezTo>
                    <a:pt x="832179" y="650218"/>
                    <a:pt x="832218" y="647513"/>
                    <a:pt x="833437" y="645319"/>
                  </a:cubicBezTo>
                  <a:cubicBezTo>
                    <a:pt x="836217" y="640316"/>
                    <a:pt x="839787" y="635794"/>
                    <a:pt x="842962" y="631032"/>
                  </a:cubicBezTo>
                  <a:lnTo>
                    <a:pt x="847725" y="623888"/>
                  </a:lnTo>
                  <a:cubicBezTo>
                    <a:pt x="854297" y="604170"/>
                    <a:pt x="849702" y="613777"/>
                    <a:pt x="862012" y="595313"/>
                  </a:cubicBezTo>
                  <a:lnTo>
                    <a:pt x="866775" y="588169"/>
                  </a:lnTo>
                  <a:cubicBezTo>
                    <a:pt x="875456" y="562123"/>
                    <a:pt x="861613" y="601568"/>
                    <a:pt x="873918" y="573882"/>
                  </a:cubicBezTo>
                  <a:cubicBezTo>
                    <a:pt x="873923" y="573870"/>
                    <a:pt x="879869" y="556028"/>
                    <a:pt x="881062" y="552450"/>
                  </a:cubicBezTo>
                  <a:lnTo>
                    <a:pt x="888206" y="531019"/>
                  </a:lnTo>
                  <a:cubicBezTo>
                    <a:pt x="889000" y="528638"/>
                    <a:pt x="889978" y="526310"/>
                    <a:pt x="890587" y="523875"/>
                  </a:cubicBezTo>
                  <a:cubicBezTo>
                    <a:pt x="891381" y="520700"/>
                    <a:pt x="892069" y="517497"/>
                    <a:pt x="892968" y="514350"/>
                  </a:cubicBezTo>
                  <a:cubicBezTo>
                    <a:pt x="893658" y="511937"/>
                    <a:pt x="894786" y="509653"/>
                    <a:pt x="895350" y="507207"/>
                  </a:cubicBezTo>
                  <a:cubicBezTo>
                    <a:pt x="903236" y="473037"/>
                    <a:pt x="896737" y="493522"/>
                    <a:pt x="902493" y="476250"/>
                  </a:cubicBezTo>
                  <a:cubicBezTo>
                    <a:pt x="903287" y="465931"/>
                    <a:pt x="903791" y="455586"/>
                    <a:pt x="904875" y="445294"/>
                  </a:cubicBezTo>
                  <a:cubicBezTo>
                    <a:pt x="905380" y="440493"/>
                    <a:pt x="906964" y="435826"/>
                    <a:pt x="907256" y="431007"/>
                  </a:cubicBezTo>
                  <a:cubicBezTo>
                    <a:pt x="908553" y="409600"/>
                    <a:pt x="908843" y="388144"/>
                    <a:pt x="909637" y="366713"/>
                  </a:cubicBezTo>
                  <a:cubicBezTo>
                    <a:pt x="908452" y="346562"/>
                    <a:pt x="907370" y="320830"/>
                    <a:pt x="904875" y="300038"/>
                  </a:cubicBezTo>
                  <a:cubicBezTo>
                    <a:pt x="896537" y="230554"/>
                    <a:pt x="902937" y="300607"/>
                    <a:pt x="897731" y="238125"/>
                  </a:cubicBezTo>
                  <a:cubicBezTo>
                    <a:pt x="898525" y="210344"/>
                    <a:pt x="898178" y="182507"/>
                    <a:pt x="900112" y="154782"/>
                  </a:cubicBezTo>
                  <a:cubicBezTo>
                    <a:pt x="900568" y="148252"/>
                    <a:pt x="903287" y="142082"/>
                    <a:pt x="904875" y="135732"/>
                  </a:cubicBezTo>
                  <a:cubicBezTo>
                    <a:pt x="908474" y="121337"/>
                    <a:pt x="906221" y="129311"/>
                    <a:pt x="912018" y="111919"/>
                  </a:cubicBezTo>
                  <a:lnTo>
                    <a:pt x="926306" y="69057"/>
                  </a:lnTo>
                  <a:lnTo>
                    <a:pt x="931068" y="54769"/>
                  </a:lnTo>
                  <a:lnTo>
                    <a:pt x="933450" y="47625"/>
                  </a:lnTo>
                  <a:cubicBezTo>
                    <a:pt x="934789" y="36913"/>
                    <a:pt x="934435" y="22828"/>
                    <a:pt x="942975" y="14288"/>
                  </a:cubicBezTo>
                  <a:cubicBezTo>
                    <a:pt x="944999" y="12264"/>
                    <a:pt x="947737" y="11113"/>
                    <a:pt x="950118" y="9525"/>
                  </a:cubicBezTo>
                  <a:cubicBezTo>
                    <a:pt x="950912" y="7144"/>
                    <a:pt x="950725" y="4157"/>
                    <a:pt x="952500" y="2382"/>
                  </a:cubicBezTo>
                  <a:cubicBezTo>
                    <a:pt x="954275" y="607"/>
                    <a:pt x="957133" y="0"/>
                    <a:pt x="959643" y="0"/>
                  </a:cubicBezTo>
                  <a:cubicBezTo>
                    <a:pt x="963691" y="0"/>
                    <a:pt x="967623" y="1400"/>
                    <a:pt x="971550" y="2382"/>
                  </a:cubicBezTo>
                  <a:cubicBezTo>
                    <a:pt x="978557" y="4134"/>
                    <a:pt x="981403" y="6118"/>
                    <a:pt x="988218" y="9525"/>
                  </a:cubicBezTo>
                  <a:cubicBezTo>
                    <a:pt x="992981" y="14288"/>
                    <a:pt x="1000376" y="17423"/>
                    <a:pt x="1002506" y="23813"/>
                  </a:cubicBezTo>
                  <a:cubicBezTo>
                    <a:pt x="1005792" y="33672"/>
                    <a:pt x="1003494" y="28869"/>
                    <a:pt x="1009650" y="38100"/>
                  </a:cubicBezTo>
                  <a:cubicBezTo>
                    <a:pt x="1012998" y="48147"/>
                    <a:pt x="1014412" y="50831"/>
                    <a:pt x="1014412" y="64294"/>
                  </a:cubicBezTo>
                  <a:cubicBezTo>
                    <a:pt x="1014412" y="83361"/>
                    <a:pt x="1013439" y="102430"/>
                    <a:pt x="1012031" y="121444"/>
                  </a:cubicBezTo>
                  <a:cubicBezTo>
                    <a:pt x="1011846" y="123947"/>
                    <a:pt x="1010195" y="126138"/>
                    <a:pt x="1009650" y="128588"/>
                  </a:cubicBezTo>
                  <a:cubicBezTo>
                    <a:pt x="1008603" y="133301"/>
                    <a:pt x="1008315" y="138162"/>
                    <a:pt x="1007268" y="142875"/>
                  </a:cubicBezTo>
                  <a:cubicBezTo>
                    <a:pt x="1006723" y="145325"/>
                    <a:pt x="1005547" y="147597"/>
                    <a:pt x="1004887" y="150019"/>
                  </a:cubicBezTo>
                  <a:cubicBezTo>
                    <a:pt x="1003165" y="156334"/>
                    <a:pt x="1002195" y="162860"/>
                    <a:pt x="1000125" y="169069"/>
                  </a:cubicBezTo>
                  <a:cubicBezTo>
                    <a:pt x="999331" y="171450"/>
                    <a:pt x="998433" y="173799"/>
                    <a:pt x="997743" y="176213"/>
                  </a:cubicBezTo>
                  <a:cubicBezTo>
                    <a:pt x="996844" y="179360"/>
                    <a:pt x="996261" y="182591"/>
                    <a:pt x="995362" y="185738"/>
                  </a:cubicBezTo>
                  <a:cubicBezTo>
                    <a:pt x="994672" y="188152"/>
                    <a:pt x="993525" y="190432"/>
                    <a:pt x="992981" y="192882"/>
                  </a:cubicBezTo>
                  <a:cubicBezTo>
                    <a:pt x="987396" y="218017"/>
                    <a:pt x="993578" y="198236"/>
                    <a:pt x="988218" y="214313"/>
                  </a:cubicBezTo>
                  <a:cubicBezTo>
                    <a:pt x="987424" y="219075"/>
                    <a:pt x="986884" y="223887"/>
                    <a:pt x="985837" y="228600"/>
                  </a:cubicBezTo>
                  <a:cubicBezTo>
                    <a:pt x="985293" y="231050"/>
                    <a:pt x="984000" y="233294"/>
                    <a:pt x="983456" y="235744"/>
                  </a:cubicBezTo>
                  <a:cubicBezTo>
                    <a:pt x="982409" y="240457"/>
                    <a:pt x="982123" y="245319"/>
                    <a:pt x="981075" y="250032"/>
                  </a:cubicBezTo>
                  <a:cubicBezTo>
                    <a:pt x="980530" y="252482"/>
                    <a:pt x="979353" y="254754"/>
                    <a:pt x="978693" y="257175"/>
                  </a:cubicBezTo>
                  <a:cubicBezTo>
                    <a:pt x="976971" y="263490"/>
                    <a:pt x="975007" y="269769"/>
                    <a:pt x="973931" y="276225"/>
                  </a:cubicBezTo>
                  <a:cubicBezTo>
                    <a:pt x="973137" y="280988"/>
                    <a:pt x="972721" y="285829"/>
                    <a:pt x="971550" y="290513"/>
                  </a:cubicBezTo>
                  <a:cubicBezTo>
                    <a:pt x="970332" y="295383"/>
                    <a:pt x="966787" y="304800"/>
                    <a:pt x="966787" y="304800"/>
                  </a:cubicBezTo>
                  <a:cubicBezTo>
                    <a:pt x="966150" y="310533"/>
                    <a:pt x="963116" y="338739"/>
                    <a:pt x="962025" y="345282"/>
                  </a:cubicBezTo>
                  <a:cubicBezTo>
                    <a:pt x="961487" y="348510"/>
                    <a:pt x="960229" y="351587"/>
                    <a:pt x="959643" y="354807"/>
                  </a:cubicBezTo>
                  <a:cubicBezTo>
                    <a:pt x="958639" y="360329"/>
                    <a:pt x="958185" y="365939"/>
                    <a:pt x="957262" y="371475"/>
                  </a:cubicBezTo>
                  <a:cubicBezTo>
                    <a:pt x="955750" y="380547"/>
                    <a:pt x="954641" y="384342"/>
                    <a:pt x="952500" y="392907"/>
                  </a:cubicBezTo>
                  <a:cubicBezTo>
                    <a:pt x="951706" y="401638"/>
                    <a:pt x="951086" y="410387"/>
                    <a:pt x="950118" y="419100"/>
                  </a:cubicBezTo>
                  <a:cubicBezTo>
                    <a:pt x="949546" y="424247"/>
                    <a:pt x="946516" y="444256"/>
                    <a:pt x="945356" y="450057"/>
                  </a:cubicBezTo>
                  <a:cubicBezTo>
                    <a:pt x="944714" y="453266"/>
                    <a:pt x="943617" y="456373"/>
                    <a:pt x="942975" y="459582"/>
                  </a:cubicBezTo>
                  <a:cubicBezTo>
                    <a:pt x="942028" y="464316"/>
                    <a:pt x="941483" y="469124"/>
                    <a:pt x="940593" y="473869"/>
                  </a:cubicBezTo>
                  <a:cubicBezTo>
                    <a:pt x="939101" y="481825"/>
                    <a:pt x="937162" y="489697"/>
                    <a:pt x="935831" y="497682"/>
                  </a:cubicBezTo>
                  <a:cubicBezTo>
                    <a:pt x="932912" y="515197"/>
                    <a:pt x="934621" y="507285"/>
                    <a:pt x="931068" y="521494"/>
                  </a:cubicBezTo>
                  <a:cubicBezTo>
                    <a:pt x="928988" y="540214"/>
                    <a:pt x="929675" y="539669"/>
                    <a:pt x="926306" y="554832"/>
                  </a:cubicBezTo>
                  <a:cubicBezTo>
                    <a:pt x="925596" y="558027"/>
                    <a:pt x="924824" y="561210"/>
                    <a:pt x="923925" y="564357"/>
                  </a:cubicBezTo>
                  <a:cubicBezTo>
                    <a:pt x="923235" y="566770"/>
                    <a:pt x="922152" y="569065"/>
                    <a:pt x="921543" y="571500"/>
                  </a:cubicBezTo>
                  <a:cubicBezTo>
                    <a:pt x="920561" y="575427"/>
                    <a:pt x="920227" y="579502"/>
                    <a:pt x="919162" y="583407"/>
                  </a:cubicBezTo>
                  <a:cubicBezTo>
                    <a:pt x="917841" y="588250"/>
                    <a:pt x="915618" y="592824"/>
                    <a:pt x="914400" y="597694"/>
                  </a:cubicBezTo>
                  <a:cubicBezTo>
                    <a:pt x="913606" y="600869"/>
                    <a:pt x="913167" y="604155"/>
                    <a:pt x="912018" y="607219"/>
                  </a:cubicBezTo>
                  <a:cubicBezTo>
                    <a:pt x="910772" y="610543"/>
                    <a:pt x="908574" y="613448"/>
                    <a:pt x="907256" y="616744"/>
                  </a:cubicBezTo>
                  <a:cubicBezTo>
                    <a:pt x="905392" y="621405"/>
                    <a:pt x="904738" y="626542"/>
                    <a:pt x="902493" y="631032"/>
                  </a:cubicBezTo>
                  <a:cubicBezTo>
                    <a:pt x="900906" y="634207"/>
                    <a:pt x="898977" y="637233"/>
                    <a:pt x="897731" y="640557"/>
                  </a:cubicBezTo>
                  <a:cubicBezTo>
                    <a:pt x="896582" y="643621"/>
                    <a:pt x="896499" y="647018"/>
                    <a:pt x="895350" y="650082"/>
                  </a:cubicBezTo>
                  <a:cubicBezTo>
                    <a:pt x="894104" y="653406"/>
                    <a:pt x="891985" y="656344"/>
                    <a:pt x="890587" y="659607"/>
                  </a:cubicBezTo>
                  <a:cubicBezTo>
                    <a:pt x="889598" y="661914"/>
                    <a:pt x="889328" y="664505"/>
                    <a:pt x="888206" y="666750"/>
                  </a:cubicBezTo>
                  <a:cubicBezTo>
                    <a:pt x="886136" y="670890"/>
                    <a:pt x="883132" y="674517"/>
                    <a:pt x="881062" y="678657"/>
                  </a:cubicBezTo>
                  <a:cubicBezTo>
                    <a:pt x="879940" y="680902"/>
                    <a:pt x="879926" y="683621"/>
                    <a:pt x="878681" y="685800"/>
                  </a:cubicBezTo>
                  <a:cubicBezTo>
                    <a:pt x="876712" y="689246"/>
                    <a:pt x="873640" y="691959"/>
                    <a:pt x="871537" y="695325"/>
                  </a:cubicBezTo>
                  <a:cubicBezTo>
                    <a:pt x="869656" y="698335"/>
                    <a:pt x="868021" y="701526"/>
                    <a:pt x="866775" y="704850"/>
                  </a:cubicBezTo>
                  <a:cubicBezTo>
                    <a:pt x="865626" y="707914"/>
                    <a:pt x="866017" y="711533"/>
                    <a:pt x="864393" y="714375"/>
                  </a:cubicBezTo>
                  <a:cubicBezTo>
                    <a:pt x="862722" y="717299"/>
                    <a:pt x="859406" y="718932"/>
                    <a:pt x="857250" y="721519"/>
                  </a:cubicBezTo>
                  <a:cubicBezTo>
                    <a:pt x="855418" y="723718"/>
                    <a:pt x="854151" y="726334"/>
                    <a:pt x="852487" y="728663"/>
                  </a:cubicBezTo>
                  <a:cubicBezTo>
                    <a:pt x="850180" y="731892"/>
                    <a:pt x="847619" y="734937"/>
                    <a:pt x="845343" y="738188"/>
                  </a:cubicBezTo>
                  <a:cubicBezTo>
                    <a:pt x="842061" y="742877"/>
                    <a:pt x="839865" y="748428"/>
                    <a:pt x="835818" y="752475"/>
                  </a:cubicBezTo>
                  <a:cubicBezTo>
                    <a:pt x="830262" y="758031"/>
                    <a:pt x="825436" y="764429"/>
                    <a:pt x="819150" y="769144"/>
                  </a:cubicBezTo>
                  <a:cubicBezTo>
                    <a:pt x="815975" y="771525"/>
                    <a:pt x="812431" y="773482"/>
                    <a:pt x="809625" y="776288"/>
                  </a:cubicBezTo>
                  <a:cubicBezTo>
                    <a:pt x="807601" y="778312"/>
                    <a:pt x="806886" y="781408"/>
                    <a:pt x="804862" y="783432"/>
                  </a:cubicBezTo>
                  <a:cubicBezTo>
                    <a:pt x="802838" y="785456"/>
                    <a:pt x="799917" y="786362"/>
                    <a:pt x="797718" y="788194"/>
                  </a:cubicBezTo>
                  <a:cubicBezTo>
                    <a:pt x="785826" y="798104"/>
                    <a:pt x="795987" y="793534"/>
                    <a:pt x="783431" y="797719"/>
                  </a:cubicBezTo>
                  <a:cubicBezTo>
                    <a:pt x="772241" y="808909"/>
                    <a:pt x="779087" y="802997"/>
                    <a:pt x="762000" y="814388"/>
                  </a:cubicBezTo>
                  <a:cubicBezTo>
                    <a:pt x="759619" y="815975"/>
                    <a:pt x="757632" y="818456"/>
                    <a:pt x="754856" y="819150"/>
                  </a:cubicBezTo>
                  <a:lnTo>
                    <a:pt x="745331" y="821532"/>
                  </a:lnTo>
                  <a:cubicBezTo>
                    <a:pt x="729409" y="832145"/>
                    <a:pt x="747887" y="820985"/>
                    <a:pt x="728662" y="828675"/>
                  </a:cubicBezTo>
                  <a:cubicBezTo>
                    <a:pt x="723718" y="830653"/>
                    <a:pt x="719049" y="833269"/>
                    <a:pt x="714375" y="835819"/>
                  </a:cubicBezTo>
                  <a:cubicBezTo>
                    <a:pt x="710312" y="838035"/>
                    <a:pt x="706393" y="840510"/>
                    <a:pt x="702468" y="842963"/>
                  </a:cubicBezTo>
                  <a:cubicBezTo>
                    <a:pt x="700041" y="844480"/>
                    <a:pt x="698014" y="846747"/>
                    <a:pt x="695325" y="847725"/>
                  </a:cubicBezTo>
                  <a:cubicBezTo>
                    <a:pt x="689174" y="849962"/>
                    <a:pt x="682130" y="849561"/>
                    <a:pt x="676275" y="852488"/>
                  </a:cubicBezTo>
                  <a:cubicBezTo>
                    <a:pt x="671116" y="855067"/>
                    <a:pt x="665442" y="858465"/>
                    <a:pt x="659606" y="859632"/>
                  </a:cubicBezTo>
                  <a:cubicBezTo>
                    <a:pt x="654102" y="860733"/>
                    <a:pt x="648493" y="861219"/>
                    <a:pt x="642937" y="862013"/>
                  </a:cubicBezTo>
                  <a:cubicBezTo>
                    <a:pt x="640556" y="862807"/>
                    <a:pt x="638254" y="863902"/>
                    <a:pt x="635793" y="864394"/>
                  </a:cubicBezTo>
                  <a:cubicBezTo>
                    <a:pt x="626324" y="866288"/>
                    <a:pt x="616379" y="866103"/>
                    <a:pt x="607218" y="869157"/>
                  </a:cubicBezTo>
                  <a:cubicBezTo>
                    <a:pt x="602129" y="870853"/>
                    <a:pt x="595784" y="873171"/>
                    <a:pt x="590550" y="873919"/>
                  </a:cubicBezTo>
                  <a:cubicBezTo>
                    <a:pt x="582653" y="875047"/>
                    <a:pt x="574675" y="875506"/>
                    <a:pt x="566737" y="876300"/>
                  </a:cubicBezTo>
                  <a:cubicBezTo>
                    <a:pt x="564356" y="877094"/>
                    <a:pt x="562043" y="878137"/>
                    <a:pt x="559593" y="878682"/>
                  </a:cubicBezTo>
                  <a:cubicBezTo>
                    <a:pt x="547186" y="881439"/>
                    <a:pt x="534003" y="882127"/>
                    <a:pt x="521493" y="883444"/>
                  </a:cubicBezTo>
                  <a:cubicBezTo>
                    <a:pt x="514345" y="884196"/>
                    <a:pt x="507187" y="884875"/>
                    <a:pt x="500062" y="885825"/>
                  </a:cubicBezTo>
                  <a:cubicBezTo>
                    <a:pt x="495276" y="886463"/>
                    <a:pt x="490547" y="887473"/>
                    <a:pt x="485775" y="888207"/>
                  </a:cubicBezTo>
                  <a:cubicBezTo>
                    <a:pt x="480228" y="889061"/>
                    <a:pt x="474662" y="889794"/>
                    <a:pt x="469106" y="890588"/>
                  </a:cubicBezTo>
                  <a:cubicBezTo>
                    <a:pt x="418859" y="889496"/>
                    <a:pt x="355152" y="888839"/>
                    <a:pt x="302418" y="885825"/>
                  </a:cubicBezTo>
                  <a:cubicBezTo>
                    <a:pt x="293665" y="885325"/>
                    <a:pt x="284956" y="884238"/>
                    <a:pt x="276225" y="883444"/>
                  </a:cubicBezTo>
                  <a:cubicBezTo>
                    <a:pt x="273844" y="882650"/>
                    <a:pt x="271170" y="882455"/>
                    <a:pt x="269081" y="881063"/>
                  </a:cubicBezTo>
                  <a:cubicBezTo>
                    <a:pt x="266279" y="879195"/>
                    <a:pt x="264005" y="876577"/>
                    <a:pt x="261937" y="873919"/>
                  </a:cubicBezTo>
                  <a:cubicBezTo>
                    <a:pt x="258423" y="869401"/>
                    <a:pt x="255587" y="864394"/>
                    <a:pt x="252412" y="859632"/>
                  </a:cubicBezTo>
                  <a:cubicBezTo>
                    <a:pt x="250825" y="857251"/>
                    <a:pt x="248555" y="855203"/>
                    <a:pt x="247650" y="852488"/>
                  </a:cubicBezTo>
                  <a:cubicBezTo>
                    <a:pt x="244363" y="842629"/>
                    <a:pt x="246660" y="847433"/>
                    <a:pt x="240506" y="838200"/>
                  </a:cubicBezTo>
                  <a:cubicBezTo>
                    <a:pt x="239712" y="835025"/>
                    <a:pt x="238835" y="831870"/>
                    <a:pt x="238125" y="828675"/>
                  </a:cubicBezTo>
                  <a:cubicBezTo>
                    <a:pt x="237247" y="824724"/>
                    <a:pt x="236725" y="820695"/>
                    <a:pt x="235743" y="816769"/>
                  </a:cubicBezTo>
                  <a:cubicBezTo>
                    <a:pt x="235134" y="814334"/>
                    <a:pt x="234052" y="812039"/>
                    <a:pt x="233362" y="809625"/>
                  </a:cubicBezTo>
                  <a:cubicBezTo>
                    <a:pt x="232463" y="806478"/>
                    <a:pt x="231880" y="803247"/>
                    <a:pt x="230981" y="800100"/>
                  </a:cubicBezTo>
                  <a:cubicBezTo>
                    <a:pt x="230292" y="797687"/>
                    <a:pt x="229260" y="795378"/>
                    <a:pt x="228600" y="792957"/>
                  </a:cubicBezTo>
                  <a:cubicBezTo>
                    <a:pt x="226878" y="786642"/>
                    <a:pt x="225907" y="780117"/>
                    <a:pt x="223837" y="773907"/>
                  </a:cubicBezTo>
                  <a:lnTo>
                    <a:pt x="219075" y="759619"/>
                  </a:lnTo>
                  <a:cubicBezTo>
                    <a:pt x="218281" y="757238"/>
                    <a:pt x="217302" y="754910"/>
                    <a:pt x="216693" y="752475"/>
                  </a:cubicBezTo>
                  <a:cubicBezTo>
                    <a:pt x="209249" y="722696"/>
                    <a:pt x="218763" y="759720"/>
                    <a:pt x="211931" y="735807"/>
                  </a:cubicBezTo>
                  <a:cubicBezTo>
                    <a:pt x="211032" y="732660"/>
                    <a:pt x="210699" y="729346"/>
                    <a:pt x="209550" y="726282"/>
                  </a:cubicBezTo>
                  <a:cubicBezTo>
                    <a:pt x="208304" y="722958"/>
                    <a:pt x="206375" y="719932"/>
                    <a:pt x="204787" y="716757"/>
                  </a:cubicBezTo>
                  <a:cubicBezTo>
                    <a:pt x="204444" y="715040"/>
                    <a:pt x="202117" y="700845"/>
                    <a:pt x="200025" y="697707"/>
                  </a:cubicBezTo>
                  <a:cubicBezTo>
                    <a:pt x="198157" y="694905"/>
                    <a:pt x="195262" y="692944"/>
                    <a:pt x="192881" y="690563"/>
                  </a:cubicBezTo>
                  <a:cubicBezTo>
                    <a:pt x="191482" y="683567"/>
                    <a:pt x="190866" y="677925"/>
                    <a:pt x="188118" y="671513"/>
                  </a:cubicBezTo>
                  <a:cubicBezTo>
                    <a:pt x="186720" y="668250"/>
                    <a:pt x="184674" y="665284"/>
                    <a:pt x="183356" y="661988"/>
                  </a:cubicBezTo>
                  <a:cubicBezTo>
                    <a:pt x="181492" y="657327"/>
                    <a:pt x="180838" y="652190"/>
                    <a:pt x="178593" y="647700"/>
                  </a:cubicBezTo>
                  <a:cubicBezTo>
                    <a:pt x="177006" y="644525"/>
                    <a:pt x="175149" y="641471"/>
                    <a:pt x="173831" y="638175"/>
                  </a:cubicBezTo>
                  <a:cubicBezTo>
                    <a:pt x="171967" y="633514"/>
                    <a:pt x="171313" y="628378"/>
                    <a:pt x="169068" y="623888"/>
                  </a:cubicBezTo>
                  <a:cubicBezTo>
                    <a:pt x="153260" y="592269"/>
                    <a:pt x="172445" y="631766"/>
                    <a:pt x="161925" y="607219"/>
                  </a:cubicBezTo>
                  <a:cubicBezTo>
                    <a:pt x="160527" y="603956"/>
                    <a:pt x="158750" y="600869"/>
                    <a:pt x="157162" y="597694"/>
                  </a:cubicBezTo>
                  <a:cubicBezTo>
                    <a:pt x="156400" y="594644"/>
                    <a:pt x="154107" y="584440"/>
                    <a:pt x="152400" y="581025"/>
                  </a:cubicBezTo>
                  <a:cubicBezTo>
                    <a:pt x="151120" y="578465"/>
                    <a:pt x="149225" y="576263"/>
                    <a:pt x="147637" y="573882"/>
                  </a:cubicBezTo>
                  <a:cubicBezTo>
                    <a:pt x="146429" y="569051"/>
                    <a:pt x="144924" y="561994"/>
                    <a:pt x="142875" y="557213"/>
                  </a:cubicBezTo>
                  <a:cubicBezTo>
                    <a:pt x="141477" y="553950"/>
                    <a:pt x="139510" y="550951"/>
                    <a:pt x="138112" y="547688"/>
                  </a:cubicBezTo>
                  <a:cubicBezTo>
                    <a:pt x="137123" y="545381"/>
                    <a:pt x="136612" y="542894"/>
                    <a:pt x="135731" y="540544"/>
                  </a:cubicBezTo>
                  <a:cubicBezTo>
                    <a:pt x="134230" y="536542"/>
                    <a:pt x="132704" y="532544"/>
                    <a:pt x="130968" y="528638"/>
                  </a:cubicBezTo>
                  <a:cubicBezTo>
                    <a:pt x="129526" y="525394"/>
                    <a:pt x="127452" y="522437"/>
                    <a:pt x="126206" y="519113"/>
                  </a:cubicBezTo>
                  <a:cubicBezTo>
                    <a:pt x="119617" y="501541"/>
                    <a:pt x="128713" y="516920"/>
                    <a:pt x="119062" y="502444"/>
                  </a:cubicBezTo>
                  <a:cubicBezTo>
                    <a:pt x="118268" y="499269"/>
                    <a:pt x="118496" y="495642"/>
                    <a:pt x="116681" y="492919"/>
                  </a:cubicBezTo>
                  <a:cubicBezTo>
                    <a:pt x="115093" y="490538"/>
                    <a:pt x="111054" y="490584"/>
                    <a:pt x="109537" y="488157"/>
                  </a:cubicBezTo>
                  <a:cubicBezTo>
                    <a:pt x="106876" y="483900"/>
                    <a:pt x="107787" y="477885"/>
                    <a:pt x="104775" y="473869"/>
                  </a:cubicBezTo>
                  <a:cubicBezTo>
                    <a:pt x="95914" y="462054"/>
                    <a:pt x="99833" y="467646"/>
                    <a:pt x="92868" y="457200"/>
                  </a:cubicBezTo>
                  <a:cubicBezTo>
                    <a:pt x="84185" y="431152"/>
                    <a:pt x="98033" y="470606"/>
                    <a:pt x="85725" y="442913"/>
                  </a:cubicBezTo>
                  <a:cubicBezTo>
                    <a:pt x="83686" y="438325"/>
                    <a:pt x="83747" y="432802"/>
                    <a:pt x="80962" y="428625"/>
                  </a:cubicBezTo>
                  <a:lnTo>
                    <a:pt x="71437" y="414338"/>
                  </a:lnTo>
                  <a:cubicBezTo>
                    <a:pt x="64855" y="394588"/>
                    <a:pt x="75902" y="425645"/>
                    <a:pt x="59531" y="392907"/>
                  </a:cubicBezTo>
                  <a:cubicBezTo>
                    <a:pt x="43749" y="361346"/>
                    <a:pt x="62888" y="400744"/>
                    <a:pt x="52387" y="376238"/>
                  </a:cubicBezTo>
                  <a:cubicBezTo>
                    <a:pt x="50989" y="372975"/>
                    <a:pt x="49451" y="369757"/>
                    <a:pt x="47625" y="366713"/>
                  </a:cubicBezTo>
                  <a:cubicBezTo>
                    <a:pt x="44680" y="361805"/>
                    <a:pt x="38100" y="352425"/>
                    <a:pt x="38100" y="352425"/>
                  </a:cubicBezTo>
                  <a:cubicBezTo>
                    <a:pt x="34733" y="335596"/>
                    <a:pt x="36998" y="344360"/>
                    <a:pt x="30956" y="326232"/>
                  </a:cubicBezTo>
                  <a:cubicBezTo>
                    <a:pt x="30162" y="323851"/>
                    <a:pt x="29967" y="321176"/>
                    <a:pt x="28575" y="319088"/>
                  </a:cubicBezTo>
                  <a:lnTo>
                    <a:pt x="23812" y="311944"/>
                  </a:lnTo>
                  <a:lnTo>
                    <a:pt x="16668" y="290513"/>
                  </a:lnTo>
                  <a:cubicBezTo>
                    <a:pt x="15874" y="288132"/>
                    <a:pt x="15679" y="285458"/>
                    <a:pt x="14287" y="283369"/>
                  </a:cubicBezTo>
                  <a:cubicBezTo>
                    <a:pt x="9072" y="275545"/>
                    <a:pt x="9607" y="277705"/>
                    <a:pt x="7143" y="269082"/>
                  </a:cubicBezTo>
                  <a:cubicBezTo>
                    <a:pt x="6244" y="265935"/>
                    <a:pt x="5702" y="262692"/>
                    <a:pt x="4762" y="259557"/>
                  </a:cubicBezTo>
                  <a:cubicBezTo>
                    <a:pt x="3320" y="254748"/>
                    <a:pt x="0" y="245269"/>
                    <a:pt x="0" y="245269"/>
                  </a:cubicBezTo>
                  <a:cubicBezTo>
                    <a:pt x="794" y="232569"/>
                    <a:pt x="397" y="219738"/>
                    <a:pt x="2381" y="207169"/>
                  </a:cubicBezTo>
                  <a:cubicBezTo>
                    <a:pt x="2827" y="204342"/>
                    <a:pt x="5311" y="202224"/>
                    <a:pt x="7143" y="200025"/>
                  </a:cubicBezTo>
                  <a:cubicBezTo>
                    <a:pt x="22428" y="181683"/>
                    <a:pt x="7220" y="203482"/>
                    <a:pt x="19050" y="185738"/>
                  </a:cubicBezTo>
                  <a:cubicBezTo>
                    <a:pt x="21431" y="187325"/>
                    <a:pt x="24676" y="188073"/>
                    <a:pt x="26193" y="190500"/>
                  </a:cubicBezTo>
                  <a:cubicBezTo>
                    <a:pt x="28854" y="194757"/>
                    <a:pt x="30162" y="196453"/>
                    <a:pt x="30956" y="1976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031681" y="1073435"/>
              <a:ext cx="44452" cy="46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57725" y="3959225"/>
            <a:ext cx="1736725" cy="1920875"/>
            <a:chOff x="2692" y="2176"/>
            <a:chExt cx="1094" cy="1210"/>
          </a:xfrm>
        </p:grpSpPr>
        <p:sp>
          <p:nvSpPr>
            <p:cNvPr id="6183" name="Text Box 15"/>
            <p:cNvSpPr txBox="1">
              <a:spLocks noChangeArrowheads="1"/>
            </p:cNvSpPr>
            <p:nvPr/>
          </p:nvSpPr>
          <p:spPr bwMode="auto">
            <a:xfrm>
              <a:off x="2692" y="3021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  <a:latin typeface="Calibri" pitchFamily="34" charset="0"/>
                </a:rPr>
                <a:t>V</a:t>
              </a:r>
            </a:p>
          </p:txBody>
        </p:sp>
        <p:sp>
          <p:nvSpPr>
            <p:cNvPr id="6184" name="Text Box 16"/>
            <p:cNvSpPr txBox="1">
              <a:spLocks noChangeArrowheads="1"/>
            </p:cNvSpPr>
            <p:nvPr/>
          </p:nvSpPr>
          <p:spPr bwMode="auto">
            <a:xfrm>
              <a:off x="3101" y="2176"/>
              <a:ext cx="68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9900"/>
                  </a:solidFill>
                  <a:latin typeface="Calibri" pitchFamily="34" charset="0"/>
                </a:rPr>
                <a:t>V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538538" y="2212975"/>
            <a:ext cx="1906587" cy="1782763"/>
            <a:chOff x="1593" y="1682"/>
            <a:chExt cx="1201" cy="1123"/>
          </a:xfrm>
        </p:grpSpPr>
        <p:sp>
          <p:nvSpPr>
            <p:cNvPr id="6181" name="Text Box 33"/>
            <p:cNvSpPr txBox="1">
              <a:spLocks noChangeArrowheads="1"/>
            </p:cNvSpPr>
            <p:nvPr/>
          </p:nvSpPr>
          <p:spPr bwMode="auto">
            <a:xfrm>
              <a:off x="1593" y="2112"/>
              <a:ext cx="68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00A8"/>
                  </a:solidFill>
                  <a:latin typeface="Calibri" pitchFamily="34" charset="0"/>
                </a:rPr>
                <a:t>P</a:t>
              </a:r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2314" y="168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00A8"/>
                  </a:solidFill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6550" y="2251075"/>
            <a:ext cx="1736725" cy="1920875"/>
            <a:chOff x="2692" y="2176"/>
            <a:chExt cx="1094" cy="1210"/>
          </a:xfrm>
        </p:grpSpPr>
        <p:sp>
          <p:nvSpPr>
            <p:cNvPr id="6179" name="Text Box 36"/>
            <p:cNvSpPr txBox="1">
              <a:spLocks noChangeArrowheads="1"/>
            </p:cNvSpPr>
            <p:nvPr/>
          </p:nvSpPr>
          <p:spPr bwMode="auto">
            <a:xfrm>
              <a:off x="2692" y="3021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  <a:latin typeface="Calibri" pitchFamily="34" charset="0"/>
                </a:rPr>
                <a:t>V</a:t>
              </a:r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3101" y="2176"/>
              <a:ext cx="68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9900"/>
                  </a:solidFill>
                  <a:latin typeface="Calibri" pitchFamily="34" charset="0"/>
                </a:rPr>
                <a:t>V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-1316775">
            <a:off x="2068513" y="962025"/>
            <a:ext cx="1455737" cy="1306513"/>
            <a:chOff x="1086" y="1350"/>
            <a:chExt cx="642" cy="576"/>
          </a:xfrm>
        </p:grpSpPr>
        <p:sp>
          <p:nvSpPr>
            <p:cNvPr id="6174" name="Line 18"/>
            <p:cNvSpPr>
              <a:spLocks noChangeShapeType="1"/>
            </p:cNvSpPr>
            <p:nvPr/>
          </p:nvSpPr>
          <p:spPr bwMode="auto">
            <a:xfrm>
              <a:off x="1164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5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6" name="Line 20"/>
            <p:cNvSpPr>
              <a:spLocks noChangeShapeType="1"/>
            </p:cNvSpPr>
            <p:nvPr/>
          </p:nvSpPr>
          <p:spPr bwMode="auto">
            <a:xfrm>
              <a:off x="1248" y="135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7" name="Line 21"/>
            <p:cNvSpPr>
              <a:spLocks noChangeShapeType="1"/>
            </p:cNvSpPr>
            <p:nvPr/>
          </p:nvSpPr>
          <p:spPr bwMode="auto">
            <a:xfrm>
              <a:off x="1086" y="154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8" name="Line 22"/>
            <p:cNvSpPr>
              <a:spLocks noChangeShapeType="1"/>
            </p:cNvSpPr>
            <p:nvPr/>
          </p:nvSpPr>
          <p:spPr bwMode="auto">
            <a:xfrm>
              <a:off x="1122" y="149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941513" y="1449388"/>
            <a:ext cx="1455737" cy="1306512"/>
            <a:chOff x="1086" y="1350"/>
            <a:chExt cx="642" cy="576"/>
          </a:xfrm>
        </p:grpSpPr>
        <p:sp>
          <p:nvSpPr>
            <p:cNvPr id="6169" name="Line 3"/>
            <p:cNvSpPr>
              <a:spLocks noChangeShapeType="1"/>
            </p:cNvSpPr>
            <p:nvPr/>
          </p:nvSpPr>
          <p:spPr bwMode="auto">
            <a:xfrm>
              <a:off x="1164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0" name="Line 4"/>
            <p:cNvSpPr>
              <a:spLocks noChangeShapeType="1"/>
            </p:cNvSpPr>
            <p:nvPr/>
          </p:nvSpPr>
          <p:spPr bwMode="auto">
            <a:xfrm>
              <a:off x="1200" y="139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1" name="Line 5"/>
            <p:cNvSpPr>
              <a:spLocks noChangeShapeType="1"/>
            </p:cNvSpPr>
            <p:nvPr/>
          </p:nvSpPr>
          <p:spPr bwMode="auto">
            <a:xfrm>
              <a:off x="1248" y="135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>
              <a:off x="1086" y="154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1122" y="149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8567" name="Line 23"/>
          <p:cNvSpPr>
            <a:spLocks noChangeShapeType="1"/>
          </p:cNvSpPr>
          <p:nvPr/>
        </p:nvSpPr>
        <p:spPr bwMode="auto">
          <a:xfrm rot="-1315076">
            <a:off x="2219325" y="904875"/>
            <a:ext cx="5114925" cy="424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>
            <a:off x="1631950" y="2020888"/>
            <a:ext cx="5114925" cy="424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rot="211985">
            <a:off x="1555750" y="2214563"/>
            <a:ext cx="6265863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rot="488913">
            <a:off x="1443038" y="2452688"/>
            <a:ext cx="6265862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rot="787366">
            <a:off x="1316038" y="2705100"/>
            <a:ext cx="6265862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rot="1005005">
            <a:off x="1189038" y="2879725"/>
            <a:ext cx="6265862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913063" y="3175000"/>
            <a:ext cx="1906587" cy="1782763"/>
            <a:chOff x="1593" y="1682"/>
            <a:chExt cx="1201" cy="1123"/>
          </a:xfrm>
        </p:grpSpPr>
        <p:sp>
          <p:nvSpPr>
            <p:cNvPr id="6167" name="Text Box 9"/>
            <p:cNvSpPr txBox="1">
              <a:spLocks noChangeArrowheads="1"/>
            </p:cNvSpPr>
            <p:nvPr/>
          </p:nvSpPr>
          <p:spPr bwMode="auto">
            <a:xfrm>
              <a:off x="1593" y="2112"/>
              <a:ext cx="68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00A8"/>
                  </a:solidFill>
                  <a:latin typeface="Calibri" pitchFamily="34" charset="0"/>
                </a:rPr>
                <a:t>P</a:t>
              </a:r>
            </a:p>
          </p:txBody>
        </p:sp>
        <p:sp>
          <p:nvSpPr>
            <p:cNvPr id="6168" name="Text Box 10"/>
            <p:cNvSpPr txBox="1">
              <a:spLocks noChangeArrowheads="1"/>
            </p:cNvSpPr>
            <p:nvPr/>
          </p:nvSpPr>
          <p:spPr bwMode="auto">
            <a:xfrm>
              <a:off x="2314" y="168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00A8"/>
                  </a:solidFill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711575" y="4117975"/>
            <a:ext cx="1295400" cy="2176463"/>
            <a:chOff x="2282" y="1251"/>
            <a:chExt cx="816" cy="1371"/>
          </a:xfrm>
        </p:grpSpPr>
        <p:sp>
          <p:nvSpPr>
            <p:cNvPr id="6165" name="Line 12"/>
            <p:cNvSpPr>
              <a:spLocks noChangeShapeType="1"/>
            </p:cNvSpPr>
            <p:nvPr/>
          </p:nvSpPr>
          <p:spPr bwMode="auto">
            <a:xfrm rot="2535996" flipV="1">
              <a:off x="2282" y="1251"/>
              <a:ext cx="1" cy="1371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2481" y="1643"/>
              <a:ext cx="6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4525963" y="2997200"/>
            <a:ext cx="1227137" cy="2176463"/>
            <a:chOff x="418" y="1631"/>
            <a:chExt cx="773" cy="1371"/>
          </a:xfrm>
        </p:grpSpPr>
        <p:sp>
          <p:nvSpPr>
            <p:cNvPr id="6163" name="Line 30"/>
            <p:cNvSpPr>
              <a:spLocks noChangeShapeType="1"/>
            </p:cNvSpPr>
            <p:nvPr/>
          </p:nvSpPr>
          <p:spPr bwMode="auto">
            <a:xfrm rot="993292" flipV="1">
              <a:off x="418" y="1631"/>
              <a:ext cx="1" cy="1371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64" name="Text Box 31"/>
            <p:cNvSpPr txBox="1">
              <a:spLocks noChangeArrowheads="1"/>
            </p:cNvSpPr>
            <p:nvPr/>
          </p:nvSpPr>
          <p:spPr bwMode="auto">
            <a:xfrm>
              <a:off x="574" y="1910"/>
              <a:ext cx="6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6469063" y="549275"/>
            <a:ext cx="1817687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-276726" y="974558"/>
            <a:ext cx="957764" cy="3248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49 Rectángulo"/>
          <p:cNvSpPr/>
          <p:nvPr/>
        </p:nvSpPr>
        <p:spPr>
          <a:xfrm>
            <a:off x="685800" y="252663"/>
            <a:ext cx="7964905" cy="6268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4162E-6 L 0.42378 0.4670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0.54357 0.22361 " pathEditMode="relative" ptsTypes="AA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7" grpId="0" animBg="1"/>
      <p:bldP spid="108568" grpId="0" animBg="1"/>
      <p:bldP spid="108568" grpId="1" animBg="1"/>
      <p:bldP spid="108569" grpId="0" animBg="1"/>
      <p:bldP spid="108569" grpId="1" animBg="1"/>
      <p:bldP spid="108570" grpId="0" animBg="1"/>
      <p:bldP spid="108570" grpId="1" animBg="1"/>
      <p:bldP spid="108571" grpId="0" animBg="1"/>
      <p:bldP spid="108571" grpId="1" animBg="1"/>
      <p:bldP spid="108572" grpId="0" animBg="1"/>
      <p:bldP spid="108572" grpId="1" animBg="1"/>
      <p:bldP spid="46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2141621" y="1347537"/>
            <a:ext cx="4812632" cy="4908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582863" y="1584325"/>
            <a:ext cx="3892550" cy="4246563"/>
            <a:chOff x="1807" y="1293"/>
            <a:chExt cx="2452" cy="2675"/>
          </a:xfrm>
        </p:grpSpPr>
        <p:sp>
          <p:nvSpPr>
            <p:cNvPr id="139290" name="Rectangle 5" descr="Papel seda azul"/>
            <p:cNvSpPr>
              <a:spLocks noChangeArrowheads="1"/>
            </p:cNvSpPr>
            <p:nvPr/>
          </p:nvSpPr>
          <p:spPr bwMode="auto">
            <a:xfrm>
              <a:off x="1830" y="1302"/>
              <a:ext cx="2396" cy="264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9291" name="Group 6"/>
            <p:cNvGrpSpPr>
              <a:grpSpLocks/>
            </p:cNvGrpSpPr>
            <p:nvPr/>
          </p:nvGrpSpPr>
          <p:grpSpPr bwMode="auto">
            <a:xfrm>
              <a:off x="1816" y="1487"/>
              <a:ext cx="2443" cy="2326"/>
              <a:chOff x="1391" y="767"/>
              <a:chExt cx="3025" cy="2881"/>
            </a:xfrm>
          </p:grpSpPr>
          <p:grpSp>
            <p:nvGrpSpPr>
              <p:cNvPr id="139317" name="Group 7"/>
              <p:cNvGrpSpPr>
                <a:grpSpLocks/>
              </p:cNvGrpSpPr>
              <p:nvPr/>
            </p:nvGrpSpPr>
            <p:grpSpPr bwMode="auto">
              <a:xfrm rot="-5400000">
                <a:off x="2177" y="1186"/>
                <a:ext cx="1440" cy="3009"/>
                <a:chOff x="1532" y="527"/>
                <a:chExt cx="1440" cy="3297"/>
              </a:xfrm>
            </p:grpSpPr>
            <p:sp>
              <p:nvSpPr>
                <p:cNvPr id="139324" name="Line 8"/>
                <p:cNvSpPr>
                  <a:spLocks noChangeShapeType="1"/>
                </p:cNvSpPr>
                <p:nvPr/>
              </p:nvSpPr>
              <p:spPr bwMode="auto">
                <a:xfrm>
                  <a:off x="153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25" name="Line 9"/>
                <p:cNvSpPr>
                  <a:spLocks noChangeShapeType="1"/>
                </p:cNvSpPr>
                <p:nvPr/>
              </p:nvSpPr>
              <p:spPr bwMode="auto">
                <a:xfrm>
                  <a:off x="177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26" name="Line 10"/>
                <p:cNvSpPr>
                  <a:spLocks noChangeShapeType="1"/>
                </p:cNvSpPr>
                <p:nvPr/>
              </p:nvSpPr>
              <p:spPr bwMode="auto">
                <a:xfrm>
                  <a:off x="201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27" name="Line 11"/>
                <p:cNvSpPr>
                  <a:spLocks noChangeShapeType="1"/>
                </p:cNvSpPr>
                <p:nvPr/>
              </p:nvSpPr>
              <p:spPr bwMode="auto">
                <a:xfrm>
                  <a:off x="225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28" name="Line 12"/>
                <p:cNvSpPr>
                  <a:spLocks noChangeShapeType="1"/>
                </p:cNvSpPr>
                <p:nvPr/>
              </p:nvSpPr>
              <p:spPr bwMode="auto">
                <a:xfrm>
                  <a:off x="249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29" name="Line 13"/>
                <p:cNvSpPr>
                  <a:spLocks noChangeShapeType="1"/>
                </p:cNvSpPr>
                <p:nvPr/>
              </p:nvSpPr>
              <p:spPr bwMode="auto">
                <a:xfrm>
                  <a:off x="273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30" name="Line 14"/>
                <p:cNvSpPr>
                  <a:spLocks noChangeShapeType="1"/>
                </p:cNvSpPr>
                <p:nvPr/>
              </p:nvSpPr>
              <p:spPr bwMode="auto">
                <a:xfrm>
                  <a:off x="297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39318" name="Line 15"/>
              <p:cNvSpPr>
                <a:spLocks noChangeShapeType="1"/>
              </p:cNvSpPr>
              <p:nvPr/>
            </p:nvSpPr>
            <p:spPr bwMode="auto">
              <a:xfrm rot="-5400000">
                <a:off x="2896" y="222"/>
                <a:ext cx="0" cy="300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9319" name="Line 16"/>
              <p:cNvSpPr>
                <a:spLocks noChangeShapeType="1"/>
              </p:cNvSpPr>
              <p:nvPr/>
            </p:nvSpPr>
            <p:spPr bwMode="auto">
              <a:xfrm rot="-5400000">
                <a:off x="2896" y="-18"/>
                <a:ext cx="0" cy="300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9320" name="Line 17"/>
              <p:cNvSpPr>
                <a:spLocks noChangeShapeType="1"/>
              </p:cNvSpPr>
              <p:nvPr/>
            </p:nvSpPr>
            <p:spPr bwMode="auto">
              <a:xfrm rot="-5400000">
                <a:off x="2896" y="-254"/>
                <a:ext cx="0" cy="300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9321" name="Line 18"/>
              <p:cNvSpPr>
                <a:spLocks noChangeShapeType="1"/>
              </p:cNvSpPr>
              <p:nvPr/>
            </p:nvSpPr>
            <p:spPr bwMode="auto">
              <a:xfrm rot="-5400000">
                <a:off x="2896" y="-498"/>
                <a:ext cx="0" cy="300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9322" name="Line 19"/>
              <p:cNvSpPr>
                <a:spLocks noChangeShapeType="1"/>
              </p:cNvSpPr>
              <p:nvPr/>
            </p:nvSpPr>
            <p:spPr bwMode="auto">
              <a:xfrm rot="-5400000">
                <a:off x="2896" y="-738"/>
                <a:ext cx="0" cy="300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9323" name="Line 20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3024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39292" name="Group 36"/>
            <p:cNvGrpSpPr>
              <a:grpSpLocks/>
            </p:cNvGrpSpPr>
            <p:nvPr/>
          </p:nvGrpSpPr>
          <p:grpSpPr bwMode="auto">
            <a:xfrm>
              <a:off x="1807" y="1293"/>
              <a:ext cx="2443" cy="2675"/>
              <a:chOff x="1224" y="150"/>
              <a:chExt cx="3652" cy="4000"/>
            </a:xfrm>
          </p:grpSpPr>
          <p:grpSp>
            <p:nvGrpSpPr>
              <p:cNvPr id="139293" name="Group 37"/>
              <p:cNvGrpSpPr>
                <a:grpSpLocks/>
              </p:cNvGrpSpPr>
              <p:nvPr/>
            </p:nvGrpSpPr>
            <p:grpSpPr bwMode="auto">
              <a:xfrm>
                <a:off x="1408" y="150"/>
                <a:ext cx="3192" cy="3981"/>
                <a:chOff x="1532" y="527"/>
                <a:chExt cx="2644" cy="3297"/>
              </a:xfrm>
            </p:grpSpPr>
            <p:grpSp>
              <p:nvGrpSpPr>
                <p:cNvPr id="139304" name="Group 38"/>
                <p:cNvGrpSpPr>
                  <a:grpSpLocks/>
                </p:cNvGrpSpPr>
                <p:nvPr/>
              </p:nvGrpSpPr>
              <p:grpSpPr bwMode="auto">
                <a:xfrm>
                  <a:off x="1532" y="527"/>
                  <a:ext cx="1440" cy="3297"/>
                  <a:chOff x="1532" y="527"/>
                  <a:chExt cx="1440" cy="3297"/>
                </a:xfrm>
              </p:grpSpPr>
              <p:sp>
                <p:nvSpPr>
                  <p:cNvPr id="13931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532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252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931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972" y="527"/>
                    <a:ext cx="0" cy="3297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9305" name="Line 46"/>
                <p:cNvSpPr>
                  <a:spLocks noChangeShapeType="1"/>
                </p:cNvSpPr>
                <p:nvPr/>
              </p:nvSpPr>
              <p:spPr bwMode="auto">
                <a:xfrm>
                  <a:off x="321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6" name="Line 47"/>
                <p:cNvSpPr>
                  <a:spLocks noChangeShapeType="1"/>
                </p:cNvSpPr>
                <p:nvPr/>
              </p:nvSpPr>
              <p:spPr bwMode="auto">
                <a:xfrm>
                  <a:off x="345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7" name="Line 48"/>
                <p:cNvSpPr>
                  <a:spLocks noChangeShapeType="1"/>
                </p:cNvSpPr>
                <p:nvPr/>
              </p:nvSpPr>
              <p:spPr bwMode="auto">
                <a:xfrm>
                  <a:off x="369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8" name="Line 49"/>
                <p:cNvSpPr>
                  <a:spLocks noChangeShapeType="1"/>
                </p:cNvSpPr>
                <p:nvPr/>
              </p:nvSpPr>
              <p:spPr bwMode="auto">
                <a:xfrm>
                  <a:off x="393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9" name="Line 50"/>
                <p:cNvSpPr>
                  <a:spLocks noChangeShapeType="1"/>
                </p:cNvSpPr>
                <p:nvPr/>
              </p:nvSpPr>
              <p:spPr bwMode="auto">
                <a:xfrm>
                  <a:off x="417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39294" name="Rectangle 51" descr="Papel seda rosa"/>
              <p:cNvSpPr>
                <a:spLocks noChangeArrowheads="1"/>
              </p:cNvSpPr>
              <p:nvPr/>
            </p:nvSpPr>
            <p:spPr bwMode="auto">
              <a:xfrm>
                <a:off x="2441" y="3397"/>
                <a:ext cx="2435" cy="75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39295" name="Group 52"/>
              <p:cNvGrpSpPr>
                <a:grpSpLocks/>
              </p:cNvGrpSpPr>
              <p:nvPr/>
            </p:nvGrpSpPr>
            <p:grpSpPr bwMode="auto">
              <a:xfrm>
                <a:off x="1224" y="151"/>
                <a:ext cx="3652" cy="3999"/>
                <a:chOff x="1380" y="528"/>
                <a:chExt cx="3024" cy="3312"/>
              </a:xfrm>
            </p:grpSpPr>
            <p:sp>
              <p:nvSpPr>
                <p:cNvPr id="139301" name="Line 53"/>
                <p:cNvSpPr>
                  <a:spLocks noChangeShapeType="1"/>
                </p:cNvSpPr>
                <p:nvPr/>
              </p:nvSpPr>
              <p:spPr bwMode="auto">
                <a:xfrm>
                  <a:off x="1380" y="528"/>
                  <a:ext cx="302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2" name="Line 54"/>
                <p:cNvSpPr>
                  <a:spLocks noChangeShapeType="1"/>
                </p:cNvSpPr>
                <p:nvPr/>
              </p:nvSpPr>
              <p:spPr bwMode="auto">
                <a:xfrm>
                  <a:off x="1380" y="3840"/>
                  <a:ext cx="302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9303" name="Line 55"/>
                <p:cNvSpPr>
                  <a:spLocks noChangeShapeType="1"/>
                </p:cNvSpPr>
                <p:nvPr/>
              </p:nvSpPr>
              <p:spPr bwMode="auto">
                <a:xfrm>
                  <a:off x="4404" y="528"/>
                  <a:ext cx="0" cy="33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139296" name="Group 56"/>
              <p:cNvGrpSpPr>
                <a:grpSpLocks/>
              </p:cNvGrpSpPr>
              <p:nvPr/>
            </p:nvGrpSpPr>
            <p:grpSpPr bwMode="auto">
              <a:xfrm>
                <a:off x="3300" y="151"/>
                <a:ext cx="717" cy="587"/>
                <a:chOff x="3099" y="528"/>
                <a:chExt cx="594" cy="486"/>
              </a:xfrm>
            </p:grpSpPr>
            <p:sp>
              <p:nvSpPr>
                <p:cNvPr id="139297" name="Oval 57"/>
                <p:cNvSpPr>
                  <a:spLocks noChangeArrowheads="1"/>
                </p:cNvSpPr>
                <p:nvPr/>
              </p:nvSpPr>
              <p:spPr bwMode="auto">
                <a:xfrm>
                  <a:off x="3099" y="906"/>
                  <a:ext cx="594" cy="108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39298" name="Group 58"/>
                <p:cNvGrpSpPr>
                  <a:grpSpLocks/>
                </p:cNvGrpSpPr>
                <p:nvPr/>
              </p:nvGrpSpPr>
              <p:grpSpPr bwMode="auto">
                <a:xfrm>
                  <a:off x="3108" y="528"/>
                  <a:ext cx="576" cy="432"/>
                  <a:chOff x="3108" y="528"/>
                  <a:chExt cx="576" cy="432"/>
                </a:xfrm>
              </p:grpSpPr>
              <p:sp>
                <p:nvSpPr>
                  <p:cNvPr id="13929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816"/>
                    <a:ext cx="576" cy="144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930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528"/>
                    <a:ext cx="192" cy="288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4822825" y="2122488"/>
            <a:ext cx="677863" cy="395287"/>
            <a:chOff x="3120" y="1008"/>
            <a:chExt cx="576" cy="336"/>
          </a:xfrm>
        </p:grpSpPr>
        <p:sp>
          <p:nvSpPr>
            <p:cNvPr id="139277" name="Line 22"/>
            <p:cNvSpPr>
              <a:spLocks noChangeShapeType="1"/>
            </p:cNvSpPr>
            <p:nvPr/>
          </p:nvSpPr>
          <p:spPr bwMode="auto">
            <a:xfrm>
              <a:off x="312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78" name="Line 23"/>
            <p:cNvSpPr>
              <a:spLocks noChangeShapeType="1"/>
            </p:cNvSpPr>
            <p:nvPr/>
          </p:nvSpPr>
          <p:spPr bwMode="auto">
            <a:xfrm>
              <a:off x="316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79" name="Line 24"/>
            <p:cNvSpPr>
              <a:spLocks noChangeShapeType="1"/>
            </p:cNvSpPr>
            <p:nvPr/>
          </p:nvSpPr>
          <p:spPr bwMode="auto">
            <a:xfrm>
              <a:off x="321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0" name="Line 25"/>
            <p:cNvSpPr>
              <a:spLocks noChangeShapeType="1"/>
            </p:cNvSpPr>
            <p:nvPr/>
          </p:nvSpPr>
          <p:spPr bwMode="auto">
            <a:xfrm>
              <a:off x="326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1" name="Line 26"/>
            <p:cNvSpPr>
              <a:spLocks noChangeShapeType="1"/>
            </p:cNvSpPr>
            <p:nvPr/>
          </p:nvSpPr>
          <p:spPr bwMode="auto">
            <a:xfrm>
              <a:off x="331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2" name="Line 27"/>
            <p:cNvSpPr>
              <a:spLocks noChangeShapeType="1"/>
            </p:cNvSpPr>
            <p:nvPr/>
          </p:nvSpPr>
          <p:spPr bwMode="auto">
            <a:xfrm>
              <a:off x="336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3" name="Line 28"/>
            <p:cNvSpPr>
              <a:spLocks noChangeShapeType="1"/>
            </p:cNvSpPr>
            <p:nvPr/>
          </p:nvSpPr>
          <p:spPr bwMode="auto">
            <a:xfrm>
              <a:off x="340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4" name="Line 29"/>
            <p:cNvSpPr>
              <a:spLocks noChangeShapeType="1"/>
            </p:cNvSpPr>
            <p:nvPr/>
          </p:nvSpPr>
          <p:spPr bwMode="auto">
            <a:xfrm>
              <a:off x="345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5" name="Line 30"/>
            <p:cNvSpPr>
              <a:spLocks noChangeShapeType="1"/>
            </p:cNvSpPr>
            <p:nvPr/>
          </p:nvSpPr>
          <p:spPr bwMode="auto">
            <a:xfrm>
              <a:off x="350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6" name="Line 31"/>
            <p:cNvSpPr>
              <a:spLocks noChangeShapeType="1"/>
            </p:cNvSpPr>
            <p:nvPr/>
          </p:nvSpPr>
          <p:spPr bwMode="auto">
            <a:xfrm>
              <a:off x="355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7" name="Line 32"/>
            <p:cNvSpPr>
              <a:spLocks noChangeShapeType="1"/>
            </p:cNvSpPr>
            <p:nvPr/>
          </p:nvSpPr>
          <p:spPr bwMode="auto">
            <a:xfrm>
              <a:off x="360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8" name="Line 33"/>
            <p:cNvSpPr>
              <a:spLocks noChangeShapeType="1"/>
            </p:cNvSpPr>
            <p:nvPr/>
          </p:nvSpPr>
          <p:spPr bwMode="auto">
            <a:xfrm>
              <a:off x="364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289" name="Line 34"/>
            <p:cNvSpPr>
              <a:spLocks noChangeShapeType="1"/>
            </p:cNvSpPr>
            <p:nvPr/>
          </p:nvSpPr>
          <p:spPr bwMode="auto">
            <a:xfrm>
              <a:off x="369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00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00"/>
                </a:solidFill>
                <a:latin typeface="Calibri" pitchFamily="34" charset="0"/>
              </a:rPr>
              <a:t>4. 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¿Por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</a:rPr>
              <a:t>qué la cortina de la ducha se mueve hacia dentro del baño cuando el agua sale a mucha presión?</a:t>
            </a:r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 rot="21292055" flipH="1">
            <a:off x="3673475" y="1616075"/>
            <a:ext cx="341313" cy="3922713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3511550" y="1585913"/>
            <a:ext cx="341313" cy="3922712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2" name="70 Grupo"/>
          <p:cNvGrpSpPr>
            <a:grpSpLocks/>
          </p:cNvGrpSpPr>
          <p:nvPr/>
        </p:nvGrpSpPr>
        <p:grpSpPr bwMode="auto">
          <a:xfrm>
            <a:off x="4892675" y="4629150"/>
            <a:ext cx="525463" cy="217488"/>
            <a:chOff x="4892040" y="4629150"/>
            <a:chExt cx="525780" cy="217170"/>
          </a:xfrm>
        </p:grpSpPr>
        <p:grpSp>
          <p:nvGrpSpPr>
            <p:cNvPr id="139272" name="69 Grupo"/>
            <p:cNvGrpSpPr>
              <a:grpSpLocks/>
            </p:cNvGrpSpPr>
            <p:nvPr/>
          </p:nvGrpSpPr>
          <p:grpSpPr bwMode="auto">
            <a:xfrm>
              <a:off x="4892040" y="4629150"/>
              <a:ext cx="525780" cy="217170"/>
              <a:chOff x="4892040" y="4629150"/>
              <a:chExt cx="525780" cy="217170"/>
            </a:xfrm>
          </p:grpSpPr>
          <p:sp>
            <p:nvSpPr>
              <p:cNvPr id="65" name="64 Elipse"/>
              <p:cNvSpPr/>
              <p:nvPr/>
            </p:nvSpPr>
            <p:spPr>
              <a:xfrm>
                <a:off x="4892040" y="4629150"/>
                <a:ext cx="217619" cy="21717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5200201" y="4629150"/>
                <a:ext cx="217619" cy="21717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</p:grpSp>
        <p:sp>
          <p:nvSpPr>
            <p:cNvPr id="68" name="67 Elipse"/>
            <p:cNvSpPr/>
            <p:nvPr/>
          </p:nvSpPr>
          <p:spPr>
            <a:xfrm>
              <a:off x="4950813" y="4686216"/>
              <a:ext cx="100072" cy="998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69" name="68 Elipse"/>
            <p:cNvSpPr/>
            <p:nvPr/>
          </p:nvSpPr>
          <p:spPr>
            <a:xfrm>
              <a:off x="5260562" y="4686216"/>
              <a:ext cx="100073" cy="998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47 L 5E-6 0.34729 " pathEditMode="relative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4" grpId="0" animBg="1"/>
      <p:bldP spid="133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 descr="Papel seda azul"/>
          <p:cNvSpPr>
            <a:spLocks noChangeArrowheads="1"/>
          </p:cNvSpPr>
          <p:nvPr/>
        </p:nvSpPr>
        <p:spPr bwMode="auto">
          <a:xfrm>
            <a:off x="2192338" y="238125"/>
            <a:ext cx="5684837" cy="62722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0291" name="Group 17"/>
          <p:cNvGrpSpPr>
            <a:grpSpLocks/>
          </p:cNvGrpSpPr>
          <p:nvPr/>
        </p:nvGrpSpPr>
        <p:grpSpPr bwMode="auto">
          <a:xfrm>
            <a:off x="2157413" y="676275"/>
            <a:ext cx="5799137" cy="5521325"/>
            <a:chOff x="1391" y="767"/>
            <a:chExt cx="3025" cy="2881"/>
          </a:xfrm>
        </p:grpSpPr>
        <p:grpSp>
          <p:nvGrpSpPr>
            <p:cNvPr id="140349" name="Group 18"/>
            <p:cNvGrpSpPr>
              <a:grpSpLocks/>
            </p:cNvGrpSpPr>
            <p:nvPr/>
          </p:nvGrpSpPr>
          <p:grpSpPr bwMode="auto">
            <a:xfrm rot="-5400000">
              <a:off x="2177" y="1186"/>
              <a:ext cx="1440" cy="3009"/>
              <a:chOff x="1532" y="527"/>
              <a:chExt cx="1440" cy="3297"/>
            </a:xfrm>
          </p:grpSpPr>
          <p:sp>
            <p:nvSpPr>
              <p:cNvPr id="140356" name="Line 19"/>
              <p:cNvSpPr>
                <a:spLocks noChangeShapeType="1"/>
              </p:cNvSpPr>
              <p:nvPr/>
            </p:nvSpPr>
            <p:spPr bwMode="auto">
              <a:xfrm>
                <a:off x="1532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57" name="Line 20"/>
              <p:cNvSpPr>
                <a:spLocks noChangeShapeType="1"/>
              </p:cNvSpPr>
              <p:nvPr/>
            </p:nvSpPr>
            <p:spPr bwMode="auto">
              <a:xfrm>
                <a:off x="177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58" name="Line 21"/>
              <p:cNvSpPr>
                <a:spLocks noChangeShapeType="1"/>
              </p:cNvSpPr>
              <p:nvPr/>
            </p:nvSpPr>
            <p:spPr bwMode="auto">
              <a:xfrm>
                <a:off x="201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59" name="Line 22"/>
              <p:cNvSpPr>
                <a:spLocks noChangeShapeType="1"/>
              </p:cNvSpPr>
              <p:nvPr/>
            </p:nvSpPr>
            <p:spPr bwMode="auto">
              <a:xfrm>
                <a:off x="2252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60" name="Line 23"/>
              <p:cNvSpPr>
                <a:spLocks noChangeShapeType="1"/>
              </p:cNvSpPr>
              <p:nvPr/>
            </p:nvSpPr>
            <p:spPr bwMode="auto">
              <a:xfrm>
                <a:off x="249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61" name="Line 24"/>
              <p:cNvSpPr>
                <a:spLocks noChangeShapeType="1"/>
              </p:cNvSpPr>
              <p:nvPr/>
            </p:nvSpPr>
            <p:spPr bwMode="auto">
              <a:xfrm>
                <a:off x="273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62" name="Line 25"/>
              <p:cNvSpPr>
                <a:spLocks noChangeShapeType="1"/>
              </p:cNvSpPr>
              <p:nvPr/>
            </p:nvSpPr>
            <p:spPr bwMode="auto">
              <a:xfrm>
                <a:off x="2972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40350" name="Line 26"/>
            <p:cNvSpPr>
              <a:spLocks noChangeShapeType="1"/>
            </p:cNvSpPr>
            <p:nvPr/>
          </p:nvSpPr>
          <p:spPr bwMode="auto">
            <a:xfrm rot="-5400000">
              <a:off x="2896" y="222"/>
              <a:ext cx="0" cy="3009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51" name="Line 27"/>
            <p:cNvSpPr>
              <a:spLocks noChangeShapeType="1"/>
            </p:cNvSpPr>
            <p:nvPr/>
          </p:nvSpPr>
          <p:spPr bwMode="auto">
            <a:xfrm rot="-5400000">
              <a:off x="2896" y="-18"/>
              <a:ext cx="0" cy="3009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52" name="Line 28"/>
            <p:cNvSpPr>
              <a:spLocks noChangeShapeType="1"/>
            </p:cNvSpPr>
            <p:nvPr/>
          </p:nvSpPr>
          <p:spPr bwMode="auto">
            <a:xfrm rot="-5400000">
              <a:off x="2896" y="-254"/>
              <a:ext cx="0" cy="3009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53" name="Line 29"/>
            <p:cNvSpPr>
              <a:spLocks noChangeShapeType="1"/>
            </p:cNvSpPr>
            <p:nvPr/>
          </p:nvSpPr>
          <p:spPr bwMode="auto">
            <a:xfrm rot="-5400000">
              <a:off x="2896" y="-498"/>
              <a:ext cx="0" cy="3009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54" name="Line 30"/>
            <p:cNvSpPr>
              <a:spLocks noChangeShapeType="1"/>
            </p:cNvSpPr>
            <p:nvPr/>
          </p:nvSpPr>
          <p:spPr bwMode="auto">
            <a:xfrm rot="-5400000">
              <a:off x="2896" y="-738"/>
              <a:ext cx="0" cy="3009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55" name="Line 31"/>
            <p:cNvSpPr>
              <a:spLocks noChangeShapeType="1"/>
            </p:cNvSpPr>
            <p:nvPr/>
          </p:nvSpPr>
          <p:spPr bwMode="auto">
            <a:xfrm>
              <a:off x="1392" y="3648"/>
              <a:ext cx="3024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502275" y="1122363"/>
            <a:ext cx="1012825" cy="590550"/>
            <a:chOff x="3120" y="1008"/>
            <a:chExt cx="576" cy="336"/>
          </a:xfrm>
        </p:grpSpPr>
        <p:sp>
          <p:nvSpPr>
            <p:cNvPr id="140336" name="Line 40"/>
            <p:cNvSpPr>
              <a:spLocks noChangeShapeType="1"/>
            </p:cNvSpPr>
            <p:nvPr/>
          </p:nvSpPr>
          <p:spPr bwMode="auto">
            <a:xfrm>
              <a:off x="312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37" name="Line 41"/>
            <p:cNvSpPr>
              <a:spLocks noChangeShapeType="1"/>
            </p:cNvSpPr>
            <p:nvPr/>
          </p:nvSpPr>
          <p:spPr bwMode="auto">
            <a:xfrm>
              <a:off x="316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38" name="Line 42"/>
            <p:cNvSpPr>
              <a:spLocks noChangeShapeType="1"/>
            </p:cNvSpPr>
            <p:nvPr/>
          </p:nvSpPr>
          <p:spPr bwMode="auto">
            <a:xfrm>
              <a:off x="321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39" name="Line 43"/>
            <p:cNvSpPr>
              <a:spLocks noChangeShapeType="1"/>
            </p:cNvSpPr>
            <p:nvPr/>
          </p:nvSpPr>
          <p:spPr bwMode="auto">
            <a:xfrm>
              <a:off x="326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0" name="Line 44"/>
            <p:cNvSpPr>
              <a:spLocks noChangeShapeType="1"/>
            </p:cNvSpPr>
            <p:nvPr/>
          </p:nvSpPr>
          <p:spPr bwMode="auto">
            <a:xfrm>
              <a:off x="331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1" name="Line 45"/>
            <p:cNvSpPr>
              <a:spLocks noChangeShapeType="1"/>
            </p:cNvSpPr>
            <p:nvPr/>
          </p:nvSpPr>
          <p:spPr bwMode="auto">
            <a:xfrm>
              <a:off x="336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2" name="Line 46"/>
            <p:cNvSpPr>
              <a:spLocks noChangeShapeType="1"/>
            </p:cNvSpPr>
            <p:nvPr/>
          </p:nvSpPr>
          <p:spPr bwMode="auto">
            <a:xfrm>
              <a:off x="340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3" name="Line 47"/>
            <p:cNvSpPr>
              <a:spLocks noChangeShapeType="1"/>
            </p:cNvSpPr>
            <p:nvPr/>
          </p:nvSpPr>
          <p:spPr bwMode="auto">
            <a:xfrm>
              <a:off x="345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4" name="Line 48"/>
            <p:cNvSpPr>
              <a:spLocks noChangeShapeType="1"/>
            </p:cNvSpPr>
            <p:nvPr/>
          </p:nvSpPr>
          <p:spPr bwMode="auto">
            <a:xfrm>
              <a:off x="350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5" name="Line 49"/>
            <p:cNvSpPr>
              <a:spLocks noChangeShapeType="1"/>
            </p:cNvSpPr>
            <p:nvPr/>
          </p:nvSpPr>
          <p:spPr bwMode="auto">
            <a:xfrm>
              <a:off x="3552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6" name="Line 50"/>
            <p:cNvSpPr>
              <a:spLocks noChangeShapeType="1"/>
            </p:cNvSpPr>
            <p:nvPr/>
          </p:nvSpPr>
          <p:spPr bwMode="auto">
            <a:xfrm>
              <a:off x="360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7" name="Line 51"/>
            <p:cNvSpPr>
              <a:spLocks noChangeShapeType="1"/>
            </p:cNvSpPr>
            <p:nvPr/>
          </p:nvSpPr>
          <p:spPr bwMode="auto">
            <a:xfrm>
              <a:off x="364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48" name="Line 52"/>
            <p:cNvSpPr>
              <a:spLocks noChangeShapeType="1"/>
            </p:cNvSpPr>
            <p:nvPr/>
          </p:nvSpPr>
          <p:spPr bwMode="auto">
            <a:xfrm>
              <a:off x="369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40293" name="Group 69"/>
          <p:cNvGrpSpPr>
            <a:grpSpLocks/>
          </p:cNvGrpSpPr>
          <p:nvPr/>
        </p:nvGrpSpPr>
        <p:grpSpPr bwMode="auto">
          <a:xfrm>
            <a:off x="2136775" y="215900"/>
            <a:ext cx="5797550" cy="6350000"/>
            <a:chOff x="1224" y="150"/>
            <a:chExt cx="3652" cy="4000"/>
          </a:xfrm>
        </p:grpSpPr>
        <p:grpSp>
          <p:nvGrpSpPr>
            <p:cNvPr id="140312" name="Group 3"/>
            <p:cNvGrpSpPr>
              <a:grpSpLocks/>
            </p:cNvGrpSpPr>
            <p:nvPr/>
          </p:nvGrpSpPr>
          <p:grpSpPr bwMode="auto">
            <a:xfrm>
              <a:off x="1408" y="150"/>
              <a:ext cx="3192" cy="3981"/>
              <a:chOff x="1532" y="527"/>
              <a:chExt cx="2644" cy="3297"/>
            </a:xfrm>
          </p:grpSpPr>
          <p:grpSp>
            <p:nvGrpSpPr>
              <p:cNvPr id="140323" name="Group 4"/>
              <p:cNvGrpSpPr>
                <a:grpSpLocks/>
              </p:cNvGrpSpPr>
              <p:nvPr/>
            </p:nvGrpSpPr>
            <p:grpSpPr bwMode="auto">
              <a:xfrm>
                <a:off x="1532" y="527"/>
                <a:ext cx="1440" cy="3297"/>
                <a:chOff x="1532" y="527"/>
                <a:chExt cx="1440" cy="3297"/>
              </a:xfrm>
            </p:grpSpPr>
            <p:sp>
              <p:nvSpPr>
                <p:cNvPr id="140329" name="Line 5"/>
                <p:cNvSpPr>
                  <a:spLocks noChangeShapeType="1"/>
                </p:cNvSpPr>
                <p:nvPr/>
              </p:nvSpPr>
              <p:spPr bwMode="auto">
                <a:xfrm>
                  <a:off x="153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0" name="Line 6"/>
                <p:cNvSpPr>
                  <a:spLocks noChangeShapeType="1"/>
                </p:cNvSpPr>
                <p:nvPr/>
              </p:nvSpPr>
              <p:spPr bwMode="auto">
                <a:xfrm>
                  <a:off x="177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1" name="Line 7"/>
                <p:cNvSpPr>
                  <a:spLocks noChangeShapeType="1"/>
                </p:cNvSpPr>
                <p:nvPr/>
              </p:nvSpPr>
              <p:spPr bwMode="auto">
                <a:xfrm>
                  <a:off x="201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2" name="Line 8"/>
                <p:cNvSpPr>
                  <a:spLocks noChangeShapeType="1"/>
                </p:cNvSpPr>
                <p:nvPr/>
              </p:nvSpPr>
              <p:spPr bwMode="auto">
                <a:xfrm>
                  <a:off x="225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3" name="Line 9"/>
                <p:cNvSpPr>
                  <a:spLocks noChangeShapeType="1"/>
                </p:cNvSpPr>
                <p:nvPr/>
              </p:nvSpPr>
              <p:spPr bwMode="auto">
                <a:xfrm>
                  <a:off x="249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4" name="Line 10"/>
                <p:cNvSpPr>
                  <a:spLocks noChangeShapeType="1"/>
                </p:cNvSpPr>
                <p:nvPr/>
              </p:nvSpPr>
              <p:spPr bwMode="auto">
                <a:xfrm>
                  <a:off x="2736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0335" name="Line 11"/>
                <p:cNvSpPr>
                  <a:spLocks noChangeShapeType="1"/>
                </p:cNvSpPr>
                <p:nvPr/>
              </p:nvSpPr>
              <p:spPr bwMode="auto">
                <a:xfrm>
                  <a:off x="2972" y="527"/>
                  <a:ext cx="0" cy="329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0324" name="Line 12"/>
              <p:cNvSpPr>
                <a:spLocks noChangeShapeType="1"/>
              </p:cNvSpPr>
              <p:nvPr/>
            </p:nvSpPr>
            <p:spPr bwMode="auto">
              <a:xfrm>
                <a:off x="321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5" name="Line 13"/>
              <p:cNvSpPr>
                <a:spLocks noChangeShapeType="1"/>
              </p:cNvSpPr>
              <p:nvPr/>
            </p:nvSpPr>
            <p:spPr bwMode="auto">
              <a:xfrm>
                <a:off x="345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6" name="Line 14"/>
              <p:cNvSpPr>
                <a:spLocks noChangeShapeType="1"/>
              </p:cNvSpPr>
              <p:nvPr/>
            </p:nvSpPr>
            <p:spPr bwMode="auto">
              <a:xfrm>
                <a:off x="3692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7" name="Line 15"/>
              <p:cNvSpPr>
                <a:spLocks noChangeShapeType="1"/>
              </p:cNvSpPr>
              <p:nvPr/>
            </p:nvSpPr>
            <p:spPr bwMode="auto">
              <a:xfrm>
                <a:off x="393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8" name="Line 16"/>
              <p:cNvSpPr>
                <a:spLocks noChangeShapeType="1"/>
              </p:cNvSpPr>
              <p:nvPr/>
            </p:nvSpPr>
            <p:spPr bwMode="auto">
              <a:xfrm>
                <a:off x="4176" y="527"/>
                <a:ext cx="0" cy="329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40313" name="Rectangle 38" descr="Papel seda rosa"/>
            <p:cNvSpPr>
              <a:spLocks noChangeArrowheads="1"/>
            </p:cNvSpPr>
            <p:nvPr/>
          </p:nvSpPr>
          <p:spPr bwMode="auto">
            <a:xfrm>
              <a:off x="2441" y="3397"/>
              <a:ext cx="2435" cy="75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0314" name="Group 58"/>
            <p:cNvGrpSpPr>
              <a:grpSpLocks/>
            </p:cNvGrpSpPr>
            <p:nvPr/>
          </p:nvGrpSpPr>
          <p:grpSpPr bwMode="auto">
            <a:xfrm>
              <a:off x="1224" y="151"/>
              <a:ext cx="3652" cy="3999"/>
              <a:chOff x="1380" y="528"/>
              <a:chExt cx="3024" cy="3312"/>
            </a:xfrm>
          </p:grpSpPr>
          <p:sp>
            <p:nvSpPr>
              <p:cNvPr id="140320" name="Line 59"/>
              <p:cNvSpPr>
                <a:spLocks noChangeShapeType="1"/>
              </p:cNvSpPr>
              <p:nvPr/>
            </p:nvSpPr>
            <p:spPr bwMode="auto">
              <a:xfrm>
                <a:off x="1380" y="528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1" name="Line 60"/>
              <p:cNvSpPr>
                <a:spLocks noChangeShapeType="1"/>
              </p:cNvSpPr>
              <p:nvPr/>
            </p:nvSpPr>
            <p:spPr bwMode="auto">
              <a:xfrm>
                <a:off x="1380" y="3840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0322" name="Line 61"/>
              <p:cNvSpPr>
                <a:spLocks noChangeShapeType="1"/>
              </p:cNvSpPr>
              <p:nvPr/>
            </p:nvSpPr>
            <p:spPr bwMode="auto">
              <a:xfrm>
                <a:off x="4404" y="528"/>
                <a:ext cx="0" cy="3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40315" name="Group 53"/>
            <p:cNvGrpSpPr>
              <a:grpSpLocks/>
            </p:cNvGrpSpPr>
            <p:nvPr/>
          </p:nvGrpSpPr>
          <p:grpSpPr bwMode="auto">
            <a:xfrm>
              <a:off x="3300" y="151"/>
              <a:ext cx="717" cy="587"/>
              <a:chOff x="3099" y="528"/>
              <a:chExt cx="594" cy="486"/>
            </a:xfrm>
          </p:grpSpPr>
          <p:sp>
            <p:nvSpPr>
              <p:cNvPr id="140316" name="Oval 54"/>
              <p:cNvSpPr>
                <a:spLocks noChangeArrowheads="1"/>
              </p:cNvSpPr>
              <p:nvPr/>
            </p:nvSpPr>
            <p:spPr bwMode="auto">
              <a:xfrm>
                <a:off x="3099" y="906"/>
                <a:ext cx="594" cy="108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40317" name="Group 55"/>
              <p:cNvGrpSpPr>
                <a:grpSpLocks/>
              </p:cNvGrpSpPr>
              <p:nvPr/>
            </p:nvGrpSpPr>
            <p:grpSpPr bwMode="auto">
              <a:xfrm>
                <a:off x="3108" y="528"/>
                <a:ext cx="576" cy="432"/>
                <a:chOff x="3108" y="528"/>
                <a:chExt cx="576" cy="432"/>
              </a:xfrm>
            </p:grpSpPr>
            <p:sp>
              <p:nvSpPr>
                <p:cNvPr id="140318" name="Rectangle 56"/>
                <p:cNvSpPr>
                  <a:spLocks noChangeArrowheads="1"/>
                </p:cNvSpPr>
                <p:nvPr/>
              </p:nvSpPr>
              <p:spPr bwMode="auto">
                <a:xfrm>
                  <a:off x="3108" y="816"/>
                  <a:ext cx="576" cy="14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319" name="Rectangle 57"/>
                <p:cNvSpPr>
                  <a:spLocks noChangeArrowheads="1"/>
                </p:cNvSpPr>
                <p:nvPr/>
              </p:nvSpPr>
              <p:spPr bwMode="auto">
                <a:xfrm>
                  <a:off x="3300" y="528"/>
                  <a:ext cx="192" cy="288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3375" y="3346450"/>
            <a:ext cx="2576513" cy="579438"/>
            <a:chOff x="1764" y="2160"/>
            <a:chExt cx="1344" cy="303"/>
          </a:xfrm>
        </p:grpSpPr>
        <p:sp>
          <p:nvSpPr>
            <p:cNvPr id="140310" name="Line 64"/>
            <p:cNvSpPr>
              <a:spLocks noChangeShapeType="1"/>
            </p:cNvSpPr>
            <p:nvPr/>
          </p:nvSpPr>
          <p:spPr bwMode="auto">
            <a:xfrm rot="5400000" flipV="1">
              <a:off x="2244" y="1872"/>
              <a:ext cx="0" cy="9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311" name="Text Box 65"/>
            <p:cNvSpPr txBox="1">
              <a:spLocks noChangeArrowheads="1"/>
            </p:cNvSpPr>
            <p:nvPr/>
          </p:nvSpPr>
          <p:spPr bwMode="auto">
            <a:xfrm>
              <a:off x="2676" y="2160"/>
              <a:ext cx="43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057525" y="2057400"/>
            <a:ext cx="2116138" cy="1098550"/>
            <a:chOff x="1860" y="1488"/>
            <a:chExt cx="1104" cy="573"/>
          </a:xfrm>
        </p:grpSpPr>
        <p:sp>
          <p:nvSpPr>
            <p:cNvPr id="140308" name="Text Box 33"/>
            <p:cNvSpPr txBox="1">
              <a:spLocks noChangeArrowheads="1"/>
            </p:cNvSpPr>
            <p:nvPr/>
          </p:nvSpPr>
          <p:spPr bwMode="auto">
            <a:xfrm>
              <a:off x="1860" y="1680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</a:p>
          </p:txBody>
        </p:sp>
        <p:sp>
          <p:nvSpPr>
            <p:cNvPr id="140309" name="Text Box 34"/>
            <p:cNvSpPr txBox="1">
              <a:spLocks noChangeArrowheads="1"/>
            </p:cNvSpPr>
            <p:nvPr/>
          </p:nvSpPr>
          <p:spPr bwMode="auto">
            <a:xfrm>
              <a:off x="2484" y="1488"/>
              <a:ext cx="48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9900"/>
                  </a:solidFill>
                </a:rPr>
                <a:t>V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873375" y="3989388"/>
            <a:ext cx="2116138" cy="1098550"/>
            <a:chOff x="1764" y="2496"/>
            <a:chExt cx="1104" cy="573"/>
          </a:xfrm>
        </p:grpSpPr>
        <p:sp>
          <p:nvSpPr>
            <p:cNvPr id="140306" name="Text Box 36"/>
            <p:cNvSpPr txBox="1">
              <a:spLocks noChangeArrowheads="1"/>
            </p:cNvSpPr>
            <p:nvPr/>
          </p:nvSpPr>
          <p:spPr bwMode="auto">
            <a:xfrm>
              <a:off x="1764" y="2496"/>
              <a:ext cx="48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40307" name="Text Box 37"/>
            <p:cNvSpPr txBox="1">
              <a:spLocks noChangeArrowheads="1"/>
            </p:cNvSpPr>
            <p:nvPr/>
          </p:nvSpPr>
          <p:spPr bwMode="auto">
            <a:xfrm>
              <a:off x="2532" y="2640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sp>
        <p:nvSpPr>
          <p:cNvPr id="11334" name="Line 70"/>
          <p:cNvSpPr>
            <a:spLocks noChangeShapeType="1"/>
          </p:cNvSpPr>
          <p:nvPr/>
        </p:nvSpPr>
        <p:spPr bwMode="auto">
          <a:xfrm rot="21451698" flipH="1">
            <a:off x="3927475" y="231775"/>
            <a:ext cx="184150" cy="5888038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 rot="72732" flipH="1">
            <a:off x="3702050" y="231775"/>
            <a:ext cx="184150" cy="5888038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40299" name="67 Grupo"/>
          <p:cNvGrpSpPr>
            <a:grpSpLocks/>
          </p:cNvGrpSpPr>
          <p:nvPr/>
        </p:nvGrpSpPr>
        <p:grpSpPr bwMode="auto">
          <a:xfrm>
            <a:off x="5737225" y="4835525"/>
            <a:ext cx="527050" cy="215900"/>
            <a:chOff x="4892040" y="4629150"/>
            <a:chExt cx="525780" cy="217170"/>
          </a:xfrm>
        </p:grpSpPr>
        <p:grpSp>
          <p:nvGrpSpPr>
            <p:cNvPr id="140301" name="69 Grupo"/>
            <p:cNvGrpSpPr>
              <a:grpSpLocks/>
            </p:cNvGrpSpPr>
            <p:nvPr/>
          </p:nvGrpSpPr>
          <p:grpSpPr bwMode="auto">
            <a:xfrm>
              <a:off x="4892040" y="4629150"/>
              <a:ext cx="525780" cy="217170"/>
              <a:chOff x="4892040" y="4629150"/>
              <a:chExt cx="525780" cy="217170"/>
            </a:xfrm>
          </p:grpSpPr>
          <p:sp>
            <p:nvSpPr>
              <p:cNvPr id="72" name="71 Elipse"/>
              <p:cNvSpPr/>
              <p:nvPr/>
            </p:nvSpPr>
            <p:spPr>
              <a:xfrm>
                <a:off x="4892040" y="4629150"/>
                <a:ext cx="216964" cy="21717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  <p:sp>
            <p:nvSpPr>
              <p:cNvPr id="73" name="72 Elipse"/>
              <p:cNvSpPr/>
              <p:nvPr/>
            </p:nvSpPr>
            <p:spPr>
              <a:xfrm>
                <a:off x="5200857" y="4629150"/>
                <a:ext cx="216963" cy="21717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</p:grpSp>
        <p:sp>
          <p:nvSpPr>
            <p:cNvPr id="70" name="69 Elipse"/>
            <p:cNvSpPr/>
            <p:nvPr/>
          </p:nvSpPr>
          <p:spPr>
            <a:xfrm>
              <a:off x="4950636" y="4686636"/>
              <a:ext cx="99771" cy="990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71" name="70 Elipse"/>
            <p:cNvSpPr/>
            <p:nvPr/>
          </p:nvSpPr>
          <p:spPr>
            <a:xfrm>
              <a:off x="5259453" y="4686636"/>
              <a:ext cx="101355" cy="990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74" name="73 CuadroTexto"/>
          <p:cNvSpPr txBox="1">
            <a:spLocks noChangeArrowheads="1"/>
          </p:cNvSpPr>
          <p:nvPr/>
        </p:nvSpPr>
        <p:spPr bwMode="auto">
          <a:xfrm>
            <a:off x="136525" y="2514600"/>
            <a:ext cx="1817688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8555E-6 L 5.55556E-7 0.55376 " pathEditMode="relative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4" grpId="0" animBg="1"/>
      <p:bldP spid="11326" grpId="0" animBg="1"/>
      <p:bldP spid="11326" grpId="1" animBg="1"/>
      <p:bldP spid="74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3067050" y="925513"/>
            <a:ext cx="4989513" cy="5749925"/>
            <a:chOff x="1340" y="477"/>
            <a:chExt cx="3143" cy="3622"/>
          </a:xfrm>
        </p:grpSpPr>
        <p:pic>
          <p:nvPicPr>
            <p:cNvPr id="7228" name="Picture 4" descr="casa"/>
            <p:cNvPicPr>
              <a:picLocks noChangeAspect="1" noChangeArrowheads="1"/>
            </p:cNvPicPr>
            <p:nvPr/>
          </p:nvPicPr>
          <p:blipFill>
            <a:blip r:embed="rId3" cstate="print"/>
            <a:srcRect l="18008" t="10840" r="33189" b="18848"/>
            <a:stretch>
              <a:fillRect/>
            </a:stretch>
          </p:blipFill>
          <p:spPr bwMode="auto">
            <a:xfrm>
              <a:off x="1340" y="477"/>
              <a:ext cx="3143" cy="362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229" name="Oval 5"/>
            <p:cNvSpPr>
              <a:spLocks noChangeArrowheads="1"/>
            </p:cNvSpPr>
            <p:nvPr/>
          </p:nvSpPr>
          <p:spPr bwMode="auto">
            <a:xfrm>
              <a:off x="2625" y="1490"/>
              <a:ext cx="559" cy="551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230" name="Line 6"/>
            <p:cNvSpPr>
              <a:spLocks noChangeShapeType="1"/>
            </p:cNvSpPr>
            <p:nvPr/>
          </p:nvSpPr>
          <p:spPr bwMode="auto">
            <a:xfrm>
              <a:off x="2898" y="1481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31" name="Line 7"/>
            <p:cNvSpPr>
              <a:spLocks noChangeShapeType="1"/>
            </p:cNvSpPr>
            <p:nvPr/>
          </p:nvSpPr>
          <p:spPr bwMode="auto">
            <a:xfrm>
              <a:off x="2624" y="1765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32" name="Rectangle 8"/>
            <p:cNvSpPr>
              <a:spLocks noChangeArrowheads="1"/>
            </p:cNvSpPr>
            <p:nvPr/>
          </p:nvSpPr>
          <p:spPr bwMode="auto">
            <a:xfrm>
              <a:off x="2523" y="2752"/>
              <a:ext cx="476" cy="4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grpSp>
          <p:nvGrpSpPr>
            <p:cNvPr id="7233" name="Group 9"/>
            <p:cNvGrpSpPr>
              <a:grpSpLocks/>
            </p:cNvGrpSpPr>
            <p:nvPr/>
          </p:nvGrpSpPr>
          <p:grpSpPr bwMode="auto">
            <a:xfrm>
              <a:off x="2506" y="2734"/>
              <a:ext cx="520" cy="502"/>
              <a:chOff x="2478" y="2716"/>
              <a:chExt cx="576" cy="576"/>
            </a:xfrm>
          </p:grpSpPr>
          <p:sp>
            <p:nvSpPr>
              <p:cNvPr id="7236" name="Line 10"/>
              <p:cNvSpPr>
                <a:spLocks noChangeShapeType="1"/>
              </p:cNvSpPr>
              <p:nvPr/>
            </p:nvSpPr>
            <p:spPr bwMode="auto">
              <a:xfrm>
                <a:off x="2752" y="27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37" name="Line 11"/>
              <p:cNvSpPr>
                <a:spLocks noChangeShapeType="1"/>
              </p:cNvSpPr>
              <p:nvPr/>
            </p:nvSpPr>
            <p:spPr bwMode="auto">
              <a:xfrm>
                <a:off x="2478" y="300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234" name="Rectangle 12"/>
            <p:cNvSpPr>
              <a:spLocks noChangeArrowheads="1"/>
            </p:cNvSpPr>
            <p:nvPr/>
          </p:nvSpPr>
          <p:spPr bwMode="auto">
            <a:xfrm>
              <a:off x="3310" y="2889"/>
              <a:ext cx="503" cy="100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235" name="Oval 13"/>
            <p:cNvSpPr>
              <a:spLocks noChangeArrowheads="1"/>
            </p:cNvSpPr>
            <p:nvPr/>
          </p:nvSpPr>
          <p:spPr bwMode="auto">
            <a:xfrm>
              <a:off x="3374" y="3411"/>
              <a:ext cx="100" cy="1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4930775" y="5227638"/>
            <a:ext cx="1185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6600" b="1">
                <a:solidFill>
                  <a:srgbClr val="3333CC"/>
                </a:solidFill>
              </a:rPr>
              <a:t>P</a:t>
            </a:r>
            <a:r>
              <a:rPr lang="es-ES_tradnl" sz="6600" b="1" baseline="-25000">
                <a:solidFill>
                  <a:srgbClr val="3333CC"/>
                </a:solidFill>
              </a:rPr>
              <a:t>2</a:t>
            </a:r>
            <a:endParaRPr lang="es-ES_tradnl" sz="6600" b="1">
              <a:solidFill>
                <a:srgbClr val="3333CC"/>
              </a:solidFill>
            </a:endParaRP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4460875" y="5599113"/>
            <a:ext cx="70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009900"/>
                </a:solidFill>
              </a:rPr>
              <a:t>V</a:t>
            </a:r>
            <a:r>
              <a:rPr lang="es-ES_tradnl" sz="2000" b="1" baseline="-25000">
                <a:solidFill>
                  <a:srgbClr val="009900"/>
                </a:solidFill>
              </a:rPr>
              <a:t>2</a:t>
            </a:r>
            <a:endParaRPr lang="es-ES_tradnl" sz="2000" b="1">
              <a:solidFill>
                <a:srgbClr val="0099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557588" y="5210175"/>
            <a:ext cx="282575" cy="709613"/>
            <a:chOff x="789" y="2373"/>
            <a:chExt cx="187" cy="470"/>
          </a:xfrm>
        </p:grpSpPr>
        <p:grpSp>
          <p:nvGrpSpPr>
            <p:cNvPr id="7221" name="Group 26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7224" name="Freeform 27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25" name="Freeform 28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26" name="Freeform 29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27" name="Freeform 30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222" name="Freeform 31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23" name="Freeform 32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 rot="2659306">
            <a:off x="3700463" y="2903538"/>
            <a:ext cx="282575" cy="709612"/>
            <a:chOff x="789" y="2373"/>
            <a:chExt cx="187" cy="470"/>
          </a:xfrm>
        </p:grpSpPr>
        <p:grpSp>
          <p:nvGrpSpPr>
            <p:cNvPr id="7214" name="Group 34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7217" name="Freeform 35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18" name="Freeform 36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19" name="Freeform 37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20" name="Freeform 38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215" name="Freeform 39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16" name="Freeform 40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  <a:latin typeface="Calibri" pitchFamily="34" charset="0"/>
              </a:rPr>
              <a:t>5. </a:t>
            </a:r>
            <a:r>
              <a:rPr lang="es-ES" sz="3200" b="1" dirty="0" smtClean="0">
                <a:solidFill>
                  <a:srgbClr val="FFFFFF"/>
                </a:solidFill>
                <a:latin typeface="Calibri" pitchFamily="34" charset="0"/>
              </a:rPr>
              <a:t>¿Por </a:t>
            </a:r>
            <a:r>
              <a:rPr lang="es-ES" sz="3200" b="1" dirty="0">
                <a:solidFill>
                  <a:srgbClr val="FFFFFF"/>
                </a:solidFill>
                <a:latin typeface="Calibri" pitchFamily="34" charset="0"/>
              </a:rPr>
              <a:t>qué asciende el humo por las chimeneas?</a:t>
            </a:r>
          </a:p>
        </p:txBody>
      </p:sp>
      <p:grpSp>
        <p:nvGrpSpPr>
          <p:cNvPr id="7179" name="Group 50"/>
          <p:cNvGrpSpPr>
            <a:grpSpLocks/>
          </p:cNvGrpSpPr>
          <p:nvPr/>
        </p:nvGrpSpPr>
        <p:grpSpPr bwMode="auto">
          <a:xfrm>
            <a:off x="3516313" y="5737225"/>
            <a:ext cx="1057275" cy="569913"/>
            <a:chOff x="1631" y="3538"/>
            <a:chExt cx="666" cy="359"/>
          </a:xfrm>
        </p:grpSpPr>
        <p:sp>
          <p:nvSpPr>
            <p:cNvPr id="7205" name="Freeform 51"/>
            <p:cNvSpPr>
              <a:spLocks/>
            </p:cNvSpPr>
            <p:nvPr/>
          </p:nvSpPr>
          <p:spPr bwMode="auto">
            <a:xfrm>
              <a:off x="1758" y="3823"/>
              <a:ext cx="535" cy="49"/>
            </a:xfrm>
            <a:custGeom>
              <a:avLst/>
              <a:gdLst>
                <a:gd name="T0" fmla="*/ 0 w 1218"/>
                <a:gd name="T1" fmla="*/ 0 h 100"/>
                <a:gd name="T2" fmla="*/ 0 w 1218"/>
                <a:gd name="T3" fmla="*/ 0 h 100"/>
                <a:gd name="T4" fmla="*/ 0 w 1218"/>
                <a:gd name="T5" fmla="*/ 0 h 100"/>
                <a:gd name="T6" fmla="*/ 0 w 1218"/>
                <a:gd name="T7" fmla="*/ 0 h 100"/>
                <a:gd name="T8" fmla="*/ 0 w 1218"/>
                <a:gd name="T9" fmla="*/ 0 h 100"/>
                <a:gd name="T10" fmla="*/ 0 w 1218"/>
                <a:gd name="T11" fmla="*/ 0 h 100"/>
                <a:gd name="T12" fmla="*/ 0 w 1218"/>
                <a:gd name="T13" fmla="*/ 0 h 100"/>
                <a:gd name="T14" fmla="*/ 0 w 1218"/>
                <a:gd name="T15" fmla="*/ 0 h 100"/>
                <a:gd name="T16" fmla="*/ 0 w 1218"/>
                <a:gd name="T17" fmla="*/ 0 h 100"/>
                <a:gd name="T18" fmla="*/ 0 w 1218"/>
                <a:gd name="T19" fmla="*/ 0 h 100"/>
                <a:gd name="T20" fmla="*/ 0 w 1218"/>
                <a:gd name="T21" fmla="*/ 0 h 100"/>
                <a:gd name="T22" fmla="*/ 0 w 1218"/>
                <a:gd name="T23" fmla="*/ 0 h 100"/>
                <a:gd name="T24" fmla="*/ 0 w 1218"/>
                <a:gd name="T25" fmla="*/ 0 h 100"/>
                <a:gd name="T26" fmla="*/ 0 w 1218"/>
                <a:gd name="T27" fmla="*/ 0 h 100"/>
                <a:gd name="T28" fmla="*/ 0 w 1218"/>
                <a:gd name="T29" fmla="*/ 0 h 100"/>
                <a:gd name="T30" fmla="*/ 0 w 1218"/>
                <a:gd name="T31" fmla="*/ 0 h 100"/>
                <a:gd name="T32" fmla="*/ 0 w 1218"/>
                <a:gd name="T33" fmla="*/ 0 h 100"/>
                <a:gd name="T34" fmla="*/ 0 w 1218"/>
                <a:gd name="T35" fmla="*/ 0 h 100"/>
                <a:gd name="T36" fmla="*/ 0 w 1218"/>
                <a:gd name="T37" fmla="*/ 0 h 100"/>
                <a:gd name="T38" fmla="*/ 0 w 1218"/>
                <a:gd name="T39" fmla="*/ 0 h 100"/>
                <a:gd name="T40" fmla="*/ 0 w 1218"/>
                <a:gd name="T41" fmla="*/ 0 h 100"/>
                <a:gd name="T42" fmla="*/ 0 w 1218"/>
                <a:gd name="T43" fmla="*/ 0 h 100"/>
                <a:gd name="T44" fmla="*/ 0 w 1218"/>
                <a:gd name="T45" fmla="*/ 0 h 100"/>
                <a:gd name="T46" fmla="*/ 0 w 1218"/>
                <a:gd name="T47" fmla="*/ 0 h 100"/>
                <a:gd name="T48" fmla="*/ 0 w 1218"/>
                <a:gd name="T49" fmla="*/ 0 h 100"/>
                <a:gd name="T50" fmla="*/ 0 w 1218"/>
                <a:gd name="T51" fmla="*/ 0 h 100"/>
                <a:gd name="T52" fmla="*/ 0 w 1218"/>
                <a:gd name="T53" fmla="*/ 0 h 100"/>
                <a:gd name="T54" fmla="*/ 0 w 1218"/>
                <a:gd name="T55" fmla="*/ 0 h 100"/>
                <a:gd name="T56" fmla="*/ 0 w 1218"/>
                <a:gd name="T57" fmla="*/ 0 h 100"/>
                <a:gd name="T58" fmla="*/ 0 w 1218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8"/>
                <a:gd name="T91" fmla="*/ 0 h 100"/>
                <a:gd name="T92" fmla="*/ 1218 w 1218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8" h="100">
                  <a:moveTo>
                    <a:pt x="53" y="12"/>
                  </a:moveTo>
                  <a:lnTo>
                    <a:pt x="185" y="24"/>
                  </a:lnTo>
                  <a:lnTo>
                    <a:pt x="292" y="12"/>
                  </a:lnTo>
                  <a:lnTo>
                    <a:pt x="388" y="12"/>
                  </a:lnTo>
                  <a:lnTo>
                    <a:pt x="424" y="6"/>
                  </a:lnTo>
                  <a:lnTo>
                    <a:pt x="615" y="18"/>
                  </a:lnTo>
                  <a:lnTo>
                    <a:pt x="723" y="12"/>
                  </a:lnTo>
                  <a:lnTo>
                    <a:pt x="812" y="18"/>
                  </a:lnTo>
                  <a:lnTo>
                    <a:pt x="842" y="6"/>
                  </a:lnTo>
                  <a:lnTo>
                    <a:pt x="884" y="6"/>
                  </a:lnTo>
                  <a:lnTo>
                    <a:pt x="1027" y="24"/>
                  </a:lnTo>
                  <a:lnTo>
                    <a:pt x="1182" y="12"/>
                  </a:lnTo>
                  <a:lnTo>
                    <a:pt x="1218" y="0"/>
                  </a:lnTo>
                  <a:lnTo>
                    <a:pt x="1212" y="59"/>
                  </a:lnTo>
                  <a:lnTo>
                    <a:pt x="1200" y="82"/>
                  </a:lnTo>
                  <a:lnTo>
                    <a:pt x="938" y="82"/>
                  </a:lnTo>
                  <a:lnTo>
                    <a:pt x="758" y="76"/>
                  </a:lnTo>
                  <a:lnTo>
                    <a:pt x="752" y="94"/>
                  </a:lnTo>
                  <a:lnTo>
                    <a:pt x="734" y="82"/>
                  </a:lnTo>
                  <a:lnTo>
                    <a:pt x="657" y="82"/>
                  </a:lnTo>
                  <a:lnTo>
                    <a:pt x="615" y="100"/>
                  </a:lnTo>
                  <a:lnTo>
                    <a:pt x="573" y="94"/>
                  </a:lnTo>
                  <a:lnTo>
                    <a:pt x="496" y="100"/>
                  </a:lnTo>
                  <a:lnTo>
                    <a:pt x="370" y="94"/>
                  </a:lnTo>
                  <a:lnTo>
                    <a:pt x="286" y="94"/>
                  </a:lnTo>
                  <a:lnTo>
                    <a:pt x="155" y="82"/>
                  </a:lnTo>
                  <a:lnTo>
                    <a:pt x="77" y="88"/>
                  </a:lnTo>
                  <a:lnTo>
                    <a:pt x="53" y="76"/>
                  </a:lnTo>
                  <a:lnTo>
                    <a:pt x="0" y="3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6E4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6" name="Freeform 52"/>
            <p:cNvSpPr>
              <a:spLocks/>
            </p:cNvSpPr>
            <p:nvPr/>
          </p:nvSpPr>
          <p:spPr bwMode="auto">
            <a:xfrm rot="-678596">
              <a:off x="1692" y="3823"/>
              <a:ext cx="605" cy="49"/>
            </a:xfrm>
            <a:custGeom>
              <a:avLst/>
              <a:gdLst>
                <a:gd name="T0" fmla="*/ 0 w 1218"/>
                <a:gd name="T1" fmla="*/ 0 h 100"/>
                <a:gd name="T2" fmla="*/ 0 w 1218"/>
                <a:gd name="T3" fmla="*/ 0 h 100"/>
                <a:gd name="T4" fmla="*/ 0 w 1218"/>
                <a:gd name="T5" fmla="*/ 0 h 100"/>
                <a:gd name="T6" fmla="*/ 0 w 1218"/>
                <a:gd name="T7" fmla="*/ 0 h 100"/>
                <a:gd name="T8" fmla="*/ 0 w 1218"/>
                <a:gd name="T9" fmla="*/ 0 h 100"/>
                <a:gd name="T10" fmla="*/ 0 w 1218"/>
                <a:gd name="T11" fmla="*/ 0 h 100"/>
                <a:gd name="T12" fmla="*/ 0 w 1218"/>
                <a:gd name="T13" fmla="*/ 0 h 100"/>
                <a:gd name="T14" fmla="*/ 0 w 1218"/>
                <a:gd name="T15" fmla="*/ 0 h 100"/>
                <a:gd name="T16" fmla="*/ 0 w 1218"/>
                <a:gd name="T17" fmla="*/ 0 h 100"/>
                <a:gd name="T18" fmla="*/ 0 w 1218"/>
                <a:gd name="T19" fmla="*/ 0 h 100"/>
                <a:gd name="T20" fmla="*/ 0 w 1218"/>
                <a:gd name="T21" fmla="*/ 0 h 100"/>
                <a:gd name="T22" fmla="*/ 0 w 1218"/>
                <a:gd name="T23" fmla="*/ 0 h 100"/>
                <a:gd name="T24" fmla="*/ 0 w 1218"/>
                <a:gd name="T25" fmla="*/ 0 h 100"/>
                <a:gd name="T26" fmla="*/ 0 w 1218"/>
                <a:gd name="T27" fmla="*/ 0 h 100"/>
                <a:gd name="T28" fmla="*/ 0 w 1218"/>
                <a:gd name="T29" fmla="*/ 0 h 100"/>
                <a:gd name="T30" fmla="*/ 0 w 1218"/>
                <a:gd name="T31" fmla="*/ 0 h 100"/>
                <a:gd name="T32" fmla="*/ 0 w 1218"/>
                <a:gd name="T33" fmla="*/ 0 h 100"/>
                <a:gd name="T34" fmla="*/ 0 w 1218"/>
                <a:gd name="T35" fmla="*/ 0 h 100"/>
                <a:gd name="T36" fmla="*/ 0 w 1218"/>
                <a:gd name="T37" fmla="*/ 0 h 100"/>
                <a:gd name="T38" fmla="*/ 0 w 1218"/>
                <a:gd name="T39" fmla="*/ 0 h 100"/>
                <a:gd name="T40" fmla="*/ 0 w 1218"/>
                <a:gd name="T41" fmla="*/ 0 h 100"/>
                <a:gd name="T42" fmla="*/ 0 w 1218"/>
                <a:gd name="T43" fmla="*/ 0 h 100"/>
                <a:gd name="T44" fmla="*/ 0 w 1218"/>
                <a:gd name="T45" fmla="*/ 0 h 100"/>
                <a:gd name="T46" fmla="*/ 0 w 1218"/>
                <a:gd name="T47" fmla="*/ 0 h 100"/>
                <a:gd name="T48" fmla="*/ 0 w 1218"/>
                <a:gd name="T49" fmla="*/ 0 h 100"/>
                <a:gd name="T50" fmla="*/ 0 w 1218"/>
                <a:gd name="T51" fmla="*/ 0 h 100"/>
                <a:gd name="T52" fmla="*/ 0 w 1218"/>
                <a:gd name="T53" fmla="*/ 0 h 100"/>
                <a:gd name="T54" fmla="*/ 0 w 1218"/>
                <a:gd name="T55" fmla="*/ 0 h 100"/>
                <a:gd name="T56" fmla="*/ 0 w 1218"/>
                <a:gd name="T57" fmla="*/ 0 h 100"/>
                <a:gd name="T58" fmla="*/ 0 w 1218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8"/>
                <a:gd name="T91" fmla="*/ 0 h 100"/>
                <a:gd name="T92" fmla="*/ 1218 w 1218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8" h="100">
                  <a:moveTo>
                    <a:pt x="53" y="12"/>
                  </a:moveTo>
                  <a:lnTo>
                    <a:pt x="185" y="24"/>
                  </a:lnTo>
                  <a:lnTo>
                    <a:pt x="292" y="12"/>
                  </a:lnTo>
                  <a:lnTo>
                    <a:pt x="388" y="12"/>
                  </a:lnTo>
                  <a:lnTo>
                    <a:pt x="424" y="6"/>
                  </a:lnTo>
                  <a:lnTo>
                    <a:pt x="615" y="18"/>
                  </a:lnTo>
                  <a:lnTo>
                    <a:pt x="723" y="12"/>
                  </a:lnTo>
                  <a:lnTo>
                    <a:pt x="812" y="18"/>
                  </a:lnTo>
                  <a:lnTo>
                    <a:pt x="842" y="6"/>
                  </a:lnTo>
                  <a:lnTo>
                    <a:pt x="884" y="6"/>
                  </a:lnTo>
                  <a:lnTo>
                    <a:pt x="1027" y="24"/>
                  </a:lnTo>
                  <a:lnTo>
                    <a:pt x="1182" y="12"/>
                  </a:lnTo>
                  <a:lnTo>
                    <a:pt x="1218" y="0"/>
                  </a:lnTo>
                  <a:lnTo>
                    <a:pt x="1212" y="59"/>
                  </a:lnTo>
                  <a:lnTo>
                    <a:pt x="1200" y="82"/>
                  </a:lnTo>
                  <a:lnTo>
                    <a:pt x="938" y="82"/>
                  </a:lnTo>
                  <a:lnTo>
                    <a:pt x="758" y="76"/>
                  </a:lnTo>
                  <a:lnTo>
                    <a:pt x="752" y="94"/>
                  </a:lnTo>
                  <a:lnTo>
                    <a:pt x="734" y="82"/>
                  </a:lnTo>
                  <a:lnTo>
                    <a:pt x="657" y="82"/>
                  </a:lnTo>
                  <a:lnTo>
                    <a:pt x="615" y="100"/>
                  </a:lnTo>
                  <a:lnTo>
                    <a:pt x="573" y="94"/>
                  </a:lnTo>
                  <a:lnTo>
                    <a:pt x="496" y="100"/>
                  </a:lnTo>
                  <a:lnTo>
                    <a:pt x="370" y="94"/>
                  </a:lnTo>
                  <a:lnTo>
                    <a:pt x="286" y="94"/>
                  </a:lnTo>
                  <a:lnTo>
                    <a:pt x="155" y="82"/>
                  </a:lnTo>
                  <a:lnTo>
                    <a:pt x="77" y="88"/>
                  </a:lnTo>
                  <a:lnTo>
                    <a:pt x="53" y="76"/>
                  </a:lnTo>
                  <a:lnTo>
                    <a:pt x="0" y="3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6E4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7" name="Freeform 53"/>
            <p:cNvSpPr>
              <a:spLocks/>
            </p:cNvSpPr>
            <p:nvPr/>
          </p:nvSpPr>
          <p:spPr bwMode="auto">
            <a:xfrm rot="678596" flipV="1">
              <a:off x="1689" y="3811"/>
              <a:ext cx="551" cy="48"/>
            </a:xfrm>
            <a:custGeom>
              <a:avLst/>
              <a:gdLst>
                <a:gd name="T0" fmla="*/ 0 w 1218"/>
                <a:gd name="T1" fmla="*/ 0 h 100"/>
                <a:gd name="T2" fmla="*/ 0 w 1218"/>
                <a:gd name="T3" fmla="*/ 0 h 100"/>
                <a:gd name="T4" fmla="*/ 0 w 1218"/>
                <a:gd name="T5" fmla="*/ 0 h 100"/>
                <a:gd name="T6" fmla="*/ 0 w 1218"/>
                <a:gd name="T7" fmla="*/ 0 h 100"/>
                <a:gd name="T8" fmla="*/ 0 w 1218"/>
                <a:gd name="T9" fmla="*/ 0 h 100"/>
                <a:gd name="T10" fmla="*/ 0 w 1218"/>
                <a:gd name="T11" fmla="*/ 0 h 100"/>
                <a:gd name="T12" fmla="*/ 0 w 1218"/>
                <a:gd name="T13" fmla="*/ 0 h 100"/>
                <a:gd name="T14" fmla="*/ 0 w 1218"/>
                <a:gd name="T15" fmla="*/ 0 h 100"/>
                <a:gd name="T16" fmla="*/ 0 w 1218"/>
                <a:gd name="T17" fmla="*/ 0 h 100"/>
                <a:gd name="T18" fmla="*/ 0 w 1218"/>
                <a:gd name="T19" fmla="*/ 0 h 100"/>
                <a:gd name="T20" fmla="*/ 0 w 1218"/>
                <a:gd name="T21" fmla="*/ 0 h 100"/>
                <a:gd name="T22" fmla="*/ 0 w 1218"/>
                <a:gd name="T23" fmla="*/ 0 h 100"/>
                <a:gd name="T24" fmla="*/ 0 w 1218"/>
                <a:gd name="T25" fmla="*/ 0 h 100"/>
                <a:gd name="T26" fmla="*/ 0 w 1218"/>
                <a:gd name="T27" fmla="*/ 0 h 100"/>
                <a:gd name="T28" fmla="*/ 0 w 1218"/>
                <a:gd name="T29" fmla="*/ 0 h 100"/>
                <a:gd name="T30" fmla="*/ 0 w 1218"/>
                <a:gd name="T31" fmla="*/ 0 h 100"/>
                <a:gd name="T32" fmla="*/ 0 w 1218"/>
                <a:gd name="T33" fmla="*/ 0 h 100"/>
                <a:gd name="T34" fmla="*/ 0 w 1218"/>
                <a:gd name="T35" fmla="*/ 0 h 100"/>
                <a:gd name="T36" fmla="*/ 0 w 1218"/>
                <a:gd name="T37" fmla="*/ 0 h 100"/>
                <a:gd name="T38" fmla="*/ 0 w 1218"/>
                <a:gd name="T39" fmla="*/ 0 h 100"/>
                <a:gd name="T40" fmla="*/ 0 w 1218"/>
                <a:gd name="T41" fmla="*/ 0 h 100"/>
                <a:gd name="T42" fmla="*/ 0 w 1218"/>
                <a:gd name="T43" fmla="*/ 0 h 100"/>
                <a:gd name="T44" fmla="*/ 0 w 1218"/>
                <a:gd name="T45" fmla="*/ 0 h 100"/>
                <a:gd name="T46" fmla="*/ 0 w 1218"/>
                <a:gd name="T47" fmla="*/ 0 h 100"/>
                <a:gd name="T48" fmla="*/ 0 w 1218"/>
                <a:gd name="T49" fmla="*/ 0 h 100"/>
                <a:gd name="T50" fmla="*/ 0 w 1218"/>
                <a:gd name="T51" fmla="*/ 0 h 100"/>
                <a:gd name="T52" fmla="*/ 0 w 1218"/>
                <a:gd name="T53" fmla="*/ 0 h 100"/>
                <a:gd name="T54" fmla="*/ 0 w 1218"/>
                <a:gd name="T55" fmla="*/ 0 h 100"/>
                <a:gd name="T56" fmla="*/ 0 w 1218"/>
                <a:gd name="T57" fmla="*/ 0 h 100"/>
                <a:gd name="T58" fmla="*/ 0 w 1218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8"/>
                <a:gd name="T91" fmla="*/ 0 h 100"/>
                <a:gd name="T92" fmla="*/ 1218 w 1218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8" h="100">
                  <a:moveTo>
                    <a:pt x="53" y="12"/>
                  </a:moveTo>
                  <a:lnTo>
                    <a:pt x="185" y="24"/>
                  </a:lnTo>
                  <a:lnTo>
                    <a:pt x="292" y="12"/>
                  </a:lnTo>
                  <a:lnTo>
                    <a:pt x="388" y="12"/>
                  </a:lnTo>
                  <a:lnTo>
                    <a:pt x="424" y="6"/>
                  </a:lnTo>
                  <a:lnTo>
                    <a:pt x="615" y="18"/>
                  </a:lnTo>
                  <a:lnTo>
                    <a:pt x="723" y="12"/>
                  </a:lnTo>
                  <a:lnTo>
                    <a:pt x="812" y="18"/>
                  </a:lnTo>
                  <a:lnTo>
                    <a:pt x="842" y="6"/>
                  </a:lnTo>
                  <a:lnTo>
                    <a:pt x="884" y="6"/>
                  </a:lnTo>
                  <a:lnTo>
                    <a:pt x="1027" y="24"/>
                  </a:lnTo>
                  <a:lnTo>
                    <a:pt x="1182" y="12"/>
                  </a:lnTo>
                  <a:lnTo>
                    <a:pt x="1218" y="0"/>
                  </a:lnTo>
                  <a:lnTo>
                    <a:pt x="1212" y="59"/>
                  </a:lnTo>
                  <a:lnTo>
                    <a:pt x="1200" y="82"/>
                  </a:lnTo>
                  <a:lnTo>
                    <a:pt x="938" y="82"/>
                  </a:lnTo>
                  <a:lnTo>
                    <a:pt x="758" y="76"/>
                  </a:lnTo>
                  <a:lnTo>
                    <a:pt x="752" y="94"/>
                  </a:lnTo>
                  <a:lnTo>
                    <a:pt x="734" y="82"/>
                  </a:lnTo>
                  <a:lnTo>
                    <a:pt x="657" y="82"/>
                  </a:lnTo>
                  <a:lnTo>
                    <a:pt x="615" y="100"/>
                  </a:lnTo>
                  <a:lnTo>
                    <a:pt x="573" y="94"/>
                  </a:lnTo>
                  <a:lnTo>
                    <a:pt x="496" y="100"/>
                  </a:lnTo>
                  <a:lnTo>
                    <a:pt x="370" y="94"/>
                  </a:lnTo>
                  <a:lnTo>
                    <a:pt x="286" y="94"/>
                  </a:lnTo>
                  <a:lnTo>
                    <a:pt x="155" y="82"/>
                  </a:lnTo>
                  <a:lnTo>
                    <a:pt x="77" y="88"/>
                  </a:lnTo>
                  <a:lnTo>
                    <a:pt x="53" y="76"/>
                  </a:lnTo>
                  <a:lnTo>
                    <a:pt x="0" y="3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6E4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8" name="Freeform 54"/>
            <p:cNvSpPr>
              <a:spLocks/>
            </p:cNvSpPr>
            <p:nvPr/>
          </p:nvSpPr>
          <p:spPr bwMode="auto">
            <a:xfrm rot="-678596">
              <a:off x="1631" y="3785"/>
              <a:ext cx="605" cy="49"/>
            </a:xfrm>
            <a:custGeom>
              <a:avLst/>
              <a:gdLst>
                <a:gd name="T0" fmla="*/ 0 w 1218"/>
                <a:gd name="T1" fmla="*/ 0 h 100"/>
                <a:gd name="T2" fmla="*/ 0 w 1218"/>
                <a:gd name="T3" fmla="*/ 0 h 100"/>
                <a:gd name="T4" fmla="*/ 0 w 1218"/>
                <a:gd name="T5" fmla="*/ 0 h 100"/>
                <a:gd name="T6" fmla="*/ 0 w 1218"/>
                <a:gd name="T7" fmla="*/ 0 h 100"/>
                <a:gd name="T8" fmla="*/ 0 w 1218"/>
                <a:gd name="T9" fmla="*/ 0 h 100"/>
                <a:gd name="T10" fmla="*/ 0 w 1218"/>
                <a:gd name="T11" fmla="*/ 0 h 100"/>
                <a:gd name="T12" fmla="*/ 0 w 1218"/>
                <a:gd name="T13" fmla="*/ 0 h 100"/>
                <a:gd name="T14" fmla="*/ 0 w 1218"/>
                <a:gd name="T15" fmla="*/ 0 h 100"/>
                <a:gd name="T16" fmla="*/ 0 w 1218"/>
                <a:gd name="T17" fmla="*/ 0 h 100"/>
                <a:gd name="T18" fmla="*/ 0 w 1218"/>
                <a:gd name="T19" fmla="*/ 0 h 100"/>
                <a:gd name="T20" fmla="*/ 0 w 1218"/>
                <a:gd name="T21" fmla="*/ 0 h 100"/>
                <a:gd name="T22" fmla="*/ 0 w 1218"/>
                <a:gd name="T23" fmla="*/ 0 h 100"/>
                <a:gd name="T24" fmla="*/ 0 w 1218"/>
                <a:gd name="T25" fmla="*/ 0 h 100"/>
                <a:gd name="T26" fmla="*/ 0 w 1218"/>
                <a:gd name="T27" fmla="*/ 0 h 100"/>
                <a:gd name="T28" fmla="*/ 0 w 1218"/>
                <a:gd name="T29" fmla="*/ 0 h 100"/>
                <a:gd name="T30" fmla="*/ 0 w 1218"/>
                <a:gd name="T31" fmla="*/ 0 h 100"/>
                <a:gd name="T32" fmla="*/ 0 w 1218"/>
                <a:gd name="T33" fmla="*/ 0 h 100"/>
                <a:gd name="T34" fmla="*/ 0 w 1218"/>
                <a:gd name="T35" fmla="*/ 0 h 100"/>
                <a:gd name="T36" fmla="*/ 0 w 1218"/>
                <a:gd name="T37" fmla="*/ 0 h 100"/>
                <a:gd name="T38" fmla="*/ 0 w 1218"/>
                <a:gd name="T39" fmla="*/ 0 h 100"/>
                <a:gd name="T40" fmla="*/ 0 w 1218"/>
                <a:gd name="T41" fmla="*/ 0 h 100"/>
                <a:gd name="T42" fmla="*/ 0 w 1218"/>
                <a:gd name="T43" fmla="*/ 0 h 100"/>
                <a:gd name="T44" fmla="*/ 0 w 1218"/>
                <a:gd name="T45" fmla="*/ 0 h 100"/>
                <a:gd name="T46" fmla="*/ 0 w 1218"/>
                <a:gd name="T47" fmla="*/ 0 h 100"/>
                <a:gd name="T48" fmla="*/ 0 w 1218"/>
                <a:gd name="T49" fmla="*/ 0 h 100"/>
                <a:gd name="T50" fmla="*/ 0 w 1218"/>
                <a:gd name="T51" fmla="*/ 0 h 100"/>
                <a:gd name="T52" fmla="*/ 0 w 1218"/>
                <a:gd name="T53" fmla="*/ 0 h 100"/>
                <a:gd name="T54" fmla="*/ 0 w 1218"/>
                <a:gd name="T55" fmla="*/ 0 h 100"/>
                <a:gd name="T56" fmla="*/ 0 w 1218"/>
                <a:gd name="T57" fmla="*/ 0 h 100"/>
                <a:gd name="T58" fmla="*/ 0 w 1218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8"/>
                <a:gd name="T91" fmla="*/ 0 h 100"/>
                <a:gd name="T92" fmla="*/ 1218 w 1218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8" h="100">
                  <a:moveTo>
                    <a:pt x="53" y="12"/>
                  </a:moveTo>
                  <a:lnTo>
                    <a:pt x="185" y="24"/>
                  </a:lnTo>
                  <a:lnTo>
                    <a:pt x="292" y="12"/>
                  </a:lnTo>
                  <a:lnTo>
                    <a:pt x="388" y="12"/>
                  </a:lnTo>
                  <a:lnTo>
                    <a:pt x="424" y="6"/>
                  </a:lnTo>
                  <a:lnTo>
                    <a:pt x="615" y="18"/>
                  </a:lnTo>
                  <a:lnTo>
                    <a:pt x="723" y="12"/>
                  </a:lnTo>
                  <a:lnTo>
                    <a:pt x="812" y="18"/>
                  </a:lnTo>
                  <a:lnTo>
                    <a:pt x="842" y="6"/>
                  </a:lnTo>
                  <a:lnTo>
                    <a:pt x="884" y="6"/>
                  </a:lnTo>
                  <a:lnTo>
                    <a:pt x="1027" y="24"/>
                  </a:lnTo>
                  <a:lnTo>
                    <a:pt x="1182" y="12"/>
                  </a:lnTo>
                  <a:lnTo>
                    <a:pt x="1218" y="0"/>
                  </a:lnTo>
                  <a:lnTo>
                    <a:pt x="1212" y="59"/>
                  </a:lnTo>
                  <a:lnTo>
                    <a:pt x="1200" y="82"/>
                  </a:lnTo>
                  <a:lnTo>
                    <a:pt x="938" y="82"/>
                  </a:lnTo>
                  <a:lnTo>
                    <a:pt x="758" y="76"/>
                  </a:lnTo>
                  <a:lnTo>
                    <a:pt x="752" y="94"/>
                  </a:lnTo>
                  <a:lnTo>
                    <a:pt x="734" y="82"/>
                  </a:lnTo>
                  <a:lnTo>
                    <a:pt x="657" y="82"/>
                  </a:lnTo>
                  <a:lnTo>
                    <a:pt x="615" y="100"/>
                  </a:lnTo>
                  <a:lnTo>
                    <a:pt x="573" y="94"/>
                  </a:lnTo>
                  <a:lnTo>
                    <a:pt x="496" y="100"/>
                  </a:lnTo>
                  <a:lnTo>
                    <a:pt x="370" y="94"/>
                  </a:lnTo>
                  <a:lnTo>
                    <a:pt x="286" y="94"/>
                  </a:lnTo>
                  <a:lnTo>
                    <a:pt x="155" y="82"/>
                  </a:lnTo>
                  <a:lnTo>
                    <a:pt x="77" y="88"/>
                  </a:lnTo>
                  <a:lnTo>
                    <a:pt x="53" y="76"/>
                  </a:lnTo>
                  <a:lnTo>
                    <a:pt x="0" y="3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6E4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9" name="Freeform 55"/>
            <p:cNvSpPr>
              <a:spLocks/>
            </p:cNvSpPr>
            <p:nvPr/>
          </p:nvSpPr>
          <p:spPr bwMode="auto">
            <a:xfrm rot="678596" flipV="1">
              <a:off x="1689" y="3849"/>
              <a:ext cx="551" cy="48"/>
            </a:xfrm>
            <a:custGeom>
              <a:avLst/>
              <a:gdLst>
                <a:gd name="T0" fmla="*/ 0 w 1218"/>
                <a:gd name="T1" fmla="*/ 0 h 100"/>
                <a:gd name="T2" fmla="*/ 0 w 1218"/>
                <a:gd name="T3" fmla="*/ 0 h 100"/>
                <a:gd name="T4" fmla="*/ 0 w 1218"/>
                <a:gd name="T5" fmla="*/ 0 h 100"/>
                <a:gd name="T6" fmla="*/ 0 w 1218"/>
                <a:gd name="T7" fmla="*/ 0 h 100"/>
                <a:gd name="T8" fmla="*/ 0 w 1218"/>
                <a:gd name="T9" fmla="*/ 0 h 100"/>
                <a:gd name="T10" fmla="*/ 0 w 1218"/>
                <a:gd name="T11" fmla="*/ 0 h 100"/>
                <a:gd name="T12" fmla="*/ 0 w 1218"/>
                <a:gd name="T13" fmla="*/ 0 h 100"/>
                <a:gd name="T14" fmla="*/ 0 w 1218"/>
                <a:gd name="T15" fmla="*/ 0 h 100"/>
                <a:gd name="T16" fmla="*/ 0 w 1218"/>
                <a:gd name="T17" fmla="*/ 0 h 100"/>
                <a:gd name="T18" fmla="*/ 0 w 1218"/>
                <a:gd name="T19" fmla="*/ 0 h 100"/>
                <a:gd name="T20" fmla="*/ 0 w 1218"/>
                <a:gd name="T21" fmla="*/ 0 h 100"/>
                <a:gd name="T22" fmla="*/ 0 w 1218"/>
                <a:gd name="T23" fmla="*/ 0 h 100"/>
                <a:gd name="T24" fmla="*/ 0 w 1218"/>
                <a:gd name="T25" fmla="*/ 0 h 100"/>
                <a:gd name="T26" fmla="*/ 0 w 1218"/>
                <a:gd name="T27" fmla="*/ 0 h 100"/>
                <a:gd name="T28" fmla="*/ 0 w 1218"/>
                <a:gd name="T29" fmla="*/ 0 h 100"/>
                <a:gd name="T30" fmla="*/ 0 w 1218"/>
                <a:gd name="T31" fmla="*/ 0 h 100"/>
                <a:gd name="T32" fmla="*/ 0 w 1218"/>
                <a:gd name="T33" fmla="*/ 0 h 100"/>
                <a:gd name="T34" fmla="*/ 0 w 1218"/>
                <a:gd name="T35" fmla="*/ 0 h 100"/>
                <a:gd name="T36" fmla="*/ 0 w 1218"/>
                <a:gd name="T37" fmla="*/ 0 h 100"/>
                <a:gd name="T38" fmla="*/ 0 w 1218"/>
                <a:gd name="T39" fmla="*/ 0 h 100"/>
                <a:gd name="T40" fmla="*/ 0 w 1218"/>
                <a:gd name="T41" fmla="*/ 0 h 100"/>
                <a:gd name="T42" fmla="*/ 0 w 1218"/>
                <a:gd name="T43" fmla="*/ 0 h 100"/>
                <a:gd name="T44" fmla="*/ 0 w 1218"/>
                <a:gd name="T45" fmla="*/ 0 h 100"/>
                <a:gd name="T46" fmla="*/ 0 w 1218"/>
                <a:gd name="T47" fmla="*/ 0 h 100"/>
                <a:gd name="T48" fmla="*/ 0 w 1218"/>
                <a:gd name="T49" fmla="*/ 0 h 100"/>
                <a:gd name="T50" fmla="*/ 0 w 1218"/>
                <a:gd name="T51" fmla="*/ 0 h 100"/>
                <a:gd name="T52" fmla="*/ 0 w 1218"/>
                <a:gd name="T53" fmla="*/ 0 h 100"/>
                <a:gd name="T54" fmla="*/ 0 w 1218"/>
                <a:gd name="T55" fmla="*/ 0 h 100"/>
                <a:gd name="T56" fmla="*/ 0 w 1218"/>
                <a:gd name="T57" fmla="*/ 0 h 100"/>
                <a:gd name="T58" fmla="*/ 0 w 1218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8"/>
                <a:gd name="T91" fmla="*/ 0 h 100"/>
                <a:gd name="T92" fmla="*/ 1218 w 1218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8" h="100">
                  <a:moveTo>
                    <a:pt x="53" y="12"/>
                  </a:moveTo>
                  <a:lnTo>
                    <a:pt x="185" y="24"/>
                  </a:lnTo>
                  <a:lnTo>
                    <a:pt x="292" y="12"/>
                  </a:lnTo>
                  <a:lnTo>
                    <a:pt x="388" y="12"/>
                  </a:lnTo>
                  <a:lnTo>
                    <a:pt x="424" y="6"/>
                  </a:lnTo>
                  <a:lnTo>
                    <a:pt x="615" y="18"/>
                  </a:lnTo>
                  <a:lnTo>
                    <a:pt x="723" y="12"/>
                  </a:lnTo>
                  <a:lnTo>
                    <a:pt x="812" y="18"/>
                  </a:lnTo>
                  <a:lnTo>
                    <a:pt x="842" y="6"/>
                  </a:lnTo>
                  <a:lnTo>
                    <a:pt x="884" y="6"/>
                  </a:lnTo>
                  <a:lnTo>
                    <a:pt x="1027" y="24"/>
                  </a:lnTo>
                  <a:lnTo>
                    <a:pt x="1182" y="12"/>
                  </a:lnTo>
                  <a:lnTo>
                    <a:pt x="1218" y="0"/>
                  </a:lnTo>
                  <a:lnTo>
                    <a:pt x="1212" y="59"/>
                  </a:lnTo>
                  <a:lnTo>
                    <a:pt x="1200" y="82"/>
                  </a:lnTo>
                  <a:lnTo>
                    <a:pt x="938" y="82"/>
                  </a:lnTo>
                  <a:lnTo>
                    <a:pt x="758" y="76"/>
                  </a:lnTo>
                  <a:lnTo>
                    <a:pt x="752" y="94"/>
                  </a:lnTo>
                  <a:lnTo>
                    <a:pt x="734" y="82"/>
                  </a:lnTo>
                  <a:lnTo>
                    <a:pt x="657" y="82"/>
                  </a:lnTo>
                  <a:lnTo>
                    <a:pt x="615" y="100"/>
                  </a:lnTo>
                  <a:lnTo>
                    <a:pt x="573" y="94"/>
                  </a:lnTo>
                  <a:lnTo>
                    <a:pt x="496" y="100"/>
                  </a:lnTo>
                  <a:lnTo>
                    <a:pt x="370" y="94"/>
                  </a:lnTo>
                  <a:lnTo>
                    <a:pt x="286" y="94"/>
                  </a:lnTo>
                  <a:lnTo>
                    <a:pt x="155" y="82"/>
                  </a:lnTo>
                  <a:lnTo>
                    <a:pt x="77" y="88"/>
                  </a:lnTo>
                  <a:lnTo>
                    <a:pt x="53" y="76"/>
                  </a:lnTo>
                  <a:lnTo>
                    <a:pt x="0" y="3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6E47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7210" name="Group 56"/>
            <p:cNvGrpSpPr>
              <a:grpSpLocks/>
            </p:cNvGrpSpPr>
            <p:nvPr/>
          </p:nvGrpSpPr>
          <p:grpSpPr bwMode="auto">
            <a:xfrm>
              <a:off x="1801" y="3538"/>
              <a:ext cx="311" cy="312"/>
              <a:chOff x="2377" y="2060"/>
              <a:chExt cx="311" cy="312"/>
            </a:xfrm>
          </p:grpSpPr>
          <p:sp>
            <p:nvSpPr>
              <p:cNvPr id="7211" name="Freeform 57"/>
              <p:cNvSpPr>
                <a:spLocks/>
              </p:cNvSpPr>
              <p:nvPr/>
            </p:nvSpPr>
            <p:spPr bwMode="auto">
              <a:xfrm>
                <a:off x="2377" y="2060"/>
                <a:ext cx="311" cy="311"/>
              </a:xfrm>
              <a:custGeom>
                <a:avLst/>
                <a:gdLst>
                  <a:gd name="T0" fmla="*/ 6 w 311"/>
                  <a:gd name="T1" fmla="*/ 302 h 311"/>
                  <a:gd name="T2" fmla="*/ 3 w 311"/>
                  <a:gd name="T3" fmla="*/ 279 h 311"/>
                  <a:gd name="T4" fmla="*/ 1 w 311"/>
                  <a:gd name="T5" fmla="*/ 258 h 311"/>
                  <a:gd name="T6" fmla="*/ 0 w 311"/>
                  <a:gd name="T7" fmla="*/ 237 h 311"/>
                  <a:gd name="T8" fmla="*/ 2 w 311"/>
                  <a:gd name="T9" fmla="*/ 216 h 311"/>
                  <a:gd name="T10" fmla="*/ 10 w 311"/>
                  <a:gd name="T11" fmla="*/ 193 h 311"/>
                  <a:gd name="T12" fmla="*/ 23 w 311"/>
                  <a:gd name="T13" fmla="*/ 171 h 311"/>
                  <a:gd name="T14" fmla="*/ 46 w 311"/>
                  <a:gd name="T15" fmla="*/ 147 h 311"/>
                  <a:gd name="T16" fmla="*/ 77 w 311"/>
                  <a:gd name="T17" fmla="*/ 121 h 311"/>
                  <a:gd name="T18" fmla="*/ 77 w 311"/>
                  <a:gd name="T19" fmla="*/ 0 h 311"/>
                  <a:gd name="T20" fmla="*/ 136 w 311"/>
                  <a:gd name="T21" fmla="*/ 40 h 311"/>
                  <a:gd name="T22" fmla="*/ 183 w 311"/>
                  <a:gd name="T23" fmla="*/ 121 h 311"/>
                  <a:gd name="T24" fmla="*/ 194 w 311"/>
                  <a:gd name="T25" fmla="*/ 151 h 311"/>
                  <a:gd name="T26" fmla="*/ 194 w 311"/>
                  <a:gd name="T27" fmla="*/ 40 h 311"/>
                  <a:gd name="T28" fmla="*/ 241 w 311"/>
                  <a:gd name="T29" fmla="*/ 111 h 311"/>
                  <a:gd name="T30" fmla="*/ 276 w 311"/>
                  <a:gd name="T31" fmla="*/ 191 h 311"/>
                  <a:gd name="T32" fmla="*/ 311 w 311"/>
                  <a:gd name="T33" fmla="*/ 131 h 311"/>
                  <a:gd name="T34" fmla="*/ 311 w 311"/>
                  <a:gd name="T35" fmla="*/ 231 h 311"/>
                  <a:gd name="T36" fmla="*/ 276 w 311"/>
                  <a:gd name="T37" fmla="*/ 311 h 311"/>
                  <a:gd name="T38" fmla="*/ 6 w 311"/>
                  <a:gd name="T39" fmla="*/ 302 h 3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1"/>
                  <a:gd name="T61" fmla="*/ 0 h 311"/>
                  <a:gd name="T62" fmla="*/ 311 w 311"/>
                  <a:gd name="T63" fmla="*/ 311 h 3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1" h="311">
                    <a:moveTo>
                      <a:pt x="6" y="302"/>
                    </a:moveTo>
                    <a:lnTo>
                      <a:pt x="3" y="279"/>
                    </a:lnTo>
                    <a:lnTo>
                      <a:pt x="1" y="258"/>
                    </a:lnTo>
                    <a:lnTo>
                      <a:pt x="0" y="237"/>
                    </a:lnTo>
                    <a:lnTo>
                      <a:pt x="2" y="216"/>
                    </a:lnTo>
                    <a:lnTo>
                      <a:pt x="10" y="193"/>
                    </a:lnTo>
                    <a:lnTo>
                      <a:pt x="23" y="171"/>
                    </a:lnTo>
                    <a:lnTo>
                      <a:pt x="46" y="147"/>
                    </a:lnTo>
                    <a:lnTo>
                      <a:pt x="77" y="121"/>
                    </a:lnTo>
                    <a:lnTo>
                      <a:pt x="77" y="0"/>
                    </a:lnTo>
                    <a:lnTo>
                      <a:pt x="136" y="40"/>
                    </a:lnTo>
                    <a:lnTo>
                      <a:pt x="183" y="121"/>
                    </a:lnTo>
                    <a:lnTo>
                      <a:pt x="194" y="151"/>
                    </a:lnTo>
                    <a:lnTo>
                      <a:pt x="194" y="40"/>
                    </a:lnTo>
                    <a:lnTo>
                      <a:pt x="241" y="111"/>
                    </a:lnTo>
                    <a:lnTo>
                      <a:pt x="276" y="191"/>
                    </a:lnTo>
                    <a:lnTo>
                      <a:pt x="311" y="131"/>
                    </a:lnTo>
                    <a:lnTo>
                      <a:pt x="311" y="231"/>
                    </a:lnTo>
                    <a:lnTo>
                      <a:pt x="276" y="311"/>
                    </a:lnTo>
                    <a:lnTo>
                      <a:pt x="6" y="302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12" name="Freeform 58"/>
              <p:cNvSpPr>
                <a:spLocks/>
              </p:cNvSpPr>
              <p:nvPr/>
            </p:nvSpPr>
            <p:spPr bwMode="auto">
              <a:xfrm>
                <a:off x="2421" y="2134"/>
                <a:ext cx="204" cy="238"/>
              </a:xfrm>
              <a:custGeom>
                <a:avLst/>
                <a:gdLst>
                  <a:gd name="T0" fmla="*/ 0 w 204"/>
                  <a:gd name="T1" fmla="*/ 238 h 238"/>
                  <a:gd name="T2" fmla="*/ 12 w 204"/>
                  <a:gd name="T3" fmla="*/ 155 h 238"/>
                  <a:gd name="T4" fmla="*/ 67 w 204"/>
                  <a:gd name="T5" fmla="*/ 96 h 238"/>
                  <a:gd name="T6" fmla="*/ 67 w 204"/>
                  <a:gd name="T7" fmla="*/ 0 h 238"/>
                  <a:gd name="T8" fmla="*/ 136 w 204"/>
                  <a:gd name="T9" fmla="*/ 96 h 238"/>
                  <a:gd name="T10" fmla="*/ 154 w 204"/>
                  <a:gd name="T11" fmla="*/ 124 h 238"/>
                  <a:gd name="T12" fmla="*/ 182 w 204"/>
                  <a:gd name="T13" fmla="*/ 61 h 238"/>
                  <a:gd name="T14" fmla="*/ 204 w 204"/>
                  <a:gd name="T15" fmla="*/ 144 h 238"/>
                  <a:gd name="T16" fmla="*/ 204 w 204"/>
                  <a:gd name="T17" fmla="*/ 238 h 238"/>
                  <a:gd name="T18" fmla="*/ 0 w 204"/>
                  <a:gd name="T19" fmla="*/ 238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238"/>
                  <a:gd name="T32" fmla="*/ 204 w 204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238">
                    <a:moveTo>
                      <a:pt x="0" y="238"/>
                    </a:moveTo>
                    <a:lnTo>
                      <a:pt x="12" y="155"/>
                    </a:lnTo>
                    <a:lnTo>
                      <a:pt x="67" y="96"/>
                    </a:lnTo>
                    <a:lnTo>
                      <a:pt x="67" y="0"/>
                    </a:lnTo>
                    <a:lnTo>
                      <a:pt x="136" y="96"/>
                    </a:lnTo>
                    <a:lnTo>
                      <a:pt x="154" y="124"/>
                    </a:lnTo>
                    <a:lnTo>
                      <a:pt x="182" y="61"/>
                    </a:lnTo>
                    <a:lnTo>
                      <a:pt x="204" y="144"/>
                    </a:lnTo>
                    <a:lnTo>
                      <a:pt x="204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213" name="Freeform 59"/>
              <p:cNvSpPr>
                <a:spLocks/>
              </p:cNvSpPr>
              <p:nvPr/>
            </p:nvSpPr>
            <p:spPr bwMode="auto">
              <a:xfrm>
                <a:off x="2460" y="2185"/>
                <a:ext cx="138" cy="187"/>
              </a:xfrm>
              <a:custGeom>
                <a:avLst/>
                <a:gdLst>
                  <a:gd name="T0" fmla="*/ 0 w 138"/>
                  <a:gd name="T1" fmla="*/ 187 h 187"/>
                  <a:gd name="T2" fmla="*/ 18 w 138"/>
                  <a:gd name="T3" fmla="*/ 122 h 187"/>
                  <a:gd name="T4" fmla="*/ 45 w 138"/>
                  <a:gd name="T5" fmla="*/ 76 h 187"/>
                  <a:gd name="T6" fmla="*/ 45 w 138"/>
                  <a:gd name="T7" fmla="*/ 0 h 187"/>
                  <a:gd name="T8" fmla="*/ 92 w 138"/>
                  <a:gd name="T9" fmla="*/ 76 h 187"/>
                  <a:gd name="T10" fmla="*/ 92 w 138"/>
                  <a:gd name="T11" fmla="*/ 140 h 187"/>
                  <a:gd name="T12" fmla="*/ 128 w 138"/>
                  <a:gd name="T13" fmla="*/ 66 h 187"/>
                  <a:gd name="T14" fmla="*/ 138 w 138"/>
                  <a:gd name="T15" fmla="*/ 113 h 187"/>
                  <a:gd name="T16" fmla="*/ 138 w 138"/>
                  <a:gd name="T17" fmla="*/ 187 h 187"/>
                  <a:gd name="T18" fmla="*/ 0 w 138"/>
                  <a:gd name="T19" fmla="*/ 187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8"/>
                  <a:gd name="T31" fmla="*/ 0 h 187"/>
                  <a:gd name="T32" fmla="*/ 138 w 138"/>
                  <a:gd name="T33" fmla="*/ 187 h 1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8" h="187">
                    <a:moveTo>
                      <a:pt x="0" y="187"/>
                    </a:moveTo>
                    <a:lnTo>
                      <a:pt x="18" y="122"/>
                    </a:lnTo>
                    <a:lnTo>
                      <a:pt x="45" y="76"/>
                    </a:lnTo>
                    <a:lnTo>
                      <a:pt x="45" y="0"/>
                    </a:lnTo>
                    <a:lnTo>
                      <a:pt x="92" y="76"/>
                    </a:lnTo>
                    <a:lnTo>
                      <a:pt x="92" y="140"/>
                    </a:lnTo>
                    <a:lnTo>
                      <a:pt x="128" y="66"/>
                    </a:lnTo>
                    <a:lnTo>
                      <a:pt x="138" y="113"/>
                    </a:lnTo>
                    <a:lnTo>
                      <a:pt x="138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FFD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63" name="62 Forma libre"/>
          <p:cNvSpPr/>
          <p:nvPr/>
        </p:nvSpPr>
        <p:spPr>
          <a:xfrm>
            <a:off x="4562475" y="868363"/>
            <a:ext cx="3543300" cy="5897562"/>
          </a:xfrm>
          <a:custGeom>
            <a:avLst/>
            <a:gdLst>
              <a:gd name="connsiteX0" fmla="*/ 0 w 3543300"/>
              <a:gd name="connsiteY0" fmla="*/ 0 h 5897880"/>
              <a:gd name="connsiteX1" fmla="*/ 0 w 3543300"/>
              <a:gd name="connsiteY1" fmla="*/ 1371600 h 5897880"/>
              <a:gd name="connsiteX2" fmla="*/ 1005840 w 3543300"/>
              <a:gd name="connsiteY2" fmla="*/ 377190 h 5897880"/>
              <a:gd name="connsiteX3" fmla="*/ 3063240 w 3543300"/>
              <a:gd name="connsiteY3" fmla="*/ 2480310 h 5897880"/>
              <a:gd name="connsiteX4" fmla="*/ 3063240 w 3543300"/>
              <a:gd name="connsiteY4" fmla="*/ 5886450 h 5897880"/>
              <a:gd name="connsiteX5" fmla="*/ 3543300 w 3543300"/>
              <a:gd name="connsiteY5" fmla="*/ 5897880 h 5897880"/>
              <a:gd name="connsiteX6" fmla="*/ 3520440 w 3543300"/>
              <a:gd name="connsiteY6" fmla="*/ 22860 h 5897880"/>
              <a:gd name="connsiteX7" fmla="*/ 0 w 3543300"/>
              <a:gd name="connsiteY7" fmla="*/ 0 h 5897880"/>
              <a:gd name="connsiteX0" fmla="*/ 0 w 3543300"/>
              <a:gd name="connsiteY0" fmla="*/ 0 h 5897880"/>
              <a:gd name="connsiteX1" fmla="*/ 0 w 3543300"/>
              <a:gd name="connsiteY1" fmla="*/ 1371600 h 5897880"/>
              <a:gd name="connsiteX2" fmla="*/ 1005840 w 3543300"/>
              <a:gd name="connsiteY2" fmla="*/ 377190 h 5897880"/>
              <a:gd name="connsiteX3" fmla="*/ 3063240 w 3543300"/>
              <a:gd name="connsiteY3" fmla="*/ 2446020 h 5897880"/>
              <a:gd name="connsiteX4" fmla="*/ 3063240 w 3543300"/>
              <a:gd name="connsiteY4" fmla="*/ 5886450 h 5897880"/>
              <a:gd name="connsiteX5" fmla="*/ 3543300 w 3543300"/>
              <a:gd name="connsiteY5" fmla="*/ 5897880 h 5897880"/>
              <a:gd name="connsiteX6" fmla="*/ 3520440 w 3543300"/>
              <a:gd name="connsiteY6" fmla="*/ 22860 h 5897880"/>
              <a:gd name="connsiteX7" fmla="*/ 0 w 3543300"/>
              <a:gd name="connsiteY7" fmla="*/ 0 h 58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3300" h="5897880">
                <a:moveTo>
                  <a:pt x="0" y="0"/>
                </a:moveTo>
                <a:lnTo>
                  <a:pt x="0" y="1371600"/>
                </a:lnTo>
                <a:lnTo>
                  <a:pt x="1005840" y="377190"/>
                </a:lnTo>
                <a:lnTo>
                  <a:pt x="3063240" y="2446020"/>
                </a:lnTo>
                <a:lnTo>
                  <a:pt x="3063240" y="5886450"/>
                </a:lnTo>
                <a:lnTo>
                  <a:pt x="3543300" y="5897880"/>
                </a:lnTo>
                <a:lnTo>
                  <a:pt x="3520440" y="228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2940050" y="857250"/>
            <a:ext cx="4743450" cy="5875338"/>
          </a:xfrm>
          <a:custGeom>
            <a:avLst/>
            <a:gdLst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40580 w 4652010"/>
              <a:gd name="connsiteY5" fmla="*/ 5600700 h 5875020"/>
              <a:gd name="connsiteX6" fmla="*/ 422910 w 4652010"/>
              <a:gd name="connsiteY6" fmla="*/ 5600700 h 5875020"/>
              <a:gd name="connsiteX7" fmla="*/ 411480 w 4652010"/>
              <a:gd name="connsiteY7" fmla="*/ 2457450 h 5875020"/>
              <a:gd name="connsiteX8" fmla="*/ 1062990 w 4652010"/>
              <a:gd name="connsiteY8" fmla="*/ 1805940 h 5875020"/>
              <a:gd name="connsiteX9" fmla="*/ 1051560 w 4652010"/>
              <a:gd name="connsiteY9" fmla="*/ 857250 h 5875020"/>
              <a:gd name="connsiteX10" fmla="*/ 1543050 w 4652010"/>
              <a:gd name="connsiteY10" fmla="*/ 868680 h 5875020"/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40580 w 4652010"/>
              <a:gd name="connsiteY5" fmla="*/ 5600700 h 5875020"/>
              <a:gd name="connsiteX6" fmla="*/ 422910 w 4652010"/>
              <a:gd name="connsiteY6" fmla="*/ 5600700 h 5875020"/>
              <a:gd name="connsiteX7" fmla="*/ 411480 w 4652010"/>
              <a:gd name="connsiteY7" fmla="*/ 2457450 h 5875020"/>
              <a:gd name="connsiteX8" fmla="*/ 1062990 w 4652010"/>
              <a:gd name="connsiteY8" fmla="*/ 1805940 h 5875020"/>
              <a:gd name="connsiteX9" fmla="*/ 1070610 w 4652010"/>
              <a:gd name="connsiteY9" fmla="*/ 860425 h 5875020"/>
              <a:gd name="connsiteX10" fmla="*/ 1543050 w 4652010"/>
              <a:gd name="connsiteY10" fmla="*/ 868680 h 5875020"/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40580 w 4652010"/>
              <a:gd name="connsiteY5" fmla="*/ 5600700 h 5875020"/>
              <a:gd name="connsiteX6" fmla="*/ 422910 w 4652010"/>
              <a:gd name="connsiteY6" fmla="*/ 5600700 h 5875020"/>
              <a:gd name="connsiteX7" fmla="*/ 411480 w 4652010"/>
              <a:gd name="connsiteY7" fmla="*/ 2457450 h 5875020"/>
              <a:gd name="connsiteX8" fmla="*/ 1062990 w 4652010"/>
              <a:gd name="connsiteY8" fmla="*/ 1834515 h 5875020"/>
              <a:gd name="connsiteX9" fmla="*/ 1070610 w 4652010"/>
              <a:gd name="connsiteY9" fmla="*/ 860425 h 5875020"/>
              <a:gd name="connsiteX10" fmla="*/ 1543050 w 4652010"/>
              <a:gd name="connsiteY10" fmla="*/ 868680 h 5875020"/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40580 w 4652010"/>
              <a:gd name="connsiteY5" fmla="*/ 5600700 h 5875020"/>
              <a:gd name="connsiteX6" fmla="*/ 422910 w 4652010"/>
              <a:gd name="connsiteY6" fmla="*/ 5600700 h 5875020"/>
              <a:gd name="connsiteX7" fmla="*/ 446405 w 4652010"/>
              <a:gd name="connsiteY7" fmla="*/ 2447925 h 5875020"/>
              <a:gd name="connsiteX8" fmla="*/ 1062990 w 4652010"/>
              <a:gd name="connsiteY8" fmla="*/ 1834515 h 5875020"/>
              <a:gd name="connsiteX9" fmla="*/ 1070610 w 4652010"/>
              <a:gd name="connsiteY9" fmla="*/ 860425 h 5875020"/>
              <a:gd name="connsiteX10" fmla="*/ 1543050 w 4652010"/>
              <a:gd name="connsiteY10" fmla="*/ 868680 h 5875020"/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40580 w 4652010"/>
              <a:gd name="connsiteY5" fmla="*/ 5600700 h 5875020"/>
              <a:gd name="connsiteX6" fmla="*/ 432435 w 4652010"/>
              <a:gd name="connsiteY6" fmla="*/ 5584825 h 5875020"/>
              <a:gd name="connsiteX7" fmla="*/ 446405 w 4652010"/>
              <a:gd name="connsiteY7" fmla="*/ 2447925 h 5875020"/>
              <a:gd name="connsiteX8" fmla="*/ 1062990 w 4652010"/>
              <a:gd name="connsiteY8" fmla="*/ 1834515 h 5875020"/>
              <a:gd name="connsiteX9" fmla="*/ 1070610 w 4652010"/>
              <a:gd name="connsiteY9" fmla="*/ 860425 h 5875020"/>
              <a:gd name="connsiteX10" fmla="*/ 1543050 w 4652010"/>
              <a:gd name="connsiteY10" fmla="*/ 868680 h 5875020"/>
              <a:gd name="connsiteX0" fmla="*/ 1543050 w 4652010"/>
              <a:gd name="connsiteY0" fmla="*/ 868680 h 5875020"/>
              <a:gd name="connsiteX1" fmla="*/ 1543050 w 4652010"/>
              <a:gd name="connsiteY1" fmla="*/ 0 h 5875020"/>
              <a:gd name="connsiteX2" fmla="*/ 34290 w 4652010"/>
              <a:gd name="connsiteY2" fmla="*/ 22860 h 5875020"/>
              <a:gd name="connsiteX3" fmla="*/ 0 w 4652010"/>
              <a:gd name="connsiteY3" fmla="*/ 5852160 h 5875020"/>
              <a:gd name="connsiteX4" fmla="*/ 4652010 w 4652010"/>
              <a:gd name="connsiteY4" fmla="*/ 5875020 h 5875020"/>
              <a:gd name="connsiteX5" fmla="*/ 4627880 w 4652010"/>
              <a:gd name="connsiteY5" fmla="*/ 5591175 h 5875020"/>
              <a:gd name="connsiteX6" fmla="*/ 432435 w 4652010"/>
              <a:gd name="connsiteY6" fmla="*/ 5584825 h 5875020"/>
              <a:gd name="connsiteX7" fmla="*/ 446405 w 4652010"/>
              <a:gd name="connsiteY7" fmla="*/ 2447925 h 5875020"/>
              <a:gd name="connsiteX8" fmla="*/ 1062990 w 4652010"/>
              <a:gd name="connsiteY8" fmla="*/ 1834515 h 5875020"/>
              <a:gd name="connsiteX9" fmla="*/ 1070610 w 4652010"/>
              <a:gd name="connsiteY9" fmla="*/ 860425 h 5875020"/>
              <a:gd name="connsiteX10" fmla="*/ 1543050 w 4652010"/>
              <a:gd name="connsiteY10" fmla="*/ 868680 h 5875020"/>
              <a:gd name="connsiteX0" fmla="*/ 1565910 w 4674870"/>
              <a:gd name="connsiteY0" fmla="*/ 868680 h 5875020"/>
              <a:gd name="connsiteX1" fmla="*/ 1565910 w 4674870"/>
              <a:gd name="connsiteY1" fmla="*/ 0 h 5875020"/>
              <a:gd name="connsiteX2" fmla="*/ 0 w 4674870"/>
              <a:gd name="connsiteY2" fmla="*/ 11430 h 5875020"/>
              <a:gd name="connsiteX3" fmla="*/ 22860 w 4674870"/>
              <a:gd name="connsiteY3" fmla="*/ 5852160 h 5875020"/>
              <a:gd name="connsiteX4" fmla="*/ 4674870 w 4674870"/>
              <a:gd name="connsiteY4" fmla="*/ 5875020 h 5875020"/>
              <a:gd name="connsiteX5" fmla="*/ 4650740 w 4674870"/>
              <a:gd name="connsiteY5" fmla="*/ 5591175 h 5875020"/>
              <a:gd name="connsiteX6" fmla="*/ 455295 w 4674870"/>
              <a:gd name="connsiteY6" fmla="*/ 5584825 h 5875020"/>
              <a:gd name="connsiteX7" fmla="*/ 469265 w 4674870"/>
              <a:gd name="connsiteY7" fmla="*/ 2447925 h 5875020"/>
              <a:gd name="connsiteX8" fmla="*/ 1085850 w 4674870"/>
              <a:gd name="connsiteY8" fmla="*/ 1834515 h 5875020"/>
              <a:gd name="connsiteX9" fmla="*/ 1093470 w 4674870"/>
              <a:gd name="connsiteY9" fmla="*/ 860425 h 5875020"/>
              <a:gd name="connsiteX10" fmla="*/ 1565910 w 4674870"/>
              <a:gd name="connsiteY10" fmla="*/ 868680 h 5875020"/>
              <a:gd name="connsiteX0" fmla="*/ 1634490 w 4743450"/>
              <a:gd name="connsiteY0" fmla="*/ 868680 h 5875020"/>
              <a:gd name="connsiteX1" fmla="*/ 1634490 w 4743450"/>
              <a:gd name="connsiteY1" fmla="*/ 0 h 5875020"/>
              <a:gd name="connsiteX2" fmla="*/ 68580 w 4743450"/>
              <a:gd name="connsiteY2" fmla="*/ 11430 h 5875020"/>
              <a:gd name="connsiteX3" fmla="*/ 0 w 4743450"/>
              <a:gd name="connsiteY3" fmla="*/ 5817870 h 5875020"/>
              <a:gd name="connsiteX4" fmla="*/ 4743450 w 4743450"/>
              <a:gd name="connsiteY4" fmla="*/ 5875020 h 5875020"/>
              <a:gd name="connsiteX5" fmla="*/ 4719320 w 4743450"/>
              <a:gd name="connsiteY5" fmla="*/ 5591175 h 5875020"/>
              <a:gd name="connsiteX6" fmla="*/ 523875 w 4743450"/>
              <a:gd name="connsiteY6" fmla="*/ 5584825 h 5875020"/>
              <a:gd name="connsiteX7" fmla="*/ 537845 w 4743450"/>
              <a:gd name="connsiteY7" fmla="*/ 2447925 h 5875020"/>
              <a:gd name="connsiteX8" fmla="*/ 1154430 w 4743450"/>
              <a:gd name="connsiteY8" fmla="*/ 1834515 h 5875020"/>
              <a:gd name="connsiteX9" fmla="*/ 1162050 w 4743450"/>
              <a:gd name="connsiteY9" fmla="*/ 860425 h 5875020"/>
              <a:gd name="connsiteX10" fmla="*/ 1634490 w 4743450"/>
              <a:gd name="connsiteY10" fmla="*/ 868680 h 58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3450" h="5875020">
                <a:moveTo>
                  <a:pt x="1634490" y="868680"/>
                </a:moveTo>
                <a:lnTo>
                  <a:pt x="1634490" y="0"/>
                </a:lnTo>
                <a:lnTo>
                  <a:pt x="68580" y="11430"/>
                </a:lnTo>
                <a:lnTo>
                  <a:pt x="0" y="5817870"/>
                </a:lnTo>
                <a:lnTo>
                  <a:pt x="4743450" y="5875020"/>
                </a:lnTo>
                <a:lnTo>
                  <a:pt x="4719320" y="5591175"/>
                </a:lnTo>
                <a:lnTo>
                  <a:pt x="523875" y="5584825"/>
                </a:lnTo>
                <a:cubicBezTo>
                  <a:pt x="528532" y="4539192"/>
                  <a:pt x="533188" y="3493558"/>
                  <a:pt x="537845" y="2447925"/>
                </a:cubicBezTo>
                <a:lnTo>
                  <a:pt x="1154430" y="1834515"/>
                </a:lnTo>
                <a:lnTo>
                  <a:pt x="1162050" y="860425"/>
                </a:lnTo>
                <a:lnTo>
                  <a:pt x="1634490" y="8686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4117975" y="1622425"/>
            <a:ext cx="59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3333CC"/>
                </a:solidFill>
              </a:rPr>
              <a:t>P</a:t>
            </a:r>
            <a:r>
              <a:rPr lang="es-ES_tradnl" sz="2000" b="1" baseline="-25000">
                <a:solidFill>
                  <a:srgbClr val="3333CC"/>
                </a:solidFill>
              </a:rPr>
              <a:t>1</a:t>
            </a:r>
            <a:endParaRPr lang="es-ES_tradnl" sz="2000" b="1">
              <a:solidFill>
                <a:srgbClr val="3333CC"/>
              </a:solidFill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2127250" y="1508125"/>
            <a:ext cx="99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viento</a:t>
            </a: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 rot="-2329075">
            <a:off x="1379538" y="604838"/>
            <a:ext cx="1333500" cy="1196975"/>
            <a:chOff x="1086" y="1350"/>
            <a:chExt cx="642" cy="576"/>
          </a:xfrm>
        </p:grpSpPr>
        <p:sp>
          <p:nvSpPr>
            <p:cNvPr id="7200" name="Line 20"/>
            <p:cNvSpPr>
              <a:spLocks noChangeShapeType="1"/>
            </p:cNvSpPr>
            <p:nvPr/>
          </p:nvSpPr>
          <p:spPr bwMode="auto">
            <a:xfrm>
              <a:off x="1164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1" name="Line 21"/>
            <p:cNvSpPr>
              <a:spLocks noChangeShapeType="1"/>
            </p:cNvSpPr>
            <p:nvPr/>
          </p:nvSpPr>
          <p:spPr bwMode="auto">
            <a:xfrm>
              <a:off x="1200" y="139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2" name="Line 22"/>
            <p:cNvSpPr>
              <a:spLocks noChangeShapeType="1"/>
            </p:cNvSpPr>
            <p:nvPr/>
          </p:nvSpPr>
          <p:spPr bwMode="auto">
            <a:xfrm>
              <a:off x="1248" y="135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3" name="Line 23"/>
            <p:cNvSpPr>
              <a:spLocks noChangeShapeType="1"/>
            </p:cNvSpPr>
            <p:nvPr/>
          </p:nvSpPr>
          <p:spPr bwMode="auto">
            <a:xfrm>
              <a:off x="1086" y="154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4" name="Line 24"/>
            <p:cNvSpPr>
              <a:spLocks noChangeShapeType="1"/>
            </p:cNvSpPr>
            <p:nvPr/>
          </p:nvSpPr>
          <p:spPr bwMode="auto">
            <a:xfrm>
              <a:off x="1122" y="149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116263" y="1350963"/>
            <a:ext cx="1081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6600" b="1">
                <a:solidFill>
                  <a:srgbClr val="009900"/>
                </a:solidFill>
              </a:rPr>
              <a:t>V</a:t>
            </a:r>
            <a:r>
              <a:rPr lang="es-ES_tradnl" sz="6600" b="1" baseline="-25000">
                <a:solidFill>
                  <a:srgbClr val="009900"/>
                </a:solidFill>
              </a:rPr>
              <a:t>1</a:t>
            </a:r>
            <a:endParaRPr lang="es-ES_tradnl" sz="6600" b="1">
              <a:solidFill>
                <a:srgbClr val="009900"/>
              </a:solidFill>
            </a:endParaRPr>
          </a:p>
        </p:txBody>
      </p:sp>
      <p:cxnSp>
        <p:nvCxnSpPr>
          <p:cNvPr id="74" name="73 Conector recto"/>
          <p:cNvCxnSpPr/>
          <p:nvPr/>
        </p:nvCxnSpPr>
        <p:spPr>
          <a:xfrm>
            <a:off x="4529138" y="1727200"/>
            <a:ext cx="0" cy="1193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Triángulo isósceles"/>
          <p:cNvSpPr/>
          <p:nvPr/>
        </p:nvSpPr>
        <p:spPr>
          <a:xfrm rot="8058005">
            <a:off x="4629944" y="2374106"/>
            <a:ext cx="53975" cy="492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cxnSp>
        <p:nvCxnSpPr>
          <p:cNvPr id="79" name="78 Conector recto"/>
          <p:cNvCxnSpPr/>
          <p:nvPr/>
        </p:nvCxnSpPr>
        <p:spPr>
          <a:xfrm flipV="1">
            <a:off x="4568825" y="2266950"/>
            <a:ext cx="68263" cy="71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H="1" flipV="1">
            <a:off x="4575175" y="2324100"/>
            <a:ext cx="3175" cy="84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4106863" y="2705100"/>
            <a:ext cx="76200" cy="793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176713" y="2001838"/>
            <a:ext cx="282575" cy="709612"/>
            <a:chOff x="789" y="2373"/>
            <a:chExt cx="187" cy="470"/>
          </a:xfrm>
        </p:grpSpPr>
        <p:grpSp>
          <p:nvGrpSpPr>
            <p:cNvPr id="7193" name="Group 42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7196" name="Freeform 43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197" name="Freeform 44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198" name="Freeform 45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199" name="Freeform 46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194" name="Freeform 47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95" name="Freeform 48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6" name="65 CuadroTexto"/>
          <p:cNvSpPr txBox="1">
            <a:spLocks noChangeArrowheads="1"/>
          </p:cNvSpPr>
          <p:nvPr/>
        </p:nvSpPr>
        <p:spPr bwMode="auto">
          <a:xfrm>
            <a:off x="354013" y="2778125"/>
            <a:ext cx="2767012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 del aire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454650" y="3327400"/>
          <a:ext cx="114300" cy="203200"/>
        </p:xfrm>
        <a:graphic>
          <a:graphicData uri="http://schemas.openxmlformats.org/presentationml/2006/ole">
            <p:oleObj spid="_x0000_s7170" name="Equation" r:id="rId4" imgW="114120" imgH="203040" progId="Equation.COEE2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54013" y="4052888"/>
          <a:ext cx="2800350" cy="461962"/>
        </p:xfrm>
        <a:graphic>
          <a:graphicData uri="http://schemas.openxmlformats.org/presentationml/2006/ole">
            <p:oleObj spid="_x0000_s7171" name="Ecuación" r:id="rId5" imgW="1307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47549E-6 L -6.38889E-6 -0.2951 " pathEditMode="relative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9815E-6 L 0.04774 -0.063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926 L -4.44444E-6 -0.186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 autoUpdateAnimBg="0"/>
      <p:bldP spid="150545" grpId="0" autoUpdateAnimBg="0"/>
      <p:bldP spid="150577" grpId="0" animBg="1"/>
      <p:bldP spid="150544" grpId="0" autoUpdateAnimBg="0"/>
      <p:bldP spid="60" grpId="0"/>
      <p:bldP spid="150546" grpId="0" autoUpdateAnimBg="0"/>
      <p:bldP spid="6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1989138"/>
            <a:ext cx="4105275" cy="2952750"/>
            <a:chOff x="1519" y="1253"/>
            <a:chExt cx="2586" cy="1860"/>
          </a:xfrm>
        </p:grpSpPr>
        <p:sp>
          <p:nvSpPr>
            <p:cNvPr id="8236" name="Rectangle 3"/>
            <p:cNvSpPr>
              <a:spLocks noChangeArrowheads="1"/>
            </p:cNvSpPr>
            <p:nvPr/>
          </p:nvSpPr>
          <p:spPr bwMode="auto">
            <a:xfrm>
              <a:off x="1655" y="2614"/>
              <a:ext cx="272" cy="49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37" name="Rectangle 4"/>
            <p:cNvSpPr>
              <a:spLocks noChangeArrowheads="1"/>
            </p:cNvSpPr>
            <p:nvPr/>
          </p:nvSpPr>
          <p:spPr bwMode="auto">
            <a:xfrm>
              <a:off x="3696" y="2614"/>
              <a:ext cx="272" cy="49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38" name="Freeform 5"/>
            <p:cNvSpPr>
              <a:spLocks/>
            </p:cNvSpPr>
            <p:nvPr/>
          </p:nvSpPr>
          <p:spPr bwMode="auto">
            <a:xfrm>
              <a:off x="1519" y="1253"/>
              <a:ext cx="2586" cy="1361"/>
            </a:xfrm>
            <a:custGeom>
              <a:avLst/>
              <a:gdLst>
                <a:gd name="T0" fmla="*/ 227 w 2586"/>
                <a:gd name="T1" fmla="*/ 907 h 1361"/>
                <a:gd name="T2" fmla="*/ 499 w 2586"/>
                <a:gd name="T3" fmla="*/ 0 h 1361"/>
                <a:gd name="T4" fmla="*/ 2042 w 2586"/>
                <a:gd name="T5" fmla="*/ 0 h 1361"/>
                <a:gd name="T6" fmla="*/ 2359 w 2586"/>
                <a:gd name="T7" fmla="*/ 907 h 1361"/>
                <a:gd name="T8" fmla="*/ 0 w 2586"/>
                <a:gd name="T9" fmla="*/ 907 h 1361"/>
                <a:gd name="T10" fmla="*/ 46 w 2586"/>
                <a:gd name="T11" fmla="*/ 1361 h 1361"/>
                <a:gd name="T12" fmla="*/ 2541 w 2586"/>
                <a:gd name="T13" fmla="*/ 1361 h 1361"/>
                <a:gd name="T14" fmla="*/ 2586 w 2586"/>
                <a:gd name="T15" fmla="*/ 907 h 1361"/>
                <a:gd name="T16" fmla="*/ 2359 w 2586"/>
                <a:gd name="T17" fmla="*/ 907 h 13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6"/>
                <a:gd name="T28" fmla="*/ 0 h 1361"/>
                <a:gd name="T29" fmla="*/ 2586 w 2586"/>
                <a:gd name="T30" fmla="*/ 1361 h 13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6" h="1361">
                  <a:moveTo>
                    <a:pt x="227" y="907"/>
                  </a:moveTo>
                  <a:lnTo>
                    <a:pt x="499" y="0"/>
                  </a:lnTo>
                  <a:lnTo>
                    <a:pt x="2042" y="0"/>
                  </a:lnTo>
                  <a:lnTo>
                    <a:pt x="2359" y="907"/>
                  </a:lnTo>
                  <a:lnTo>
                    <a:pt x="0" y="907"/>
                  </a:lnTo>
                  <a:lnTo>
                    <a:pt x="46" y="1361"/>
                  </a:lnTo>
                  <a:lnTo>
                    <a:pt x="2541" y="1361"/>
                  </a:lnTo>
                  <a:lnTo>
                    <a:pt x="2586" y="907"/>
                  </a:lnTo>
                  <a:lnTo>
                    <a:pt x="2359" y="907"/>
                  </a:lnTo>
                </a:path>
              </a:pathLst>
            </a:custGeom>
            <a:solidFill>
              <a:srgbClr val="E4E2E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39" name="Text Box 6"/>
            <p:cNvSpPr txBox="1">
              <a:spLocks noChangeArrowheads="1"/>
            </p:cNvSpPr>
            <p:nvPr/>
          </p:nvSpPr>
          <p:spPr bwMode="auto">
            <a:xfrm>
              <a:off x="2336" y="2251"/>
              <a:ext cx="907" cy="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 XYZ 0000</a:t>
              </a:r>
            </a:p>
          </p:txBody>
        </p:sp>
        <p:sp>
          <p:nvSpPr>
            <p:cNvPr id="8240" name="Freeform 7"/>
            <p:cNvSpPr>
              <a:spLocks/>
            </p:cNvSpPr>
            <p:nvPr/>
          </p:nvSpPr>
          <p:spPr bwMode="auto">
            <a:xfrm>
              <a:off x="1610" y="2251"/>
              <a:ext cx="453" cy="272"/>
            </a:xfrm>
            <a:custGeom>
              <a:avLst/>
              <a:gdLst>
                <a:gd name="T0" fmla="*/ 0 w 453"/>
                <a:gd name="T1" fmla="*/ 0 h 272"/>
                <a:gd name="T2" fmla="*/ 0 w 453"/>
                <a:gd name="T3" fmla="*/ 272 h 272"/>
                <a:gd name="T4" fmla="*/ 453 w 453"/>
                <a:gd name="T5" fmla="*/ 272 h 272"/>
                <a:gd name="T6" fmla="*/ 453 w 453"/>
                <a:gd name="T7" fmla="*/ 0 h 272"/>
                <a:gd name="T8" fmla="*/ 0 w 453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272"/>
                <a:gd name="T17" fmla="*/ 453 w 45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272">
                  <a:moveTo>
                    <a:pt x="0" y="0"/>
                  </a:moveTo>
                  <a:lnTo>
                    <a:pt x="0" y="272"/>
                  </a:lnTo>
                  <a:lnTo>
                    <a:pt x="453" y="272"/>
                  </a:lnTo>
                  <a:lnTo>
                    <a:pt x="45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1" name="Freeform 8"/>
            <p:cNvSpPr>
              <a:spLocks/>
            </p:cNvSpPr>
            <p:nvPr/>
          </p:nvSpPr>
          <p:spPr bwMode="auto">
            <a:xfrm>
              <a:off x="3560" y="2251"/>
              <a:ext cx="453" cy="272"/>
            </a:xfrm>
            <a:custGeom>
              <a:avLst/>
              <a:gdLst>
                <a:gd name="T0" fmla="*/ 0 w 453"/>
                <a:gd name="T1" fmla="*/ 0 h 272"/>
                <a:gd name="T2" fmla="*/ 0 w 453"/>
                <a:gd name="T3" fmla="*/ 272 h 272"/>
                <a:gd name="T4" fmla="*/ 453 w 453"/>
                <a:gd name="T5" fmla="*/ 272 h 272"/>
                <a:gd name="T6" fmla="*/ 453 w 453"/>
                <a:gd name="T7" fmla="*/ 0 h 272"/>
                <a:gd name="T8" fmla="*/ 0 w 453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272"/>
                <a:gd name="T17" fmla="*/ 453 w 45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272">
                  <a:moveTo>
                    <a:pt x="0" y="0"/>
                  </a:moveTo>
                  <a:lnTo>
                    <a:pt x="0" y="272"/>
                  </a:lnTo>
                  <a:lnTo>
                    <a:pt x="453" y="272"/>
                  </a:lnTo>
                  <a:lnTo>
                    <a:pt x="45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2" name="Line 9"/>
            <p:cNvSpPr>
              <a:spLocks noChangeShapeType="1"/>
            </p:cNvSpPr>
            <p:nvPr/>
          </p:nvSpPr>
          <p:spPr bwMode="auto">
            <a:xfrm>
              <a:off x="3560" y="238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3" name="Line 10"/>
            <p:cNvSpPr>
              <a:spLocks noChangeShapeType="1"/>
            </p:cNvSpPr>
            <p:nvPr/>
          </p:nvSpPr>
          <p:spPr bwMode="auto">
            <a:xfrm>
              <a:off x="3560" y="2387"/>
              <a:ext cx="454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4" name="Line 11"/>
            <p:cNvSpPr>
              <a:spLocks noChangeShapeType="1"/>
            </p:cNvSpPr>
            <p:nvPr/>
          </p:nvSpPr>
          <p:spPr bwMode="auto">
            <a:xfrm>
              <a:off x="3696" y="2251"/>
              <a:ext cx="0" cy="272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5" name="Line 12"/>
            <p:cNvSpPr>
              <a:spLocks noChangeShapeType="1"/>
            </p:cNvSpPr>
            <p:nvPr/>
          </p:nvSpPr>
          <p:spPr bwMode="auto">
            <a:xfrm>
              <a:off x="1610" y="2387"/>
              <a:ext cx="454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6" name="Line 13"/>
            <p:cNvSpPr>
              <a:spLocks noChangeShapeType="1"/>
            </p:cNvSpPr>
            <p:nvPr/>
          </p:nvSpPr>
          <p:spPr bwMode="auto">
            <a:xfrm>
              <a:off x="1927" y="2251"/>
              <a:ext cx="0" cy="272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389188" y="1566863"/>
            <a:ext cx="636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s-ES" sz="3200" b="1" baseline="-25000">
                <a:solidFill>
                  <a:schemeClr val="accent2"/>
                </a:solidFill>
                <a:latin typeface="Arial" charset="0"/>
              </a:rPr>
              <a:t>1</a:t>
            </a:r>
            <a:endParaRPr lang="es-ES" sz="3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252788" y="20367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s-ES" sz="1800" b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s-ES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 rot="1002755">
            <a:off x="3019425" y="2260600"/>
            <a:ext cx="74613" cy="325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6033405">
            <a:off x="3490119" y="2207419"/>
            <a:ext cx="282575" cy="709613"/>
            <a:chOff x="789" y="2373"/>
            <a:chExt cx="187" cy="470"/>
          </a:xfrm>
        </p:grpSpPr>
        <p:grpSp>
          <p:nvGrpSpPr>
            <p:cNvPr id="8229" name="Group 18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8232" name="Freeform 19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33" name="Freeform 20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34" name="Freeform 21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35" name="Freeform 22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30" name="Freeform 23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31" name="Freeform 24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3173413" y="2700338"/>
            <a:ext cx="69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Arial" charset="0"/>
              </a:rPr>
              <a:t>P</a:t>
            </a:r>
            <a:r>
              <a:rPr lang="es-ES" sz="3200" b="1" baseline="-25000">
                <a:solidFill>
                  <a:srgbClr val="FF3300"/>
                </a:solidFill>
                <a:latin typeface="Arial" charset="0"/>
              </a:rPr>
              <a:t>2</a:t>
            </a:r>
            <a:endParaRPr lang="es-ES" sz="32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2535238" y="25273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FF3300"/>
                </a:solidFill>
                <a:latin typeface="Arial" charset="0"/>
              </a:rPr>
              <a:t>P</a:t>
            </a:r>
            <a:r>
              <a:rPr lang="es-ES" sz="1800" b="1" baseline="-25000">
                <a:solidFill>
                  <a:srgbClr val="FF3300"/>
                </a:solidFill>
                <a:latin typeface="Arial" charset="0"/>
              </a:rPr>
              <a:t>1</a:t>
            </a:r>
            <a:endParaRPr lang="es-ES" sz="1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6. FUMANDO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 EL COCHE… 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(¡¡ muy mal !!)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379913" y="2373313"/>
            <a:ext cx="282575" cy="709612"/>
            <a:chOff x="789" y="2373"/>
            <a:chExt cx="187" cy="470"/>
          </a:xfrm>
        </p:grpSpPr>
        <p:grpSp>
          <p:nvGrpSpPr>
            <p:cNvPr id="8222" name="Group 29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8225" name="Freeform 30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26" name="Freeform 31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27" name="Freeform 32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28" name="Freeform 33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23" name="Freeform 34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24" name="Freeform 35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 rot="5400000">
            <a:off x="3707606" y="2282032"/>
            <a:ext cx="282575" cy="709612"/>
            <a:chOff x="789" y="2373"/>
            <a:chExt cx="187" cy="470"/>
          </a:xfrm>
        </p:grpSpPr>
        <p:grpSp>
          <p:nvGrpSpPr>
            <p:cNvPr id="8215" name="Group 37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8218" name="Freeform 38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19" name="Freeform 39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20" name="Freeform 40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21" name="Freeform 41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16" name="Freeform 42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17" name="Freeform 43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 rot="5400000">
            <a:off x="5161756" y="2269332"/>
            <a:ext cx="282575" cy="709612"/>
            <a:chOff x="789" y="2373"/>
            <a:chExt cx="187" cy="470"/>
          </a:xfrm>
        </p:grpSpPr>
        <p:grpSp>
          <p:nvGrpSpPr>
            <p:cNvPr id="8208" name="Group 45"/>
            <p:cNvGrpSpPr>
              <a:grpSpLocks/>
            </p:cNvGrpSpPr>
            <p:nvPr/>
          </p:nvGrpSpPr>
          <p:grpSpPr bwMode="auto">
            <a:xfrm>
              <a:off x="789" y="2373"/>
              <a:ext cx="136" cy="470"/>
              <a:chOff x="333" y="2100"/>
              <a:chExt cx="221" cy="762"/>
            </a:xfrm>
          </p:grpSpPr>
          <p:sp>
            <p:nvSpPr>
              <p:cNvPr id="8211" name="Freeform 46"/>
              <p:cNvSpPr>
                <a:spLocks/>
              </p:cNvSpPr>
              <p:nvPr/>
            </p:nvSpPr>
            <p:spPr bwMode="auto">
              <a:xfrm>
                <a:off x="333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12" name="Freeform 47"/>
              <p:cNvSpPr>
                <a:spLocks/>
              </p:cNvSpPr>
              <p:nvPr/>
            </p:nvSpPr>
            <p:spPr bwMode="auto">
              <a:xfrm>
                <a:off x="378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13" name="Freeform 48"/>
              <p:cNvSpPr>
                <a:spLocks/>
              </p:cNvSpPr>
              <p:nvPr/>
            </p:nvSpPr>
            <p:spPr bwMode="auto">
              <a:xfrm>
                <a:off x="431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14" name="Freeform 49"/>
              <p:cNvSpPr>
                <a:spLocks/>
              </p:cNvSpPr>
              <p:nvPr/>
            </p:nvSpPr>
            <p:spPr bwMode="auto">
              <a:xfrm>
                <a:off x="467" y="2100"/>
                <a:ext cx="87" cy="762"/>
              </a:xfrm>
              <a:custGeom>
                <a:avLst/>
                <a:gdLst>
                  <a:gd name="T0" fmla="*/ 57 w 87"/>
                  <a:gd name="T1" fmla="*/ 0 h 762"/>
                  <a:gd name="T2" fmla="*/ 4 w 87"/>
                  <a:gd name="T3" fmla="*/ 142 h 762"/>
                  <a:gd name="T4" fmla="*/ 83 w 87"/>
                  <a:gd name="T5" fmla="*/ 275 h 762"/>
                  <a:gd name="T6" fmla="*/ 30 w 87"/>
                  <a:gd name="T7" fmla="*/ 443 h 762"/>
                  <a:gd name="T8" fmla="*/ 75 w 87"/>
                  <a:gd name="T9" fmla="*/ 558 h 762"/>
                  <a:gd name="T10" fmla="*/ 30 w 87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762"/>
                  <a:gd name="T20" fmla="*/ 87 w 87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762">
                    <a:moveTo>
                      <a:pt x="57" y="0"/>
                    </a:moveTo>
                    <a:cubicBezTo>
                      <a:pt x="28" y="48"/>
                      <a:pt x="0" y="96"/>
                      <a:pt x="4" y="142"/>
                    </a:cubicBezTo>
                    <a:cubicBezTo>
                      <a:pt x="8" y="188"/>
                      <a:pt x="79" y="225"/>
                      <a:pt x="83" y="275"/>
                    </a:cubicBezTo>
                    <a:cubicBezTo>
                      <a:pt x="87" y="325"/>
                      <a:pt x="31" y="396"/>
                      <a:pt x="30" y="443"/>
                    </a:cubicBezTo>
                    <a:cubicBezTo>
                      <a:pt x="29" y="490"/>
                      <a:pt x="75" y="505"/>
                      <a:pt x="75" y="558"/>
                    </a:cubicBezTo>
                    <a:cubicBezTo>
                      <a:pt x="75" y="611"/>
                      <a:pt x="39" y="730"/>
                      <a:pt x="30" y="76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09" name="Freeform 50"/>
            <p:cNvSpPr>
              <a:spLocks/>
            </p:cNvSpPr>
            <p:nvPr/>
          </p:nvSpPr>
          <p:spPr bwMode="auto">
            <a:xfrm>
              <a:off x="895" y="2373"/>
              <a:ext cx="54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10" name="Freeform 51"/>
            <p:cNvSpPr>
              <a:spLocks/>
            </p:cNvSpPr>
            <p:nvPr/>
          </p:nvSpPr>
          <p:spPr bwMode="auto">
            <a:xfrm>
              <a:off x="923" y="2373"/>
              <a:ext cx="53" cy="470"/>
            </a:xfrm>
            <a:custGeom>
              <a:avLst/>
              <a:gdLst>
                <a:gd name="T0" fmla="*/ 1 w 87"/>
                <a:gd name="T1" fmla="*/ 0 h 762"/>
                <a:gd name="T2" fmla="*/ 1 w 87"/>
                <a:gd name="T3" fmla="*/ 1 h 762"/>
                <a:gd name="T4" fmla="*/ 1 w 87"/>
                <a:gd name="T5" fmla="*/ 1 h 762"/>
                <a:gd name="T6" fmla="*/ 1 w 87"/>
                <a:gd name="T7" fmla="*/ 1 h 762"/>
                <a:gd name="T8" fmla="*/ 1 w 87"/>
                <a:gd name="T9" fmla="*/ 1 h 762"/>
                <a:gd name="T10" fmla="*/ 1 w 87"/>
                <a:gd name="T11" fmla="*/ 1 h 7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762"/>
                <a:gd name="T20" fmla="*/ 87 w 87"/>
                <a:gd name="T21" fmla="*/ 762 h 7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762">
                  <a:moveTo>
                    <a:pt x="57" y="0"/>
                  </a:moveTo>
                  <a:cubicBezTo>
                    <a:pt x="28" y="48"/>
                    <a:pt x="0" y="96"/>
                    <a:pt x="4" y="142"/>
                  </a:cubicBezTo>
                  <a:cubicBezTo>
                    <a:pt x="8" y="188"/>
                    <a:pt x="79" y="225"/>
                    <a:pt x="83" y="275"/>
                  </a:cubicBezTo>
                  <a:cubicBezTo>
                    <a:pt x="87" y="325"/>
                    <a:pt x="31" y="396"/>
                    <a:pt x="30" y="443"/>
                  </a:cubicBezTo>
                  <a:cubicBezTo>
                    <a:pt x="29" y="490"/>
                    <a:pt x="75" y="505"/>
                    <a:pt x="75" y="558"/>
                  </a:cubicBezTo>
                  <a:cubicBezTo>
                    <a:pt x="75" y="611"/>
                    <a:pt x="39" y="730"/>
                    <a:pt x="30" y="7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2" name="51 CuadroTexto"/>
          <p:cNvSpPr txBox="1">
            <a:spLocks noChangeArrowheads="1"/>
          </p:cNvSpPr>
          <p:nvPr/>
        </p:nvSpPr>
        <p:spPr bwMode="auto">
          <a:xfrm>
            <a:off x="3019425" y="949325"/>
            <a:ext cx="2787650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 del aire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2628900" y="5481638"/>
          <a:ext cx="3700463" cy="611187"/>
        </p:xfrm>
        <a:graphic>
          <a:graphicData uri="http://schemas.openxmlformats.org/presentationml/2006/ole">
            <p:oleObj spid="_x0000_s8194" name="Ecuación" r:id="rId3" imgW="1307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16476 -0.062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/>
      <p:bldP spid="96271" grpId="0"/>
      <p:bldP spid="96272" grpId="0" animBg="1"/>
      <p:bldP spid="96281" grpId="0"/>
      <p:bldP spid="96282" grpId="0"/>
      <p:bldP spid="96283" grpId="0" animBg="1"/>
      <p:bldP spid="5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41438" y="0"/>
            <a:ext cx="65198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 l="29526" t="16077" r="30734" b="76305"/>
          <a:stretch>
            <a:fillRect/>
          </a:stretch>
        </p:blipFill>
        <p:spPr bwMode="auto">
          <a:xfrm>
            <a:off x="1579563" y="593725"/>
            <a:ext cx="60563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9681" t="40466" r="30656" b="55386"/>
          <a:stretch>
            <a:fillRect/>
          </a:stretch>
        </p:blipFill>
        <p:spPr bwMode="auto">
          <a:xfrm>
            <a:off x="1603375" y="1271588"/>
            <a:ext cx="6043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448" t="47800" r="30499" b="43196"/>
          <a:stretch>
            <a:fillRect/>
          </a:stretch>
        </p:blipFill>
        <p:spPr bwMode="auto">
          <a:xfrm>
            <a:off x="1566863" y="1662113"/>
            <a:ext cx="6103937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9448" t="56804" r="30499" b="32576"/>
          <a:stretch>
            <a:fillRect/>
          </a:stretch>
        </p:blipFill>
        <p:spPr bwMode="auto">
          <a:xfrm>
            <a:off x="1566863" y="2446338"/>
            <a:ext cx="61039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74750" y="734761"/>
            <a:ext cx="69230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</a:t>
            </a:r>
          </a:p>
          <a:p>
            <a:pPr algn="ctr">
              <a:spcBef>
                <a:spcPct val="50000"/>
              </a:spcBef>
            </a:pPr>
            <a:r>
              <a:rPr lang="es-ES" sz="6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ES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Por qué vuela</a:t>
            </a:r>
          </a:p>
          <a:p>
            <a:pPr algn="ctr">
              <a:spcBef>
                <a:spcPct val="50000"/>
              </a:spcBef>
            </a:pPr>
            <a:r>
              <a:rPr lang="es-ES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 avión?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2362200" y="2125663"/>
            <a:ext cx="4670425" cy="5905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09613" y="1928813"/>
            <a:ext cx="7472362" cy="1030287"/>
            <a:chOff x="447" y="426"/>
            <a:chExt cx="4707" cy="649"/>
          </a:xfrm>
        </p:grpSpPr>
        <p:sp>
          <p:nvSpPr>
            <p:cNvPr id="9253" name="Freeform 32"/>
            <p:cNvSpPr>
              <a:spLocks/>
            </p:cNvSpPr>
            <p:nvPr/>
          </p:nvSpPr>
          <p:spPr bwMode="auto">
            <a:xfrm>
              <a:off x="447" y="426"/>
              <a:ext cx="4691" cy="330"/>
            </a:xfrm>
            <a:custGeom>
              <a:avLst/>
              <a:gdLst>
                <a:gd name="T0" fmla="*/ 0 w 4691"/>
                <a:gd name="T1" fmla="*/ 269 h 330"/>
                <a:gd name="T2" fmla="*/ 814 w 4691"/>
                <a:gd name="T3" fmla="*/ 269 h 330"/>
                <a:gd name="T4" fmla="*/ 1454 w 4691"/>
                <a:gd name="T5" fmla="*/ 49 h 330"/>
                <a:gd name="T6" fmla="*/ 3621 w 4691"/>
                <a:gd name="T7" fmla="*/ 40 h 330"/>
                <a:gd name="T8" fmla="*/ 4188 w 4691"/>
                <a:gd name="T9" fmla="*/ 287 h 330"/>
                <a:gd name="T10" fmla="*/ 4691 w 4691"/>
                <a:gd name="T11" fmla="*/ 296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91"/>
                <a:gd name="T19" fmla="*/ 0 h 330"/>
                <a:gd name="T20" fmla="*/ 4691 w 4691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91" h="330">
                  <a:moveTo>
                    <a:pt x="0" y="269"/>
                  </a:moveTo>
                  <a:cubicBezTo>
                    <a:pt x="286" y="287"/>
                    <a:pt x="572" y="306"/>
                    <a:pt x="814" y="269"/>
                  </a:cubicBezTo>
                  <a:cubicBezTo>
                    <a:pt x="1056" y="232"/>
                    <a:pt x="986" y="87"/>
                    <a:pt x="1454" y="49"/>
                  </a:cubicBezTo>
                  <a:cubicBezTo>
                    <a:pt x="1922" y="11"/>
                    <a:pt x="3165" y="0"/>
                    <a:pt x="3621" y="40"/>
                  </a:cubicBezTo>
                  <a:cubicBezTo>
                    <a:pt x="4077" y="80"/>
                    <a:pt x="4010" y="244"/>
                    <a:pt x="4188" y="287"/>
                  </a:cubicBezTo>
                  <a:cubicBezTo>
                    <a:pt x="4366" y="330"/>
                    <a:pt x="4607" y="295"/>
                    <a:pt x="4691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54" name="Freeform 33"/>
            <p:cNvSpPr>
              <a:spLocks/>
            </p:cNvSpPr>
            <p:nvPr/>
          </p:nvSpPr>
          <p:spPr bwMode="auto">
            <a:xfrm flipV="1">
              <a:off x="463" y="745"/>
              <a:ext cx="4691" cy="330"/>
            </a:xfrm>
            <a:custGeom>
              <a:avLst/>
              <a:gdLst>
                <a:gd name="T0" fmla="*/ 0 w 4691"/>
                <a:gd name="T1" fmla="*/ 269 h 330"/>
                <a:gd name="T2" fmla="*/ 814 w 4691"/>
                <a:gd name="T3" fmla="*/ 269 h 330"/>
                <a:gd name="T4" fmla="*/ 1454 w 4691"/>
                <a:gd name="T5" fmla="*/ 49 h 330"/>
                <a:gd name="T6" fmla="*/ 3621 w 4691"/>
                <a:gd name="T7" fmla="*/ 40 h 330"/>
                <a:gd name="T8" fmla="*/ 4188 w 4691"/>
                <a:gd name="T9" fmla="*/ 287 h 330"/>
                <a:gd name="T10" fmla="*/ 4691 w 4691"/>
                <a:gd name="T11" fmla="*/ 296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91"/>
                <a:gd name="T19" fmla="*/ 0 h 330"/>
                <a:gd name="T20" fmla="*/ 4691 w 4691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91" h="330">
                  <a:moveTo>
                    <a:pt x="0" y="269"/>
                  </a:moveTo>
                  <a:cubicBezTo>
                    <a:pt x="286" y="287"/>
                    <a:pt x="572" y="306"/>
                    <a:pt x="814" y="269"/>
                  </a:cubicBezTo>
                  <a:cubicBezTo>
                    <a:pt x="1056" y="232"/>
                    <a:pt x="986" y="87"/>
                    <a:pt x="1454" y="49"/>
                  </a:cubicBezTo>
                  <a:cubicBezTo>
                    <a:pt x="1922" y="11"/>
                    <a:pt x="3165" y="0"/>
                    <a:pt x="3621" y="40"/>
                  </a:cubicBezTo>
                  <a:cubicBezTo>
                    <a:pt x="4077" y="80"/>
                    <a:pt x="4010" y="244"/>
                    <a:pt x="4188" y="287"/>
                  </a:cubicBezTo>
                  <a:cubicBezTo>
                    <a:pt x="4366" y="330"/>
                    <a:pt x="4607" y="295"/>
                    <a:pt x="4691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730250" y="2346325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730250" y="2520950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619500" y="1141413"/>
            <a:ext cx="723900" cy="2600325"/>
            <a:chOff x="1905" y="-70"/>
            <a:chExt cx="456" cy="1638"/>
          </a:xfrm>
        </p:grpSpPr>
        <p:sp>
          <p:nvSpPr>
            <p:cNvPr id="9251" name="Text Box 37"/>
            <p:cNvSpPr txBox="1">
              <a:spLocks noChangeArrowheads="1"/>
            </p:cNvSpPr>
            <p:nvPr/>
          </p:nvSpPr>
          <p:spPr bwMode="auto">
            <a:xfrm>
              <a:off x="1905" y="1200"/>
              <a:ext cx="4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  <a:r>
                <a:rPr lang="es-ES_tradnl" sz="3200" b="1" baseline="-25000">
                  <a:solidFill>
                    <a:srgbClr val="009900"/>
                  </a:solidFill>
                </a:rPr>
                <a:t>2</a:t>
              </a:r>
              <a:endParaRPr lang="es-ES_tradnl" sz="3200" b="1">
                <a:solidFill>
                  <a:srgbClr val="009900"/>
                </a:solidFill>
              </a:endParaRPr>
            </a:p>
          </p:txBody>
        </p:sp>
        <p:sp>
          <p:nvSpPr>
            <p:cNvPr id="9252" name="Text Box 38"/>
            <p:cNvSpPr txBox="1">
              <a:spLocks noChangeArrowheads="1"/>
            </p:cNvSpPr>
            <p:nvPr/>
          </p:nvSpPr>
          <p:spPr bwMode="auto">
            <a:xfrm>
              <a:off x="1905" y="-70"/>
              <a:ext cx="4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  <a:r>
                <a:rPr lang="es-ES_tradnl" sz="3200" b="1" baseline="-25000">
                  <a:solidFill>
                    <a:srgbClr val="009900"/>
                  </a:solidFill>
                </a:rPr>
                <a:t>1</a:t>
              </a:r>
              <a:endParaRPr lang="es-ES_tradnl" sz="3200" b="1">
                <a:solidFill>
                  <a:srgbClr val="009900"/>
                </a:solidFill>
              </a:endParaRPr>
            </a:p>
          </p:txBody>
        </p:sp>
      </p:grp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4149725" y="2139950"/>
            <a:ext cx="1125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rgbClr val="FF0000"/>
                </a:solidFill>
              </a:rPr>
              <a:t>¡NO!</a:t>
            </a:r>
          </a:p>
        </p:txBody>
      </p:sp>
      <p:sp>
        <p:nvSpPr>
          <p:cNvPr id="9226" name="Text Box 5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Perfil o corte transversal del ala del avión</a:t>
            </a: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2921000" y="4899025"/>
          <a:ext cx="3286125" cy="541338"/>
        </p:xfrm>
        <a:graphic>
          <a:graphicData uri="http://schemas.openxmlformats.org/presentationml/2006/ole">
            <p:oleObj spid="_x0000_s9218" name="Ecuación" r:id="rId3" imgW="1307880" imgH="215640" progId="Equation.3">
              <p:embed/>
            </p:oleObj>
          </a:graphicData>
        </a:graphic>
      </p:graphicFrame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3316288" y="3829050"/>
            <a:ext cx="2547937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 del aire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  <p:grpSp>
        <p:nvGrpSpPr>
          <p:cNvPr id="4" name="101 Grupo"/>
          <p:cNvGrpSpPr>
            <a:grpSpLocks/>
          </p:cNvGrpSpPr>
          <p:nvPr/>
        </p:nvGrpSpPr>
        <p:grpSpPr bwMode="auto">
          <a:xfrm>
            <a:off x="3406775" y="1152525"/>
            <a:ext cx="2427288" cy="2605088"/>
            <a:chOff x="3406458" y="1152525"/>
            <a:chExt cx="2427288" cy="2605088"/>
          </a:xfrm>
        </p:grpSpPr>
        <p:grpSp>
          <p:nvGrpSpPr>
            <p:cNvPr id="9233" name="Group 39"/>
            <p:cNvGrpSpPr>
              <a:grpSpLocks/>
            </p:cNvGrpSpPr>
            <p:nvPr/>
          </p:nvGrpSpPr>
          <p:grpSpPr bwMode="auto">
            <a:xfrm>
              <a:off x="4373884" y="1152525"/>
              <a:ext cx="769938" cy="2605088"/>
              <a:chOff x="3845" y="117"/>
              <a:chExt cx="485" cy="1641"/>
            </a:xfrm>
          </p:grpSpPr>
          <p:sp>
            <p:nvSpPr>
              <p:cNvPr id="9249" name="Text Box 40"/>
              <p:cNvSpPr txBox="1">
                <a:spLocks noChangeArrowheads="1"/>
              </p:cNvSpPr>
              <p:nvPr/>
            </p:nvSpPr>
            <p:spPr bwMode="auto">
              <a:xfrm>
                <a:off x="3845" y="117"/>
                <a:ext cx="41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3200" b="1">
                    <a:solidFill>
                      <a:srgbClr val="3333CC"/>
                    </a:solidFill>
                  </a:rPr>
                  <a:t>P</a:t>
                </a:r>
                <a:r>
                  <a:rPr lang="es-ES_tradnl" sz="3200" b="1" baseline="-25000">
                    <a:solidFill>
                      <a:srgbClr val="3333CC"/>
                    </a:solidFill>
                  </a:rPr>
                  <a:t>1</a:t>
                </a:r>
                <a:endParaRPr lang="es-ES_tradnl" sz="3200" b="1">
                  <a:solidFill>
                    <a:srgbClr val="3333CC"/>
                  </a:solidFill>
                </a:endParaRPr>
              </a:p>
            </p:txBody>
          </p:sp>
          <p:sp>
            <p:nvSpPr>
              <p:cNvPr id="9250" name="Text Box 41"/>
              <p:cNvSpPr txBox="1">
                <a:spLocks noChangeArrowheads="1"/>
              </p:cNvSpPr>
              <p:nvPr/>
            </p:nvSpPr>
            <p:spPr bwMode="auto">
              <a:xfrm>
                <a:off x="3845" y="1390"/>
                <a:ext cx="48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3200" b="1">
                    <a:solidFill>
                      <a:srgbClr val="3333CC"/>
                    </a:solidFill>
                  </a:rPr>
                  <a:t>P</a:t>
                </a:r>
                <a:r>
                  <a:rPr lang="es-ES_tradnl" sz="3200" b="1" baseline="-25000">
                    <a:solidFill>
                      <a:srgbClr val="3333CC"/>
                    </a:solidFill>
                  </a:rPr>
                  <a:t>2</a:t>
                </a:r>
                <a:endParaRPr lang="es-ES_tradnl" sz="3200" b="1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9234" name="95 Grupo"/>
            <p:cNvGrpSpPr>
              <a:grpSpLocks/>
            </p:cNvGrpSpPr>
            <p:nvPr/>
          </p:nvGrpSpPr>
          <p:grpSpPr bwMode="auto">
            <a:xfrm>
              <a:off x="3406458" y="1663065"/>
              <a:ext cx="2427288" cy="1558926"/>
              <a:chOff x="3406458" y="1663065"/>
              <a:chExt cx="2427288" cy="1558926"/>
            </a:xfrm>
          </p:grpSpPr>
          <p:grpSp>
            <p:nvGrpSpPr>
              <p:cNvPr id="9235" name="Group 24"/>
              <p:cNvGrpSpPr>
                <a:grpSpLocks/>
              </p:cNvGrpSpPr>
              <p:nvPr/>
            </p:nvGrpSpPr>
            <p:grpSpPr bwMode="auto">
              <a:xfrm>
                <a:off x="3406458" y="1663065"/>
                <a:ext cx="2427288" cy="411163"/>
                <a:chOff x="2187" y="1727"/>
                <a:chExt cx="1529" cy="259"/>
              </a:xfrm>
            </p:grpSpPr>
            <p:sp>
              <p:nvSpPr>
                <p:cNvPr id="9243" name="Line 25"/>
                <p:cNvSpPr>
                  <a:spLocks noChangeShapeType="1"/>
                </p:cNvSpPr>
                <p:nvPr/>
              </p:nvSpPr>
              <p:spPr bwMode="auto">
                <a:xfrm>
                  <a:off x="2187" y="1730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4" name="Line 30"/>
                <p:cNvSpPr>
                  <a:spLocks noChangeShapeType="1"/>
                </p:cNvSpPr>
                <p:nvPr/>
              </p:nvSpPr>
              <p:spPr bwMode="auto">
                <a:xfrm>
                  <a:off x="2819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5" name="Line 25"/>
                <p:cNvSpPr>
                  <a:spLocks noChangeShapeType="1"/>
                </p:cNvSpPr>
                <p:nvPr/>
              </p:nvSpPr>
              <p:spPr bwMode="auto">
                <a:xfrm>
                  <a:off x="2490" y="1730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auto">
                <a:xfrm>
                  <a:off x="3140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7" name="Line 30"/>
                <p:cNvSpPr>
                  <a:spLocks noChangeShapeType="1"/>
                </p:cNvSpPr>
                <p:nvPr/>
              </p:nvSpPr>
              <p:spPr bwMode="auto">
                <a:xfrm>
                  <a:off x="3431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8" name="Line 30"/>
                <p:cNvSpPr>
                  <a:spLocks noChangeShapeType="1"/>
                </p:cNvSpPr>
                <p:nvPr/>
              </p:nvSpPr>
              <p:spPr bwMode="auto">
                <a:xfrm>
                  <a:off x="3716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9236" name="Group 24"/>
              <p:cNvGrpSpPr>
                <a:grpSpLocks/>
              </p:cNvGrpSpPr>
              <p:nvPr/>
            </p:nvGrpSpPr>
            <p:grpSpPr bwMode="auto">
              <a:xfrm flipV="1">
                <a:off x="3406458" y="2810828"/>
                <a:ext cx="2427288" cy="411163"/>
                <a:chOff x="2187" y="1727"/>
                <a:chExt cx="1529" cy="259"/>
              </a:xfrm>
            </p:grpSpPr>
            <p:sp>
              <p:nvSpPr>
                <p:cNvPr id="9237" name="Line 25"/>
                <p:cNvSpPr>
                  <a:spLocks noChangeShapeType="1"/>
                </p:cNvSpPr>
                <p:nvPr/>
              </p:nvSpPr>
              <p:spPr bwMode="auto">
                <a:xfrm>
                  <a:off x="2187" y="1730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38" name="Line 30"/>
                <p:cNvSpPr>
                  <a:spLocks noChangeShapeType="1"/>
                </p:cNvSpPr>
                <p:nvPr/>
              </p:nvSpPr>
              <p:spPr bwMode="auto">
                <a:xfrm>
                  <a:off x="2819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39" name="Line 25"/>
                <p:cNvSpPr>
                  <a:spLocks noChangeShapeType="1"/>
                </p:cNvSpPr>
                <p:nvPr/>
              </p:nvSpPr>
              <p:spPr bwMode="auto">
                <a:xfrm>
                  <a:off x="2490" y="1730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0" name="Line 30"/>
                <p:cNvSpPr>
                  <a:spLocks noChangeShapeType="1"/>
                </p:cNvSpPr>
                <p:nvPr/>
              </p:nvSpPr>
              <p:spPr bwMode="auto">
                <a:xfrm>
                  <a:off x="3140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1" name="Line 30"/>
                <p:cNvSpPr>
                  <a:spLocks noChangeShapeType="1"/>
                </p:cNvSpPr>
                <p:nvPr/>
              </p:nvSpPr>
              <p:spPr bwMode="auto">
                <a:xfrm>
                  <a:off x="3431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242" name="Line 30"/>
                <p:cNvSpPr>
                  <a:spLocks noChangeShapeType="1"/>
                </p:cNvSpPr>
                <p:nvPr/>
              </p:nvSpPr>
              <p:spPr bwMode="auto">
                <a:xfrm>
                  <a:off x="3716" y="1727"/>
                  <a:ext cx="0" cy="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</p:grpSp>
      <p:grpSp>
        <p:nvGrpSpPr>
          <p:cNvPr id="9" name="100 Grupo"/>
          <p:cNvGrpSpPr>
            <a:grpSpLocks/>
          </p:cNvGrpSpPr>
          <p:nvPr/>
        </p:nvGrpSpPr>
        <p:grpSpPr bwMode="auto">
          <a:xfrm>
            <a:off x="925513" y="1863725"/>
            <a:ext cx="800100" cy="1135063"/>
            <a:chOff x="925830" y="1863090"/>
            <a:chExt cx="800100" cy="1136035"/>
          </a:xfrm>
        </p:grpSpPr>
        <p:sp>
          <p:nvSpPr>
            <p:cNvPr id="9231" name="98 CuadroTexto"/>
            <p:cNvSpPr txBox="1">
              <a:spLocks noChangeArrowheads="1"/>
            </p:cNvSpPr>
            <p:nvPr/>
          </p:nvSpPr>
          <p:spPr bwMode="auto">
            <a:xfrm>
              <a:off x="925830" y="1863090"/>
              <a:ext cx="800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/>
                <a:t>aire</a:t>
              </a:r>
            </a:p>
          </p:txBody>
        </p:sp>
        <p:sp>
          <p:nvSpPr>
            <p:cNvPr id="9232" name="99 CuadroTexto"/>
            <p:cNvSpPr txBox="1">
              <a:spLocks noChangeArrowheads="1"/>
            </p:cNvSpPr>
            <p:nvPr/>
          </p:nvSpPr>
          <p:spPr bwMode="auto">
            <a:xfrm>
              <a:off x="925830" y="2537460"/>
              <a:ext cx="800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/>
                <a:t>aire</a:t>
              </a:r>
            </a:p>
          </p:txBody>
        </p:sp>
      </p:grpSp>
      <p:sp>
        <p:nvSpPr>
          <p:cNvPr id="103" name="102 CuadroTexto"/>
          <p:cNvSpPr txBox="1">
            <a:spLocks noChangeArrowheads="1"/>
          </p:cNvSpPr>
          <p:nvPr/>
        </p:nvSpPr>
        <p:spPr bwMode="auto">
          <a:xfrm>
            <a:off x="2468563" y="5851525"/>
            <a:ext cx="40354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No hay empuje aerodinámico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4306 0.00324 0.08629 0.00648 0.1125 0.00555 C 0.13872 0.00463 0.14306 0.00185 0.15695 -0.00556 C 0.17083 -0.01297 0.17483 -0.03079 0.19583 -0.03889 C 0.21684 -0.04699 0.25 -0.0507 0.28333 -0.05371 C 0.31667 -0.05672 0.35399 -0.05672 0.39583 -0.05741 C 0.43767 -0.05811 0.49306 -0.05857 0.53472 -0.05741 C 0.57587 -0.05625 0.61649 -0.05579 0.64306 -0.05 C 0.66962 -0.04422 0.68281 -0.03056 0.69445 -0.02223 C 0.70608 -0.01389 0.70504 -0.00486 0.7125 3.7037E-6 C 0.71997 0.00486 0.72292 0.00648 0.73889 0.0074 C 0.75486 0.00833 0.7967 0.00578 0.80833 0.00555 " pathEditMode="relative" rAng="0" ptsTypes="aaaaaaaaaaaA">
                                      <p:cBhvr>
                                        <p:cTn id="23" dur="2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024 C 0.02448 -0.00208 0.0566 -0.00416 0.08281 -0.00347 C 0.10903 -0.00277 0.13073 -0.0037 0.14948 0.00394 C 0.16823 0.01158 0.16962 0.03426 0.19531 0.04283 C 0.22101 0.05139 0.2566 0.05278 0.30365 0.05579 C 0.3507 0.0588 0.42344 0.06204 0.47726 0.06135 C 0.53073 0.06065 0.59445 0.05556 0.62587 0.05209 C 0.65729 0.04861 0.65365 0.04769 0.66615 0.04098 C 0.67865 0.03426 0.69201 0.01899 0.70087 0.01135 C 0.70972 0.00371 0.70208 -0.00231 0.71892 -0.00532 C 0.73576 -0.00833 0.78837 -0.00694 0.80226 -0.00717 " pathEditMode="relative" ptsTypes="aaaaaaaaaaA">
                                      <p:cBhvr>
                                        <p:cTn id="27" dur="2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18" grpId="0" animBg="1"/>
      <p:bldP spid="42018" grpId="1" animBg="1"/>
      <p:bldP spid="42018" grpId="2" animBg="1"/>
      <p:bldP spid="42019" grpId="0" animBg="1"/>
      <p:bldP spid="42019" grpId="1" animBg="1"/>
      <p:bldP spid="42019" grpId="2" animBg="1"/>
      <p:bldP spid="42033" grpId="0"/>
      <p:bldP spid="42033" grpId="1"/>
      <p:bldP spid="59" grpId="0" uiExpand="1" build="allAtOnce" animBg="1"/>
      <p:bldP spid="103" grpId="0" build="allAtOnce" animBg="1"/>
      <p:bldP spid="10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2" name="PubChord"/>
          <p:cNvSpPr>
            <a:spLocks noEditPoints="1" noChangeArrowheads="1"/>
          </p:cNvSpPr>
          <p:nvPr/>
        </p:nvSpPr>
        <p:spPr bwMode="auto">
          <a:xfrm rot="11578269" flipH="1">
            <a:off x="2355850" y="2322513"/>
            <a:ext cx="5337175" cy="1614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3" y="9946"/>
                </a:moveTo>
                <a:cubicBezTo>
                  <a:pt x="11" y="10230"/>
                  <a:pt x="0" y="1051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233" y="21600"/>
                  <a:pt x="15595" y="20778"/>
                  <a:pt x="17503" y="1926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1513" y="1419225"/>
            <a:ext cx="8153400" cy="2133600"/>
            <a:chOff x="423" y="1612"/>
            <a:chExt cx="5136" cy="1344"/>
          </a:xfrm>
        </p:grpSpPr>
        <p:sp>
          <p:nvSpPr>
            <p:cNvPr id="10281" name="Freeform 5"/>
            <p:cNvSpPr>
              <a:spLocks/>
            </p:cNvSpPr>
            <p:nvPr/>
          </p:nvSpPr>
          <p:spPr bwMode="auto">
            <a:xfrm>
              <a:off x="423" y="1836"/>
              <a:ext cx="5088" cy="928"/>
            </a:xfrm>
            <a:custGeom>
              <a:avLst/>
              <a:gdLst>
                <a:gd name="T0" fmla="*/ 0 w 5088"/>
                <a:gd name="T1" fmla="*/ 208 h 928"/>
                <a:gd name="T2" fmla="*/ 1056 w 5088"/>
                <a:gd name="T3" fmla="*/ 208 h 928"/>
                <a:gd name="T4" fmla="*/ 1824 w 5088"/>
                <a:gd name="T5" fmla="*/ 16 h 928"/>
                <a:gd name="T6" fmla="*/ 2832 w 5088"/>
                <a:gd name="T7" fmla="*/ 112 h 928"/>
                <a:gd name="T8" fmla="*/ 3840 w 5088"/>
                <a:gd name="T9" fmla="*/ 544 h 928"/>
                <a:gd name="T10" fmla="*/ 4416 w 5088"/>
                <a:gd name="T11" fmla="*/ 832 h 928"/>
                <a:gd name="T12" fmla="*/ 5088 w 5088"/>
                <a:gd name="T13" fmla="*/ 928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8"/>
                <a:gd name="T22" fmla="*/ 0 h 928"/>
                <a:gd name="T23" fmla="*/ 5088 w 5088"/>
                <a:gd name="T24" fmla="*/ 928 h 9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8" h="928">
                  <a:moveTo>
                    <a:pt x="0" y="208"/>
                  </a:moveTo>
                  <a:cubicBezTo>
                    <a:pt x="376" y="224"/>
                    <a:pt x="752" y="240"/>
                    <a:pt x="1056" y="208"/>
                  </a:cubicBezTo>
                  <a:cubicBezTo>
                    <a:pt x="1360" y="176"/>
                    <a:pt x="1528" y="32"/>
                    <a:pt x="1824" y="16"/>
                  </a:cubicBezTo>
                  <a:cubicBezTo>
                    <a:pt x="2120" y="0"/>
                    <a:pt x="2496" y="24"/>
                    <a:pt x="2832" y="112"/>
                  </a:cubicBezTo>
                  <a:cubicBezTo>
                    <a:pt x="3168" y="200"/>
                    <a:pt x="3576" y="424"/>
                    <a:pt x="3840" y="544"/>
                  </a:cubicBezTo>
                  <a:cubicBezTo>
                    <a:pt x="4104" y="664"/>
                    <a:pt x="4208" y="768"/>
                    <a:pt x="4416" y="832"/>
                  </a:cubicBezTo>
                  <a:cubicBezTo>
                    <a:pt x="4624" y="896"/>
                    <a:pt x="4976" y="912"/>
                    <a:pt x="5088" y="9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2" name="Freeform 6"/>
            <p:cNvSpPr>
              <a:spLocks/>
            </p:cNvSpPr>
            <p:nvPr/>
          </p:nvSpPr>
          <p:spPr bwMode="auto">
            <a:xfrm>
              <a:off x="471" y="2524"/>
              <a:ext cx="5040" cy="336"/>
            </a:xfrm>
            <a:custGeom>
              <a:avLst/>
              <a:gdLst>
                <a:gd name="T0" fmla="*/ 0 w 5040"/>
                <a:gd name="T1" fmla="*/ 0 h 336"/>
                <a:gd name="T2" fmla="*/ 1584 w 5040"/>
                <a:gd name="T3" fmla="*/ 48 h 336"/>
                <a:gd name="T4" fmla="*/ 2880 w 5040"/>
                <a:gd name="T5" fmla="*/ 96 h 336"/>
                <a:gd name="T6" fmla="*/ 4032 w 5040"/>
                <a:gd name="T7" fmla="*/ 192 h 336"/>
                <a:gd name="T8" fmla="*/ 5040 w 5040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0"/>
                <a:gd name="T16" fmla="*/ 0 h 336"/>
                <a:gd name="T17" fmla="*/ 5040 w 504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0" h="336">
                  <a:moveTo>
                    <a:pt x="0" y="0"/>
                  </a:moveTo>
                  <a:cubicBezTo>
                    <a:pt x="552" y="16"/>
                    <a:pt x="1104" y="32"/>
                    <a:pt x="1584" y="48"/>
                  </a:cubicBezTo>
                  <a:cubicBezTo>
                    <a:pt x="2064" y="64"/>
                    <a:pt x="2472" y="72"/>
                    <a:pt x="2880" y="96"/>
                  </a:cubicBezTo>
                  <a:cubicBezTo>
                    <a:pt x="3288" y="120"/>
                    <a:pt x="3672" y="152"/>
                    <a:pt x="4032" y="192"/>
                  </a:cubicBezTo>
                  <a:cubicBezTo>
                    <a:pt x="4392" y="232"/>
                    <a:pt x="4864" y="320"/>
                    <a:pt x="504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3" name="Freeform 7"/>
            <p:cNvSpPr>
              <a:spLocks/>
            </p:cNvSpPr>
            <p:nvPr/>
          </p:nvSpPr>
          <p:spPr bwMode="auto">
            <a:xfrm>
              <a:off x="471" y="1612"/>
              <a:ext cx="5040" cy="992"/>
            </a:xfrm>
            <a:custGeom>
              <a:avLst/>
              <a:gdLst>
                <a:gd name="T0" fmla="*/ 0 w 5184"/>
                <a:gd name="T1" fmla="*/ 1597 h 856"/>
                <a:gd name="T2" fmla="*/ 597 w 5184"/>
                <a:gd name="T3" fmla="*/ 1597 h 856"/>
                <a:gd name="T4" fmla="*/ 1008 w 5184"/>
                <a:gd name="T5" fmla="*/ 736 h 856"/>
                <a:gd name="T6" fmla="*/ 1447 w 5184"/>
                <a:gd name="T7" fmla="*/ 293 h 856"/>
                <a:gd name="T8" fmla="*/ 2139 w 5184"/>
                <a:gd name="T9" fmla="*/ 2482 h 856"/>
                <a:gd name="T10" fmla="*/ 2548 w 5184"/>
                <a:gd name="T11" fmla="*/ 5106 h 856"/>
                <a:gd name="T12" fmla="*/ 3021 w 5184"/>
                <a:gd name="T13" fmla="*/ 7307 h 856"/>
                <a:gd name="T14" fmla="*/ 3334 w 5184"/>
                <a:gd name="T15" fmla="*/ 7745 h 856"/>
                <a:gd name="T16" fmla="*/ 3396 w 5184"/>
                <a:gd name="T17" fmla="*/ 7745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84"/>
                <a:gd name="T28" fmla="*/ 0 h 856"/>
                <a:gd name="T29" fmla="*/ 5184 w 5184"/>
                <a:gd name="T30" fmla="*/ 856 h 8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84" h="856">
                  <a:moveTo>
                    <a:pt x="0" y="176"/>
                  </a:moveTo>
                  <a:cubicBezTo>
                    <a:pt x="328" y="184"/>
                    <a:pt x="656" y="192"/>
                    <a:pt x="912" y="176"/>
                  </a:cubicBezTo>
                  <a:cubicBezTo>
                    <a:pt x="1168" y="160"/>
                    <a:pt x="1320" y="104"/>
                    <a:pt x="1536" y="80"/>
                  </a:cubicBezTo>
                  <a:cubicBezTo>
                    <a:pt x="1752" y="56"/>
                    <a:pt x="1920" y="0"/>
                    <a:pt x="2208" y="32"/>
                  </a:cubicBezTo>
                  <a:cubicBezTo>
                    <a:pt x="2496" y="64"/>
                    <a:pt x="2984" y="184"/>
                    <a:pt x="3264" y="272"/>
                  </a:cubicBezTo>
                  <a:cubicBezTo>
                    <a:pt x="3544" y="360"/>
                    <a:pt x="3664" y="472"/>
                    <a:pt x="3888" y="560"/>
                  </a:cubicBezTo>
                  <a:cubicBezTo>
                    <a:pt x="4112" y="648"/>
                    <a:pt x="4408" y="752"/>
                    <a:pt x="4608" y="800"/>
                  </a:cubicBezTo>
                  <a:cubicBezTo>
                    <a:pt x="4808" y="848"/>
                    <a:pt x="4992" y="840"/>
                    <a:pt x="5088" y="848"/>
                  </a:cubicBezTo>
                  <a:cubicBezTo>
                    <a:pt x="5184" y="856"/>
                    <a:pt x="5184" y="852"/>
                    <a:pt x="5184" y="8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4" name="Freeform 8"/>
            <p:cNvSpPr>
              <a:spLocks/>
            </p:cNvSpPr>
            <p:nvPr/>
          </p:nvSpPr>
          <p:spPr bwMode="auto">
            <a:xfrm>
              <a:off x="471" y="2756"/>
              <a:ext cx="5088" cy="200"/>
            </a:xfrm>
            <a:custGeom>
              <a:avLst/>
              <a:gdLst>
                <a:gd name="T0" fmla="*/ 0 w 5088"/>
                <a:gd name="T1" fmla="*/ 8 h 200"/>
                <a:gd name="T2" fmla="*/ 2256 w 5088"/>
                <a:gd name="T3" fmla="*/ 8 h 200"/>
                <a:gd name="T4" fmla="*/ 2496 w 5088"/>
                <a:gd name="T5" fmla="*/ 8 h 200"/>
                <a:gd name="T6" fmla="*/ 3840 w 5088"/>
                <a:gd name="T7" fmla="*/ 56 h 200"/>
                <a:gd name="T8" fmla="*/ 5088 w 5088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8"/>
                <a:gd name="T16" fmla="*/ 0 h 200"/>
                <a:gd name="T17" fmla="*/ 5088 w 5088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8" h="200">
                  <a:moveTo>
                    <a:pt x="0" y="8"/>
                  </a:moveTo>
                  <a:cubicBezTo>
                    <a:pt x="920" y="8"/>
                    <a:pt x="1840" y="8"/>
                    <a:pt x="2256" y="8"/>
                  </a:cubicBezTo>
                  <a:cubicBezTo>
                    <a:pt x="2672" y="8"/>
                    <a:pt x="2232" y="0"/>
                    <a:pt x="2496" y="8"/>
                  </a:cubicBezTo>
                  <a:cubicBezTo>
                    <a:pt x="2760" y="16"/>
                    <a:pt x="3408" y="24"/>
                    <a:pt x="3840" y="56"/>
                  </a:cubicBezTo>
                  <a:cubicBezTo>
                    <a:pt x="4272" y="88"/>
                    <a:pt x="4880" y="176"/>
                    <a:pt x="508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46125" y="1725613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763588" y="2109788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63588" y="2857500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63588" y="3238500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38525" y="1035050"/>
            <a:ext cx="2439988" cy="3549650"/>
            <a:chOff x="2166" y="1370"/>
            <a:chExt cx="1537" cy="2236"/>
          </a:xfrm>
        </p:grpSpPr>
        <p:grpSp>
          <p:nvGrpSpPr>
            <p:cNvPr id="10264" name="Group 14"/>
            <p:cNvGrpSpPr>
              <a:grpSpLocks/>
            </p:cNvGrpSpPr>
            <p:nvPr/>
          </p:nvGrpSpPr>
          <p:grpSpPr bwMode="auto">
            <a:xfrm>
              <a:off x="2552" y="1370"/>
              <a:ext cx="796" cy="2236"/>
              <a:chOff x="2552" y="1370"/>
              <a:chExt cx="796" cy="2236"/>
            </a:xfrm>
          </p:grpSpPr>
          <p:sp>
            <p:nvSpPr>
              <p:cNvPr id="10279" name="Text Box 15"/>
              <p:cNvSpPr txBox="1">
                <a:spLocks noChangeArrowheads="1"/>
              </p:cNvSpPr>
              <p:nvPr/>
            </p:nvSpPr>
            <p:spPr bwMode="auto">
              <a:xfrm>
                <a:off x="2552" y="2908"/>
                <a:ext cx="717" cy="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6600" b="1">
                    <a:solidFill>
                      <a:srgbClr val="3333CC"/>
                    </a:solidFill>
                  </a:rPr>
                  <a:t>P</a:t>
                </a:r>
                <a:r>
                  <a:rPr lang="es-ES_tradnl" sz="6600" b="1" baseline="-25000">
                    <a:solidFill>
                      <a:srgbClr val="3333CC"/>
                    </a:solidFill>
                  </a:rPr>
                  <a:t>2</a:t>
                </a:r>
                <a:endParaRPr lang="es-ES_tradnl" sz="6600" b="1">
                  <a:solidFill>
                    <a:srgbClr val="3333CC"/>
                  </a:solidFill>
                </a:endParaRPr>
              </a:p>
            </p:txBody>
          </p:sp>
          <p:sp>
            <p:nvSpPr>
              <p:cNvPr id="10280" name="Text Box 16"/>
              <p:cNvSpPr txBox="1">
                <a:spLocks noChangeArrowheads="1"/>
              </p:cNvSpPr>
              <p:nvPr/>
            </p:nvSpPr>
            <p:spPr bwMode="auto">
              <a:xfrm>
                <a:off x="2902" y="1370"/>
                <a:ext cx="44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3200" b="1">
                    <a:solidFill>
                      <a:srgbClr val="3333CC"/>
                    </a:solidFill>
                  </a:rPr>
                  <a:t>P</a:t>
                </a:r>
                <a:r>
                  <a:rPr lang="es-ES_tradnl" sz="3200" b="1" baseline="-25000">
                    <a:solidFill>
                      <a:srgbClr val="3333CC"/>
                    </a:solidFill>
                  </a:rPr>
                  <a:t>1</a:t>
                </a:r>
                <a:endParaRPr lang="es-ES_tradnl" sz="3200" b="1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0265" name="Group 17"/>
            <p:cNvGrpSpPr>
              <a:grpSpLocks/>
            </p:cNvGrpSpPr>
            <p:nvPr/>
          </p:nvGrpSpPr>
          <p:grpSpPr bwMode="auto">
            <a:xfrm>
              <a:off x="2203" y="2450"/>
              <a:ext cx="1500" cy="668"/>
              <a:chOff x="2203" y="2450"/>
              <a:chExt cx="1500" cy="668"/>
            </a:xfrm>
          </p:grpSpPr>
          <p:sp>
            <p:nvSpPr>
              <p:cNvPr id="10273" name="Line 18"/>
              <p:cNvSpPr>
                <a:spLocks noChangeShapeType="1"/>
              </p:cNvSpPr>
              <p:nvPr/>
            </p:nvSpPr>
            <p:spPr bwMode="auto">
              <a:xfrm flipV="1">
                <a:off x="2514" y="2468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4" name="Line 19"/>
              <p:cNvSpPr>
                <a:spLocks noChangeShapeType="1"/>
              </p:cNvSpPr>
              <p:nvPr/>
            </p:nvSpPr>
            <p:spPr bwMode="auto">
              <a:xfrm flipV="1">
                <a:off x="2843" y="2487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5" name="Line 20"/>
              <p:cNvSpPr>
                <a:spLocks noChangeShapeType="1"/>
              </p:cNvSpPr>
              <p:nvPr/>
            </p:nvSpPr>
            <p:spPr bwMode="auto">
              <a:xfrm flipV="1">
                <a:off x="3136" y="2514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6" name="Line 21"/>
              <p:cNvSpPr>
                <a:spLocks noChangeShapeType="1"/>
              </p:cNvSpPr>
              <p:nvPr/>
            </p:nvSpPr>
            <p:spPr bwMode="auto">
              <a:xfrm flipV="1">
                <a:off x="3410" y="2541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7" name="Line 22"/>
              <p:cNvSpPr>
                <a:spLocks noChangeShapeType="1"/>
              </p:cNvSpPr>
              <p:nvPr/>
            </p:nvSpPr>
            <p:spPr bwMode="auto">
              <a:xfrm flipV="1">
                <a:off x="3703" y="2578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8" name="Line 23"/>
              <p:cNvSpPr>
                <a:spLocks noChangeShapeType="1"/>
              </p:cNvSpPr>
              <p:nvPr/>
            </p:nvSpPr>
            <p:spPr bwMode="auto">
              <a:xfrm flipV="1">
                <a:off x="2203" y="2450"/>
                <a:ext cx="0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0266" name="Group 24"/>
            <p:cNvGrpSpPr>
              <a:grpSpLocks/>
            </p:cNvGrpSpPr>
            <p:nvPr/>
          </p:nvGrpSpPr>
          <p:grpSpPr bwMode="auto">
            <a:xfrm>
              <a:off x="2166" y="1718"/>
              <a:ext cx="1518" cy="486"/>
              <a:chOff x="2166" y="1718"/>
              <a:chExt cx="1518" cy="486"/>
            </a:xfrm>
          </p:grpSpPr>
          <p:sp>
            <p:nvSpPr>
              <p:cNvPr id="10267" name="Line 25"/>
              <p:cNvSpPr>
                <a:spLocks noChangeShapeType="1"/>
              </p:cNvSpPr>
              <p:nvPr/>
            </p:nvSpPr>
            <p:spPr bwMode="auto">
              <a:xfrm>
                <a:off x="2514" y="1718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68" name="Line 26"/>
              <p:cNvSpPr>
                <a:spLocks noChangeShapeType="1"/>
              </p:cNvSpPr>
              <p:nvPr/>
            </p:nvSpPr>
            <p:spPr bwMode="auto">
              <a:xfrm>
                <a:off x="3127" y="1782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69" name="Line 27"/>
              <p:cNvSpPr>
                <a:spLocks noChangeShapeType="1"/>
              </p:cNvSpPr>
              <p:nvPr/>
            </p:nvSpPr>
            <p:spPr bwMode="auto">
              <a:xfrm>
                <a:off x="2166" y="1736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0" name="Line 28"/>
              <p:cNvSpPr>
                <a:spLocks noChangeShapeType="1"/>
              </p:cNvSpPr>
              <p:nvPr/>
            </p:nvSpPr>
            <p:spPr bwMode="auto">
              <a:xfrm>
                <a:off x="3410" y="1856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1" name="Line 29"/>
              <p:cNvSpPr>
                <a:spLocks noChangeShapeType="1"/>
              </p:cNvSpPr>
              <p:nvPr/>
            </p:nvSpPr>
            <p:spPr bwMode="auto">
              <a:xfrm>
                <a:off x="3684" y="1948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72" name="Line 30"/>
              <p:cNvSpPr>
                <a:spLocks noChangeShapeType="1"/>
              </p:cNvSpPr>
              <p:nvPr/>
            </p:nvSpPr>
            <p:spPr bwMode="auto">
              <a:xfrm>
                <a:off x="2822" y="1736"/>
                <a:ext cx="0" cy="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094163" y="409575"/>
            <a:ext cx="685800" cy="2019300"/>
            <a:chOff x="2680" y="1012"/>
            <a:chExt cx="432" cy="1272"/>
          </a:xfrm>
        </p:grpSpPr>
        <p:sp>
          <p:nvSpPr>
            <p:cNvPr id="10262" name="Line 43"/>
            <p:cNvSpPr>
              <a:spLocks noChangeShapeType="1"/>
            </p:cNvSpPr>
            <p:nvPr/>
          </p:nvSpPr>
          <p:spPr bwMode="auto">
            <a:xfrm flipV="1">
              <a:off x="2823" y="1324"/>
              <a:ext cx="0" cy="9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63" name="Text Box 44"/>
            <p:cNvSpPr txBox="1">
              <a:spLocks noChangeArrowheads="1"/>
            </p:cNvSpPr>
            <p:nvPr/>
          </p:nvSpPr>
          <p:spPr bwMode="auto">
            <a:xfrm>
              <a:off x="2680" y="1012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CC3300"/>
                  </a:solidFill>
                </a:rPr>
                <a:t>E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087688" y="341313"/>
            <a:ext cx="1130300" cy="3575050"/>
            <a:chOff x="2000" y="933"/>
            <a:chExt cx="712" cy="2252"/>
          </a:xfrm>
        </p:grpSpPr>
        <p:sp>
          <p:nvSpPr>
            <p:cNvPr id="10260" name="Text Box 46"/>
            <p:cNvSpPr txBox="1">
              <a:spLocks noChangeArrowheads="1"/>
            </p:cNvSpPr>
            <p:nvPr/>
          </p:nvSpPr>
          <p:spPr bwMode="auto">
            <a:xfrm>
              <a:off x="2009" y="2817"/>
              <a:ext cx="44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>
                  <a:solidFill>
                    <a:srgbClr val="009900"/>
                  </a:solidFill>
                </a:rPr>
                <a:t>v</a:t>
              </a:r>
              <a:r>
                <a:rPr lang="es-ES_tradnl" sz="3200" b="1" baseline="-25000">
                  <a:solidFill>
                    <a:srgbClr val="009900"/>
                  </a:solidFill>
                </a:rPr>
                <a:t>2</a:t>
              </a:r>
              <a:endParaRPr lang="es-ES_tradnl" sz="3200" b="1">
                <a:solidFill>
                  <a:srgbClr val="009900"/>
                </a:solidFill>
              </a:endParaRPr>
            </a:p>
          </p:txBody>
        </p:sp>
        <p:sp>
          <p:nvSpPr>
            <p:cNvPr id="10261" name="Text Box 47"/>
            <p:cNvSpPr txBox="1">
              <a:spLocks noChangeArrowheads="1"/>
            </p:cNvSpPr>
            <p:nvPr/>
          </p:nvSpPr>
          <p:spPr bwMode="auto">
            <a:xfrm>
              <a:off x="2000" y="933"/>
              <a:ext cx="712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6600" b="1">
                  <a:solidFill>
                    <a:srgbClr val="009900"/>
                  </a:solidFill>
                </a:rPr>
                <a:t>v</a:t>
              </a:r>
              <a:r>
                <a:rPr lang="es-ES_tradnl" sz="6600" b="1" baseline="-25000">
                  <a:solidFill>
                    <a:srgbClr val="009900"/>
                  </a:solidFill>
                </a:rPr>
                <a:t>1</a:t>
              </a:r>
              <a:endParaRPr lang="es-ES_tradnl" sz="6600" b="1">
                <a:solidFill>
                  <a:srgbClr val="009900"/>
                </a:solidFill>
              </a:endParaRPr>
            </a:p>
          </p:txBody>
        </p:sp>
      </p:grp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3498850" y="2141538"/>
            <a:ext cx="1125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rgbClr val="FF0000"/>
                </a:solidFill>
              </a:rPr>
              <a:t>¡SI!</a:t>
            </a: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3960813" y="4749800"/>
          <a:ext cx="4405312" cy="727075"/>
        </p:xfrm>
        <a:graphic>
          <a:graphicData uri="http://schemas.openxmlformats.org/presentationml/2006/ole">
            <p:oleObj spid="_x0000_s10242" name="Ecuación" r:id="rId3" imgW="1307880" imgH="215640" progId="Equation.3">
              <p:embed/>
            </p:oleObj>
          </a:graphicData>
        </a:graphic>
      </p:graphicFrame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995363" y="4732338"/>
            <a:ext cx="2547937" cy="7080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A249"/>
                </a:solidFill>
              </a:rPr>
              <a:t>V = velocidad del aire</a:t>
            </a:r>
          </a:p>
          <a:p>
            <a:pPr algn="ctr"/>
            <a:r>
              <a:rPr lang="es-ES_tradnl" sz="2000" b="1">
                <a:solidFill>
                  <a:srgbClr val="0000A8"/>
                </a:solidFill>
              </a:rPr>
              <a:t>P = presión </a:t>
            </a:r>
          </a:p>
        </p:txBody>
      </p:sp>
      <p:sp>
        <p:nvSpPr>
          <p:cNvPr id="10255" name="Text Box 5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Perfil o corte transversal del ala del avión</a:t>
            </a:r>
          </a:p>
        </p:txBody>
      </p:sp>
      <p:grpSp>
        <p:nvGrpSpPr>
          <p:cNvPr id="9" name="58 Grupo"/>
          <p:cNvGrpSpPr>
            <a:grpSpLocks/>
          </p:cNvGrpSpPr>
          <p:nvPr/>
        </p:nvGrpSpPr>
        <p:grpSpPr bwMode="auto">
          <a:xfrm>
            <a:off x="307975" y="1668463"/>
            <a:ext cx="800100" cy="1136650"/>
            <a:chOff x="925830" y="1863090"/>
            <a:chExt cx="800100" cy="1136035"/>
          </a:xfrm>
        </p:grpSpPr>
        <p:sp>
          <p:nvSpPr>
            <p:cNvPr id="10258" name="59 CuadroTexto"/>
            <p:cNvSpPr txBox="1">
              <a:spLocks noChangeArrowheads="1"/>
            </p:cNvSpPr>
            <p:nvPr/>
          </p:nvSpPr>
          <p:spPr bwMode="auto">
            <a:xfrm>
              <a:off x="925830" y="1863090"/>
              <a:ext cx="800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/>
                <a:t>aire</a:t>
              </a:r>
            </a:p>
          </p:txBody>
        </p:sp>
        <p:sp>
          <p:nvSpPr>
            <p:cNvPr id="10259" name="60 CuadroTexto"/>
            <p:cNvSpPr txBox="1">
              <a:spLocks noChangeArrowheads="1"/>
            </p:cNvSpPr>
            <p:nvPr/>
          </p:nvSpPr>
          <p:spPr bwMode="auto">
            <a:xfrm>
              <a:off x="925830" y="2537460"/>
              <a:ext cx="800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/>
                <a:t>aire</a:t>
              </a:r>
            </a:p>
          </p:txBody>
        </p:sp>
      </p:grpSp>
      <p:sp>
        <p:nvSpPr>
          <p:cNvPr id="62" name="61 CuadroTexto"/>
          <p:cNvSpPr txBox="1">
            <a:spLocks noChangeArrowheads="1"/>
          </p:cNvSpPr>
          <p:nvPr/>
        </p:nvSpPr>
        <p:spPr bwMode="auto">
          <a:xfrm>
            <a:off x="2514600" y="5772150"/>
            <a:ext cx="3565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CC0000"/>
                </a:solidFill>
              </a:rPr>
              <a:t>E</a:t>
            </a:r>
            <a:r>
              <a:rPr lang="es-ES_tradnl">
                <a:solidFill>
                  <a:srgbClr val="FF0000"/>
                </a:solidFill>
              </a:rPr>
              <a:t> </a:t>
            </a:r>
            <a:r>
              <a:rPr lang="es-ES_tradnl"/>
              <a:t>= </a:t>
            </a:r>
            <a:r>
              <a:rPr lang="es-ES_tradnl" b="1">
                <a:solidFill>
                  <a:srgbClr val="C00000"/>
                </a:solidFill>
              </a:rPr>
              <a:t>E</a:t>
            </a:r>
            <a:r>
              <a:rPr lang="es-ES_tradnl"/>
              <a:t>mpuje aerodinámico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2152 0.00093 0.04305 0.00186 0.06493 0.00232 C 0.0868 0.00278 0.10694 0.00487 0.13159 0.00232 C 0.15625 -0.00023 0.18941 -0.00763 0.21337 -0.01319 C 0.23732 -0.01875 0.25642 -0.02662 0.275 -0.03101 C 0.29357 -0.03541 0.30642 -0.03865 0.325 -0.03981 C 0.34357 -0.04097 0.36337 -0.04259 0.38663 -0.03773 C 0.40989 -0.03287 0.43923 -0.02083 0.46493 -0.01111 C 0.49045 -0.00138 0.51944 0.01019 0.53993 0.02014 C 0.56041 0.0301 0.57031 0.03612 0.58837 0.04908 C 0.60642 0.06204 0.62864 0.0838 0.64826 0.09792 C 0.66788 0.11204 0.68819 0.12292 0.70659 0.13334 C 0.725 0.14375 0.73611 0.15162 0.75833 0.16019 C 0.78055 0.16875 0.82152 0.17963 0.83993 0.18449 C 0.85833 0.18936 0.86371 0.1882 0.8684 0.18889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C 0.03264 0.00231 0.06528 0.00486 0.09323 0.0044 C 0.12118 0.00393 0.13629 0.00625 0.16823 -0.00232 C 0.20018 -0.01088 0.25122 -0.03982 0.2849 -0.04676 C 0.31858 -0.0537 0.34028 -0.04769 0.36997 -0.04444 C 0.39966 -0.0412 0.43351 -0.03611 0.4632 -0.02662 C 0.49288 -0.01713 0.5257 0.00093 0.54827 0.01319 C 0.57084 0.02546 0.58056 0.03495 0.59827 0.04653 C 0.61598 0.0581 0.6349 0.06852 0.65486 0.08218 C 0.67483 0.09583 0.70052 0.11782 0.71823 0.12893 C 0.73594 0.14005 0.74306 0.14329 0.76163 0.14884 C 0.78021 0.1544 0.8132 0.15926 0.82986 0.16227 C 0.84653 0.16528 0.85643 0.16597 0.86163 0.16667 " pathEditMode="relative" rAng="0" ptsTypes="aaaaaaaaaaaaA">
                                      <p:cBhvr>
                                        <p:cTn id="24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069 C 0.06701 0.00324 0.13246 0.00718 0.20833 0.01042 C 0.2842 0.01366 0.38628 0.01505 0.45659 0.01944 C 0.52691 0.02384 0.58003 0.03079 0.63003 0.03704 C 0.68003 0.04329 0.71805 0.05 0.75659 0.05718 C 0.79514 0.06435 0.84409 0.07569 0.86163 0.0794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0.15139 -0.00092 0.30295 -0.00185 0.4099 -1.48148E-6 C 0.51684 0.00185 0.56719 0.00371 0.64167 0.01111 C 0.7158 0.01852 0.81945 0.03889 0.85504 0.04445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2" grpId="0" animBg="1"/>
      <p:bldP spid="41993" grpId="0" animBg="1"/>
      <p:bldP spid="41993" grpId="1" animBg="1"/>
      <p:bldP spid="41994" grpId="0" animBg="1"/>
      <p:bldP spid="41994" grpId="1" animBg="1"/>
      <p:bldP spid="41995" grpId="0" animBg="1"/>
      <p:bldP spid="41995" grpId="1" animBg="1"/>
      <p:bldP spid="41996" grpId="0" animBg="1"/>
      <p:bldP spid="41996" grpId="1" animBg="1"/>
      <p:bldP spid="42036" grpId="0"/>
      <p:bldP spid="42036" grpId="1"/>
      <p:bldP spid="57" grpId="0" build="allAtOnce" animBg="1"/>
      <p:bldP spid="62" grpId="0" build="allAtOnce" animBg="1"/>
      <p:bldP spid="6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2375" name="Picture 3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62021"/>
            <a:stretch>
              <a:fillRect/>
            </a:stretch>
          </p:blipFill>
          <p:spPr bwMode="auto">
            <a:xfrm>
              <a:off x="0" y="2694"/>
              <a:ext cx="5760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76" name="Picture 4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 flipV="1">
              <a:off x="0" y="2018"/>
              <a:ext cx="5760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77" name="Picture 5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 flipV="1">
              <a:off x="0" y="618"/>
              <a:ext cx="5760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78" name="Picture 6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>
              <a:off x="0" y="0"/>
              <a:ext cx="5760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79" name="Picture 7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>
              <a:off x="0" y="1313"/>
              <a:ext cx="5760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86325" y="2913063"/>
            <a:ext cx="3471863" cy="1163637"/>
            <a:chOff x="3078" y="1835"/>
            <a:chExt cx="2187" cy="733"/>
          </a:xfrm>
        </p:grpSpPr>
        <p:sp>
          <p:nvSpPr>
            <p:cNvPr id="142360" name="Freeform 9"/>
            <p:cNvSpPr>
              <a:spLocks/>
            </p:cNvSpPr>
            <p:nvPr/>
          </p:nvSpPr>
          <p:spPr bwMode="auto">
            <a:xfrm>
              <a:off x="3564" y="2343"/>
              <a:ext cx="255" cy="120"/>
            </a:xfrm>
            <a:custGeom>
              <a:avLst/>
              <a:gdLst>
                <a:gd name="T0" fmla="*/ 0 w 255"/>
                <a:gd name="T1" fmla="*/ 0 h 120"/>
                <a:gd name="T2" fmla="*/ 0 w 255"/>
                <a:gd name="T3" fmla="*/ 90 h 120"/>
                <a:gd name="T4" fmla="*/ 26 w 255"/>
                <a:gd name="T5" fmla="*/ 105 h 120"/>
                <a:gd name="T6" fmla="*/ 81 w 255"/>
                <a:gd name="T7" fmla="*/ 120 h 120"/>
                <a:gd name="T8" fmla="*/ 255 w 255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20"/>
                <a:gd name="T17" fmla="*/ 255 w 25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20">
                  <a:moveTo>
                    <a:pt x="0" y="0"/>
                  </a:moveTo>
                  <a:lnTo>
                    <a:pt x="0" y="90"/>
                  </a:lnTo>
                  <a:lnTo>
                    <a:pt x="26" y="105"/>
                  </a:lnTo>
                  <a:lnTo>
                    <a:pt x="81" y="120"/>
                  </a:lnTo>
                  <a:lnTo>
                    <a:pt x="255" y="0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61" name="Freeform 10"/>
            <p:cNvSpPr>
              <a:spLocks/>
            </p:cNvSpPr>
            <p:nvPr/>
          </p:nvSpPr>
          <p:spPr bwMode="auto">
            <a:xfrm>
              <a:off x="3195" y="1835"/>
              <a:ext cx="2070" cy="512"/>
            </a:xfrm>
            <a:custGeom>
              <a:avLst/>
              <a:gdLst>
                <a:gd name="T0" fmla="*/ 198 w 2070"/>
                <a:gd name="T1" fmla="*/ 217 h 512"/>
                <a:gd name="T2" fmla="*/ 39 w 2070"/>
                <a:gd name="T3" fmla="*/ 217 h 512"/>
                <a:gd name="T4" fmla="*/ 9 w 2070"/>
                <a:gd name="T5" fmla="*/ 253 h 512"/>
                <a:gd name="T6" fmla="*/ 6 w 2070"/>
                <a:gd name="T7" fmla="*/ 331 h 512"/>
                <a:gd name="T8" fmla="*/ 45 w 2070"/>
                <a:gd name="T9" fmla="*/ 412 h 512"/>
                <a:gd name="T10" fmla="*/ 129 w 2070"/>
                <a:gd name="T11" fmla="*/ 460 h 512"/>
                <a:gd name="T12" fmla="*/ 363 w 2070"/>
                <a:gd name="T13" fmla="*/ 505 h 512"/>
                <a:gd name="T14" fmla="*/ 657 w 2070"/>
                <a:gd name="T15" fmla="*/ 502 h 512"/>
                <a:gd name="T16" fmla="*/ 1155 w 2070"/>
                <a:gd name="T17" fmla="*/ 454 h 512"/>
                <a:gd name="T18" fmla="*/ 1725 w 2070"/>
                <a:gd name="T19" fmla="*/ 397 h 512"/>
                <a:gd name="T20" fmla="*/ 1908 w 2070"/>
                <a:gd name="T21" fmla="*/ 379 h 512"/>
                <a:gd name="T22" fmla="*/ 2013 w 2070"/>
                <a:gd name="T23" fmla="*/ 349 h 512"/>
                <a:gd name="T24" fmla="*/ 2064 w 2070"/>
                <a:gd name="T25" fmla="*/ 292 h 512"/>
                <a:gd name="T26" fmla="*/ 2049 w 2070"/>
                <a:gd name="T27" fmla="*/ 166 h 512"/>
                <a:gd name="T28" fmla="*/ 1977 w 2070"/>
                <a:gd name="T29" fmla="*/ 40 h 512"/>
                <a:gd name="T30" fmla="*/ 1899 w 2070"/>
                <a:gd name="T31" fmla="*/ 1 h 512"/>
                <a:gd name="T32" fmla="*/ 1830 w 2070"/>
                <a:gd name="T33" fmla="*/ 49 h 512"/>
                <a:gd name="T34" fmla="*/ 1773 w 2070"/>
                <a:gd name="T35" fmla="*/ 139 h 512"/>
                <a:gd name="T36" fmla="*/ 1725 w 2070"/>
                <a:gd name="T37" fmla="*/ 196 h 512"/>
                <a:gd name="T38" fmla="*/ 1644 w 2070"/>
                <a:gd name="T39" fmla="*/ 217 h 512"/>
                <a:gd name="T40" fmla="*/ 1416 w 2070"/>
                <a:gd name="T41" fmla="*/ 193 h 512"/>
                <a:gd name="T42" fmla="*/ 1233 w 2070"/>
                <a:gd name="T43" fmla="*/ 160 h 512"/>
                <a:gd name="T44" fmla="*/ 858 w 2070"/>
                <a:gd name="T45" fmla="*/ 55 h 512"/>
                <a:gd name="T46" fmla="*/ 747 w 2070"/>
                <a:gd name="T47" fmla="*/ 34 h 512"/>
                <a:gd name="T48" fmla="*/ 582 w 2070"/>
                <a:gd name="T49" fmla="*/ 25 h 512"/>
                <a:gd name="T50" fmla="*/ 438 w 2070"/>
                <a:gd name="T51" fmla="*/ 37 h 512"/>
                <a:gd name="T52" fmla="*/ 384 w 2070"/>
                <a:gd name="T53" fmla="*/ 70 h 512"/>
                <a:gd name="T54" fmla="*/ 273 w 2070"/>
                <a:gd name="T55" fmla="*/ 148 h 512"/>
                <a:gd name="T56" fmla="*/ 198 w 2070"/>
                <a:gd name="T57" fmla="*/ 217 h 5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70"/>
                <a:gd name="T88" fmla="*/ 0 h 512"/>
                <a:gd name="T89" fmla="*/ 2070 w 2070"/>
                <a:gd name="T90" fmla="*/ 512 h 5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70" h="512">
                  <a:moveTo>
                    <a:pt x="198" y="217"/>
                  </a:moveTo>
                  <a:cubicBezTo>
                    <a:pt x="155" y="231"/>
                    <a:pt x="70" y="211"/>
                    <a:pt x="39" y="217"/>
                  </a:cubicBezTo>
                  <a:cubicBezTo>
                    <a:pt x="8" y="223"/>
                    <a:pt x="14" y="234"/>
                    <a:pt x="9" y="253"/>
                  </a:cubicBezTo>
                  <a:cubicBezTo>
                    <a:pt x="4" y="272"/>
                    <a:pt x="0" y="305"/>
                    <a:pt x="6" y="331"/>
                  </a:cubicBezTo>
                  <a:cubicBezTo>
                    <a:pt x="12" y="357"/>
                    <a:pt x="25" y="391"/>
                    <a:pt x="45" y="412"/>
                  </a:cubicBezTo>
                  <a:cubicBezTo>
                    <a:pt x="65" y="433"/>
                    <a:pt x="76" y="445"/>
                    <a:pt x="129" y="460"/>
                  </a:cubicBezTo>
                  <a:cubicBezTo>
                    <a:pt x="182" y="475"/>
                    <a:pt x="275" y="498"/>
                    <a:pt x="363" y="505"/>
                  </a:cubicBezTo>
                  <a:cubicBezTo>
                    <a:pt x="451" y="512"/>
                    <a:pt x="525" y="510"/>
                    <a:pt x="657" y="502"/>
                  </a:cubicBezTo>
                  <a:cubicBezTo>
                    <a:pt x="789" y="494"/>
                    <a:pt x="977" y="471"/>
                    <a:pt x="1155" y="454"/>
                  </a:cubicBezTo>
                  <a:cubicBezTo>
                    <a:pt x="1333" y="437"/>
                    <a:pt x="1600" y="409"/>
                    <a:pt x="1725" y="397"/>
                  </a:cubicBezTo>
                  <a:cubicBezTo>
                    <a:pt x="1850" y="385"/>
                    <a:pt x="1860" y="387"/>
                    <a:pt x="1908" y="379"/>
                  </a:cubicBezTo>
                  <a:cubicBezTo>
                    <a:pt x="1956" y="371"/>
                    <a:pt x="1987" y="363"/>
                    <a:pt x="2013" y="349"/>
                  </a:cubicBezTo>
                  <a:cubicBezTo>
                    <a:pt x="2039" y="335"/>
                    <a:pt x="2058" y="322"/>
                    <a:pt x="2064" y="292"/>
                  </a:cubicBezTo>
                  <a:cubicBezTo>
                    <a:pt x="2070" y="262"/>
                    <a:pt x="2063" y="208"/>
                    <a:pt x="2049" y="166"/>
                  </a:cubicBezTo>
                  <a:cubicBezTo>
                    <a:pt x="2035" y="124"/>
                    <a:pt x="2002" y="67"/>
                    <a:pt x="1977" y="40"/>
                  </a:cubicBezTo>
                  <a:cubicBezTo>
                    <a:pt x="1952" y="13"/>
                    <a:pt x="1923" y="0"/>
                    <a:pt x="1899" y="1"/>
                  </a:cubicBezTo>
                  <a:cubicBezTo>
                    <a:pt x="1875" y="2"/>
                    <a:pt x="1851" y="26"/>
                    <a:pt x="1830" y="49"/>
                  </a:cubicBezTo>
                  <a:cubicBezTo>
                    <a:pt x="1809" y="72"/>
                    <a:pt x="1790" y="115"/>
                    <a:pt x="1773" y="139"/>
                  </a:cubicBezTo>
                  <a:cubicBezTo>
                    <a:pt x="1756" y="163"/>
                    <a:pt x="1746" y="183"/>
                    <a:pt x="1725" y="196"/>
                  </a:cubicBezTo>
                  <a:cubicBezTo>
                    <a:pt x="1704" y="209"/>
                    <a:pt x="1695" y="217"/>
                    <a:pt x="1644" y="217"/>
                  </a:cubicBezTo>
                  <a:cubicBezTo>
                    <a:pt x="1593" y="217"/>
                    <a:pt x="1484" y="202"/>
                    <a:pt x="1416" y="193"/>
                  </a:cubicBezTo>
                  <a:cubicBezTo>
                    <a:pt x="1348" y="184"/>
                    <a:pt x="1326" y="183"/>
                    <a:pt x="1233" y="160"/>
                  </a:cubicBezTo>
                  <a:cubicBezTo>
                    <a:pt x="1140" y="137"/>
                    <a:pt x="939" y="76"/>
                    <a:pt x="858" y="55"/>
                  </a:cubicBezTo>
                  <a:cubicBezTo>
                    <a:pt x="777" y="34"/>
                    <a:pt x="793" y="39"/>
                    <a:pt x="747" y="34"/>
                  </a:cubicBezTo>
                  <a:cubicBezTo>
                    <a:pt x="701" y="29"/>
                    <a:pt x="633" y="25"/>
                    <a:pt x="582" y="25"/>
                  </a:cubicBezTo>
                  <a:cubicBezTo>
                    <a:pt x="531" y="25"/>
                    <a:pt x="471" y="30"/>
                    <a:pt x="438" y="37"/>
                  </a:cubicBezTo>
                  <a:cubicBezTo>
                    <a:pt x="405" y="44"/>
                    <a:pt x="411" y="52"/>
                    <a:pt x="384" y="70"/>
                  </a:cubicBezTo>
                  <a:cubicBezTo>
                    <a:pt x="357" y="88"/>
                    <a:pt x="304" y="123"/>
                    <a:pt x="273" y="148"/>
                  </a:cubicBezTo>
                  <a:cubicBezTo>
                    <a:pt x="242" y="173"/>
                    <a:pt x="214" y="203"/>
                    <a:pt x="198" y="21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62" name="Freeform 11"/>
            <p:cNvSpPr>
              <a:spLocks/>
            </p:cNvSpPr>
            <p:nvPr/>
          </p:nvSpPr>
          <p:spPr bwMode="auto">
            <a:xfrm>
              <a:off x="3396" y="1914"/>
              <a:ext cx="231" cy="186"/>
            </a:xfrm>
            <a:custGeom>
              <a:avLst/>
              <a:gdLst>
                <a:gd name="T0" fmla="*/ 0 w 231"/>
                <a:gd name="T1" fmla="*/ 138 h 186"/>
                <a:gd name="T2" fmla="*/ 30 w 231"/>
                <a:gd name="T3" fmla="*/ 186 h 186"/>
                <a:gd name="T4" fmla="*/ 114 w 231"/>
                <a:gd name="T5" fmla="*/ 186 h 186"/>
                <a:gd name="T6" fmla="*/ 231 w 231"/>
                <a:gd name="T7" fmla="*/ 30 h 186"/>
                <a:gd name="T8" fmla="*/ 171 w 231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86"/>
                <a:gd name="T17" fmla="*/ 231 w 231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86">
                  <a:moveTo>
                    <a:pt x="0" y="138"/>
                  </a:moveTo>
                  <a:lnTo>
                    <a:pt x="30" y="186"/>
                  </a:lnTo>
                  <a:lnTo>
                    <a:pt x="114" y="186"/>
                  </a:lnTo>
                  <a:lnTo>
                    <a:pt x="231" y="30"/>
                  </a:lnTo>
                  <a:lnTo>
                    <a:pt x="171" y="0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63" name="Freeform 12"/>
            <p:cNvSpPr>
              <a:spLocks/>
            </p:cNvSpPr>
            <p:nvPr/>
          </p:nvSpPr>
          <p:spPr bwMode="auto">
            <a:xfrm>
              <a:off x="3537" y="1956"/>
              <a:ext cx="102" cy="150"/>
            </a:xfrm>
            <a:custGeom>
              <a:avLst/>
              <a:gdLst>
                <a:gd name="T0" fmla="*/ 0 w 102"/>
                <a:gd name="T1" fmla="*/ 144 h 150"/>
                <a:gd name="T2" fmla="*/ 102 w 102"/>
                <a:gd name="T3" fmla="*/ 0 h 150"/>
                <a:gd name="T4" fmla="*/ 102 w 102"/>
                <a:gd name="T5" fmla="*/ 150 h 150"/>
                <a:gd name="T6" fmla="*/ 0 w 102"/>
                <a:gd name="T7" fmla="*/ 144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150"/>
                <a:gd name="T14" fmla="*/ 102 w 10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150">
                  <a:moveTo>
                    <a:pt x="0" y="144"/>
                  </a:moveTo>
                  <a:lnTo>
                    <a:pt x="102" y="0"/>
                  </a:lnTo>
                  <a:lnTo>
                    <a:pt x="102" y="15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64" name="Rectangle 13"/>
            <p:cNvSpPr>
              <a:spLocks noChangeArrowheads="1"/>
            </p:cNvSpPr>
            <p:nvPr/>
          </p:nvSpPr>
          <p:spPr bwMode="auto">
            <a:xfrm>
              <a:off x="3660" y="1965"/>
              <a:ext cx="18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65" name="Rectangle 14"/>
            <p:cNvSpPr>
              <a:spLocks noChangeArrowheads="1"/>
            </p:cNvSpPr>
            <p:nvPr/>
          </p:nvSpPr>
          <p:spPr bwMode="auto">
            <a:xfrm>
              <a:off x="3864" y="1965"/>
              <a:ext cx="13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66" name="Oval 15"/>
            <p:cNvSpPr>
              <a:spLocks noChangeArrowheads="1"/>
            </p:cNvSpPr>
            <p:nvPr/>
          </p:nvSpPr>
          <p:spPr bwMode="auto">
            <a:xfrm>
              <a:off x="4976" y="2015"/>
              <a:ext cx="250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67" name="Oval 16"/>
            <p:cNvSpPr>
              <a:spLocks noChangeArrowheads="1"/>
            </p:cNvSpPr>
            <p:nvPr/>
          </p:nvSpPr>
          <p:spPr bwMode="auto">
            <a:xfrm>
              <a:off x="3159" y="1860"/>
              <a:ext cx="39" cy="552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68" name="Freeform 17"/>
            <p:cNvSpPr>
              <a:spLocks/>
            </p:cNvSpPr>
            <p:nvPr/>
          </p:nvSpPr>
          <p:spPr bwMode="auto">
            <a:xfrm>
              <a:off x="3078" y="2076"/>
              <a:ext cx="126" cy="108"/>
            </a:xfrm>
            <a:custGeom>
              <a:avLst/>
              <a:gdLst>
                <a:gd name="T0" fmla="*/ 244 w 120"/>
                <a:gd name="T1" fmla="*/ 0 h 108"/>
                <a:gd name="T2" fmla="*/ 101 w 120"/>
                <a:gd name="T3" fmla="*/ 18 h 108"/>
                <a:gd name="T4" fmla="*/ 0 w 120"/>
                <a:gd name="T5" fmla="*/ 54 h 108"/>
                <a:gd name="T6" fmla="*/ 87 w 120"/>
                <a:gd name="T7" fmla="*/ 93 h 108"/>
                <a:gd name="T8" fmla="*/ 249 w 120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08"/>
                <a:gd name="T17" fmla="*/ 120 w 120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08">
                  <a:moveTo>
                    <a:pt x="117" y="0"/>
                  </a:moveTo>
                  <a:lnTo>
                    <a:pt x="48" y="18"/>
                  </a:lnTo>
                  <a:lnTo>
                    <a:pt x="0" y="54"/>
                  </a:lnTo>
                  <a:lnTo>
                    <a:pt x="42" y="93"/>
                  </a:lnTo>
                  <a:lnTo>
                    <a:pt x="120" y="108"/>
                  </a:lnTo>
                </a:path>
              </a:pathLst>
            </a:custGeom>
            <a:solidFill>
              <a:srgbClr val="D6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69" name="Oval 18"/>
            <p:cNvSpPr>
              <a:spLocks noChangeArrowheads="1"/>
            </p:cNvSpPr>
            <p:nvPr/>
          </p:nvSpPr>
          <p:spPr bwMode="auto">
            <a:xfrm>
              <a:off x="3594" y="1860"/>
              <a:ext cx="461" cy="75"/>
            </a:xfrm>
            <a:prstGeom prst="ellipse">
              <a:avLst/>
            </a:prstGeom>
            <a:solidFill>
              <a:srgbClr val="FFFF00"/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70" name="Oval 19"/>
            <p:cNvSpPr>
              <a:spLocks noChangeArrowheads="1"/>
            </p:cNvSpPr>
            <p:nvPr/>
          </p:nvSpPr>
          <p:spPr bwMode="auto">
            <a:xfrm>
              <a:off x="3516" y="2448"/>
              <a:ext cx="120" cy="1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371" name="Line 20"/>
            <p:cNvSpPr>
              <a:spLocks noChangeShapeType="1"/>
            </p:cNvSpPr>
            <p:nvPr/>
          </p:nvSpPr>
          <p:spPr bwMode="auto">
            <a:xfrm>
              <a:off x="3561" y="2340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72" name="Line 21"/>
            <p:cNvSpPr>
              <a:spLocks noChangeShapeType="1"/>
            </p:cNvSpPr>
            <p:nvPr/>
          </p:nvSpPr>
          <p:spPr bwMode="auto">
            <a:xfrm flipV="1">
              <a:off x="3636" y="2340"/>
              <a:ext cx="19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73" name="Oval 22"/>
            <p:cNvSpPr>
              <a:spLocks noChangeArrowheads="1"/>
            </p:cNvSpPr>
            <p:nvPr/>
          </p:nvSpPr>
          <p:spPr bwMode="auto">
            <a:xfrm>
              <a:off x="3536" y="2220"/>
              <a:ext cx="485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pic>
          <p:nvPicPr>
            <p:cNvPr id="142374" name="Picture 23" descr="U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6" y="2053"/>
              <a:ext cx="16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41875" y="1489075"/>
            <a:ext cx="2895600" cy="1946275"/>
            <a:chOff x="3050" y="938"/>
            <a:chExt cx="1824" cy="1226"/>
          </a:xfrm>
        </p:grpSpPr>
        <p:sp>
          <p:nvSpPr>
            <p:cNvPr id="142358" name="Line 25"/>
            <p:cNvSpPr>
              <a:spLocks noChangeShapeType="1"/>
            </p:cNvSpPr>
            <p:nvPr/>
          </p:nvSpPr>
          <p:spPr bwMode="auto">
            <a:xfrm flipV="1">
              <a:off x="3928" y="1433"/>
              <a:ext cx="0" cy="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59" name="Text Box 26"/>
            <p:cNvSpPr txBox="1">
              <a:spLocks noChangeArrowheads="1"/>
            </p:cNvSpPr>
            <p:nvPr/>
          </p:nvSpPr>
          <p:spPr bwMode="auto">
            <a:xfrm>
              <a:off x="3050" y="938"/>
              <a:ext cx="1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800">
                  <a:solidFill>
                    <a:srgbClr val="FF3300"/>
                  </a:solidFill>
                  <a:latin typeface="Arial" charset="0"/>
                </a:rPr>
                <a:t>Empuje aerodinámico debido al perfil de las alas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84863" y="3429000"/>
            <a:ext cx="901700" cy="1619250"/>
            <a:chOff x="3707" y="2179"/>
            <a:chExt cx="568" cy="1020"/>
          </a:xfrm>
        </p:grpSpPr>
        <p:sp>
          <p:nvSpPr>
            <p:cNvPr id="142356" name="Line 28"/>
            <p:cNvSpPr>
              <a:spLocks noChangeShapeType="1"/>
            </p:cNvSpPr>
            <p:nvPr/>
          </p:nvSpPr>
          <p:spPr bwMode="auto">
            <a:xfrm>
              <a:off x="3928" y="2179"/>
              <a:ext cx="0" cy="73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57" name="Text Box 29"/>
            <p:cNvSpPr txBox="1">
              <a:spLocks noChangeArrowheads="1"/>
            </p:cNvSpPr>
            <p:nvPr/>
          </p:nvSpPr>
          <p:spPr bwMode="auto">
            <a:xfrm>
              <a:off x="3707" y="2968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333399"/>
                  </a:solidFill>
                  <a:latin typeface="Arial" charset="0"/>
                </a:rPr>
                <a:t>Peso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092450" y="3387725"/>
            <a:ext cx="2017713" cy="855663"/>
            <a:chOff x="1948" y="2134"/>
            <a:chExt cx="1271" cy="539"/>
          </a:xfrm>
        </p:grpSpPr>
        <p:sp>
          <p:nvSpPr>
            <p:cNvPr id="142354" name="Line 31"/>
            <p:cNvSpPr>
              <a:spLocks noChangeShapeType="1"/>
            </p:cNvSpPr>
            <p:nvPr/>
          </p:nvSpPr>
          <p:spPr bwMode="auto">
            <a:xfrm flipH="1">
              <a:off x="2332" y="2134"/>
              <a:ext cx="761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355" name="Rectangle 32"/>
            <p:cNvSpPr>
              <a:spLocks noChangeArrowheads="1"/>
            </p:cNvSpPr>
            <p:nvPr/>
          </p:nvSpPr>
          <p:spPr bwMode="auto">
            <a:xfrm>
              <a:off x="1948" y="2266"/>
              <a:ext cx="12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solidFill>
                    <a:srgbClr val="009900"/>
                  </a:solidFill>
                  <a:latin typeface="Arial" charset="0"/>
                </a:rPr>
                <a:t>Fuerza tractora</a:t>
              </a:r>
            </a:p>
            <a:p>
              <a:pPr algn="ctr"/>
              <a:r>
                <a:rPr lang="es-ES" sz="1800">
                  <a:solidFill>
                    <a:srgbClr val="009900"/>
                  </a:solidFill>
                  <a:latin typeface="Arial" charset="0"/>
                </a:rPr>
                <a:t>debida a la hélice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088063" y="2605088"/>
            <a:ext cx="325437" cy="1684337"/>
            <a:chOff x="3835" y="1641"/>
            <a:chExt cx="205" cy="1061"/>
          </a:xfrm>
        </p:grpSpPr>
        <p:grpSp>
          <p:nvGrpSpPr>
            <p:cNvPr id="142348" name="Group 38"/>
            <p:cNvGrpSpPr>
              <a:grpSpLocks/>
            </p:cNvGrpSpPr>
            <p:nvPr/>
          </p:nvGrpSpPr>
          <p:grpSpPr bwMode="auto">
            <a:xfrm>
              <a:off x="3835" y="1641"/>
              <a:ext cx="205" cy="226"/>
              <a:chOff x="1066" y="300"/>
              <a:chExt cx="453" cy="499"/>
            </a:xfrm>
          </p:grpSpPr>
          <p:sp>
            <p:nvSpPr>
              <p:cNvPr id="142352" name="Line 36"/>
              <p:cNvSpPr>
                <a:spLocks noChangeShapeType="1"/>
              </p:cNvSpPr>
              <p:nvPr/>
            </p:nvSpPr>
            <p:spPr bwMode="auto">
              <a:xfrm>
                <a:off x="1066" y="346"/>
                <a:ext cx="453" cy="453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2353" name="Line 37"/>
              <p:cNvSpPr>
                <a:spLocks noChangeShapeType="1"/>
              </p:cNvSpPr>
              <p:nvPr/>
            </p:nvSpPr>
            <p:spPr bwMode="auto">
              <a:xfrm flipH="1">
                <a:off x="1066" y="300"/>
                <a:ext cx="453" cy="499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42349" name="Group 39"/>
            <p:cNvGrpSpPr>
              <a:grpSpLocks/>
            </p:cNvGrpSpPr>
            <p:nvPr/>
          </p:nvGrpSpPr>
          <p:grpSpPr bwMode="auto">
            <a:xfrm>
              <a:off x="3835" y="2476"/>
              <a:ext cx="205" cy="226"/>
              <a:chOff x="1066" y="300"/>
              <a:chExt cx="453" cy="499"/>
            </a:xfrm>
          </p:grpSpPr>
          <p:sp>
            <p:nvSpPr>
              <p:cNvPr id="142350" name="Line 40"/>
              <p:cNvSpPr>
                <a:spLocks noChangeShapeType="1"/>
              </p:cNvSpPr>
              <p:nvPr/>
            </p:nvSpPr>
            <p:spPr bwMode="auto">
              <a:xfrm>
                <a:off x="1066" y="346"/>
                <a:ext cx="453" cy="453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2351" name="Line 41"/>
              <p:cNvSpPr>
                <a:spLocks noChangeShapeType="1"/>
              </p:cNvSpPr>
              <p:nvPr/>
            </p:nvSpPr>
            <p:spPr bwMode="auto">
              <a:xfrm flipH="1">
                <a:off x="1066" y="300"/>
                <a:ext cx="453" cy="499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46" name="45 Elipse"/>
          <p:cNvSpPr/>
          <p:nvPr/>
        </p:nvSpPr>
        <p:spPr>
          <a:xfrm flipH="1" flipV="1">
            <a:off x="4999038" y="2955925"/>
            <a:ext cx="79375" cy="796925"/>
          </a:xfrm>
          <a:prstGeom prst="ellipse">
            <a:avLst/>
          </a:prstGeom>
          <a:solidFill>
            <a:srgbClr val="8A7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10" name="42 Grupo"/>
          <p:cNvGrpSpPr>
            <a:grpSpLocks/>
          </p:cNvGrpSpPr>
          <p:nvPr/>
        </p:nvGrpSpPr>
        <p:grpSpPr bwMode="auto">
          <a:xfrm>
            <a:off x="4730744" y="2707481"/>
            <a:ext cx="860429" cy="523220"/>
            <a:chOff x="3645408" y="671486"/>
            <a:chExt cx="860226" cy="522229"/>
          </a:xfrm>
        </p:grpSpPr>
        <p:sp>
          <p:nvSpPr>
            <p:cNvPr id="142346" name="40 CuadroTexto"/>
            <p:cNvSpPr txBox="1">
              <a:spLocks noChangeArrowheads="1"/>
            </p:cNvSpPr>
            <p:nvPr/>
          </p:nvSpPr>
          <p:spPr bwMode="auto">
            <a:xfrm>
              <a:off x="3645408" y="768096"/>
              <a:ext cx="512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dirty="0" smtClean="0"/>
                <a:t>P</a:t>
              </a:r>
              <a:r>
                <a:rPr lang="es-ES_tradnl" sz="1400" baseline="-25000" dirty="0" smtClean="0"/>
                <a:t>1</a:t>
              </a:r>
              <a:endParaRPr lang="es-ES_tradnl" sz="1400" baseline="-25000" dirty="0"/>
            </a:p>
          </p:txBody>
        </p:sp>
        <p:sp>
          <p:nvSpPr>
            <p:cNvPr id="142347" name="41 CuadroTexto"/>
            <p:cNvSpPr txBox="1">
              <a:spLocks noChangeArrowheads="1"/>
            </p:cNvSpPr>
            <p:nvPr/>
          </p:nvSpPr>
          <p:spPr bwMode="auto">
            <a:xfrm>
              <a:off x="3911832" y="671486"/>
              <a:ext cx="593802" cy="52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2800" dirty="0" smtClean="0"/>
                <a:t>P</a:t>
              </a:r>
              <a:r>
                <a:rPr lang="es-ES_tradnl" sz="2800" baseline="-25000" dirty="0" smtClean="0"/>
                <a:t>2</a:t>
              </a:r>
              <a:endParaRPr lang="es-ES_tradnl" sz="2800" baseline="-25000" dirty="0"/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El perfil de la hélice, en su rotación, genera una diferencia de presión entre la zona delantera y la trasera de manera que:  </a:t>
            </a:r>
            <a:r>
              <a:rPr lang="es-ES_tradnl" sz="1800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s-ES_tradnl" sz="1800" b="1" dirty="0" smtClean="0">
                <a:solidFill>
                  <a:srgbClr val="000000"/>
                </a:solidFill>
                <a:latin typeface="Arial"/>
              </a:rPr>
              <a:t>&lt; P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-0.91979 -2.96296E-6 " pathEditMode="relative" ptsTypes="AA">
                                      <p:cBhvr>
                                        <p:cTn id="4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rpl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3333 0 " pathEditMode="relative" ptsTypes="AA">
                                      <p:cBhvr>
                                        <p:cTn id="50" dur="7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59389E-6 L -0.84409 8.59389E-6 " pathEditMode="relative" ptsTypes="AA">
                                      <p:cBhvr>
                                        <p:cTn id="52" dur="7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4750" y="1901825"/>
            <a:ext cx="69230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Vuelo del helicóptero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Cj04296770000[1]"/>
          <p:cNvPicPr>
            <a:picLocks noChangeAspect="1" noChangeArrowheads="1"/>
          </p:cNvPicPr>
          <p:nvPr/>
        </p:nvPicPr>
        <p:blipFill>
          <a:blip r:embed="rId3" cstate="print"/>
          <a:srcRect l="5737" t="1068" r="1135" b="16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6 Grupo"/>
          <p:cNvGrpSpPr/>
          <p:nvPr/>
        </p:nvGrpSpPr>
        <p:grpSpPr>
          <a:xfrm>
            <a:off x="4872175" y="4632325"/>
            <a:ext cx="2408193" cy="319760"/>
            <a:chOff x="4872175" y="4632325"/>
            <a:chExt cx="2408193" cy="319760"/>
          </a:xfrm>
        </p:grpSpPr>
        <p:sp>
          <p:nvSpPr>
            <p:cNvPr id="144414" name="Freeform 20"/>
            <p:cNvSpPr>
              <a:spLocks/>
            </p:cNvSpPr>
            <p:nvPr/>
          </p:nvSpPr>
          <p:spPr bwMode="auto">
            <a:xfrm flipH="1">
              <a:off x="5849042" y="4664447"/>
              <a:ext cx="1431326" cy="167911"/>
            </a:xfrm>
            <a:custGeom>
              <a:avLst/>
              <a:gdLst>
                <a:gd name="T0" fmla="*/ 0 w 2200"/>
                <a:gd name="T1" fmla="*/ 0 h 224"/>
                <a:gd name="T2" fmla="*/ 385 w 2200"/>
                <a:gd name="T3" fmla="*/ 273 h 224"/>
                <a:gd name="T4" fmla="*/ 386 w 2200"/>
                <a:gd name="T5" fmla="*/ 332 h 224"/>
                <a:gd name="T6" fmla="*/ 0 w 2200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0"/>
                <a:gd name="T13" fmla="*/ 0 h 224"/>
                <a:gd name="T14" fmla="*/ 2200 w 2200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0" h="224">
                  <a:moveTo>
                    <a:pt x="0" y="0"/>
                  </a:moveTo>
                  <a:lnTo>
                    <a:pt x="2192" y="184"/>
                  </a:lnTo>
                  <a:lnTo>
                    <a:pt x="220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5" name="Freeform 21"/>
            <p:cNvSpPr>
              <a:spLocks/>
            </p:cNvSpPr>
            <p:nvPr/>
          </p:nvSpPr>
          <p:spPr bwMode="auto">
            <a:xfrm flipH="1">
              <a:off x="4872175" y="4632325"/>
              <a:ext cx="882614" cy="189812"/>
            </a:xfrm>
            <a:custGeom>
              <a:avLst/>
              <a:gdLst>
                <a:gd name="T0" fmla="*/ 0 w 1212"/>
                <a:gd name="T1" fmla="*/ 312 h 254"/>
                <a:gd name="T2" fmla="*/ 1076 w 1212"/>
                <a:gd name="T3" fmla="*/ 0 h 254"/>
                <a:gd name="T4" fmla="*/ 1152 w 1212"/>
                <a:gd name="T5" fmla="*/ 4 h 254"/>
                <a:gd name="T6" fmla="*/ 37 w 1212"/>
                <a:gd name="T7" fmla="*/ 360 h 254"/>
                <a:gd name="T8" fmla="*/ 0 w 1212"/>
                <a:gd name="T9" fmla="*/ 346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2"/>
                <a:gd name="T16" fmla="*/ 0 h 254"/>
                <a:gd name="T17" fmla="*/ 1212 w 1212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2" h="254">
                  <a:moveTo>
                    <a:pt x="0" y="220"/>
                  </a:moveTo>
                  <a:lnTo>
                    <a:pt x="1136" y="0"/>
                  </a:lnTo>
                  <a:lnTo>
                    <a:pt x="1212" y="4"/>
                  </a:lnTo>
                  <a:lnTo>
                    <a:pt x="37" y="254"/>
                  </a:lnTo>
                  <a:lnTo>
                    <a:pt x="0" y="244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6" name="Freeform 22"/>
            <p:cNvSpPr>
              <a:spLocks/>
            </p:cNvSpPr>
            <p:nvPr/>
          </p:nvSpPr>
          <p:spPr bwMode="auto">
            <a:xfrm flipH="1">
              <a:off x="4913091" y="4822867"/>
              <a:ext cx="873847" cy="129218"/>
            </a:xfrm>
            <a:custGeom>
              <a:avLst/>
              <a:gdLst>
                <a:gd name="T0" fmla="*/ 72 w 1200"/>
                <a:gd name="T1" fmla="*/ 0 h 172"/>
                <a:gd name="T2" fmla="*/ 1140 w 1200"/>
                <a:gd name="T3" fmla="*/ 227 h 172"/>
                <a:gd name="T4" fmla="*/ 1009 w 1200"/>
                <a:gd name="T5" fmla="*/ 263 h 172"/>
                <a:gd name="T6" fmla="*/ 0 w 1200"/>
                <a:gd name="T7" fmla="*/ 35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172"/>
                <a:gd name="T14" fmla="*/ 1200 w 1200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172">
                  <a:moveTo>
                    <a:pt x="72" y="0"/>
                  </a:moveTo>
                  <a:lnTo>
                    <a:pt x="1200" y="148"/>
                  </a:lnTo>
                  <a:lnTo>
                    <a:pt x="1056" y="172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38 Grupo"/>
          <p:cNvGrpSpPr/>
          <p:nvPr/>
        </p:nvGrpSpPr>
        <p:grpSpPr>
          <a:xfrm>
            <a:off x="4788151" y="4783445"/>
            <a:ext cx="3262312" cy="995055"/>
            <a:chOff x="4788151" y="4783445"/>
            <a:chExt cx="3262312" cy="995055"/>
          </a:xfrm>
        </p:grpSpPr>
        <p:sp>
          <p:nvSpPr>
            <p:cNvPr id="144402" name="Freeform 8"/>
            <p:cNvSpPr>
              <a:spLocks/>
            </p:cNvSpPr>
            <p:nvPr/>
          </p:nvSpPr>
          <p:spPr bwMode="auto">
            <a:xfrm flipH="1">
              <a:off x="5318596" y="5677023"/>
              <a:ext cx="865079" cy="74465"/>
            </a:xfrm>
            <a:custGeom>
              <a:avLst/>
              <a:gdLst>
                <a:gd name="T0" fmla="*/ 1128 w 1188"/>
                <a:gd name="T1" fmla="*/ 0 h 100"/>
                <a:gd name="T2" fmla="*/ 931 w 1188"/>
                <a:gd name="T3" fmla="*/ 132 h 100"/>
                <a:gd name="T4" fmla="*/ 0 w 1188"/>
                <a:gd name="T5" fmla="*/ 106 h 100"/>
                <a:gd name="T6" fmla="*/ 0 60000 65536"/>
                <a:gd name="T7" fmla="*/ 0 60000 65536"/>
                <a:gd name="T8" fmla="*/ 0 60000 65536"/>
                <a:gd name="T9" fmla="*/ 0 w 1188"/>
                <a:gd name="T10" fmla="*/ 0 h 100"/>
                <a:gd name="T11" fmla="*/ 1188 w 118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00">
                  <a:moveTo>
                    <a:pt x="1188" y="0"/>
                  </a:moveTo>
                  <a:lnTo>
                    <a:pt x="976" y="100"/>
                  </a:lnTo>
                  <a:lnTo>
                    <a:pt x="0" y="7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3" name="Line 9"/>
            <p:cNvSpPr>
              <a:spLocks noChangeShapeType="1"/>
            </p:cNvSpPr>
            <p:nvPr/>
          </p:nvSpPr>
          <p:spPr bwMode="auto">
            <a:xfrm>
              <a:off x="6110611" y="5571896"/>
              <a:ext cx="26303" cy="1649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4" name="Line 10"/>
            <p:cNvSpPr>
              <a:spLocks noChangeShapeType="1"/>
            </p:cNvSpPr>
            <p:nvPr/>
          </p:nvSpPr>
          <p:spPr bwMode="auto">
            <a:xfrm flipH="1">
              <a:off x="5944756" y="5613509"/>
              <a:ext cx="8768" cy="156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5" name="Line 11"/>
            <p:cNvSpPr>
              <a:spLocks noChangeShapeType="1"/>
            </p:cNvSpPr>
            <p:nvPr/>
          </p:nvSpPr>
          <p:spPr bwMode="auto">
            <a:xfrm>
              <a:off x="5676610" y="5643441"/>
              <a:ext cx="23381" cy="1022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6" name="Line 12"/>
            <p:cNvSpPr>
              <a:spLocks noChangeShapeType="1"/>
            </p:cNvSpPr>
            <p:nvPr/>
          </p:nvSpPr>
          <p:spPr bwMode="auto">
            <a:xfrm flipH="1">
              <a:off x="5510755" y="5647091"/>
              <a:ext cx="17535" cy="12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7" name="Freeform 13"/>
            <p:cNvSpPr>
              <a:spLocks/>
            </p:cNvSpPr>
            <p:nvPr/>
          </p:nvSpPr>
          <p:spPr bwMode="auto">
            <a:xfrm flipH="1">
              <a:off x="5154933" y="5703305"/>
              <a:ext cx="841698" cy="75195"/>
            </a:xfrm>
            <a:custGeom>
              <a:avLst/>
              <a:gdLst>
                <a:gd name="T0" fmla="*/ 1096 w 1156"/>
                <a:gd name="T1" fmla="*/ 0 h 100"/>
                <a:gd name="T2" fmla="*/ 911 w 1156"/>
                <a:gd name="T3" fmla="*/ 155 h 100"/>
                <a:gd name="T4" fmla="*/ 0 w 1156"/>
                <a:gd name="T5" fmla="*/ 143 h 100"/>
                <a:gd name="T6" fmla="*/ 0 60000 65536"/>
                <a:gd name="T7" fmla="*/ 0 60000 65536"/>
                <a:gd name="T8" fmla="*/ 0 60000 65536"/>
                <a:gd name="T9" fmla="*/ 0 w 1156"/>
                <a:gd name="T10" fmla="*/ 0 h 100"/>
                <a:gd name="T11" fmla="*/ 1156 w 115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6" h="100">
                  <a:moveTo>
                    <a:pt x="1156" y="0"/>
                  </a:moveTo>
                  <a:lnTo>
                    <a:pt x="956" y="100"/>
                  </a:lnTo>
                  <a:lnTo>
                    <a:pt x="0" y="9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8" name="Freeform 14"/>
            <p:cNvSpPr>
              <a:spLocks/>
            </p:cNvSpPr>
            <p:nvPr/>
          </p:nvSpPr>
          <p:spPr bwMode="auto">
            <a:xfrm flipH="1">
              <a:off x="4793996" y="4827978"/>
              <a:ext cx="3256467" cy="692085"/>
            </a:xfrm>
            <a:custGeom>
              <a:avLst/>
              <a:gdLst>
                <a:gd name="T0" fmla="*/ 243 w 4472"/>
                <a:gd name="T1" fmla="*/ 854 h 925"/>
                <a:gd name="T2" fmla="*/ 0 w 4472"/>
                <a:gd name="T3" fmla="*/ 0 h 925"/>
                <a:gd name="T4" fmla="*/ 149 w 4472"/>
                <a:gd name="T5" fmla="*/ 15 h 925"/>
                <a:gd name="T6" fmla="*/ 463 w 4472"/>
                <a:gd name="T7" fmla="*/ 755 h 925"/>
                <a:gd name="T8" fmla="*/ 1994 w 4472"/>
                <a:gd name="T9" fmla="*/ 713 h 925"/>
                <a:gd name="T10" fmla="*/ 2223 w 4472"/>
                <a:gd name="T11" fmla="*/ 439 h 925"/>
                <a:gd name="T12" fmla="*/ 2662 w 4472"/>
                <a:gd name="T13" fmla="*/ 274 h 925"/>
                <a:gd name="T14" fmla="*/ 3230 w 4472"/>
                <a:gd name="T15" fmla="*/ 295 h 925"/>
                <a:gd name="T16" fmla="*/ 3443 w 4472"/>
                <a:gd name="T17" fmla="*/ 516 h 925"/>
                <a:gd name="T18" fmla="*/ 3723 w 4472"/>
                <a:gd name="T19" fmla="*/ 590 h 925"/>
                <a:gd name="T20" fmla="*/ 4237 w 4472"/>
                <a:gd name="T21" fmla="*/ 1215 h 925"/>
                <a:gd name="T22" fmla="*/ 4252 w 4472"/>
                <a:gd name="T23" fmla="*/ 1337 h 9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72"/>
                <a:gd name="T37" fmla="*/ 0 h 925"/>
                <a:gd name="T38" fmla="*/ 4472 w 4472"/>
                <a:gd name="T39" fmla="*/ 925 h 9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72" h="925">
                  <a:moveTo>
                    <a:pt x="258" y="591"/>
                  </a:moveTo>
                  <a:lnTo>
                    <a:pt x="0" y="0"/>
                  </a:lnTo>
                  <a:lnTo>
                    <a:pt x="159" y="15"/>
                  </a:lnTo>
                  <a:lnTo>
                    <a:pt x="493" y="523"/>
                  </a:lnTo>
                  <a:lnTo>
                    <a:pt x="2099" y="493"/>
                  </a:lnTo>
                  <a:lnTo>
                    <a:pt x="2342" y="303"/>
                  </a:lnTo>
                  <a:lnTo>
                    <a:pt x="2797" y="190"/>
                  </a:lnTo>
                  <a:lnTo>
                    <a:pt x="3395" y="205"/>
                  </a:lnTo>
                  <a:lnTo>
                    <a:pt x="3623" y="356"/>
                  </a:lnTo>
                  <a:lnTo>
                    <a:pt x="3918" y="409"/>
                  </a:lnTo>
                  <a:lnTo>
                    <a:pt x="4456" y="841"/>
                  </a:lnTo>
                  <a:lnTo>
                    <a:pt x="4472" y="925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9" name="Freeform 15"/>
            <p:cNvSpPr>
              <a:spLocks/>
            </p:cNvSpPr>
            <p:nvPr/>
          </p:nvSpPr>
          <p:spPr bwMode="auto">
            <a:xfrm flipH="1">
              <a:off x="4788151" y="5502542"/>
              <a:ext cx="1518272" cy="151850"/>
            </a:xfrm>
            <a:custGeom>
              <a:avLst/>
              <a:gdLst>
                <a:gd name="T0" fmla="*/ 0 w 2085"/>
                <a:gd name="T1" fmla="*/ 0 h 203"/>
                <a:gd name="T2" fmla="*/ 463 w 2085"/>
                <a:gd name="T3" fmla="*/ 219 h 203"/>
                <a:gd name="T4" fmla="*/ 1000 w 2085"/>
                <a:gd name="T5" fmla="*/ 283 h 203"/>
                <a:gd name="T6" fmla="*/ 1494 w 2085"/>
                <a:gd name="T7" fmla="*/ 274 h 203"/>
                <a:gd name="T8" fmla="*/ 1790 w 2085"/>
                <a:gd name="T9" fmla="*/ 184 h 203"/>
                <a:gd name="T10" fmla="*/ 1980 w 2085"/>
                <a:gd name="T11" fmla="*/ 1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5"/>
                <a:gd name="T19" fmla="*/ 0 h 203"/>
                <a:gd name="T20" fmla="*/ 2085 w 208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5" h="203">
                  <a:moveTo>
                    <a:pt x="0" y="0"/>
                  </a:moveTo>
                  <a:cubicBezTo>
                    <a:pt x="159" y="59"/>
                    <a:pt x="319" y="119"/>
                    <a:pt x="493" y="152"/>
                  </a:cubicBezTo>
                  <a:cubicBezTo>
                    <a:pt x="667" y="185"/>
                    <a:pt x="867" y="191"/>
                    <a:pt x="1046" y="197"/>
                  </a:cubicBezTo>
                  <a:cubicBezTo>
                    <a:pt x="1225" y="203"/>
                    <a:pt x="1430" y="201"/>
                    <a:pt x="1569" y="190"/>
                  </a:cubicBezTo>
                  <a:cubicBezTo>
                    <a:pt x="1708" y="179"/>
                    <a:pt x="1794" y="158"/>
                    <a:pt x="1880" y="129"/>
                  </a:cubicBezTo>
                  <a:cubicBezTo>
                    <a:pt x="1966" y="100"/>
                    <a:pt x="2042" y="39"/>
                    <a:pt x="2085" y="15"/>
                  </a:cubicBez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0" name="Freeform 16"/>
            <p:cNvSpPr>
              <a:spLocks/>
            </p:cNvSpPr>
            <p:nvPr/>
          </p:nvSpPr>
          <p:spPr bwMode="auto">
            <a:xfrm flipH="1">
              <a:off x="5213384" y="5179131"/>
              <a:ext cx="347785" cy="216094"/>
            </a:xfrm>
            <a:custGeom>
              <a:avLst/>
              <a:gdLst>
                <a:gd name="T0" fmla="*/ 0 w 478"/>
                <a:gd name="T1" fmla="*/ 0 h 288"/>
                <a:gd name="T2" fmla="*/ 61 w 478"/>
                <a:gd name="T3" fmla="*/ 377 h 288"/>
                <a:gd name="T4" fmla="*/ 448 w 478"/>
                <a:gd name="T5" fmla="*/ 433 h 288"/>
                <a:gd name="T6" fmla="*/ 341 w 478"/>
                <a:gd name="T7" fmla="*/ 8 h 288"/>
                <a:gd name="T8" fmla="*/ 0 w 47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288"/>
                <a:gd name="T17" fmla="*/ 478 w 47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288">
                  <a:moveTo>
                    <a:pt x="0" y="0"/>
                  </a:moveTo>
                  <a:lnTo>
                    <a:pt x="61" y="250"/>
                  </a:lnTo>
                  <a:lnTo>
                    <a:pt x="478" y="288"/>
                  </a:lnTo>
                  <a:lnTo>
                    <a:pt x="35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1" name="Freeform 17"/>
            <p:cNvSpPr>
              <a:spLocks/>
            </p:cNvSpPr>
            <p:nvPr/>
          </p:nvSpPr>
          <p:spPr bwMode="auto">
            <a:xfrm flipH="1">
              <a:off x="4936471" y="5162340"/>
              <a:ext cx="329519" cy="240916"/>
            </a:xfrm>
            <a:custGeom>
              <a:avLst/>
              <a:gdLst>
                <a:gd name="T0" fmla="*/ 54 w 476"/>
                <a:gd name="T1" fmla="*/ 0 h 328"/>
                <a:gd name="T2" fmla="*/ 24 w 476"/>
                <a:gd name="T3" fmla="*/ 16 h 328"/>
                <a:gd name="T4" fmla="*/ 0 w 476"/>
                <a:gd name="T5" fmla="*/ 36 h 328"/>
                <a:gd name="T6" fmla="*/ 59 w 476"/>
                <a:gd name="T7" fmla="*/ 358 h 328"/>
                <a:gd name="T8" fmla="*/ 178 w 476"/>
                <a:gd name="T9" fmla="*/ 314 h 328"/>
                <a:gd name="T10" fmla="*/ 213 w 476"/>
                <a:gd name="T11" fmla="*/ 314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328"/>
                <a:gd name="T20" fmla="*/ 476 w 476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328">
                  <a:moveTo>
                    <a:pt x="120" y="0"/>
                  </a:moveTo>
                  <a:lnTo>
                    <a:pt x="52" y="16"/>
                  </a:lnTo>
                  <a:lnTo>
                    <a:pt x="0" y="36"/>
                  </a:lnTo>
                  <a:lnTo>
                    <a:pt x="132" y="328"/>
                  </a:lnTo>
                  <a:lnTo>
                    <a:pt x="400" y="284"/>
                  </a:lnTo>
                  <a:lnTo>
                    <a:pt x="476" y="284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2" name="Freeform 18"/>
            <p:cNvSpPr>
              <a:spLocks/>
            </p:cNvSpPr>
            <p:nvPr/>
          </p:nvSpPr>
          <p:spPr bwMode="auto">
            <a:xfrm flipH="1">
              <a:off x="5571398" y="5182051"/>
              <a:ext cx="134438" cy="182512"/>
            </a:xfrm>
            <a:custGeom>
              <a:avLst/>
              <a:gdLst>
                <a:gd name="T0" fmla="*/ 32 w 184"/>
                <a:gd name="T1" fmla="*/ 0 h 244"/>
                <a:gd name="T2" fmla="*/ 0 w 184"/>
                <a:gd name="T3" fmla="*/ 138 h 244"/>
                <a:gd name="T4" fmla="*/ 28 w 184"/>
                <a:gd name="T5" fmla="*/ 345 h 244"/>
                <a:gd name="T6" fmla="*/ 184 w 184"/>
                <a:gd name="T7" fmla="*/ 350 h 244"/>
                <a:gd name="T8" fmla="*/ 128 w 184"/>
                <a:gd name="T9" fmla="*/ 0 h 244"/>
                <a:gd name="T10" fmla="*/ 32 w 184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44"/>
                <a:gd name="T20" fmla="*/ 184 w 184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44">
                  <a:moveTo>
                    <a:pt x="32" y="0"/>
                  </a:moveTo>
                  <a:lnTo>
                    <a:pt x="0" y="96"/>
                  </a:lnTo>
                  <a:lnTo>
                    <a:pt x="28" y="240"/>
                  </a:lnTo>
                  <a:lnTo>
                    <a:pt x="184" y="244"/>
                  </a:lnTo>
                  <a:lnTo>
                    <a:pt x="1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3" name="Rectangle 19"/>
            <p:cNvSpPr>
              <a:spLocks noChangeArrowheads="1"/>
            </p:cNvSpPr>
            <p:nvPr/>
          </p:nvSpPr>
          <p:spPr bwMode="auto">
            <a:xfrm flipH="1">
              <a:off x="5771594" y="4834548"/>
              <a:ext cx="44569" cy="14308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7" name="Rectangle 23"/>
            <p:cNvSpPr>
              <a:spLocks noChangeArrowheads="1"/>
            </p:cNvSpPr>
            <p:nvPr/>
          </p:nvSpPr>
          <p:spPr bwMode="auto">
            <a:xfrm flipH="1">
              <a:off x="5732870" y="4783445"/>
              <a:ext cx="126401" cy="620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8" name="Freeform 24"/>
            <p:cNvSpPr>
              <a:spLocks/>
            </p:cNvSpPr>
            <p:nvPr/>
          </p:nvSpPr>
          <p:spPr bwMode="auto">
            <a:xfrm flipH="1">
              <a:off x="4861215" y="5247755"/>
              <a:ext cx="3005857" cy="286909"/>
            </a:xfrm>
            <a:custGeom>
              <a:avLst/>
              <a:gdLst>
                <a:gd name="T0" fmla="*/ 3922 w 4128"/>
                <a:gd name="T1" fmla="*/ 441 h 384"/>
                <a:gd name="T2" fmla="*/ 3922 w 4128"/>
                <a:gd name="T3" fmla="*/ 543 h 384"/>
                <a:gd name="T4" fmla="*/ 2129 w 4128"/>
                <a:gd name="T5" fmla="*/ 519 h 384"/>
                <a:gd name="T6" fmla="*/ 2055 w 4128"/>
                <a:gd name="T7" fmla="*/ 475 h 384"/>
                <a:gd name="T8" fmla="*/ 1674 w 4128"/>
                <a:gd name="T9" fmla="*/ 416 h 384"/>
                <a:gd name="T10" fmla="*/ 1044 w 4128"/>
                <a:gd name="T11" fmla="*/ 306 h 384"/>
                <a:gd name="T12" fmla="*/ 690 w 4128"/>
                <a:gd name="T13" fmla="*/ 237 h 384"/>
                <a:gd name="T14" fmla="*/ 66 w 4128"/>
                <a:gd name="T15" fmla="*/ 135 h 384"/>
                <a:gd name="T16" fmla="*/ 0 w 4128"/>
                <a:gd name="T17" fmla="*/ 57 h 384"/>
                <a:gd name="T18" fmla="*/ 108 w 4128"/>
                <a:gd name="T19" fmla="*/ 0 h 384"/>
                <a:gd name="T20" fmla="*/ 3922 w 4128"/>
                <a:gd name="T21" fmla="*/ 441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28"/>
                <a:gd name="T34" fmla="*/ 0 h 384"/>
                <a:gd name="T35" fmla="*/ 4128 w 4128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28" h="384">
                  <a:moveTo>
                    <a:pt x="4128" y="312"/>
                  </a:moveTo>
                  <a:lnTo>
                    <a:pt x="4128" y="384"/>
                  </a:lnTo>
                  <a:lnTo>
                    <a:pt x="2238" y="366"/>
                  </a:lnTo>
                  <a:lnTo>
                    <a:pt x="2160" y="336"/>
                  </a:lnTo>
                  <a:lnTo>
                    <a:pt x="1764" y="294"/>
                  </a:lnTo>
                  <a:lnTo>
                    <a:pt x="1104" y="216"/>
                  </a:lnTo>
                  <a:lnTo>
                    <a:pt x="720" y="168"/>
                  </a:lnTo>
                  <a:lnTo>
                    <a:pt x="66" y="96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4128" y="3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9" name="Freeform 25"/>
            <p:cNvSpPr>
              <a:spLocks/>
            </p:cNvSpPr>
            <p:nvPr/>
          </p:nvSpPr>
          <p:spPr bwMode="auto">
            <a:xfrm flipH="1">
              <a:off x="6300578" y="5269657"/>
              <a:ext cx="1672437" cy="283989"/>
            </a:xfrm>
            <a:custGeom>
              <a:avLst/>
              <a:gdLst>
                <a:gd name="T0" fmla="*/ 2177 w 2297"/>
                <a:gd name="T1" fmla="*/ 472 h 379"/>
                <a:gd name="T2" fmla="*/ 387 w 2297"/>
                <a:gd name="T3" fmla="*/ 134 h 379"/>
                <a:gd name="T4" fmla="*/ 273 w 2297"/>
                <a:gd name="T5" fmla="*/ 560 h 379"/>
                <a:gd name="T6" fmla="*/ 99 w 2297"/>
                <a:gd name="T7" fmla="*/ 494 h 379"/>
                <a:gd name="T8" fmla="*/ 152 w 2297"/>
                <a:gd name="T9" fmla="*/ 65 h 379"/>
                <a:gd name="T10" fmla="*/ 0 w 2297"/>
                <a:gd name="T11" fmla="*/ 46 h 379"/>
                <a:gd name="T12" fmla="*/ 143 w 2297"/>
                <a:gd name="T13" fmla="*/ 0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7"/>
                <a:gd name="T22" fmla="*/ 0 h 379"/>
                <a:gd name="T23" fmla="*/ 2297 w 2297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7" h="379">
                  <a:moveTo>
                    <a:pt x="2297" y="319"/>
                  </a:moveTo>
                  <a:lnTo>
                    <a:pt x="402" y="91"/>
                  </a:lnTo>
                  <a:lnTo>
                    <a:pt x="288" y="379"/>
                  </a:lnTo>
                  <a:lnTo>
                    <a:pt x="99" y="334"/>
                  </a:lnTo>
                  <a:lnTo>
                    <a:pt x="167" y="46"/>
                  </a:lnTo>
                  <a:lnTo>
                    <a:pt x="0" y="31"/>
                  </a:lnTo>
                  <a:lnTo>
                    <a:pt x="144" y="0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4397" name="Picture 35" descr="U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5663" y="5237163"/>
              <a:ext cx="193675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35 Elipse"/>
          <p:cNvSpPr/>
          <p:nvPr/>
        </p:nvSpPr>
        <p:spPr>
          <a:xfrm rot="16260000" flipH="1">
            <a:off x="5786115" y="3616476"/>
            <a:ext cx="111125" cy="2366962"/>
          </a:xfrm>
          <a:prstGeom prst="ellipse">
            <a:avLst/>
          </a:prstGeom>
          <a:solidFill>
            <a:srgbClr val="8A7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pic>
        <p:nvPicPr>
          <p:cNvPr id="40" name="helicopt.wav">
            <a:hlinkClick r:id="" action="ppaction://media"/>
          </p:cNvPr>
          <p:cNvPicPr>
            <a:picLocks noRot="1" noChangeAspect="1"/>
          </p:cNvPicPr>
          <p:nvPr>
            <a:wavAudioFile r:embed="rId1" name="helicopt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938389" y="3290888"/>
            <a:ext cx="1711325" cy="1946275"/>
            <a:chOff x="3382" y="938"/>
            <a:chExt cx="1078" cy="1226"/>
          </a:xfrm>
        </p:grpSpPr>
        <p:sp>
          <p:nvSpPr>
            <p:cNvPr id="144400" name="Line 27"/>
            <p:cNvSpPr>
              <a:spLocks noChangeShapeType="1"/>
            </p:cNvSpPr>
            <p:nvPr/>
          </p:nvSpPr>
          <p:spPr bwMode="auto">
            <a:xfrm flipV="1">
              <a:off x="3928" y="1433"/>
              <a:ext cx="0" cy="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1" name="Text Box 28"/>
            <p:cNvSpPr txBox="1">
              <a:spLocks noChangeArrowheads="1"/>
            </p:cNvSpPr>
            <p:nvPr/>
          </p:nvSpPr>
          <p:spPr bwMode="auto">
            <a:xfrm>
              <a:off x="3382" y="938"/>
              <a:ext cx="1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 dirty="0">
                  <a:solidFill>
                    <a:srgbClr val="FF3300"/>
                  </a:solidFill>
                  <a:latin typeface="Arial"/>
                </a:rPr>
                <a:t>Empuje Aerodinámico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454327" y="5238750"/>
            <a:ext cx="901700" cy="1619250"/>
            <a:chOff x="3707" y="2179"/>
            <a:chExt cx="568" cy="1020"/>
          </a:xfrm>
        </p:grpSpPr>
        <p:sp>
          <p:nvSpPr>
            <p:cNvPr id="144398" name="Line 30"/>
            <p:cNvSpPr>
              <a:spLocks noChangeShapeType="1"/>
            </p:cNvSpPr>
            <p:nvPr/>
          </p:nvSpPr>
          <p:spPr bwMode="auto">
            <a:xfrm>
              <a:off x="3928" y="2179"/>
              <a:ext cx="0" cy="73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399" name="Text Box 31"/>
            <p:cNvSpPr txBox="1">
              <a:spLocks noChangeArrowheads="1"/>
            </p:cNvSpPr>
            <p:nvPr/>
          </p:nvSpPr>
          <p:spPr bwMode="auto">
            <a:xfrm>
              <a:off x="3707" y="2968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>
                  <a:solidFill>
                    <a:srgbClr val="333399"/>
                  </a:solidFill>
                  <a:latin typeface="Arial"/>
                </a:rPr>
                <a:t>Peso</a:t>
              </a:r>
            </a:p>
          </p:txBody>
        </p:sp>
      </p:grpSp>
      <p:grpSp>
        <p:nvGrpSpPr>
          <p:cNvPr id="6" name="41 Grupo"/>
          <p:cNvGrpSpPr/>
          <p:nvPr/>
        </p:nvGrpSpPr>
        <p:grpSpPr>
          <a:xfrm>
            <a:off x="5887882" y="4327525"/>
            <a:ext cx="741519" cy="1247994"/>
            <a:chOff x="5887882" y="4327525"/>
            <a:chExt cx="741519" cy="1247994"/>
          </a:xfrm>
        </p:grpSpPr>
        <p:sp>
          <p:nvSpPr>
            <p:cNvPr id="181280" name="Text Box 32"/>
            <p:cNvSpPr txBox="1">
              <a:spLocks noChangeArrowheads="1"/>
            </p:cNvSpPr>
            <p:nvPr/>
          </p:nvSpPr>
          <p:spPr bwMode="auto">
            <a:xfrm>
              <a:off x="5898493" y="4327525"/>
              <a:ext cx="5384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 b="1" dirty="0" smtClean="0">
                  <a:solidFill>
                    <a:srgbClr val="FF3300"/>
                  </a:solidFill>
                  <a:latin typeface="Arial"/>
                </a:rPr>
                <a:t>P</a:t>
              </a:r>
              <a:r>
                <a:rPr lang="es-ES" sz="1800" b="1" baseline="-25000" dirty="0" smtClean="0">
                  <a:solidFill>
                    <a:srgbClr val="FF3300"/>
                  </a:solidFill>
                  <a:latin typeface="Arial"/>
                </a:rPr>
                <a:t>2</a:t>
              </a:r>
              <a:endParaRPr lang="es-ES" sz="1800" b="1" baseline="-25000" dirty="0">
                <a:solidFill>
                  <a:srgbClr val="FF3300"/>
                </a:solidFill>
                <a:latin typeface="Arial"/>
              </a:endParaRPr>
            </a:p>
          </p:txBody>
        </p:sp>
        <p:sp>
          <p:nvSpPr>
            <p:cNvPr id="181281" name="Text Box 33"/>
            <p:cNvSpPr txBox="1">
              <a:spLocks noChangeArrowheads="1"/>
            </p:cNvSpPr>
            <p:nvPr/>
          </p:nvSpPr>
          <p:spPr bwMode="auto">
            <a:xfrm>
              <a:off x="5887882" y="4929188"/>
              <a:ext cx="7415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600" b="1" dirty="0" smtClean="0">
                  <a:solidFill>
                    <a:srgbClr val="FF3300"/>
                  </a:solidFill>
                  <a:latin typeface="Arial"/>
                </a:rPr>
                <a:t>P</a:t>
              </a:r>
              <a:r>
                <a:rPr lang="es-ES" sz="3600" b="1" baseline="-25000" dirty="0" smtClean="0">
                  <a:solidFill>
                    <a:srgbClr val="FF3300"/>
                  </a:solidFill>
                  <a:latin typeface="Arial"/>
                </a:rPr>
                <a:t>1</a:t>
              </a:r>
              <a:endParaRPr lang="es-ES" sz="3600" b="1" baseline="-25000" dirty="0">
                <a:solidFill>
                  <a:srgbClr val="FF3300"/>
                </a:solidFill>
                <a:latin typeface="Arial"/>
              </a:endParaRPr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1070810" y="472841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Conectar altavoces</a:t>
            </a:r>
            <a:endParaRPr lang="es-ES_tradnl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1732548" y="14437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helicóptero iniciará el ascenso cuando la velocidad de rotación de las aspas adquiera un valor suficiente para que el empuje aerodinámico sea superior al peso. </a:t>
            </a:r>
            <a:endParaRPr lang="es-ES_tradnl" sz="1800" b="1" i="1" baseline="-25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perfil de las aspas, en su rotación, genera una diferencia de presión entre la zona superior y la inferior de las aspas, de manera que  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 P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 que da origen al </a:t>
            </a:r>
            <a:r>
              <a:rPr lang="es-ES_tradnl" sz="1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empuje aerodinámico .</a:t>
            </a:r>
            <a:endParaRPr lang="es-ES_tradnl" sz="1800" b="1" i="1" baseline="-25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38" grpId="0"/>
      <p:bldP spid="37" grpId="0" animBg="1"/>
      <p:bldP spid="41" grpId="0" animBg="1"/>
      <p:bldP spid="4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1 Grupo"/>
          <p:cNvGrpSpPr/>
          <p:nvPr/>
        </p:nvGrpSpPr>
        <p:grpSpPr>
          <a:xfrm>
            <a:off x="-1" y="0"/>
            <a:ext cx="9144001" cy="9204158"/>
            <a:chOff x="-1" y="0"/>
            <a:chExt cx="9144001" cy="9204158"/>
          </a:xfrm>
        </p:grpSpPr>
        <p:pic>
          <p:nvPicPr>
            <p:cNvPr id="144386" name="Picture 2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068" r="1135" b="160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25 Grupo"/>
            <p:cNvGrpSpPr/>
            <p:nvPr/>
          </p:nvGrpSpPr>
          <p:grpSpPr>
            <a:xfrm>
              <a:off x="-1" y="5835317"/>
              <a:ext cx="9144001" cy="3368841"/>
              <a:chOff x="0" y="1503948"/>
              <a:chExt cx="9144001" cy="3368841"/>
            </a:xfrm>
          </p:grpSpPr>
          <p:pic>
            <p:nvPicPr>
              <p:cNvPr id="27" name="Picture 2" descr="MCj042967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737" t="74147" r="1135" b="1607"/>
              <a:stretch>
                <a:fillRect/>
              </a:stretch>
            </p:blipFill>
            <p:spPr bwMode="auto">
              <a:xfrm>
                <a:off x="0" y="1503948"/>
                <a:ext cx="9144000" cy="170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MCj042967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737" t="74147" r="1135" b="7925"/>
              <a:stretch>
                <a:fillRect/>
              </a:stretch>
            </p:blipFill>
            <p:spPr bwMode="auto">
              <a:xfrm flipV="1">
                <a:off x="0" y="3609474"/>
                <a:ext cx="9144000" cy="1263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 descr="MCj042967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015" t="87465" r="50395" b="1607"/>
              <a:stretch>
                <a:fillRect/>
              </a:stretch>
            </p:blipFill>
            <p:spPr bwMode="auto">
              <a:xfrm>
                <a:off x="0" y="2803357"/>
                <a:ext cx="9144000" cy="854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 descr="MCj042967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4651" t="74659" r="1135" b="18682"/>
              <a:stretch>
                <a:fillRect/>
              </a:stretch>
            </p:blipFill>
            <p:spPr bwMode="auto">
              <a:xfrm rot="16200000" flipV="1">
                <a:off x="8563477" y="2246897"/>
                <a:ext cx="691815" cy="46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 descr="MCj042967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4651" t="74659" r="1135" b="18682"/>
              <a:stretch>
                <a:fillRect/>
              </a:stretch>
            </p:blipFill>
            <p:spPr bwMode="auto">
              <a:xfrm rot="16200000" flipV="1">
                <a:off x="8563477" y="3750844"/>
                <a:ext cx="691815" cy="46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38 Grupo"/>
          <p:cNvGrpSpPr/>
          <p:nvPr/>
        </p:nvGrpSpPr>
        <p:grpSpPr>
          <a:xfrm>
            <a:off x="5606298" y="4783445"/>
            <a:ext cx="3262312" cy="995055"/>
            <a:chOff x="4788151" y="4783445"/>
            <a:chExt cx="3262312" cy="995055"/>
          </a:xfrm>
        </p:grpSpPr>
        <p:sp>
          <p:nvSpPr>
            <p:cNvPr id="144402" name="Freeform 8"/>
            <p:cNvSpPr>
              <a:spLocks/>
            </p:cNvSpPr>
            <p:nvPr/>
          </p:nvSpPr>
          <p:spPr bwMode="auto">
            <a:xfrm flipH="1">
              <a:off x="5318596" y="5677023"/>
              <a:ext cx="865079" cy="74465"/>
            </a:xfrm>
            <a:custGeom>
              <a:avLst/>
              <a:gdLst>
                <a:gd name="T0" fmla="*/ 1128 w 1188"/>
                <a:gd name="T1" fmla="*/ 0 h 100"/>
                <a:gd name="T2" fmla="*/ 931 w 1188"/>
                <a:gd name="T3" fmla="*/ 132 h 100"/>
                <a:gd name="T4" fmla="*/ 0 w 1188"/>
                <a:gd name="T5" fmla="*/ 106 h 100"/>
                <a:gd name="T6" fmla="*/ 0 60000 65536"/>
                <a:gd name="T7" fmla="*/ 0 60000 65536"/>
                <a:gd name="T8" fmla="*/ 0 60000 65536"/>
                <a:gd name="T9" fmla="*/ 0 w 1188"/>
                <a:gd name="T10" fmla="*/ 0 h 100"/>
                <a:gd name="T11" fmla="*/ 1188 w 118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00">
                  <a:moveTo>
                    <a:pt x="1188" y="0"/>
                  </a:moveTo>
                  <a:lnTo>
                    <a:pt x="976" y="100"/>
                  </a:lnTo>
                  <a:lnTo>
                    <a:pt x="0" y="7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3" name="Line 9"/>
            <p:cNvSpPr>
              <a:spLocks noChangeShapeType="1"/>
            </p:cNvSpPr>
            <p:nvPr/>
          </p:nvSpPr>
          <p:spPr bwMode="auto">
            <a:xfrm>
              <a:off x="6110611" y="5571896"/>
              <a:ext cx="26303" cy="1649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4" name="Line 10"/>
            <p:cNvSpPr>
              <a:spLocks noChangeShapeType="1"/>
            </p:cNvSpPr>
            <p:nvPr/>
          </p:nvSpPr>
          <p:spPr bwMode="auto">
            <a:xfrm flipH="1">
              <a:off x="5944756" y="5613509"/>
              <a:ext cx="8768" cy="156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5" name="Line 11"/>
            <p:cNvSpPr>
              <a:spLocks noChangeShapeType="1"/>
            </p:cNvSpPr>
            <p:nvPr/>
          </p:nvSpPr>
          <p:spPr bwMode="auto">
            <a:xfrm>
              <a:off x="5676610" y="5643441"/>
              <a:ext cx="23381" cy="1022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6" name="Line 12"/>
            <p:cNvSpPr>
              <a:spLocks noChangeShapeType="1"/>
            </p:cNvSpPr>
            <p:nvPr/>
          </p:nvSpPr>
          <p:spPr bwMode="auto">
            <a:xfrm flipH="1">
              <a:off x="5510755" y="5647091"/>
              <a:ext cx="17535" cy="12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7" name="Freeform 13"/>
            <p:cNvSpPr>
              <a:spLocks/>
            </p:cNvSpPr>
            <p:nvPr/>
          </p:nvSpPr>
          <p:spPr bwMode="auto">
            <a:xfrm flipH="1">
              <a:off x="5154933" y="5703305"/>
              <a:ext cx="841698" cy="75195"/>
            </a:xfrm>
            <a:custGeom>
              <a:avLst/>
              <a:gdLst>
                <a:gd name="T0" fmla="*/ 1096 w 1156"/>
                <a:gd name="T1" fmla="*/ 0 h 100"/>
                <a:gd name="T2" fmla="*/ 911 w 1156"/>
                <a:gd name="T3" fmla="*/ 155 h 100"/>
                <a:gd name="T4" fmla="*/ 0 w 1156"/>
                <a:gd name="T5" fmla="*/ 143 h 100"/>
                <a:gd name="T6" fmla="*/ 0 60000 65536"/>
                <a:gd name="T7" fmla="*/ 0 60000 65536"/>
                <a:gd name="T8" fmla="*/ 0 60000 65536"/>
                <a:gd name="T9" fmla="*/ 0 w 1156"/>
                <a:gd name="T10" fmla="*/ 0 h 100"/>
                <a:gd name="T11" fmla="*/ 1156 w 115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6" h="100">
                  <a:moveTo>
                    <a:pt x="1156" y="0"/>
                  </a:moveTo>
                  <a:lnTo>
                    <a:pt x="956" y="100"/>
                  </a:lnTo>
                  <a:lnTo>
                    <a:pt x="0" y="9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8" name="Freeform 14"/>
            <p:cNvSpPr>
              <a:spLocks/>
            </p:cNvSpPr>
            <p:nvPr/>
          </p:nvSpPr>
          <p:spPr bwMode="auto">
            <a:xfrm flipH="1">
              <a:off x="4793996" y="4827978"/>
              <a:ext cx="3256467" cy="692085"/>
            </a:xfrm>
            <a:custGeom>
              <a:avLst/>
              <a:gdLst>
                <a:gd name="T0" fmla="*/ 243 w 4472"/>
                <a:gd name="T1" fmla="*/ 854 h 925"/>
                <a:gd name="T2" fmla="*/ 0 w 4472"/>
                <a:gd name="T3" fmla="*/ 0 h 925"/>
                <a:gd name="T4" fmla="*/ 149 w 4472"/>
                <a:gd name="T5" fmla="*/ 15 h 925"/>
                <a:gd name="T6" fmla="*/ 463 w 4472"/>
                <a:gd name="T7" fmla="*/ 755 h 925"/>
                <a:gd name="T8" fmla="*/ 1994 w 4472"/>
                <a:gd name="T9" fmla="*/ 713 h 925"/>
                <a:gd name="T10" fmla="*/ 2223 w 4472"/>
                <a:gd name="T11" fmla="*/ 439 h 925"/>
                <a:gd name="T12" fmla="*/ 2662 w 4472"/>
                <a:gd name="T13" fmla="*/ 274 h 925"/>
                <a:gd name="T14" fmla="*/ 3230 w 4472"/>
                <a:gd name="T15" fmla="*/ 295 h 925"/>
                <a:gd name="T16" fmla="*/ 3443 w 4472"/>
                <a:gd name="T17" fmla="*/ 516 h 925"/>
                <a:gd name="T18" fmla="*/ 3723 w 4472"/>
                <a:gd name="T19" fmla="*/ 590 h 925"/>
                <a:gd name="T20" fmla="*/ 4237 w 4472"/>
                <a:gd name="T21" fmla="*/ 1215 h 925"/>
                <a:gd name="T22" fmla="*/ 4252 w 4472"/>
                <a:gd name="T23" fmla="*/ 1337 h 9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72"/>
                <a:gd name="T37" fmla="*/ 0 h 925"/>
                <a:gd name="T38" fmla="*/ 4472 w 4472"/>
                <a:gd name="T39" fmla="*/ 925 h 9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72" h="925">
                  <a:moveTo>
                    <a:pt x="258" y="591"/>
                  </a:moveTo>
                  <a:lnTo>
                    <a:pt x="0" y="0"/>
                  </a:lnTo>
                  <a:lnTo>
                    <a:pt x="159" y="15"/>
                  </a:lnTo>
                  <a:lnTo>
                    <a:pt x="493" y="523"/>
                  </a:lnTo>
                  <a:lnTo>
                    <a:pt x="2099" y="493"/>
                  </a:lnTo>
                  <a:lnTo>
                    <a:pt x="2342" y="303"/>
                  </a:lnTo>
                  <a:lnTo>
                    <a:pt x="2797" y="190"/>
                  </a:lnTo>
                  <a:lnTo>
                    <a:pt x="3395" y="205"/>
                  </a:lnTo>
                  <a:lnTo>
                    <a:pt x="3623" y="356"/>
                  </a:lnTo>
                  <a:lnTo>
                    <a:pt x="3918" y="409"/>
                  </a:lnTo>
                  <a:lnTo>
                    <a:pt x="4456" y="841"/>
                  </a:lnTo>
                  <a:lnTo>
                    <a:pt x="4472" y="925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09" name="Freeform 15"/>
            <p:cNvSpPr>
              <a:spLocks/>
            </p:cNvSpPr>
            <p:nvPr/>
          </p:nvSpPr>
          <p:spPr bwMode="auto">
            <a:xfrm flipH="1">
              <a:off x="4788151" y="5502542"/>
              <a:ext cx="1518272" cy="151850"/>
            </a:xfrm>
            <a:custGeom>
              <a:avLst/>
              <a:gdLst>
                <a:gd name="T0" fmla="*/ 0 w 2085"/>
                <a:gd name="T1" fmla="*/ 0 h 203"/>
                <a:gd name="T2" fmla="*/ 463 w 2085"/>
                <a:gd name="T3" fmla="*/ 219 h 203"/>
                <a:gd name="T4" fmla="*/ 1000 w 2085"/>
                <a:gd name="T5" fmla="*/ 283 h 203"/>
                <a:gd name="T6" fmla="*/ 1494 w 2085"/>
                <a:gd name="T7" fmla="*/ 274 h 203"/>
                <a:gd name="T8" fmla="*/ 1790 w 2085"/>
                <a:gd name="T9" fmla="*/ 184 h 203"/>
                <a:gd name="T10" fmla="*/ 1980 w 2085"/>
                <a:gd name="T11" fmla="*/ 1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5"/>
                <a:gd name="T19" fmla="*/ 0 h 203"/>
                <a:gd name="T20" fmla="*/ 2085 w 208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5" h="203">
                  <a:moveTo>
                    <a:pt x="0" y="0"/>
                  </a:moveTo>
                  <a:cubicBezTo>
                    <a:pt x="159" y="59"/>
                    <a:pt x="319" y="119"/>
                    <a:pt x="493" y="152"/>
                  </a:cubicBezTo>
                  <a:cubicBezTo>
                    <a:pt x="667" y="185"/>
                    <a:pt x="867" y="191"/>
                    <a:pt x="1046" y="197"/>
                  </a:cubicBezTo>
                  <a:cubicBezTo>
                    <a:pt x="1225" y="203"/>
                    <a:pt x="1430" y="201"/>
                    <a:pt x="1569" y="190"/>
                  </a:cubicBezTo>
                  <a:cubicBezTo>
                    <a:pt x="1708" y="179"/>
                    <a:pt x="1794" y="158"/>
                    <a:pt x="1880" y="129"/>
                  </a:cubicBezTo>
                  <a:cubicBezTo>
                    <a:pt x="1966" y="100"/>
                    <a:pt x="2042" y="39"/>
                    <a:pt x="2085" y="15"/>
                  </a:cubicBez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0" name="Freeform 16"/>
            <p:cNvSpPr>
              <a:spLocks/>
            </p:cNvSpPr>
            <p:nvPr/>
          </p:nvSpPr>
          <p:spPr bwMode="auto">
            <a:xfrm flipH="1">
              <a:off x="5213384" y="5179131"/>
              <a:ext cx="347785" cy="216094"/>
            </a:xfrm>
            <a:custGeom>
              <a:avLst/>
              <a:gdLst>
                <a:gd name="T0" fmla="*/ 0 w 478"/>
                <a:gd name="T1" fmla="*/ 0 h 288"/>
                <a:gd name="T2" fmla="*/ 61 w 478"/>
                <a:gd name="T3" fmla="*/ 377 h 288"/>
                <a:gd name="T4" fmla="*/ 448 w 478"/>
                <a:gd name="T5" fmla="*/ 433 h 288"/>
                <a:gd name="T6" fmla="*/ 341 w 478"/>
                <a:gd name="T7" fmla="*/ 8 h 288"/>
                <a:gd name="T8" fmla="*/ 0 w 47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288"/>
                <a:gd name="T17" fmla="*/ 478 w 47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288">
                  <a:moveTo>
                    <a:pt x="0" y="0"/>
                  </a:moveTo>
                  <a:lnTo>
                    <a:pt x="61" y="250"/>
                  </a:lnTo>
                  <a:lnTo>
                    <a:pt x="478" y="288"/>
                  </a:lnTo>
                  <a:lnTo>
                    <a:pt x="35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1" name="Freeform 17"/>
            <p:cNvSpPr>
              <a:spLocks/>
            </p:cNvSpPr>
            <p:nvPr/>
          </p:nvSpPr>
          <p:spPr bwMode="auto">
            <a:xfrm flipH="1">
              <a:off x="4936471" y="5162340"/>
              <a:ext cx="329519" cy="240916"/>
            </a:xfrm>
            <a:custGeom>
              <a:avLst/>
              <a:gdLst>
                <a:gd name="T0" fmla="*/ 54 w 476"/>
                <a:gd name="T1" fmla="*/ 0 h 328"/>
                <a:gd name="T2" fmla="*/ 24 w 476"/>
                <a:gd name="T3" fmla="*/ 16 h 328"/>
                <a:gd name="T4" fmla="*/ 0 w 476"/>
                <a:gd name="T5" fmla="*/ 36 h 328"/>
                <a:gd name="T6" fmla="*/ 59 w 476"/>
                <a:gd name="T7" fmla="*/ 358 h 328"/>
                <a:gd name="T8" fmla="*/ 178 w 476"/>
                <a:gd name="T9" fmla="*/ 314 h 328"/>
                <a:gd name="T10" fmla="*/ 213 w 476"/>
                <a:gd name="T11" fmla="*/ 314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328"/>
                <a:gd name="T20" fmla="*/ 476 w 476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328">
                  <a:moveTo>
                    <a:pt x="120" y="0"/>
                  </a:moveTo>
                  <a:lnTo>
                    <a:pt x="52" y="16"/>
                  </a:lnTo>
                  <a:lnTo>
                    <a:pt x="0" y="36"/>
                  </a:lnTo>
                  <a:lnTo>
                    <a:pt x="132" y="328"/>
                  </a:lnTo>
                  <a:lnTo>
                    <a:pt x="400" y="284"/>
                  </a:lnTo>
                  <a:lnTo>
                    <a:pt x="476" y="284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2" name="Freeform 18"/>
            <p:cNvSpPr>
              <a:spLocks/>
            </p:cNvSpPr>
            <p:nvPr/>
          </p:nvSpPr>
          <p:spPr bwMode="auto">
            <a:xfrm flipH="1">
              <a:off x="5571398" y="5182051"/>
              <a:ext cx="134438" cy="182512"/>
            </a:xfrm>
            <a:custGeom>
              <a:avLst/>
              <a:gdLst>
                <a:gd name="T0" fmla="*/ 32 w 184"/>
                <a:gd name="T1" fmla="*/ 0 h 244"/>
                <a:gd name="T2" fmla="*/ 0 w 184"/>
                <a:gd name="T3" fmla="*/ 138 h 244"/>
                <a:gd name="T4" fmla="*/ 28 w 184"/>
                <a:gd name="T5" fmla="*/ 345 h 244"/>
                <a:gd name="T6" fmla="*/ 184 w 184"/>
                <a:gd name="T7" fmla="*/ 350 h 244"/>
                <a:gd name="T8" fmla="*/ 128 w 184"/>
                <a:gd name="T9" fmla="*/ 0 h 244"/>
                <a:gd name="T10" fmla="*/ 32 w 184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44"/>
                <a:gd name="T20" fmla="*/ 184 w 184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44">
                  <a:moveTo>
                    <a:pt x="32" y="0"/>
                  </a:moveTo>
                  <a:lnTo>
                    <a:pt x="0" y="96"/>
                  </a:lnTo>
                  <a:lnTo>
                    <a:pt x="28" y="240"/>
                  </a:lnTo>
                  <a:lnTo>
                    <a:pt x="184" y="244"/>
                  </a:lnTo>
                  <a:lnTo>
                    <a:pt x="1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3" name="Rectangle 19"/>
            <p:cNvSpPr>
              <a:spLocks noChangeArrowheads="1"/>
            </p:cNvSpPr>
            <p:nvPr/>
          </p:nvSpPr>
          <p:spPr bwMode="auto">
            <a:xfrm flipH="1">
              <a:off x="5771594" y="4834548"/>
              <a:ext cx="44569" cy="14308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7" name="Rectangle 23"/>
            <p:cNvSpPr>
              <a:spLocks noChangeArrowheads="1"/>
            </p:cNvSpPr>
            <p:nvPr/>
          </p:nvSpPr>
          <p:spPr bwMode="auto">
            <a:xfrm flipH="1">
              <a:off x="5732870" y="4783445"/>
              <a:ext cx="126401" cy="620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8" name="Freeform 24"/>
            <p:cNvSpPr>
              <a:spLocks/>
            </p:cNvSpPr>
            <p:nvPr/>
          </p:nvSpPr>
          <p:spPr bwMode="auto">
            <a:xfrm flipH="1">
              <a:off x="4861215" y="5247755"/>
              <a:ext cx="3005857" cy="286909"/>
            </a:xfrm>
            <a:custGeom>
              <a:avLst/>
              <a:gdLst>
                <a:gd name="T0" fmla="*/ 3922 w 4128"/>
                <a:gd name="T1" fmla="*/ 441 h 384"/>
                <a:gd name="T2" fmla="*/ 3922 w 4128"/>
                <a:gd name="T3" fmla="*/ 543 h 384"/>
                <a:gd name="T4" fmla="*/ 2129 w 4128"/>
                <a:gd name="T5" fmla="*/ 519 h 384"/>
                <a:gd name="T6" fmla="*/ 2055 w 4128"/>
                <a:gd name="T7" fmla="*/ 475 h 384"/>
                <a:gd name="T8" fmla="*/ 1674 w 4128"/>
                <a:gd name="T9" fmla="*/ 416 h 384"/>
                <a:gd name="T10" fmla="*/ 1044 w 4128"/>
                <a:gd name="T11" fmla="*/ 306 h 384"/>
                <a:gd name="T12" fmla="*/ 690 w 4128"/>
                <a:gd name="T13" fmla="*/ 237 h 384"/>
                <a:gd name="T14" fmla="*/ 66 w 4128"/>
                <a:gd name="T15" fmla="*/ 135 h 384"/>
                <a:gd name="T16" fmla="*/ 0 w 4128"/>
                <a:gd name="T17" fmla="*/ 57 h 384"/>
                <a:gd name="T18" fmla="*/ 108 w 4128"/>
                <a:gd name="T19" fmla="*/ 0 h 384"/>
                <a:gd name="T20" fmla="*/ 3922 w 4128"/>
                <a:gd name="T21" fmla="*/ 441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28"/>
                <a:gd name="T34" fmla="*/ 0 h 384"/>
                <a:gd name="T35" fmla="*/ 4128 w 4128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28" h="384">
                  <a:moveTo>
                    <a:pt x="4128" y="312"/>
                  </a:moveTo>
                  <a:lnTo>
                    <a:pt x="4128" y="384"/>
                  </a:lnTo>
                  <a:lnTo>
                    <a:pt x="2238" y="366"/>
                  </a:lnTo>
                  <a:lnTo>
                    <a:pt x="2160" y="336"/>
                  </a:lnTo>
                  <a:lnTo>
                    <a:pt x="1764" y="294"/>
                  </a:lnTo>
                  <a:lnTo>
                    <a:pt x="1104" y="216"/>
                  </a:lnTo>
                  <a:lnTo>
                    <a:pt x="720" y="168"/>
                  </a:lnTo>
                  <a:lnTo>
                    <a:pt x="66" y="96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4128" y="3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19" name="Freeform 25"/>
            <p:cNvSpPr>
              <a:spLocks/>
            </p:cNvSpPr>
            <p:nvPr/>
          </p:nvSpPr>
          <p:spPr bwMode="auto">
            <a:xfrm flipH="1">
              <a:off x="6300578" y="5269657"/>
              <a:ext cx="1672437" cy="283989"/>
            </a:xfrm>
            <a:custGeom>
              <a:avLst/>
              <a:gdLst>
                <a:gd name="T0" fmla="*/ 2177 w 2297"/>
                <a:gd name="T1" fmla="*/ 472 h 379"/>
                <a:gd name="T2" fmla="*/ 387 w 2297"/>
                <a:gd name="T3" fmla="*/ 134 h 379"/>
                <a:gd name="T4" fmla="*/ 273 w 2297"/>
                <a:gd name="T5" fmla="*/ 560 h 379"/>
                <a:gd name="T6" fmla="*/ 99 w 2297"/>
                <a:gd name="T7" fmla="*/ 494 h 379"/>
                <a:gd name="T8" fmla="*/ 152 w 2297"/>
                <a:gd name="T9" fmla="*/ 65 h 379"/>
                <a:gd name="T10" fmla="*/ 0 w 2297"/>
                <a:gd name="T11" fmla="*/ 46 h 379"/>
                <a:gd name="T12" fmla="*/ 143 w 2297"/>
                <a:gd name="T13" fmla="*/ 0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7"/>
                <a:gd name="T22" fmla="*/ 0 h 379"/>
                <a:gd name="T23" fmla="*/ 2297 w 2297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7" h="379">
                  <a:moveTo>
                    <a:pt x="2297" y="319"/>
                  </a:moveTo>
                  <a:lnTo>
                    <a:pt x="402" y="91"/>
                  </a:lnTo>
                  <a:lnTo>
                    <a:pt x="288" y="379"/>
                  </a:lnTo>
                  <a:lnTo>
                    <a:pt x="99" y="334"/>
                  </a:lnTo>
                  <a:lnTo>
                    <a:pt x="167" y="46"/>
                  </a:lnTo>
                  <a:lnTo>
                    <a:pt x="0" y="31"/>
                  </a:lnTo>
                  <a:lnTo>
                    <a:pt x="144" y="0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4397" name="Picture 35" descr="U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5663" y="5237163"/>
              <a:ext cx="193675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35 Elipse"/>
          <p:cNvSpPr/>
          <p:nvPr/>
        </p:nvSpPr>
        <p:spPr>
          <a:xfrm rot="16260000" flipH="1">
            <a:off x="6551873" y="3616476"/>
            <a:ext cx="111125" cy="2366962"/>
          </a:xfrm>
          <a:prstGeom prst="ellipse">
            <a:avLst/>
          </a:prstGeom>
          <a:solidFill>
            <a:srgbClr val="8A7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pic>
        <p:nvPicPr>
          <p:cNvPr id="40" name="helicopt.wav">
            <a:hlinkClick r:id="" action="ppaction://media"/>
          </p:cNvPr>
          <p:cNvPicPr>
            <a:picLocks noRot="1" noChangeAspect="1"/>
          </p:cNvPicPr>
          <p:nvPr>
            <a:wavAudioFile r:embed="rId1" name="helicopt.wav"/>
          </p:nvPr>
        </p:nvPicPr>
        <p:blipFill>
          <a:blip r:embed="rId5" cstate="print"/>
          <a:stretch>
            <a:fillRect/>
          </a:stretch>
        </p:blipFill>
        <p:spPr>
          <a:xfrm>
            <a:off x="8558464" y="2181726"/>
            <a:ext cx="304800" cy="304800"/>
          </a:xfrm>
          <a:prstGeom prst="rect">
            <a:avLst/>
          </a:prstGeom>
        </p:spPr>
      </p:pic>
      <p:sp>
        <p:nvSpPr>
          <p:cNvPr id="32" name="31 Elipse"/>
          <p:cNvSpPr/>
          <p:nvPr/>
        </p:nvSpPr>
        <p:spPr>
          <a:xfrm>
            <a:off x="1732548" y="14437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623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0122 -0.6189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30347 " pathEditMode="relative" ptsTypes="AA">
                                      <p:cBhvr>
                                        <p:cTn id="15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61899 L 0.00694 -0.6057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36" grpId="2" animBg="1"/>
      <p:bldP spid="36" grpId="3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6437" name="Picture 3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 flipV="1"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46" name="Picture 36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7701" r="1135" b="27220"/>
            <a:stretch>
              <a:fillRect/>
            </a:stretch>
          </p:blipFill>
          <p:spPr bwMode="auto">
            <a:xfrm>
              <a:off x="0" y="2272131"/>
              <a:ext cx="9144000" cy="458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5" name="Picture 5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>
              <a:off x="0" y="1145925"/>
              <a:ext cx="9144000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48 Elipse"/>
          <p:cNvSpPr/>
          <p:nvPr/>
        </p:nvSpPr>
        <p:spPr>
          <a:xfrm rot="3900000" flipH="1">
            <a:off x="6369844" y="115093"/>
            <a:ext cx="111125" cy="2366963"/>
          </a:xfrm>
          <a:prstGeom prst="ellipse">
            <a:avLst/>
          </a:prstGeom>
          <a:solidFill>
            <a:srgbClr val="8A7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 rot="20664952" flipH="1">
            <a:off x="5448300" y="1127125"/>
            <a:ext cx="3262313" cy="995362"/>
            <a:chOff x="591" y="1506"/>
            <a:chExt cx="4465" cy="1363"/>
          </a:xfrm>
        </p:grpSpPr>
        <p:sp>
          <p:nvSpPr>
            <p:cNvPr id="146462" name="Freeform 7"/>
            <p:cNvSpPr>
              <a:spLocks/>
            </p:cNvSpPr>
            <p:nvPr/>
          </p:nvSpPr>
          <p:spPr bwMode="auto">
            <a:xfrm>
              <a:off x="3146" y="2730"/>
              <a:ext cx="1184" cy="102"/>
            </a:xfrm>
            <a:custGeom>
              <a:avLst/>
              <a:gdLst>
                <a:gd name="T0" fmla="*/ 1128 w 1188"/>
                <a:gd name="T1" fmla="*/ 0 h 100"/>
                <a:gd name="T2" fmla="*/ 931 w 1188"/>
                <a:gd name="T3" fmla="*/ 132 h 100"/>
                <a:gd name="T4" fmla="*/ 0 w 1188"/>
                <a:gd name="T5" fmla="*/ 106 h 100"/>
                <a:gd name="T6" fmla="*/ 0 60000 65536"/>
                <a:gd name="T7" fmla="*/ 0 60000 65536"/>
                <a:gd name="T8" fmla="*/ 0 60000 65536"/>
                <a:gd name="T9" fmla="*/ 0 w 1188"/>
                <a:gd name="T10" fmla="*/ 0 h 100"/>
                <a:gd name="T11" fmla="*/ 1188 w 118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00">
                  <a:moveTo>
                    <a:pt x="1188" y="0"/>
                  </a:moveTo>
                  <a:lnTo>
                    <a:pt x="976" y="100"/>
                  </a:lnTo>
                  <a:lnTo>
                    <a:pt x="0" y="7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3" name="Line 8"/>
            <p:cNvSpPr>
              <a:spLocks noChangeShapeType="1"/>
            </p:cNvSpPr>
            <p:nvPr/>
          </p:nvSpPr>
          <p:spPr bwMode="auto">
            <a:xfrm flipH="1">
              <a:off x="3210" y="2586"/>
              <a:ext cx="36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4" name="Line 9"/>
            <p:cNvSpPr>
              <a:spLocks noChangeShapeType="1"/>
            </p:cNvSpPr>
            <p:nvPr/>
          </p:nvSpPr>
          <p:spPr bwMode="auto">
            <a:xfrm>
              <a:off x="3461" y="2643"/>
              <a:ext cx="12" cy="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5" name="Line 10"/>
            <p:cNvSpPr>
              <a:spLocks noChangeShapeType="1"/>
            </p:cNvSpPr>
            <p:nvPr/>
          </p:nvSpPr>
          <p:spPr bwMode="auto">
            <a:xfrm flipH="1">
              <a:off x="3808" y="2684"/>
              <a:ext cx="32" cy="1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6" name="Line 11"/>
            <p:cNvSpPr>
              <a:spLocks noChangeShapeType="1"/>
            </p:cNvSpPr>
            <p:nvPr/>
          </p:nvSpPr>
          <p:spPr bwMode="auto">
            <a:xfrm>
              <a:off x="4043" y="2689"/>
              <a:ext cx="24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7" name="Freeform 12"/>
            <p:cNvSpPr>
              <a:spLocks/>
            </p:cNvSpPr>
            <p:nvPr/>
          </p:nvSpPr>
          <p:spPr bwMode="auto">
            <a:xfrm>
              <a:off x="3402" y="2766"/>
              <a:ext cx="1152" cy="103"/>
            </a:xfrm>
            <a:custGeom>
              <a:avLst/>
              <a:gdLst>
                <a:gd name="T0" fmla="*/ 1096 w 1156"/>
                <a:gd name="T1" fmla="*/ 0 h 100"/>
                <a:gd name="T2" fmla="*/ 911 w 1156"/>
                <a:gd name="T3" fmla="*/ 155 h 100"/>
                <a:gd name="T4" fmla="*/ 0 w 1156"/>
                <a:gd name="T5" fmla="*/ 143 h 100"/>
                <a:gd name="T6" fmla="*/ 0 60000 65536"/>
                <a:gd name="T7" fmla="*/ 0 60000 65536"/>
                <a:gd name="T8" fmla="*/ 0 60000 65536"/>
                <a:gd name="T9" fmla="*/ 0 w 1156"/>
                <a:gd name="T10" fmla="*/ 0 h 100"/>
                <a:gd name="T11" fmla="*/ 1156 w 115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6" h="100">
                  <a:moveTo>
                    <a:pt x="1156" y="0"/>
                  </a:moveTo>
                  <a:lnTo>
                    <a:pt x="956" y="100"/>
                  </a:lnTo>
                  <a:lnTo>
                    <a:pt x="0" y="9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8" name="Freeform 13"/>
            <p:cNvSpPr>
              <a:spLocks/>
            </p:cNvSpPr>
            <p:nvPr/>
          </p:nvSpPr>
          <p:spPr bwMode="auto">
            <a:xfrm>
              <a:off x="591" y="1567"/>
              <a:ext cx="4457" cy="948"/>
            </a:xfrm>
            <a:custGeom>
              <a:avLst/>
              <a:gdLst>
                <a:gd name="T0" fmla="*/ 243 w 4472"/>
                <a:gd name="T1" fmla="*/ 854 h 925"/>
                <a:gd name="T2" fmla="*/ 0 w 4472"/>
                <a:gd name="T3" fmla="*/ 0 h 925"/>
                <a:gd name="T4" fmla="*/ 149 w 4472"/>
                <a:gd name="T5" fmla="*/ 15 h 925"/>
                <a:gd name="T6" fmla="*/ 463 w 4472"/>
                <a:gd name="T7" fmla="*/ 755 h 925"/>
                <a:gd name="T8" fmla="*/ 1994 w 4472"/>
                <a:gd name="T9" fmla="*/ 713 h 925"/>
                <a:gd name="T10" fmla="*/ 2223 w 4472"/>
                <a:gd name="T11" fmla="*/ 439 h 925"/>
                <a:gd name="T12" fmla="*/ 2662 w 4472"/>
                <a:gd name="T13" fmla="*/ 274 h 925"/>
                <a:gd name="T14" fmla="*/ 3230 w 4472"/>
                <a:gd name="T15" fmla="*/ 295 h 925"/>
                <a:gd name="T16" fmla="*/ 3443 w 4472"/>
                <a:gd name="T17" fmla="*/ 516 h 925"/>
                <a:gd name="T18" fmla="*/ 3723 w 4472"/>
                <a:gd name="T19" fmla="*/ 590 h 925"/>
                <a:gd name="T20" fmla="*/ 4237 w 4472"/>
                <a:gd name="T21" fmla="*/ 1215 h 925"/>
                <a:gd name="T22" fmla="*/ 4252 w 4472"/>
                <a:gd name="T23" fmla="*/ 1337 h 9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72"/>
                <a:gd name="T37" fmla="*/ 0 h 925"/>
                <a:gd name="T38" fmla="*/ 4472 w 4472"/>
                <a:gd name="T39" fmla="*/ 925 h 9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72" h="925">
                  <a:moveTo>
                    <a:pt x="258" y="591"/>
                  </a:moveTo>
                  <a:lnTo>
                    <a:pt x="0" y="0"/>
                  </a:lnTo>
                  <a:lnTo>
                    <a:pt x="159" y="15"/>
                  </a:lnTo>
                  <a:lnTo>
                    <a:pt x="493" y="523"/>
                  </a:lnTo>
                  <a:lnTo>
                    <a:pt x="2099" y="493"/>
                  </a:lnTo>
                  <a:lnTo>
                    <a:pt x="2342" y="303"/>
                  </a:lnTo>
                  <a:lnTo>
                    <a:pt x="2797" y="190"/>
                  </a:lnTo>
                  <a:lnTo>
                    <a:pt x="3395" y="205"/>
                  </a:lnTo>
                  <a:lnTo>
                    <a:pt x="3623" y="356"/>
                  </a:lnTo>
                  <a:lnTo>
                    <a:pt x="3918" y="409"/>
                  </a:lnTo>
                  <a:lnTo>
                    <a:pt x="4456" y="841"/>
                  </a:lnTo>
                  <a:lnTo>
                    <a:pt x="4472" y="925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9" name="Freeform 14"/>
            <p:cNvSpPr>
              <a:spLocks/>
            </p:cNvSpPr>
            <p:nvPr/>
          </p:nvSpPr>
          <p:spPr bwMode="auto">
            <a:xfrm>
              <a:off x="2978" y="2491"/>
              <a:ext cx="2078" cy="208"/>
            </a:xfrm>
            <a:custGeom>
              <a:avLst/>
              <a:gdLst>
                <a:gd name="T0" fmla="*/ 0 w 2085"/>
                <a:gd name="T1" fmla="*/ 0 h 203"/>
                <a:gd name="T2" fmla="*/ 463 w 2085"/>
                <a:gd name="T3" fmla="*/ 219 h 203"/>
                <a:gd name="T4" fmla="*/ 1000 w 2085"/>
                <a:gd name="T5" fmla="*/ 283 h 203"/>
                <a:gd name="T6" fmla="*/ 1494 w 2085"/>
                <a:gd name="T7" fmla="*/ 274 h 203"/>
                <a:gd name="T8" fmla="*/ 1790 w 2085"/>
                <a:gd name="T9" fmla="*/ 184 h 203"/>
                <a:gd name="T10" fmla="*/ 1980 w 2085"/>
                <a:gd name="T11" fmla="*/ 1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5"/>
                <a:gd name="T19" fmla="*/ 0 h 203"/>
                <a:gd name="T20" fmla="*/ 2085 w 208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5" h="203">
                  <a:moveTo>
                    <a:pt x="0" y="0"/>
                  </a:moveTo>
                  <a:cubicBezTo>
                    <a:pt x="159" y="59"/>
                    <a:pt x="319" y="119"/>
                    <a:pt x="493" y="152"/>
                  </a:cubicBezTo>
                  <a:cubicBezTo>
                    <a:pt x="667" y="185"/>
                    <a:pt x="867" y="191"/>
                    <a:pt x="1046" y="197"/>
                  </a:cubicBezTo>
                  <a:cubicBezTo>
                    <a:pt x="1225" y="203"/>
                    <a:pt x="1430" y="201"/>
                    <a:pt x="1569" y="190"/>
                  </a:cubicBezTo>
                  <a:cubicBezTo>
                    <a:pt x="1708" y="179"/>
                    <a:pt x="1794" y="158"/>
                    <a:pt x="1880" y="129"/>
                  </a:cubicBezTo>
                  <a:cubicBezTo>
                    <a:pt x="1966" y="100"/>
                    <a:pt x="2042" y="39"/>
                    <a:pt x="2085" y="15"/>
                  </a:cubicBez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0" name="Freeform 15"/>
            <p:cNvSpPr>
              <a:spLocks/>
            </p:cNvSpPr>
            <p:nvPr/>
          </p:nvSpPr>
          <p:spPr bwMode="auto">
            <a:xfrm>
              <a:off x="3998" y="2048"/>
              <a:ext cx="476" cy="296"/>
            </a:xfrm>
            <a:custGeom>
              <a:avLst/>
              <a:gdLst>
                <a:gd name="T0" fmla="*/ 0 w 478"/>
                <a:gd name="T1" fmla="*/ 0 h 288"/>
                <a:gd name="T2" fmla="*/ 61 w 478"/>
                <a:gd name="T3" fmla="*/ 377 h 288"/>
                <a:gd name="T4" fmla="*/ 448 w 478"/>
                <a:gd name="T5" fmla="*/ 433 h 288"/>
                <a:gd name="T6" fmla="*/ 341 w 478"/>
                <a:gd name="T7" fmla="*/ 8 h 288"/>
                <a:gd name="T8" fmla="*/ 0 w 47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288"/>
                <a:gd name="T17" fmla="*/ 478 w 47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288">
                  <a:moveTo>
                    <a:pt x="0" y="0"/>
                  </a:moveTo>
                  <a:lnTo>
                    <a:pt x="61" y="250"/>
                  </a:lnTo>
                  <a:lnTo>
                    <a:pt x="478" y="288"/>
                  </a:lnTo>
                  <a:lnTo>
                    <a:pt x="35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1" name="Freeform 16"/>
            <p:cNvSpPr>
              <a:spLocks/>
            </p:cNvSpPr>
            <p:nvPr/>
          </p:nvSpPr>
          <p:spPr bwMode="auto">
            <a:xfrm>
              <a:off x="4402" y="2025"/>
              <a:ext cx="451" cy="330"/>
            </a:xfrm>
            <a:custGeom>
              <a:avLst/>
              <a:gdLst>
                <a:gd name="T0" fmla="*/ 54 w 476"/>
                <a:gd name="T1" fmla="*/ 0 h 328"/>
                <a:gd name="T2" fmla="*/ 24 w 476"/>
                <a:gd name="T3" fmla="*/ 16 h 328"/>
                <a:gd name="T4" fmla="*/ 0 w 476"/>
                <a:gd name="T5" fmla="*/ 36 h 328"/>
                <a:gd name="T6" fmla="*/ 59 w 476"/>
                <a:gd name="T7" fmla="*/ 358 h 328"/>
                <a:gd name="T8" fmla="*/ 178 w 476"/>
                <a:gd name="T9" fmla="*/ 314 h 328"/>
                <a:gd name="T10" fmla="*/ 213 w 476"/>
                <a:gd name="T11" fmla="*/ 314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328"/>
                <a:gd name="T20" fmla="*/ 476 w 476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328">
                  <a:moveTo>
                    <a:pt x="120" y="0"/>
                  </a:moveTo>
                  <a:lnTo>
                    <a:pt x="52" y="16"/>
                  </a:lnTo>
                  <a:lnTo>
                    <a:pt x="0" y="36"/>
                  </a:lnTo>
                  <a:lnTo>
                    <a:pt x="132" y="328"/>
                  </a:lnTo>
                  <a:lnTo>
                    <a:pt x="400" y="284"/>
                  </a:lnTo>
                  <a:lnTo>
                    <a:pt x="476" y="284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2" name="Freeform 17"/>
            <p:cNvSpPr>
              <a:spLocks/>
            </p:cNvSpPr>
            <p:nvPr/>
          </p:nvSpPr>
          <p:spPr bwMode="auto">
            <a:xfrm>
              <a:off x="3800" y="2052"/>
              <a:ext cx="184" cy="250"/>
            </a:xfrm>
            <a:custGeom>
              <a:avLst/>
              <a:gdLst>
                <a:gd name="T0" fmla="*/ 32 w 184"/>
                <a:gd name="T1" fmla="*/ 0 h 244"/>
                <a:gd name="T2" fmla="*/ 0 w 184"/>
                <a:gd name="T3" fmla="*/ 138 h 244"/>
                <a:gd name="T4" fmla="*/ 28 w 184"/>
                <a:gd name="T5" fmla="*/ 345 h 244"/>
                <a:gd name="T6" fmla="*/ 184 w 184"/>
                <a:gd name="T7" fmla="*/ 350 h 244"/>
                <a:gd name="T8" fmla="*/ 128 w 184"/>
                <a:gd name="T9" fmla="*/ 0 h 244"/>
                <a:gd name="T10" fmla="*/ 32 w 184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44"/>
                <a:gd name="T20" fmla="*/ 184 w 184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44">
                  <a:moveTo>
                    <a:pt x="32" y="0"/>
                  </a:moveTo>
                  <a:lnTo>
                    <a:pt x="0" y="96"/>
                  </a:lnTo>
                  <a:lnTo>
                    <a:pt x="28" y="240"/>
                  </a:lnTo>
                  <a:lnTo>
                    <a:pt x="184" y="244"/>
                  </a:lnTo>
                  <a:lnTo>
                    <a:pt x="1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3" name="Rectangle 18"/>
            <p:cNvSpPr>
              <a:spLocks noChangeArrowheads="1"/>
            </p:cNvSpPr>
            <p:nvPr/>
          </p:nvSpPr>
          <p:spPr bwMode="auto">
            <a:xfrm>
              <a:off x="3649" y="1576"/>
              <a:ext cx="61" cy="1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4" name="Rectangle 22"/>
            <p:cNvSpPr>
              <a:spLocks noChangeArrowheads="1"/>
            </p:cNvSpPr>
            <p:nvPr/>
          </p:nvSpPr>
          <p:spPr bwMode="auto">
            <a:xfrm>
              <a:off x="3590" y="1506"/>
              <a:ext cx="173" cy="8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5" name="Freeform 23"/>
            <p:cNvSpPr>
              <a:spLocks/>
            </p:cNvSpPr>
            <p:nvPr/>
          </p:nvSpPr>
          <p:spPr bwMode="auto">
            <a:xfrm>
              <a:off x="842" y="2142"/>
              <a:ext cx="4114" cy="393"/>
            </a:xfrm>
            <a:custGeom>
              <a:avLst/>
              <a:gdLst>
                <a:gd name="T0" fmla="*/ 3922 w 4128"/>
                <a:gd name="T1" fmla="*/ 441 h 384"/>
                <a:gd name="T2" fmla="*/ 3922 w 4128"/>
                <a:gd name="T3" fmla="*/ 543 h 384"/>
                <a:gd name="T4" fmla="*/ 2129 w 4128"/>
                <a:gd name="T5" fmla="*/ 519 h 384"/>
                <a:gd name="T6" fmla="*/ 2055 w 4128"/>
                <a:gd name="T7" fmla="*/ 475 h 384"/>
                <a:gd name="T8" fmla="*/ 1674 w 4128"/>
                <a:gd name="T9" fmla="*/ 416 h 384"/>
                <a:gd name="T10" fmla="*/ 1044 w 4128"/>
                <a:gd name="T11" fmla="*/ 306 h 384"/>
                <a:gd name="T12" fmla="*/ 690 w 4128"/>
                <a:gd name="T13" fmla="*/ 237 h 384"/>
                <a:gd name="T14" fmla="*/ 66 w 4128"/>
                <a:gd name="T15" fmla="*/ 135 h 384"/>
                <a:gd name="T16" fmla="*/ 0 w 4128"/>
                <a:gd name="T17" fmla="*/ 57 h 384"/>
                <a:gd name="T18" fmla="*/ 108 w 4128"/>
                <a:gd name="T19" fmla="*/ 0 h 384"/>
                <a:gd name="T20" fmla="*/ 3922 w 4128"/>
                <a:gd name="T21" fmla="*/ 441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28"/>
                <a:gd name="T34" fmla="*/ 0 h 384"/>
                <a:gd name="T35" fmla="*/ 4128 w 4128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28" h="384">
                  <a:moveTo>
                    <a:pt x="4128" y="312"/>
                  </a:moveTo>
                  <a:lnTo>
                    <a:pt x="4128" y="384"/>
                  </a:lnTo>
                  <a:lnTo>
                    <a:pt x="2238" y="366"/>
                  </a:lnTo>
                  <a:lnTo>
                    <a:pt x="2160" y="336"/>
                  </a:lnTo>
                  <a:lnTo>
                    <a:pt x="1764" y="294"/>
                  </a:lnTo>
                  <a:lnTo>
                    <a:pt x="1104" y="216"/>
                  </a:lnTo>
                  <a:lnTo>
                    <a:pt x="720" y="168"/>
                  </a:lnTo>
                  <a:lnTo>
                    <a:pt x="66" y="96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4128" y="3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76" name="Freeform 24"/>
            <p:cNvSpPr>
              <a:spLocks/>
            </p:cNvSpPr>
            <p:nvPr/>
          </p:nvSpPr>
          <p:spPr bwMode="auto">
            <a:xfrm>
              <a:off x="697" y="2172"/>
              <a:ext cx="2289" cy="389"/>
            </a:xfrm>
            <a:custGeom>
              <a:avLst/>
              <a:gdLst>
                <a:gd name="T0" fmla="*/ 2177 w 2297"/>
                <a:gd name="T1" fmla="*/ 472 h 379"/>
                <a:gd name="T2" fmla="*/ 387 w 2297"/>
                <a:gd name="T3" fmla="*/ 134 h 379"/>
                <a:gd name="T4" fmla="*/ 273 w 2297"/>
                <a:gd name="T5" fmla="*/ 560 h 379"/>
                <a:gd name="T6" fmla="*/ 99 w 2297"/>
                <a:gd name="T7" fmla="*/ 494 h 379"/>
                <a:gd name="T8" fmla="*/ 152 w 2297"/>
                <a:gd name="T9" fmla="*/ 65 h 379"/>
                <a:gd name="T10" fmla="*/ 0 w 2297"/>
                <a:gd name="T11" fmla="*/ 46 h 379"/>
                <a:gd name="T12" fmla="*/ 143 w 2297"/>
                <a:gd name="T13" fmla="*/ 0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7"/>
                <a:gd name="T22" fmla="*/ 0 h 379"/>
                <a:gd name="T23" fmla="*/ 2297 w 2297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7" h="379">
                  <a:moveTo>
                    <a:pt x="2297" y="319"/>
                  </a:moveTo>
                  <a:lnTo>
                    <a:pt x="402" y="91"/>
                  </a:lnTo>
                  <a:lnTo>
                    <a:pt x="288" y="379"/>
                  </a:lnTo>
                  <a:lnTo>
                    <a:pt x="99" y="334"/>
                  </a:lnTo>
                  <a:lnTo>
                    <a:pt x="167" y="46"/>
                  </a:lnTo>
                  <a:lnTo>
                    <a:pt x="0" y="31"/>
                  </a:lnTo>
                  <a:lnTo>
                    <a:pt x="144" y="0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94263" y="0"/>
            <a:ext cx="1711325" cy="1785937"/>
            <a:chOff x="2890" y="1424"/>
            <a:chExt cx="1078" cy="1125"/>
          </a:xfrm>
        </p:grpSpPr>
        <p:sp>
          <p:nvSpPr>
            <p:cNvPr id="146460" name="Line 26"/>
            <p:cNvSpPr>
              <a:spLocks noChangeShapeType="1"/>
            </p:cNvSpPr>
            <p:nvPr/>
          </p:nvSpPr>
          <p:spPr bwMode="auto">
            <a:xfrm rot="19833146" flipV="1">
              <a:off x="3742" y="1818"/>
              <a:ext cx="0" cy="73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61" name="Text Box 27"/>
            <p:cNvSpPr txBox="1">
              <a:spLocks noChangeArrowheads="1"/>
            </p:cNvSpPr>
            <p:nvPr/>
          </p:nvSpPr>
          <p:spPr bwMode="auto">
            <a:xfrm>
              <a:off x="2890" y="1424"/>
              <a:ext cx="1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 dirty="0">
                  <a:solidFill>
                    <a:srgbClr val="FF3300"/>
                  </a:solidFill>
                  <a:latin typeface="Arial"/>
                </a:rPr>
                <a:t>Empuje Aerodinámico</a:t>
              </a:r>
            </a:p>
          </p:txBody>
        </p:sp>
      </p:grpSp>
      <p:sp>
        <p:nvSpPr>
          <p:cNvPr id="247836" name="Rectangle 28"/>
          <p:cNvSpPr>
            <a:spLocks noChangeArrowheads="1"/>
          </p:cNvSpPr>
          <p:nvPr/>
        </p:nvSpPr>
        <p:spPr bwMode="auto">
          <a:xfrm>
            <a:off x="4656138" y="1419225"/>
            <a:ext cx="106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9900"/>
                </a:solidFill>
                <a:latin typeface="Arial"/>
              </a:rPr>
              <a:t>Fuerza tractora</a:t>
            </a:r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flipV="1">
            <a:off x="6540500" y="711200"/>
            <a:ext cx="0" cy="998537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 flipH="1">
            <a:off x="5934075" y="1716087"/>
            <a:ext cx="58737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839" name="Freeform 31"/>
          <p:cNvSpPr>
            <a:spLocks/>
          </p:cNvSpPr>
          <p:nvPr/>
        </p:nvSpPr>
        <p:spPr bwMode="auto">
          <a:xfrm>
            <a:off x="5959476" y="701675"/>
            <a:ext cx="581025" cy="1014412"/>
          </a:xfrm>
          <a:custGeom>
            <a:avLst/>
            <a:gdLst>
              <a:gd name="T0" fmla="*/ 0 w 366"/>
              <a:gd name="T1" fmla="*/ 2147483647 h 639"/>
              <a:gd name="T2" fmla="*/ 0 w 366"/>
              <a:gd name="T3" fmla="*/ 0 h 639"/>
              <a:gd name="T4" fmla="*/ 2147483647 w 366"/>
              <a:gd name="T5" fmla="*/ 0 h 639"/>
              <a:gd name="T6" fmla="*/ 0 60000 65536"/>
              <a:gd name="T7" fmla="*/ 0 60000 65536"/>
              <a:gd name="T8" fmla="*/ 0 60000 65536"/>
              <a:gd name="T9" fmla="*/ 0 w 366"/>
              <a:gd name="T10" fmla="*/ 0 h 639"/>
              <a:gd name="T11" fmla="*/ 366 w 366"/>
              <a:gd name="T12" fmla="*/ 639 h 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639">
                <a:moveTo>
                  <a:pt x="0" y="639"/>
                </a:moveTo>
                <a:lnTo>
                  <a:pt x="0" y="0"/>
                </a:lnTo>
                <a:lnTo>
                  <a:pt x="366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188075" y="1692275"/>
            <a:ext cx="901700" cy="1366837"/>
            <a:chOff x="3708" y="2490"/>
            <a:chExt cx="568" cy="861"/>
          </a:xfrm>
        </p:grpSpPr>
        <p:sp>
          <p:nvSpPr>
            <p:cNvPr id="146458" name="Line 38"/>
            <p:cNvSpPr>
              <a:spLocks noChangeShapeType="1"/>
            </p:cNvSpPr>
            <p:nvPr/>
          </p:nvSpPr>
          <p:spPr bwMode="auto">
            <a:xfrm>
              <a:off x="3929" y="2490"/>
              <a:ext cx="0" cy="6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59" name="Text Box 39"/>
            <p:cNvSpPr txBox="1">
              <a:spLocks noChangeArrowheads="1"/>
            </p:cNvSpPr>
            <p:nvPr/>
          </p:nvSpPr>
          <p:spPr bwMode="auto">
            <a:xfrm>
              <a:off x="3708" y="3120"/>
              <a:ext cx="568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>
                  <a:solidFill>
                    <a:srgbClr val="333399"/>
                  </a:solidFill>
                  <a:latin typeface="Arial"/>
                </a:rPr>
                <a:t>Peso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383338" y="838200"/>
            <a:ext cx="325437" cy="1684337"/>
            <a:chOff x="3835" y="1641"/>
            <a:chExt cx="205" cy="106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35" y="1641"/>
              <a:ext cx="205" cy="226"/>
              <a:chOff x="1066" y="300"/>
              <a:chExt cx="453" cy="499"/>
            </a:xfrm>
          </p:grpSpPr>
          <p:sp>
            <p:nvSpPr>
              <p:cNvPr id="146456" name="Line 42"/>
              <p:cNvSpPr>
                <a:spLocks noChangeShapeType="1"/>
              </p:cNvSpPr>
              <p:nvPr/>
            </p:nvSpPr>
            <p:spPr bwMode="auto">
              <a:xfrm>
                <a:off x="1066" y="346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457" name="Line 43"/>
              <p:cNvSpPr>
                <a:spLocks noChangeShapeType="1"/>
              </p:cNvSpPr>
              <p:nvPr/>
            </p:nvSpPr>
            <p:spPr bwMode="auto">
              <a:xfrm flipH="1">
                <a:off x="1066" y="300"/>
                <a:ext cx="453" cy="4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3835" y="2476"/>
              <a:ext cx="205" cy="226"/>
              <a:chOff x="1066" y="300"/>
              <a:chExt cx="453" cy="499"/>
            </a:xfrm>
          </p:grpSpPr>
          <p:sp>
            <p:nvSpPr>
              <p:cNvPr id="146454" name="Line 45"/>
              <p:cNvSpPr>
                <a:spLocks noChangeShapeType="1"/>
              </p:cNvSpPr>
              <p:nvPr/>
            </p:nvSpPr>
            <p:spPr bwMode="auto">
              <a:xfrm>
                <a:off x="1066" y="346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455" name="Line 46"/>
              <p:cNvSpPr>
                <a:spLocks noChangeShapeType="1"/>
              </p:cNvSpPr>
              <p:nvPr/>
            </p:nvSpPr>
            <p:spPr bwMode="auto">
              <a:xfrm flipH="1">
                <a:off x="1066" y="300"/>
                <a:ext cx="453" cy="4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9" name="48 Grupo"/>
          <p:cNvGrpSpPr>
            <a:grpSpLocks/>
          </p:cNvGrpSpPr>
          <p:nvPr/>
        </p:nvGrpSpPr>
        <p:grpSpPr bwMode="auto">
          <a:xfrm>
            <a:off x="6040438" y="1049338"/>
            <a:ext cx="407987" cy="215900"/>
            <a:chOff x="2411760" y="1124744"/>
            <a:chExt cx="408166" cy="216024"/>
          </a:xfrm>
        </p:grpSpPr>
        <p:cxnSp>
          <p:nvCxnSpPr>
            <p:cNvPr id="47" name="46 Conector recto"/>
            <p:cNvCxnSpPr/>
            <p:nvPr/>
          </p:nvCxnSpPr>
          <p:spPr>
            <a:xfrm flipV="1">
              <a:off x="2411760" y="1124744"/>
              <a:ext cx="287463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flipV="1">
              <a:off x="2532463" y="1124744"/>
              <a:ext cx="287463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helicopt.wav">
            <a:hlinkClick r:id="" action="ppaction://media"/>
          </p:cNvPr>
          <p:cNvPicPr>
            <a:picLocks noRot="1" noChangeAspect="1"/>
          </p:cNvPicPr>
          <p:nvPr>
            <a:wavAudioFile r:embed="rId1" name="helicopt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1389062"/>
            <a:ext cx="304800" cy="304800"/>
          </a:xfrm>
          <a:prstGeom prst="rect">
            <a:avLst/>
          </a:prstGeom>
        </p:spPr>
      </p:pic>
      <p:grpSp>
        <p:nvGrpSpPr>
          <p:cNvPr id="10" name="41 Grupo"/>
          <p:cNvGrpSpPr/>
          <p:nvPr/>
        </p:nvGrpSpPr>
        <p:grpSpPr>
          <a:xfrm>
            <a:off x="6596324" y="621797"/>
            <a:ext cx="947477" cy="1031426"/>
            <a:chOff x="5886461" y="4375651"/>
            <a:chExt cx="947477" cy="1031426"/>
          </a:xfrm>
        </p:grpSpPr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5886461" y="4375651"/>
              <a:ext cx="5384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 b="1" dirty="0" smtClean="0">
                  <a:solidFill>
                    <a:srgbClr val="FF3300"/>
                  </a:solidFill>
                  <a:latin typeface="Arial"/>
                </a:rPr>
                <a:t>P</a:t>
              </a:r>
              <a:r>
                <a:rPr lang="es-ES" sz="1800" b="1" baseline="-25000" dirty="0" smtClean="0">
                  <a:solidFill>
                    <a:srgbClr val="FF3300"/>
                  </a:solidFill>
                  <a:latin typeface="Arial"/>
                </a:rPr>
                <a:t>2</a:t>
              </a:r>
              <a:endParaRPr lang="es-ES" sz="1800" b="1" baseline="-25000" dirty="0">
                <a:solidFill>
                  <a:srgbClr val="FF3300"/>
                </a:solidFill>
                <a:latin typeface="Arial"/>
              </a:endParaRP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6092419" y="4760746"/>
              <a:ext cx="7415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600" b="1" dirty="0" smtClean="0">
                  <a:solidFill>
                    <a:srgbClr val="FF3300"/>
                  </a:solidFill>
                  <a:latin typeface="Arial"/>
                </a:rPr>
                <a:t>P</a:t>
              </a:r>
              <a:r>
                <a:rPr lang="es-ES" sz="3600" b="1" baseline="-25000" dirty="0" smtClean="0">
                  <a:solidFill>
                    <a:srgbClr val="FF3300"/>
                  </a:solidFill>
                  <a:latin typeface="Arial"/>
                </a:rPr>
                <a:t>1</a:t>
              </a:r>
              <a:endParaRPr lang="es-ES" sz="3600" b="1" baseline="-25000" dirty="0">
                <a:solidFill>
                  <a:srgbClr val="FF3300"/>
                </a:solidFill>
                <a:latin typeface="Arial"/>
              </a:endParaRPr>
            </a:p>
          </p:txBody>
        </p:sp>
      </p:grpSp>
      <p:sp>
        <p:nvSpPr>
          <p:cNvPr id="51" name="50 Elipse"/>
          <p:cNvSpPr/>
          <p:nvPr/>
        </p:nvSpPr>
        <p:spPr>
          <a:xfrm>
            <a:off x="1732548" y="14437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11" name="51 Grupo"/>
          <p:cNvGrpSpPr/>
          <p:nvPr/>
        </p:nvGrpSpPr>
        <p:grpSpPr>
          <a:xfrm>
            <a:off x="694979" y="587622"/>
            <a:ext cx="3457803" cy="935505"/>
            <a:chOff x="6486396" y="795411"/>
            <a:chExt cx="3457803" cy="935505"/>
          </a:xfrm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6486396" y="1277211"/>
              <a:ext cx="1171553" cy="453705"/>
            </a:xfrm>
            <a:custGeom>
              <a:avLst/>
              <a:gdLst>
                <a:gd name="T0" fmla="*/ 58 w 377"/>
                <a:gd name="T1" fmla="*/ 127 h 146"/>
                <a:gd name="T2" fmla="*/ 19 w 377"/>
                <a:gd name="T3" fmla="*/ 127 h 146"/>
                <a:gd name="T4" fmla="*/ 0 w 377"/>
                <a:gd name="T5" fmla="*/ 123 h 146"/>
                <a:gd name="T6" fmla="*/ 8 w 377"/>
                <a:gd name="T7" fmla="*/ 108 h 146"/>
                <a:gd name="T8" fmla="*/ 19 w 377"/>
                <a:gd name="T9" fmla="*/ 100 h 146"/>
                <a:gd name="T10" fmla="*/ 42 w 377"/>
                <a:gd name="T11" fmla="*/ 96 h 146"/>
                <a:gd name="T12" fmla="*/ 65 w 377"/>
                <a:gd name="T13" fmla="*/ 104 h 146"/>
                <a:gd name="T14" fmla="*/ 73 w 377"/>
                <a:gd name="T15" fmla="*/ 104 h 146"/>
                <a:gd name="T16" fmla="*/ 65 w 377"/>
                <a:gd name="T17" fmla="*/ 85 h 146"/>
                <a:gd name="T18" fmla="*/ 65 w 377"/>
                <a:gd name="T19" fmla="*/ 58 h 146"/>
                <a:gd name="T20" fmla="*/ 85 w 377"/>
                <a:gd name="T21" fmla="*/ 27 h 146"/>
                <a:gd name="T22" fmla="*/ 108 w 377"/>
                <a:gd name="T23" fmla="*/ 12 h 146"/>
                <a:gd name="T24" fmla="*/ 158 w 377"/>
                <a:gd name="T25" fmla="*/ 0 h 146"/>
                <a:gd name="T26" fmla="*/ 196 w 377"/>
                <a:gd name="T27" fmla="*/ 15 h 146"/>
                <a:gd name="T28" fmla="*/ 208 w 377"/>
                <a:gd name="T29" fmla="*/ 50 h 146"/>
                <a:gd name="T30" fmla="*/ 185 w 377"/>
                <a:gd name="T31" fmla="*/ 88 h 146"/>
                <a:gd name="T32" fmla="*/ 211 w 377"/>
                <a:gd name="T33" fmla="*/ 77 h 146"/>
                <a:gd name="T34" fmla="*/ 227 w 377"/>
                <a:gd name="T35" fmla="*/ 77 h 146"/>
                <a:gd name="T36" fmla="*/ 231 w 377"/>
                <a:gd name="T37" fmla="*/ 88 h 146"/>
                <a:gd name="T38" fmla="*/ 261 w 377"/>
                <a:gd name="T39" fmla="*/ 88 h 146"/>
                <a:gd name="T40" fmla="*/ 350 w 377"/>
                <a:gd name="T41" fmla="*/ 96 h 146"/>
                <a:gd name="T42" fmla="*/ 373 w 377"/>
                <a:gd name="T43" fmla="*/ 108 h 146"/>
                <a:gd name="T44" fmla="*/ 373 w 377"/>
                <a:gd name="T45" fmla="*/ 115 h 146"/>
                <a:gd name="T46" fmla="*/ 361 w 377"/>
                <a:gd name="T47" fmla="*/ 123 h 146"/>
                <a:gd name="T48" fmla="*/ 315 w 377"/>
                <a:gd name="T49" fmla="*/ 138 h 146"/>
                <a:gd name="T50" fmla="*/ 238 w 377"/>
                <a:gd name="T51" fmla="*/ 142 h 146"/>
                <a:gd name="T52" fmla="*/ 211 w 377"/>
                <a:gd name="T53" fmla="*/ 142 h 146"/>
                <a:gd name="T54" fmla="*/ 169 w 377"/>
                <a:gd name="T55" fmla="*/ 142 h 146"/>
                <a:gd name="T56" fmla="*/ 138 w 377"/>
                <a:gd name="T57" fmla="*/ 146 h 146"/>
                <a:gd name="T58" fmla="*/ 88 w 377"/>
                <a:gd name="T59" fmla="*/ 146 h 146"/>
                <a:gd name="T60" fmla="*/ 58 w 377"/>
                <a:gd name="T61" fmla="*/ 135 h 146"/>
                <a:gd name="T62" fmla="*/ 58 w 377"/>
                <a:gd name="T63" fmla="*/ 12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146"/>
                <a:gd name="T98" fmla="*/ 377 w 377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146">
                  <a:moveTo>
                    <a:pt x="58" y="127"/>
                  </a:moveTo>
                  <a:lnTo>
                    <a:pt x="58" y="127"/>
                  </a:lnTo>
                  <a:lnTo>
                    <a:pt x="46" y="127"/>
                  </a:lnTo>
                  <a:lnTo>
                    <a:pt x="19" y="127"/>
                  </a:lnTo>
                  <a:lnTo>
                    <a:pt x="8" y="127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8" y="108"/>
                  </a:lnTo>
                  <a:lnTo>
                    <a:pt x="19" y="100"/>
                  </a:lnTo>
                  <a:lnTo>
                    <a:pt x="31" y="96"/>
                  </a:lnTo>
                  <a:lnTo>
                    <a:pt x="42" y="96"/>
                  </a:lnTo>
                  <a:lnTo>
                    <a:pt x="50" y="96"/>
                  </a:lnTo>
                  <a:lnTo>
                    <a:pt x="65" y="104"/>
                  </a:lnTo>
                  <a:lnTo>
                    <a:pt x="73" y="104"/>
                  </a:lnTo>
                  <a:lnTo>
                    <a:pt x="69" y="96"/>
                  </a:lnTo>
                  <a:lnTo>
                    <a:pt x="65" y="85"/>
                  </a:lnTo>
                  <a:lnTo>
                    <a:pt x="62" y="73"/>
                  </a:lnTo>
                  <a:lnTo>
                    <a:pt x="65" y="58"/>
                  </a:lnTo>
                  <a:lnTo>
                    <a:pt x="73" y="42"/>
                  </a:lnTo>
                  <a:lnTo>
                    <a:pt x="85" y="27"/>
                  </a:lnTo>
                  <a:lnTo>
                    <a:pt x="108" y="12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1" y="4"/>
                  </a:lnTo>
                  <a:lnTo>
                    <a:pt x="196" y="15"/>
                  </a:lnTo>
                  <a:lnTo>
                    <a:pt x="204" y="31"/>
                  </a:lnTo>
                  <a:lnTo>
                    <a:pt x="208" y="50"/>
                  </a:lnTo>
                  <a:lnTo>
                    <a:pt x="200" y="69"/>
                  </a:lnTo>
                  <a:lnTo>
                    <a:pt x="185" y="88"/>
                  </a:lnTo>
                  <a:lnTo>
                    <a:pt x="211" y="77"/>
                  </a:lnTo>
                  <a:lnTo>
                    <a:pt x="223" y="77"/>
                  </a:lnTo>
                  <a:lnTo>
                    <a:pt x="227" y="77"/>
                  </a:lnTo>
                  <a:lnTo>
                    <a:pt x="231" y="81"/>
                  </a:lnTo>
                  <a:lnTo>
                    <a:pt x="231" y="88"/>
                  </a:lnTo>
                  <a:lnTo>
                    <a:pt x="261" y="88"/>
                  </a:lnTo>
                  <a:lnTo>
                    <a:pt x="319" y="92"/>
                  </a:lnTo>
                  <a:lnTo>
                    <a:pt x="350" y="96"/>
                  </a:lnTo>
                  <a:lnTo>
                    <a:pt x="369" y="104"/>
                  </a:lnTo>
                  <a:lnTo>
                    <a:pt x="373" y="108"/>
                  </a:lnTo>
                  <a:lnTo>
                    <a:pt x="377" y="112"/>
                  </a:lnTo>
                  <a:lnTo>
                    <a:pt x="373" y="115"/>
                  </a:lnTo>
                  <a:lnTo>
                    <a:pt x="361" y="123"/>
                  </a:lnTo>
                  <a:lnTo>
                    <a:pt x="338" y="131"/>
                  </a:lnTo>
                  <a:lnTo>
                    <a:pt x="315" y="138"/>
                  </a:lnTo>
                  <a:lnTo>
                    <a:pt x="277" y="146"/>
                  </a:lnTo>
                  <a:lnTo>
                    <a:pt x="238" y="142"/>
                  </a:lnTo>
                  <a:lnTo>
                    <a:pt x="211" y="142"/>
                  </a:lnTo>
                  <a:lnTo>
                    <a:pt x="188" y="142"/>
                  </a:lnTo>
                  <a:lnTo>
                    <a:pt x="169" y="142"/>
                  </a:lnTo>
                  <a:lnTo>
                    <a:pt x="154" y="146"/>
                  </a:lnTo>
                  <a:lnTo>
                    <a:pt x="138" y="146"/>
                  </a:lnTo>
                  <a:lnTo>
                    <a:pt x="88" y="146"/>
                  </a:lnTo>
                  <a:lnTo>
                    <a:pt x="62" y="138"/>
                  </a:lnTo>
                  <a:lnTo>
                    <a:pt x="58" y="135"/>
                  </a:lnTo>
                  <a:lnTo>
                    <a:pt x="58" y="127"/>
                  </a:lnTo>
                  <a:close/>
                </a:path>
              </a:pathLst>
            </a:custGeom>
            <a:solidFill>
              <a:srgbClr val="FA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8343801" y="795411"/>
              <a:ext cx="1600398" cy="512749"/>
            </a:xfrm>
            <a:custGeom>
              <a:avLst/>
              <a:gdLst>
                <a:gd name="T0" fmla="*/ 231 w 515"/>
                <a:gd name="T1" fmla="*/ 157 h 165"/>
                <a:gd name="T2" fmla="*/ 231 w 515"/>
                <a:gd name="T3" fmla="*/ 157 h 165"/>
                <a:gd name="T4" fmla="*/ 142 w 515"/>
                <a:gd name="T5" fmla="*/ 161 h 165"/>
                <a:gd name="T6" fmla="*/ 77 w 515"/>
                <a:gd name="T7" fmla="*/ 165 h 165"/>
                <a:gd name="T8" fmla="*/ 27 w 515"/>
                <a:gd name="T9" fmla="*/ 161 h 165"/>
                <a:gd name="T10" fmla="*/ 27 w 515"/>
                <a:gd name="T11" fmla="*/ 161 h 165"/>
                <a:gd name="T12" fmla="*/ 8 w 515"/>
                <a:gd name="T13" fmla="*/ 157 h 165"/>
                <a:gd name="T14" fmla="*/ 0 w 515"/>
                <a:gd name="T15" fmla="*/ 157 h 165"/>
                <a:gd name="T16" fmla="*/ 4 w 515"/>
                <a:gd name="T17" fmla="*/ 153 h 165"/>
                <a:gd name="T18" fmla="*/ 12 w 515"/>
                <a:gd name="T19" fmla="*/ 150 h 165"/>
                <a:gd name="T20" fmla="*/ 23 w 515"/>
                <a:gd name="T21" fmla="*/ 142 h 165"/>
                <a:gd name="T22" fmla="*/ 81 w 515"/>
                <a:gd name="T23" fmla="*/ 134 h 165"/>
                <a:gd name="T24" fmla="*/ 81 w 515"/>
                <a:gd name="T25" fmla="*/ 134 h 165"/>
                <a:gd name="T26" fmla="*/ 69 w 515"/>
                <a:gd name="T27" fmla="*/ 126 h 165"/>
                <a:gd name="T28" fmla="*/ 62 w 515"/>
                <a:gd name="T29" fmla="*/ 115 h 165"/>
                <a:gd name="T30" fmla="*/ 50 w 515"/>
                <a:gd name="T31" fmla="*/ 103 h 165"/>
                <a:gd name="T32" fmla="*/ 43 w 515"/>
                <a:gd name="T33" fmla="*/ 88 h 165"/>
                <a:gd name="T34" fmla="*/ 43 w 515"/>
                <a:gd name="T35" fmla="*/ 73 h 165"/>
                <a:gd name="T36" fmla="*/ 46 w 515"/>
                <a:gd name="T37" fmla="*/ 53 h 165"/>
                <a:gd name="T38" fmla="*/ 62 w 515"/>
                <a:gd name="T39" fmla="*/ 34 h 165"/>
                <a:gd name="T40" fmla="*/ 62 w 515"/>
                <a:gd name="T41" fmla="*/ 34 h 165"/>
                <a:gd name="T42" fmla="*/ 73 w 515"/>
                <a:gd name="T43" fmla="*/ 27 h 165"/>
                <a:gd name="T44" fmla="*/ 89 w 515"/>
                <a:gd name="T45" fmla="*/ 19 h 165"/>
                <a:gd name="T46" fmla="*/ 123 w 515"/>
                <a:gd name="T47" fmla="*/ 4 h 165"/>
                <a:gd name="T48" fmla="*/ 166 w 515"/>
                <a:gd name="T49" fmla="*/ 0 h 165"/>
                <a:gd name="T50" fmla="*/ 208 w 515"/>
                <a:gd name="T51" fmla="*/ 0 h 165"/>
                <a:gd name="T52" fmla="*/ 250 w 515"/>
                <a:gd name="T53" fmla="*/ 7 h 165"/>
                <a:gd name="T54" fmla="*/ 265 w 515"/>
                <a:gd name="T55" fmla="*/ 11 h 165"/>
                <a:gd name="T56" fmla="*/ 281 w 515"/>
                <a:gd name="T57" fmla="*/ 19 h 165"/>
                <a:gd name="T58" fmla="*/ 292 w 515"/>
                <a:gd name="T59" fmla="*/ 27 h 165"/>
                <a:gd name="T60" fmla="*/ 300 w 515"/>
                <a:gd name="T61" fmla="*/ 38 h 165"/>
                <a:gd name="T62" fmla="*/ 304 w 515"/>
                <a:gd name="T63" fmla="*/ 53 h 165"/>
                <a:gd name="T64" fmla="*/ 300 w 515"/>
                <a:gd name="T65" fmla="*/ 69 h 165"/>
                <a:gd name="T66" fmla="*/ 300 w 515"/>
                <a:gd name="T67" fmla="*/ 69 h 165"/>
                <a:gd name="T68" fmla="*/ 315 w 515"/>
                <a:gd name="T69" fmla="*/ 65 h 165"/>
                <a:gd name="T70" fmla="*/ 342 w 515"/>
                <a:gd name="T71" fmla="*/ 65 h 165"/>
                <a:gd name="T72" fmla="*/ 354 w 515"/>
                <a:gd name="T73" fmla="*/ 69 h 165"/>
                <a:gd name="T74" fmla="*/ 361 w 515"/>
                <a:gd name="T75" fmla="*/ 77 h 165"/>
                <a:gd name="T76" fmla="*/ 361 w 515"/>
                <a:gd name="T77" fmla="*/ 88 h 165"/>
                <a:gd name="T78" fmla="*/ 354 w 515"/>
                <a:gd name="T79" fmla="*/ 107 h 165"/>
                <a:gd name="T80" fmla="*/ 354 w 515"/>
                <a:gd name="T81" fmla="*/ 107 h 165"/>
                <a:gd name="T82" fmla="*/ 419 w 515"/>
                <a:gd name="T83" fmla="*/ 100 h 165"/>
                <a:gd name="T84" fmla="*/ 438 w 515"/>
                <a:gd name="T85" fmla="*/ 100 h 165"/>
                <a:gd name="T86" fmla="*/ 458 w 515"/>
                <a:gd name="T87" fmla="*/ 100 h 165"/>
                <a:gd name="T88" fmla="*/ 465 w 515"/>
                <a:gd name="T89" fmla="*/ 103 h 165"/>
                <a:gd name="T90" fmla="*/ 465 w 515"/>
                <a:gd name="T91" fmla="*/ 107 h 165"/>
                <a:gd name="T92" fmla="*/ 461 w 515"/>
                <a:gd name="T93" fmla="*/ 111 h 165"/>
                <a:gd name="T94" fmla="*/ 461 w 515"/>
                <a:gd name="T95" fmla="*/ 111 h 165"/>
                <a:gd name="T96" fmla="*/ 458 w 515"/>
                <a:gd name="T97" fmla="*/ 119 h 165"/>
                <a:gd name="T98" fmla="*/ 461 w 515"/>
                <a:gd name="T99" fmla="*/ 123 h 165"/>
                <a:gd name="T100" fmla="*/ 484 w 515"/>
                <a:gd name="T101" fmla="*/ 123 h 165"/>
                <a:gd name="T102" fmla="*/ 511 w 515"/>
                <a:gd name="T103" fmla="*/ 123 h 165"/>
                <a:gd name="T104" fmla="*/ 515 w 515"/>
                <a:gd name="T105" fmla="*/ 126 h 165"/>
                <a:gd name="T106" fmla="*/ 511 w 515"/>
                <a:gd name="T107" fmla="*/ 134 h 165"/>
                <a:gd name="T108" fmla="*/ 511 w 515"/>
                <a:gd name="T109" fmla="*/ 134 h 165"/>
                <a:gd name="T110" fmla="*/ 504 w 515"/>
                <a:gd name="T111" fmla="*/ 138 h 165"/>
                <a:gd name="T112" fmla="*/ 488 w 515"/>
                <a:gd name="T113" fmla="*/ 142 h 165"/>
                <a:gd name="T114" fmla="*/ 454 w 515"/>
                <a:gd name="T115" fmla="*/ 150 h 165"/>
                <a:gd name="T116" fmla="*/ 361 w 515"/>
                <a:gd name="T117" fmla="*/ 153 h 165"/>
                <a:gd name="T118" fmla="*/ 269 w 515"/>
                <a:gd name="T119" fmla="*/ 157 h 165"/>
                <a:gd name="T120" fmla="*/ 231 w 515"/>
                <a:gd name="T121" fmla="*/ 157 h 165"/>
                <a:gd name="T122" fmla="*/ 231 w 515"/>
                <a:gd name="T123" fmla="*/ 157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5"/>
                <a:gd name="T187" fmla="*/ 0 h 165"/>
                <a:gd name="T188" fmla="*/ 515 w 515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5" h="165">
                  <a:moveTo>
                    <a:pt x="231" y="157"/>
                  </a:moveTo>
                  <a:lnTo>
                    <a:pt x="231" y="157"/>
                  </a:lnTo>
                  <a:lnTo>
                    <a:pt x="142" y="161"/>
                  </a:lnTo>
                  <a:lnTo>
                    <a:pt x="77" y="165"/>
                  </a:lnTo>
                  <a:lnTo>
                    <a:pt x="27" y="161"/>
                  </a:lnTo>
                  <a:lnTo>
                    <a:pt x="8" y="157"/>
                  </a:lnTo>
                  <a:lnTo>
                    <a:pt x="0" y="157"/>
                  </a:lnTo>
                  <a:lnTo>
                    <a:pt x="4" y="153"/>
                  </a:lnTo>
                  <a:lnTo>
                    <a:pt x="12" y="150"/>
                  </a:lnTo>
                  <a:lnTo>
                    <a:pt x="23" y="142"/>
                  </a:lnTo>
                  <a:lnTo>
                    <a:pt x="81" y="134"/>
                  </a:lnTo>
                  <a:lnTo>
                    <a:pt x="69" y="126"/>
                  </a:lnTo>
                  <a:lnTo>
                    <a:pt x="62" y="115"/>
                  </a:lnTo>
                  <a:lnTo>
                    <a:pt x="50" y="103"/>
                  </a:lnTo>
                  <a:lnTo>
                    <a:pt x="43" y="88"/>
                  </a:lnTo>
                  <a:lnTo>
                    <a:pt x="43" y="73"/>
                  </a:lnTo>
                  <a:lnTo>
                    <a:pt x="46" y="53"/>
                  </a:lnTo>
                  <a:lnTo>
                    <a:pt x="62" y="34"/>
                  </a:lnTo>
                  <a:lnTo>
                    <a:pt x="73" y="27"/>
                  </a:lnTo>
                  <a:lnTo>
                    <a:pt x="89" y="19"/>
                  </a:lnTo>
                  <a:lnTo>
                    <a:pt x="123" y="4"/>
                  </a:lnTo>
                  <a:lnTo>
                    <a:pt x="166" y="0"/>
                  </a:lnTo>
                  <a:lnTo>
                    <a:pt x="208" y="0"/>
                  </a:lnTo>
                  <a:lnTo>
                    <a:pt x="250" y="7"/>
                  </a:lnTo>
                  <a:lnTo>
                    <a:pt x="265" y="11"/>
                  </a:lnTo>
                  <a:lnTo>
                    <a:pt x="281" y="19"/>
                  </a:lnTo>
                  <a:lnTo>
                    <a:pt x="292" y="27"/>
                  </a:lnTo>
                  <a:lnTo>
                    <a:pt x="300" y="38"/>
                  </a:lnTo>
                  <a:lnTo>
                    <a:pt x="304" y="53"/>
                  </a:lnTo>
                  <a:lnTo>
                    <a:pt x="300" y="69"/>
                  </a:lnTo>
                  <a:lnTo>
                    <a:pt x="315" y="65"/>
                  </a:lnTo>
                  <a:lnTo>
                    <a:pt x="342" y="65"/>
                  </a:lnTo>
                  <a:lnTo>
                    <a:pt x="354" y="69"/>
                  </a:lnTo>
                  <a:lnTo>
                    <a:pt x="361" y="77"/>
                  </a:lnTo>
                  <a:lnTo>
                    <a:pt x="361" y="88"/>
                  </a:lnTo>
                  <a:lnTo>
                    <a:pt x="354" y="107"/>
                  </a:lnTo>
                  <a:lnTo>
                    <a:pt x="419" y="100"/>
                  </a:lnTo>
                  <a:lnTo>
                    <a:pt x="438" y="100"/>
                  </a:lnTo>
                  <a:lnTo>
                    <a:pt x="458" y="100"/>
                  </a:lnTo>
                  <a:lnTo>
                    <a:pt x="465" y="103"/>
                  </a:lnTo>
                  <a:lnTo>
                    <a:pt x="465" y="107"/>
                  </a:lnTo>
                  <a:lnTo>
                    <a:pt x="461" y="111"/>
                  </a:lnTo>
                  <a:lnTo>
                    <a:pt x="458" y="119"/>
                  </a:lnTo>
                  <a:lnTo>
                    <a:pt x="461" y="123"/>
                  </a:lnTo>
                  <a:lnTo>
                    <a:pt x="484" y="123"/>
                  </a:lnTo>
                  <a:lnTo>
                    <a:pt x="511" y="123"/>
                  </a:lnTo>
                  <a:lnTo>
                    <a:pt x="515" y="126"/>
                  </a:lnTo>
                  <a:lnTo>
                    <a:pt x="511" y="134"/>
                  </a:lnTo>
                  <a:lnTo>
                    <a:pt x="504" y="138"/>
                  </a:lnTo>
                  <a:lnTo>
                    <a:pt x="488" y="142"/>
                  </a:lnTo>
                  <a:lnTo>
                    <a:pt x="454" y="150"/>
                  </a:lnTo>
                  <a:lnTo>
                    <a:pt x="361" y="153"/>
                  </a:lnTo>
                  <a:lnTo>
                    <a:pt x="269" y="157"/>
                  </a:lnTo>
                  <a:lnTo>
                    <a:pt x="231" y="157"/>
                  </a:lnTo>
                  <a:close/>
                </a:path>
              </a:pathLst>
            </a:custGeom>
            <a:solidFill>
              <a:srgbClr val="FA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" name="54 Grupo"/>
          <p:cNvGrpSpPr/>
          <p:nvPr/>
        </p:nvGrpSpPr>
        <p:grpSpPr>
          <a:xfrm>
            <a:off x="1588169" y="2255259"/>
            <a:ext cx="679366" cy="655464"/>
            <a:chOff x="3332163" y="2036763"/>
            <a:chExt cx="4060825" cy="3917950"/>
          </a:xfrm>
        </p:grpSpPr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4192588" y="5313363"/>
              <a:ext cx="428625" cy="428625"/>
            </a:xfrm>
            <a:custGeom>
              <a:avLst/>
              <a:gdLst>
                <a:gd name="T0" fmla="*/ 0 w 193"/>
                <a:gd name="T1" fmla="*/ 2147483647 h 193"/>
                <a:gd name="T2" fmla="*/ 2147483647 w 193"/>
                <a:gd name="T3" fmla="*/ 2147483647 h 193"/>
                <a:gd name="T4" fmla="*/ 2147483647 w 193"/>
                <a:gd name="T5" fmla="*/ 2147483647 h 193"/>
                <a:gd name="T6" fmla="*/ 2147483647 w 193"/>
                <a:gd name="T7" fmla="*/ 2147483647 h 193"/>
                <a:gd name="T8" fmla="*/ 2147483647 w 193"/>
                <a:gd name="T9" fmla="*/ 2147483647 h 193"/>
                <a:gd name="T10" fmla="*/ 2147483647 w 193"/>
                <a:gd name="T11" fmla="*/ 2147483647 h 193"/>
                <a:gd name="T12" fmla="*/ 2147483647 w 193"/>
                <a:gd name="T13" fmla="*/ 2147483647 h 193"/>
                <a:gd name="T14" fmla="*/ 2147483647 w 193"/>
                <a:gd name="T15" fmla="*/ 2147483647 h 193"/>
                <a:gd name="T16" fmla="*/ 2147483647 w 193"/>
                <a:gd name="T17" fmla="*/ 2147483647 h 193"/>
                <a:gd name="T18" fmla="*/ 2147483647 w 193"/>
                <a:gd name="T19" fmla="*/ 2147483647 h 193"/>
                <a:gd name="T20" fmla="*/ 2147483647 w 193"/>
                <a:gd name="T21" fmla="*/ 2147483647 h 193"/>
                <a:gd name="T22" fmla="*/ 2147483647 w 193"/>
                <a:gd name="T23" fmla="*/ 2147483647 h 193"/>
                <a:gd name="T24" fmla="*/ 2147483647 w 193"/>
                <a:gd name="T25" fmla="*/ 2147483647 h 193"/>
                <a:gd name="T26" fmla="*/ 2147483647 w 193"/>
                <a:gd name="T27" fmla="*/ 2147483647 h 193"/>
                <a:gd name="T28" fmla="*/ 2147483647 w 193"/>
                <a:gd name="T29" fmla="*/ 2147483647 h 193"/>
                <a:gd name="T30" fmla="*/ 2147483647 w 193"/>
                <a:gd name="T31" fmla="*/ 2147483647 h 193"/>
                <a:gd name="T32" fmla="*/ 2147483647 w 193"/>
                <a:gd name="T33" fmla="*/ 2147483647 h 193"/>
                <a:gd name="T34" fmla="*/ 2147483647 w 193"/>
                <a:gd name="T35" fmla="*/ 2147483647 h 193"/>
                <a:gd name="T36" fmla="*/ 2147483647 w 193"/>
                <a:gd name="T37" fmla="*/ 2147483647 h 193"/>
                <a:gd name="T38" fmla="*/ 2147483647 w 193"/>
                <a:gd name="T39" fmla="*/ 2147483647 h 193"/>
                <a:gd name="T40" fmla="*/ 2147483647 w 193"/>
                <a:gd name="T41" fmla="*/ 2147483647 h 193"/>
                <a:gd name="T42" fmla="*/ 2147483647 w 193"/>
                <a:gd name="T43" fmla="*/ 2147483647 h 193"/>
                <a:gd name="T44" fmla="*/ 2147483647 w 193"/>
                <a:gd name="T45" fmla="*/ 2147483647 h 193"/>
                <a:gd name="T46" fmla="*/ 2147483647 w 193"/>
                <a:gd name="T47" fmla="*/ 2147483647 h 193"/>
                <a:gd name="T48" fmla="*/ 2147483647 w 193"/>
                <a:gd name="T49" fmla="*/ 0 h 193"/>
                <a:gd name="T50" fmla="*/ 2147483647 w 193"/>
                <a:gd name="T51" fmla="*/ 2147483647 h 193"/>
                <a:gd name="T52" fmla="*/ 2147483647 w 193"/>
                <a:gd name="T53" fmla="*/ 2147483647 h 193"/>
                <a:gd name="T54" fmla="*/ 2147483647 w 193"/>
                <a:gd name="T55" fmla="*/ 2147483647 h 193"/>
                <a:gd name="T56" fmla="*/ 2147483647 w 193"/>
                <a:gd name="T57" fmla="*/ 2147483647 h 193"/>
                <a:gd name="T58" fmla="*/ 2147483647 w 193"/>
                <a:gd name="T59" fmla="*/ 2147483647 h 193"/>
                <a:gd name="T60" fmla="*/ 2147483647 w 193"/>
                <a:gd name="T61" fmla="*/ 2147483647 h 193"/>
                <a:gd name="T62" fmla="*/ 2147483647 w 193"/>
                <a:gd name="T63" fmla="*/ 2147483647 h 193"/>
                <a:gd name="T64" fmla="*/ 0 w 193"/>
                <a:gd name="T65" fmla="*/ 214748364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93"/>
                <a:gd name="T101" fmla="*/ 193 w 193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93">
                  <a:moveTo>
                    <a:pt x="0" y="98"/>
                  </a:moveTo>
                  <a:lnTo>
                    <a:pt x="2" y="117"/>
                  </a:lnTo>
                  <a:lnTo>
                    <a:pt x="7" y="136"/>
                  </a:lnTo>
                  <a:lnTo>
                    <a:pt x="16" y="150"/>
                  </a:lnTo>
                  <a:lnTo>
                    <a:pt x="28" y="165"/>
                  </a:lnTo>
                  <a:lnTo>
                    <a:pt x="43" y="177"/>
                  </a:lnTo>
                  <a:lnTo>
                    <a:pt x="59" y="186"/>
                  </a:lnTo>
                  <a:lnTo>
                    <a:pt x="78" y="191"/>
                  </a:lnTo>
                  <a:lnTo>
                    <a:pt x="98" y="193"/>
                  </a:lnTo>
                  <a:lnTo>
                    <a:pt x="117" y="191"/>
                  </a:lnTo>
                  <a:lnTo>
                    <a:pt x="136" y="186"/>
                  </a:lnTo>
                  <a:lnTo>
                    <a:pt x="150" y="177"/>
                  </a:lnTo>
                  <a:lnTo>
                    <a:pt x="165" y="165"/>
                  </a:lnTo>
                  <a:lnTo>
                    <a:pt x="176" y="150"/>
                  </a:lnTo>
                  <a:lnTo>
                    <a:pt x="186" y="136"/>
                  </a:lnTo>
                  <a:lnTo>
                    <a:pt x="191" y="117"/>
                  </a:lnTo>
                  <a:lnTo>
                    <a:pt x="193" y="98"/>
                  </a:lnTo>
                  <a:lnTo>
                    <a:pt x="191" y="79"/>
                  </a:lnTo>
                  <a:lnTo>
                    <a:pt x="186" y="60"/>
                  </a:lnTo>
                  <a:lnTo>
                    <a:pt x="176" y="43"/>
                  </a:lnTo>
                  <a:lnTo>
                    <a:pt x="165" y="28"/>
                  </a:lnTo>
                  <a:lnTo>
                    <a:pt x="150" y="17"/>
                  </a:lnTo>
                  <a:lnTo>
                    <a:pt x="136" y="7"/>
                  </a:lnTo>
                  <a:lnTo>
                    <a:pt x="117" y="2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59" y="7"/>
                  </a:lnTo>
                  <a:lnTo>
                    <a:pt x="43" y="17"/>
                  </a:lnTo>
                  <a:lnTo>
                    <a:pt x="28" y="28"/>
                  </a:lnTo>
                  <a:lnTo>
                    <a:pt x="16" y="43"/>
                  </a:lnTo>
                  <a:lnTo>
                    <a:pt x="7" y="60"/>
                  </a:lnTo>
                  <a:lnTo>
                    <a:pt x="2" y="7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3332163" y="5130800"/>
              <a:ext cx="4060825" cy="823913"/>
            </a:xfrm>
            <a:custGeom>
              <a:avLst/>
              <a:gdLst>
                <a:gd name="T0" fmla="*/ 2147483647 w 1828"/>
                <a:gd name="T1" fmla="*/ 0 h 371"/>
                <a:gd name="T2" fmla="*/ 0 w 1828"/>
                <a:gd name="T3" fmla="*/ 0 h 371"/>
                <a:gd name="T4" fmla="*/ 2147483647 w 1828"/>
                <a:gd name="T5" fmla="*/ 2147483647 h 371"/>
                <a:gd name="T6" fmla="*/ 2147483647 w 1828"/>
                <a:gd name="T7" fmla="*/ 2147483647 h 371"/>
                <a:gd name="T8" fmla="*/ 2147483647 w 1828"/>
                <a:gd name="T9" fmla="*/ 0 h 371"/>
                <a:gd name="T10" fmla="*/ 2147483647 w 1828"/>
                <a:gd name="T11" fmla="*/ 0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8"/>
                <a:gd name="T19" fmla="*/ 0 h 371"/>
                <a:gd name="T20" fmla="*/ 1828 w 1828"/>
                <a:gd name="T21" fmla="*/ 371 h 3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8" h="371">
                  <a:moveTo>
                    <a:pt x="1806" y="0"/>
                  </a:moveTo>
                  <a:lnTo>
                    <a:pt x="0" y="0"/>
                  </a:lnTo>
                  <a:lnTo>
                    <a:pt x="360" y="371"/>
                  </a:lnTo>
                  <a:lnTo>
                    <a:pt x="1828" y="371"/>
                  </a:lnTo>
                  <a:lnTo>
                    <a:pt x="1828" y="0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3575050" y="5237163"/>
              <a:ext cx="3714750" cy="617537"/>
            </a:xfrm>
            <a:custGeom>
              <a:avLst/>
              <a:gdLst>
                <a:gd name="T0" fmla="*/ 2147483647 w 1673"/>
                <a:gd name="T1" fmla="*/ 0 h 278"/>
                <a:gd name="T2" fmla="*/ 2147483647 w 1673"/>
                <a:gd name="T3" fmla="*/ 2147483647 h 278"/>
                <a:gd name="T4" fmla="*/ 2147483647 w 1673"/>
                <a:gd name="T5" fmla="*/ 2147483647 h 278"/>
                <a:gd name="T6" fmla="*/ 2147483647 w 1673"/>
                <a:gd name="T7" fmla="*/ 2147483647 h 278"/>
                <a:gd name="T8" fmla="*/ 2147483647 w 1673"/>
                <a:gd name="T9" fmla="*/ 2147483647 h 278"/>
                <a:gd name="T10" fmla="*/ 2147483647 w 1673"/>
                <a:gd name="T11" fmla="*/ 2147483647 h 278"/>
                <a:gd name="T12" fmla="*/ 2147483647 w 1673"/>
                <a:gd name="T13" fmla="*/ 2147483647 h 278"/>
                <a:gd name="T14" fmla="*/ 2147483647 w 1673"/>
                <a:gd name="T15" fmla="*/ 2147483647 h 278"/>
                <a:gd name="T16" fmla="*/ 2147483647 w 1673"/>
                <a:gd name="T17" fmla="*/ 2147483647 h 278"/>
                <a:gd name="T18" fmla="*/ 2147483647 w 1673"/>
                <a:gd name="T19" fmla="*/ 2147483647 h 278"/>
                <a:gd name="T20" fmla="*/ 2147483647 w 1673"/>
                <a:gd name="T21" fmla="*/ 2147483647 h 278"/>
                <a:gd name="T22" fmla="*/ 2147483647 w 1673"/>
                <a:gd name="T23" fmla="*/ 2147483647 h 278"/>
                <a:gd name="T24" fmla="*/ 2147483647 w 1673"/>
                <a:gd name="T25" fmla="*/ 2147483647 h 278"/>
                <a:gd name="T26" fmla="*/ 2147483647 w 1673"/>
                <a:gd name="T27" fmla="*/ 2147483647 h 278"/>
                <a:gd name="T28" fmla="*/ 2147483647 w 1673"/>
                <a:gd name="T29" fmla="*/ 2147483647 h 278"/>
                <a:gd name="T30" fmla="*/ 2147483647 w 1673"/>
                <a:gd name="T31" fmla="*/ 2147483647 h 278"/>
                <a:gd name="T32" fmla="*/ 2147483647 w 1673"/>
                <a:gd name="T33" fmla="*/ 2147483647 h 278"/>
                <a:gd name="T34" fmla="*/ 2147483647 w 1673"/>
                <a:gd name="T35" fmla="*/ 2147483647 h 278"/>
                <a:gd name="T36" fmla="*/ 2147483647 w 1673"/>
                <a:gd name="T37" fmla="*/ 2147483647 h 278"/>
                <a:gd name="T38" fmla="*/ 2147483647 w 1673"/>
                <a:gd name="T39" fmla="*/ 2147483647 h 278"/>
                <a:gd name="T40" fmla="*/ 2147483647 w 1673"/>
                <a:gd name="T41" fmla="*/ 2147483647 h 278"/>
                <a:gd name="T42" fmla="*/ 2147483647 w 1673"/>
                <a:gd name="T43" fmla="*/ 2147483647 h 278"/>
                <a:gd name="T44" fmla="*/ 2147483647 w 1673"/>
                <a:gd name="T45" fmla="*/ 2147483647 h 278"/>
                <a:gd name="T46" fmla="*/ 2147483647 w 1673"/>
                <a:gd name="T47" fmla="*/ 2147483647 h 278"/>
                <a:gd name="T48" fmla="*/ 2147483647 w 1673"/>
                <a:gd name="T49" fmla="*/ 2147483647 h 278"/>
                <a:gd name="T50" fmla="*/ 2147483647 w 1673"/>
                <a:gd name="T51" fmla="*/ 2147483647 h 278"/>
                <a:gd name="T52" fmla="*/ 2147483647 w 1673"/>
                <a:gd name="T53" fmla="*/ 2147483647 h 278"/>
                <a:gd name="T54" fmla="*/ 2147483647 w 1673"/>
                <a:gd name="T55" fmla="*/ 2147483647 h 278"/>
                <a:gd name="T56" fmla="*/ 0 w 1673"/>
                <a:gd name="T57" fmla="*/ 0 h 278"/>
                <a:gd name="T58" fmla="*/ 2147483647 w 1673"/>
                <a:gd name="T59" fmla="*/ 0 h 278"/>
                <a:gd name="T60" fmla="*/ 2147483647 w 1673"/>
                <a:gd name="T61" fmla="*/ 0 h 278"/>
                <a:gd name="T62" fmla="*/ 2147483647 w 1673"/>
                <a:gd name="T63" fmla="*/ 0 h 278"/>
                <a:gd name="T64" fmla="*/ 2147483647 w 1673"/>
                <a:gd name="T65" fmla="*/ 0 h 278"/>
                <a:gd name="T66" fmla="*/ 2147483647 w 1673"/>
                <a:gd name="T67" fmla="*/ 0 h 278"/>
                <a:gd name="T68" fmla="*/ 2147483647 w 1673"/>
                <a:gd name="T69" fmla="*/ 0 h 278"/>
                <a:gd name="T70" fmla="*/ 2147483647 w 1673"/>
                <a:gd name="T71" fmla="*/ 0 h 278"/>
                <a:gd name="T72" fmla="*/ 2147483647 w 1673"/>
                <a:gd name="T73" fmla="*/ 0 h 278"/>
                <a:gd name="T74" fmla="*/ 2147483647 w 1673"/>
                <a:gd name="T75" fmla="*/ 0 h 278"/>
                <a:gd name="T76" fmla="*/ 2147483647 w 1673"/>
                <a:gd name="T77" fmla="*/ 0 h 278"/>
                <a:gd name="T78" fmla="*/ 2147483647 w 1673"/>
                <a:gd name="T79" fmla="*/ 0 h 278"/>
                <a:gd name="T80" fmla="*/ 2147483647 w 1673"/>
                <a:gd name="T81" fmla="*/ 0 h 278"/>
                <a:gd name="T82" fmla="*/ 2147483647 w 1673"/>
                <a:gd name="T83" fmla="*/ 0 h 278"/>
                <a:gd name="T84" fmla="*/ 2147483647 w 1673"/>
                <a:gd name="T85" fmla="*/ 0 h 278"/>
                <a:gd name="T86" fmla="*/ 2147483647 w 1673"/>
                <a:gd name="T87" fmla="*/ 0 h 278"/>
                <a:gd name="T88" fmla="*/ 2147483647 w 1673"/>
                <a:gd name="T89" fmla="*/ 0 h 278"/>
                <a:gd name="T90" fmla="*/ 2147483647 w 1673"/>
                <a:gd name="T91" fmla="*/ 0 h 278"/>
                <a:gd name="T92" fmla="*/ 2147483647 w 1673"/>
                <a:gd name="T93" fmla="*/ 0 h 278"/>
                <a:gd name="T94" fmla="*/ 2147483647 w 1673"/>
                <a:gd name="T95" fmla="*/ 0 h 278"/>
                <a:gd name="T96" fmla="*/ 2147483647 w 1673"/>
                <a:gd name="T97" fmla="*/ 0 h 278"/>
                <a:gd name="T98" fmla="*/ 2147483647 w 1673"/>
                <a:gd name="T99" fmla="*/ 0 h 278"/>
                <a:gd name="T100" fmla="*/ 2147483647 w 1673"/>
                <a:gd name="T101" fmla="*/ 0 h 278"/>
                <a:gd name="T102" fmla="*/ 2147483647 w 1673"/>
                <a:gd name="T103" fmla="*/ 0 h 278"/>
                <a:gd name="T104" fmla="*/ 2147483647 w 1673"/>
                <a:gd name="T105" fmla="*/ 0 h 278"/>
                <a:gd name="T106" fmla="*/ 2147483647 w 1673"/>
                <a:gd name="T107" fmla="*/ 0 h 278"/>
                <a:gd name="T108" fmla="*/ 2147483647 w 1673"/>
                <a:gd name="T109" fmla="*/ 0 h 278"/>
                <a:gd name="T110" fmla="*/ 2147483647 w 1673"/>
                <a:gd name="T111" fmla="*/ 0 h 278"/>
                <a:gd name="T112" fmla="*/ 2147483647 w 1673"/>
                <a:gd name="T113" fmla="*/ 0 h 278"/>
                <a:gd name="T114" fmla="*/ 2147483647 w 1673"/>
                <a:gd name="T115" fmla="*/ 0 h 278"/>
                <a:gd name="T116" fmla="*/ 2147483647 w 1673"/>
                <a:gd name="T117" fmla="*/ 0 h 278"/>
                <a:gd name="T118" fmla="*/ 2147483647 w 1673"/>
                <a:gd name="T119" fmla="*/ 0 h 278"/>
                <a:gd name="T120" fmla="*/ 2147483647 w 1673"/>
                <a:gd name="T121" fmla="*/ 0 h 2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3"/>
                <a:gd name="T184" fmla="*/ 0 h 278"/>
                <a:gd name="T185" fmla="*/ 1673 w 1673"/>
                <a:gd name="T186" fmla="*/ 278 h 2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3" h="278">
                  <a:moveTo>
                    <a:pt x="1673" y="0"/>
                  </a:moveTo>
                  <a:lnTo>
                    <a:pt x="1673" y="53"/>
                  </a:lnTo>
                  <a:lnTo>
                    <a:pt x="1673" y="139"/>
                  </a:lnTo>
                  <a:lnTo>
                    <a:pt x="1673" y="223"/>
                  </a:lnTo>
                  <a:lnTo>
                    <a:pt x="1673" y="278"/>
                  </a:lnTo>
                  <a:lnTo>
                    <a:pt x="1649" y="278"/>
                  </a:lnTo>
                  <a:lnTo>
                    <a:pt x="1601" y="278"/>
                  </a:lnTo>
                  <a:lnTo>
                    <a:pt x="1527" y="278"/>
                  </a:lnTo>
                  <a:lnTo>
                    <a:pt x="1437" y="278"/>
                  </a:lnTo>
                  <a:lnTo>
                    <a:pt x="1331" y="278"/>
                  </a:lnTo>
                  <a:lnTo>
                    <a:pt x="1214" y="278"/>
                  </a:lnTo>
                  <a:lnTo>
                    <a:pt x="1090" y="278"/>
                  </a:lnTo>
                  <a:lnTo>
                    <a:pt x="961" y="278"/>
                  </a:lnTo>
                  <a:lnTo>
                    <a:pt x="834" y="278"/>
                  </a:lnTo>
                  <a:lnTo>
                    <a:pt x="710" y="278"/>
                  </a:lnTo>
                  <a:lnTo>
                    <a:pt x="595" y="278"/>
                  </a:lnTo>
                  <a:lnTo>
                    <a:pt x="490" y="278"/>
                  </a:lnTo>
                  <a:lnTo>
                    <a:pt x="404" y="278"/>
                  </a:lnTo>
                  <a:lnTo>
                    <a:pt x="335" y="278"/>
                  </a:lnTo>
                  <a:lnTo>
                    <a:pt x="290" y="278"/>
                  </a:lnTo>
                  <a:lnTo>
                    <a:pt x="270" y="278"/>
                  </a:lnTo>
                  <a:lnTo>
                    <a:pt x="259" y="266"/>
                  </a:lnTo>
                  <a:lnTo>
                    <a:pt x="232" y="237"/>
                  </a:lnTo>
                  <a:lnTo>
                    <a:pt x="196" y="201"/>
                  </a:lnTo>
                  <a:lnTo>
                    <a:pt x="153" y="156"/>
                  </a:lnTo>
                  <a:lnTo>
                    <a:pt x="110" y="110"/>
                  </a:lnTo>
                  <a:lnTo>
                    <a:pt x="67" y="67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6" y="0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41" y="0"/>
                  </a:lnTo>
                  <a:lnTo>
                    <a:pt x="189" y="0"/>
                  </a:lnTo>
                  <a:lnTo>
                    <a:pt x="242" y="0"/>
                  </a:lnTo>
                  <a:lnTo>
                    <a:pt x="299" y="0"/>
                  </a:lnTo>
                  <a:lnTo>
                    <a:pt x="361" y="0"/>
                  </a:lnTo>
                  <a:lnTo>
                    <a:pt x="426" y="0"/>
                  </a:lnTo>
                  <a:lnTo>
                    <a:pt x="493" y="0"/>
                  </a:lnTo>
                  <a:lnTo>
                    <a:pt x="564" y="0"/>
                  </a:lnTo>
                  <a:lnTo>
                    <a:pt x="636" y="0"/>
                  </a:lnTo>
                  <a:lnTo>
                    <a:pt x="710" y="0"/>
                  </a:lnTo>
                  <a:lnTo>
                    <a:pt x="784" y="0"/>
                  </a:lnTo>
                  <a:lnTo>
                    <a:pt x="858" y="0"/>
                  </a:lnTo>
                  <a:lnTo>
                    <a:pt x="935" y="0"/>
                  </a:lnTo>
                  <a:lnTo>
                    <a:pt x="1009" y="0"/>
                  </a:lnTo>
                  <a:lnTo>
                    <a:pt x="1081" y="0"/>
                  </a:lnTo>
                  <a:lnTo>
                    <a:pt x="1152" y="0"/>
                  </a:lnTo>
                  <a:lnTo>
                    <a:pt x="1222" y="0"/>
                  </a:lnTo>
                  <a:lnTo>
                    <a:pt x="1286" y="0"/>
                  </a:lnTo>
                  <a:lnTo>
                    <a:pt x="1351" y="0"/>
                  </a:lnTo>
                  <a:lnTo>
                    <a:pt x="1408" y="0"/>
                  </a:lnTo>
                  <a:lnTo>
                    <a:pt x="1463" y="0"/>
                  </a:lnTo>
                  <a:lnTo>
                    <a:pt x="1511" y="0"/>
                  </a:lnTo>
                  <a:lnTo>
                    <a:pt x="1556" y="0"/>
                  </a:lnTo>
                  <a:lnTo>
                    <a:pt x="1594" y="0"/>
                  </a:lnTo>
                  <a:lnTo>
                    <a:pt x="1625" y="0"/>
                  </a:lnTo>
                  <a:lnTo>
                    <a:pt x="1649" y="0"/>
                  </a:lnTo>
                  <a:lnTo>
                    <a:pt x="1666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3746500" y="5440363"/>
              <a:ext cx="3576638" cy="473075"/>
            </a:xfrm>
            <a:custGeom>
              <a:avLst/>
              <a:gdLst>
                <a:gd name="T0" fmla="*/ 0 w 1611"/>
                <a:gd name="T1" fmla="*/ 0 h 213"/>
                <a:gd name="T2" fmla="*/ 2147483647 w 1611"/>
                <a:gd name="T3" fmla="*/ 0 h 213"/>
                <a:gd name="T4" fmla="*/ 2147483647 w 1611"/>
                <a:gd name="T5" fmla="*/ 2147483647 h 213"/>
                <a:gd name="T6" fmla="*/ 2147483647 w 1611"/>
                <a:gd name="T7" fmla="*/ 2147483647 h 213"/>
                <a:gd name="T8" fmla="*/ 0 w 1611"/>
                <a:gd name="T9" fmla="*/ 0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"/>
                <a:gd name="T16" fmla="*/ 0 h 213"/>
                <a:gd name="T17" fmla="*/ 1611 w 1611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" h="213">
                  <a:moveTo>
                    <a:pt x="0" y="0"/>
                  </a:moveTo>
                  <a:lnTo>
                    <a:pt x="1611" y="0"/>
                  </a:lnTo>
                  <a:lnTo>
                    <a:pt x="1611" y="213"/>
                  </a:lnTo>
                  <a:lnTo>
                    <a:pt x="191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006850" y="2901950"/>
              <a:ext cx="1333500" cy="1949450"/>
            </a:xfrm>
            <a:custGeom>
              <a:avLst/>
              <a:gdLst>
                <a:gd name="T0" fmla="*/ 2147483647 w 840"/>
                <a:gd name="T1" fmla="*/ 0 h 1228"/>
                <a:gd name="T2" fmla="*/ 0 w 840"/>
                <a:gd name="T3" fmla="*/ 2147483647 h 1228"/>
                <a:gd name="T4" fmla="*/ 2147483647 w 840"/>
                <a:gd name="T5" fmla="*/ 2147483647 h 1228"/>
                <a:gd name="T6" fmla="*/ 2147483647 w 840"/>
                <a:gd name="T7" fmla="*/ 0 h 1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1228"/>
                <a:gd name="T14" fmla="*/ 840 w 840"/>
                <a:gd name="T15" fmla="*/ 1228 h 1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1228">
                  <a:moveTo>
                    <a:pt x="824" y="0"/>
                  </a:moveTo>
                  <a:lnTo>
                    <a:pt x="0" y="1224"/>
                  </a:lnTo>
                  <a:lnTo>
                    <a:pt x="840" y="1228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CFCFCF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416550" y="3549650"/>
              <a:ext cx="1143000" cy="1320800"/>
            </a:xfrm>
            <a:custGeom>
              <a:avLst/>
              <a:gdLst>
                <a:gd name="T0" fmla="*/ 0 w 720"/>
                <a:gd name="T1" fmla="*/ 0 h 832"/>
                <a:gd name="T2" fmla="*/ 0 w 720"/>
                <a:gd name="T3" fmla="*/ 2147483647 h 832"/>
                <a:gd name="T4" fmla="*/ 2147483647 w 720"/>
                <a:gd name="T5" fmla="*/ 2147483647 h 832"/>
                <a:gd name="T6" fmla="*/ 0 w 720"/>
                <a:gd name="T7" fmla="*/ 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832"/>
                <a:gd name="T14" fmla="*/ 720 w 7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832">
                  <a:moveTo>
                    <a:pt x="0" y="0"/>
                  </a:moveTo>
                  <a:lnTo>
                    <a:pt x="0" y="832"/>
                  </a:lnTo>
                  <a:lnTo>
                    <a:pt x="72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5372100" y="2036763"/>
              <a:ext cx="0" cy="316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4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9" grpId="0" animBg="1"/>
      <p:bldP spid="49" grpId="1" animBg="1"/>
      <p:bldP spid="49" grpId="2" animBg="1"/>
      <p:bldP spid="247837" grpId="0" animBg="1"/>
      <p:bldP spid="247837" grpId="1" animBg="1"/>
      <p:bldP spid="247838" grpId="0" animBg="1"/>
      <p:bldP spid="247839" grpId="0" animBg="1"/>
      <p:bldP spid="24783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3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 flipV="1"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6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7701" r="1135" b="27220"/>
            <a:stretch>
              <a:fillRect/>
            </a:stretch>
          </p:blipFill>
          <p:spPr bwMode="auto">
            <a:xfrm>
              <a:off x="0" y="2272131"/>
              <a:ext cx="9144000" cy="458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Cj04296770000[1]"/>
            <p:cNvPicPr>
              <a:picLocks noChangeAspect="1" noChangeArrowheads="1"/>
            </p:cNvPicPr>
            <p:nvPr/>
          </p:nvPicPr>
          <p:blipFill>
            <a:blip r:embed="rId3" cstate="print"/>
            <a:srcRect l="5737" t="1349" r="1135" b="82318"/>
            <a:stretch>
              <a:fillRect/>
            </a:stretch>
          </p:blipFill>
          <p:spPr bwMode="auto">
            <a:xfrm>
              <a:off x="0" y="1145925"/>
              <a:ext cx="9144000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24 Grupo"/>
          <p:cNvGrpSpPr/>
          <p:nvPr/>
        </p:nvGrpSpPr>
        <p:grpSpPr>
          <a:xfrm>
            <a:off x="694979" y="587622"/>
            <a:ext cx="3457803" cy="935505"/>
            <a:chOff x="6486396" y="795411"/>
            <a:chExt cx="3457803" cy="935505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486396" y="1277211"/>
              <a:ext cx="1171553" cy="453705"/>
            </a:xfrm>
            <a:custGeom>
              <a:avLst/>
              <a:gdLst>
                <a:gd name="T0" fmla="*/ 58 w 377"/>
                <a:gd name="T1" fmla="*/ 127 h 146"/>
                <a:gd name="T2" fmla="*/ 19 w 377"/>
                <a:gd name="T3" fmla="*/ 127 h 146"/>
                <a:gd name="T4" fmla="*/ 0 w 377"/>
                <a:gd name="T5" fmla="*/ 123 h 146"/>
                <a:gd name="T6" fmla="*/ 8 w 377"/>
                <a:gd name="T7" fmla="*/ 108 h 146"/>
                <a:gd name="T8" fmla="*/ 19 w 377"/>
                <a:gd name="T9" fmla="*/ 100 h 146"/>
                <a:gd name="T10" fmla="*/ 42 w 377"/>
                <a:gd name="T11" fmla="*/ 96 h 146"/>
                <a:gd name="T12" fmla="*/ 65 w 377"/>
                <a:gd name="T13" fmla="*/ 104 h 146"/>
                <a:gd name="T14" fmla="*/ 73 w 377"/>
                <a:gd name="T15" fmla="*/ 104 h 146"/>
                <a:gd name="T16" fmla="*/ 65 w 377"/>
                <a:gd name="T17" fmla="*/ 85 h 146"/>
                <a:gd name="T18" fmla="*/ 65 w 377"/>
                <a:gd name="T19" fmla="*/ 58 h 146"/>
                <a:gd name="T20" fmla="*/ 85 w 377"/>
                <a:gd name="T21" fmla="*/ 27 h 146"/>
                <a:gd name="T22" fmla="*/ 108 w 377"/>
                <a:gd name="T23" fmla="*/ 12 h 146"/>
                <a:gd name="T24" fmla="*/ 158 w 377"/>
                <a:gd name="T25" fmla="*/ 0 h 146"/>
                <a:gd name="T26" fmla="*/ 196 w 377"/>
                <a:gd name="T27" fmla="*/ 15 h 146"/>
                <a:gd name="T28" fmla="*/ 208 w 377"/>
                <a:gd name="T29" fmla="*/ 50 h 146"/>
                <a:gd name="T30" fmla="*/ 185 w 377"/>
                <a:gd name="T31" fmla="*/ 88 h 146"/>
                <a:gd name="T32" fmla="*/ 211 w 377"/>
                <a:gd name="T33" fmla="*/ 77 h 146"/>
                <a:gd name="T34" fmla="*/ 227 w 377"/>
                <a:gd name="T35" fmla="*/ 77 h 146"/>
                <a:gd name="T36" fmla="*/ 231 w 377"/>
                <a:gd name="T37" fmla="*/ 88 h 146"/>
                <a:gd name="T38" fmla="*/ 261 w 377"/>
                <a:gd name="T39" fmla="*/ 88 h 146"/>
                <a:gd name="T40" fmla="*/ 350 w 377"/>
                <a:gd name="T41" fmla="*/ 96 h 146"/>
                <a:gd name="T42" fmla="*/ 373 w 377"/>
                <a:gd name="T43" fmla="*/ 108 h 146"/>
                <a:gd name="T44" fmla="*/ 373 w 377"/>
                <a:gd name="T45" fmla="*/ 115 h 146"/>
                <a:gd name="T46" fmla="*/ 361 w 377"/>
                <a:gd name="T47" fmla="*/ 123 h 146"/>
                <a:gd name="T48" fmla="*/ 315 w 377"/>
                <a:gd name="T49" fmla="*/ 138 h 146"/>
                <a:gd name="T50" fmla="*/ 238 w 377"/>
                <a:gd name="T51" fmla="*/ 142 h 146"/>
                <a:gd name="T52" fmla="*/ 211 w 377"/>
                <a:gd name="T53" fmla="*/ 142 h 146"/>
                <a:gd name="T54" fmla="*/ 169 w 377"/>
                <a:gd name="T55" fmla="*/ 142 h 146"/>
                <a:gd name="T56" fmla="*/ 138 w 377"/>
                <a:gd name="T57" fmla="*/ 146 h 146"/>
                <a:gd name="T58" fmla="*/ 88 w 377"/>
                <a:gd name="T59" fmla="*/ 146 h 146"/>
                <a:gd name="T60" fmla="*/ 58 w 377"/>
                <a:gd name="T61" fmla="*/ 135 h 146"/>
                <a:gd name="T62" fmla="*/ 58 w 377"/>
                <a:gd name="T63" fmla="*/ 12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146"/>
                <a:gd name="T98" fmla="*/ 377 w 377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146">
                  <a:moveTo>
                    <a:pt x="58" y="127"/>
                  </a:moveTo>
                  <a:lnTo>
                    <a:pt x="58" y="127"/>
                  </a:lnTo>
                  <a:lnTo>
                    <a:pt x="46" y="127"/>
                  </a:lnTo>
                  <a:lnTo>
                    <a:pt x="19" y="127"/>
                  </a:lnTo>
                  <a:lnTo>
                    <a:pt x="8" y="127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8" y="108"/>
                  </a:lnTo>
                  <a:lnTo>
                    <a:pt x="19" y="100"/>
                  </a:lnTo>
                  <a:lnTo>
                    <a:pt x="31" y="96"/>
                  </a:lnTo>
                  <a:lnTo>
                    <a:pt x="42" y="96"/>
                  </a:lnTo>
                  <a:lnTo>
                    <a:pt x="50" y="96"/>
                  </a:lnTo>
                  <a:lnTo>
                    <a:pt x="65" y="104"/>
                  </a:lnTo>
                  <a:lnTo>
                    <a:pt x="73" y="104"/>
                  </a:lnTo>
                  <a:lnTo>
                    <a:pt x="69" y="96"/>
                  </a:lnTo>
                  <a:lnTo>
                    <a:pt x="65" y="85"/>
                  </a:lnTo>
                  <a:lnTo>
                    <a:pt x="62" y="73"/>
                  </a:lnTo>
                  <a:lnTo>
                    <a:pt x="65" y="58"/>
                  </a:lnTo>
                  <a:lnTo>
                    <a:pt x="73" y="42"/>
                  </a:lnTo>
                  <a:lnTo>
                    <a:pt x="85" y="27"/>
                  </a:lnTo>
                  <a:lnTo>
                    <a:pt x="108" y="12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1" y="4"/>
                  </a:lnTo>
                  <a:lnTo>
                    <a:pt x="196" y="15"/>
                  </a:lnTo>
                  <a:lnTo>
                    <a:pt x="204" y="31"/>
                  </a:lnTo>
                  <a:lnTo>
                    <a:pt x="208" y="50"/>
                  </a:lnTo>
                  <a:lnTo>
                    <a:pt x="200" y="69"/>
                  </a:lnTo>
                  <a:lnTo>
                    <a:pt x="185" y="88"/>
                  </a:lnTo>
                  <a:lnTo>
                    <a:pt x="211" y="77"/>
                  </a:lnTo>
                  <a:lnTo>
                    <a:pt x="223" y="77"/>
                  </a:lnTo>
                  <a:lnTo>
                    <a:pt x="227" y="77"/>
                  </a:lnTo>
                  <a:lnTo>
                    <a:pt x="231" y="81"/>
                  </a:lnTo>
                  <a:lnTo>
                    <a:pt x="231" y="88"/>
                  </a:lnTo>
                  <a:lnTo>
                    <a:pt x="261" y="88"/>
                  </a:lnTo>
                  <a:lnTo>
                    <a:pt x="319" y="92"/>
                  </a:lnTo>
                  <a:lnTo>
                    <a:pt x="350" y="96"/>
                  </a:lnTo>
                  <a:lnTo>
                    <a:pt x="369" y="104"/>
                  </a:lnTo>
                  <a:lnTo>
                    <a:pt x="373" y="108"/>
                  </a:lnTo>
                  <a:lnTo>
                    <a:pt x="377" y="112"/>
                  </a:lnTo>
                  <a:lnTo>
                    <a:pt x="373" y="115"/>
                  </a:lnTo>
                  <a:lnTo>
                    <a:pt x="361" y="123"/>
                  </a:lnTo>
                  <a:lnTo>
                    <a:pt x="338" y="131"/>
                  </a:lnTo>
                  <a:lnTo>
                    <a:pt x="315" y="138"/>
                  </a:lnTo>
                  <a:lnTo>
                    <a:pt x="277" y="146"/>
                  </a:lnTo>
                  <a:lnTo>
                    <a:pt x="238" y="142"/>
                  </a:lnTo>
                  <a:lnTo>
                    <a:pt x="211" y="142"/>
                  </a:lnTo>
                  <a:lnTo>
                    <a:pt x="188" y="142"/>
                  </a:lnTo>
                  <a:lnTo>
                    <a:pt x="169" y="142"/>
                  </a:lnTo>
                  <a:lnTo>
                    <a:pt x="154" y="146"/>
                  </a:lnTo>
                  <a:lnTo>
                    <a:pt x="138" y="146"/>
                  </a:lnTo>
                  <a:lnTo>
                    <a:pt x="88" y="146"/>
                  </a:lnTo>
                  <a:lnTo>
                    <a:pt x="62" y="138"/>
                  </a:lnTo>
                  <a:lnTo>
                    <a:pt x="58" y="135"/>
                  </a:lnTo>
                  <a:lnTo>
                    <a:pt x="58" y="127"/>
                  </a:lnTo>
                  <a:close/>
                </a:path>
              </a:pathLst>
            </a:custGeom>
            <a:solidFill>
              <a:srgbClr val="FA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8343801" y="795411"/>
              <a:ext cx="1600398" cy="512749"/>
            </a:xfrm>
            <a:custGeom>
              <a:avLst/>
              <a:gdLst>
                <a:gd name="T0" fmla="*/ 231 w 515"/>
                <a:gd name="T1" fmla="*/ 157 h 165"/>
                <a:gd name="T2" fmla="*/ 231 w 515"/>
                <a:gd name="T3" fmla="*/ 157 h 165"/>
                <a:gd name="T4" fmla="*/ 142 w 515"/>
                <a:gd name="T5" fmla="*/ 161 h 165"/>
                <a:gd name="T6" fmla="*/ 77 w 515"/>
                <a:gd name="T7" fmla="*/ 165 h 165"/>
                <a:gd name="T8" fmla="*/ 27 w 515"/>
                <a:gd name="T9" fmla="*/ 161 h 165"/>
                <a:gd name="T10" fmla="*/ 27 w 515"/>
                <a:gd name="T11" fmla="*/ 161 h 165"/>
                <a:gd name="T12" fmla="*/ 8 w 515"/>
                <a:gd name="T13" fmla="*/ 157 h 165"/>
                <a:gd name="T14" fmla="*/ 0 w 515"/>
                <a:gd name="T15" fmla="*/ 157 h 165"/>
                <a:gd name="T16" fmla="*/ 4 w 515"/>
                <a:gd name="T17" fmla="*/ 153 h 165"/>
                <a:gd name="T18" fmla="*/ 12 w 515"/>
                <a:gd name="T19" fmla="*/ 150 h 165"/>
                <a:gd name="T20" fmla="*/ 23 w 515"/>
                <a:gd name="T21" fmla="*/ 142 h 165"/>
                <a:gd name="T22" fmla="*/ 81 w 515"/>
                <a:gd name="T23" fmla="*/ 134 h 165"/>
                <a:gd name="T24" fmla="*/ 81 w 515"/>
                <a:gd name="T25" fmla="*/ 134 h 165"/>
                <a:gd name="T26" fmla="*/ 69 w 515"/>
                <a:gd name="T27" fmla="*/ 126 h 165"/>
                <a:gd name="T28" fmla="*/ 62 w 515"/>
                <a:gd name="T29" fmla="*/ 115 h 165"/>
                <a:gd name="T30" fmla="*/ 50 w 515"/>
                <a:gd name="T31" fmla="*/ 103 h 165"/>
                <a:gd name="T32" fmla="*/ 43 w 515"/>
                <a:gd name="T33" fmla="*/ 88 h 165"/>
                <a:gd name="T34" fmla="*/ 43 w 515"/>
                <a:gd name="T35" fmla="*/ 73 h 165"/>
                <a:gd name="T36" fmla="*/ 46 w 515"/>
                <a:gd name="T37" fmla="*/ 53 h 165"/>
                <a:gd name="T38" fmla="*/ 62 w 515"/>
                <a:gd name="T39" fmla="*/ 34 h 165"/>
                <a:gd name="T40" fmla="*/ 62 w 515"/>
                <a:gd name="T41" fmla="*/ 34 h 165"/>
                <a:gd name="T42" fmla="*/ 73 w 515"/>
                <a:gd name="T43" fmla="*/ 27 h 165"/>
                <a:gd name="T44" fmla="*/ 89 w 515"/>
                <a:gd name="T45" fmla="*/ 19 h 165"/>
                <a:gd name="T46" fmla="*/ 123 w 515"/>
                <a:gd name="T47" fmla="*/ 4 h 165"/>
                <a:gd name="T48" fmla="*/ 166 w 515"/>
                <a:gd name="T49" fmla="*/ 0 h 165"/>
                <a:gd name="T50" fmla="*/ 208 w 515"/>
                <a:gd name="T51" fmla="*/ 0 h 165"/>
                <a:gd name="T52" fmla="*/ 250 w 515"/>
                <a:gd name="T53" fmla="*/ 7 h 165"/>
                <a:gd name="T54" fmla="*/ 265 w 515"/>
                <a:gd name="T55" fmla="*/ 11 h 165"/>
                <a:gd name="T56" fmla="*/ 281 w 515"/>
                <a:gd name="T57" fmla="*/ 19 h 165"/>
                <a:gd name="T58" fmla="*/ 292 w 515"/>
                <a:gd name="T59" fmla="*/ 27 h 165"/>
                <a:gd name="T60" fmla="*/ 300 w 515"/>
                <a:gd name="T61" fmla="*/ 38 h 165"/>
                <a:gd name="T62" fmla="*/ 304 w 515"/>
                <a:gd name="T63" fmla="*/ 53 h 165"/>
                <a:gd name="T64" fmla="*/ 300 w 515"/>
                <a:gd name="T65" fmla="*/ 69 h 165"/>
                <a:gd name="T66" fmla="*/ 300 w 515"/>
                <a:gd name="T67" fmla="*/ 69 h 165"/>
                <a:gd name="T68" fmla="*/ 315 w 515"/>
                <a:gd name="T69" fmla="*/ 65 h 165"/>
                <a:gd name="T70" fmla="*/ 342 w 515"/>
                <a:gd name="T71" fmla="*/ 65 h 165"/>
                <a:gd name="T72" fmla="*/ 354 w 515"/>
                <a:gd name="T73" fmla="*/ 69 h 165"/>
                <a:gd name="T74" fmla="*/ 361 w 515"/>
                <a:gd name="T75" fmla="*/ 77 h 165"/>
                <a:gd name="T76" fmla="*/ 361 w 515"/>
                <a:gd name="T77" fmla="*/ 88 h 165"/>
                <a:gd name="T78" fmla="*/ 354 w 515"/>
                <a:gd name="T79" fmla="*/ 107 h 165"/>
                <a:gd name="T80" fmla="*/ 354 w 515"/>
                <a:gd name="T81" fmla="*/ 107 h 165"/>
                <a:gd name="T82" fmla="*/ 419 w 515"/>
                <a:gd name="T83" fmla="*/ 100 h 165"/>
                <a:gd name="T84" fmla="*/ 438 w 515"/>
                <a:gd name="T85" fmla="*/ 100 h 165"/>
                <a:gd name="T86" fmla="*/ 458 w 515"/>
                <a:gd name="T87" fmla="*/ 100 h 165"/>
                <a:gd name="T88" fmla="*/ 465 w 515"/>
                <a:gd name="T89" fmla="*/ 103 h 165"/>
                <a:gd name="T90" fmla="*/ 465 w 515"/>
                <a:gd name="T91" fmla="*/ 107 h 165"/>
                <a:gd name="T92" fmla="*/ 461 w 515"/>
                <a:gd name="T93" fmla="*/ 111 h 165"/>
                <a:gd name="T94" fmla="*/ 461 w 515"/>
                <a:gd name="T95" fmla="*/ 111 h 165"/>
                <a:gd name="T96" fmla="*/ 458 w 515"/>
                <a:gd name="T97" fmla="*/ 119 h 165"/>
                <a:gd name="T98" fmla="*/ 461 w 515"/>
                <a:gd name="T99" fmla="*/ 123 h 165"/>
                <a:gd name="T100" fmla="*/ 484 w 515"/>
                <a:gd name="T101" fmla="*/ 123 h 165"/>
                <a:gd name="T102" fmla="*/ 511 w 515"/>
                <a:gd name="T103" fmla="*/ 123 h 165"/>
                <a:gd name="T104" fmla="*/ 515 w 515"/>
                <a:gd name="T105" fmla="*/ 126 h 165"/>
                <a:gd name="T106" fmla="*/ 511 w 515"/>
                <a:gd name="T107" fmla="*/ 134 h 165"/>
                <a:gd name="T108" fmla="*/ 511 w 515"/>
                <a:gd name="T109" fmla="*/ 134 h 165"/>
                <a:gd name="T110" fmla="*/ 504 w 515"/>
                <a:gd name="T111" fmla="*/ 138 h 165"/>
                <a:gd name="T112" fmla="*/ 488 w 515"/>
                <a:gd name="T113" fmla="*/ 142 h 165"/>
                <a:gd name="T114" fmla="*/ 454 w 515"/>
                <a:gd name="T115" fmla="*/ 150 h 165"/>
                <a:gd name="T116" fmla="*/ 361 w 515"/>
                <a:gd name="T117" fmla="*/ 153 h 165"/>
                <a:gd name="T118" fmla="*/ 269 w 515"/>
                <a:gd name="T119" fmla="*/ 157 h 165"/>
                <a:gd name="T120" fmla="*/ 231 w 515"/>
                <a:gd name="T121" fmla="*/ 157 h 165"/>
                <a:gd name="T122" fmla="*/ 231 w 515"/>
                <a:gd name="T123" fmla="*/ 157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5"/>
                <a:gd name="T187" fmla="*/ 0 h 165"/>
                <a:gd name="T188" fmla="*/ 515 w 515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5" h="165">
                  <a:moveTo>
                    <a:pt x="231" y="157"/>
                  </a:moveTo>
                  <a:lnTo>
                    <a:pt x="231" y="157"/>
                  </a:lnTo>
                  <a:lnTo>
                    <a:pt x="142" y="161"/>
                  </a:lnTo>
                  <a:lnTo>
                    <a:pt x="77" y="165"/>
                  </a:lnTo>
                  <a:lnTo>
                    <a:pt x="27" y="161"/>
                  </a:lnTo>
                  <a:lnTo>
                    <a:pt x="8" y="157"/>
                  </a:lnTo>
                  <a:lnTo>
                    <a:pt x="0" y="157"/>
                  </a:lnTo>
                  <a:lnTo>
                    <a:pt x="4" y="153"/>
                  </a:lnTo>
                  <a:lnTo>
                    <a:pt x="12" y="150"/>
                  </a:lnTo>
                  <a:lnTo>
                    <a:pt x="23" y="142"/>
                  </a:lnTo>
                  <a:lnTo>
                    <a:pt x="81" y="134"/>
                  </a:lnTo>
                  <a:lnTo>
                    <a:pt x="69" y="126"/>
                  </a:lnTo>
                  <a:lnTo>
                    <a:pt x="62" y="115"/>
                  </a:lnTo>
                  <a:lnTo>
                    <a:pt x="50" y="103"/>
                  </a:lnTo>
                  <a:lnTo>
                    <a:pt x="43" y="88"/>
                  </a:lnTo>
                  <a:lnTo>
                    <a:pt x="43" y="73"/>
                  </a:lnTo>
                  <a:lnTo>
                    <a:pt x="46" y="53"/>
                  </a:lnTo>
                  <a:lnTo>
                    <a:pt x="62" y="34"/>
                  </a:lnTo>
                  <a:lnTo>
                    <a:pt x="73" y="27"/>
                  </a:lnTo>
                  <a:lnTo>
                    <a:pt x="89" y="19"/>
                  </a:lnTo>
                  <a:lnTo>
                    <a:pt x="123" y="4"/>
                  </a:lnTo>
                  <a:lnTo>
                    <a:pt x="166" y="0"/>
                  </a:lnTo>
                  <a:lnTo>
                    <a:pt x="208" y="0"/>
                  </a:lnTo>
                  <a:lnTo>
                    <a:pt x="250" y="7"/>
                  </a:lnTo>
                  <a:lnTo>
                    <a:pt x="265" y="11"/>
                  </a:lnTo>
                  <a:lnTo>
                    <a:pt x="281" y="19"/>
                  </a:lnTo>
                  <a:lnTo>
                    <a:pt x="292" y="27"/>
                  </a:lnTo>
                  <a:lnTo>
                    <a:pt x="300" y="38"/>
                  </a:lnTo>
                  <a:lnTo>
                    <a:pt x="304" y="53"/>
                  </a:lnTo>
                  <a:lnTo>
                    <a:pt x="300" y="69"/>
                  </a:lnTo>
                  <a:lnTo>
                    <a:pt x="315" y="65"/>
                  </a:lnTo>
                  <a:lnTo>
                    <a:pt x="342" y="65"/>
                  </a:lnTo>
                  <a:lnTo>
                    <a:pt x="354" y="69"/>
                  </a:lnTo>
                  <a:lnTo>
                    <a:pt x="361" y="77"/>
                  </a:lnTo>
                  <a:lnTo>
                    <a:pt x="361" y="88"/>
                  </a:lnTo>
                  <a:lnTo>
                    <a:pt x="354" y="107"/>
                  </a:lnTo>
                  <a:lnTo>
                    <a:pt x="419" y="100"/>
                  </a:lnTo>
                  <a:lnTo>
                    <a:pt x="438" y="100"/>
                  </a:lnTo>
                  <a:lnTo>
                    <a:pt x="458" y="100"/>
                  </a:lnTo>
                  <a:lnTo>
                    <a:pt x="465" y="103"/>
                  </a:lnTo>
                  <a:lnTo>
                    <a:pt x="465" y="107"/>
                  </a:lnTo>
                  <a:lnTo>
                    <a:pt x="461" y="111"/>
                  </a:lnTo>
                  <a:lnTo>
                    <a:pt x="458" y="119"/>
                  </a:lnTo>
                  <a:lnTo>
                    <a:pt x="461" y="123"/>
                  </a:lnTo>
                  <a:lnTo>
                    <a:pt x="484" y="123"/>
                  </a:lnTo>
                  <a:lnTo>
                    <a:pt x="511" y="123"/>
                  </a:lnTo>
                  <a:lnTo>
                    <a:pt x="515" y="126"/>
                  </a:lnTo>
                  <a:lnTo>
                    <a:pt x="511" y="134"/>
                  </a:lnTo>
                  <a:lnTo>
                    <a:pt x="504" y="138"/>
                  </a:lnTo>
                  <a:lnTo>
                    <a:pt x="488" y="142"/>
                  </a:lnTo>
                  <a:lnTo>
                    <a:pt x="454" y="150"/>
                  </a:lnTo>
                  <a:lnTo>
                    <a:pt x="361" y="153"/>
                  </a:lnTo>
                  <a:lnTo>
                    <a:pt x="269" y="157"/>
                  </a:lnTo>
                  <a:lnTo>
                    <a:pt x="231" y="157"/>
                  </a:lnTo>
                  <a:close/>
                </a:path>
              </a:pathLst>
            </a:custGeom>
            <a:solidFill>
              <a:srgbClr val="FA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3" name="helicopt.wav">
            <a:hlinkClick r:id="" action="ppaction://media"/>
          </p:cNvPr>
          <p:cNvPicPr>
            <a:picLocks noRot="1" noChangeAspect="1"/>
          </p:cNvPicPr>
          <p:nvPr>
            <a:wavAudioFile r:embed="rId1" name="helicopt.wav"/>
          </p:nvPr>
        </p:nvPicPr>
        <p:blipFill>
          <a:blip r:embed="rId4" cstate="print"/>
          <a:stretch>
            <a:fillRect/>
          </a:stretch>
        </p:blipFill>
        <p:spPr>
          <a:xfrm>
            <a:off x="4419599" y="916460"/>
            <a:ext cx="304800" cy="304800"/>
          </a:xfrm>
          <a:prstGeom prst="rect">
            <a:avLst/>
          </a:prstGeom>
        </p:spPr>
      </p:pic>
      <p:sp>
        <p:nvSpPr>
          <p:cNvPr id="24" name="23 Elipse"/>
          <p:cNvSpPr/>
          <p:nvPr/>
        </p:nvSpPr>
        <p:spPr>
          <a:xfrm>
            <a:off x="1732548" y="14437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 rot="21004931" flipH="1">
            <a:off x="5440362" y="641823"/>
            <a:ext cx="3262312" cy="995362"/>
            <a:chOff x="591" y="1506"/>
            <a:chExt cx="4465" cy="136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46" y="2730"/>
              <a:ext cx="1184" cy="102"/>
            </a:xfrm>
            <a:custGeom>
              <a:avLst/>
              <a:gdLst>
                <a:gd name="T0" fmla="*/ 1128 w 1188"/>
                <a:gd name="T1" fmla="*/ 0 h 100"/>
                <a:gd name="T2" fmla="*/ 931 w 1188"/>
                <a:gd name="T3" fmla="*/ 132 h 100"/>
                <a:gd name="T4" fmla="*/ 0 w 1188"/>
                <a:gd name="T5" fmla="*/ 106 h 100"/>
                <a:gd name="T6" fmla="*/ 0 60000 65536"/>
                <a:gd name="T7" fmla="*/ 0 60000 65536"/>
                <a:gd name="T8" fmla="*/ 0 60000 65536"/>
                <a:gd name="T9" fmla="*/ 0 w 1188"/>
                <a:gd name="T10" fmla="*/ 0 h 100"/>
                <a:gd name="T11" fmla="*/ 1188 w 118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00">
                  <a:moveTo>
                    <a:pt x="1188" y="0"/>
                  </a:moveTo>
                  <a:lnTo>
                    <a:pt x="976" y="100"/>
                  </a:lnTo>
                  <a:lnTo>
                    <a:pt x="0" y="7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210" y="2586"/>
              <a:ext cx="36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461" y="2643"/>
              <a:ext cx="12" cy="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808" y="2684"/>
              <a:ext cx="32" cy="1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043" y="2689"/>
              <a:ext cx="24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402" y="2766"/>
              <a:ext cx="1152" cy="103"/>
            </a:xfrm>
            <a:custGeom>
              <a:avLst/>
              <a:gdLst>
                <a:gd name="T0" fmla="*/ 1096 w 1156"/>
                <a:gd name="T1" fmla="*/ 0 h 100"/>
                <a:gd name="T2" fmla="*/ 911 w 1156"/>
                <a:gd name="T3" fmla="*/ 155 h 100"/>
                <a:gd name="T4" fmla="*/ 0 w 1156"/>
                <a:gd name="T5" fmla="*/ 143 h 100"/>
                <a:gd name="T6" fmla="*/ 0 60000 65536"/>
                <a:gd name="T7" fmla="*/ 0 60000 65536"/>
                <a:gd name="T8" fmla="*/ 0 60000 65536"/>
                <a:gd name="T9" fmla="*/ 0 w 1156"/>
                <a:gd name="T10" fmla="*/ 0 h 100"/>
                <a:gd name="T11" fmla="*/ 1156 w 115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6" h="100">
                  <a:moveTo>
                    <a:pt x="1156" y="0"/>
                  </a:moveTo>
                  <a:lnTo>
                    <a:pt x="956" y="100"/>
                  </a:lnTo>
                  <a:lnTo>
                    <a:pt x="0" y="9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91" y="1567"/>
              <a:ext cx="4457" cy="948"/>
            </a:xfrm>
            <a:custGeom>
              <a:avLst/>
              <a:gdLst>
                <a:gd name="T0" fmla="*/ 243 w 4472"/>
                <a:gd name="T1" fmla="*/ 854 h 925"/>
                <a:gd name="T2" fmla="*/ 0 w 4472"/>
                <a:gd name="T3" fmla="*/ 0 h 925"/>
                <a:gd name="T4" fmla="*/ 149 w 4472"/>
                <a:gd name="T5" fmla="*/ 15 h 925"/>
                <a:gd name="T6" fmla="*/ 463 w 4472"/>
                <a:gd name="T7" fmla="*/ 755 h 925"/>
                <a:gd name="T8" fmla="*/ 1994 w 4472"/>
                <a:gd name="T9" fmla="*/ 713 h 925"/>
                <a:gd name="T10" fmla="*/ 2223 w 4472"/>
                <a:gd name="T11" fmla="*/ 439 h 925"/>
                <a:gd name="T12" fmla="*/ 2662 w 4472"/>
                <a:gd name="T13" fmla="*/ 274 h 925"/>
                <a:gd name="T14" fmla="*/ 3230 w 4472"/>
                <a:gd name="T15" fmla="*/ 295 h 925"/>
                <a:gd name="T16" fmla="*/ 3443 w 4472"/>
                <a:gd name="T17" fmla="*/ 516 h 925"/>
                <a:gd name="T18" fmla="*/ 3723 w 4472"/>
                <a:gd name="T19" fmla="*/ 590 h 925"/>
                <a:gd name="T20" fmla="*/ 4237 w 4472"/>
                <a:gd name="T21" fmla="*/ 1215 h 925"/>
                <a:gd name="T22" fmla="*/ 4252 w 4472"/>
                <a:gd name="T23" fmla="*/ 1337 h 9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72"/>
                <a:gd name="T37" fmla="*/ 0 h 925"/>
                <a:gd name="T38" fmla="*/ 4472 w 4472"/>
                <a:gd name="T39" fmla="*/ 925 h 9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72" h="925">
                  <a:moveTo>
                    <a:pt x="258" y="591"/>
                  </a:moveTo>
                  <a:lnTo>
                    <a:pt x="0" y="0"/>
                  </a:lnTo>
                  <a:lnTo>
                    <a:pt x="159" y="15"/>
                  </a:lnTo>
                  <a:lnTo>
                    <a:pt x="493" y="523"/>
                  </a:lnTo>
                  <a:lnTo>
                    <a:pt x="2099" y="493"/>
                  </a:lnTo>
                  <a:lnTo>
                    <a:pt x="2342" y="303"/>
                  </a:lnTo>
                  <a:lnTo>
                    <a:pt x="2797" y="190"/>
                  </a:lnTo>
                  <a:lnTo>
                    <a:pt x="3395" y="205"/>
                  </a:lnTo>
                  <a:lnTo>
                    <a:pt x="3623" y="356"/>
                  </a:lnTo>
                  <a:lnTo>
                    <a:pt x="3918" y="409"/>
                  </a:lnTo>
                  <a:lnTo>
                    <a:pt x="4456" y="841"/>
                  </a:lnTo>
                  <a:lnTo>
                    <a:pt x="4472" y="925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78" y="2491"/>
              <a:ext cx="2078" cy="208"/>
            </a:xfrm>
            <a:custGeom>
              <a:avLst/>
              <a:gdLst>
                <a:gd name="T0" fmla="*/ 0 w 2085"/>
                <a:gd name="T1" fmla="*/ 0 h 203"/>
                <a:gd name="T2" fmla="*/ 463 w 2085"/>
                <a:gd name="T3" fmla="*/ 219 h 203"/>
                <a:gd name="T4" fmla="*/ 1000 w 2085"/>
                <a:gd name="T5" fmla="*/ 283 h 203"/>
                <a:gd name="T6" fmla="*/ 1494 w 2085"/>
                <a:gd name="T7" fmla="*/ 274 h 203"/>
                <a:gd name="T8" fmla="*/ 1790 w 2085"/>
                <a:gd name="T9" fmla="*/ 184 h 203"/>
                <a:gd name="T10" fmla="*/ 1980 w 2085"/>
                <a:gd name="T11" fmla="*/ 1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5"/>
                <a:gd name="T19" fmla="*/ 0 h 203"/>
                <a:gd name="T20" fmla="*/ 2085 w 208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5" h="203">
                  <a:moveTo>
                    <a:pt x="0" y="0"/>
                  </a:moveTo>
                  <a:cubicBezTo>
                    <a:pt x="159" y="59"/>
                    <a:pt x="319" y="119"/>
                    <a:pt x="493" y="152"/>
                  </a:cubicBezTo>
                  <a:cubicBezTo>
                    <a:pt x="667" y="185"/>
                    <a:pt x="867" y="191"/>
                    <a:pt x="1046" y="197"/>
                  </a:cubicBezTo>
                  <a:cubicBezTo>
                    <a:pt x="1225" y="203"/>
                    <a:pt x="1430" y="201"/>
                    <a:pt x="1569" y="190"/>
                  </a:cubicBezTo>
                  <a:cubicBezTo>
                    <a:pt x="1708" y="179"/>
                    <a:pt x="1794" y="158"/>
                    <a:pt x="1880" y="129"/>
                  </a:cubicBezTo>
                  <a:cubicBezTo>
                    <a:pt x="1966" y="100"/>
                    <a:pt x="2042" y="39"/>
                    <a:pt x="2085" y="15"/>
                  </a:cubicBez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998" y="2048"/>
              <a:ext cx="476" cy="296"/>
            </a:xfrm>
            <a:custGeom>
              <a:avLst/>
              <a:gdLst>
                <a:gd name="T0" fmla="*/ 0 w 478"/>
                <a:gd name="T1" fmla="*/ 0 h 288"/>
                <a:gd name="T2" fmla="*/ 61 w 478"/>
                <a:gd name="T3" fmla="*/ 377 h 288"/>
                <a:gd name="T4" fmla="*/ 448 w 478"/>
                <a:gd name="T5" fmla="*/ 433 h 288"/>
                <a:gd name="T6" fmla="*/ 341 w 478"/>
                <a:gd name="T7" fmla="*/ 8 h 288"/>
                <a:gd name="T8" fmla="*/ 0 w 47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288"/>
                <a:gd name="T17" fmla="*/ 478 w 47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288">
                  <a:moveTo>
                    <a:pt x="0" y="0"/>
                  </a:moveTo>
                  <a:lnTo>
                    <a:pt x="61" y="250"/>
                  </a:lnTo>
                  <a:lnTo>
                    <a:pt x="478" y="288"/>
                  </a:lnTo>
                  <a:lnTo>
                    <a:pt x="35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402" y="2025"/>
              <a:ext cx="451" cy="330"/>
            </a:xfrm>
            <a:custGeom>
              <a:avLst/>
              <a:gdLst>
                <a:gd name="T0" fmla="*/ 54 w 476"/>
                <a:gd name="T1" fmla="*/ 0 h 328"/>
                <a:gd name="T2" fmla="*/ 24 w 476"/>
                <a:gd name="T3" fmla="*/ 16 h 328"/>
                <a:gd name="T4" fmla="*/ 0 w 476"/>
                <a:gd name="T5" fmla="*/ 36 h 328"/>
                <a:gd name="T6" fmla="*/ 59 w 476"/>
                <a:gd name="T7" fmla="*/ 358 h 328"/>
                <a:gd name="T8" fmla="*/ 178 w 476"/>
                <a:gd name="T9" fmla="*/ 314 h 328"/>
                <a:gd name="T10" fmla="*/ 213 w 476"/>
                <a:gd name="T11" fmla="*/ 314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328"/>
                <a:gd name="T20" fmla="*/ 476 w 476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328">
                  <a:moveTo>
                    <a:pt x="120" y="0"/>
                  </a:moveTo>
                  <a:lnTo>
                    <a:pt x="52" y="16"/>
                  </a:lnTo>
                  <a:lnTo>
                    <a:pt x="0" y="36"/>
                  </a:lnTo>
                  <a:lnTo>
                    <a:pt x="132" y="328"/>
                  </a:lnTo>
                  <a:lnTo>
                    <a:pt x="400" y="284"/>
                  </a:lnTo>
                  <a:lnTo>
                    <a:pt x="476" y="284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800" y="2052"/>
              <a:ext cx="184" cy="250"/>
            </a:xfrm>
            <a:custGeom>
              <a:avLst/>
              <a:gdLst>
                <a:gd name="T0" fmla="*/ 32 w 184"/>
                <a:gd name="T1" fmla="*/ 0 h 244"/>
                <a:gd name="T2" fmla="*/ 0 w 184"/>
                <a:gd name="T3" fmla="*/ 138 h 244"/>
                <a:gd name="T4" fmla="*/ 28 w 184"/>
                <a:gd name="T5" fmla="*/ 345 h 244"/>
                <a:gd name="T6" fmla="*/ 184 w 184"/>
                <a:gd name="T7" fmla="*/ 350 h 244"/>
                <a:gd name="T8" fmla="*/ 128 w 184"/>
                <a:gd name="T9" fmla="*/ 0 h 244"/>
                <a:gd name="T10" fmla="*/ 32 w 184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44"/>
                <a:gd name="T20" fmla="*/ 184 w 184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44">
                  <a:moveTo>
                    <a:pt x="32" y="0"/>
                  </a:moveTo>
                  <a:lnTo>
                    <a:pt x="0" y="96"/>
                  </a:lnTo>
                  <a:lnTo>
                    <a:pt x="28" y="240"/>
                  </a:lnTo>
                  <a:lnTo>
                    <a:pt x="184" y="244"/>
                  </a:lnTo>
                  <a:lnTo>
                    <a:pt x="1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649" y="1576"/>
              <a:ext cx="61" cy="1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3590" y="1506"/>
              <a:ext cx="173" cy="8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842" y="2142"/>
              <a:ext cx="4114" cy="393"/>
            </a:xfrm>
            <a:custGeom>
              <a:avLst/>
              <a:gdLst>
                <a:gd name="T0" fmla="*/ 3922 w 4128"/>
                <a:gd name="T1" fmla="*/ 441 h 384"/>
                <a:gd name="T2" fmla="*/ 3922 w 4128"/>
                <a:gd name="T3" fmla="*/ 543 h 384"/>
                <a:gd name="T4" fmla="*/ 2129 w 4128"/>
                <a:gd name="T5" fmla="*/ 519 h 384"/>
                <a:gd name="T6" fmla="*/ 2055 w 4128"/>
                <a:gd name="T7" fmla="*/ 475 h 384"/>
                <a:gd name="T8" fmla="*/ 1674 w 4128"/>
                <a:gd name="T9" fmla="*/ 416 h 384"/>
                <a:gd name="T10" fmla="*/ 1044 w 4128"/>
                <a:gd name="T11" fmla="*/ 306 h 384"/>
                <a:gd name="T12" fmla="*/ 690 w 4128"/>
                <a:gd name="T13" fmla="*/ 237 h 384"/>
                <a:gd name="T14" fmla="*/ 66 w 4128"/>
                <a:gd name="T15" fmla="*/ 135 h 384"/>
                <a:gd name="T16" fmla="*/ 0 w 4128"/>
                <a:gd name="T17" fmla="*/ 57 h 384"/>
                <a:gd name="T18" fmla="*/ 108 w 4128"/>
                <a:gd name="T19" fmla="*/ 0 h 384"/>
                <a:gd name="T20" fmla="*/ 3922 w 4128"/>
                <a:gd name="T21" fmla="*/ 441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28"/>
                <a:gd name="T34" fmla="*/ 0 h 384"/>
                <a:gd name="T35" fmla="*/ 4128 w 4128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28" h="384">
                  <a:moveTo>
                    <a:pt x="4128" y="312"/>
                  </a:moveTo>
                  <a:lnTo>
                    <a:pt x="4128" y="384"/>
                  </a:lnTo>
                  <a:lnTo>
                    <a:pt x="2238" y="366"/>
                  </a:lnTo>
                  <a:lnTo>
                    <a:pt x="2160" y="336"/>
                  </a:lnTo>
                  <a:lnTo>
                    <a:pt x="1764" y="294"/>
                  </a:lnTo>
                  <a:lnTo>
                    <a:pt x="1104" y="216"/>
                  </a:lnTo>
                  <a:lnTo>
                    <a:pt x="720" y="168"/>
                  </a:lnTo>
                  <a:lnTo>
                    <a:pt x="66" y="96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4128" y="3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697" y="2172"/>
              <a:ext cx="2289" cy="389"/>
            </a:xfrm>
            <a:custGeom>
              <a:avLst/>
              <a:gdLst>
                <a:gd name="T0" fmla="*/ 2177 w 2297"/>
                <a:gd name="T1" fmla="*/ 472 h 379"/>
                <a:gd name="T2" fmla="*/ 387 w 2297"/>
                <a:gd name="T3" fmla="*/ 134 h 379"/>
                <a:gd name="T4" fmla="*/ 273 w 2297"/>
                <a:gd name="T5" fmla="*/ 560 h 379"/>
                <a:gd name="T6" fmla="*/ 99 w 2297"/>
                <a:gd name="T7" fmla="*/ 494 h 379"/>
                <a:gd name="T8" fmla="*/ 152 w 2297"/>
                <a:gd name="T9" fmla="*/ 65 h 379"/>
                <a:gd name="T10" fmla="*/ 0 w 2297"/>
                <a:gd name="T11" fmla="*/ 46 h 379"/>
                <a:gd name="T12" fmla="*/ 143 w 2297"/>
                <a:gd name="T13" fmla="*/ 0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7"/>
                <a:gd name="T22" fmla="*/ 0 h 379"/>
                <a:gd name="T23" fmla="*/ 2297 w 2297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7" h="379">
                  <a:moveTo>
                    <a:pt x="2297" y="319"/>
                  </a:moveTo>
                  <a:lnTo>
                    <a:pt x="402" y="91"/>
                  </a:lnTo>
                  <a:lnTo>
                    <a:pt x="288" y="379"/>
                  </a:lnTo>
                  <a:lnTo>
                    <a:pt x="99" y="334"/>
                  </a:lnTo>
                  <a:lnTo>
                    <a:pt x="167" y="46"/>
                  </a:lnTo>
                  <a:lnTo>
                    <a:pt x="0" y="31"/>
                  </a:lnTo>
                  <a:lnTo>
                    <a:pt x="144" y="0"/>
                  </a:lnTo>
                </a:path>
              </a:pathLst>
            </a:cu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21 Elipse"/>
          <p:cNvSpPr/>
          <p:nvPr/>
        </p:nvSpPr>
        <p:spPr>
          <a:xfrm rot="15600000" flipH="1">
            <a:off x="6317455" y="-424183"/>
            <a:ext cx="111125" cy="2366962"/>
          </a:xfrm>
          <a:prstGeom prst="ellipse">
            <a:avLst/>
          </a:prstGeom>
          <a:solidFill>
            <a:srgbClr val="8A7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28" name="35 Grupo"/>
          <p:cNvGrpSpPr/>
          <p:nvPr/>
        </p:nvGrpSpPr>
        <p:grpSpPr>
          <a:xfrm>
            <a:off x="1588169" y="2255259"/>
            <a:ext cx="679366" cy="655464"/>
            <a:chOff x="3332163" y="2036763"/>
            <a:chExt cx="4060825" cy="3917950"/>
          </a:xfrm>
        </p:grpSpPr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4192588" y="5313363"/>
              <a:ext cx="428625" cy="428625"/>
            </a:xfrm>
            <a:custGeom>
              <a:avLst/>
              <a:gdLst>
                <a:gd name="T0" fmla="*/ 0 w 193"/>
                <a:gd name="T1" fmla="*/ 2147483647 h 193"/>
                <a:gd name="T2" fmla="*/ 2147483647 w 193"/>
                <a:gd name="T3" fmla="*/ 2147483647 h 193"/>
                <a:gd name="T4" fmla="*/ 2147483647 w 193"/>
                <a:gd name="T5" fmla="*/ 2147483647 h 193"/>
                <a:gd name="T6" fmla="*/ 2147483647 w 193"/>
                <a:gd name="T7" fmla="*/ 2147483647 h 193"/>
                <a:gd name="T8" fmla="*/ 2147483647 w 193"/>
                <a:gd name="T9" fmla="*/ 2147483647 h 193"/>
                <a:gd name="T10" fmla="*/ 2147483647 w 193"/>
                <a:gd name="T11" fmla="*/ 2147483647 h 193"/>
                <a:gd name="T12" fmla="*/ 2147483647 w 193"/>
                <a:gd name="T13" fmla="*/ 2147483647 h 193"/>
                <a:gd name="T14" fmla="*/ 2147483647 w 193"/>
                <a:gd name="T15" fmla="*/ 2147483647 h 193"/>
                <a:gd name="T16" fmla="*/ 2147483647 w 193"/>
                <a:gd name="T17" fmla="*/ 2147483647 h 193"/>
                <a:gd name="T18" fmla="*/ 2147483647 w 193"/>
                <a:gd name="T19" fmla="*/ 2147483647 h 193"/>
                <a:gd name="T20" fmla="*/ 2147483647 w 193"/>
                <a:gd name="T21" fmla="*/ 2147483647 h 193"/>
                <a:gd name="T22" fmla="*/ 2147483647 w 193"/>
                <a:gd name="T23" fmla="*/ 2147483647 h 193"/>
                <a:gd name="T24" fmla="*/ 2147483647 w 193"/>
                <a:gd name="T25" fmla="*/ 2147483647 h 193"/>
                <a:gd name="T26" fmla="*/ 2147483647 w 193"/>
                <a:gd name="T27" fmla="*/ 2147483647 h 193"/>
                <a:gd name="T28" fmla="*/ 2147483647 w 193"/>
                <a:gd name="T29" fmla="*/ 2147483647 h 193"/>
                <a:gd name="T30" fmla="*/ 2147483647 w 193"/>
                <a:gd name="T31" fmla="*/ 2147483647 h 193"/>
                <a:gd name="T32" fmla="*/ 2147483647 w 193"/>
                <a:gd name="T33" fmla="*/ 2147483647 h 193"/>
                <a:gd name="T34" fmla="*/ 2147483647 w 193"/>
                <a:gd name="T35" fmla="*/ 2147483647 h 193"/>
                <a:gd name="T36" fmla="*/ 2147483647 w 193"/>
                <a:gd name="T37" fmla="*/ 2147483647 h 193"/>
                <a:gd name="T38" fmla="*/ 2147483647 w 193"/>
                <a:gd name="T39" fmla="*/ 2147483647 h 193"/>
                <a:gd name="T40" fmla="*/ 2147483647 w 193"/>
                <a:gd name="T41" fmla="*/ 2147483647 h 193"/>
                <a:gd name="T42" fmla="*/ 2147483647 w 193"/>
                <a:gd name="T43" fmla="*/ 2147483647 h 193"/>
                <a:gd name="T44" fmla="*/ 2147483647 w 193"/>
                <a:gd name="T45" fmla="*/ 2147483647 h 193"/>
                <a:gd name="T46" fmla="*/ 2147483647 w 193"/>
                <a:gd name="T47" fmla="*/ 2147483647 h 193"/>
                <a:gd name="T48" fmla="*/ 2147483647 w 193"/>
                <a:gd name="T49" fmla="*/ 0 h 193"/>
                <a:gd name="T50" fmla="*/ 2147483647 w 193"/>
                <a:gd name="T51" fmla="*/ 2147483647 h 193"/>
                <a:gd name="T52" fmla="*/ 2147483647 w 193"/>
                <a:gd name="T53" fmla="*/ 2147483647 h 193"/>
                <a:gd name="T54" fmla="*/ 2147483647 w 193"/>
                <a:gd name="T55" fmla="*/ 2147483647 h 193"/>
                <a:gd name="T56" fmla="*/ 2147483647 w 193"/>
                <a:gd name="T57" fmla="*/ 2147483647 h 193"/>
                <a:gd name="T58" fmla="*/ 2147483647 w 193"/>
                <a:gd name="T59" fmla="*/ 2147483647 h 193"/>
                <a:gd name="T60" fmla="*/ 2147483647 w 193"/>
                <a:gd name="T61" fmla="*/ 2147483647 h 193"/>
                <a:gd name="T62" fmla="*/ 2147483647 w 193"/>
                <a:gd name="T63" fmla="*/ 2147483647 h 193"/>
                <a:gd name="T64" fmla="*/ 0 w 193"/>
                <a:gd name="T65" fmla="*/ 214748364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93"/>
                <a:gd name="T101" fmla="*/ 193 w 193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93">
                  <a:moveTo>
                    <a:pt x="0" y="98"/>
                  </a:moveTo>
                  <a:lnTo>
                    <a:pt x="2" y="117"/>
                  </a:lnTo>
                  <a:lnTo>
                    <a:pt x="7" y="136"/>
                  </a:lnTo>
                  <a:lnTo>
                    <a:pt x="16" y="150"/>
                  </a:lnTo>
                  <a:lnTo>
                    <a:pt x="28" y="165"/>
                  </a:lnTo>
                  <a:lnTo>
                    <a:pt x="43" y="177"/>
                  </a:lnTo>
                  <a:lnTo>
                    <a:pt x="59" y="186"/>
                  </a:lnTo>
                  <a:lnTo>
                    <a:pt x="78" y="191"/>
                  </a:lnTo>
                  <a:lnTo>
                    <a:pt x="98" y="193"/>
                  </a:lnTo>
                  <a:lnTo>
                    <a:pt x="117" y="191"/>
                  </a:lnTo>
                  <a:lnTo>
                    <a:pt x="136" y="186"/>
                  </a:lnTo>
                  <a:lnTo>
                    <a:pt x="150" y="177"/>
                  </a:lnTo>
                  <a:lnTo>
                    <a:pt x="165" y="165"/>
                  </a:lnTo>
                  <a:lnTo>
                    <a:pt x="176" y="150"/>
                  </a:lnTo>
                  <a:lnTo>
                    <a:pt x="186" y="136"/>
                  </a:lnTo>
                  <a:lnTo>
                    <a:pt x="191" y="117"/>
                  </a:lnTo>
                  <a:lnTo>
                    <a:pt x="193" y="98"/>
                  </a:lnTo>
                  <a:lnTo>
                    <a:pt x="191" y="79"/>
                  </a:lnTo>
                  <a:lnTo>
                    <a:pt x="186" y="60"/>
                  </a:lnTo>
                  <a:lnTo>
                    <a:pt x="176" y="43"/>
                  </a:lnTo>
                  <a:lnTo>
                    <a:pt x="165" y="28"/>
                  </a:lnTo>
                  <a:lnTo>
                    <a:pt x="150" y="17"/>
                  </a:lnTo>
                  <a:lnTo>
                    <a:pt x="136" y="7"/>
                  </a:lnTo>
                  <a:lnTo>
                    <a:pt x="117" y="2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59" y="7"/>
                  </a:lnTo>
                  <a:lnTo>
                    <a:pt x="43" y="17"/>
                  </a:lnTo>
                  <a:lnTo>
                    <a:pt x="28" y="28"/>
                  </a:lnTo>
                  <a:lnTo>
                    <a:pt x="16" y="43"/>
                  </a:lnTo>
                  <a:lnTo>
                    <a:pt x="7" y="60"/>
                  </a:lnTo>
                  <a:lnTo>
                    <a:pt x="2" y="7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3332163" y="5130800"/>
              <a:ext cx="4060825" cy="823913"/>
            </a:xfrm>
            <a:custGeom>
              <a:avLst/>
              <a:gdLst>
                <a:gd name="T0" fmla="*/ 2147483647 w 1828"/>
                <a:gd name="T1" fmla="*/ 0 h 371"/>
                <a:gd name="T2" fmla="*/ 0 w 1828"/>
                <a:gd name="T3" fmla="*/ 0 h 371"/>
                <a:gd name="T4" fmla="*/ 2147483647 w 1828"/>
                <a:gd name="T5" fmla="*/ 2147483647 h 371"/>
                <a:gd name="T6" fmla="*/ 2147483647 w 1828"/>
                <a:gd name="T7" fmla="*/ 2147483647 h 371"/>
                <a:gd name="T8" fmla="*/ 2147483647 w 1828"/>
                <a:gd name="T9" fmla="*/ 0 h 371"/>
                <a:gd name="T10" fmla="*/ 2147483647 w 1828"/>
                <a:gd name="T11" fmla="*/ 0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8"/>
                <a:gd name="T19" fmla="*/ 0 h 371"/>
                <a:gd name="T20" fmla="*/ 1828 w 1828"/>
                <a:gd name="T21" fmla="*/ 371 h 3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8" h="371">
                  <a:moveTo>
                    <a:pt x="1806" y="0"/>
                  </a:moveTo>
                  <a:lnTo>
                    <a:pt x="0" y="0"/>
                  </a:lnTo>
                  <a:lnTo>
                    <a:pt x="360" y="371"/>
                  </a:lnTo>
                  <a:lnTo>
                    <a:pt x="1828" y="371"/>
                  </a:lnTo>
                  <a:lnTo>
                    <a:pt x="1828" y="0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575050" y="5237163"/>
              <a:ext cx="3714750" cy="617537"/>
            </a:xfrm>
            <a:custGeom>
              <a:avLst/>
              <a:gdLst>
                <a:gd name="T0" fmla="*/ 2147483647 w 1673"/>
                <a:gd name="T1" fmla="*/ 0 h 278"/>
                <a:gd name="T2" fmla="*/ 2147483647 w 1673"/>
                <a:gd name="T3" fmla="*/ 2147483647 h 278"/>
                <a:gd name="T4" fmla="*/ 2147483647 w 1673"/>
                <a:gd name="T5" fmla="*/ 2147483647 h 278"/>
                <a:gd name="T6" fmla="*/ 2147483647 w 1673"/>
                <a:gd name="T7" fmla="*/ 2147483647 h 278"/>
                <a:gd name="T8" fmla="*/ 2147483647 w 1673"/>
                <a:gd name="T9" fmla="*/ 2147483647 h 278"/>
                <a:gd name="T10" fmla="*/ 2147483647 w 1673"/>
                <a:gd name="T11" fmla="*/ 2147483647 h 278"/>
                <a:gd name="T12" fmla="*/ 2147483647 w 1673"/>
                <a:gd name="T13" fmla="*/ 2147483647 h 278"/>
                <a:gd name="T14" fmla="*/ 2147483647 w 1673"/>
                <a:gd name="T15" fmla="*/ 2147483647 h 278"/>
                <a:gd name="T16" fmla="*/ 2147483647 w 1673"/>
                <a:gd name="T17" fmla="*/ 2147483647 h 278"/>
                <a:gd name="T18" fmla="*/ 2147483647 w 1673"/>
                <a:gd name="T19" fmla="*/ 2147483647 h 278"/>
                <a:gd name="T20" fmla="*/ 2147483647 w 1673"/>
                <a:gd name="T21" fmla="*/ 2147483647 h 278"/>
                <a:gd name="T22" fmla="*/ 2147483647 w 1673"/>
                <a:gd name="T23" fmla="*/ 2147483647 h 278"/>
                <a:gd name="T24" fmla="*/ 2147483647 w 1673"/>
                <a:gd name="T25" fmla="*/ 2147483647 h 278"/>
                <a:gd name="T26" fmla="*/ 2147483647 w 1673"/>
                <a:gd name="T27" fmla="*/ 2147483647 h 278"/>
                <a:gd name="T28" fmla="*/ 2147483647 w 1673"/>
                <a:gd name="T29" fmla="*/ 2147483647 h 278"/>
                <a:gd name="T30" fmla="*/ 2147483647 w 1673"/>
                <a:gd name="T31" fmla="*/ 2147483647 h 278"/>
                <a:gd name="T32" fmla="*/ 2147483647 w 1673"/>
                <a:gd name="T33" fmla="*/ 2147483647 h 278"/>
                <a:gd name="T34" fmla="*/ 2147483647 w 1673"/>
                <a:gd name="T35" fmla="*/ 2147483647 h 278"/>
                <a:gd name="T36" fmla="*/ 2147483647 w 1673"/>
                <a:gd name="T37" fmla="*/ 2147483647 h 278"/>
                <a:gd name="T38" fmla="*/ 2147483647 w 1673"/>
                <a:gd name="T39" fmla="*/ 2147483647 h 278"/>
                <a:gd name="T40" fmla="*/ 2147483647 w 1673"/>
                <a:gd name="T41" fmla="*/ 2147483647 h 278"/>
                <a:gd name="T42" fmla="*/ 2147483647 w 1673"/>
                <a:gd name="T43" fmla="*/ 2147483647 h 278"/>
                <a:gd name="T44" fmla="*/ 2147483647 w 1673"/>
                <a:gd name="T45" fmla="*/ 2147483647 h 278"/>
                <a:gd name="T46" fmla="*/ 2147483647 w 1673"/>
                <a:gd name="T47" fmla="*/ 2147483647 h 278"/>
                <a:gd name="T48" fmla="*/ 2147483647 w 1673"/>
                <a:gd name="T49" fmla="*/ 2147483647 h 278"/>
                <a:gd name="T50" fmla="*/ 2147483647 w 1673"/>
                <a:gd name="T51" fmla="*/ 2147483647 h 278"/>
                <a:gd name="T52" fmla="*/ 2147483647 w 1673"/>
                <a:gd name="T53" fmla="*/ 2147483647 h 278"/>
                <a:gd name="T54" fmla="*/ 2147483647 w 1673"/>
                <a:gd name="T55" fmla="*/ 2147483647 h 278"/>
                <a:gd name="T56" fmla="*/ 0 w 1673"/>
                <a:gd name="T57" fmla="*/ 0 h 278"/>
                <a:gd name="T58" fmla="*/ 2147483647 w 1673"/>
                <a:gd name="T59" fmla="*/ 0 h 278"/>
                <a:gd name="T60" fmla="*/ 2147483647 w 1673"/>
                <a:gd name="T61" fmla="*/ 0 h 278"/>
                <a:gd name="T62" fmla="*/ 2147483647 w 1673"/>
                <a:gd name="T63" fmla="*/ 0 h 278"/>
                <a:gd name="T64" fmla="*/ 2147483647 w 1673"/>
                <a:gd name="T65" fmla="*/ 0 h 278"/>
                <a:gd name="T66" fmla="*/ 2147483647 w 1673"/>
                <a:gd name="T67" fmla="*/ 0 h 278"/>
                <a:gd name="T68" fmla="*/ 2147483647 w 1673"/>
                <a:gd name="T69" fmla="*/ 0 h 278"/>
                <a:gd name="T70" fmla="*/ 2147483647 w 1673"/>
                <a:gd name="T71" fmla="*/ 0 h 278"/>
                <a:gd name="T72" fmla="*/ 2147483647 w 1673"/>
                <a:gd name="T73" fmla="*/ 0 h 278"/>
                <a:gd name="T74" fmla="*/ 2147483647 w 1673"/>
                <a:gd name="T75" fmla="*/ 0 h 278"/>
                <a:gd name="T76" fmla="*/ 2147483647 w 1673"/>
                <a:gd name="T77" fmla="*/ 0 h 278"/>
                <a:gd name="T78" fmla="*/ 2147483647 w 1673"/>
                <a:gd name="T79" fmla="*/ 0 h 278"/>
                <a:gd name="T80" fmla="*/ 2147483647 w 1673"/>
                <a:gd name="T81" fmla="*/ 0 h 278"/>
                <a:gd name="T82" fmla="*/ 2147483647 w 1673"/>
                <a:gd name="T83" fmla="*/ 0 h 278"/>
                <a:gd name="T84" fmla="*/ 2147483647 w 1673"/>
                <a:gd name="T85" fmla="*/ 0 h 278"/>
                <a:gd name="T86" fmla="*/ 2147483647 w 1673"/>
                <a:gd name="T87" fmla="*/ 0 h 278"/>
                <a:gd name="T88" fmla="*/ 2147483647 w 1673"/>
                <a:gd name="T89" fmla="*/ 0 h 278"/>
                <a:gd name="T90" fmla="*/ 2147483647 w 1673"/>
                <a:gd name="T91" fmla="*/ 0 h 278"/>
                <a:gd name="T92" fmla="*/ 2147483647 w 1673"/>
                <a:gd name="T93" fmla="*/ 0 h 278"/>
                <a:gd name="T94" fmla="*/ 2147483647 w 1673"/>
                <a:gd name="T95" fmla="*/ 0 h 278"/>
                <a:gd name="T96" fmla="*/ 2147483647 w 1673"/>
                <a:gd name="T97" fmla="*/ 0 h 278"/>
                <a:gd name="T98" fmla="*/ 2147483647 w 1673"/>
                <a:gd name="T99" fmla="*/ 0 h 278"/>
                <a:gd name="T100" fmla="*/ 2147483647 w 1673"/>
                <a:gd name="T101" fmla="*/ 0 h 278"/>
                <a:gd name="T102" fmla="*/ 2147483647 w 1673"/>
                <a:gd name="T103" fmla="*/ 0 h 278"/>
                <a:gd name="T104" fmla="*/ 2147483647 w 1673"/>
                <a:gd name="T105" fmla="*/ 0 h 278"/>
                <a:gd name="T106" fmla="*/ 2147483647 w 1673"/>
                <a:gd name="T107" fmla="*/ 0 h 278"/>
                <a:gd name="T108" fmla="*/ 2147483647 w 1673"/>
                <a:gd name="T109" fmla="*/ 0 h 278"/>
                <a:gd name="T110" fmla="*/ 2147483647 w 1673"/>
                <a:gd name="T111" fmla="*/ 0 h 278"/>
                <a:gd name="T112" fmla="*/ 2147483647 w 1673"/>
                <a:gd name="T113" fmla="*/ 0 h 278"/>
                <a:gd name="T114" fmla="*/ 2147483647 w 1673"/>
                <a:gd name="T115" fmla="*/ 0 h 278"/>
                <a:gd name="T116" fmla="*/ 2147483647 w 1673"/>
                <a:gd name="T117" fmla="*/ 0 h 278"/>
                <a:gd name="T118" fmla="*/ 2147483647 w 1673"/>
                <a:gd name="T119" fmla="*/ 0 h 278"/>
                <a:gd name="T120" fmla="*/ 2147483647 w 1673"/>
                <a:gd name="T121" fmla="*/ 0 h 2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3"/>
                <a:gd name="T184" fmla="*/ 0 h 278"/>
                <a:gd name="T185" fmla="*/ 1673 w 1673"/>
                <a:gd name="T186" fmla="*/ 278 h 2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3" h="278">
                  <a:moveTo>
                    <a:pt x="1673" y="0"/>
                  </a:moveTo>
                  <a:lnTo>
                    <a:pt x="1673" y="53"/>
                  </a:lnTo>
                  <a:lnTo>
                    <a:pt x="1673" y="139"/>
                  </a:lnTo>
                  <a:lnTo>
                    <a:pt x="1673" y="223"/>
                  </a:lnTo>
                  <a:lnTo>
                    <a:pt x="1673" y="278"/>
                  </a:lnTo>
                  <a:lnTo>
                    <a:pt x="1649" y="278"/>
                  </a:lnTo>
                  <a:lnTo>
                    <a:pt x="1601" y="278"/>
                  </a:lnTo>
                  <a:lnTo>
                    <a:pt x="1527" y="278"/>
                  </a:lnTo>
                  <a:lnTo>
                    <a:pt x="1437" y="278"/>
                  </a:lnTo>
                  <a:lnTo>
                    <a:pt x="1331" y="278"/>
                  </a:lnTo>
                  <a:lnTo>
                    <a:pt x="1214" y="278"/>
                  </a:lnTo>
                  <a:lnTo>
                    <a:pt x="1090" y="278"/>
                  </a:lnTo>
                  <a:lnTo>
                    <a:pt x="961" y="278"/>
                  </a:lnTo>
                  <a:lnTo>
                    <a:pt x="834" y="278"/>
                  </a:lnTo>
                  <a:lnTo>
                    <a:pt x="710" y="278"/>
                  </a:lnTo>
                  <a:lnTo>
                    <a:pt x="595" y="278"/>
                  </a:lnTo>
                  <a:lnTo>
                    <a:pt x="490" y="278"/>
                  </a:lnTo>
                  <a:lnTo>
                    <a:pt x="404" y="278"/>
                  </a:lnTo>
                  <a:lnTo>
                    <a:pt x="335" y="278"/>
                  </a:lnTo>
                  <a:lnTo>
                    <a:pt x="290" y="278"/>
                  </a:lnTo>
                  <a:lnTo>
                    <a:pt x="270" y="278"/>
                  </a:lnTo>
                  <a:lnTo>
                    <a:pt x="259" y="266"/>
                  </a:lnTo>
                  <a:lnTo>
                    <a:pt x="232" y="237"/>
                  </a:lnTo>
                  <a:lnTo>
                    <a:pt x="196" y="201"/>
                  </a:lnTo>
                  <a:lnTo>
                    <a:pt x="153" y="156"/>
                  </a:lnTo>
                  <a:lnTo>
                    <a:pt x="110" y="110"/>
                  </a:lnTo>
                  <a:lnTo>
                    <a:pt x="67" y="67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6" y="0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41" y="0"/>
                  </a:lnTo>
                  <a:lnTo>
                    <a:pt x="189" y="0"/>
                  </a:lnTo>
                  <a:lnTo>
                    <a:pt x="242" y="0"/>
                  </a:lnTo>
                  <a:lnTo>
                    <a:pt x="299" y="0"/>
                  </a:lnTo>
                  <a:lnTo>
                    <a:pt x="361" y="0"/>
                  </a:lnTo>
                  <a:lnTo>
                    <a:pt x="426" y="0"/>
                  </a:lnTo>
                  <a:lnTo>
                    <a:pt x="493" y="0"/>
                  </a:lnTo>
                  <a:lnTo>
                    <a:pt x="564" y="0"/>
                  </a:lnTo>
                  <a:lnTo>
                    <a:pt x="636" y="0"/>
                  </a:lnTo>
                  <a:lnTo>
                    <a:pt x="710" y="0"/>
                  </a:lnTo>
                  <a:lnTo>
                    <a:pt x="784" y="0"/>
                  </a:lnTo>
                  <a:lnTo>
                    <a:pt x="858" y="0"/>
                  </a:lnTo>
                  <a:lnTo>
                    <a:pt x="935" y="0"/>
                  </a:lnTo>
                  <a:lnTo>
                    <a:pt x="1009" y="0"/>
                  </a:lnTo>
                  <a:lnTo>
                    <a:pt x="1081" y="0"/>
                  </a:lnTo>
                  <a:lnTo>
                    <a:pt x="1152" y="0"/>
                  </a:lnTo>
                  <a:lnTo>
                    <a:pt x="1222" y="0"/>
                  </a:lnTo>
                  <a:lnTo>
                    <a:pt x="1286" y="0"/>
                  </a:lnTo>
                  <a:lnTo>
                    <a:pt x="1351" y="0"/>
                  </a:lnTo>
                  <a:lnTo>
                    <a:pt x="1408" y="0"/>
                  </a:lnTo>
                  <a:lnTo>
                    <a:pt x="1463" y="0"/>
                  </a:lnTo>
                  <a:lnTo>
                    <a:pt x="1511" y="0"/>
                  </a:lnTo>
                  <a:lnTo>
                    <a:pt x="1556" y="0"/>
                  </a:lnTo>
                  <a:lnTo>
                    <a:pt x="1594" y="0"/>
                  </a:lnTo>
                  <a:lnTo>
                    <a:pt x="1625" y="0"/>
                  </a:lnTo>
                  <a:lnTo>
                    <a:pt x="1649" y="0"/>
                  </a:lnTo>
                  <a:lnTo>
                    <a:pt x="1666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746500" y="5440363"/>
              <a:ext cx="3576638" cy="473075"/>
            </a:xfrm>
            <a:custGeom>
              <a:avLst/>
              <a:gdLst>
                <a:gd name="T0" fmla="*/ 0 w 1611"/>
                <a:gd name="T1" fmla="*/ 0 h 213"/>
                <a:gd name="T2" fmla="*/ 2147483647 w 1611"/>
                <a:gd name="T3" fmla="*/ 0 h 213"/>
                <a:gd name="T4" fmla="*/ 2147483647 w 1611"/>
                <a:gd name="T5" fmla="*/ 2147483647 h 213"/>
                <a:gd name="T6" fmla="*/ 2147483647 w 1611"/>
                <a:gd name="T7" fmla="*/ 2147483647 h 213"/>
                <a:gd name="T8" fmla="*/ 0 w 1611"/>
                <a:gd name="T9" fmla="*/ 0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"/>
                <a:gd name="T16" fmla="*/ 0 h 213"/>
                <a:gd name="T17" fmla="*/ 1611 w 1611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" h="213">
                  <a:moveTo>
                    <a:pt x="0" y="0"/>
                  </a:moveTo>
                  <a:lnTo>
                    <a:pt x="1611" y="0"/>
                  </a:lnTo>
                  <a:lnTo>
                    <a:pt x="1611" y="213"/>
                  </a:lnTo>
                  <a:lnTo>
                    <a:pt x="191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4006850" y="2901950"/>
              <a:ext cx="1333500" cy="1949450"/>
            </a:xfrm>
            <a:custGeom>
              <a:avLst/>
              <a:gdLst>
                <a:gd name="T0" fmla="*/ 2147483647 w 840"/>
                <a:gd name="T1" fmla="*/ 0 h 1228"/>
                <a:gd name="T2" fmla="*/ 0 w 840"/>
                <a:gd name="T3" fmla="*/ 2147483647 h 1228"/>
                <a:gd name="T4" fmla="*/ 2147483647 w 840"/>
                <a:gd name="T5" fmla="*/ 2147483647 h 1228"/>
                <a:gd name="T6" fmla="*/ 2147483647 w 840"/>
                <a:gd name="T7" fmla="*/ 0 h 1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1228"/>
                <a:gd name="T14" fmla="*/ 840 w 840"/>
                <a:gd name="T15" fmla="*/ 1228 h 1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1228">
                  <a:moveTo>
                    <a:pt x="824" y="0"/>
                  </a:moveTo>
                  <a:lnTo>
                    <a:pt x="0" y="1224"/>
                  </a:lnTo>
                  <a:lnTo>
                    <a:pt x="840" y="1228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CFCFCF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5416550" y="3549650"/>
              <a:ext cx="1143000" cy="1320800"/>
            </a:xfrm>
            <a:custGeom>
              <a:avLst/>
              <a:gdLst>
                <a:gd name="T0" fmla="*/ 0 w 720"/>
                <a:gd name="T1" fmla="*/ 0 h 832"/>
                <a:gd name="T2" fmla="*/ 0 w 720"/>
                <a:gd name="T3" fmla="*/ 2147483647 h 832"/>
                <a:gd name="T4" fmla="*/ 2147483647 w 720"/>
                <a:gd name="T5" fmla="*/ 2147483647 h 832"/>
                <a:gd name="T6" fmla="*/ 0 w 720"/>
                <a:gd name="T7" fmla="*/ 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832"/>
                <a:gd name="T14" fmla="*/ 720 w 7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832">
                  <a:moveTo>
                    <a:pt x="0" y="0"/>
                  </a:moveTo>
                  <a:lnTo>
                    <a:pt x="0" y="832"/>
                  </a:lnTo>
                  <a:lnTo>
                    <a:pt x="72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372100" y="2036763"/>
              <a:ext cx="0" cy="316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96702 1.11022E-16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283 0 " pathEditMode="relative" ptsTypes="AA">
                                      <p:cBhvr>
                                        <p:cTn id="13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5 -3.7037E-7 " pathEditMode="relative" rAng="0" ptsTypes="AA">
                                      <p:cBhvr>
                                        <p:cTn id="17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95261 0.00371 " pathEditMode="relative" rAng="0" ptsTypes="AA">
                                      <p:cBhvr>
                                        <p:cTn id="19" dur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962527" y="1015249"/>
            <a:ext cx="717082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es-ES_tradnl" sz="7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EFECTO MAGNUS</a:t>
            </a:r>
            <a:endParaRPr lang="es-ES" sz="7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212725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es-ES_tradnl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COSAS DE LA PRESIÓN  </a:t>
            </a:r>
            <a:r>
              <a:rPr lang="es-ES_tradn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(67 </a:t>
            </a:r>
            <a:r>
              <a:rPr lang="es-ES_tradnl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diapositivas)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493713" y="1200484"/>
            <a:ext cx="6999287" cy="52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_tradnl" sz="2000" b="1" dirty="0" smtClean="0">
                <a:solidFill>
                  <a:srgbClr val="FFFFFF"/>
                </a:solidFill>
                <a:latin typeface="Calibri" pitchFamily="34" charset="0"/>
              </a:rPr>
              <a:t>PRESIÓN ATMOSFÉRICA: su medida.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HEMISFERIOS DE MAGDEBURGO.</a:t>
            </a:r>
            <a:endParaRPr lang="es-ES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EFECTO VENTURI: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teorema de </a:t>
            </a:r>
            <a:r>
              <a:rPr lang="es-ES" sz="2000" b="1" dirty="0" err="1" smtClean="0">
                <a:solidFill>
                  <a:srgbClr val="FFFFFF"/>
                </a:solidFill>
                <a:latin typeface="Calibri" pitchFamily="34" charset="0"/>
              </a:rPr>
              <a:t>Bernoulli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LA CORTINA DE LA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DUCHA.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LAS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CHIMENEAS.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FUMANDO EN EL COCHE…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¿POR QUÉ VUELA UN AVIÓN?: el vuelo del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helicóptero.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EFECTO MAGNUS: El gol “olímpico</a:t>
            </a:r>
            <a:r>
              <a:rPr lang="es-ES_tradnl" sz="2000" b="1" dirty="0" smtClean="0">
                <a:solidFill>
                  <a:srgbClr val="FFFFFF"/>
                </a:solidFill>
                <a:latin typeface="Calibri" pitchFamily="34" charset="0"/>
              </a:rPr>
              <a:t>”.</a:t>
            </a:r>
            <a:endParaRPr lang="es-ES_tradnl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¿SABEN FÍSICA LOS </a:t>
            </a: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PERROS DE LA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PRADERA?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¿SED?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 APLICACIONES:</a:t>
            </a:r>
          </a:p>
          <a:p>
            <a:pPr marL="625475" indent="-625475">
              <a:lnSpc>
                <a:spcPts val="2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s-ES_tradnl" sz="2000" b="1" dirty="0" smtClean="0">
                <a:solidFill>
                  <a:srgbClr val="FFFFFF"/>
                </a:solidFill>
                <a:latin typeface="Calibri" pitchFamily="34" charset="0"/>
              </a:rPr>
              <a:t>* 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Trompa de vacío</a:t>
            </a:r>
          </a:p>
          <a:p>
            <a:pPr marL="625475" indent="-625475">
              <a:lnSpc>
                <a:spcPts val="2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s-ES_tradnl" sz="2000" b="1" dirty="0" smtClean="0">
                <a:solidFill>
                  <a:srgbClr val="FFFFFF"/>
                </a:solidFill>
                <a:latin typeface="Calibri" pitchFamily="34" charset="0"/>
              </a:rPr>
              <a:t>* 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Bombas aspirantes e impelentes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493713" y="852488"/>
            <a:ext cx="83740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 rot="-5400000">
            <a:off x="2116137" y="-1549399"/>
            <a:ext cx="4518025" cy="8750300"/>
          </a:xfrm>
          <a:custGeom>
            <a:avLst/>
            <a:gdLst>
              <a:gd name="T0" fmla="*/ 2147483647 w 1444"/>
              <a:gd name="T1" fmla="*/ 2147483647 h 2830"/>
              <a:gd name="T2" fmla="*/ 0 w 1444"/>
              <a:gd name="T3" fmla="*/ 2147483647 h 2830"/>
              <a:gd name="T4" fmla="*/ 0 w 1444"/>
              <a:gd name="T5" fmla="*/ 0 h 2830"/>
              <a:gd name="T6" fmla="*/ 0 60000 65536"/>
              <a:gd name="T7" fmla="*/ 0 60000 65536"/>
              <a:gd name="T8" fmla="*/ 0 60000 65536"/>
              <a:gd name="T9" fmla="*/ 0 w 1444"/>
              <a:gd name="T10" fmla="*/ 0 h 2830"/>
              <a:gd name="T11" fmla="*/ 1444 w 1444"/>
              <a:gd name="T12" fmla="*/ 2830 h 2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4" h="2830">
                <a:moveTo>
                  <a:pt x="1444" y="2830"/>
                </a:moveTo>
                <a:lnTo>
                  <a:pt x="0" y="283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9507" name="Arc 3"/>
          <p:cNvSpPr>
            <a:spLocks/>
          </p:cNvSpPr>
          <p:nvPr/>
        </p:nvSpPr>
        <p:spPr bwMode="auto">
          <a:xfrm rot="-6401955">
            <a:off x="8593137" y="4883151"/>
            <a:ext cx="142875" cy="184150"/>
          </a:xfrm>
          <a:custGeom>
            <a:avLst/>
            <a:gdLst>
              <a:gd name="T0" fmla="*/ 0 w 21600"/>
              <a:gd name="T1" fmla="*/ 0 h 27792"/>
              <a:gd name="T2" fmla="*/ 2147483647 w 21600"/>
              <a:gd name="T3" fmla="*/ 2147483647 h 27792"/>
              <a:gd name="T4" fmla="*/ 0 w 21600"/>
              <a:gd name="T5" fmla="*/ 2147483647 h 27792"/>
              <a:gd name="T6" fmla="*/ 0 60000 65536"/>
              <a:gd name="T7" fmla="*/ 0 60000 65536"/>
              <a:gd name="T8" fmla="*/ 0 60000 65536"/>
              <a:gd name="T9" fmla="*/ 0 w 21600"/>
              <a:gd name="T10" fmla="*/ 0 h 27792"/>
              <a:gd name="T11" fmla="*/ 21600 w 21600"/>
              <a:gd name="T12" fmla="*/ 27792 h 27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7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97"/>
                  <a:pt x="21294" y="25783"/>
                  <a:pt x="20693" y="27792"/>
                </a:cubicBezTo>
              </a:path>
              <a:path w="21600" h="277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97"/>
                  <a:pt x="21294" y="25783"/>
                  <a:pt x="20693" y="2779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 rot="-5400000">
            <a:off x="3144837" y="2182813"/>
            <a:ext cx="1344613" cy="4421188"/>
          </a:xfrm>
          <a:custGeom>
            <a:avLst/>
            <a:gdLst>
              <a:gd name="T0" fmla="*/ 0 w 617"/>
              <a:gd name="T1" fmla="*/ 0 h 1477"/>
              <a:gd name="T2" fmla="*/ 2147483647 w 617"/>
              <a:gd name="T3" fmla="*/ 0 h 1477"/>
              <a:gd name="T4" fmla="*/ 2147483647 w 617"/>
              <a:gd name="T5" fmla="*/ 2147483647 h 1477"/>
              <a:gd name="T6" fmla="*/ 0 w 617"/>
              <a:gd name="T7" fmla="*/ 2147483647 h 147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1477"/>
              <a:gd name="T14" fmla="*/ 617 w 617"/>
              <a:gd name="T15" fmla="*/ 1477 h 1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1477">
                <a:moveTo>
                  <a:pt x="0" y="0"/>
                </a:moveTo>
                <a:lnTo>
                  <a:pt x="617" y="0"/>
                </a:lnTo>
                <a:lnTo>
                  <a:pt x="617" y="1477"/>
                </a:lnTo>
                <a:lnTo>
                  <a:pt x="0" y="1477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9509" name="Freeform 5" descr="20%"/>
          <p:cNvSpPr>
            <a:spLocks/>
          </p:cNvSpPr>
          <p:nvPr/>
        </p:nvSpPr>
        <p:spPr bwMode="auto">
          <a:xfrm rot="-5400000">
            <a:off x="3684588" y="4778375"/>
            <a:ext cx="236537" cy="849313"/>
          </a:xfrm>
          <a:custGeom>
            <a:avLst/>
            <a:gdLst>
              <a:gd name="T0" fmla="*/ 2147483647 w 108"/>
              <a:gd name="T1" fmla="*/ 0 h 284"/>
              <a:gd name="T2" fmla="*/ 0 w 108"/>
              <a:gd name="T3" fmla="*/ 0 h 284"/>
              <a:gd name="T4" fmla="*/ 0 w 108"/>
              <a:gd name="T5" fmla="*/ 2147483647 h 284"/>
              <a:gd name="T6" fmla="*/ 2147483647 w 108"/>
              <a:gd name="T7" fmla="*/ 2147483647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284"/>
              <a:gd name="T14" fmla="*/ 108 w 108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284">
                <a:moveTo>
                  <a:pt x="100" y="0"/>
                </a:moveTo>
                <a:lnTo>
                  <a:pt x="0" y="0"/>
                </a:lnTo>
                <a:lnTo>
                  <a:pt x="0" y="284"/>
                </a:lnTo>
                <a:lnTo>
                  <a:pt x="108" y="284"/>
                </a:lnTo>
              </a:path>
            </a:pathLst>
          </a:custGeom>
          <a:pattFill prst="pct20">
            <a:fgClr>
              <a:schemeClr val="tx2"/>
            </a:fgClr>
            <a:bgClr>
              <a:schemeClr val="bg1"/>
            </a:bgClr>
          </a:patt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9510" name="Arc 6"/>
          <p:cNvSpPr>
            <a:spLocks/>
          </p:cNvSpPr>
          <p:nvPr/>
        </p:nvSpPr>
        <p:spPr bwMode="auto">
          <a:xfrm rot="16200000" flipV="1">
            <a:off x="3540125" y="2924175"/>
            <a:ext cx="515938" cy="1100138"/>
          </a:xfrm>
          <a:custGeom>
            <a:avLst/>
            <a:gdLst>
              <a:gd name="T0" fmla="*/ 2147483647 w 22846"/>
              <a:gd name="T1" fmla="*/ 0 h 43200"/>
              <a:gd name="T2" fmla="*/ 0 w 22846"/>
              <a:gd name="T3" fmla="*/ 2147483647 h 43200"/>
              <a:gd name="T4" fmla="*/ 2147483647 w 22846"/>
              <a:gd name="T5" fmla="*/ 2147483647 h 43200"/>
              <a:gd name="T6" fmla="*/ 0 60000 65536"/>
              <a:gd name="T7" fmla="*/ 0 60000 65536"/>
              <a:gd name="T8" fmla="*/ 0 60000 65536"/>
              <a:gd name="T9" fmla="*/ 0 w 22846"/>
              <a:gd name="T10" fmla="*/ 0 h 43200"/>
              <a:gd name="T11" fmla="*/ 22846 w 228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46" h="43200" fill="none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</a:path>
              <a:path w="22846" h="43200" stroke="0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  <a:lnTo>
                  <a:pt x="1246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746375" y="4586288"/>
            <a:ext cx="2041525" cy="498475"/>
          </a:xfrm>
          <a:custGeom>
            <a:avLst/>
            <a:gdLst>
              <a:gd name="T0" fmla="*/ 0 w 1286"/>
              <a:gd name="T1" fmla="*/ 2147483647 h 314"/>
              <a:gd name="T2" fmla="*/ 0 w 1286"/>
              <a:gd name="T3" fmla="*/ 0 h 314"/>
              <a:gd name="T4" fmla="*/ 2147483647 w 1286"/>
              <a:gd name="T5" fmla="*/ 0 h 314"/>
              <a:gd name="T6" fmla="*/ 2147483647 w 1286"/>
              <a:gd name="T7" fmla="*/ 2147483647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1286"/>
              <a:gd name="T13" fmla="*/ 0 h 314"/>
              <a:gd name="T14" fmla="*/ 1286 w 1286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6" h="314">
                <a:moveTo>
                  <a:pt x="0" y="314"/>
                </a:moveTo>
                <a:lnTo>
                  <a:pt x="0" y="0"/>
                </a:lnTo>
                <a:lnTo>
                  <a:pt x="1286" y="0"/>
                </a:lnTo>
                <a:lnTo>
                  <a:pt x="1286" y="31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47100" y="4843463"/>
            <a:ext cx="347663" cy="349250"/>
            <a:chOff x="2217" y="1496"/>
            <a:chExt cx="1309" cy="1310"/>
          </a:xfrm>
        </p:grpSpPr>
        <p:sp>
          <p:nvSpPr>
            <p:cNvPr id="149515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04" y="1686"/>
              <a:ext cx="115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16" name="Freeform 10"/>
            <p:cNvSpPr>
              <a:spLocks/>
            </p:cNvSpPr>
            <p:nvPr/>
          </p:nvSpPr>
          <p:spPr bwMode="auto">
            <a:xfrm>
              <a:off x="2837" y="1505"/>
              <a:ext cx="400" cy="162"/>
            </a:xfrm>
            <a:custGeom>
              <a:avLst/>
              <a:gdLst>
                <a:gd name="T0" fmla="*/ 0 w 801"/>
                <a:gd name="T1" fmla="*/ 0 h 325"/>
                <a:gd name="T2" fmla="*/ 0 w 801"/>
                <a:gd name="T3" fmla="*/ 0 h 325"/>
                <a:gd name="T4" fmla="*/ 0 w 801"/>
                <a:gd name="T5" fmla="*/ 0 h 325"/>
                <a:gd name="T6" fmla="*/ 0 w 801"/>
                <a:gd name="T7" fmla="*/ 0 h 325"/>
                <a:gd name="T8" fmla="*/ 0 w 801"/>
                <a:gd name="T9" fmla="*/ 0 h 325"/>
                <a:gd name="T10" fmla="*/ 0 w 801"/>
                <a:gd name="T11" fmla="*/ 0 h 325"/>
                <a:gd name="T12" fmla="*/ 0 w 801"/>
                <a:gd name="T13" fmla="*/ 0 h 325"/>
                <a:gd name="T14" fmla="*/ 0 w 801"/>
                <a:gd name="T15" fmla="*/ 0 h 325"/>
                <a:gd name="T16" fmla="*/ 0 w 801"/>
                <a:gd name="T17" fmla="*/ 0 h 325"/>
                <a:gd name="T18" fmla="*/ 0 w 801"/>
                <a:gd name="T19" fmla="*/ 0 h 325"/>
                <a:gd name="T20" fmla="*/ 0 w 801"/>
                <a:gd name="T21" fmla="*/ 0 h 325"/>
                <a:gd name="T22" fmla="*/ 0 w 801"/>
                <a:gd name="T23" fmla="*/ 0 h 325"/>
                <a:gd name="T24" fmla="*/ 0 w 801"/>
                <a:gd name="T25" fmla="*/ 0 h 325"/>
                <a:gd name="T26" fmla="*/ 0 w 801"/>
                <a:gd name="T27" fmla="*/ 0 h 325"/>
                <a:gd name="T28" fmla="*/ 0 w 801"/>
                <a:gd name="T29" fmla="*/ 0 h 325"/>
                <a:gd name="T30" fmla="*/ 0 w 801"/>
                <a:gd name="T31" fmla="*/ 0 h 325"/>
                <a:gd name="T32" fmla="*/ 0 w 801"/>
                <a:gd name="T33" fmla="*/ 0 h 325"/>
                <a:gd name="T34" fmla="*/ 0 w 801"/>
                <a:gd name="T35" fmla="*/ 0 h 325"/>
                <a:gd name="T36" fmla="*/ 0 w 801"/>
                <a:gd name="T37" fmla="*/ 0 h 325"/>
                <a:gd name="T38" fmla="*/ 0 w 801"/>
                <a:gd name="T39" fmla="*/ 0 h 325"/>
                <a:gd name="T40" fmla="*/ 0 w 801"/>
                <a:gd name="T41" fmla="*/ 0 h 325"/>
                <a:gd name="T42" fmla="*/ 0 w 801"/>
                <a:gd name="T43" fmla="*/ 0 h 325"/>
                <a:gd name="T44" fmla="*/ 0 w 801"/>
                <a:gd name="T45" fmla="*/ 0 h 325"/>
                <a:gd name="T46" fmla="*/ 0 w 801"/>
                <a:gd name="T47" fmla="*/ 0 h 325"/>
                <a:gd name="T48" fmla="*/ 0 w 801"/>
                <a:gd name="T49" fmla="*/ 0 h 325"/>
                <a:gd name="T50" fmla="*/ 0 w 801"/>
                <a:gd name="T51" fmla="*/ 0 h 325"/>
                <a:gd name="T52" fmla="*/ 0 w 801"/>
                <a:gd name="T53" fmla="*/ 0 h 325"/>
                <a:gd name="T54" fmla="*/ 0 w 801"/>
                <a:gd name="T55" fmla="*/ 0 h 325"/>
                <a:gd name="T56" fmla="*/ 0 w 801"/>
                <a:gd name="T57" fmla="*/ 0 h 325"/>
                <a:gd name="T58" fmla="*/ 0 w 801"/>
                <a:gd name="T59" fmla="*/ 0 h 325"/>
                <a:gd name="T60" fmla="*/ 0 w 801"/>
                <a:gd name="T61" fmla="*/ 0 h 325"/>
                <a:gd name="T62" fmla="*/ 0 w 801"/>
                <a:gd name="T63" fmla="*/ 0 h 325"/>
                <a:gd name="T64" fmla="*/ 0 w 801"/>
                <a:gd name="T65" fmla="*/ 0 h 325"/>
                <a:gd name="T66" fmla="*/ 0 w 801"/>
                <a:gd name="T67" fmla="*/ 0 h 325"/>
                <a:gd name="T68" fmla="*/ 0 w 801"/>
                <a:gd name="T69" fmla="*/ 0 h 325"/>
                <a:gd name="T70" fmla="*/ 0 w 801"/>
                <a:gd name="T71" fmla="*/ 0 h 325"/>
                <a:gd name="T72" fmla="*/ 0 w 801"/>
                <a:gd name="T73" fmla="*/ 0 h 325"/>
                <a:gd name="T74" fmla="*/ 0 w 801"/>
                <a:gd name="T75" fmla="*/ 0 h 325"/>
                <a:gd name="T76" fmla="*/ 0 w 801"/>
                <a:gd name="T77" fmla="*/ 0 h 325"/>
                <a:gd name="T78" fmla="*/ 0 w 801"/>
                <a:gd name="T79" fmla="*/ 0 h 325"/>
                <a:gd name="T80" fmla="*/ 0 w 801"/>
                <a:gd name="T81" fmla="*/ 0 h 325"/>
                <a:gd name="T82" fmla="*/ 0 w 801"/>
                <a:gd name="T83" fmla="*/ 0 h 325"/>
                <a:gd name="T84" fmla="*/ 0 w 801"/>
                <a:gd name="T85" fmla="*/ 0 h 325"/>
                <a:gd name="T86" fmla="*/ 0 w 801"/>
                <a:gd name="T87" fmla="*/ 0 h 325"/>
                <a:gd name="T88" fmla="*/ 0 w 801"/>
                <a:gd name="T89" fmla="*/ 0 h 325"/>
                <a:gd name="T90" fmla="*/ 0 w 801"/>
                <a:gd name="T91" fmla="*/ 0 h 325"/>
                <a:gd name="T92" fmla="*/ 0 w 801"/>
                <a:gd name="T93" fmla="*/ 0 h 325"/>
                <a:gd name="T94" fmla="*/ 0 w 801"/>
                <a:gd name="T95" fmla="*/ 0 h 325"/>
                <a:gd name="T96" fmla="*/ 0 w 801"/>
                <a:gd name="T97" fmla="*/ 0 h 325"/>
                <a:gd name="T98" fmla="*/ 0 w 801"/>
                <a:gd name="T99" fmla="*/ 0 h 325"/>
                <a:gd name="T100" fmla="*/ 0 w 801"/>
                <a:gd name="T101" fmla="*/ 0 h 325"/>
                <a:gd name="T102" fmla="*/ 0 w 801"/>
                <a:gd name="T103" fmla="*/ 0 h 325"/>
                <a:gd name="T104" fmla="*/ 0 w 801"/>
                <a:gd name="T105" fmla="*/ 0 h 325"/>
                <a:gd name="T106" fmla="*/ 0 w 801"/>
                <a:gd name="T107" fmla="*/ 0 h 325"/>
                <a:gd name="T108" fmla="*/ 0 w 801"/>
                <a:gd name="T109" fmla="*/ 0 h 325"/>
                <a:gd name="T110" fmla="*/ 0 w 801"/>
                <a:gd name="T111" fmla="*/ 0 h 325"/>
                <a:gd name="T112" fmla="*/ 0 w 801"/>
                <a:gd name="T113" fmla="*/ 0 h 325"/>
                <a:gd name="T114" fmla="*/ 0 w 801"/>
                <a:gd name="T115" fmla="*/ 0 h 325"/>
                <a:gd name="T116" fmla="*/ 0 w 801"/>
                <a:gd name="T117" fmla="*/ 0 h 325"/>
                <a:gd name="T118" fmla="*/ 0 w 801"/>
                <a:gd name="T119" fmla="*/ 0 h 325"/>
                <a:gd name="T120" fmla="*/ 0 w 801"/>
                <a:gd name="T121" fmla="*/ 0 h 325"/>
                <a:gd name="T122" fmla="*/ 0 w 801"/>
                <a:gd name="T123" fmla="*/ 0 h 325"/>
                <a:gd name="T124" fmla="*/ 0 w 801"/>
                <a:gd name="T125" fmla="*/ 0 h 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1"/>
                <a:gd name="T190" fmla="*/ 0 h 325"/>
                <a:gd name="T191" fmla="*/ 801 w 801"/>
                <a:gd name="T192" fmla="*/ 325 h 3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1" h="325">
                  <a:moveTo>
                    <a:pt x="801" y="274"/>
                  </a:moveTo>
                  <a:lnTo>
                    <a:pt x="799" y="272"/>
                  </a:lnTo>
                  <a:lnTo>
                    <a:pt x="797" y="268"/>
                  </a:lnTo>
                  <a:lnTo>
                    <a:pt x="791" y="263"/>
                  </a:lnTo>
                  <a:lnTo>
                    <a:pt x="785" y="257"/>
                  </a:lnTo>
                  <a:lnTo>
                    <a:pt x="782" y="251"/>
                  </a:lnTo>
                  <a:lnTo>
                    <a:pt x="778" y="247"/>
                  </a:lnTo>
                  <a:lnTo>
                    <a:pt x="772" y="244"/>
                  </a:lnTo>
                  <a:lnTo>
                    <a:pt x="766" y="238"/>
                  </a:lnTo>
                  <a:lnTo>
                    <a:pt x="761" y="232"/>
                  </a:lnTo>
                  <a:lnTo>
                    <a:pt x="753" y="226"/>
                  </a:lnTo>
                  <a:lnTo>
                    <a:pt x="746" y="221"/>
                  </a:lnTo>
                  <a:lnTo>
                    <a:pt x="738" y="215"/>
                  </a:lnTo>
                  <a:lnTo>
                    <a:pt x="728" y="207"/>
                  </a:lnTo>
                  <a:lnTo>
                    <a:pt x="721" y="200"/>
                  </a:lnTo>
                  <a:lnTo>
                    <a:pt x="715" y="196"/>
                  </a:lnTo>
                  <a:lnTo>
                    <a:pt x="709" y="194"/>
                  </a:lnTo>
                  <a:lnTo>
                    <a:pt x="704" y="190"/>
                  </a:lnTo>
                  <a:lnTo>
                    <a:pt x="698" y="187"/>
                  </a:lnTo>
                  <a:lnTo>
                    <a:pt x="692" y="183"/>
                  </a:lnTo>
                  <a:lnTo>
                    <a:pt x="685" y="179"/>
                  </a:lnTo>
                  <a:lnTo>
                    <a:pt x="679" y="175"/>
                  </a:lnTo>
                  <a:lnTo>
                    <a:pt x="673" y="173"/>
                  </a:lnTo>
                  <a:lnTo>
                    <a:pt x="666" y="168"/>
                  </a:lnTo>
                  <a:lnTo>
                    <a:pt x="658" y="164"/>
                  </a:lnTo>
                  <a:lnTo>
                    <a:pt x="652" y="160"/>
                  </a:lnTo>
                  <a:lnTo>
                    <a:pt x="645" y="158"/>
                  </a:lnTo>
                  <a:lnTo>
                    <a:pt x="637" y="152"/>
                  </a:lnTo>
                  <a:lnTo>
                    <a:pt x="630" y="149"/>
                  </a:lnTo>
                  <a:lnTo>
                    <a:pt x="620" y="145"/>
                  </a:lnTo>
                  <a:lnTo>
                    <a:pt x="613" y="141"/>
                  </a:lnTo>
                  <a:lnTo>
                    <a:pt x="603" y="137"/>
                  </a:lnTo>
                  <a:lnTo>
                    <a:pt x="595" y="133"/>
                  </a:lnTo>
                  <a:lnTo>
                    <a:pt x="586" y="130"/>
                  </a:lnTo>
                  <a:lnTo>
                    <a:pt x="576" y="126"/>
                  </a:lnTo>
                  <a:lnTo>
                    <a:pt x="567" y="122"/>
                  </a:lnTo>
                  <a:lnTo>
                    <a:pt x="557" y="118"/>
                  </a:lnTo>
                  <a:lnTo>
                    <a:pt x="548" y="114"/>
                  </a:lnTo>
                  <a:lnTo>
                    <a:pt x="538" y="111"/>
                  </a:lnTo>
                  <a:lnTo>
                    <a:pt x="527" y="105"/>
                  </a:lnTo>
                  <a:lnTo>
                    <a:pt x="516" y="103"/>
                  </a:lnTo>
                  <a:lnTo>
                    <a:pt x="504" y="99"/>
                  </a:lnTo>
                  <a:lnTo>
                    <a:pt x="495" y="95"/>
                  </a:lnTo>
                  <a:lnTo>
                    <a:pt x="483" y="92"/>
                  </a:lnTo>
                  <a:lnTo>
                    <a:pt x="472" y="88"/>
                  </a:lnTo>
                  <a:lnTo>
                    <a:pt x="460" y="82"/>
                  </a:lnTo>
                  <a:lnTo>
                    <a:pt x="449" y="80"/>
                  </a:lnTo>
                  <a:lnTo>
                    <a:pt x="438" y="76"/>
                  </a:lnTo>
                  <a:lnTo>
                    <a:pt x="426" y="73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6" y="63"/>
                  </a:lnTo>
                  <a:lnTo>
                    <a:pt x="384" y="59"/>
                  </a:lnTo>
                  <a:lnTo>
                    <a:pt x="375" y="57"/>
                  </a:lnTo>
                  <a:lnTo>
                    <a:pt x="365" y="53"/>
                  </a:lnTo>
                  <a:lnTo>
                    <a:pt x="354" y="52"/>
                  </a:lnTo>
                  <a:lnTo>
                    <a:pt x="345" y="48"/>
                  </a:lnTo>
                  <a:lnTo>
                    <a:pt x="337" y="46"/>
                  </a:lnTo>
                  <a:lnTo>
                    <a:pt x="327" y="44"/>
                  </a:lnTo>
                  <a:lnTo>
                    <a:pt x="318" y="42"/>
                  </a:lnTo>
                  <a:lnTo>
                    <a:pt x="308" y="40"/>
                  </a:lnTo>
                  <a:lnTo>
                    <a:pt x="301" y="38"/>
                  </a:lnTo>
                  <a:lnTo>
                    <a:pt x="291" y="36"/>
                  </a:lnTo>
                  <a:lnTo>
                    <a:pt x="282" y="33"/>
                  </a:lnTo>
                  <a:lnTo>
                    <a:pt x="274" y="33"/>
                  </a:lnTo>
                  <a:lnTo>
                    <a:pt x="267" y="31"/>
                  </a:lnTo>
                  <a:lnTo>
                    <a:pt x="259" y="29"/>
                  </a:lnTo>
                  <a:lnTo>
                    <a:pt x="251" y="27"/>
                  </a:lnTo>
                  <a:lnTo>
                    <a:pt x="244" y="27"/>
                  </a:lnTo>
                  <a:lnTo>
                    <a:pt x="236" y="25"/>
                  </a:lnTo>
                  <a:lnTo>
                    <a:pt x="229" y="25"/>
                  </a:lnTo>
                  <a:lnTo>
                    <a:pt x="221" y="21"/>
                  </a:lnTo>
                  <a:lnTo>
                    <a:pt x="215" y="21"/>
                  </a:lnTo>
                  <a:lnTo>
                    <a:pt x="208" y="19"/>
                  </a:lnTo>
                  <a:lnTo>
                    <a:pt x="202" y="19"/>
                  </a:lnTo>
                  <a:lnTo>
                    <a:pt x="194" y="19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7" y="15"/>
                  </a:lnTo>
                  <a:lnTo>
                    <a:pt x="172" y="14"/>
                  </a:lnTo>
                  <a:lnTo>
                    <a:pt x="166" y="14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45" y="12"/>
                  </a:lnTo>
                  <a:lnTo>
                    <a:pt x="137" y="12"/>
                  </a:lnTo>
                  <a:lnTo>
                    <a:pt x="128" y="12"/>
                  </a:lnTo>
                  <a:lnTo>
                    <a:pt x="122" y="12"/>
                  </a:lnTo>
                  <a:lnTo>
                    <a:pt x="116" y="10"/>
                  </a:lnTo>
                  <a:lnTo>
                    <a:pt x="111" y="10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0" y="0"/>
                  </a:lnTo>
                  <a:lnTo>
                    <a:pt x="86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7" y="112"/>
                  </a:lnTo>
                  <a:lnTo>
                    <a:pt x="103" y="112"/>
                  </a:lnTo>
                  <a:lnTo>
                    <a:pt x="111" y="112"/>
                  </a:lnTo>
                  <a:lnTo>
                    <a:pt x="118" y="112"/>
                  </a:lnTo>
                  <a:lnTo>
                    <a:pt x="128" y="114"/>
                  </a:lnTo>
                  <a:lnTo>
                    <a:pt x="134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9" y="114"/>
                  </a:lnTo>
                  <a:lnTo>
                    <a:pt x="154" y="114"/>
                  </a:lnTo>
                  <a:lnTo>
                    <a:pt x="160" y="116"/>
                  </a:lnTo>
                  <a:lnTo>
                    <a:pt x="166" y="116"/>
                  </a:lnTo>
                  <a:lnTo>
                    <a:pt x="173" y="116"/>
                  </a:lnTo>
                  <a:lnTo>
                    <a:pt x="179" y="116"/>
                  </a:lnTo>
                  <a:lnTo>
                    <a:pt x="185" y="116"/>
                  </a:lnTo>
                  <a:lnTo>
                    <a:pt x="192" y="116"/>
                  </a:lnTo>
                  <a:lnTo>
                    <a:pt x="198" y="118"/>
                  </a:lnTo>
                  <a:lnTo>
                    <a:pt x="204" y="118"/>
                  </a:lnTo>
                  <a:lnTo>
                    <a:pt x="211" y="118"/>
                  </a:lnTo>
                  <a:lnTo>
                    <a:pt x="219" y="120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3" y="122"/>
                  </a:lnTo>
                  <a:lnTo>
                    <a:pt x="259" y="122"/>
                  </a:lnTo>
                  <a:lnTo>
                    <a:pt x="267" y="122"/>
                  </a:lnTo>
                  <a:lnTo>
                    <a:pt x="272" y="122"/>
                  </a:lnTo>
                  <a:lnTo>
                    <a:pt x="280" y="124"/>
                  </a:lnTo>
                  <a:lnTo>
                    <a:pt x="286" y="124"/>
                  </a:lnTo>
                  <a:lnTo>
                    <a:pt x="291" y="124"/>
                  </a:lnTo>
                  <a:lnTo>
                    <a:pt x="299" y="124"/>
                  </a:lnTo>
                  <a:lnTo>
                    <a:pt x="305" y="124"/>
                  </a:lnTo>
                  <a:lnTo>
                    <a:pt x="310" y="124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29" y="126"/>
                  </a:lnTo>
                  <a:lnTo>
                    <a:pt x="335" y="126"/>
                  </a:lnTo>
                  <a:lnTo>
                    <a:pt x="341" y="126"/>
                  </a:lnTo>
                  <a:lnTo>
                    <a:pt x="345" y="126"/>
                  </a:lnTo>
                  <a:lnTo>
                    <a:pt x="350" y="126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9" y="128"/>
                  </a:lnTo>
                  <a:lnTo>
                    <a:pt x="377" y="128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0" y="130"/>
                  </a:lnTo>
                  <a:lnTo>
                    <a:pt x="405" y="131"/>
                  </a:lnTo>
                  <a:lnTo>
                    <a:pt x="413" y="133"/>
                  </a:lnTo>
                  <a:lnTo>
                    <a:pt x="419" y="137"/>
                  </a:lnTo>
                  <a:lnTo>
                    <a:pt x="428" y="139"/>
                  </a:lnTo>
                  <a:lnTo>
                    <a:pt x="438" y="143"/>
                  </a:lnTo>
                  <a:lnTo>
                    <a:pt x="447" y="149"/>
                  </a:lnTo>
                  <a:lnTo>
                    <a:pt x="457" y="152"/>
                  </a:lnTo>
                  <a:lnTo>
                    <a:pt x="468" y="158"/>
                  </a:lnTo>
                  <a:lnTo>
                    <a:pt x="474" y="160"/>
                  </a:lnTo>
                  <a:lnTo>
                    <a:pt x="479" y="164"/>
                  </a:lnTo>
                  <a:lnTo>
                    <a:pt x="485" y="166"/>
                  </a:lnTo>
                  <a:lnTo>
                    <a:pt x="491" y="169"/>
                  </a:lnTo>
                  <a:lnTo>
                    <a:pt x="495" y="171"/>
                  </a:lnTo>
                  <a:lnTo>
                    <a:pt x="500" y="175"/>
                  </a:lnTo>
                  <a:lnTo>
                    <a:pt x="506" y="177"/>
                  </a:lnTo>
                  <a:lnTo>
                    <a:pt x="512" y="181"/>
                  </a:lnTo>
                  <a:lnTo>
                    <a:pt x="517" y="183"/>
                  </a:lnTo>
                  <a:lnTo>
                    <a:pt x="525" y="187"/>
                  </a:lnTo>
                  <a:lnTo>
                    <a:pt x="531" y="188"/>
                  </a:lnTo>
                  <a:lnTo>
                    <a:pt x="536" y="192"/>
                  </a:lnTo>
                  <a:lnTo>
                    <a:pt x="542" y="194"/>
                  </a:lnTo>
                  <a:lnTo>
                    <a:pt x="548" y="198"/>
                  </a:lnTo>
                  <a:lnTo>
                    <a:pt x="554" y="200"/>
                  </a:lnTo>
                  <a:lnTo>
                    <a:pt x="559" y="204"/>
                  </a:lnTo>
                  <a:lnTo>
                    <a:pt x="563" y="206"/>
                  </a:lnTo>
                  <a:lnTo>
                    <a:pt x="569" y="209"/>
                  </a:lnTo>
                  <a:lnTo>
                    <a:pt x="575" y="211"/>
                  </a:lnTo>
                  <a:lnTo>
                    <a:pt x="580" y="215"/>
                  </a:lnTo>
                  <a:lnTo>
                    <a:pt x="590" y="219"/>
                  </a:lnTo>
                  <a:lnTo>
                    <a:pt x="599" y="225"/>
                  </a:lnTo>
                  <a:lnTo>
                    <a:pt x="609" y="230"/>
                  </a:lnTo>
                  <a:lnTo>
                    <a:pt x="618" y="236"/>
                  </a:lnTo>
                  <a:lnTo>
                    <a:pt x="626" y="240"/>
                  </a:lnTo>
                  <a:lnTo>
                    <a:pt x="633" y="244"/>
                  </a:lnTo>
                  <a:lnTo>
                    <a:pt x="639" y="245"/>
                  </a:lnTo>
                  <a:lnTo>
                    <a:pt x="645" y="249"/>
                  </a:lnTo>
                  <a:lnTo>
                    <a:pt x="652" y="255"/>
                  </a:lnTo>
                  <a:lnTo>
                    <a:pt x="656" y="257"/>
                  </a:lnTo>
                  <a:lnTo>
                    <a:pt x="774" y="325"/>
                  </a:lnTo>
                  <a:lnTo>
                    <a:pt x="801" y="274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17" name="Freeform 11"/>
            <p:cNvSpPr>
              <a:spLocks/>
            </p:cNvSpPr>
            <p:nvPr/>
          </p:nvSpPr>
          <p:spPr bwMode="auto">
            <a:xfrm>
              <a:off x="2276" y="1607"/>
              <a:ext cx="344" cy="375"/>
            </a:xfrm>
            <a:custGeom>
              <a:avLst/>
              <a:gdLst>
                <a:gd name="T0" fmla="*/ 1 w 688"/>
                <a:gd name="T1" fmla="*/ 1 h 749"/>
                <a:gd name="T2" fmla="*/ 1 w 688"/>
                <a:gd name="T3" fmla="*/ 1 h 749"/>
                <a:gd name="T4" fmla="*/ 1 w 688"/>
                <a:gd name="T5" fmla="*/ 1 h 749"/>
                <a:gd name="T6" fmla="*/ 1 w 688"/>
                <a:gd name="T7" fmla="*/ 1 h 749"/>
                <a:gd name="T8" fmla="*/ 1 w 688"/>
                <a:gd name="T9" fmla="*/ 1 h 749"/>
                <a:gd name="T10" fmla="*/ 1 w 688"/>
                <a:gd name="T11" fmla="*/ 1 h 749"/>
                <a:gd name="T12" fmla="*/ 1 w 688"/>
                <a:gd name="T13" fmla="*/ 1 h 749"/>
                <a:gd name="T14" fmla="*/ 1 w 688"/>
                <a:gd name="T15" fmla="*/ 1 h 749"/>
                <a:gd name="T16" fmla="*/ 1 w 688"/>
                <a:gd name="T17" fmla="*/ 1 h 749"/>
                <a:gd name="T18" fmla="*/ 1 w 688"/>
                <a:gd name="T19" fmla="*/ 1 h 749"/>
                <a:gd name="T20" fmla="*/ 1 w 688"/>
                <a:gd name="T21" fmla="*/ 1 h 749"/>
                <a:gd name="T22" fmla="*/ 1 w 688"/>
                <a:gd name="T23" fmla="*/ 1 h 749"/>
                <a:gd name="T24" fmla="*/ 1 w 688"/>
                <a:gd name="T25" fmla="*/ 1 h 749"/>
                <a:gd name="T26" fmla="*/ 1 w 688"/>
                <a:gd name="T27" fmla="*/ 1 h 749"/>
                <a:gd name="T28" fmla="*/ 1 w 688"/>
                <a:gd name="T29" fmla="*/ 1 h 749"/>
                <a:gd name="T30" fmla="*/ 1 w 688"/>
                <a:gd name="T31" fmla="*/ 1 h 749"/>
                <a:gd name="T32" fmla="*/ 1 w 688"/>
                <a:gd name="T33" fmla="*/ 1 h 749"/>
                <a:gd name="T34" fmla="*/ 1 w 688"/>
                <a:gd name="T35" fmla="*/ 1 h 749"/>
                <a:gd name="T36" fmla="*/ 1 w 688"/>
                <a:gd name="T37" fmla="*/ 1 h 749"/>
                <a:gd name="T38" fmla="*/ 1 w 688"/>
                <a:gd name="T39" fmla="*/ 1 h 749"/>
                <a:gd name="T40" fmla="*/ 1 w 688"/>
                <a:gd name="T41" fmla="*/ 1 h 749"/>
                <a:gd name="T42" fmla="*/ 1 w 688"/>
                <a:gd name="T43" fmla="*/ 1 h 749"/>
                <a:gd name="T44" fmla="*/ 1 w 688"/>
                <a:gd name="T45" fmla="*/ 1 h 749"/>
                <a:gd name="T46" fmla="*/ 1 w 688"/>
                <a:gd name="T47" fmla="*/ 1 h 749"/>
                <a:gd name="T48" fmla="*/ 1 w 688"/>
                <a:gd name="T49" fmla="*/ 1 h 749"/>
                <a:gd name="T50" fmla="*/ 1 w 688"/>
                <a:gd name="T51" fmla="*/ 1 h 749"/>
                <a:gd name="T52" fmla="*/ 1 w 688"/>
                <a:gd name="T53" fmla="*/ 1 h 749"/>
                <a:gd name="T54" fmla="*/ 1 w 688"/>
                <a:gd name="T55" fmla="*/ 1 h 749"/>
                <a:gd name="T56" fmla="*/ 1 w 688"/>
                <a:gd name="T57" fmla="*/ 1 h 749"/>
                <a:gd name="T58" fmla="*/ 1 w 688"/>
                <a:gd name="T59" fmla="*/ 1 h 749"/>
                <a:gd name="T60" fmla="*/ 1 w 688"/>
                <a:gd name="T61" fmla="*/ 1 h 749"/>
                <a:gd name="T62" fmla="*/ 1 w 688"/>
                <a:gd name="T63" fmla="*/ 1 h 749"/>
                <a:gd name="T64" fmla="*/ 1 w 688"/>
                <a:gd name="T65" fmla="*/ 1 h 749"/>
                <a:gd name="T66" fmla="*/ 1 w 688"/>
                <a:gd name="T67" fmla="*/ 1 h 749"/>
                <a:gd name="T68" fmla="*/ 1 w 688"/>
                <a:gd name="T69" fmla="*/ 1 h 749"/>
                <a:gd name="T70" fmla="*/ 1 w 688"/>
                <a:gd name="T71" fmla="*/ 1 h 749"/>
                <a:gd name="T72" fmla="*/ 1 w 688"/>
                <a:gd name="T73" fmla="*/ 1 h 749"/>
                <a:gd name="T74" fmla="*/ 1 w 688"/>
                <a:gd name="T75" fmla="*/ 1 h 749"/>
                <a:gd name="T76" fmla="*/ 1 w 688"/>
                <a:gd name="T77" fmla="*/ 1 h 749"/>
                <a:gd name="T78" fmla="*/ 1 w 688"/>
                <a:gd name="T79" fmla="*/ 1 h 749"/>
                <a:gd name="T80" fmla="*/ 1 w 688"/>
                <a:gd name="T81" fmla="*/ 1 h 749"/>
                <a:gd name="T82" fmla="*/ 1 w 688"/>
                <a:gd name="T83" fmla="*/ 1 h 749"/>
                <a:gd name="T84" fmla="*/ 1 w 688"/>
                <a:gd name="T85" fmla="*/ 1 h 749"/>
                <a:gd name="T86" fmla="*/ 1 w 688"/>
                <a:gd name="T87" fmla="*/ 1 h 749"/>
                <a:gd name="T88" fmla="*/ 1 w 688"/>
                <a:gd name="T89" fmla="*/ 1 h 749"/>
                <a:gd name="T90" fmla="*/ 1 w 688"/>
                <a:gd name="T91" fmla="*/ 1 h 749"/>
                <a:gd name="T92" fmla="*/ 1 w 688"/>
                <a:gd name="T93" fmla="*/ 1 h 749"/>
                <a:gd name="T94" fmla="*/ 0 w 688"/>
                <a:gd name="T95" fmla="*/ 1 h 749"/>
                <a:gd name="T96" fmla="*/ 1 w 688"/>
                <a:gd name="T97" fmla="*/ 1 h 749"/>
                <a:gd name="T98" fmla="*/ 1 w 688"/>
                <a:gd name="T99" fmla="*/ 0 h 749"/>
                <a:gd name="T100" fmla="*/ 1 w 688"/>
                <a:gd name="T101" fmla="*/ 1 h 7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8"/>
                <a:gd name="T154" fmla="*/ 0 h 749"/>
                <a:gd name="T155" fmla="*/ 688 w 688"/>
                <a:gd name="T156" fmla="*/ 749 h 7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8" h="749">
                  <a:moveTo>
                    <a:pt x="510" y="26"/>
                  </a:moveTo>
                  <a:lnTo>
                    <a:pt x="506" y="26"/>
                  </a:lnTo>
                  <a:lnTo>
                    <a:pt x="502" y="28"/>
                  </a:lnTo>
                  <a:lnTo>
                    <a:pt x="496" y="28"/>
                  </a:lnTo>
                  <a:lnTo>
                    <a:pt x="492" y="30"/>
                  </a:lnTo>
                  <a:lnTo>
                    <a:pt x="487" y="32"/>
                  </a:lnTo>
                  <a:lnTo>
                    <a:pt x="481" y="36"/>
                  </a:lnTo>
                  <a:lnTo>
                    <a:pt x="475" y="39"/>
                  </a:lnTo>
                  <a:lnTo>
                    <a:pt x="468" y="41"/>
                  </a:lnTo>
                  <a:lnTo>
                    <a:pt x="460" y="45"/>
                  </a:lnTo>
                  <a:lnTo>
                    <a:pt x="451" y="51"/>
                  </a:lnTo>
                  <a:lnTo>
                    <a:pt x="441" y="57"/>
                  </a:lnTo>
                  <a:lnTo>
                    <a:pt x="432" y="62"/>
                  </a:lnTo>
                  <a:lnTo>
                    <a:pt x="422" y="68"/>
                  </a:lnTo>
                  <a:lnTo>
                    <a:pt x="413" y="78"/>
                  </a:lnTo>
                  <a:lnTo>
                    <a:pt x="405" y="79"/>
                  </a:lnTo>
                  <a:lnTo>
                    <a:pt x="399" y="85"/>
                  </a:lnTo>
                  <a:lnTo>
                    <a:pt x="394" y="89"/>
                  </a:lnTo>
                  <a:lnTo>
                    <a:pt x="390" y="95"/>
                  </a:lnTo>
                  <a:lnTo>
                    <a:pt x="382" y="98"/>
                  </a:lnTo>
                  <a:lnTo>
                    <a:pt x="376" y="104"/>
                  </a:lnTo>
                  <a:lnTo>
                    <a:pt x="371" y="110"/>
                  </a:lnTo>
                  <a:lnTo>
                    <a:pt x="365" y="116"/>
                  </a:lnTo>
                  <a:lnTo>
                    <a:pt x="357" y="119"/>
                  </a:lnTo>
                  <a:lnTo>
                    <a:pt x="352" y="125"/>
                  </a:lnTo>
                  <a:lnTo>
                    <a:pt x="344" y="133"/>
                  </a:lnTo>
                  <a:lnTo>
                    <a:pt x="338" y="138"/>
                  </a:lnTo>
                  <a:lnTo>
                    <a:pt x="331" y="144"/>
                  </a:lnTo>
                  <a:lnTo>
                    <a:pt x="325" y="152"/>
                  </a:lnTo>
                  <a:lnTo>
                    <a:pt x="318" y="157"/>
                  </a:lnTo>
                  <a:lnTo>
                    <a:pt x="312" y="167"/>
                  </a:lnTo>
                  <a:lnTo>
                    <a:pt x="304" y="173"/>
                  </a:lnTo>
                  <a:lnTo>
                    <a:pt x="297" y="180"/>
                  </a:lnTo>
                  <a:lnTo>
                    <a:pt x="289" y="190"/>
                  </a:lnTo>
                  <a:lnTo>
                    <a:pt x="283" y="197"/>
                  </a:lnTo>
                  <a:lnTo>
                    <a:pt x="276" y="207"/>
                  </a:lnTo>
                  <a:lnTo>
                    <a:pt x="268" y="216"/>
                  </a:lnTo>
                  <a:lnTo>
                    <a:pt x="260" y="226"/>
                  </a:lnTo>
                  <a:lnTo>
                    <a:pt x="253" y="235"/>
                  </a:lnTo>
                  <a:lnTo>
                    <a:pt x="245" y="243"/>
                  </a:lnTo>
                  <a:lnTo>
                    <a:pt x="240" y="254"/>
                  </a:lnTo>
                  <a:lnTo>
                    <a:pt x="230" y="264"/>
                  </a:lnTo>
                  <a:lnTo>
                    <a:pt x="224" y="275"/>
                  </a:lnTo>
                  <a:lnTo>
                    <a:pt x="217" y="287"/>
                  </a:lnTo>
                  <a:lnTo>
                    <a:pt x="209" y="298"/>
                  </a:lnTo>
                  <a:lnTo>
                    <a:pt x="202" y="309"/>
                  </a:lnTo>
                  <a:lnTo>
                    <a:pt x="194" y="323"/>
                  </a:lnTo>
                  <a:lnTo>
                    <a:pt x="186" y="332"/>
                  </a:lnTo>
                  <a:lnTo>
                    <a:pt x="179" y="344"/>
                  </a:lnTo>
                  <a:lnTo>
                    <a:pt x="171" y="355"/>
                  </a:lnTo>
                  <a:lnTo>
                    <a:pt x="165" y="368"/>
                  </a:lnTo>
                  <a:lnTo>
                    <a:pt x="158" y="380"/>
                  </a:lnTo>
                  <a:lnTo>
                    <a:pt x="152" y="391"/>
                  </a:lnTo>
                  <a:lnTo>
                    <a:pt x="145" y="403"/>
                  </a:lnTo>
                  <a:lnTo>
                    <a:pt x="139" y="412"/>
                  </a:lnTo>
                  <a:lnTo>
                    <a:pt x="133" y="423"/>
                  </a:lnTo>
                  <a:lnTo>
                    <a:pt x="126" y="433"/>
                  </a:lnTo>
                  <a:lnTo>
                    <a:pt x="120" y="444"/>
                  </a:lnTo>
                  <a:lnTo>
                    <a:pt x="116" y="456"/>
                  </a:lnTo>
                  <a:lnTo>
                    <a:pt x="110" y="465"/>
                  </a:lnTo>
                  <a:lnTo>
                    <a:pt x="105" y="475"/>
                  </a:lnTo>
                  <a:lnTo>
                    <a:pt x="99" y="486"/>
                  </a:lnTo>
                  <a:lnTo>
                    <a:pt x="95" y="496"/>
                  </a:lnTo>
                  <a:lnTo>
                    <a:pt x="89" y="503"/>
                  </a:lnTo>
                  <a:lnTo>
                    <a:pt x="86" y="513"/>
                  </a:lnTo>
                  <a:lnTo>
                    <a:pt x="80" y="522"/>
                  </a:lnTo>
                  <a:lnTo>
                    <a:pt x="76" y="532"/>
                  </a:lnTo>
                  <a:lnTo>
                    <a:pt x="72" y="541"/>
                  </a:lnTo>
                  <a:lnTo>
                    <a:pt x="69" y="551"/>
                  </a:lnTo>
                  <a:lnTo>
                    <a:pt x="65" y="558"/>
                  </a:lnTo>
                  <a:lnTo>
                    <a:pt x="61" y="568"/>
                  </a:lnTo>
                  <a:lnTo>
                    <a:pt x="57" y="576"/>
                  </a:lnTo>
                  <a:lnTo>
                    <a:pt x="53" y="583"/>
                  </a:lnTo>
                  <a:lnTo>
                    <a:pt x="50" y="591"/>
                  </a:lnTo>
                  <a:lnTo>
                    <a:pt x="48" y="600"/>
                  </a:lnTo>
                  <a:lnTo>
                    <a:pt x="44" y="608"/>
                  </a:lnTo>
                  <a:lnTo>
                    <a:pt x="40" y="615"/>
                  </a:lnTo>
                  <a:lnTo>
                    <a:pt x="38" y="623"/>
                  </a:lnTo>
                  <a:lnTo>
                    <a:pt x="36" y="631"/>
                  </a:lnTo>
                  <a:lnTo>
                    <a:pt x="32" y="636"/>
                  </a:lnTo>
                  <a:lnTo>
                    <a:pt x="31" y="642"/>
                  </a:lnTo>
                  <a:lnTo>
                    <a:pt x="27" y="650"/>
                  </a:lnTo>
                  <a:lnTo>
                    <a:pt x="25" y="655"/>
                  </a:lnTo>
                  <a:lnTo>
                    <a:pt x="23" y="661"/>
                  </a:lnTo>
                  <a:lnTo>
                    <a:pt x="21" y="667"/>
                  </a:lnTo>
                  <a:lnTo>
                    <a:pt x="19" y="673"/>
                  </a:lnTo>
                  <a:lnTo>
                    <a:pt x="17" y="678"/>
                  </a:lnTo>
                  <a:lnTo>
                    <a:pt x="15" y="688"/>
                  </a:lnTo>
                  <a:lnTo>
                    <a:pt x="11" y="699"/>
                  </a:lnTo>
                  <a:lnTo>
                    <a:pt x="10" y="707"/>
                  </a:lnTo>
                  <a:lnTo>
                    <a:pt x="8" y="716"/>
                  </a:lnTo>
                  <a:lnTo>
                    <a:pt x="4" y="722"/>
                  </a:lnTo>
                  <a:lnTo>
                    <a:pt x="4" y="730"/>
                  </a:lnTo>
                  <a:lnTo>
                    <a:pt x="2" y="733"/>
                  </a:lnTo>
                  <a:lnTo>
                    <a:pt x="0" y="739"/>
                  </a:lnTo>
                  <a:lnTo>
                    <a:pt x="0" y="745"/>
                  </a:lnTo>
                  <a:lnTo>
                    <a:pt x="0" y="749"/>
                  </a:lnTo>
                  <a:lnTo>
                    <a:pt x="451" y="254"/>
                  </a:lnTo>
                  <a:lnTo>
                    <a:pt x="688" y="110"/>
                  </a:lnTo>
                  <a:lnTo>
                    <a:pt x="610" y="0"/>
                  </a:lnTo>
                  <a:lnTo>
                    <a:pt x="51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18" name="Freeform 12"/>
            <p:cNvSpPr>
              <a:spLocks/>
            </p:cNvSpPr>
            <p:nvPr/>
          </p:nvSpPr>
          <p:spPr bwMode="auto">
            <a:xfrm>
              <a:off x="3238" y="1795"/>
              <a:ext cx="285" cy="756"/>
            </a:xfrm>
            <a:custGeom>
              <a:avLst/>
              <a:gdLst>
                <a:gd name="T0" fmla="*/ 1 w 570"/>
                <a:gd name="T1" fmla="*/ 0 h 1513"/>
                <a:gd name="T2" fmla="*/ 1 w 570"/>
                <a:gd name="T3" fmla="*/ 0 h 1513"/>
                <a:gd name="T4" fmla="*/ 1 w 570"/>
                <a:gd name="T5" fmla="*/ 0 h 1513"/>
                <a:gd name="T6" fmla="*/ 1 w 570"/>
                <a:gd name="T7" fmla="*/ 0 h 1513"/>
                <a:gd name="T8" fmla="*/ 1 w 570"/>
                <a:gd name="T9" fmla="*/ 0 h 1513"/>
                <a:gd name="T10" fmla="*/ 1 w 570"/>
                <a:gd name="T11" fmla="*/ 0 h 1513"/>
                <a:gd name="T12" fmla="*/ 1 w 570"/>
                <a:gd name="T13" fmla="*/ 0 h 1513"/>
                <a:gd name="T14" fmla="*/ 1 w 570"/>
                <a:gd name="T15" fmla="*/ 0 h 1513"/>
                <a:gd name="T16" fmla="*/ 1 w 570"/>
                <a:gd name="T17" fmla="*/ 0 h 1513"/>
                <a:gd name="T18" fmla="*/ 1 w 570"/>
                <a:gd name="T19" fmla="*/ 0 h 1513"/>
                <a:gd name="T20" fmla="*/ 1 w 570"/>
                <a:gd name="T21" fmla="*/ 0 h 1513"/>
                <a:gd name="T22" fmla="*/ 1 w 570"/>
                <a:gd name="T23" fmla="*/ 0 h 1513"/>
                <a:gd name="T24" fmla="*/ 1 w 570"/>
                <a:gd name="T25" fmla="*/ 0 h 1513"/>
                <a:gd name="T26" fmla="*/ 1 w 570"/>
                <a:gd name="T27" fmla="*/ 0 h 1513"/>
                <a:gd name="T28" fmla="*/ 1 w 570"/>
                <a:gd name="T29" fmla="*/ 0 h 1513"/>
                <a:gd name="T30" fmla="*/ 1 w 570"/>
                <a:gd name="T31" fmla="*/ 0 h 1513"/>
                <a:gd name="T32" fmla="*/ 1 w 570"/>
                <a:gd name="T33" fmla="*/ 0 h 1513"/>
                <a:gd name="T34" fmla="*/ 1 w 570"/>
                <a:gd name="T35" fmla="*/ 0 h 1513"/>
                <a:gd name="T36" fmla="*/ 1 w 570"/>
                <a:gd name="T37" fmla="*/ 0 h 1513"/>
                <a:gd name="T38" fmla="*/ 1 w 570"/>
                <a:gd name="T39" fmla="*/ 0 h 1513"/>
                <a:gd name="T40" fmla="*/ 1 w 570"/>
                <a:gd name="T41" fmla="*/ 0 h 1513"/>
                <a:gd name="T42" fmla="*/ 1 w 570"/>
                <a:gd name="T43" fmla="*/ 0 h 1513"/>
                <a:gd name="T44" fmla="*/ 1 w 570"/>
                <a:gd name="T45" fmla="*/ 0 h 1513"/>
                <a:gd name="T46" fmla="*/ 1 w 570"/>
                <a:gd name="T47" fmla="*/ 0 h 1513"/>
                <a:gd name="T48" fmla="*/ 1 w 570"/>
                <a:gd name="T49" fmla="*/ 0 h 1513"/>
                <a:gd name="T50" fmla="*/ 1 w 570"/>
                <a:gd name="T51" fmla="*/ 0 h 1513"/>
                <a:gd name="T52" fmla="*/ 1 w 570"/>
                <a:gd name="T53" fmla="*/ 0 h 1513"/>
                <a:gd name="T54" fmla="*/ 1 w 570"/>
                <a:gd name="T55" fmla="*/ 0 h 1513"/>
                <a:gd name="T56" fmla="*/ 1 w 570"/>
                <a:gd name="T57" fmla="*/ 0 h 1513"/>
                <a:gd name="T58" fmla="*/ 1 w 570"/>
                <a:gd name="T59" fmla="*/ 0 h 1513"/>
                <a:gd name="T60" fmla="*/ 1 w 570"/>
                <a:gd name="T61" fmla="*/ 0 h 1513"/>
                <a:gd name="T62" fmla="*/ 1 w 570"/>
                <a:gd name="T63" fmla="*/ 0 h 1513"/>
                <a:gd name="T64" fmla="*/ 1 w 570"/>
                <a:gd name="T65" fmla="*/ 0 h 1513"/>
                <a:gd name="T66" fmla="*/ 1 w 570"/>
                <a:gd name="T67" fmla="*/ 0 h 1513"/>
                <a:gd name="T68" fmla="*/ 0 w 570"/>
                <a:gd name="T69" fmla="*/ 0 h 1513"/>
                <a:gd name="T70" fmla="*/ 1 w 570"/>
                <a:gd name="T71" fmla="*/ 0 h 1513"/>
                <a:gd name="T72" fmla="*/ 1 w 570"/>
                <a:gd name="T73" fmla="*/ 0 h 1513"/>
                <a:gd name="T74" fmla="*/ 1 w 570"/>
                <a:gd name="T75" fmla="*/ 0 h 1513"/>
                <a:gd name="T76" fmla="*/ 1 w 570"/>
                <a:gd name="T77" fmla="*/ 0 h 1513"/>
                <a:gd name="T78" fmla="*/ 1 w 570"/>
                <a:gd name="T79" fmla="*/ 0 h 1513"/>
                <a:gd name="T80" fmla="*/ 1 w 570"/>
                <a:gd name="T81" fmla="*/ 0 h 1513"/>
                <a:gd name="T82" fmla="*/ 1 w 570"/>
                <a:gd name="T83" fmla="*/ 0 h 1513"/>
                <a:gd name="T84" fmla="*/ 1 w 570"/>
                <a:gd name="T85" fmla="*/ 0 h 1513"/>
                <a:gd name="T86" fmla="*/ 1 w 570"/>
                <a:gd name="T87" fmla="*/ 0 h 1513"/>
                <a:gd name="T88" fmla="*/ 1 w 570"/>
                <a:gd name="T89" fmla="*/ 0 h 1513"/>
                <a:gd name="T90" fmla="*/ 1 w 570"/>
                <a:gd name="T91" fmla="*/ 0 h 1513"/>
                <a:gd name="T92" fmla="*/ 1 w 570"/>
                <a:gd name="T93" fmla="*/ 0 h 1513"/>
                <a:gd name="T94" fmla="*/ 1 w 570"/>
                <a:gd name="T95" fmla="*/ 0 h 1513"/>
                <a:gd name="T96" fmla="*/ 1 w 570"/>
                <a:gd name="T97" fmla="*/ 0 h 1513"/>
                <a:gd name="T98" fmla="*/ 1 w 570"/>
                <a:gd name="T99" fmla="*/ 0 h 1513"/>
                <a:gd name="T100" fmla="*/ 1 w 570"/>
                <a:gd name="T101" fmla="*/ 0 h 1513"/>
                <a:gd name="T102" fmla="*/ 1 w 570"/>
                <a:gd name="T103" fmla="*/ 0 h 1513"/>
                <a:gd name="T104" fmla="*/ 1 w 570"/>
                <a:gd name="T105" fmla="*/ 0 h 1513"/>
                <a:gd name="T106" fmla="*/ 1 w 570"/>
                <a:gd name="T107" fmla="*/ 0 h 1513"/>
                <a:gd name="T108" fmla="*/ 1 w 570"/>
                <a:gd name="T109" fmla="*/ 0 h 1513"/>
                <a:gd name="T110" fmla="*/ 1 w 570"/>
                <a:gd name="T111" fmla="*/ 0 h 1513"/>
                <a:gd name="T112" fmla="*/ 1 w 570"/>
                <a:gd name="T113" fmla="*/ 0 h 1513"/>
                <a:gd name="T114" fmla="*/ 1 w 570"/>
                <a:gd name="T115" fmla="*/ 0 h 1513"/>
                <a:gd name="T116" fmla="*/ 1 w 570"/>
                <a:gd name="T117" fmla="*/ 0 h 15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"/>
                <a:gd name="T178" fmla="*/ 0 h 1513"/>
                <a:gd name="T179" fmla="*/ 570 w 570"/>
                <a:gd name="T180" fmla="*/ 1513 h 15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" h="1513">
                  <a:moveTo>
                    <a:pt x="256" y="0"/>
                  </a:moveTo>
                  <a:lnTo>
                    <a:pt x="256" y="0"/>
                  </a:lnTo>
                  <a:lnTo>
                    <a:pt x="262" y="4"/>
                  </a:lnTo>
                  <a:lnTo>
                    <a:pt x="266" y="8"/>
                  </a:lnTo>
                  <a:lnTo>
                    <a:pt x="270" y="11"/>
                  </a:lnTo>
                  <a:lnTo>
                    <a:pt x="275" y="15"/>
                  </a:lnTo>
                  <a:lnTo>
                    <a:pt x="281" y="23"/>
                  </a:lnTo>
                  <a:lnTo>
                    <a:pt x="287" y="29"/>
                  </a:lnTo>
                  <a:lnTo>
                    <a:pt x="292" y="34"/>
                  </a:lnTo>
                  <a:lnTo>
                    <a:pt x="300" y="42"/>
                  </a:lnTo>
                  <a:lnTo>
                    <a:pt x="308" y="51"/>
                  </a:lnTo>
                  <a:lnTo>
                    <a:pt x="311" y="55"/>
                  </a:lnTo>
                  <a:lnTo>
                    <a:pt x="317" y="59"/>
                  </a:lnTo>
                  <a:lnTo>
                    <a:pt x="321" y="65"/>
                  </a:lnTo>
                  <a:lnTo>
                    <a:pt x="325" y="70"/>
                  </a:lnTo>
                  <a:lnTo>
                    <a:pt x="330" y="76"/>
                  </a:lnTo>
                  <a:lnTo>
                    <a:pt x="334" y="82"/>
                  </a:lnTo>
                  <a:lnTo>
                    <a:pt x="340" y="88"/>
                  </a:lnTo>
                  <a:lnTo>
                    <a:pt x="346" y="95"/>
                  </a:lnTo>
                  <a:lnTo>
                    <a:pt x="349" y="101"/>
                  </a:lnTo>
                  <a:lnTo>
                    <a:pt x="353" y="107"/>
                  </a:lnTo>
                  <a:lnTo>
                    <a:pt x="359" y="112"/>
                  </a:lnTo>
                  <a:lnTo>
                    <a:pt x="365" y="120"/>
                  </a:lnTo>
                  <a:lnTo>
                    <a:pt x="368" y="126"/>
                  </a:lnTo>
                  <a:lnTo>
                    <a:pt x="374" y="133"/>
                  </a:lnTo>
                  <a:lnTo>
                    <a:pt x="380" y="141"/>
                  </a:lnTo>
                  <a:lnTo>
                    <a:pt x="385" y="150"/>
                  </a:lnTo>
                  <a:lnTo>
                    <a:pt x="389" y="158"/>
                  </a:lnTo>
                  <a:lnTo>
                    <a:pt x="395" y="165"/>
                  </a:lnTo>
                  <a:lnTo>
                    <a:pt x="399" y="175"/>
                  </a:lnTo>
                  <a:lnTo>
                    <a:pt x="404" y="184"/>
                  </a:lnTo>
                  <a:lnTo>
                    <a:pt x="410" y="192"/>
                  </a:lnTo>
                  <a:lnTo>
                    <a:pt x="416" y="202"/>
                  </a:lnTo>
                  <a:lnTo>
                    <a:pt x="422" y="211"/>
                  </a:lnTo>
                  <a:lnTo>
                    <a:pt x="427" y="221"/>
                  </a:lnTo>
                  <a:lnTo>
                    <a:pt x="433" y="230"/>
                  </a:lnTo>
                  <a:lnTo>
                    <a:pt x="439" y="240"/>
                  </a:lnTo>
                  <a:lnTo>
                    <a:pt x="442" y="249"/>
                  </a:lnTo>
                  <a:lnTo>
                    <a:pt x="448" y="261"/>
                  </a:lnTo>
                  <a:lnTo>
                    <a:pt x="454" y="272"/>
                  </a:lnTo>
                  <a:lnTo>
                    <a:pt x="458" y="283"/>
                  </a:lnTo>
                  <a:lnTo>
                    <a:pt x="463" y="293"/>
                  </a:lnTo>
                  <a:lnTo>
                    <a:pt x="469" y="306"/>
                  </a:lnTo>
                  <a:lnTo>
                    <a:pt x="475" y="318"/>
                  </a:lnTo>
                  <a:lnTo>
                    <a:pt x="479" y="329"/>
                  </a:lnTo>
                  <a:lnTo>
                    <a:pt x="484" y="342"/>
                  </a:lnTo>
                  <a:lnTo>
                    <a:pt x="490" y="356"/>
                  </a:lnTo>
                  <a:lnTo>
                    <a:pt x="494" y="367"/>
                  </a:lnTo>
                  <a:lnTo>
                    <a:pt x="500" y="380"/>
                  </a:lnTo>
                  <a:lnTo>
                    <a:pt x="505" y="394"/>
                  </a:lnTo>
                  <a:lnTo>
                    <a:pt x="511" y="409"/>
                  </a:lnTo>
                  <a:lnTo>
                    <a:pt x="515" y="420"/>
                  </a:lnTo>
                  <a:lnTo>
                    <a:pt x="519" y="433"/>
                  </a:lnTo>
                  <a:lnTo>
                    <a:pt x="522" y="447"/>
                  </a:lnTo>
                  <a:lnTo>
                    <a:pt x="528" y="460"/>
                  </a:lnTo>
                  <a:lnTo>
                    <a:pt x="530" y="472"/>
                  </a:lnTo>
                  <a:lnTo>
                    <a:pt x="534" y="485"/>
                  </a:lnTo>
                  <a:lnTo>
                    <a:pt x="538" y="498"/>
                  </a:lnTo>
                  <a:lnTo>
                    <a:pt x="541" y="511"/>
                  </a:lnTo>
                  <a:lnTo>
                    <a:pt x="543" y="525"/>
                  </a:lnTo>
                  <a:lnTo>
                    <a:pt x="545" y="536"/>
                  </a:lnTo>
                  <a:lnTo>
                    <a:pt x="549" y="548"/>
                  </a:lnTo>
                  <a:lnTo>
                    <a:pt x="551" y="561"/>
                  </a:lnTo>
                  <a:lnTo>
                    <a:pt x="553" y="572"/>
                  </a:lnTo>
                  <a:lnTo>
                    <a:pt x="555" y="586"/>
                  </a:lnTo>
                  <a:lnTo>
                    <a:pt x="557" y="597"/>
                  </a:lnTo>
                  <a:lnTo>
                    <a:pt x="560" y="610"/>
                  </a:lnTo>
                  <a:lnTo>
                    <a:pt x="560" y="622"/>
                  </a:lnTo>
                  <a:lnTo>
                    <a:pt x="562" y="631"/>
                  </a:lnTo>
                  <a:lnTo>
                    <a:pt x="564" y="643"/>
                  </a:lnTo>
                  <a:lnTo>
                    <a:pt x="566" y="654"/>
                  </a:lnTo>
                  <a:lnTo>
                    <a:pt x="566" y="665"/>
                  </a:lnTo>
                  <a:lnTo>
                    <a:pt x="566" y="677"/>
                  </a:lnTo>
                  <a:lnTo>
                    <a:pt x="568" y="688"/>
                  </a:lnTo>
                  <a:lnTo>
                    <a:pt x="568" y="700"/>
                  </a:lnTo>
                  <a:lnTo>
                    <a:pt x="568" y="711"/>
                  </a:lnTo>
                  <a:lnTo>
                    <a:pt x="568" y="721"/>
                  </a:lnTo>
                  <a:lnTo>
                    <a:pt x="568" y="730"/>
                  </a:lnTo>
                  <a:lnTo>
                    <a:pt x="570" y="741"/>
                  </a:lnTo>
                  <a:lnTo>
                    <a:pt x="570" y="753"/>
                  </a:lnTo>
                  <a:lnTo>
                    <a:pt x="570" y="764"/>
                  </a:lnTo>
                  <a:lnTo>
                    <a:pt x="570" y="774"/>
                  </a:lnTo>
                  <a:lnTo>
                    <a:pt x="570" y="785"/>
                  </a:lnTo>
                  <a:lnTo>
                    <a:pt x="568" y="795"/>
                  </a:lnTo>
                  <a:lnTo>
                    <a:pt x="568" y="804"/>
                  </a:lnTo>
                  <a:lnTo>
                    <a:pt x="566" y="816"/>
                  </a:lnTo>
                  <a:lnTo>
                    <a:pt x="566" y="825"/>
                  </a:lnTo>
                  <a:lnTo>
                    <a:pt x="564" y="835"/>
                  </a:lnTo>
                  <a:lnTo>
                    <a:pt x="564" y="846"/>
                  </a:lnTo>
                  <a:lnTo>
                    <a:pt x="562" y="856"/>
                  </a:lnTo>
                  <a:lnTo>
                    <a:pt x="562" y="865"/>
                  </a:lnTo>
                  <a:lnTo>
                    <a:pt x="560" y="875"/>
                  </a:lnTo>
                  <a:lnTo>
                    <a:pt x="558" y="884"/>
                  </a:lnTo>
                  <a:lnTo>
                    <a:pt x="558" y="894"/>
                  </a:lnTo>
                  <a:lnTo>
                    <a:pt x="557" y="903"/>
                  </a:lnTo>
                  <a:lnTo>
                    <a:pt x="555" y="913"/>
                  </a:lnTo>
                  <a:lnTo>
                    <a:pt x="555" y="922"/>
                  </a:lnTo>
                  <a:lnTo>
                    <a:pt x="553" y="932"/>
                  </a:lnTo>
                  <a:lnTo>
                    <a:pt x="553" y="943"/>
                  </a:lnTo>
                  <a:lnTo>
                    <a:pt x="551" y="951"/>
                  </a:lnTo>
                  <a:lnTo>
                    <a:pt x="549" y="960"/>
                  </a:lnTo>
                  <a:lnTo>
                    <a:pt x="547" y="970"/>
                  </a:lnTo>
                  <a:lnTo>
                    <a:pt x="545" y="979"/>
                  </a:lnTo>
                  <a:lnTo>
                    <a:pt x="543" y="987"/>
                  </a:lnTo>
                  <a:lnTo>
                    <a:pt x="541" y="996"/>
                  </a:lnTo>
                  <a:lnTo>
                    <a:pt x="539" y="1006"/>
                  </a:lnTo>
                  <a:lnTo>
                    <a:pt x="539" y="1015"/>
                  </a:lnTo>
                  <a:lnTo>
                    <a:pt x="538" y="1025"/>
                  </a:lnTo>
                  <a:lnTo>
                    <a:pt x="536" y="1032"/>
                  </a:lnTo>
                  <a:lnTo>
                    <a:pt x="534" y="1042"/>
                  </a:lnTo>
                  <a:lnTo>
                    <a:pt x="532" y="1051"/>
                  </a:lnTo>
                  <a:lnTo>
                    <a:pt x="532" y="1059"/>
                  </a:lnTo>
                  <a:lnTo>
                    <a:pt x="530" y="1068"/>
                  </a:lnTo>
                  <a:lnTo>
                    <a:pt x="528" y="1078"/>
                  </a:lnTo>
                  <a:lnTo>
                    <a:pt x="528" y="1087"/>
                  </a:lnTo>
                  <a:lnTo>
                    <a:pt x="524" y="1095"/>
                  </a:lnTo>
                  <a:lnTo>
                    <a:pt x="522" y="1105"/>
                  </a:lnTo>
                  <a:lnTo>
                    <a:pt x="520" y="1112"/>
                  </a:lnTo>
                  <a:lnTo>
                    <a:pt x="519" y="1122"/>
                  </a:lnTo>
                  <a:lnTo>
                    <a:pt x="515" y="1131"/>
                  </a:lnTo>
                  <a:lnTo>
                    <a:pt x="511" y="1141"/>
                  </a:lnTo>
                  <a:lnTo>
                    <a:pt x="507" y="1148"/>
                  </a:lnTo>
                  <a:lnTo>
                    <a:pt x="503" y="1158"/>
                  </a:lnTo>
                  <a:lnTo>
                    <a:pt x="500" y="1167"/>
                  </a:lnTo>
                  <a:lnTo>
                    <a:pt x="494" y="1175"/>
                  </a:lnTo>
                  <a:lnTo>
                    <a:pt x="490" y="1184"/>
                  </a:lnTo>
                  <a:lnTo>
                    <a:pt x="486" y="1194"/>
                  </a:lnTo>
                  <a:lnTo>
                    <a:pt x="481" y="1203"/>
                  </a:lnTo>
                  <a:lnTo>
                    <a:pt x="475" y="1211"/>
                  </a:lnTo>
                  <a:lnTo>
                    <a:pt x="469" y="1221"/>
                  </a:lnTo>
                  <a:lnTo>
                    <a:pt x="465" y="1230"/>
                  </a:lnTo>
                  <a:lnTo>
                    <a:pt x="458" y="1238"/>
                  </a:lnTo>
                  <a:lnTo>
                    <a:pt x="454" y="1247"/>
                  </a:lnTo>
                  <a:lnTo>
                    <a:pt x="446" y="1255"/>
                  </a:lnTo>
                  <a:lnTo>
                    <a:pt x="441" y="1264"/>
                  </a:lnTo>
                  <a:lnTo>
                    <a:pt x="435" y="1272"/>
                  </a:lnTo>
                  <a:lnTo>
                    <a:pt x="427" y="1281"/>
                  </a:lnTo>
                  <a:lnTo>
                    <a:pt x="422" y="1289"/>
                  </a:lnTo>
                  <a:lnTo>
                    <a:pt x="416" y="1298"/>
                  </a:lnTo>
                  <a:lnTo>
                    <a:pt x="408" y="1306"/>
                  </a:lnTo>
                  <a:lnTo>
                    <a:pt x="401" y="1314"/>
                  </a:lnTo>
                  <a:lnTo>
                    <a:pt x="395" y="1321"/>
                  </a:lnTo>
                  <a:lnTo>
                    <a:pt x="387" y="1331"/>
                  </a:lnTo>
                  <a:lnTo>
                    <a:pt x="382" y="1338"/>
                  </a:lnTo>
                  <a:lnTo>
                    <a:pt x="376" y="1346"/>
                  </a:lnTo>
                  <a:lnTo>
                    <a:pt x="368" y="1354"/>
                  </a:lnTo>
                  <a:lnTo>
                    <a:pt x="363" y="1361"/>
                  </a:lnTo>
                  <a:lnTo>
                    <a:pt x="355" y="1369"/>
                  </a:lnTo>
                  <a:lnTo>
                    <a:pt x="347" y="1376"/>
                  </a:lnTo>
                  <a:lnTo>
                    <a:pt x="340" y="1382"/>
                  </a:lnTo>
                  <a:lnTo>
                    <a:pt x="334" y="1390"/>
                  </a:lnTo>
                  <a:lnTo>
                    <a:pt x="327" y="1395"/>
                  </a:lnTo>
                  <a:lnTo>
                    <a:pt x="321" y="1401"/>
                  </a:lnTo>
                  <a:lnTo>
                    <a:pt x="313" y="1409"/>
                  </a:lnTo>
                  <a:lnTo>
                    <a:pt x="308" y="1414"/>
                  </a:lnTo>
                  <a:lnTo>
                    <a:pt x="302" y="1420"/>
                  </a:lnTo>
                  <a:lnTo>
                    <a:pt x="296" y="1426"/>
                  </a:lnTo>
                  <a:lnTo>
                    <a:pt x="290" y="1432"/>
                  </a:lnTo>
                  <a:lnTo>
                    <a:pt x="285" y="1437"/>
                  </a:lnTo>
                  <a:lnTo>
                    <a:pt x="279" y="1443"/>
                  </a:lnTo>
                  <a:lnTo>
                    <a:pt x="273" y="1449"/>
                  </a:lnTo>
                  <a:lnTo>
                    <a:pt x="270" y="1452"/>
                  </a:lnTo>
                  <a:lnTo>
                    <a:pt x="264" y="1458"/>
                  </a:lnTo>
                  <a:lnTo>
                    <a:pt x="254" y="1466"/>
                  </a:lnTo>
                  <a:lnTo>
                    <a:pt x="247" y="1473"/>
                  </a:lnTo>
                  <a:lnTo>
                    <a:pt x="239" y="1479"/>
                  </a:lnTo>
                  <a:lnTo>
                    <a:pt x="233" y="1485"/>
                  </a:lnTo>
                  <a:lnTo>
                    <a:pt x="228" y="1489"/>
                  </a:lnTo>
                  <a:lnTo>
                    <a:pt x="226" y="1492"/>
                  </a:lnTo>
                  <a:lnTo>
                    <a:pt x="222" y="1494"/>
                  </a:lnTo>
                  <a:lnTo>
                    <a:pt x="222" y="1496"/>
                  </a:lnTo>
                  <a:lnTo>
                    <a:pt x="0" y="1513"/>
                  </a:lnTo>
                  <a:lnTo>
                    <a:pt x="0" y="1509"/>
                  </a:lnTo>
                  <a:lnTo>
                    <a:pt x="0" y="1506"/>
                  </a:lnTo>
                  <a:lnTo>
                    <a:pt x="0" y="1500"/>
                  </a:lnTo>
                  <a:lnTo>
                    <a:pt x="2" y="1496"/>
                  </a:lnTo>
                  <a:lnTo>
                    <a:pt x="2" y="1490"/>
                  </a:lnTo>
                  <a:lnTo>
                    <a:pt x="3" y="1485"/>
                  </a:lnTo>
                  <a:lnTo>
                    <a:pt x="3" y="1477"/>
                  </a:lnTo>
                  <a:lnTo>
                    <a:pt x="3" y="1471"/>
                  </a:lnTo>
                  <a:lnTo>
                    <a:pt x="5" y="1462"/>
                  </a:lnTo>
                  <a:lnTo>
                    <a:pt x="5" y="1454"/>
                  </a:lnTo>
                  <a:lnTo>
                    <a:pt x="5" y="1443"/>
                  </a:lnTo>
                  <a:lnTo>
                    <a:pt x="7" y="1433"/>
                  </a:lnTo>
                  <a:lnTo>
                    <a:pt x="9" y="1424"/>
                  </a:lnTo>
                  <a:lnTo>
                    <a:pt x="11" y="1413"/>
                  </a:lnTo>
                  <a:lnTo>
                    <a:pt x="11" y="1401"/>
                  </a:lnTo>
                  <a:lnTo>
                    <a:pt x="13" y="1390"/>
                  </a:lnTo>
                  <a:lnTo>
                    <a:pt x="13" y="1376"/>
                  </a:lnTo>
                  <a:lnTo>
                    <a:pt x="15" y="1365"/>
                  </a:lnTo>
                  <a:lnTo>
                    <a:pt x="17" y="1350"/>
                  </a:lnTo>
                  <a:lnTo>
                    <a:pt x="19" y="1336"/>
                  </a:lnTo>
                  <a:lnTo>
                    <a:pt x="19" y="1323"/>
                  </a:lnTo>
                  <a:lnTo>
                    <a:pt x="22" y="1310"/>
                  </a:lnTo>
                  <a:lnTo>
                    <a:pt x="22" y="1295"/>
                  </a:lnTo>
                  <a:lnTo>
                    <a:pt x="24" y="1279"/>
                  </a:lnTo>
                  <a:lnTo>
                    <a:pt x="26" y="1264"/>
                  </a:lnTo>
                  <a:lnTo>
                    <a:pt x="28" y="1251"/>
                  </a:lnTo>
                  <a:lnTo>
                    <a:pt x="30" y="1234"/>
                  </a:lnTo>
                  <a:lnTo>
                    <a:pt x="32" y="1221"/>
                  </a:lnTo>
                  <a:lnTo>
                    <a:pt x="34" y="1205"/>
                  </a:lnTo>
                  <a:lnTo>
                    <a:pt x="36" y="1190"/>
                  </a:lnTo>
                  <a:lnTo>
                    <a:pt x="38" y="1173"/>
                  </a:lnTo>
                  <a:lnTo>
                    <a:pt x="40" y="1158"/>
                  </a:lnTo>
                  <a:lnTo>
                    <a:pt x="41" y="1141"/>
                  </a:lnTo>
                  <a:lnTo>
                    <a:pt x="43" y="1127"/>
                  </a:lnTo>
                  <a:lnTo>
                    <a:pt x="43" y="1110"/>
                  </a:lnTo>
                  <a:lnTo>
                    <a:pt x="47" y="1095"/>
                  </a:lnTo>
                  <a:lnTo>
                    <a:pt x="47" y="1080"/>
                  </a:lnTo>
                  <a:lnTo>
                    <a:pt x="51" y="1065"/>
                  </a:lnTo>
                  <a:lnTo>
                    <a:pt x="51" y="1049"/>
                  </a:lnTo>
                  <a:lnTo>
                    <a:pt x="53" y="1034"/>
                  </a:lnTo>
                  <a:lnTo>
                    <a:pt x="55" y="1021"/>
                  </a:lnTo>
                  <a:lnTo>
                    <a:pt x="59" y="1006"/>
                  </a:lnTo>
                  <a:lnTo>
                    <a:pt x="59" y="992"/>
                  </a:lnTo>
                  <a:lnTo>
                    <a:pt x="60" y="977"/>
                  </a:lnTo>
                  <a:lnTo>
                    <a:pt x="62" y="966"/>
                  </a:lnTo>
                  <a:lnTo>
                    <a:pt x="66" y="952"/>
                  </a:lnTo>
                  <a:lnTo>
                    <a:pt x="66" y="939"/>
                  </a:lnTo>
                  <a:lnTo>
                    <a:pt x="68" y="926"/>
                  </a:lnTo>
                  <a:lnTo>
                    <a:pt x="70" y="914"/>
                  </a:lnTo>
                  <a:lnTo>
                    <a:pt x="72" y="903"/>
                  </a:lnTo>
                  <a:lnTo>
                    <a:pt x="72" y="892"/>
                  </a:lnTo>
                  <a:lnTo>
                    <a:pt x="74" y="882"/>
                  </a:lnTo>
                  <a:lnTo>
                    <a:pt x="74" y="873"/>
                  </a:lnTo>
                  <a:lnTo>
                    <a:pt x="78" y="865"/>
                  </a:lnTo>
                  <a:lnTo>
                    <a:pt x="78" y="856"/>
                  </a:lnTo>
                  <a:lnTo>
                    <a:pt x="79" y="848"/>
                  </a:lnTo>
                  <a:lnTo>
                    <a:pt x="79" y="840"/>
                  </a:lnTo>
                  <a:lnTo>
                    <a:pt x="81" y="835"/>
                  </a:lnTo>
                  <a:lnTo>
                    <a:pt x="81" y="827"/>
                  </a:lnTo>
                  <a:lnTo>
                    <a:pt x="83" y="823"/>
                  </a:lnTo>
                  <a:lnTo>
                    <a:pt x="83" y="817"/>
                  </a:lnTo>
                  <a:lnTo>
                    <a:pt x="85" y="816"/>
                  </a:lnTo>
                  <a:lnTo>
                    <a:pt x="85" y="810"/>
                  </a:lnTo>
                  <a:lnTo>
                    <a:pt x="87" y="806"/>
                  </a:lnTo>
                  <a:lnTo>
                    <a:pt x="87" y="800"/>
                  </a:lnTo>
                  <a:lnTo>
                    <a:pt x="89" y="797"/>
                  </a:lnTo>
                  <a:lnTo>
                    <a:pt x="89" y="789"/>
                  </a:lnTo>
                  <a:lnTo>
                    <a:pt x="91" y="781"/>
                  </a:lnTo>
                  <a:lnTo>
                    <a:pt x="91" y="774"/>
                  </a:lnTo>
                  <a:lnTo>
                    <a:pt x="93" y="764"/>
                  </a:lnTo>
                  <a:lnTo>
                    <a:pt x="95" y="755"/>
                  </a:lnTo>
                  <a:lnTo>
                    <a:pt x="97" y="745"/>
                  </a:lnTo>
                  <a:lnTo>
                    <a:pt x="97" y="734"/>
                  </a:lnTo>
                  <a:lnTo>
                    <a:pt x="98" y="722"/>
                  </a:lnTo>
                  <a:lnTo>
                    <a:pt x="100" y="711"/>
                  </a:lnTo>
                  <a:lnTo>
                    <a:pt x="102" y="700"/>
                  </a:lnTo>
                  <a:lnTo>
                    <a:pt x="102" y="686"/>
                  </a:lnTo>
                  <a:lnTo>
                    <a:pt x="106" y="675"/>
                  </a:lnTo>
                  <a:lnTo>
                    <a:pt x="106" y="660"/>
                  </a:lnTo>
                  <a:lnTo>
                    <a:pt x="108" y="646"/>
                  </a:lnTo>
                  <a:lnTo>
                    <a:pt x="110" y="631"/>
                  </a:lnTo>
                  <a:lnTo>
                    <a:pt x="112" y="620"/>
                  </a:lnTo>
                  <a:lnTo>
                    <a:pt x="112" y="605"/>
                  </a:lnTo>
                  <a:lnTo>
                    <a:pt x="116" y="589"/>
                  </a:lnTo>
                  <a:lnTo>
                    <a:pt x="116" y="574"/>
                  </a:lnTo>
                  <a:lnTo>
                    <a:pt x="119" y="559"/>
                  </a:lnTo>
                  <a:lnTo>
                    <a:pt x="119" y="544"/>
                  </a:lnTo>
                  <a:lnTo>
                    <a:pt x="123" y="527"/>
                  </a:lnTo>
                  <a:lnTo>
                    <a:pt x="123" y="511"/>
                  </a:lnTo>
                  <a:lnTo>
                    <a:pt x="127" y="496"/>
                  </a:lnTo>
                  <a:lnTo>
                    <a:pt x="129" y="479"/>
                  </a:lnTo>
                  <a:lnTo>
                    <a:pt x="131" y="464"/>
                  </a:lnTo>
                  <a:lnTo>
                    <a:pt x="133" y="449"/>
                  </a:lnTo>
                  <a:lnTo>
                    <a:pt x="135" y="433"/>
                  </a:lnTo>
                  <a:lnTo>
                    <a:pt x="136" y="416"/>
                  </a:lnTo>
                  <a:lnTo>
                    <a:pt x="138" y="399"/>
                  </a:lnTo>
                  <a:lnTo>
                    <a:pt x="138" y="384"/>
                  </a:lnTo>
                  <a:lnTo>
                    <a:pt x="142" y="369"/>
                  </a:lnTo>
                  <a:lnTo>
                    <a:pt x="142" y="354"/>
                  </a:lnTo>
                  <a:lnTo>
                    <a:pt x="144" y="338"/>
                  </a:lnTo>
                  <a:lnTo>
                    <a:pt x="146" y="323"/>
                  </a:lnTo>
                  <a:lnTo>
                    <a:pt x="148" y="308"/>
                  </a:lnTo>
                  <a:lnTo>
                    <a:pt x="150" y="293"/>
                  </a:lnTo>
                  <a:lnTo>
                    <a:pt x="150" y="280"/>
                  </a:lnTo>
                  <a:lnTo>
                    <a:pt x="152" y="266"/>
                  </a:lnTo>
                  <a:lnTo>
                    <a:pt x="154" y="253"/>
                  </a:lnTo>
                  <a:lnTo>
                    <a:pt x="155" y="238"/>
                  </a:lnTo>
                  <a:lnTo>
                    <a:pt x="155" y="226"/>
                  </a:lnTo>
                  <a:lnTo>
                    <a:pt x="157" y="213"/>
                  </a:lnTo>
                  <a:lnTo>
                    <a:pt x="159" y="203"/>
                  </a:lnTo>
                  <a:lnTo>
                    <a:pt x="159" y="190"/>
                  </a:lnTo>
                  <a:lnTo>
                    <a:pt x="161" y="181"/>
                  </a:lnTo>
                  <a:lnTo>
                    <a:pt x="161" y="169"/>
                  </a:lnTo>
                  <a:lnTo>
                    <a:pt x="163" y="160"/>
                  </a:lnTo>
                  <a:lnTo>
                    <a:pt x="163" y="150"/>
                  </a:lnTo>
                  <a:lnTo>
                    <a:pt x="165" y="143"/>
                  </a:lnTo>
                  <a:lnTo>
                    <a:pt x="165" y="133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9" y="116"/>
                  </a:lnTo>
                  <a:lnTo>
                    <a:pt x="169" y="110"/>
                  </a:lnTo>
                  <a:lnTo>
                    <a:pt x="169" y="108"/>
                  </a:lnTo>
                  <a:lnTo>
                    <a:pt x="171" y="103"/>
                  </a:lnTo>
                  <a:lnTo>
                    <a:pt x="171" y="10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19" name="Freeform 13"/>
            <p:cNvSpPr>
              <a:spLocks/>
            </p:cNvSpPr>
            <p:nvPr/>
          </p:nvSpPr>
          <p:spPr bwMode="auto">
            <a:xfrm>
              <a:off x="2257" y="1554"/>
              <a:ext cx="1218" cy="1144"/>
            </a:xfrm>
            <a:custGeom>
              <a:avLst/>
              <a:gdLst>
                <a:gd name="T0" fmla="*/ 0 w 2437"/>
                <a:gd name="T1" fmla="*/ 0 h 2289"/>
                <a:gd name="T2" fmla="*/ 0 w 2437"/>
                <a:gd name="T3" fmla="*/ 0 h 2289"/>
                <a:gd name="T4" fmla="*/ 0 w 2437"/>
                <a:gd name="T5" fmla="*/ 0 h 2289"/>
                <a:gd name="T6" fmla="*/ 0 w 2437"/>
                <a:gd name="T7" fmla="*/ 0 h 2289"/>
                <a:gd name="T8" fmla="*/ 0 w 2437"/>
                <a:gd name="T9" fmla="*/ 0 h 2289"/>
                <a:gd name="T10" fmla="*/ 0 w 2437"/>
                <a:gd name="T11" fmla="*/ 0 h 2289"/>
                <a:gd name="T12" fmla="*/ 0 w 2437"/>
                <a:gd name="T13" fmla="*/ 0 h 2289"/>
                <a:gd name="T14" fmla="*/ 0 w 2437"/>
                <a:gd name="T15" fmla="*/ 0 h 2289"/>
                <a:gd name="T16" fmla="*/ 0 w 2437"/>
                <a:gd name="T17" fmla="*/ 0 h 2289"/>
                <a:gd name="T18" fmla="*/ 0 w 2437"/>
                <a:gd name="T19" fmla="*/ 0 h 2289"/>
                <a:gd name="T20" fmla="*/ 0 w 2437"/>
                <a:gd name="T21" fmla="*/ 0 h 2289"/>
                <a:gd name="T22" fmla="*/ 0 w 2437"/>
                <a:gd name="T23" fmla="*/ 0 h 2289"/>
                <a:gd name="T24" fmla="*/ 0 w 2437"/>
                <a:gd name="T25" fmla="*/ 0 h 2289"/>
                <a:gd name="T26" fmla="*/ 0 w 2437"/>
                <a:gd name="T27" fmla="*/ 0 h 2289"/>
                <a:gd name="T28" fmla="*/ 0 w 2437"/>
                <a:gd name="T29" fmla="*/ 0 h 2289"/>
                <a:gd name="T30" fmla="*/ 0 w 2437"/>
                <a:gd name="T31" fmla="*/ 0 h 2289"/>
                <a:gd name="T32" fmla="*/ 0 w 2437"/>
                <a:gd name="T33" fmla="*/ 0 h 2289"/>
                <a:gd name="T34" fmla="*/ 0 w 2437"/>
                <a:gd name="T35" fmla="*/ 0 h 2289"/>
                <a:gd name="T36" fmla="*/ 0 w 2437"/>
                <a:gd name="T37" fmla="*/ 0 h 2289"/>
                <a:gd name="T38" fmla="*/ 0 w 2437"/>
                <a:gd name="T39" fmla="*/ 0 h 2289"/>
                <a:gd name="T40" fmla="*/ 0 w 2437"/>
                <a:gd name="T41" fmla="*/ 0 h 2289"/>
                <a:gd name="T42" fmla="*/ 0 w 2437"/>
                <a:gd name="T43" fmla="*/ 0 h 2289"/>
                <a:gd name="T44" fmla="*/ 0 w 2437"/>
                <a:gd name="T45" fmla="*/ 0 h 2289"/>
                <a:gd name="T46" fmla="*/ 0 w 2437"/>
                <a:gd name="T47" fmla="*/ 0 h 2289"/>
                <a:gd name="T48" fmla="*/ 0 w 2437"/>
                <a:gd name="T49" fmla="*/ 0 h 2289"/>
                <a:gd name="T50" fmla="*/ 0 w 2437"/>
                <a:gd name="T51" fmla="*/ 0 h 2289"/>
                <a:gd name="T52" fmla="*/ 0 w 2437"/>
                <a:gd name="T53" fmla="*/ 0 h 2289"/>
                <a:gd name="T54" fmla="*/ 0 w 2437"/>
                <a:gd name="T55" fmla="*/ 0 h 2289"/>
                <a:gd name="T56" fmla="*/ 0 w 2437"/>
                <a:gd name="T57" fmla="*/ 0 h 2289"/>
                <a:gd name="T58" fmla="*/ 0 w 2437"/>
                <a:gd name="T59" fmla="*/ 0 h 2289"/>
                <a:gd name="T60" fmla="*/ 0 w 2437"/>
                <a:gd name="T61" fmla="*/ 0 h 2289"/>
                <a:gd name="T62" fmla="*/ 0 w 2437"/>
                <a:gd name="T63" fmla="*/ 0 h 2289"/>
                <a:gd name="T64" fmla="*/ 0 w 2437"/>
                <a:gd name="T65" fmla="*/ 0 h 2289"/>
                <a:gd name="T66" fmla="*/ 0 w 2437"/>
                <a:gd name="T67" fmla="*/ 0 h 2289"/>
                <a:gd name="T68" fmla="*/ 0 w 2437"/>
                <a:gd name="T69" fmla="*/ 0 h 2289"/>
                <a:gd name="T70" fmla="*/ 0 w 2437"/>
                <a:gd name="T71" fmla="*/ 0 h 2289"/>
                <a:gd name="T72" fmla="*/ 0 w 2437"/>
                <a:gd name="T73" fmla="*/ 0 h 2289"/>
                <a:gd name="T74" fmla="*/ 0 w 2437"/>
                <a:gd name="T75" fmla="*/ 0 h 2289"/>
                <a:gd name="T76" fmla="*/ 0 w 2437"/>
                <a:gd name="T77" fmla="*/ 0 h 2289"/>
                <a:gd name="T78" fmla="*/ 0 w 2437"/>
                <a:gd name="T79" fmla="*/ 0 h 2289"/>
                <a:gd name="T80" fmla="*/ 0 w 2437"/>
                <a:gd name="T81" fmla="*/ 0 h 2289"/>
                <a:gd name="T82" fmla="*/ 0 w 2437"/>
                <a:gd name="T83" fmla="*/ 0 h 2289"/>
                <a:gd name="T84" fmla="*/ 0 w 2437"/>
                <a:gd name="T85" fmla="*/ 0 h 2289"/>
                <a:gd name="T86" fmla="*/ 0 w 2437"/>
                <a:gd name="T87" fmla="*/ 0 h 2289"/>
                <a:gd name="T88" fmla="*/ 0 w 2437"/>
                <a:gd name="T89" fmla="*/ 0 h 2289"/>
                <a:gd name="T90" fmla="*/ 0 w 2437"/>
                <a:gd name="T91" fmla="*/ 0 h 2289"/>
                <a:gd name="T92" fmla="*/ 0 w 2437"/>
                <a:gd name="T93" fmla="*/ 0 h 2289"/>
                <a:gd name="T94" fmla="*/ 0 w 2437"/>
                <a:gd name="T95" fmla="*/ 0 h 2289"/>
                <a:gd name="T96" fmla="*/ 0 w 2437"/>
                <a:gd name="T97" fmla="*/ 0 h 2289"/>
                <a:gd name="T98" fmla="*/ 0 w 2437"/>
                <a:gd name="T99" fmla="*/ 0 h 2289"/>
                <a:gd name="T100" fmla="*/ 0 w 2437"/>
                <a:gd name="T101" fmla="*/ 0 h 2289"/>
                <a:gd name="T102" fmla="*/ 0 w 2437"/>
                <a:gd name="T103" fmla="*/ 0 h 2289"/>
                <a:gd name="T104" fmla="*/ 0 w 2437"/>
                <a:gd name="T105" fmla="*/ 0 h 2289"/>
                <a:gd name="T106" fmla="*/ 0 w 2437"/>
                <a:gd name="T107" fmla="*/ 0 h 2289"/>
                <a:gd name="T108" fmla="*/ 0 w 2437"/>
                <a:gd name="T109" fmla="*/ 0 h 2289"/>
                <a:gd name="T110" fmla="*/ 0 w 2437"/>
                <a:gd name="T111" fmla="*/ 0 h 2289"/>
                <a:gd name="T112" fmla="*/ 0 w 2437"/>
                <a:gd name="T113" fmla="*/ 0 h 2289"/>
                <a:gd name="T114" fmla="*/ 0 w 2437"/>
                <a:gd name="T115" fmla="*/ 0 h 2289"/>
                <a:gd name="T116" fmla="*/ 0 w 2437"/>
                <a:gd name="T117" fmla="*/ 0 h 2289"/>
                <a:gd name="T118" fmla="*/ 0 w 2437"/>
                <a:gd name="T119" fmla="*/ 0 h 2289"/>
                <a:gd name="T120" fmla="*/ 0 w 2437"/>
                <a:gd name="T121" fmla="*/ 0 h 22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37"/>
                <a:gd name="T184" fmla="*/ 0 h 2289"/>
                <a:gd name="T185" fmla="*/ 2437 w 2437"/>
                <a:gd name="T186" fmla="*/ 2289 h 22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37" h="2289">
                  <a:moveTo>
                    <a:pt x="1095" y="86"/>
                  </a:moveTo>
                  <a:lnTo>
                    <a:pt x="1093" y="86"/>
                  </a:lnTo>
                  <a:lnTo>
                    <a:pt x="1087" y="88"/>
                  </a:lnTo>
                  <a:lnTo>
                    <a:pt x="1084" y="89"/>
                  </a:lnTo>
                  <a:lnTo>
                    <a:pt x="1078" y="91"/>
                  </a:lnTo>
                  <a:lnTo>
                    <a:pt x="1072" y="93"/>
                  </a:lnTo>
                  <a:lnTo>
                    <a:pt x="1066" y="97"/>
                  </a:lnTo>
                  <a:lnTo>
                    <a:pt x="1059" y="99"/>
                  </a:lnTo>
                  <a:lnTo>
                    <a:pt x="1051" y="103"/>
                  </a:lnTo>
                  <a:lnTo>
                    <a:pt x="1042" y="107"/>
                  </a:lnTo>
                  <a:lnTo>
                    <a:pt x="1034" y="110"/>
                  </a:lnTo>
                  <a:lnTo>
                    <a:pt x="1023" y="114"/>
                  </a:lnTo>
                  <a:lnTo>
                    <a:pt x="1013" y="118"/>
                  </a:lnTo>
                  <a:lnTo>
                    <a:pt x="1002" y="124"/>
                  </a:lnTo>
                  <a:lnTo>
                    <a:pt x="992" y="129"/>
                  </a:lnTo>
                  <a:lnTo>
                    <a:pt x="979" y="135"/>
                  </a:lnTo>
                  <a:lnTo>
                    <a:pt x="966" y="141"/>
                  </a:lnTo>
                  <a:lnTo>
                    <a:pt x="954" y="146"/>
                  </a:lnTo>
                  <a:lnTo>
                    <a:pt x="941" y="152"/>
                  </a:lnTo>
                  <a:lnTo>
                    <a:pt x="926" y="158"/>
                  </a:lnTo>
                  <a:lnTo>
                    <a:pt x="912" y="166"/>
                  </a:lnTo>
                  <a:lnTo>
                    <a:pt x="897" y="171"/>
                  </a:lnTo>
                  <a:lnTo>
                    <a:pt x="884" y="179"/>
                  </a:lnTo>
                  <a:lnTo>
                    <a:pt x="867" y="185"/>
                  </a:lnTo>
                  <a:lnTo>
                    <a:pt x="852" y="192"/>
                  </a:lnTo>
                  <a:lnTo>
                    <a:pt x="836" y="200"/>
                  </a:lnTo>
                  <a:lnTo>
                    <a:pt x="821" y="207"/>
                  </a:lnTo>
                  <a:lnTo>
                    <a:pt x="804" y="215"/>
                  </a:lnTo>
                  <a:lnTo>
                    <a:pt x="789" y="223"/>
                  </a:lnTo>
                  <a:lnTo>
                    <a:pt x="772" y="232"/>
                  </a:lnTo>
                  <a:lnTo>
                    <a:pt x="757" y="240"/>
                  </a:lnTo>
                  <a:lnTo>
                    <a:pt x="739" y="247"/>
                  </a:lnTo>
                  <a:lnTo>
                    <a:pt x="722" y="255"/>
                  </a:lnTo>
                  <a:lnTo>
                    <a:pt x="705" y="264"/>
                  </a:lnTo>
                  <a:lnTo>
                    <a:pt x="690" y="272"/>
                  </a:lnTo>
                  <a:lnTo>
                    <a:pt x="673" y="281"/>
                  </a:lnTo>
                  <a:lnTo>
                    <a:pt x="656" y="289"/>
                  </a:lnTo>
                  <a:lnTo>
                    <a:pt x="639" y="299"/>
                  </a:lnTo>
                  <a:lnTo>
                    <a:pt x="624" y="308"/>
                  </a:lnTo>
                  <a:lnTo>
                    <a:pt x="606" y="316"/>
                  </a:lnTo>
                  <a:lnTo>
                    <a:pt x="589" y="325"/>
                  </a:lnTo>
                  <a:lnTo>
                    <a:pt x="574" y="335"/>
                  </a:lnTo>
                  <a:lnTo>
                    <a:pt x="559" y="342"/>
                  </a:lnTo>
                  <a:lnTo>
                    <a:pt x="544" y="352"/>
                  </a:lnTo>
                  <a:lnTo>
                    <a:pt x="528" y="359"/>
                  </a:lnTo>
                  <a:lnTo>
                    <a:pt x="513" y="369"/>
                  </a:lnTo>
                  <a:lnTo>
                    <a:pt x="500" y="378"/>
                  </a:lnTo>
                  <a:lnTo>
                    <a:pt x="485" y="388"/>
                  </a:lnTo>
                  <a:lnTo>
                    <a:pt x="470" y="396"/>
                  </a:lnTo>
                  <a:lnTo>
                    <a:pt x="456" y="405"/>
                  </a:lnTo>
                  <a:lnTo>
                    <a:pt x="443" y="413"/>
                  </a:lnTo>
                  <a:lnTo>
                    <a:pt x="430" y="422"/>
                  </a:lnTo>
                  <a:lnTo>
                    <a:pt x="418" y="430"/>
                  </a:lnTo>
                  <a:lnTo>
                    <a:pt x="407" y="437"/>
                  </a:lnTo>
                  <a:lnTo>
                    <a:pt x="395" y="447"/>
                  </a:lnTo>
                  <a:lnTo>
                    <a:pt x="384" y="454"/>
                  </a:lnTo>
                  <a:lnTo>
                    <a:pt x="375" y="464"/>
                  </a:lnTo>
                  <a:lnTo>
                    <a:pt x="365" y="472"/>
                  </a:lnTo>
                  <a:lnTo>
                    <a:pt x="357" y="479"/>
                  </a:lnTo>
                  <a:lnTo>
                    <a:pt x="350" y="487"/>
                  </a:lnTo>
                  <a:lnTo>
                    <a:pt x="342" y="494"/>
                  </a:lnTo>
                  <a:lnTo>
                    <a:pt x="335" y="502"/>
                  </a:lnTo>
                  <a:lnTo>
                    <a:pt x="331" y="510"/>
                  </a:lnTo>
                  <a:lnTo>
                    <a:pt x="323" y="517"/>
                  </a:lnTo>
                  <a:lnTo>
                    <a:pt x="318" y="525"/>
                  </a:lnTo>
                  <a:lnTo>
                    <a:pt x="312" y="532"/>
                  </a:lnTo>
                  <a:lnTo>
                    <a:pt x="306" y="540"/>
                  </a:lnTo>
                  <a:lnTo>
                    <a:pt x="300" y="550"/>
                  </a:lnTo>
                  <a:lnTo>
                    <a:pt x="295" y="557"/>
                  </a:lnTo>
                  <a:lnTo>
                    <a:pt x="289" y="567"/>
                  </a:lnTo>
                  <a:lnTo>
                    <a:pt x="283" y="576"/>
                  </a:lnTo>
                  <a:lnTo>
                    <a:pt x="278" y="586"/>
                  </a:lnTo>
                  <a:lnTo>
                    <a:pt x="270" y="595"/>
                  </a:lnTo>
                  <a:lnTo>
                    <a:pt x="264" y="605"/>
                  </a:lnTo>
                  <a:lnTo>
                    <a:pt x="259" y="616"/>
                  </a:lnTo>
                  <a:lnTo>
                    <a:pt x="253" y="626"/>
                  </a:lnTo>
                  <a:lnTo>
                    <a:pt x="245" y="637"/>
                  </a:lnTo>
                  <a:lnTo>
                    <a:pt x="240" y="648"/>
                  </a:lnTo>
                  <a:lnTo>
                    <a:pt x="234" y="660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15" y="694"/>
                  </a:lnTo>
                  <a:lnTo>
                    <a:pt x="209" y="705"/>
                  </a:lnTo>
                  <a:lnTo>
                    <a:pt x="203" y="717"/>
                  </a:lnTo>
                  <a:lnTo>
                    <a:pt x="196" y="730"/>
                  </a:lnTo>
                  <a:lnTo>
                    <a:pt x="190" y="743"/>
                  </a:lnTo>
                  <a:lnTo>
                    <a:pt x="184" y="757"/>
                  </a:lnTo>
                  <a:lnTo>
                    <a:pt x="177" y="768"/>
                  </a:lnTo>
                  <a:lnTo>
                    <a:pt x="171" y="780"/>
                  </a:lnTo>
                  <a:lnTo>
                    <a:pt x="165" y="793"/>
                  </a:lnTo>
                  <a:lnTo>
                    <a:pt x="160" y="806"/>
                  </a:lnTo>
                  <a:lnTo>
                    <a:pt x="154" y="819"/>
                  </a:lnTo>
                  <a:lnTo>
                    <a:pt x="148" y="833"/>
                  </a:lnTo>
                  <a:lnTo>
                    <a:pt x="143" y="846"/>
                  </a:lnTo>
                  <a:lnTo>
                    <a:pt x="137" y="859"/>
                  </a:lnTo>
                  <a:lnTo>
                    <a:pt x="129" y="873"/>
                  </a:lnTo>
                  <a:lnTo>
                    <a:pt x="124" y="886"/>
                  </a:lnTo>
                  <a:lnTo>
                    <a:pt x="120" y="899"/>
                  </a:lnTo>
                  <a:lnTo>
                    <a:pt x="114" y="914"/>
                  </a:lnTo>
                  <a:lnTo>
                    <a:pt x="108" y="928"/>
                  </a:lnTo>
                  <a:lnTo>
                    <a:pt x="103" y="939"/>
                  </a:lnTo>
                  <a:lnTo>
                    <a:pt x="97" y="954"/>
                  </a:lnTo>
                  <a:lnTo>
                    <a:pt x="93" y="968"/>
                  </a:lnTo>
                  <a:lnTo>
                    <a:pt x="88" y="981"/>
                  </a:lnTo>
                  <a:lnTo>
                    <a:pt x="82" y="994"/>
                  </a:lnTo>
                  <a:lnTo>
                    <a:pt x="76" y="1008"/>
                  </a:lnTo>
                  <a:lnTo>
                    <a:pt x="72" y="1023"/>
                  </a:lnTo>
                  <a:lnTo>
                    <a:pt x="67" y="1034"/>
                  </a:lnTo>
                  <a:lnTo>
                    <a:pt x="63" y="1049"/>
                  </a:lnTo>
                  <a:lnTo>
                    <a:pt x="59" y="1063"/>
                  </a:lnTo>
                  <a:lnTo>
                    <a:pt x="55" y="1076"/>
                  </a:lnTo>
                  <a:lnTo>
                    <a:pt x="49" y="1089"/>
                  </a:lnTo>
                  <a:lnTo>
                    <a:pt x="48" y="1103"/>
                  </a:lnTo>
                  <a:lnTo>
                    <a:pt x="42" y="1114"/>
                  </a:lnTo>
                  <a:lnTo>
                    <a:pt x="38" y="1129"/>
                  </a:lnTo>
                  <a:lnTo>
                    <a:pt x="34" y="1141"/>
                  </a:lnTo>
                  <a:lnTo>
                    <a:pt x="30" y="1154"/>
                  </a:lnTo>
                  <a:lnTo>
                    <a:pt x="29" y="1167"/>
                  </a:lnTo>
                  <a:lnTo>
                    <a:pt x="25" y="1181"/>
                  </a:lnTo>
                  <a:lnTo>
                    <a:pt x="23" y="1192"/>
                  </a:lnTo>
                  <a:lnTo>
                    <a:pt x="19" y="1203"/>
                  </a:lnTo>
                  <a:lnTo>
                    <a:pt x="17" y="1217"/>
                  </a:lnTo>
                  <a:lnTo>
                    <a:pt x="15" y="1228"/>
                  </a:lnTo>
                  <a:lnTo>
                    <a:pt x="11" y="1240"/>
                  </a:lnTo>
                  <a:lnTo>
                    <a:pt x="10" y="1253"/>
                  </a:lnTo>
                  <a:lnTo>
                    <a:pt x="8" y="1264"/>
                  </a:lnTo>
                  <a:lnTo>
                    <a:pt x="8" y="1276"/>
                  </a:lnTo>
                  <a:lnTo>
                    <a:pt x="4" y="1285"/>
                  </a:lnTo>
                  <a:lnTo>
                    <a:pt x="4" y="1297"/>
                  </a:lnTo>
                  <a:lnTo>
                    <a:pt x="2" y="1308"/>
                  </a:lnTo>
                  <a:lnTo>
                    <a:pt x="2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2"/>
                  </a:lnTo>
                  <a:lnTo>
                    <a:pt x="0" y="1361"/>
                  </a:lnTo>
                  <a:lnTo>
                    <a:pt x="0" y="1373"/>
                  </a:lnTo>
                  <a:lnTo>
                    <a:pt x="0" y="1382"/>
                  </a:lnTo>
                  <a:lnTo>
                    <a:pt x="0" y="1394"/>
                  </a:lnTo>
                  <a:lnTo>
                    <a:pt x="0" y="1405"/>
                  </a:lnTo>
                  <a:lnTo>
                    <a:pt x="0" y="1414"/>
                  </a:lnTo>
                  <a:lnTo>
                    <a:pt x="2" y="1426"/>
                  </a:lnTo>
                  <a:lnTo>
                    <a:pt x="2" y="1435"/>
                  </a:lnTo>
                  <a:lnTo>
                    <a:pt x="4" y="1447"/>
                  </a:lnTo>
                  <a:lnTo>
                    <a:pt x="4" y="1454"/>
                  </a:lnTo>
                  <a:lnTo>
                    <a:pt x="6" y="1464"/>
                  </a:lnTo>
                  <a:lnTo>
                    <a:pt x="8" y="1473"/>
                  </a:lnTo>
                  <a:lnTo>
                    <a:pt x="10" y="1485"/>
                  </a:lnTo>
                  <a:lnTo>
                    <a:pt x="10" y="1494"/>
                  </a:lnTo>
                  <a:lnTo>
                    <a:pt x="11" y="1504"/>
                  </a:lnTo>
                  <a:lnTo>
                    <a:pt x="13" y="1513"/>
                  </a:lnTo>
                  <a:lnTo>
                    <a:pt x="17" y="1525"/>
                  </a:lnTo>
                  <a:lnTo>
                    <a:pt x="19" y="1532"/>
                  </a:lnTo>
                  <a:lnTo>
                    <a:pt x="21" y="1542"/>
                  </a:lnTo>
                  <a:lnTo>
                    <a:pt x="23" y="1549"/>
                  </a:lnTo>
                  <a:lnTo>
                    <a:pt x="27" y="1559"/>
                  </a:lnTo>
                  <a:lnTo>
                    <a:pt x="29" y="1568"/>
                  </a:lnTo>
                  <a:lnTo>
                    <a:pt x="32" y="1578"/>
                  </a:lnTo>
                  <a:lnTo>
                    <a:pt x="34" y="1587"/>
                  </a:lnTo>
                  <a:lnTo>
                    <a:pt x="38" y="1597"/>
                  </a:lnTo>
                  <a:lnTo>
                    <a:pt x="40" y="1605"/>
                  </a:lnTo>
                  <a:lnTo>
                    <a:pt x="42" y="1612"/>
                  </a:lnTo>
                  <a:lnTo>
                    <a:pt x="46" y="1622"/>
                  </a:lnTo>
                  <a:lnTo>
                    <a:pt x="48" y="1629"/>
                  </a:lnTo>
                  <a:lnTo>
                    <a:pt x="49" y="1637"/>
                  </a:lnTo>
                  <a:lnTo>
                    <a:pt x="55" y="1644"/>
                  </a:lnTo>
                  <a:lnTo>
                    <a:pt x="57" y="1652"/>
                  </a:lnTo>
                  <a:lnTo>
                    <a:pt x="61" y="1660"/>
                  </a:lnTo>
                  <a:lnTo>
                    <a:pt x="63" y="1667"/>
                  </a:lnTo>
                  <a:lnTo>
                    <a:pt x="67" y="1675"/>
                  </a:lnTo>
                  <a:lnTo>
                    <a:pt x="70" y="1682"/>
                  </a:lnTo>
                  <a:lnTo>
                    <a:pt x="74" y="1690"/>
                  </a:lnTo>
                  <a:lnTo>
                    <a:pt x="76" y="1696"/>
                  </a:lnTo>
                  <a:lnTo>
                    <a:pt x="80" y="1703"/>
                  </a:lnTo>
                  <a:lnTo>
                    <a:pt x="84" y="1709"/>
                  </a:lnTo>
                  <a:lnTo>
                    <a:pt x="88" y="1717"/>
                  </a:lnTo>
                  <a:lnTo>
                    <a:pt x="91" y="1722"/>
                  </a:lnTo>
                  <a:lnTo>
                    <a:pt x="95" y="1730"/>
                  </a:lnTo>
                  <a:lnTo>
                    <a:pt x="99" y="1736"/>
                  </a:lnTo>
                  <a:lnTo>
                    <a:pt x="103" y="1741"/>
                  </a:lnTo>
                  <a:lnTo>
                    <a:pt x="105" y="1747"/>
                  </a:lnTo>
                  <a:lnTo>
                    <a:pt x="108" y="1753"/>
                  </a:lnTo>
                  <a:lnTo>
                    <a:pt x="112" y="1759"/>
                  </a:lnTo>
                  <a:lnTo>
                    <a:pt x="116" y="1764"/>
                  </a:lnTo>
                  <a:lnTo>
                    <a:pt x="120" y="1770"/>
                  </a:lnTo>
                  <a:lnTo>
                    <a:pt x="124" y="1776"/>
                  </a:lnTo>
                  <a:lnTo>
                    <a:pt x="126" y="1779"/>
                  </a:lnTo>
                  <a:lnTo>
                    <a:pt x="129" y="1785"/>
                  </a:lnTo>
                  <a:lnTo>
                    <a:pt x="135" y="1795"/>
                  </a:lnTo>
                  <a:lnTo>
                    <a:pt x="143" y="1802"/>
                  </a:lnTo>
                  <a:lnTo>
                    <a:pt x="150" y="1810"/>
                  </a:lnTo>
                  <a:lnTo>
                    <a:pt x="158" y="1819"/>
                  </a:lnTo>
                  <a:lnTo>
                    <a:pt x="164" y="1825"/>
                  </a:lnTo>
                  <a:lnTo>
                    <a:pt x="167" y="1831"/>
                  </a:lnTo>
                  <a:lnTo>
                    <a:pt x="173" y="1836"/>
                  </a:lnTo>
                  <a:lnTo>
                    <a:pt x="181" y="1842"/>
                  </a:lnTo>
                  <a:lnTo>
                    <a:pt x="186" y="1848"/>
                  </a:lnTo>
                  <a:lnTo>
                    <a:pt x="192" y="1854"/>
                  </a:lnTo>
                  <a:lnTo>
                    <a:pt x="198" y="1861"/>
                  </a:lnTo>
                  <a:lnTo>
                    <a:pt x="205" y="1869"/>
                  </a:lnTo>
                  <a:lnTo>
                    <a:pt x="211" y="1874"/>
                  </a:lnTo>
                  <a:lnTo>
                    <a:pt x="219" y="1882"/>
                  </a:lnTo>
                  <a:lnTo>
                    <a:pt x="226" y="1888"/>
                  </a:lnTo>
                  <a:lnTo>
                    <a:pt x="236" y="1895"/>
                  </a:lnTo>
                  <a:lnTo>
                    <a:pt x="243" y="1903"/>
                  </a:lnTo>
                  <a:lnTo>
                    <a:pt x="251" y="1911"/>
                  </a:lnTo>
                  <a:lnTo>
                    <a:pt x="259" y="1918"/>
                  </a:lnTo>
                  <a:lnTo>
                    <a:pt x="268" y="1926"/>
                  </a:lnTo>
                  <a:lnTo>
                    <a:pt x="276" y="1933"/>
                  </a:lnTo>
                  <a:lnTo>
                    <a:pt x="283" y="1941"/>
                  </a:lnTo>
                  <a:lnTo>
                    <a:pt x="293" y="1949"/>
                  </a:lnTo>
                  <a:lnTo>
                    <a:pt x="300" y="1956"/>
                  </a:lnTo>
                  <a:lnTo>
                    <a:pt x="310" y="1964"/>
                  </a:lnTo>
                  <a:lnTo>
                    <a:pt x="318" y="1973"/>
                  </a:lnTo>
                  <a:lnTo>
                    <a:pt x="327" y="1981"/>
                  </a:lnTo>
                  <a:lnTo>
                    <a:pt x="337" y="1989"/>
                  </a:lnTo>
                  <a:lnTo>
                    <a:pt x="346" y="1996"/>
                  </a:lnTo>
                  <a:lnTo>
                    <a:pt x="354" y="2006"/>
                  </a:lnTo>
                  <a:lnTo>
                    <a:pt x="363" y="2013"/>
                  </a:lnTo>
                  <a:lnTo>
                    <a:pt x="373" y="2021"/>
                  </a:lnTo>
                  <a:lnTo>
                    <a:pt x="380" y="2028"/>
                  </a:lnTo>
                  <a:lnTo>
                    <a:pt x="388" y="2036"/>
                  </a:lnTo>
                  <a:lnTo>
                    <a:pt x="397" y="2044"/>
                  </a:lnTo>
                  <a:lnTo>
                    <a:pt x="405" y="2051"/>
                  </a:lnTo>
                  <a:lnTo>
                    <a:pt x="414" y="2057"/>
                  </a:lnTo>
                  <a:lnTo>
                    <a:pt x="422" y="2065"/>
                  </a:lnTo>
                  <a:lnTo>
                    <a:pt x="432" y="2072"/>
                  </a:lnTo>
                  <a:lnTo>
                    <a:pt x="439" y="2080"/>
                  </a:lnTo>
                  <a:lnTo>
                    <a:pt x="445" y="2087"/>
                  </a:lnTo>
                  <a:lnTo>
                    <a:pt x="454" y="2093"/>
                  </a:lnTo>
                  <a:lnTo>
                    <a:pt x="460" y="2101"/>
                  </a:lnTo>
                  <a:lnTo>
                    <a:pt x="470" y="2106"/>
                  </a:lnTo>
                  <a:lnTo>
                    <a:pt x="475" y="2112"/>
                  </a:lnTo>
                  <a:lnTo>
                    <a:pt x="483" y="2118"/>
                  </a:lnTo>
                  <a:lnTo>
                    <a:pt x="489" y="2124"/>
                  </a:lnTo>
                  <a:lnTo>
                    <a:pt x="496" y="2131"/>
                  </a:lnTo>
                  <a:lnTo>
                    <a:pt x="502" y="2135"/>
                  </a:lnTo>
                  <a:lnTo>
                    <a:pt x="508" y="2139"/>
                  </a:lnTo>
                  <a:lnTo>
                    <a:pt x="513" y="2144"/>
                  </a:lnTo>
                  <a:lnTo>
                    <a:pt x="517" y="2148"/>
                  </a:lnTo>
                  <a:lnTo>
                    <a:pt x="527" y="2156"/>
                  </a:lnTo>
                  <a:lnTo>
                    <a:pt x="536" y="2163"/>
                  </a:lnTo>
                  <a:lnTo>
                    <a:pt x="542" y="2169"/>
                  </a:lnTo>
                  <a:lnTo>
                    <a:pt x="546" y="2173"/>
                  </a:lnTo>
                  <a:lnTo>
                    <a:pt x="549" y="2175"/>
                  </a:lnTo>
                  <a:lnTo>
                    <a:pt x="551" y="2177"/>
                  </a:lnTo>
                  <a:lnTo>
                    <a:pt x="553" y="2179"/>
                  </a:lnTo>
                  <a:lnTo>
                    <a:pt x="559" y="2181"/>
                  </a:lnTo>
                  <a:lnTo>
                    <a:pt x="567" y="2182"/>
                  </a:lnTo>
                  <a:lnTo>
                    <a:pt x="568" y="2184"/>
                  </a:lnTo>
                  <a:lnTo>
                    <a:pt x="574" y="2186"/>
                  </a:lnTo>
                  <a:lnTo>
                    <a:pt x="580" y="2188"/>
                  </a:lnTo>
                  <a:lnTo>
                    <a:pt x="586" y="2190"/>
                  </a:lnTo>
                  <a:lnTo>
                    <a:pt x="589" y="2192"/>
                  </a:lnTo>
                  <a:lnTo>
                    <a:pt x="595" y="2194"/>
                  </a:lnTo>
                  <a:lnTo>
                    <a:pt x="603" y="2198"/>
                  </a:lnTo>
                  <a:lnTo>
                    <a:pt x="610" y="2200"/>
                  </a:lnTo>
                  <a:lnTo>
                    <a:pt x="618" y="2201"/>
                  </a:lnTo>
                  <a:lnTo>
                    <a:pt x="625" y="2205"/>
                  </a:lnTo>
                  <a:lnTo>
                    <a:pt x="633" y="2207"/>
                  </a:lnTo>
                  <a:lnTo>
                    <a:pt x="643" y="2211"/>
                  </a:lnTo>
                  <a:lnTo>
                    <a:pt x="650" y="2213"/>
                  </a:lnTo>
                  <a:lnTo>
                    <a:pt x="660" y="2217"/>
                  </a:lnTo>
                  <a:lnTo>
                    <a:pt x="669" y="2219"/>
                  </a:lnTo>
                  <a:lnTo>
                    <a:pt x="679" y="2220"/>
                  </a:lnTo>
                  <a:lnTo>
                    <a:pt x="688" y="2224"/>
                  </a:lnTo>
                  <a:lnTo>
                    <a:pt x="700" y="2226"/>
                  </a:lnTo>
                  <a:lnTo>
                    <a:pt x="709" y="2230"/>
                  </a:lnTo>
                  <a:lnTo>
                    <a:pt x="720" y="2234"/>
                  </a:lnTo>
                  <a:lnTo>
                    <a:pt x="732" y="2236"/>
                  </a:lnTo>
                  <a:lnTo>
                    <a:pt x="743" y="2239"/>
                  </a:lnTo>
                  <a:lnTo>
                    <a:pt x="755" y="2243"/>
                  </a:lnTo>
                  <a:lnTo>
                    <a:pt x="768" y="2247"/>
                  </a:lnTo>
                  <a:lnTo>
                    <a:pt x="779" y="2249"/>
                  </a:lnTo>
                  <a:lnTo>
                    <a:pt x="791" y="2251"/>
                  </a:lnTo>
                  <a:lnTo>
                    <a:pt x="804" y="2255"/>
                  </a:lnTo>
                  <a:lnTo>
                    <a:pt x="816" y="2257"/>
                  </a:lnTo>
                  <a:lnTo>
                    <a:pt x="829" y="2260"/>
                  </a:lnTo>
                  <a:lnTo>
                    <a:pt x="842" y="2262"/>
                  </a:lnTo>
                  <a:lnTo>
                    <a:pt x="855" y="2266"/>
                  </a:lnTo>
                  <a:lnTo>
                    <a:pt x="869" y="2268"/>
                  </a:lnTo>
                  <a:lnTo>
                    <a:pt x="882" y="2270"/>
                  </a:lnTo>
                  <a:lnTo>
                    <a:pt x="895" y="2272"/>
                  </a:lnTo>
                  <a:lnTo>
                    <a:pt x="909" y="2274"/>
                  </a:lnTo>
                  <a:lnTo>
                    <a:pt x="924" y="2278"/>
                  </a:lnTo>
                  <a:lnTo>
                    <a:pt x="937" y="2278"/>
                  </a:lnTo>
                  <a:lnTo>
                    <a:pt x="952" y="2279"/>
                  </a:lnTo>
                  <a:lnTo>
                    <a:pt x="966" y="2281"/>
                  </a:lnTo>
                  <a:lnTo>
                    <a:pt x="981" y="2283"/>
                  </a:lnTo>
                  <a:lnTo>
                    <a:pt x="994" y="2285"/>
                  </a:lnTo>
                  <a:lnTo>
                    <a:pt x="1009" y="2285"/>
                  </a:lnTo>
                  <a:lnTo>
                    <a:pt x="1023" y="2287"/>
                  </a:lnTo>
                  <a:lnTo>
                    <a:pt x="1038" y="2287"/>
                  </a:lnTo>
                  <a:lnTo>
                    <a:pt x="1051" y="2287"/>
                  </a:lnTo>
                  <a:lnTo>
                    <a:pt x="1066" y="2287"/>
                  </a:lnTo>
                  <a:lnTo>
                    <a:pt x="1082" y="2287"/>
                  </a:lnTo>
                  <a:lnTo>
                    <a:pt x="1097" y="2289"/>
                  </a:lnTo>
                  <a:lnTo>
                    <a:pt x="1110" y="2287"/>
                  </a:lnTo>
                  <a:lnTo>
                    <a:pt x="1125" y="2287"/>
                  </a:lnTo>
                  <a:lnTo>
                    <a:pt x="1139" y="2285"/>
                  </a:lnTo>
                  <a:lnTo>
                    <a:pt x="1154" y="2285"/>
                  </a:lnTo>
                  <a:lnTo>
                    <a:pt x="1169" y="2283"/>
                  </a:lnTo>
                  <a:lnTo>
                    <a:pt x="1184" y="2281"/>
                  </a:lnTo>
                  <a:lnTo>
                    <a:pt x="1198" y="2279"/>
                  </a:lnTo>
                  <a:lnTo>
                    <a:pt x="1213" y="2279"/>
                  </a:lnTo>
                  <a:lnTo>
                    <a:pt x="1228" y="2276"/>
                  </a:lnTo>
                  <a:lnTo>
                    <a:pt x="1241" y="2274"/>
                  </a:lnTo>
                  <a:lnTo>
                    <a:pt x="1257" y="2270"/>
                  </a:lnTo>
                  <a:lnTo>
                    <a:pt x="1272" y="2268"/>
                  </a:lnTo>
                  <a:lnTo>
                    <a:pt x="1285" y="2264"/>
                  </a:lnTo>
                  <a:lnTo>
                    <a:pt x="1302" y="2260"/>
                  </a:lnTo>
                  <a:lnTo>
                    <a:pt x="1317" y="2257"/>
                  </a:lnTo>
                  <a:lnTo>
                    <a:pt x="1333" y="2255"/>
                  </a:lnTo>
                  <a:lnTo>
                    <a:pt x="1348" y="2249"/>
                  </a:lnTo>
                  <a:lnTo>
                    <a:pt x="1363" y="2245"/>
                  </a:lnTo>
                  <a:lnTo>
                    <a:pt x="1380" y="2241"/>
                  </a:lnTo>
                  <a:lnTo>
                    <a:pt x="1397" y="2238"/>
                  </a:lnTo>
                  <a:lnTo>
                    <a:pt x="1412" y="2234"/>
                  </a:lnTo>
                  <a:lnTo>
                    <a:pt x="1429" y="2230"/>
                  </a:lnTo>
                  <a:lnTo>
                    <a:pt x="1445" y="2224"/>
                  </a:lnTo>
                  <a:lnTo>
                    <a:pt x="1462" y="2220"/>
                  </a:lnTo>
                  <a:lnTo>
                    <a:pt x="1477" y="2217"/>
                  </a:lnTo>
                  <a:lnTo>
                    <a:pt x="1494" y="2211"/>
                  </a:lnTo>
                  <a:lnTo>
                    <a:pt x="1509" y="2207"/>
                  </a:lnTo>
                  <a:lnTo>
                    <a:pt x="1526" y="2201"/>
                  </a:lnTo>
                  <a:lnTo>
                    <a:pt x="1542" y="2196"/>
                  </a:lnTo>
                  <a:lnTo>
                    <a:pt x="1559" y="2190"/>
                  </a:lnTo>
                  <a:lnTo>
                    <a:pt x="1576" y="2184"/>
                  </a:lnTo>
                  <a:lnTo>
                    <a:pt x="1593" y="2181"/>
                  </a:lnTo>
                  <a:lnTo>
                    <a:pt x="1608" y="2173"/>
                  </a:lnTo>
                  <a:lnTo>
                    <a:pt x="1625" y="2167"/>
                  </a:lnTo>
                  <a:lnTo>
                    <a:pt x="1640" y="2162"/>
                  </a:lnTo>
                  <a:lnTo>
                    <a:pt x="1658" y="2156"/>
                  </a:lnTo>
                  <a:lnTo>
                    <a:pt x="1673" y="2148"/>
                  </a:lnTo>
                  <a:lnTo>
                    <a:pt x="1690" y="2143"/>
                  </a:lnTo>
                  <a:lnTo>
                    <a:pt x="1705" y="2137"/>
                  </a:lnTo>
                  <a:lnTo>
                    <a:pt x="1722" y="2131"/>
                  </a:lnTo>
                  <a:lnTo>
                    <a:pt x="1737" y="2124"/>
                  </a:lnTo>
                  <a:lnTo>
                    <a:pt x="1753" y="2116"/>
                  </a:lnTo>
                  <a:lnTo>
                    <a:pt x="1768" y="2108"/>
                  </a:lnTo>
                  <a:lnTo>
                    <a:pt x="1785" y="2101"/>
                  </a:lnTo>
                  <a:lnTo>
                    <a:pt x="1800" y="2093"/>
                  </a:lnTo>
                  <a:lnTo>
                    <a:pt x="1813" y="2086"/>
                  </a:lnTo>
                  <a:lnTo>
                    <a:pt x="1829" y="2078"/>
                  </a:lnTo>
                  <a:lnTo>
                    <a:pt x="1846" y="2070"/>
                  </a:lnTo>
                  <a:lnTo>
                    <a:pt x="1859" y="2063"/>
                  </a:lnTo>
                  <a:lnTo>
                    <a:pt x="1874" y="2055"/>
                  </a:lnTo>
                  <a:lnTo>
                    <a:pt x="1888" y="2046"/>
                  </a:lnTo>
                  <a:lnTo>
                    <a:pt x="1903" y="2040"/>
                  </a:lnTo>
                  <a:lnTo>
                    <a:pt x="1916" y="2030"/>
                  </a:lnTo>
                  <a:lnTo>
                    <a:pt x="1929" y="2023"/>
                  </a:lnTo>
                  <a:lnTo>
                    <a:pt x="1945" y="2013"/>
                  </a:lnTo>
                  <a:lnTo>
                    <a:pt x="1958" y="2006"/>
                  </a:lnTo>
                  <a:lnTo>
                    <a:pt x="1969" y="1996"/>
                  </a:lnTo>
                  <a:lnTo>
                    <a:pt x="1983" y="1987"/>
                  </a:lnTo>
                  <a:lnTo>
                    <a:pt x="1994" y="1977"/>
                  </a:lnTo>
                  <a:lnTo>
                    <a:pt x="2007" y="1970"/>
                  </a:lnTo>
                  <a:lnTo>
                    <a:pt x="2019" y="1960"/>
                  </a:lnTo>
                  <a:lnTo>
                    <a:pt x="2032" y="1951"/>
                  </a:lnTo>
                  <a:lnTo>
                    <a:pt x="2043" y="1941"/>
                  </a:lnTo>
                  <a:lnTo>
                    <a:pt x="2053" y="1933"/>
                  </a:lnTo>
                  <a:lnTo>
                    <a:pt x="2064" y="1922"/>
                  </a:lnTo>
                  <a:lnTo>
                    <a:pt x="2074" y="1913"/>
                  </a:lnTo>
                  <a:lnTo>
                    <a:pt x="2085" y="1903"/>
                  </a:lnTo>
                  <a:lnTo>
                    <a:pt x="2095" y="1894"/>
                  </a:lnTo>
                  <a:lnTo>
                    <a:pt x="2104" y="1882"/>
                  </a:lnTo>
                  <a:lnTo>
                    <a:pt x="2114" y="1874"/>
                  </a:lnTo>
                  <a:lnTo>
                    <a:pt x="2121" y="1863"/>
                  </a:lnTo>
                  <a:lnTo>
                    <a:pt x="2131" y="1854"/>
                  </a:lnTo>
                  <a:lnTo>
                    <a:pt x="2138" y="1842"/>
                  </a:lnTo>
                  <a:lnTo>
                    <a:pt x="2146" y="1833"/>
                  </a:lnTo>
                  <a:lnTo>
                    <a:pt x="2154" y="1821"/>
                  </a:lnTo>
                  <a:lnTo>
                    <a:pt x="2161" y="1812"/>
                  </a:lnTo>
                  <a:lnTo>
                    <a:pt x="2169" y="1800"/>
                  </a:lnTo>
                  <a:lnTo>
                    <a:pt x="2178" y="1791"/>
                  </a:lnTo>
                  <a:lnTo>
                    <a:pt x="2186" y="1781"/>
                  </a:lnTo>
                  <a:lnTo>
                    <a:pt x="2196" y="1772"/>
                  </a:lnTo>
                  <a:lnTo>
                    <a:pt x="2201" y="1762"/>
                  </a:lnTo>
                  <a:lnTo>
                    <a:pt x="2211" y="1753"/>
                  </a:lnTo>
                  <a:lnTo>
                    <a:pt x="2218" y="1741"/>
                  </a:lnTo>
                  <a:lnTo>
                    <a:pt x="2228" y="1732"/>
                  </a:lnTo>
                  <a:lnTo>
                    <a:pt x="2235" y="1722"/>
                  </a:lnTo>
                  <a:lnTo>
                    <a:pt x="2243" y="1713"/>
                  </a:lnTo>
                  <a:lnTo>
                    <a:pt x="2251" y="1702"/>
                  </a:lnTo>
                  <a:lnTo>
                    <a:pt x="2260" y="1694"/>
                  </a:lnTo>
                  <a:lnTo>
                    <a:pt x="2266" y="1684"/>
                  </a:lnTo>
                  <a:lnTo>
                    <a:pt x="2275" y="1675"/>
                  </a:lnTo>
                  <a:lnTo>
                    <a:pt x="2281" y="1665"/>
                  </a:lnTo>
                  <a:lnTo>
                    <a:pt x="2289" y="1656"/>
                  </a:lnTo>
                  <a:lnTo>
                    <a:pt x="2296" y="1644"/>
                  </a:lnTo>
                  <a:lnTo>
                    <a:pt x="2304" y="1635"/>
                  </a:lnTo>
                  <a:lnTo>
                    <a:pt x="2311" y="1627"/>
                  </a:lnTo>
                  <a:lnTo>
                    <a:pt x="2319" y="1616"/>
                  </a:lnTo>
                  <a:lnTo>
                    <a:pt x="2325" y="1606"/>
                  </a:lnTo>
                  <a:lnTo>
                    <a:pt x="2332" y="1597"/>
                  </a:lnTo>
                  <a:lnTo>
                    <a:pt x="2338" y="1587"/>
                  </a:lnTo>
                  <a:lnTo>
                    <a:pt x="2346" y="1578"/>
                  </a:lnTo>
                  <a:lnTo>
                    <a:pt x="2351" y="1568"/>
                  </a:lnTo>
                  <a:lnTo>
                    <a:pt x="2357" y="1559"/>
                  </a:lnTo>
                  <a:lnTo>
                    <a:pt x="2363" y="1549"/>
                  </a:lnTo>
                  <a:lnTo>
                    <a:pt x="2370" y="1540"/>
                  </a:lnTo>
                  <a:lnTo>
                    <a:pt x="2374" y="1530"/>
                  </a:lnTo>
                  <a:lnTo>
                    <a:pt x="2380" y="1521"/>
                  </a:lnTo>
                  <a:lnTo>
                    <a:pt x="2386" y="1510"/>
                  </a:lnTo>
                  <a:lnTo>
                    <a:pt x="2391" y="1500"/>
                  </a:lnTo>
                  <a:lnTo>
                    <a:pt x="2395" y="1490"/>
                  </a:lnTo>
                  <a:lnTo>
                    <a:pt x="2401" y="1479"/>
                  </a:lnTo>
                  <a:lnTo>
                    <a:pt x="2405" y="1470"/>
                  </a:lnTo>
                  <a:lnTo>
                    <a:pt x="2410" y="1460"/>
                  </a:lnTo>
                  <a:lnTo>
                    <a:pt x="2412" y="1449"/>
                  </a:lnTo>
                  <a:lnTo>
                    <a:pt x="2416" y="1439"/>
                  </a:lnTo>
                  <a:lnTo>
                    <a:pt x="2420" y="1428"/>
                  </a:lnTo>
                  <a:lnTo>
                    <a:pt x="2422" y="1418"/>
                  </a:lnTo>
                  <a:lnTo>
                    <a:pt x="2425" y="1407"/>
                  </a:lnTo>
                  <a:lnTo>
                    <a:pt x="2427" y="1397"/>
                  </a:lnTo>
                  <a:lnTo>
                    <a:pt x="2429" y="1386"/>
                  </a:lnTo>
                  <a:lnTo>
                    <a:pt x="2433" y="1376"/>
                  </a:lnTo>
                  <a:lnTo>
                    <a:pt x="2433" y="1365"/>
                  </a:lnTo>
                  <a:lnTo>
                    <a:pt x="2435" y="1354"/>
                  </a:lnTo>
                  <a:lnTo>
                    <a:pt x="2435" y="1342"/>
                  </a:lnTo>
                  <a:lnTo>
                    <a:pt x="2437" y="1333"/>
                  </a:lnTo>
                  <a:lnTo>
                    <a:pt x="2437" y="1321"/>
                  </a:lnTo>
                  <a:lnTo>
                    <a:pt x="2437" y="1310"/>
                  </a:lnTo>
                  <a:lnTo>
                    <a:pt x="2437" y="1298"/>
                  </a:lnTo>
                  <a:lnTo>
                    <a:pt x="2437" y="1287"/>
                  </a:lnTo>
                  <a:lnTo>
                    <a:pt x="2435" y="1274"/>
                  </a:lnTo>
                  <a:lnTo>
                    <a:pt x="2433" y="1262"/>
                  </a:lnTo>
                  <a:lnTo>
                    <a:pt x="2431" y="1251"/>
                  </a:lnTo>
                  <a:lnTo>
                    <a:pt x="2429" y="1240"/>
                  </a:lnTo>
                  <a:lnTo>
                    <a:pt x="2427" y="1226"/>
                  </a:lnTo>
                  <a:lnTo>
                    <a:pt x="2425" y="1215"/>
                  </a:lnTo>
                  <a:lnTo>
                    <a:pt x="2422" y="1202"/>
                  </a:lnTo>
                  <a:lnTo>
                    <a:pt x="2420" y="1190"/>
                  </a:lnTo>
                  <a:lnTo>
                    <a:pt x="2414" y="1177"/>
                  </a:lnTo>
                  <a:lnTo>
                    <a:pt x="2410" y="1165"/>
                  </a:lnTo>
                  <a:lnTo>
                    <a:pt x="2406" y="1152"/>
                  </a:lnTo>
                  <a:lnTo>
                    <a:pt x="2403" y="1139"/>
                  </a:lnTo>
                  <a:lnTo>
                    <a:pt x="2399" y="1126"/>
                  </a:lnTo>
                  <a:lnTo>
                    <a:pt x="2395" y="1114"/>
                  </a:lnTo>
                  <a:lnTo>
                    <a:pt x="2391" y="1101"/>
                  </a:lnTo>
                  <a:lnTo>
                    <a:pt x="2387" y="1089"/>
                  </a:lnTo>
                  <a:lnTo>
                    <a:pt x="2384" y="1076"/>
                  </a:lnTo>
                  <a:lnTo>
                    <a:pt x="2380" y="1065"/>
                  </a:lnTo>
                  <a:lnTo>
                    <a:pt x="2376" y="1051"/>
                  </a:lnTo>
                  <a:lnTo>
                    <a:pt x="2374" y="1040"/>
                  </a:lnTo>
                  <a:lnTo>
                    <a:pt x="2370" y="1027"/>
                  </a:lnTo>
                  <a:lnTo>
                    <a:pt x="2367" y="1015"/>
                  </a:lnTo>
                  <a:lnTo>
                    <a:pt x="2363" y="1004"/>
                  </a:lnTo>
                  <a:lnTo>
                    <a:pt x="2361" y="992"/>
                  </a:lnTo>
                  <a:lnTo>
                    <a:pt x="2357" y="979"/>
                  </a:lnTo>
                  <a:lnTo>
                    <a:pt x="2353" y="968"/>
                  </a:lnTo>
                  <a:lnTo>
                    <a:pt x="2349" y="954"/>
                  </a:lnTo>
                  <a:lnTo>
                    <a:pt x="2346" y="943"/>
                  </a:lnTo>
                  <a:lnTo>
                    <a:pt x="2344" y="934"/>
                  </a:lnTo>
                  <a:lnTo>
                    <a:pt x="2340" y="922"/>
                  </a:lnTo>
                  <a:lnTo>
                    <a:pt x="2338" y="911"/>
                  </a:lnTo>
                  <a:lnTo>
                    <a:pt x="2334" y="899"/>
                  </a:lnTo>
                  <a:lnTo>
                    <a:pt x="2330" y="888"/>
                  </a:lnTo>
                  <a:lnTo>
                    <a:pt x="2329" y="876"/>
                  </a:lnTo>
                  <a:lnTo>
                    <a:pt x="2325" y="865"/>
                  </a:lnTo>
                  <a:lnTo>
                    <a:pt x="2321" y="854"/>
                  </a:lnTo>
                  <a:lnTo>
                    <a:pt x="2317" y="842"/>
                  </a:lnTo>
                  <a:lnTo>
                    <a:pt x="2315" y="833"/>
                  </a:lnTo>
                  <a:lnTo>
                    <a:pt x="2311" y="821"/>
                  </a:lnTo>
                  <a:lnTo>
                    <a:pt x="2310" y="812"/>
                  </a:lnTo>
                  <a:lnTo>
                    <a:pt x="2306" y="800"/>
                  </a:lnTo>
                  <a:lnTo>
                    <a:pt x="2302" y="791"/>
                  </a:lnTo>
                  <a:lnTo>
                    <a:pt x="2298" y="780"/>
                  </a:lnTo>
                  <a:lnTo>
                    <a:pt x="2294" y="770"/>
                  </a:lnTo>
                  <a:lnTo>
                    <a:pt x="2291" y="761"/>
                  </a:lnTo>
                  <a:lnTo>
                    <a:pt x="2289" y="751"/>
                  </a:lnTo>
                  <a:lnTo>
                    <a:pt x="2285" y="742"/>
                  </a:lnTo>
                  <a:lnTo>
                    <a:pt x="2283" y="732"/>
                  </a:lnTo>
                  <a:lnTo>
                    <a:pt x="2279" y="722"/>
                  </a:lnTo>
                  <a:lnTo>
                    <a:pt x="2275" y="713"/>
                  </a:lnTo>
                  <a:lnTo>
                    <a:pt x="2272" y="705"/>
                  </a:lnTo>
                  <a:lnTo>
                    <a:pt x="2270" y="696"/>
                  </a:lnTo>
                  <a:lnTo>
                    <a:pt x="2266" y="686"/>
                  </a:lnTo>
                  <a:lnTo>
                    <a:pt x="2262" y="679"/>
                  </a:lnTo>
                  <a:lnTo>
                    <a:pt x="2260" y="671"/>
                  </a:lnTo>
                  <a:lnTo>
                    <a:pt x="2256" y="664"/>
                  </a:lnTo>
                  <a:lnTo>
                    <a:pt x="2253" y="656"/>
                  </a:lnTo>
                  <a:lnTo>
                    <a:pt x="2249" y="646"/>
                  </a:lnTo>
                  <a:lnTo>
                    <a:pt x="2245" y="639"/>
                  </a:lnTo>
                  <a:lnTo>
                    <a:pt x="2243" y="633"/>
                  </a:lnTo>
                  <a:lnTo>
                    <a:pt x="2239" y="626"/>
                  </a:lnTo>
                  <a:lnTo>
                    <a:pt x="2235" y="618"/>
                  </a:lnTo>
                  <a:lnTo>
                    <a:pt x="2232" y="610"/>
                  </a:lnTo>
                  <a:lnTo>
                    <a:pt x="2228" y="605"/>
                  </a:lnTo>
                  <a:lnTo>
                    <a:pt x="2224" y="599"/>
                  </a:lnTo>
                  <a:lnTo>
                    <a:pt x="2220" y="593"/>
                  </a:lnTo>
                  <a:lnTo>
                    <a:pt x="2216" y="588"/>
                  </a:lnTo>
                  <a:lnTo>
                    <a:pt x="2213" y="582"/>
                  </a:lnTo>
                  <a:lnTo>
                    <a:pt x="2209" y="576"/>
                  </a:lnTo>
                  <a:lnTo>
                    <a:pt x="2205" y="570"/>
                  </a:lnTo>
                  <a:lnTo>
                    <a:pt x="2201" y="565"/>
                  </a:lnTo>
                  <a:lnTo>
                    <a:pt x="2199" y="561"/>
                  </a:lnTo>
                  <a:lnTo>
                    <a:pt x="2196" y="555"/>
                  </a:lnTo>
                  <a:lnTo>
                    <a:pt x="2190" y="550"/>
                  </a:lnTo>
                  <a:lnTo>
                    <a:pt x="2184" y="544"/>
                  </a:lnTo>
                  <a:lnTo>
                    <a:pt x="2180" y="540"/>
                  </a:lnTo>
                  <a:lnTo>
                    <a:pt x="2173" y="534"/>
                  </a:lnTo>
                  <a:lnTo>
                    <a:pt x="2167" y="529"/>
                  </a:lnTo>
                  <a:lnTo>
                    <a:pt x="2161" y="523"/>
                  </a:lnTo>
                  <a:lnTo>
                    <a:pt x="2156" y="517"/>
                  </a:lnTo>
                  <a:lnTo>
                    <a:pt x="2148" y="510"/>
                  </a:lnTo>
                  <a:lnTo>
                    <a:pt x="2140" y="504"/>
                  </a:lnTo>
                  <a:lnTo>
                    <a:pt x="2133" y="498"/>
                  </a:lnTo>
                  <a:lnTo>
                    <a:pt x="2127" y="492"/>
                  </a:lnTo>
                  <a:lnTo>
                    <a:pt x="2119" y="485"/>
                  </a:lnTo>
                  <a:lnTo>
                    <a:pt x="2112" y="479"/>
                  </a:lnTo>
                  <a:lnTo>
                    <a:pt x="2104" y="472"/>
                  </a:lnTo>
                  <a:lnTo>
                    <a:pt x="2097" y="466"/>
                  </a:lnTo>
                  <a:lnTo>
                    <a:pt x="2087" y="458"/>
                  </a:lnTo>
                  <a:lnTo>
                    <a:pt x="2078" y="453"/>
                  </a:lnTo>
                  <a:lnTo>
                    <a:pt x="2070" y="445"/>
                  </a:lnTo>
                  <a:lnTo>
                    <a:pt x="2061" y="439"/>
                  </a:lnTo>
                  <a:lnTo>
                    <a:pt x="2051" y="432"/>
                  </a:lnTo>
                  <a:lnTo>
                    <a:pt x="2043" y="426"/>
                  </a:lnTo>
                  <a:lnTo>
                    <a:pt x="2036" y="418"/>
                  </a:lnTo>
                  <a:lnTo>
                    <a:pt x="2026" y="413"/>
                  </a:lnTo>
                  <a:lnTo>
                    <a:pt x="2017" y="405"/>
                  </a:lnTo>
                  <a:lnTo>
                    <a:pt x="2007" y="399"/>
                  </a:lnTo>
                  <a:lnTo>
                    <a:pt x="1998" y="392"/>
                  </a:lnTo>
                  <a:lnTo>
                    <a:pt x="1990" y="386"/>
                  </a:lnTo>
                  <a:lnTo>
                    <a:pt x="1981" y="380"/>
                  </a:lnTo>
                  <a:lnTo>
                    <a:pt x="1971" y="373"/>
                  </a:lnTo>
                  <a:lnTo>
                    <a:pt x="1964" y="367"/>
                  </a:lnTo>
                  <a:lnTo>
                    <a:pt x="1954" y="361"/>
                  </a:lnTo>
                  <a:lnTo>
                    <a:pt x="1945" y="354"/>
                  </a:lnTo>
                  <a:lnTo>
                    <a:pt x="1935" y="348"/>
                  </a:lnTo>
                  <a:lnTo>
                    <a:pt x="1926" y="342"/>
                  </a:lnTo>
                  <a:lnTo>
                    <a:pt x="1918" y="337"/>
                  </a:lnTo>
                  <a:lnTo>
                    <a:pt x="1908" y="329"/>
                  </a:lnTo>
                  <a:lnTo>
                    <a:pt x="1901" y="323"/>
                  </a:lnTo>
                  <a:lnTo>
                    <a:pt x="1893" y="318"/>
                  </a:lnTo>
                  <a:lnTo>
                    <a:pt x="1886" y="314"/>
                  </a:lnTo>
                  <a:lnTo>
                    <a:pt x="1876" y="308"/>
                  </a:lnTo>
                  <a:lnTo>
                    <a:pt x="1869" y="302"/>
                  </a:lnTo>
                  <a:lnTo>
                    <a:pt x="1861" y="297"/>
                  </a:lnTo>
                  <a:lnTo>
                    <a:pt x="1855" y="291"/>
                  </a:lnTo>
                  <a:lnTo>
                    <a:pt x="1846" y="285"/>
                  </a:lnTo>
                  <a:lnTo>
                    <a:pt x="1840" y="281"/>
                  </a:lnTo>
                  <a:lnTo>
                    <a:pt x="1832" y="278"/>
                  </a:lnTo>
                  <a:lnTo>
                    <a:pt x="1827" y="274"/>
                  </a:lnTo>
                  <a:lnTo>
                    <a:pt x="1821" y="270"/>
                  </a:lnTo>
                  <a:lnTo>
                    <a:pt x="1815" y="266"/>
                  </a:lnTo>
                  <a:lnTo>
                    <a:pt x="1810" y="261"/>
                  </a:lnTo>
                  <a:lnTo>
                    <a:pt x="1806" y="259"/>
                  </a:lnTo>
                  <a:lnTo>
                    <a:pt x="1796" y="253"/>
                  </a:lnTo>
                  <a:lnTo>
                    <a:pt x="1789" y="249"/>
                  </a:lnTo>
                  <a:lnTo>
                    <a:pt x="1781" y="243"/>
                  </a:lnTo>
                  <a:lnTo>
                    <a:pt x="1777" y="242"/>
                  </a:lnTo>
                  <a:lnTo>
                    <a:pt x="1774" y="240"/>
                  </a:lnTo>
                  <a:lnTo>
                    <a:pt x="1315" y="0"/>
                  </a:lnTo>
                  <a:lnTo>
                    <a:pt x="1095" y="86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0" name="Freeform 14"/>
            <p:cNvSpPr>
              <a:spLocks/>
            </p:cNvSpPr>
            <p:nvPr/>
          </p:nvSpPr>
          <p:spPr bwMode="auto">
            <a:xfrm>
              <a:off x="3203" y="2345"/>
              <a:ext cx="281" cy="370"/>
            </a:xfrm>
            <a:custGeom>
              <a:avLst/>
              <a:gdLst>
                <a:gd name="T0" fmla="*/ 1 w 561"/>
                <a:gd name="T1" fmla="*/ 1 h 739"/>
                <a:gd name="T2" fmla="*/ 1 w 561"/>
                <a:gd name="T3" fmla="*/ 1 h 739"/>
                <a:gd name="T4" fmla="*/ 1 w 561"/>
                <a:gd name="T5" fmla="*/ 1 h 739"/>
                <a:gd name="T6" fmla="*/ 1 w 561"/>
                <a:gd name="T7" fmla="*/ 1 h 739"/>
                <a:gd name="T8" fmla="*/ 1 w 561"/>
                <a:gd name="T9" fmla="*/ 1 h 739"/>
                <a:gd name="T10" fmla="*/ 1 w 561"/>
                <a:gd name="T11" fmla="*/ 1 h 739"/>
                <a:gd name="T12" fmla="*/ 1 w 561"/>
                <a:gd name="T13" fmla="*/ 1 h 739"/>
                <a:gd name="T14" fmla="*/ 1 w 561"/>
                <a:gd name="T15" fmla="*/ 1 h 739"/>
                <a:gd name="T16" fmla="*/ 1 w 561"/>
                <a:gd name="T17" fmla="*/ 1 h 739"/>
                <a:gd name="T18" fmla="*/ 1 w 561"/>
                <a:gd name="T19" fmla="*/ 1 h 739"/>
                <a:gd name="T20" fmla="*/ 1 w 561"/>
                <a:gd name="T21" fmla="*/ 1 h 739"/>
                <a:gd name="T22" fmla="*/ 1 w 561"/>
                <a:gd name="T23" fmla="*/ 1 h 739"/>
                <a:gd name="T24" fmla="*/ 1 w 561"/>
                <a:gd name="T25" fmla="*/ 1 h 739"/>
                <a:gd name="T26" fmla="*/ 1 w 561"/>
                <a:gd name="T27" fmla="*/ 1 h 739"/>
                <a:gd name="T28" fmla="*/ 1 w 561"/>
                <a:gd name="T29" fmla="*/ 1 h 739"/>
                <a:gd name="T30" fmla="*/ 1 w 561"/>
                <a:gd name="T31" fmla="*/ 1 h 739"/>
                <a:gd name="T32" fmla="*/ 1 w 561"/>
                <a:gd name="T33" fmla="*/ 1 h 739"/>
                <a:gd name="T34" fmla="*/ 1 w 561"/>
                <a:gd name="T35" fmla="*/ 1 h 739"/>
                <a:gd name="T36" fmla="*/ 1 w 561"/>
                <a:gd name="T37" fmla="*/ 1 h 739"/>
                <a:gd name="T38" fmla="*/ 1 w 561"/>
                <a:gd name="T39" fmla="*/ 1 h 739"/>
                <a:gd name="T40" fmla="*/ 1 w 561"/>
                <a:gd name="T41" fmla="*/ 1 h 739"/>
                <a:gd name="T42" fmla="*/ 1 w 561"/>
                <a:gd name="T43" fmla="*/ 1 h 739"/>
                <a:gd name="T44" fmla="*/ 0 w 561"/>
                <a:gd name="T45" fmla="*/ 1 h 739"/>
                <a:gd name="T46" fmla="*/ 1 w 561"/>
                <a:gd name="T47" fmla="*/ 1 h 739"/>
                <a:gd name="T48" fmla="*/ 1 w 561"/>
                <a:gd name="T49" fmla="*/ 1 h 739"/>
                <a:gd name="T50" fmla="*/ 1 w 561"/>
                <a:gd name="T51" fmla="*/ 1 h 739"/>
                <a:gd name="T52" fmla="*/ 1 w 561"/>
                <a:gd name="T53" fmla="*/ 1 h 739"/>
                <a:gd name="T54" fmla="*/ 1 w 561"/>
                <a:gd name="T55" fmla="*/ 1 h 739"/>
                <a:gd name="T56" fmla="*/ 1 w 561"/>
                <a:gd name="T57" fmla="*/ 1 h 739"/>
                <a:gd name="T58" fmla="*/ 1 w 561"/>
                <a:gd name="T59" fmla="*/ 1 h 739"/>
                <a:gd name="T60" fmla="*/ 1 w 561"/>
                <a:gd name="T61" fmla="*/ 1 h 739"/>
                <a:gd name="T62" fmla="*/ 1 w 561"/>
                <a:gd name="T63" fmla="*/ 1 h 739"/>
                <a:gd name="T64" fmla="*/ 1 w 561"/>
                <a:gd name="T65" fmla="*/ 1 h 739"/>
                <a:gd name="T66" fmla="*/ 1 w 561"/>
                <a:gd name="T67" fmla="*/ 1 h 739"/>
                <a:gd name="T68" fmla="*/ 1 w 561"/>
                <a:gd name="T69" fmla="*/ 1 h 739"/>
                <a:gd name="T70" fmla="*/ 1 w 561"/>
                <a:gd name="T71" fmla="*/ 1 h 739"/>
                <a:gd name="T72" fmla="*/ 1 w 561"/>
                <a:gd name="T73" fmla="*/ 1 h 739"/>
                <a:gd name="T74" fmla="*/ 1 w 561"/>
                <a:gd name="T75" fmla="*/ 1 h 739"/>
                <a:gd name="T76" fmla="*/ 1 w 561"/>
                <a:gd name="T77" fmla="*/ 1 h 739"/>
                <a:gd name="T78" fmla="*/ 1 w 561"/>
                <a:gd name="T79" fmla="*/ 1 h 739"/>
                <a:gd name="T80" fmla="*/ 1 w 561"/>
                <a:gd name="T81" fmla="*/ 1 h 739"/>
                <a:gd name="T82" fmla="*/ 1 w 561"/>
                <a:gd name="T83" fmla="*/ 1 h 739"/>
                <a:gd name="T84" fmla="*/ 1 w 561"/>
                <a:gd name="T85" fmla="*/ 1 h 739"/>
                <a:gd name="T86" fmla="*/ 1 w 561"/>
                <a:gd name="T87" fmla="*/ 1 h 739"/>
                <a:gd name="T88" fmla="*/ 1 w 561"/>
                <a:gd name="T89" fmla="*/ 1 h 739"/>
                <a:gd name="T90" fmla="*/ 1 w 561"/>
                <a:gd name="T91" fmla="*/ 1 h 739"/>
                <a:gd name="T92" fmla="*/ 1 w 561"/>
                <a:gd name="T93" fmla="*/ 1 h 739"/>
                <a:gd name="T94" fmla="*/ 1 w 561"/>
                <a:gd name="T95" fmla="*/ 1 h 7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1"/>
                <a:gd name="T145" fmla="*/ 0 h 739"/>
                <a:gd name="T146" fmla="*/ 561 w 561"/>
                <a:gd name="T147" fmla="*/ 739 h 7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1" h="739">
                  <a:moveTo>
                    <a:pt x="561" y="0"/>
                  </a:moveTo>
                  <a:lnTo>
                    <a:pt x="550" y="4"/>
                  </a:lnTo>
                  <a:lnTo>
                    <a:pt x="540" y="9"/>
                  </a:lnTo>
                  <a:lnTo>
                    <a:pt x="529" y="15"/>
                  </a:lnTo>
                  <a:lnTo>
                    <a:pt x="521" y="23"/>
                  </a:lnTo>
                  <a:lnTo>
                    <a:pt x="512" y="28"/>
                  </a:lnTo>
                  <a:lnTo>
                    <a:pt x="502" y="34"/>
                  </a:lnTo>
                  <a:lnTo>
                    <a:pt x="493" y="42"/>
                  </a:lnTo>
                  <a:lnTo>
                    <a:pt x="485" y="49"/>
                  </a:lnTo>
                  <a:lnTo>
                    <a:pt x="475" y="57"/>
                  </a:lnTo>
                  <a:lnTo>
                    <a:pt x="466" y="64"/>
                  </a:lnTo>
                  <a:lnTo>
                    <a:pt x="458" y="72"/>
                  </a:lnTo>
                  <a:lnTo>
                    <a:pt x="449" y="80"/>
                  </a:lnTo>
                  <a:lnTo>
                    <a:pt x="441" y="87"/>
                  </a:lnTo>
                  <a:lnTo>
                    <a:pt x="432" y="97"/>
                  </a:lnTo>
                  <a:lnTo>
                    <a:pt x="424" y="104"/>
                  </a:lnTo>
                  <a:lnTo>
                    <a:pt x="415" y="114"/>
                  </a:lnTo>
                  <a:lnTo>
                    <a:pt x="407" y="120"/>
                  </a:lnTo>
                  <a:lnTo>
                    <a:pt x="398" y="129"/>
                  </a:lnTo>
                  <a:lnTo>
                    <a:pt x="390" y="137"/>
                  </a:lnTo>
                  <a:lnTo>
                    <a:pt x="382" y="146"/>
                  </a:lnTo>
                  <a:lnTo>
                    <a:pt x="373" y="156"/>
                  </a:lnTo>
                  <a:lnTo>
                    <a:pt x="365" y="163"/>
                  </a:lnTo>
                  <a:lnTo>
                    <a:pt x="358" y="173"/>
                  </a:lnTo>
                  <a:lnTo>
                    <a:pt x="350" y="184"/>
                  </a:lnTo>
                  <a:lnTo>
                    <a:pt x="342" y="192"/>
                  </a:lnTo>
                  <a:lnTo>
                    <a:pt x="335" y="201"/>
                  </a:lnTo>
                  <a:lnTo>
                    <a:pt x="327" y="211"/>
                  </a:lnTo>
                  <a:lnTo>
                    <a:pt x="320" y="220"/>
                  </a:lnTo>
                  <a:lnTo>
                    <a:pt x="310" y="230"/>
                  </a:lnTo>
                  <a:lnTo>
                    <a:pt x="303" y="241"/>
                  </a:lnTo>
                  <a:lnTo>
                    <a:pt x="297" y="251"/>
                  </a:lnTo>
                  <a:lnTo>
                    <a:pt x="289" y="260"/>
                  </a:lnTo>
                  <a:lnTo>
                    <a:pt x="280" y="270"/>
                  </a:lnTo>
                  <a:lnTo>
                    <a:pt x="272" y="279"/>
                  </a:lnTo>
                  <a:lnTo>
                    <a:pt x="264" y="289"/>
                  </a:lnTo>
                  <a:lnTo>
                    <a:pt x="257" y="300"/>
                  </a:lnTo>
                  <a:lnTo>
                    <a:pt x="247" y="308"/>
                  </a:lnTo>
                  <a:lnTo>
                    <a:pt x="240" y="319"/>
                  </a:lnTo>
                  <a:lnTo>
                    <a:pt x="232" y="329"/>
                  </a:lnTo>
                  <a:lnTo>
                    <a:pt x="226" y="338"/>
                  </a:lnTo>
                  <a:lnTo>
                    <a:pt x="217" y="348"/>
                  </a:lnTo>
                  <a:lnTo>
                    <a:pt x="209" y="359"/>
                  </a:lnTo>
                  <a:lnTo>
                    <a:pt x="202" y="369"/>
                  </a:lnTo>
                  <a:lnTo>
                    <a:pt x="194" y="378"/>
                  </a:lnTo>
                  <a:lnTo>
                    <a:pt x="185" y="388"/>
                  </a:lnTo>
                  <a:lnTo>
                    <a:pt x="177" y="397"/>
                  </a:lnTo>
                  <a:lnTo>
                    <a:pt x="168" y="407"/>
                  </a:lnTo>
                  <a:lnTo>
                    <a:pt x="160" y="418"/>
                  </a:lnTo>
                  <a:lnTo>
                    <a:pt x="150" y="426"/>
                  </a:lnTo>
                  <a:lnTo>
                    <a:pt x="143" y="437"/>
                  </a:lnTo>
                  <a:lnTo>
                    <a:pt x="135" y="445"/>
                  </a:lnTo>
                  <a:lnTo>
                    <a:pt x="126" y="456"/>
                  </a:lnTo>
                  <a:lnTo>
                    <a:pt x="116" y="464"/>
                  </a:lnTo>
                  <a:lnTo>
                    <a:pt x="109" y="473"/>
                  </a:lnTo>
                  <a:lnTo>
                    <a:pt x="99" y="483"/>
                  </a:lnTo>
                  <a:lnTo>
                    <a:pt x="92" y="492"/>
                  </a:lnTo>
                  <a:lnTo>
                    <a:pt x="82" y="500"/>
                  </a:lnTo>
                  <a:lnTo>
                    <a:pt x="73" y="509"/>
                  </a:lnTo>
                  <a:lnTo>
                    <a:pt x="63" y="517"/>
                  </a:lnTo>
                  <a:lnTo>
                    <a:pt x="55" y="526"/>
                  </a:lnTo>
                  <a:lnTo>
                    <a:pt x="46" y="536"/>
                  </a:lnTo>
                  <a:lnTo>
                    <a:pt x="36" y="543"/>
                  </a:lnTo>
                  <a:lnTo>
                    <a:pt x="27" y="551"/>
                  </a:lnTo>
                  <a:lnTo>
                    <a:pt x="17" y="561"/>
                  </a:lnTo>
                  <a:lnTo>
                    <a:pt x="15" y="564"/>
                  </a:lnTo>
                  <a:lnTo>
                    <a:pt x="15" y="574"/>
                  </a:lnTo>
                  <a:lnTo>
                    <a:pt x="15" y="578"/>
                  </a:lnTo>
                  <a:lnTo>
                    <a:pt x="15" y="583"/>
                  </a:lnTo>
                  <a:lnTo>
                    <a:pt x="15" y="589"/>
                  </a:lnTo>
                  <a:lnTo>
                    <a:pt x="15" y="595"/>
                  </a:lnTo>
                  <a:lnTo>
                    <a:pt x="14" y="600"/>
                  </a:lnTo>
                  <a:lnTo>
                    <a:pt x="14" y="606"/>
                  </a:lnTo>
                  <a:lnTo>
                    <a:pt x="14" y="612"/>
                  </a:lnTo>
                  <a:lnTo>
                    <a:pt x="14" y="619"/>
                  </a:lnTo>
                  <a:lnTo>
                    <a:pt x="12" y="625"/>
                  </a:lnTo>
                  <a:lnTo>
                    <a:pt x="12" y="633"/>
                  </a:lnTo>
                  <a:lnTo>
                    <a:pt x="12" y="638"/>
                  </a:lnTo>
                  <a:lnTo>
                    <a:pt x="12" y="646"/>
                  </a:lnTo>
                  <a:lnTo>
                    <a:pt x="10" y="652"/>
                  </a:lnTo>
                  <a:lnTo>
                    <a:pt x="10" y="659"/>
                  </a:lnTo>
                  <a:lnTo>
                    <a:pt x="8" y="665"/>
                  </a:lnTo>
                  <a:lnTo>
                    <a:pt x="8" y="673"/>
                  </a:lnTo>
                  <a:lnTo>
                    <a:pt x="8" y="678"/>
                  </a:lnTo>
                  <a:lnTo>
                    <a:pt x="6" y="684"/>
                  </a:lnTo>
                  <a:lnTo>
                    <a:pt x="6" y="690"/>
                  </a:lnTo>
                  <a:lnTo>
                    <a:pt x="6" y="697"/>
                  </a:lnTo>
                  <a:lnTo>
                    <a:pt x="4" y="701"/>
                  </a:lnTo>
                  <a:lnTo>
                    <a:pt x="4" y="707"/>
                  </a:lnTo>
                  <a:lnTo>
                    <a:pt x="2" y="713"/>
                  </a:lnTo>
                  <a:lnTo>
                    <a:pt x="2" y="716"/>
                  </a:lnTo>
                  <a:lnTo>
                    <a:pt x="0" y="724"/>
                  </a:lnTo>
                  <a:lnTo>
                    <a:pt x="0" y="732"/>
                  </a:lnTo>
                  <a:lnTo>
                    <a:pt x="8" y="732"/>
                  </a:lnTo>
                  <a:lnTo>
                    <a:pt x="19" y="732"/>
                  </a:lnTo>
                  <a:lnTo>
                    <a:pt x="27" y="732"/>
                  </a:lnTo>
                  <a:lnTo>
                    <a:pt x="38" y="732"/>
                  </a:lnTo>
                  <a:lnTo>
                    <a:pt x="48" y="732"/>
                  </a:lnTo>
                  <a:lnTo>
                    <a:pt x="57" y="734"/>
                  </a:lnTo>
                  <a:lnTo>
                    <a:pt x="67" y="735"/>
                  </a:lnTo>
                  <a:lnTo>
                    <a:pt x="76" y="739"/>
                  </a:lnTo>
                  <a:lnTo>
                    <a:pt x="88" y="730"/>
                  </a:lnTo>
                  <a:lnTo>
                    <a:pt x="97" y="722"/>
                  </a:lnTo>
                  <a:lnTo>
                    <a:pt x="109" y="715"/>
                  </a:lnTo>
                  <a:lnTo>
                    <a:pt x="118" y="707"/>
                  </a:lnTo>
                  <a:lnTo>
                    <a:pt x="128" y="699"/>
                  </a:lnTo>
                  <a:lnTo>
                    <a:pt x="139" y="692"/>
                  </a:lnTo>
                  <a:lnTo>
                    <a:pt x="149" y="684"/>
                  </a:lnTo>
                  <a:lnTo>
                    <a:pt x="158" y="676"/>
                  </a:lnTo>
                  <a:lnTo>
                    <a:pt x="166" y="669"/>
                  </a:lnTo>
                  <a:lnTo>
                    <a:pt x="175" y="661"/>
                  </a:lnTo>
                  <a:lnTo>
                    <a:pt x="183" y="654"/>
                  </a:lnTo>
                  <a:lnTo>
                    <a:pt x="192" y="646"/>
                  </a:lnTo>
                  <a:lnTo>
                    <a:pt x="202" y="638"/>
                  </a:lnTo>
                  <a:lnTo>
                    <a:pt x="209" y="631"/>
                  </a:lnTo>
                  <a:lnTo>
                    <a:pt x="219" y="623"/>
                  </a:lnTo>
                  <a:lnTo>
                    <a:pt x="226" y="618"/>
                  </a:lnTo>
                  <a:lnTo>
                    <a:pt x="232" y="608"/>
                  </a:lnTo>
                  <a:lnTo>
                    <a:pt x="242" y="600"/>
                  </a:lnTo>
                  <a:lnTo>
                    <a:pt x="247" y="593"/>
                  </a:lnTo>
                  <a:lnTo>
                    <a:pt x="257" y="587"/>
                  </a:lnTo>
                  <a:lnTo>
                    <a:pt x="263" y="578"/>
                  </a:lnTo>
                  <a:lnTo>
                    <a:pt x="270" y="570"/>
                  </a:lnTo>
                  <a:lnTo>
                    <a:pt x="278" y="562"/>
                  </a:lnTo>
                  <a:lnTo>
                    <a:pt x="285" y="557"/>
                  </a:lnTo>
                  <a:lnTo>
                    <a:pt x="291" y="549"/>
                  </a:lnTo>
                  <a:lnTo>
                    <a:pt x="299" y="542"/>
                  </a:lnTo>
                  <a:lnTo>
                    <a:pt x="304" y="532"/>
                  </a:lnTo>
                  <a:lnTo>
                    <a:pt x="310" y="524"/>
                  </a:lnTo>
                  <a:lnTo>
                    <a:pt x="318" y="517"/>
                  </a:lnTo>
                  <a:lnTo>
                    <a:pt x="323" y="509"/>
                  </a:lnTo>
                  <a:lnTo>
                    <a:pt x="331" y="502"/>
                  </a:lnTo>
                  <a:lnTo>
                    <a:pt x="337" y="494"/>
                  </a:lnTo>
                  <a:lnTo>
                    <a:pt x="342" y="484"/>
                  </a:lnTo>
                  <a:lnTo>
                    <a:pt x="348" y="477"/>
                  </a:lnTo>
                  <a:lnTo>
                    <a:pt x="354" y="467"/>
                  </a:lnTo>
                  <a:lnTo>
                    <a:pt x="361" y="460"/>
                  </a:lnTo>
                  <a:lnTo>
                    <a:pt x="367" y="450"/>
                  </a:lnTo>
                  <a:lnTo>
                    <a:pt x="373" y="443"/>
                  </a:lnTo>
                  <a:lnTo>
                    <a:pt x="377" y="433"/>
                  </a:lnTo>
                  <a:lnTo>
                    <a:pt x="384" y="426"/>
                  </a:lnTo>
                  <a:lnTo>
                    <a:pt x="390" y="416"/>
                  </a:lnTo>
                  <a:lnTo>
                    <a:pt x="396" y="407"/>
                  </a:lnTo>
                  <a:lnTo>
                    <a:pt x="401" y="397"/>
                  </a:lnTo>
                  <a:lnTo>
                    <a:pt x="407" y="388"/>
                  </a:lnTo>
                  <a:lnTo>
                    <a:pt x="413" y="378"/>
                  </a:lnTo>
                  <a:lnTo>
                    <a:pt x="420" y="369"/>
                  </a:lnTo>
                  <a:lnTo>
                    <a:pt x="426" y="359"/>
                  </a:lnTo>
                  <a:lnTo>
                    <a:pt x="432" y="350"/>
                  </a:lnTo>
                  <a:lnTo>
                    <a:pt x="437" y="338"/>
                  </a:lnTo>
                  <a:lnTo>
                    <a:pt x="443" y="327"/>
                  </a:lnTo>
                  <a:lnTo>
                    <a:pt x="449" y="317"/>
                  </a:lnTo>
                  <a:lnTo>
                    <a:pt x="455" y="306"/>
                  </a:lnTo>
                  <a:lnTo>
                    <a:pt x="460" y="294"/>
                  </a:lnTo>
                  <a:lnTo>
                    <a:pt x="466" y="285"/>
                  </a:lnTo>
                  <a:lnTo>
                    <a:pt x="474" y="273"/>
                  </a:lnTo>
                  <a:lnTo>
                    <a:pt x="481" y="262"/>
                  </a:lnTo>
                  <a:lnTo>
                    <a:pt x="487" y="251"/>
                  </a:lnTo>
                  <a:lnTo>
                    <a:pt x="493" y="239"/>
                  </a:lnTo>
                  <a:lnTo>
                    <a:pt x="500" y="226"/>
                  </a:lnTo>
                  <a:lnTo>
                    <a:pt x="506" y="215"/>
                  </a:lnTo>
                  <a:lnTo>
                    <a:pt x="513" y="203"/>
                  </a:lnTo>
                  <a:lnTo>
                    <a:pt x="521" y="190"/>
                  </a:lnTo>
                  <a:lnTo>
                    <a:pt x="527" y="178"/>
                  </a:lnTo>
                  <a:lnTo>
                    <a:pt x="534" y="165"/>
                  </a:lnTo>
                  <a:lnTo>
                    <a:pt x="534" y="159"/>
                  </a:lnTo>
                  <a:lnTo>
                    <a:pt x="534" y="152"/>
                  </a:lnTo>
                  <a:lnTo>
                    <a:pt x="534" y="146"/>
                  </a:lnTo>
                  <a:lnTo>
                    <a:pt x="534" y="142"/>
                  </a:lnTo>
                  <a:lnTo>
                    <a:pt x="534" y="137"/>
                  </a:lnTo>
                  <a:lnTo>
                    <a:pt x="536" y="131"/>
                  </a:lnTo>
                  <a:lnTo>
                    <a:pt x="536" y="125"/>
                  </a:lnTo>
                  <a:lnTo>
                    <a:pt x="538" y="120"/>
                  </a:lnTo>
                  <a:lnTo>
                    <a:pt x="538" y="114"/>
                  </a:lnTo>
                  <a:lnTo>
                    <a:pt x="540" y="108"/>
                  </a:lnTo>
                  <a:lnTo>
                    <a:pt x="542" y="100"/>
                  </a:lnTo>
                  <a:lnTo>
                    <a:pt x="544" y="95"/>
                  </a:lnTo>
                  <a:lnTo>
                    <a:pt x="544" y="87"/>
                  </a:lnTo>
                  <a:lnTo>
                    <a:pt x="548" y="81"/>
                  </a:lnTo>
                  <a:lnTo>
                    <a:pt x="548" y="74"/>
                  </a:lnTo>
                  <a:lnTo>
                    <a:pt x="550" y="68"/>
                  </a:lnTo>
                  <a:lnTo>
                    <a:pt x="552" y="61"/>
                  </a:lnTo>
                  <a:lnTo>
                    <a:pt x="553" y="55"/>
                  </a:lnTo>
                  <a:lnTo>
                    <a:pt x="553" y="49"/>
                  </a:lnTo>
                  <a:lnTo>
                    <a:pt x="555" y="43"/>
                  </a:lnTo>
                  <a:lnTo>
                    <a:pt x="555" y="38"/>
                  </a:lnTo>
                  <a:lnTo>
                    <a:pt x="557" y="32"/>
                  </a:lnTo>
                  <a:lnTo>
                    <a:pt x="557" y="26"/>
                  </a:lnTo>
                  <a:lnTo>
                    <a:pt x="559" y="21"/>
                  </a:lnTo>
                  <a:lnTo>
                    <a:pt x="559" y="17"/>
                  </a:lnTo>
                  <a:lnTo>
                    <a:pt x="561" y="13"/>
                  </a:lnTo>
                  <a:lnTo>
                    <a:pt x="561" y="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BDB5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1" name="Freeform 15"/>
            <p:cNvSpPr>
              <a:spLocks/>
            </p:cNvSpPr>
            <p:nvPr/>
          </p:nvSpPr>
          <p:spPr bwMode="auto">
            <a:xfrm>
              <a:off x="2235" y="2276"/>
              <a:ext cx="216" cy="354"/>
            </a:xfrm>
            <a:custGeom>
              <a:avLst/>
              <a:gdLst>
                <a:gd name="T0" fmla="*/ 0 w 434"/>
                <a:gd name="T1" fmla="*/ 1 h 707"/>
                <a:gd name="T2" fmla="*/ 0 w 434"/>
                <a:gd name="T3" fmla="*/ 1 h 707"/>
                <a:gd name="T4" fmla="*/ 0 w 434"/>
                <a:gd name="T5" fmla="*/ 1 h 707"/>
                <a:gd name="T6" fmla="*/ 0 w 434"/>
                <a:gd name="T7" fmla="*/ 1 h 707"/>
                <a:gd name="T8" fmla="*/ 0 w 434"/>
                <a:gd name="T9" fmla="*/ 1 h 707"/>
                <a:gd name="T10" fmla="*/ 0 w 434"/>
                <a:gd name="T11" fmla="*/ 1 h 707"/>
                <a:gd name="T12" fmla="*/ 0 w 434"/>
                <a:gd name="T13" fmla="*/ 1 h 707"/>
                <a:gd name="T14" fmla="*/ 0 w 434"/>
                <a:gd name="T15" fmla="*/ 1 h 707"/>
                <a:gd name="T16" fmla="*/ 0 w 434"/>
                <a:gd name="T17" fmla="*/ 1 h 707"/>
                <a:gd name="T18" fmla="*/ 0 w 434"/>
                <a:gd name="T19" fmla="*/ 1 h 707"/>
                <a:gd name="T20" fmla="*/ 0 w 434"/>
                <a:gd name="T21" fmla="*/ 1 h 707"/>
                <a:gd name="T22" fmla="*/ 0 w 434"/>
                <a:gd name="T23" fmla="*/ 1 h 707"/>
                <a:gd name="T24" fmla="*/ 0 w 434"/>
                <a:gd name="T25" fmla="*/ 1 h 707"/>
                <a:gd name="T26" fmla="*/ 0 w 434"/>
                <a:gd name="T27" fmla="*/ 1 h 707"/>
                <a:gd name="T28" fmla="*/ 0 w 434"/>
                <a:gd name="T29" fmla="*/ 1 h 707"/>
                <a:gd name="T30" fmla="*/ 0 w 434"/>
                <a:gd name="T31" fmla="*/ 1 h 707"/>
                <a:gd name="T32" fmla="*/ 0 w 434"/>
                <a:gd name="T33" fmla="*/ 1 h 707"/>
                <a:gd name="T34" fmla="*/ 0 w 434"/>
                <a:gd name="T35" fmla="*/ 1 h 707"/>
                <a:gd name="T36" fmla="*/ 0 w 434"/>
                <a:gd name="T37" fmla="*/ 1 h 707"/>
                <a:gd name="T38" fmla="*/ 0 w 434"/>
                <a:gd name="T39" fmla="*/ 1 h 707"/>
                <a:gd name="T40" fmla="*/ 0 w 434"/>
                <a:gd name="T41" fmla="*/ 1 h 707"/>
                <a:gd name="T42" fmla="*/ 0 w 434"/>
                <a:gd name="T43" fmla="*/ 1 h 707"/>
                <a:gd name="T44" fmla="*/ 0 w 434"/>
                <a:gd name="T45" fmla="*/ 1 h 707"/>
                <a:gd name="T46" fmla="*/ 0 w 434"/>
                <a:gd name="T47" fmla="*/ 1 h 707"/>
                <a:gd name="T48" fmla="*/ 0 w 434"/>
                <a:gd name="T49" fmla="*/ 1 h 707"/>
                <a:gd name="T50" fmla="*/ 0 w 434"/>
                <a:gd name="T51" fmla="*/ 1 h 707"/>
                <a:gd name="T52" fmla="*/ 0 w 434"/>
                <a:gd name="T53" fmla="*/ 1 h 707"/>
                <a:gd name="T54" fmla="*/ 0 w 434"/>
                <a:gd name="T55" fmla="*/ 1 h 707"/>
                <a:gd name="T56" fmla="*/ 0 w 434"/>
                <a:gd name="T57" fmla="*/ 1 h 707"/>
                <a:gd name="T58" fmla="*/ 0 w 434"/>
                <a:gd name="T59" fmla="*/ 1 h 707"/>
                <a:gd name="T60" fmla="*/ 0 w 434"/>
                <a:gd name="T61" fmla="*/ 1 h 707"/>
                <a:gd name="T62" fmla="*/ 0 w 434"/>
                <a:gd name="T63" fmla="*/ 1 h 707"/>
                <a:gd name="T64" fmla="*/ 0 w 434"/>
                <a:gd name="T65" fmla="*/ 1 h 707"/>
                <a:gd name="T66" fmla="*/ 0 w 434"/>
                <a:gd name="T67" fmla="*/ 1 h 707"/>
                <a:gd name="T68" fmla="*/ 0 w 434"/>
                <a:gd name="T69" fmla="*/ 1 h 707"/>
                <a:gd name="T70" fmla="*/ 0 w 434"/>
                <a:gd name="T71" fmla="*/ 1 h 707"/>
                <a:gd name="T72" fmla="*/ 0 w 434"/>
                <a:gd name="T73" fmla="*/ 1 h 707"/>
                <a:gd name="T74" fmla="*/ 0 w 434"/>
                <a:gd name="T75" fmla="*/ 1 h 707"/>
                <a:gd name="T76" fmla="*/ 0 w 434"/>
                <a:gd name="T77" fmla="*/ 1 h 707"/>
                <a:gd name="T78" fmla="*/ 0 w 434"/>
                <a:gd name="T79" fmla="*/ 1 h 707"/>
                <a:gd name="T80" fmla="*/ 0 w 434"/>
                <a:gd name="T81" fmla="*/ 1 h 707"/>
                <a:gd name="T82" fmla="*/ 0 w 434"/>
                <a:gd name="T83" fmla="*/ 1 h 707"/>
                <a:gd name="T84" fmla="*/ 0 w 434"/>
                <a:gd name="T85" fmla="*/ 1 h 707"/>
                <a:gd name="T86" fmla="*/ 0 w 434"/>
                <a:gd name="T87" fmla="*/ 1 h 707"/>
                <a:gd name="T88" fmla="*/ 0 w 434"/>
                <a:gd name="T89" fmla="*/ 1 h 707"/>
                <a:gd name="T90" fmla="*/ 0 w 434"/>
                <a:gd name="T91" fmla="*/ 1 h 707"/>
                <a:gd name="T92" fmla="*/ 0 w 434"/>
                <a:gd name="T93" fmla="*/ 1 h 707"/>
                <a:gd name="T94" fmla="*/ 0 w 434"/>
                <a:gd name="T95" fmla="*/ 1 h 707"/>
                <a:gd name="T96" fmla="*/ 0 w 434"/>
                <a:gd name="T97" fmla="*/ 1 h 707"/>
                <a:gd name="T98" fmla="*/ 0 w 434"/>
                <a:gd name="T99" fmla="*/ 1 h 707"/>
                <a:gd name="T100" fmla="*/ 0 w 434"/>
                <a:gd name="T101" fmla="*/ 1 h 707"/>
                <a:gd name="T102" fmla="*/ 0 w 434"/>
                <a:gd name="T103" fmla="*/ 1 h 707"/>
                <a:gd name="T104" fmla="*/ 0 w 434"/>
                <a:gd name="T105" fmla="*/ 0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4"/>
                <a:gd name="T160" fmla="*/ 0 h 707"/>
                <a:gd name="T161" fmla="*/ 434 w 434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4" h="707">
                  <a:moveTo>
                    <a:pt x="35" y="0"/>
                  </a:move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7" y="19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4" y="108"/>
                  </a:lnTo>
                  <a:lnTo>
                    <a:pt x="6" y="114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4" y="135"/>
                  </a:lnTo>
                  <a:lnTo>
                    <a:pt x="16" y="141"/>
                  </a:lnTo>
                  <a:lnTo>
                    <a:pt x="17" y="146"/>
                  </a:lnTo>
                  <a:lnTo>
                    <a:pt x="19" y="154"/>
                  </a:lnTo>
                  <a:lnTo>
                    <a:pt x="23" y="160"/>
                  </a:lnTo>
                  <a:lnTo>
                    <a:pt x="25" y="165"/>
                  </a:lnTo>
                  <a:lnTo>
                    <a:pt x="29" y="171"/>
                  </a:lnTo>
                  <a:lnTo>
                    <a:pt x="33" y="179"/>
                  </a:lnTo>
                  <a:lnTo>
                    <a:pt x="36" y="184"/>
                  </a:lnTo>
                  <a:lnTo>
                    <a:pt x="38" y="190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50" y="211"/>
                  </a:lnTo>
                  <a:lnTo>
                    <a:pt x="52" y="217"/>
                  </a:lnTo>
                  <a:lnTo>
                    <a:pt x="57" y="222"/>
                  </a:lnTo>
                  <a:lnTo>
                    <a:pt x="59" y="230"/>
                  </a:lnTo>
                  <a:lnTo>
                    <a:pt x="65" y="236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4" y="255"/>
                  </a:lnTo>
                  <a:lnTo>
                    <a:pt x="78" y="262"/>
                  </a:lnTo>
                  <a:lnTo>
                    <a:pt x="82" y="266"/>
                  </a:lnTo>
                  <a:lnTo>
                    <a:pt x="86" y="274"/>
                  </a:lnTo>
                  <a:lnTo>
                    <a:pt x="90" y="279"/>
                  </a:lnTo>
                  <a:lnTo>
                    <a:pt x="93" y="287"/>
                  </a:lnTo>
                  <a:lnTo>
                    <a:pt x="97" y="293"/>
                  </a:lnTo>
                  <a:lnTo>
                    <a:pt x="99" y="300"/>
                  </a:lnTo>
                  <a:lnTo>
                    <a:pt x="101" y="306"/>
                  </a:lnTo>
                  <a:lnTo>
                    <a:pt x="105" y="312"/>
                  </a:lnTo>
                  <a:lnTo>
                    <a:pt x="107" y="317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6" y="338"/>
                  </a:lnTo>
                  <a:lnTo>
                    <a:pt x="118" y="344"/>
                  </a:lnTo>
                  <a:lnTo>
                    <a:pt x="120" y="350"/>
                  </a:lnTo>
                  <a:lnTo>
                    <a:pt x="122" y="353"/>
                  </a:lnTo>
                  <a:lnTo>
                    <a:pt x="124" y="361"/>
                  </a:lnTo>
                  <a:lnTo>
                    <a:pt x="124" y="367"/>
                  </a:lnTo>
                  <a:lnTo>
                    <a:pt x="126" y="372"/>
                  </a:lnTo>
                  <a:lnTo>
                    <a:pt x="126" y="378"/>
                  </a:lnTo>
                  <a:lnTo>
                    <a:pt x="128" y="384"/>
                  </a:lnTo>
                  <a:lnTo>
                    <a:pt x="132" y="390"/>
                  </a:lnTo>
                  <a:lnTo>
                    <a:pt x="135" y="395"/>
                  </a:lnTo>
                  <a:lnTo>
                    <a:pt x="139" y="401"/>
                  </a:lnTo>
                  <a:lnTo>
                    <a:pt x="143" y="407"/>
                  </a:lnTo>
                  <a:lnTo>
                    <a:pt x="145" y="412"/>
                  </a:lnTo>
                  <a:lnTo>
                    <a:pt x="149" y="418"/>
                  </a:lnTo>
                  <a:lnTo>
                    <a:pt x="152" y="424"/>
                  </a:lnTo>
                  <a:lnTo>
                    <a:pt x="156" y="429"/>
                  </a:lnTo>
                  <a:lnTo>
                    <a:pt x="160" y="435"/>
                  </a:lnTo>
                  <a:lnTo>
                    <a:pt x="164" y="441"/>
                  </a:lnTo>
                  <a:lnTo>
                    <a:pt x="168" y="447"/>
                  </a:lnTo>
                  <a:lnTo>
                    <a:pt x="171" y="452"/>
                  </a:lnTo>
                  <a:lnTo>
                    <a:pt x="175" y="458"/>
                  </a:lnTo>
                  <a:lnTo>
                    <a:pt x="179" y="466"/>
                  </a:lnTo>
                  <a:lnTo>
                    <a:pt x="183" y="471"/>
                  </a:lnTo>
                  <a:lnTo>
                    <a:pt x="189" y="479"/>
                  </a:lnTo>
                  <a:lnTo>
                    <a:pt x="190" y="485"/>
                  </a:lnTo>
                  <a:lnTo>
                    <a:pt x="196" y="490"/>
                  </a:lnTo>
                  <a:lnTo>
                    <a:pt x="200" y="496"/>
                  </a:lnTo>
                  <a:lnTo>
                    <a:pt x="204" y="504"/>
                  </a:lnTo>
                  <a:lnTo>
                    <a:pt x="208" y="509"/>
                  </a:lnTo>
                  <a:lnTo>
                    <a:pt x="213" y="515"/>
                  </a:lnTo>
                  <a:lnTo>
                    <a:pt x="217" y="521"/>
                  </a:lnTo>
                  <a:lnTo>
                    <a:pt x="221" y="528"/>
                  </a:lnTo>
                  <a:lnTo>
                    <a:pt x="225" y="534"/>
                  </a:lnTo>
                  <a:lnTo>
                    <a:pt x="230" y="540"/>
                  </a:lnTo>
                  <a:lnTo>
                    <a:pt x="234" y="545"/>
                  </a:lnTo>
                  <a:lnTo>
                    <a:pt x="238" y="551"/>
                  </a:lnTo>
                  <a:lnTo>
                    <a:pt x="244" y="557"/>
                  </a:lnTo>
                  <a:lnTo>
                    <a:pt x="247" y="564"/>
                  </a:lnTo>
                  <a:lnTo>
                    <a:pt x="251" y="570"/>
                  </a:lnTo>
                  <a:lnTo>
                    <a:pt x="257" y="576"/>
                  </a:lnTo>
                  <a:lnTo>
                    <a:pt x="261" y="582"/>
                  </a:lnTo>
                  <a:lnTo>
                    <a:pt x="266" y="587"/>
                  </a:lnTo>
                  <a:lnTo>
                    <a:pt x="270" y="593"/>
                  </a:lnTo>
                  <a:lnTo>
                    <a:pt x="276" y="599"/>
                  </a:lnTo>
                  <a:lnTo>
                    <a:pt x="280" y="602"/>
                  </a:lnTo>
                  <a:lnTo>
                    <a:pt x="285" y="608"/>
                  </a:lnTo>
                  <a:lnTo>
                    <a:pt x="291" y="614"/>
                  </a:lnTo>
                  <a:lnTo>
                    <a:pt x="297" y="620"/>
                  </a:lnTo>
                  <a:lnTo>
                    <a:pt x="306" y="629"/>
                  </a:lnTo>
                  <a:lnTo>
                    <a:pt x="316" y="639"/>
                  </a:lnTo>
                  <a:lnTo>
                    <a:pt x="322" y="644"/>
                  </a:lnTo>
                  <a:lnTo>
                    <a:pt x="327" y="648"/>
                  </a:lnTo>
                  <a:lnTo>
                    <a:pt x="333" y="654"/>
                  </a:lnTo>
                  <a:lnTo>
                    <a:pt x="339" y="658"/>
                  </a:lnTo>
                  <a:lnTo>
                    <a:pt x="342" y="661"/>
                  </a:lnTo>
                  <a:lnTo>
                    <a:pt x="348" y="665"/>
                  </a:lnTo>
                  <a:lnTo>
                    <a:pt x="354" y="669"/>
                  </a:lnTo>
                  <a:lnTo>
                    <a:pt x="360" y="673"/>
                  </a:lnTo>
                  <a:lnTo>
                    <a:pt x="365" y="677"/>
                  </a:lnTo>
                  <a:lnTo>
                    <a:pt x="371" y="680"/>
                  </a:lnTo>
                  <a:lnTo>
                    <a:pt x="377" y="684"/>
                  </a:lnTo>
                  <a:lnTo>
                    <a:pt x="384" y="686"/>
                  </a:lnTo>
                  <a:lnTo>
                    <a:pt x="390" y="690"/>
                  </a:lnTo>
                  <a:lnTo>
                    <a:pt x="394" y="692"/>
                  </a:lnTo>
                  <a:lnTo>
                    <a:pt x="400" y="696"/>
                  </a:lnTo>
                  <a:lnTo>
                    <a:pt x="407" y="698"/>
                  </a:lnTo>
                  <a:lnTo>
                    <a:pt x="413" y="699"/>
                  </a:lnTo>
                  <a:lnTo>
                    <a:pt x="419" y="701"/>
                  </a:lnTo>
                  <a:lnTo>
                    <a:pt x="426" y="703"/>
                  </a:lnTo>
                  <a:lnTo>
                    <a:pt x="434" y="707"/>
                  </a:lnTo>
                  <a:lnTo>
                    <a:pt x="432" y="696"/>
                  </a:lnTo>
                  <a:lnTo>
                    <a:pt x="432" y="686"/>
                  </a:lnTo>
                  <a:lnTo>
                    <a:pt x="432" y="675"/>
                  </a:lnTo>
                  <a:lnTo>
                    <a:pt x="430" y="665"/>
                  </a:lnTo>
                  <a:lnTo>
                    <a:pt x="428" y="656"/>
                  </a:lnTo>
                  <a:lnTo>
                    <a:pt x="426" y="646"/>
                  </a:lnTo>
                  <a:lnTo>
                    <a:pt x="424" y="635"/>
                  </a:lnTo>
                  <a:lnTo>
                    <a:pt x="424" y="625"/>
                  </a:lnTo>
                  <a:lnTo>
                    <a:pt x="420" y="616"/>
                  </a:lnTo>
                  <a:lnTo>
                    <a:pt x="419" y="606"/>
                  </a:lnTo>
                  <a:lnTo>
                    <a:pt x="415" y="597"/>
                  </a:lnTo>
                  <a:lnTo>
                    <a:pt x="413" y="587"/>
                  </a:lnTo>
                  <a:lnTo>
                    <a:pt x="409" y="578"/>
                  </a:lnTo>
                  <a:lnTo>
                    <a:pt x="405" y="568"/>
                  </a:lnTo>
                  <a:lnTo>
                    <a:pt x="401" y="559"/>
                  </a:lnTo>
                  <a:lnTo>
                    <a:pt x="400" y="551"/>
                  </a:lnTo>
                  <a:lnTo>
                    <a:pt x="394" y="542"/>
                  </a:lnTo>
                  <a:lnTo>
                    <a:pt x="392" y="532"/>
                  </a:lnTo>
                  <a:lnTo>
                    <a:pt x="386" y="523"/>
                  </a:lnTo>
                  <a:lnTo>
                    <a:pt x="382" y="513"/>
                  </a:lnTo>
                  <a:lnTo>
                    <a:pt x="377" y="506"/>
                  </a:lnTo>
                  <a:lnTo>
                    <a:pt x="373" y="496"/>
                  </a:lnTo>
                  <a:lnTo>
                    <a:pt x="367" y="488"/>
                  </a:lnTo>
                  <a:lnTo>
                    <a:pt x="363" y="479"/>
                  </a:lnTo>
                  <a:lnTo>
                    <a:pt x="358" y="471"/>
                  </a:lnTo>
                  <a:lnTo>
                    <a:pt x="354" y="462"/>
                  </a:lnTo>
                  <a:lnTo>
                    <a:pt x="348" y="454"/>
                  </a:lnTo>
                  <a:lnTo>
                    <a:pt x="342" y="445"/>
                  </a:lnTo>
                  <a:lnTo>
                    <a:pt x="337" y="437"/>
                  </a:lnTo>
                  <a:lnTo>
                    <a:pt x="331" y="429"/>
                  </a:lnTo>
                  <a:lnTo>
                    <a:pt x="325" y="420"/>
                  </a:lnTo>
                  <a:lnTo>
                    <a:pt x="322" y="412"/>
                  </a:lnTo>
                  <a:lnTo>
                    <a:pt x="316" y="403"/>
                  </a:lnTo>
                  <a:lnTo>
                    <a:pt x="310" y="393"/>
                  </a:lnTo>
                  <a:lnTo>
                    <a:pt x="304" y="386"/>
                  </a:lnTo>
                  <a:lnTo>
                    <a:pt x="299" y="376"/>
                  </a:lnTo>
                  <a:lnTo>
                    <a:pt x="291" y="369"/>
                  </a:lnTo>
                  <a:lnTo>
                    <a:pt x="285" y="359"/>
                  </a:lnTo>
                  <a:lnTo>
                    <a:pt x="280" y="352"/>
                  </a:lnTo>
                  <a:lnTo>
                    <a:pt x="274" y="344"/>
                  </a:lnTo>
                  <a:lnTo>
                    <a:pt x="268" y="334"/>
                  </a:lnTo>
                  <a:lnTo>
                    <a:pt x="263" y="327"/>
                  </a:lnTo>
                  <a:lnTo>
                    <a:pt x="257" y="317"/>
                  </a:lnTo>
                  <a:lnTo>
                    <a:pt x="251" y="310"/>
                  </a:lnTo>
                  <a:lnTo>
                    <a:pt x="246" y="300"/>
                  </a:lnTo>
                  <a:lnTo>
                    <a:pt x="240" y="293"/>
                  </a:lnTo>
                  <a:lnTo>
                    <a:pt x="234" y="283"/>
                  </a:lnTo>
                  <a:lnTo>
                    <a:pt x="228" y="276"/>
                  </a:lnTo>
                  <a:lnTo>
                    <a:pt x="223" y="266"/>
                  </a:lnTo>
                  <a:lnTo>
                    <a:pt x="217" y="258"/>
                  </a:lnTo>
                  <a:lnTo>
                    <a:pt x="211" y="251"/>
                  </a:lnTo>
                  <a:lnTo>
                    <a:pt x="206" y="241"/>
                  </a:lnTo>
                  <a:lnTo>
                    <a:pt x="200" y="234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7" y="207"/>
                  </a:lnTo>
                  <a:lnTo>
                    <a:pt x="181" y="198"/>
                  </a:lnTo>
                  <a:lnTo>
                    <a:pt x="177" y="190"/>
                  </a:lnTo>
                  <a:lnTo>
                    <a:pt x="173" y="180"/>
                  </a:lnTo>
                  <a:lnTo>
                    <a:pt x="168" y="171"/>
                  </a:lnTo>
                  <a:lnTo>
                    <a:pt x="164" y="163"/>
                  </a:lnTo>
                  <a:lnTo>
                    <a:pt x="160" y="154"/>
                  </a:lnTo>
                  <a:lnTo>
                    <a:pt x="156" y="144"/>
                  </a:lnTo>
                  <a:lnTo>
                    <a:pt x="154" y="137"/>
                  </a:lnTo>
                  <a:lnTo>
                    <a:pt x="151" y="127"/>
                  </a:lnTo>
                  <a:lnTo>
                    <a:pt x="149" y="122"/>
                  </a:lnTo>
                  <a:lnTo>
                    <a:pt x="147" y="116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9" y="97"/>
                  </a:lnTo>
                  <a:lnTo>
                    <a:pt x="135" y="93"/>
                  </a:lnTo>
                  <a:lnTo>
                    <a:pt x="133" y="89"/>
                  </a:lnTo>
                  <a:lnTo>
                    <a:pt x="126" y="80"/>
                  </a:lnTo>
                  <a:lnTo>
                    <a:pt x="118" y="72"/>
                  </a:lnTo>
                  <a:lnTo>
                    <a:pt x="111" y="65"/>
                  </a:lnTo>
                  <a:lnTo>
                    <a:pt x="103" y="59"/>
                  </a:lnTo>
                  <a:lnTo>
                    <a:pt x="93" y="51"/>
                  </a:lnTo>
                  <a:lnTo>
                    <a:pt x="86" y="45"/>
                  </a:lnTo>
                  <a:lnTo>
                    <a:pt x="76" y="38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50" y="17"/>
                  </a:lnTo>
                  <a:lnTo>
                    <a:pt x="42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9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2" name="Freeform 16"/>
            <p:cNvSpPr>
              <a:spLocks/>
            </p:cNvSpPr>
            <p:nvPr/>
          </p:nvSpPr>
          <p:spPr bwMode="auto">
            <a:xfrm>
              <a:off x="2655" y="2630"/>
              <a:ext cx="568" cy="176"/>
            </a:xfrm>
            <a:custGeom>
              <a:avLst/>
              <a:gdLst>
                <a:gd name="T0" fmla="*/ 1 w 1136"/>
                <a:gd name="T1" fmla="*/ 1 h 352"/>
                <a:gd name="T2" fmla="*/ 1 w 1136"/>
                <a:gd name="T3" fmla="*/ 1 h 352"/>
                <a:gd name="T4" fmla="*/ 1 w 1136"/>
                <a:gd name="T5" fmla="*/ 1 h 352"/>
                <a:gd name="T6" fmla="*/ 1 w 1136"/>
                <a:gd name="T7" fmla="*/ 1 h 352"/>
                <a:gd name="T8" fmla="*/ 1 w 1136"/>
                <a:gd name="T9" fmla="*/ 1 h 352"/>
                <a:gd name="T10" fmla="*/ 1 w 1136"/>
                <a:gd name="T11" fmla="*/ 1 h 352"/>
                <a:gd name="T12" fmla="*/ 1 w 1136"/>
                <a:gd name="T13" fmla="*/ 1 h 352"/>
                <a:gd name="T14" fmla="*/ 1 w 1136"/>
                <a:gd name="T15" fmla="*/ 1 h 352"/>
                <a:gd name="T16" fmla="*/ 1 w 1136"/>
                <a:gd name="T17" fmla="*/ 1 h 352"/>
                <a:gd name="T18" fmla="*/ 1 w 1136"/>
                <a:gd name="T19" fmla="*/ 1 h 352"/>
                <a:gd name="T20" fmla="*/ 1 w 1136"/>
                <a:gd name="T21" fmla="*/ 1 h 352"/>
                <a:gd name="T22" fmla="*/ 1 w 1136"/>
                <a:gd name="T23" fmla="*/ 1 h 352"/>
                <a:gd name="T24" fmla="*/ 1 w 1136"/>
                <a:gd name="T25" fmla="*/ 1 h 352"/>
                <a:gd name="T26" fmla="*/ 1 w 1136"/>
                <a:gd name="T27" fmla="*/ 1 h 352"/>
                <a:gd name="T28" fmla="*/ 1 w 1136"/>
                <a:gd name="T29" fmla="*/ 1 h 352"/>
                <a:gd name="T30" fmla="*/ 1 w 1136"/>
                <a:gd name="T31" fmla="*/ 1 h 352"/>
                <a:gd name="T32" fmla="*/ 1 w 1136"/>
                <a:gd name="T33" fmla="*/ 1 h 352"/>
                <a:gd name="T34" fmla="*/ 1 w 1136"/>
                <a:gd name="T35" fmla="*/ 1 h 352"/>
                <a:gd name="T36" fmla="*/ 1 w 1136"/>
                <a:gd name="T37" fmla="*/ 1 h 352"/>
                <a:gd name="T38" fmla="*/ 1 w 1136"/>
                <a:gd name="T39" fmla="*/ 1 h 352"/>
                <a:gd name="T40" fmla="*/ 1 w 1136"/>
                <a:gd name="T41" fmla="*/ 1 h 352"/>
                <a:gd name="T42" fmla="*/ 1 w 1136"/>
                <a:gd name="T43" fmla="*/ 1 h 352"/>
                <a:gd name="T44" fmla="*/ 1 w 1136"/>
                <a:gd name="T45" fmla="*/ 1 h 352"/>
                <a:gd name="T46" fmla="*/ 1 w 1136"/>
                <a:gd name="T47" fmla="*/ 1 h 352"/>
                <a:gd name="T48" fmla="*/ 1 w 1136"/>
                <a:gd name="T49" fmla="*/ 1 h 352"/>
                <a:gd name="T50" fmla="*/ 1 w 1136"/>
                <a:gd name="T51" fmla="*/ 1 h 352"/>
                <a:gd name="T52" fmla="*/ 1 w 1136"/>
                <a:gd name="T53" fmla="*/ 1 h 352"/>
                <a:gd name="T54" fmla="*/ 1 w 1136"/>
                <a:gd name="T55" fmla="*/ 1 h 352"/>
                <a:gd name="T56" fmla="*/ 1 w 1136"/>
                <a:gd name="T57" fmla="*/ 1 h 352"/>
                <a:gd name="T58" fmla="*/ 1 w 1136"/>
                <a:gd name="T59" fmla="*/ 1 h 352"/>
                <a:gd name="T60" fmla="*/ 1 w 1136"/>
                <a:gd name="T61" fmla="*/ 1 h 352"/>
                <a:gd name="T62" fmla="*/ 1 w 1136"/>
                <a:gd name="T63" fmla="*/ 1 h 352"/>
                <a:gd name="T64" fmla="*/ 1 w 1136"/>
                <a:gd name="T65" fmla="*/ 1 h 352"/>
                <a:gd name="T66" fmla="*/ 1 w 1136"/>
                <a:gd name="T67" fmla="*/ 1 h 352"/>
                <a:gd name="T68" fmla="*/ 1 w 1136"/>
                <a:gd name="T69" fmla="*/ 1 h 352"/>
                <a:gd name="T70" fmla="*/ 1 w 1136"/>
                <a:gd name="T71" fmla="*/ 1 h 352"/>
                <a:gd name="T72" fmla="*/ 1 w 1136"/>
                <a:gd name="T73" fmla="*/ 1 h 352"/>
                <a:gd name="T74" fmla="*/ 1 w 1136"/>
                <a:gd name="T75" fmla="*/ 1 h 352"/>
                <a:gd name="T76" fmla="*/ 1 w 1136"/>
                <a:gd name="T77" fmla="*/ 1 h 352"/>
                <a:gd name="T78" fmla="*/ 1 w 1136"/>
                <a:gd name="T79" fmla="*/ 1 h 352"/>
                <a:gd name="T80" fmla="*/ 1 w 1136"/>
                <a:gd name="T81" fmla="*/ 1 h 352"/>
                <a:gd name="T82" fmla="*/ 1 w 1136"/>
                <a:gd name="T83" fmla="*/ 1 h 352"/>
                <a:gd name="T84" fmla="*/ 1 w 1136"/>
                <a:gd name="T85" fmla="*/ 1 h 352"/>
                <a:gd name="T86" fmla="*/ 1 w 1136"/>
                <a:gd name="T87" fmla="*/ 1 h 352"/>
                <a:gd name="T88" fmla="*/ 1 w 1136"/>
                <a:gd name="T89" fmla="*/ 1 h 352"/>
                <a:gd name="T90" fmla="*/ 1 w 1136"/>
                <a:gd name="T91" fmla="*/ 1 h 352"/>
                <a:gd name="T92" fmla="*/ 1 w 1136"/>
                <a:gd name="T93" fmla="*/ 1 h 352"/>
                <a:gd name="T94" fmla="*/ 1 w 1136"/>
                <a:gd name="T95" fmla="*/ 1 h 352"/>
                <a:gd name="T96" fmla="*/ 1 w 1136"/>
                <a:gd name="T97" fmla="*/ 1 h 352"/>
                <a:gd name="T98" fmla="*/ 1 w 1136"/>
                <a:gd name="T99" fmla="*/ 1 h 352"/>
                <a:gd name="T100" fmla="*/ 1 w 1136"/>
                <a:gd name="T101" fmla="*/ 1 h 352"/>
                <a:gd name="T102" fmla="*/ 1 w 1136"/>
                <a:gd name="T103" fmla="*/ 1 h 352"/>
                <a:gd name="T104" fmla="*/ 1 w 1136"/>
                <a:gd name="T105" fmla="*/ 1 h 352"/>
                <a:gd name="T106" fmla="*/ 1 w 1136"/>
                <a:gd name="T107" fmla="*/ 1 h 352"/>
                <a:gd name="T108" fmla="*/ 1 w 1136"/>
                <a:gd name="T109" fmla="*/ 1 h 352"/>
                <a:gd name="T110" fmla="*/ 1 w 1136"/>
                <a:gd name="T111" fmla="*/ 1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6"/>
                <a:gd name="T169" fmla="*/ 0 h 352"/>
                <a:gd name="T170" fmla="*/ 1136 w 1136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6" h="352">
                  <a:moveTo>
                    <a:pt x="1104" y="0"/>
                  </a:moveTo>
                  <a:lnTo>
                    <a:pt x="1091" y="8"/>
                  </a:lnTo>
                  <a:lnTo>
                    <a:pt x="1077" y="17"/>
                  </a:lnTo>
                  <a:lnTo>
                    <a:pt x="1064" y="27"/>
                  </a:lnTo>
                  <a:lnTo>
                    <a:pt x="1051" y="34"/>
                  </a:lnTo>
                  <a:lnTo>
                    <a:pt x="1037" y="42"/>
                  </a:lnTo>
                  <a:lnTo>
                    <a:pt x="1024" y="51"/>
                  </a:lnTo>
                  <a:lnTo>
                    <a:pt x="1011" y="59"/>
                  </a:lnTo>
                  <a:lnTo>
                    <a:pt x="997" y="65"/>
                  </a:lnTo>
                  <a:lnTo>
                    <a:pt x="984" y="72"/>
                  </a:lnTo>
                  <a:lnTo>
                    <a:pt x="969" y="78"/>
                  </a:lnTo>
                  <a:lnTo>
                    <a:pt x="956" y="84"/>
                  </a:lnTo>
                  <a:lnTo>
                    <a:pt x="942" y="91"/>
                  </a:lnTo>
                  <a:lnTo>
                    <a:pt x="929" y="95"/>
                  </a:lnTo>
                  <a:lnTo>
                    <a:pt x="914" y="101"/>
                  </a:lnTo>
                  <a:lnTo>
                    <a:pt x="900" y="106"/>
                  </a:lnTo>
                  <a:lnTo>
                    <a:pt x="885" y="112"/>
                  </a:lnTo>
                  <a:lnTo>
                    <a:pt x="870" y="116"/>
                  </a:lnTo>
                  <a:lnTo>
                    <a:pt x="857" y="122"/>
                  </a:lnTo>
                  <a:lnTo>
                    <a:pt x="842" y="126"/>
                  </a:lnTo>
                  <a:lnTo>
                    <a:pt x="826" y="129"/>
                  </a:lnTo>
                  <a:lnTo>
                    <a:pt x="811" y="133"/>
                  </a:lnTo>
                  <a:lnTo>
                    <a:pt x="796" y="137"/>
                  </a:lnTo>
                  <a:lnTo>
                    <a:pt x="783" y="141"/>
                  </a:lnTo>
                  <a:lnTo>
                    <a:pt x="767" y="145"/>
                  </a:lnTo>
                  <a:lnTo>
                    <a:pt x="752" y="146"/>
                  </a:lnTo>
                  <a:lnTo>
                    <a:pt x="737" y="148"/>
                  </a:lnTo>
                  <a:lnTo>
                    <a:pt x="722" y="150"/>
                  </a:lnTo>
                  <a:lnTo>
                    <a:pt x="709" y="152"/>
                  </a:lnTo>
                  <a:lnTo>
                    <a:pt x="691" y="154"/>
                  </a:lnTo>
                  <a:lnTo>
                    <a:pt x="678" y="156"/>
                  </a:lnTo>
                  <a:lnTo>
                    <a:pt x="661" y="158"/>
                  </a:lnTo>
                  <a:lnTo>
                    <a:pt x="648" y="160"/>
                  </a:lnTo>
                  <a:lnTo>
                    <a:pt x="632" y="160"/>
                  </a:lnTo>
                  <a:lnTo>
                    <a:pt x="617" y="162"/>
                  </a:lnTo>
                  <a:lnTo>
                    <a:pt x="600" y="162"/>
                  </a:lnTo>
                  <a:lnTo>
                    <a:pt x="585" y="164"/>
                  </a:lnTo>
                  <a:lnTo>
                    <a:pt x="570" y="164"/>
                  </a:lnTo>
                  <a:lnTo>
                    <a:pt x="555" y="164"/>
                  </a:lnTo>
                  <a:lnTo>
                    <a:pt x="539" y="164"/>
                  </a:lnTo>
                  <a:lnTo>
                    <a:pt x="524" y="164"/>
                  </a:lnTo>
                  <a:lnTo>
                    <a:pt x="507" y="162"/>
                  </a:lnTo>
                  <a:lnTo>
                    <a:pt x="492" y="162"/>
                  </a:lnTo>
                  <a:lnTo>
                    <a:pt x="475" y="160"/>
                  </a:lnTo>
                  <a:lnTo>
                    <a:pt x="461" y="160"/>
                  </a:lnTo>
                  <a:lnTo>
                    <a:pt x="444" y="160"/>
                  </a:lnTo>
                  <a:lnTo>
                    <a:pt x="429" y="158"/>
                  </a:lnTo>
                  <a:lnTo>
                    <a:pt x="414" y="158"/>
                  </a:lnTo>
                  <a:lnTo>
                    <a:pt x="399" y="156"/>
                  </a:lnTo>
                  <a:lnTo>
                    <a:pt x="383" y="154"/>
                  </a:lnTo>
                  <a:lnTo>
                    <a:pt x="368" y="152"/>
                  </a:lnTo>
                  <a:lnTo>
                    <a:pt x="351" y="150"/>
                  </a:lnTo>
                  <a:lnTo>
                    <a:pt x="336" y="148"/>
                  </a:lnTo>
                  <a:lnTo>
                    <a:pt x="321" y="146"/>
                  </a:lnTo>
                  <a:lnTo>
                    <a:pt x="306" y="145"/>
                  </a:lnTo>
                  <a:lnTo>
                    <a:pt x="290" y="143"/>
                  </a:lnTo>
                  <a:lnTo>
                    <a:pt x="275" y="141"/>
                  </a:lnTo>
                  <a:lnTo>
                    <a:pt x="258" y="139"/>
                  </a:lnTo>
                  <a:lnTo>
                    <a:pt x="243" y="135"/>
                  </a:lnTo>
                  <a:lnTo>
                    <a:pt x="228" y="133"/>
                  </a:lnTo>
                  <a:lnTo>
                    <a:pt x="212" y="129"/>
                  </a:lnTo>
                  <a:lnTo>
                    <a:pt x="197" y="127"/>
                  </a:lnTo>
                  <a:lnTo>
                    <a:pt x="182" y="124"/>
                  </a:lnTo>
                  <a:lnTo>
                    <a:pt x="167" y="122"/>
                  </a:lnTo>
                  <a:lnTo>
                    <a:pt x="153" y="120"/>
                  </a:lnTo>
                  <a:lnTo>
                    <a:pt x="142" y="122"/>
                  </a:lnTo>
                  <a:lnTo>
                    <a:pt x="133" y="126"/>
                  </a:lnTo>
                  <a:lnTo>
                    <a:pt x="123" y="129"/>
                  </a:lnTo>
                  <a:lnTo>
                    <a:pt x="114" y="135"/>
                  </a:lnTo>
                  <a:lnTo>
                    <a:pt x="104" y="139"/>
                  </a:lnTo>
                  <a:lnTo>
                    <a:pt x="96" y="143"/>
                  </a:lnTo>
                  <a:lnTo>
                    <a:pt x="85" y="146"/>
                  </a:lnTo>
                  <a:lnTo>
                    <a:pt x="77" y="152"/>
                  </a:lnTo>
                  <a:lnTo>
                    <a:pt x="66" y="156"/>
                  </a:lnTo>
                  <a:lnTo>
                    <a:pt x="57" y="160"/>
                  </a:lnTo>
                  <a:lnTo>
                    <a:pt x="47" y="165"/>
                  </a:lnTo>
                  <a:lnTo>
                    <a:pt x="38" y="169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9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7" y="234"/>
                  </a:lnTo>
                  <a:lnTo>
                    <a:pt x="3" y="240"/>
                  </a:lnTo>
                  <a:lnTo>
                    <a:pt x="1" y="245"/>
                  </a:lnTo>
                  <a:lnTo>
                    <a:pt x="1" y="251"/>
                  </a:lnTo>
                  <a:lnTo>
                    <a:pt x="1" y="259"/>
                  </a:lnTo>
                  <a:lnTo>
                    <a:pt x="1" y="264"/>
                  </a:lnTo>
                  <a:lnTo>
                    <a:pt x="3" y="270"/>
                  </a:lnTo>
                  <a:lnTo>
                    <a:pt x="7" y="278"/>
                  </a:lnTo>
                  <a:lnTo>
                    <a:pt x="13" y="285"/>
                  </a:lnTo>
                  <a:lnTo>
                    <a:pt x="22" y="285"/>
                  </a:lnTo>
                  <a:lnTo>
                    <a:pt x="30" y="287"/>
                  </a:lnTo>
                  <a:lnTo>
                    <a:pt x="38" y="289"/>
                  </a:lnTo>
                  <a:lnTo>
                    <a:pt x="47" y="291"/>
                  </a:lnTo>
                  <a:lnTo>
                    <a:pt x="55" y="291"/>
                  </a:lnTo>
                  <a:lnTo>
                    <a:pt x="64" y="295"/>
                  </a:lnTo>
                  <a:lnTo>
                    <a:pt x="74" y="295"/>
                  </a:lnTo>
                  <a:lnTo>
                    <a:pt x="83" y="298"/>
                  </a:lnTo>
                  <a:lnTo>
                    <a:pt x="93" y="298"/>
                  </a:lnTo>
                  <a:lnTo>
                    <a:pt x="100" y="300"/>
                  </a:lnTo>
                  <a:lnTo>
                    <a:pt x="110" y="302"/>
                  </a:lnTo>
                  <a:lnTo>
                    <a:pt x="119" y="304"/>
                  </a:lnTo>
                  <a:lnTo>
                    <a:pt x="127" y="306"/>
                  </a:lnTo>
                  <a:lnTo>
                    <a:pt x="136" y="308"/>
                  </a:lnTo>
                  <a:lnTo>
                    <a:pt x="146" y="310"/>
                  </a:lnTo>
                  <a:lnTo>
                    <a:pt x="157" y="312"/>
                  </a:lnTo>
                  <a:lnTo>
                    <a:pt x="165" y="314"/>
                  </a:lnTo>
                  <a:lnTo>
                    <a:pt x="174" y="314"/>
                  </a:lnTo>
                  <a:lnTo>
                    <a:pt x="184" y="318"/>
                  </a:lnTo>
                  <a:lnTo>
                    <a:pt x="193" y="319"/>
                  </a:lnTo>
                  <a:lnTo>
                    <a:pt x="203" y="319"/>
                  </a:lnTo>
                  <a:lnTo>
                    <a:pt x="212" y="321"/>
                  </a:lnTo>
                  <a:lnTo>
                    <a:pt x="222" y="323"/>
                  </a:lnTo>
                  <a:lnTo>
                    <a:pt x="233" y="325"/>
                  </a:lnTo>
                  <a:lnTo>
                    <a:pt x="243" y="325"/>
                  </a:lnTo>
                  <a:lnTo>
                    <a:pt x="252" y="327"/>
                  </a:lnTo>
                  <a:lnTo>
                    <a:pt x="262" y="329"/>
                  </a:lnTo>
                  <a:lnTo>
                    <a:pt x="273" y="331"/>
                  </a:lnTo>
                  <a:lnTo>
                    <a:pt x="283" y="333"/>
                  </a:lnTo>
                  <a:lnTo>
                    <a:pt x="294" y="335"/>
                  </a:lnTo>
                  <a:lnTo>
                    <a:pt x="304" y="337"/>
                  </a:lnTo>
                  <a:lnTo>
                    <a:pt x="315" y="338"/>
                  </a:lnTo>
                  <a:lnTo>
                    <a:pt x="325" y="338"/>
                  </a:lnTo>
                  <a:lnTo>
                    <a:pt x="334" y="340"/>
                  </a:lnTo>
                  <a:lnTo>
                    <a:pt x="345" y="340"/>
                  </a:lnTo>
                  <a:lnTo>
                    <a:pt x="357" y="342"/>
                  </a:lnTo>
                  <a:lnTo>
                    <a:pt x="366" y="342"/>
                  </a:lnTo>
                  <a:lnTo>
                    <a:pt x="378" y="344"/>
                  </a:lnTo>
                  <a:lnTo>
                    <a:pt x="389" y="344"/>
                  </a:lnTo>
                  <a:lnTo>
                    <a:pt x="401" y="346"/>
                  </a:lnTo>
                  <a:lnTo>
                    <a:pt x="410" y="346"/>
                  </a:lnTo>
                  <a:lnTo>
                    <a:pt x="421" y="348"/>
                  </a:lnTo>
                  <a:lnTo>
                    <a:pt x="433" y="348"/>
                  </a:lnTo>
                  <a:lnTo>
                    <a:pt x="444" y="350"/>
                  </a:lnTo>
                  <a:lnTo>
                    <a:pt x="456" y="350"/>
                  </a:lnTo>
                  <a:lnTo>
                    <a:pt x="467" y="350"/>
                  </a:lnTo>
                  <a:lnTo>
                    <a:pt x="480" y="350"/>
                  </a:lnTo>
                  <a:lnTo>
                    <a:pt x="492" y="352"/>
                  </a:lnTo>
                  <a:lnTo>
                    <a:pt x="503" y="350"/>
                  </a:lnTo>
                  <a:lnTo>
                    <a:pt x="515" y="350"/>
                  </a:lnTo>
                  <a:lnTo>
                    <a:pt x="528" y="350"/>
                  </a:lnTo>
                  <a:lnTo>
                    <a:pt x="539" y="350"/>
                  </a:lnTo>
                  <a:lnTo>
                    <a:pt x="551" y="350"/>
                  </a:lnTo>
                  <a:lnTo>
                    <a:pt x="564" y="350"/>
                  </a:lnTo>
                  <a:lnTo>
                    <a:pt x="577" y="348"/>
                  </a:lnTo>
                  <a:lnTo>
                    <a:pt x="591" y="348"/>
                  </a:lnTo>
                  <a:lnTo>
                    <a:pt x="602" y="346"/>
                  </a:lnTo>
                  <a:lnTo>
                    <a:pt x="615" y="346"/>
                  </a:lnTo>
                  <a:lnTo>
                    <a:pt x="629" y="344"/>
                  </a:lnTo>
                  <a:lnTo>
                    <a:pt x="642" y="344"/>
                  </a:lnTo>
                  <a:lnTo>
                    <a:pt x="655" y="342"/>
                  </a:lnTo>
                  <a:lnTo>
                    <a:pt x="669" y="342"/>
                  </a:lnTo>
                  <a:lnTo>
                    <a:pt x="682" y="340"/>
                  </a:lnTo>
                  <a:lnTo>
                    <a:pt x="697" y="338"/>
                  </a:lnTo>
                  <a:lnTo>
                    <a:pt x="707" y="335"/>
                  </a:lnTo>
                  <a:lnTo>
                    <a:pt x="718" y="331"/>
                  </a:lnTo>
                  <a:lnTo>
                    <a:pt x="729" y="327"/>
                  </a:lnTo>
                  <a:lnTo>
                    <a:pt x="741" y="323"/>
                  </a:lnTo>
                  <a:lnTo>
                    <a:pt x="752" y="319"/>
                  </a:lnTo>
                  <a:lnTo>
                    <a:pt x="764" y="316"/>
                  </a:lnTo>
                  <a:lnTo>
                    <a:pt x="775" y="312"/>
                  </a:lnTo>
                  <a:lnTo>
                    <a:pt x="785" y="310"/>
                  </a:lnTo>
                  <a:lnTo>
                    <a:pt x="796" y="306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2" y="297"/>
                  </a:lnTo>
                  <a:lnTo>
                    <a:pt x="843" y="293"/>
                  </a:lnTo>
                  <a:lnTo>
                    <a:pt x="855" y="289"/>
                  </a:lnTo>
                  <a:lnTo>
                    <a:pt x="864" y="285"/>
                  </a:lnTo>
                  <a:lnTo>
                    <a:pt x="878" y="283"/>
                  </a:lnTo>
                  <a:lnTo>
                    <a:pt x="887" y="279"/>
                  </a:lnTo>
                  <a:lnTo>
                    <a:pt x="899" y="276"/>
                  </a:lnTo>
                  <a:lnTo>
                    <a:pt x="910" y="272"/>
                  </a:lnTo>
                  <a:lnTo>
                    <a:pt x="921" y="268"/>
                  </a:lnTo>
                  <a:lnTo>
                    <a:pt x="933" y="264"/>
                  </a:lnTo>
                  <a:lnTo>
                    <a:pt x="942" y="260"/>
                  </a:lnTo>
                  <a:lnTo>
                    <a:pt x="952" y="257"/>
                  </a:lnTo>
                  <a:lnTo>
                    <a:pt x="963" y="253"/>
                  </a:lnTo>
                  <a:lnTo>
                    <a:pt x="973" y="249"/>
                  </a:lnTo>
                  <a:lnTo>
                    <a:pt x="982" y="245"/>
                  </a:lnTo>
                  <a:lnTo>
                    <a:pt x="992" y="241"/>
                  </a:lnTo>
                  <a:lnTo>
                    <a:pt x="1003" y="238"/>
                  </a:lnTo>
                  <a:lnTo>
                    <a:pt x="1013" y="234"/>
                  </a:lnTo>
                  <a:lnTo>
                    <a:pt x="1020" y="230"/>
                  </a:lnTo>
                  <a:lnTo>
                    <a:pt x="1030" y="226"/>
                  </a:lnTo>
                  <a:lnTo>
                    <a:pt x="1039" y="222"/>
                  </a:lnTo>
                  <a:lnTo>
                    <a:pt x="1047" y="217"/>
                  </a:lnTo>
                  <a:lnTo>
                    <a:pt x="1054" y="211"/>
                  </a:lnTo>
                  <a:lnTo>
                    <a:pt x="1062" y="207"/>
                  </a:lnTo>
                  <a:lnTo>
                    <a:pt x="1070" y="202"/>
                  </a:lnTo>
                  <a:lnTo>
                    <a:pt x="1075" y="196"/>
                  </a:lnTo>
                  <a:lnTo>
                    <a:pt x="1083" y="192"/>
                  </a:lnTo>
                  <a:lnTo>
                    <a:pt x="1089" y="186"/>
                  </a:lnTo>
                  <a:lnTo>
                    <a:pt x="1096" y="183"/>
                  </a:lnTo>
                  <a:lnTo>
                    <a:pt x="1100" y="177"/>
                  </a:lnTo>
                  <a:lnTo>
                    <a:pt x="1106" y="171"/>
                  </a:lnTo>
                  <a:lnTo>
                    <a:pt x="1110" y="165"/>
                  </a:lnTo>
                  <a:lnTo>
                    <a:pt x="1115" y="160"/>
                  </a:lnTo>
                  <a:lnTo>
                    <a:pt x="1119" y="152"/>
                  </a:lnTo>
                  <a:lnTo>
                    <a:pt x="1123" y="146"/>
                  </a:lnTo>
                  <a:lnTo>
                    <a:pt x="1127" y="141"/>
                  </a:lnTo>
                  <a:lnTo>
                    <a:pt x="1130" y="135"/>
                  </a:lnTo>
                  <a:lnTo>
                    <a:pt x="1130" y="127"/>
                  </a:lnTo>
                  <a:lnTo>
                    <a:pt x="1132" y="120"/>
                  </a:lnTo>
                  <a:lnTo>
                    <a:pt x="1134" y="112"/>
                  </a:lnTo>
                  <a:lnTo>
                    <a:pt x="1136" y="105"/>
                  </a:lnTo>
                  <a:lnTo>
                    <a:pt x="1136" y="97"/>
                  </a:lnTo>
                  <a:lnTo>
                    <a:pt x="1136" y="89"/>
                  </a:lnTo>
                  <a:lnTo>
                    <a:pt x="1134" y="82"/>
                  </a:lnTo>
                  <a:lnTo>
                    <a:pt x="1134" y="74"/>
                  </a:lnTo>
                  <a:lnTo>
                    <a:pt x="1132" y="65"/>
                  </a:lnTo>
                  <a:lnTo>
                    <a:pt x="1130" y="57"/>
                  </a:lnTo>
                  <a:lnTo>
                    <a:pt x="1127" y="48"/>
                  </a:lnTo>
                  <a:lnTo>
                    <a:pt x="1125" y="38"/>
                  </a:lnTo>
                  <a:lnTo>
                    <a:pt x="1119" y="29"/>
                  </a:lnTo>
                  <a:lnTo>
                    <a:pt x="1115" y="19"/>
                  </a:lnTo>
                  <a:lnTo>
                    <a:pt x="1110" y="1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949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3" name="Freeform 17"/>
            <p:cNvSpPr>
              <a:spLocks/>
            </p:cNvSpPr>
            <p:nvPr/>
          </p:nvSpPr>
          <p:spPr bwMode="auto">
            <a:xfrm>
              <a:off x="2740" y="2544"/>
              <a:ext cx="473" cy="207"/>
            </a:xfrm>
            <a:custGeom>
              <a:avLst/>
              <a:gdLst>
                <a:gd name="T0" fmla="*/ 1 w 944"/>
                <a:gd name="T1" fmla="*/ 1 h 412"/>
                <a:gd name="T2" fmla="*/ 1 w 944"/>
                <a:gd name="T3" fmla="*/ 1 h 412"/>
                <a:gd name="T4" fmla="*/ 1 w 944"/>
                <a:gd name="T5" fmla="*/ 1 h 412"/>
                <a:gd name="T6" fmla="*/ 1 w 944"/>
                <a:gd name="T7" fmla="*/ 1 h 412"/>
                <a:gd name="T8" fmla="*/ 1 w 944"/>
                <a:gd name="T9" fmla="*/ 1 h 412"/>
                <a:gd name="T10" fmla="*/ 1 w 944"/>
                <a:gd name="T11" fmla="*/ 1 h 412"/>
                <a:gd name="T12" fmla="*/ 1 w 944"/>
                <a:gd name="T13" fmla="*/ 1 h 412"/>
                <a:gd name="T14" fmla="*/ 1 w 944"/>
                <a:gd name="T15" fmla="*/ 1 h 412"/>
                <a:gd name="T16" fmla="*/ 1 w 944"/>
                <a:gd name="T17" fmla="*/ 1 h 412"/>
                <a:gd name="T18" fmla="*/ 1 w 944"/>
                <a:gd name="T19" fmla="*/ 1 h 412"/>
                <a:gd name="T20" fmla="*/ 1 w 944"/>
                <a:gd name="T21" fmla="*/ 1 h 412"/>
                <a:gd name="T22" fmla="*/ 1 w 944"/>
                <a:gd name="T23" fmla="*/ 1 h 412"/>
                <a:gd name="T24" fmla="*/ 1 w 944"/>
                <a:gd name="T25" fmla="*/ 1 h 412"/>
                <a:gd name="T26" fmla="*/ 1 w 944"/>
                <a:gd name="T27" fmla="*/ 1 h 412"/>
                <a:gd name="T28" fmla="*/ 1 w 944"/>
                <a:gd name="T29" fmla="*/ 1 h 412"/>
                <a:gd name="T30" fmla="*/ 1 w 944"/>
                <a:gd name="T31" fmla="*/ 1 h 412"/>
                <a:gd name="T32" fmla="*/ 1 w 944"/>
                <a:gd name="T33" fmla="*/ 1 h 412"/>
                <a:gd name="T34" fmla="*/ 1 w 944"/>
                <a:gd name="T35" fmla="*/ 1 h 412"/>
                <a:gd name="T36" fmla="*/ 1 w 944"/>
                <a:gd name="T37" fmla="*/ 1 h 412"/>
                <a:gd name="T38" fmla="*/ 1 w 944"/>
                <a:gd name="T39" fmla="*/ 1 h 412"/>
                <a:gd name="T40" fmla="*/ 1 w 944"/>
                <a:gd name="T41" fmla="*/ 1 h 412"/>
                <a:gd name="T42" fmla="*/ 1 w 944"/>
                <a:gd name="T43" fmla="*/ 1 h 412"/>
                <a:gd name="T44" fmla="*/ 1 w 944"/>
                <a:gd name="T45" fmla="*/ 1 h 412"/>
                <a:gd name="T46" fmla="*/ 1 w 944"/>
                <a:gd name="T47" fmla="*/ 1 h 412"/>
                <a:gd name="T48" fmla="*/ 1 w 944"/>
                <a:gd name="T49" fmla="*/ 1 h 412"/>
                <a:gd name="T50" fmla="*/ 1 w 944"/>
                <a:gd name="T51" fmla="*/ 1 h 412"/>
                <a:gd name="T52" fmla="*/ 1 w 944"/>
                <a:gd name="T53" fmla="*/ 1 h 412"/>
                <a:gd name="T54" fmla="*/ 1 w 944"/>
                <a:gd name="T55" fmla="*/ 1 h 412"/>
                <a:gd name="T56" fmla="*/ 1 w 944"/>
                <a:gd name="T57" fmla="*/ 1 h 412"/>
                <a:gd name="T58" fmla="*/ 1 w 944"/>
                <a:gd name="T59" fmla="*/ 1 h 412"/>
                <a:gd name="T60" fmla="*/ 1 w 944"/>
                <a:gd name="T61" fmla="*/ 1 h 412"/>
                <a:gd name="T62" fmla="*/ 1 w 944"/>
                <a:gd name="T63" fmla="*/ 1 h 412"/>
                <a:gd name="T64" fmla="*/ 1 w 944"/>
                <a:gd name="T65" fmla="*/ 1 h 412"/>
                <a:gd name="T66" fmla="*/ 1 w 944"/>
                <a:gd name="T67" fmla="*/ 1 h 412"/>
                <a:gd name="T68" fmla="*/ 1 w 944"/>
                <a:gd name="T69" fmla="*/ 1 h 412"/>
                <a:gd name="T70" fmla="*/ 1 w 944"/>
                <a:gd name="T71" fmla="*/ 1 h 412"/>
                <a:gd name="T72" fmla="*/ 1 w 944"/>
                <a:gd name="T73" fmla="*/ 1 h 412"/>
                <a:gd name="T74" fmla="*/ 1 w 944"/>
                <a:gd name="T75" fmla="*/ 1 h 412"/>
                <a:gd name="T76" fmla="*/ 1 w 944"/>
                <a:gd name="T77" fmla="*/ 1 h 412"/>
                <a:gd name="T78" fmla="*/ 1 w 944"/>
                <a:gd name="T79" fmla="*/ 1 h 412"/>
                <a:gd name="T80" fmla="*/ 1 w 944"/>
                <a:gd name="T81" fmla="*/ 1 h 412"/>
                <a:gd name="T82" fmla="*/ 1 w 944"/>
                <a:gd name="T83" fmla="*/ 1 h 412"/>
                <a:gd name="T84" fmla="*/ 1 w 944"/>
                <a:gd name="T85" fmla="*/ 1 h 412"/>
                <a:gd name="T86" fmla="*/ 1 w 944"/>
                <a:gd name="T87" fmla="*/ 1 h 412"/>
                <a:gd name="T88" fmla="*/ 1 w 944"/>
                <a:gd name="T89" fmla="*/ 1 h 412"/>
                <a:gd name="T90" fmla="*/ 1 w 944"/>
                <a:gd name="T91" fmla="*/ 1 h 412"/>
                <a:gd name="T92" fmla="*/ 1 w 944"/>
                <a:gd name="T93" fmla="*/ 1 h 412"/>
                <a:gd name="T94" fmla="*/ 1 w 944"/>
                <a:gd name="T95" fmla="*/ 1 h 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44"/>
                <a:gd name="T145" fmla="*/ 0 h 412"/>
                <a:gd name="T146" fmla="*/ 944 w 944"/>
                <a:gd name="T147" fmla="*/ 412 h 4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44" h="412">
                  <a:moveTo>
                    <a:pt x="901" y="0"/>
                  </a:moveTo>
                  <a:lnTo>
                    <a:pt x="887" y="9"/>
                  </a:lnTo>
                  <a:lnTo>
                    <a:pt x="874" y="21"/>
                  </a:lnTo>
                  <a:lnTo>
                    <a:pt x="863" y="30"/>
                  </a:lnTo>
                  <a:lnTo>
                    <a:pt x="849" y="40"/>
                  </a:lnTo>
                  <a:lnTo>
                    <a:pt x="838" y="49"/>
                  </a:lnTo>
                  <a:lnTo>
                    <a:pt x="825" y="59"/>
                  </a:lnTo>
                  <a:lnTo>
                    <a:pt x="811" y="66"/>
                  </a:lnTo>
                  <a:lnTo>
                    <a:pt x="800" y="74"/>
                  </a:lnTo>
                  <a:lnTo>
                    <a:pt x="787" y="82"/>
                  </a:lnTo>
                  <a:lnTo>
                    <a:pt x="773" y="89"/>
                  </a:lnTo>
                  <a:lnTo>
                    <a:pt x="760" y="95"/>
                  </a:lnTo>
                  <a:lnTo>
                    <a:pt x="747" y="103"/>
                  </a:lnTo>
                  <a:lnTo>
                    <a:pt x="733" y="108"/>
                  </a:lnTo>
                  <a:lnTo>
                    <a:pt x="720" y="114"/>
                  </a:lnTo>
                  <a:lnTo>
                    <a:pt x="707" y="120"/>
                  </a:lnTo>
                  <a:lnTo>
                    <a:pt x="693" y="127"/>
                  </a:lnTo>
                  <a:lnTo>
                    <a:pt x="680" y="131"/>
                  </a:lnTo>
                  <a:lnTo>
                    <a:pt x="665" y="135"/>
                  </a:lnTo>
                  <a:lnTo>
                    <a:pt x="652" y="141"/>
                  </a:lnTo>
                  <a:lnTo>
                    <a:pt x="638" y="144"/>
                  </a:lnTo>
                  <a:lnTo>
                    <a:pt x="623" y="148"/>
                  </a:lnTo>
                  <a:lnTo>
                    <a:pt x="610" y="152"/>
                  </a:lnTo>
                  <a:lnTo>
                    <a:pt x="596" y="156"/>
                  </a:lnTo>
                  <a:lnTo>
                    <a:pt x="581" y="160"/>
                  </a:lnTo>
                  <a:lnTo>
                    <a:pt x="566" y="162"/>
                  </a:lnTo>
                  <a:lnTo>
                    <a:pt x="553" y="165"/>
                  </a:lnTo>
                  <a:lnTo>
                    <a:pt x="538" y="167"/>
                  </a:lnTo>
                  <a:lnTo>
                    <a:pt x="524" y="171"/>
                  </a:lnTo>
                  <a:lnTo>
                    <a:pt x="511" y="175"/>
                  </a:lnTo>
                  <a:lnTo>
                    <a:pt x="496" y="177"/>
                  </a:lnTo>
                  <a:lnTo>
                    <a:pt x="482" y="181"/>
                  </a:lnTo>
                  <a:lnTo>
                    <a:pt x="467" y="182"/>
                  </a:lnTo>
                  <a:lnTo>
                    <a:pt x="454" y="184"/>
                  </a:lnTo>
                  <a:lnTo>
                    <a:pt x="439" y="186"/>
                  </a:lnTo>
                  <a:lnTo>
                    <a:pt x="423" y="188"/>
                  </a:lnTo>
                  <a:lnTo>
                    <a:pt x="408" y="192"/>
                  </a:lnTo>
                  <a:lnTo>
                    <a:pt x="393" y="194"/>
                  </a:lnTo>
                  <a:lnTo>
                    <a:pt x="380" y="196"/>
                  </a:lnTo>
                  <a:lnTo>
                    <a:pt x="365" y="198"/>
                  </a:lnTo>
                  <a:lnTo>
                    <a:pt x="349" y="200"/>
                  </a:lnTo>
                  <a:lnTo>
                    <a:pt x="334" y="201"/>
                  </a:lnTo>
                  <a:lnTo>
                    <a:pt x="319" y="203"/>
                  </a:lnTo>
                  <a:lnTo>
                    <a:pt x="304" y="205"/>
                  </a:lnTo>
                  <a:lnTo>
                    <a:pt x="290" y="209"/>
                  </a:lnTo>
                  <a:lnTo>
                    <a:pt x="275" y="211"/>
                  </a:lnTo>
                  <a:lnTo>
                    <a:pt x="262" y="215"/>
                  </a:lnTo>
                  <a:lnTo>
                    <a:pt x="247" y="217"/>
                  </a:lnTo>
                  <a:lnTo>
                    <a:pt x="233" y="220"/>
                  </a:lnTo>
                  <a:lnTo>
                    <a:pt x="218" y="222"/>
                  </a:lnTo>
                  <a:lnTo>
                    <a:pt x="203" y="226"/>
                  </a:lnTo>
                  <a:lnTo>
                    <a:pt x="188" y="228"/>
                  </a:lnTo>
                  <a:lnTo>
                    <a:pt x="173" y="232"/>
                  </a:lnTo>
                  <a:lnTo>
                    <a:pt x="159" y="236"/>
                  </a:lnTo>
                  <a:lnTo>
                    <a:pt x="144" y="238"/>
                  </a:lnTo>
                  <a:lnTo>
                    <a:pt x="129" y="241"/>
                  </a:lnTo>
                  <a:lnTo>
                    <a:pt x="116" y="247"/>
                  </a:lnTo>
                  <a:lnTo>
                    <a:pt x="100" y="251"/>
                  </a:lnTo>
                  <a:lnTo>
                    <a:pt x="85" y="255"/>
                  </a:lnTo>
                  <a:lnTo>
                    <a:pt x="70" y="260"/>
                  </a:lnTo>
                  <a:lnTo>
                    <a:pt x="57" y="266"/>
                  </a:lnTo>
                  <a:lnTo>
                    <a:pt x="41" y="272"/>
                  </a:lnTo>
                  <a:lnTo>
                    <a:pt x="28" y="277"/>
                  </a:lnTo>
                  <a:lnTo>
                    <a:pt x="13" y="283"/>
                  </a:lnTo>
                  <a:lnTo>
                    <a:pt x="0" y="291"/>
                  </a:lnTo>
                  <a:lnTo>
                    <a:pt x="1" y="298"/>
                  </a:lnTo>
                  <a:lnTo>
                    <a:pt x="3" y="308"/>
                  </a:lnTo>
                  <a:lnTo>
                    <a:pt x="3" y="316"/>
                  </a:lnTo>
                  <a:lnTo>
                    <a:pt x="7" y="323"/>
                  </a:lnTo>
                  <a:lnTo>
                    <a:pt x="9" y="331"/>
                  </a:lnTo>
                  <a:lnTo>
                    <a:pt x="13" y="338"/>
                  </a:lnTo>
                  <a:lnTo>
                    <a:pt x="17" y="344"/>
                  </a:lnTo>
                  <a:lnTo>
                    <a:pt x="20" y="352"/>
                  </a:lnTo>
                  <a:lnTo>
                    <a:pt x="22" y="355"/>
                  </a:lnTo>
                  <a:lnTo>
                    <a:pt x="28" y="361"/>
                  </a:lnTo>
                  <a:lnTo>
                    <a:pt x="32" y="367"/>
                  </a:lnTo>
                  <a:lnTo>
                    <a:pt x="38" y="373"/>
                  </a:lnTo>
                  <a:lnTo>
                    <a:pt x="41" y="376"/>
                  </a:lnTo>
                  <a:lnTo>
                    <a:pt x="47" y="380"/>
                  </a:lnTo>
                  <a:lnTo>
                    <a:pt x="53" y="384"/>
                  </a:lnTo>
                  <a:lnTo>
                    <a:pt x="59" y="390"/>
                  </a:lnTo>
                  <a:lnTo>
                    <a:pt x="62" y="392"/>
                  </a:lnTo>
                  <a:lnTo>
                    <a:pt x="68" y="393"/>
                  </a:lnTo>
                  <a:lnTo>
                    <a:pt x="74" y="397"/>
                  </a:lnTo>
                  <a:lnTo>
                    <a:pt x="79" y="399"/>
                  </a:lnTo>
                  <a:lnTo>
                    <a:pt x="85" y="401"/>
                  </a:lnTo>
                  <a:lnTo>
                    <a:pt x="93" y="403"/>
                  </a:lnTo>
                  <a:lnTo>
                    <a:pt x="98" y="405"/>
                  </a:lnTo>
                  <a:lnTo>
                    <a:pt x="106" y="407"/>
                  </a:lnTo>
                  <a:lnTo>
                    <a:pt x="112" y="407"/>
                  </a:lnTo>
                  <a:lnTo>
                    <a:pt x="119" y="409"/>
                  </a:lnTo>
                  <a:lnTo>
                    <a:pt x="127" y="409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50" y="411"/>
                  </a:lnTo>
                  <a:lnTo>
                    <a:pt x="155" y="411"/>
                  </a:lnTo>
                  <a:lnTo>
                    <a:pt x="165" y="412"/>
                  </a:lnTo>
                  <a:lnTo>
                    <a:pt x="171" y="411"/>
                  </a:lnTo>
                  <a:lnTo>
                    <a:pt x="178" y="411"/>
                  </a:lnTo>
                  <a:lnTo>
                    <a:pt x="186" y="411"/>
                  </a:lnTo>
                  <a:lnTo>
                    <a:pt x="195" y="411"/>
                  </a:lnTo>
                  <a:lnTo>
                    <a:pt x="203" y="409"/>
                  </a:lnTo>
                  <a:lnTo>
                    <a:pt x="211" y="409"/>
                  </a:lnTo>
                  <a:lnTo>
                    <a:pt x="218" y="409"/>
                  </a:lnTo>
                  <a:lnTo>
                    <a:pt x="226" y="409"/>
                  </a:lnTo>
                  <a:lnTo>
                    <a:pt x="233" y="407"/>
                  </a:lnTo>
                  <a:lnTo>
                    <a:pt x="241" y="407"/>
                  </a:lnTo>
                  <a:lnTo>
                    <a:pt x="249" y="405"/>
                  </a:lnTo>
                  <a:lnTo>
                    <a:pt x="256" y="405"/>
                  </a:lnTo>
                  <a:lnTo>
                    <a:pt x="264" y="405"/>
                  </a:lnTo>
                  <a:lnTo>
                    <a:pt x="273" y="405"/>
                  </a:lnTo>
                  <a:lnTo>
                    <a:pt x="281" y="405"/>
                  </a:lnTo>
                  <a:lnTo>
                    <a:pt x="290" y="405"/>
                  </a:lnTo>
                  <a:lnTo>
                    <a:pt x="298" y="403"/>
                  </a:lnTo>
                  <a:lnTo>
                    <a:pt x="304" y="403"/>
                  </a:lnTo>
                  <a:lnTo>
                    <a:pt x="311" y="401"/>
                  </a:lnTo>
                  <a:lnTo>
                    <a:pt x="319" y="401"/>
                  </a:lnTo>
                  <a:lnTo>
                    <a:pt x="327" y="401"/>
                  </a:lnTo>
                  <a:lnTo>
                    <a:pt x="334" y="401"/>
                  </a:lnTo>
                  <a:lnTo>
                    <a:pt x="342" y="401"/>
                  </a:lnTo>
                  <a:lnTo>
                    <a:pt x="351" y="403"/>
                  </a:lnTo>
                  <a:lnTo>
                    <a:pt x="357" y="403"/>
                  </a:lnTo>
                  <a:lnTo>
                    <a:pt x="365" y="403"/>
                  </a:lnTo>
                  <a:lnTo>
                    <a:pt x="372" y="403"/>
                  </a:lnTo>
                  <a:lnTo>
                    <a:pt x="380" y="405"/>
                  </a:lnTo>
                  <a:lnTo>
                    <a:pt x="385" y="405"/>
                  </a:lnTo>
                  <a:lnTo>
                    <a:pt x="391" y="405"/>
                  </a:lnTo>
                  <a:lnTo>
                    <a:pt x="399" y="407"/>
                  </a:lnTo>
                  <a:lnTo>
                    <a:pt x="406" y="409"/>
                  </a:lnTo>
                  <a:lnTo>
                    <a:pt x="414" y="409"/>
                  </a:lnTo>
                  <a:lnTo>
                    <a:pt x="423" y="409"/>
                  </a:lnTo>
                  <a:lnTo>
                    <a:pt x="433" y="407"/>
                  </a:lnTo>
                  <a:lnTo>
                    <a:pt x="444" y="407"/>
                  </a:lnTo>
                  <a:lnTo>
                    <a:pt x="454" y="405"/>
                  </a:lnTo>
                  <a:lnTo>
                    <a:pt x="465" y="405"/>
                  </a:lnTo>
                  <a:lnTo>
                    <a:pt x="477" y="403"/>
                  </a:lnTo>
                  <a:lnTo>
                    <a:pt x="488" y="403"/>
                  </a:lnTo>
                  <a:lnTo>
                    <a:pt x="499" y="401"/>
                  </a:lnTo>
                  <a:lnTo>
                    <a:pt x="513" y="399"/>
                  </a:lnTo>
                  <a:lnTo>
                    <a:pt x="524" y="395"/>
                  </a:lnTo>
                  <a:lnTo>
                    <a:pt x="538" y="393"/>
                  </a:lnTo>
                  <a:lnTo>
                    <a:pt x="549" y="392"/>
                  </a:lnTo>
                  <a:lnTo>
                    <a:pt x="562" y="388"/>
                  </a:lnTo>
                  <a:lnTo>
                    <a:pt x="576" y="386"/>
                  </a:lnTo>
                  <a:lnTo>
                    <a:pt x="591" y="384"/>
                  </a:lnTo>
                  <a:lnTo>
                    <a:pt x="604" y="380"/>
                  </a:lnTo>
                  <a:lnTo>
                    <a:pt x="617" y="376"/>
                  </a:lnTo>
                  <a:lnTo>
                    <a:pt x="629" y="373"/>
                  </a:lnTo>
                  <a:lnTo>
                    <a:pt x="644" y="369"/>
                  </a:lnTo>
                  <a:lnTo>
                    <a:pt x="657" y="363"/>
                  </a:lnTo>
                  <a:lnTo>
                    <a:pt x="671" y="359"/>
                  </a:lnTo>
                  <a:lnTo>
                    <a:pt x="684" y="355"/>
                  </a:lnTo>
                  <a:lnTo>
                    <a:pt x="697" y="352"/>
                  </a:lnTo>
                  <a:lnTo>
                    <a:pt x="709" y="346"/>
                  </a:lnTo>
                  <a:lnTo>
                    <a:pt x="724" y="340"/>
                  </a:lnTo>
                  <a:lnTo>
                    <a:pt x="735" y="335"/>
                  </a:lnTo>
                  <a:lnTo>
                    <a:pt x="750" y="331"/>
                  </a:lnTo>
                  <a:lnTo>
                    <a:pt x="762" y="323"/>
                  </a:lnTo>
                  <a:lnTo>
                    <a:pt x="775" y="317"/>
                  </a:lnTo>
                  <a:lnTo>
                    <a:pt x="787" y="314"/>
                  </a:lnTo>
                  <a:lnTo>
                    <a:pt x="800" y="308"/>
                  </a:lnTo>
                  <a:lnTo>
                    <a:pt x="809" y="300"/>
                  </a:lnTo>
                  <a:lnTo>
                    <a:pt x="821" y="293"/>
                  </a:lnTo>
                  <a:lnTo>
                    <a:pt x="832" y="285"/>
                  </a:lnTo>
                  <a:lnTo>
                    <a:pt x="844" y="279"/>
                  </a:lnTo>
                  <a:lnTo>
                    <a:pt x="851" y="272"/>
                  </a:lnTo>
                  <a:lnTo>
                    <a:pt x="863" y="264"/>
                  </a:lnTo>
                  <a:lnTo>
                    <a:pt x="872" y="257"/>
                  </a:lnTo>
                  <a:lnTo>
                    <a:pt x="882" y="249"/>
                  </a:lnTo>
                  <a:lnTo>
                    <a:pt x="889" y="239"/>
                  </a:lnTo>
                  <a:lnTo>
                    <a:pt x="897" y="232"/>
                  </a:lnTo>
                  <a:lnTo>
                    <a:pt x="904" y="224"/>
                  </a:lnTo>
                  <a:lnTo>
                    <a:pt x="912" y="215"/>
                  </a:lnTo>
                  <a:lnTo>
                    <a:pt x="918" y="205"/>
                  </a:lnTo>
                  <a:lnTo>
                    <a:pt x="923" y="198"/>
                  </a:lnTo>
                  <a:lnTo>
                    <a:pt x="927" y="188"/>
                  </a:lnTo>
                  <a:lnTo>
                    <a:pt x="933" y="179"/>
                  </a:lnTo>
                  <a:lnTo>
                    <a:pt x="937" y="169"/>
                  </a:lnTo>
                  <a:lnTo>
                    <a:pt x="940" y="158"/>
                  </a:lnTo>
                  <a:lnTo>
                    <a:pt x="942" y="148"/>
                  </a:lnTo>
                  <a:lnTo>
                    <a:pt x="944" y="139"/>
                  </a:lnTo>
                  <a:lnTo>
                    <a:pt x="944" y="127"/>
                  </a:lnTo>
                  <a:lnTo>
                    <a:pt x="944" y="118"/>
                  </a:lnTo>
                  <a:lnTo>
                    <a:pt x="944" y="106"/>
                  </a:lnTo>
                  <a:lnTo>
                    <a:pt x="944" y="95"/>
                  </a:lnTo>
                  <a:lnTo>
                    <a:pt x="940" y="84"/>
                  </a:lnTo>
                  <a:lnTo>
                    <a:pt x="937" y="72"/>
                  </a:lnTo>
                  <a:lnTo>
                    <a:pt x="933" y="61"/>
                  </a:lnTo>
                  <a:lnTo>
                    <a:pt x="929" y="49"/>
                  </a:lnTo>
                  <a:lnTo>
                    <a:pt x="921" y="38"/>
                  </a:lnTo>
                  <a:lnTo>
                    <a:pt x="916" y="25"/>
                  </a:lnTo>
                  <a:lnTo>
                    <a:pt x="908" y="1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4" name="Freeform 18"/>
            <p:cNvSpPr>
              <a:spLocks/>
            </p:cNvSpPr>
            <p:nvPr/>
          </p:nvSpPr>
          <p:spPr bwMode="auto">
            <a:xfrm>
              <a:off x="2655" y="2562"/>
              <a:ext cx="490" cy="154"/>
            </a:xfrm>
            <a:custGeom>
              <a:avLst/>
              <a:gdLst>
                <a:gd name="T0" fmla="*/ 1 w 980"/>
                <a:gd name="T1" fmla="*/ 1 h 308"/>
                <a:gd name="T2" fmla="*/ 1 w 980"/>
                <a:gd name="T3" fmla="*/ 1 h 308"/>
                <a:gd name="T4" fmla="*/ 1 w 980"/>
                <a:gd name="T5" fmla="*/ 1 h 308"/>
                <a:gd name="T6" fmla="*/ 1 w 980"/>
                <a:gd name="T7" fmla="*/ 1 h 308"/>
                <a:gd name="T8" fmla="*/ 1 w 980"/>
                <a:gd name="T9" fmla="*/ 1 h 308"/>
                <a:gd name="T10" fmla="*/ 1 w 980"/>
                <a:gd name="T11" fmla="*/ 1 h 308"/>
                <a:gd name="T12" fmla="*/ 1 w 980"/>
                <a:gd name="T13" fmla="*/ 1 h 308"/>
                <a:gd name="T14" fmla="*/ 1 w 980"/>
                <a:gd name="T15" fmla="*/ 1 h 308"/>
                <a:gd name="T16" fmla="*/ 1 w 980"/>
                <a:gd name="T17" fmla="*/ 1 h 308"/>
                <a:gd name="T18" fmla="*/ 1 w 980"/>
                <a:gd name="T19" fmla="*/ 1 h 308"/>
                <a:gd name="T20" fmla="*/ 1 w 980"/>
                <a:gd name="T21" fmla="*/ 1 h 308"/>
                <a:gd name="T22" fmla="*/ 1 w 980"/>
                <a:gd name="T23" fmla="*/ 1 h 308"/>
                <a:gd name="T24" fmla="*/ 1 w 980"/>
                <a:gd name="T25" fmla="*/ 1 h 308"/>
                <a:gd name="T26" fmla="*/ 1 w 980"/>
                <a:gd name="T27" fmla="*/ 1 h 308"/>
                <a:gd name="T28" fmla="*/ 1 w 980"/>
                <a:gd name="T29" fmla="*/ 1 h 308"/>
                <a:gd name="T30" fmla="*/ 1 w 980"/>
                <a:gd name="T31" fmla="*/ 1 h 308"/>
                <a:gd name="T32" fmla="*/ 1 w 980"/>
                <a:gd name="T33" fmla="*/ 1 h 308"/>
                <a:gd name="T34" fmla="*/ 1 w 980"/>
                <a:gd name="T35" fmla="*/ 1 h 308"/>
                <a:gd name="T36" fmla="*/ 1 w 980"/>
                <a:gd name="T37" fmla="*/ 1 h 308"/>
                <a:gd name="T38" fmla="*/ 1 w 980"/>
                <a:gd name="T39" fmla="*/ 1 h 308"/>
                <a:gd name="T40" fmla="*/ 1 w 980"/>
                <a:gd name="T41" fmla="*/ 1 h 308"/>
                <a:gd name="T42" fmla="*/ 1 w 980"/>
                <a:gd name="T43" fmla="*/ 1 h 308"/>
                <a:gd name="T44" fmla="*/ 1 w 980"/>
                <a:gd name="T45" fmla="*/ 1 h 308"/>
                <a:gd name="T46" fmla="*/ 1 w 980"/>
                <a:gd name="T47" fmla="*/ 1 h 308"/>
                <a:gd name="T48" fmla="*/ 1 w 980"/>
                <a:gd name="T49" fmla="*/ 1 h 308"/>
                <a:gd name="T50" fmla="*/ 1 w 980"/>
                <a:gd name="T51" fmla="*/ 1 h 308"/>
                <a:gd name="T52" fmla="*/ 1 w 980"/>
                <a:gd name="T53" fmla="*/ 1 h 308"/>
                <a:gd name="T54" fmla="*/ 1 w 980"/>
                <a:gd name="T55" fmla="*/ 1 h 308"/>
                <a:gd name="T56" fmla="*/ 1 w 980"/>
                <a:gd name="T57" fmla="*/ 1 h 308"/>
                <a:gd name="T58" fmla="*/ 1 w 980"/>
                <a:gd name="T59" fmla="*/ 1 h 308"/>
                <a:gd name="T60" fmla="*/ 1 w 980"/>
                <a:gd name="T61" fmla="*/ 1 h 308"/>
                <a:gd name="T62" fmla="*/ 1 w 980"/>
                <a:gd name="T63" fmla="*/ 1 h 308"/>
                <a:gd name="T64" fmla="*/ 1 w 980"/>
                <a:gd name="T65" fmla="*/ 1 h 308"/>
                <a:gd name="T66" fmla="*/ 1 w 980"/>
                <a:gd name="T67" fmla="*/ 1 h 308"/>
                <a:gd name="T68" fmla="*/ 1 w 980"/>
                <a:gd name="T69" fmla="*/ 1 h 308"/>
                <a:gd name="T70" fmla="*/ 1 w 980"/>
                <a:gd name="T71" fmla="*/ 1 h 308"/>
                <a:gd name="T72" fmla="*/ 1 w 980"/>
                <a:gd name="T73" fmla="*/ 1 h 308"/>
                <a:gd name="T74" fmla="*/ 1 w 980"/>
                <a:gd name="T75" fmla="*/ 1 h 308"/>
                <a:gd name="T76" fmla="*/ 1 w 980"/>
                <a:gd name="T77" fmla="*/ 1 h 308"/>
                <a:gd name="T78" fmla="*/ 1 w 980"/>
                <a:gd name="T79" fmla="*/ 1 h 308"/>
                <a:gd name="T80" fmla="*/ 1 w 980"/>
                <a:gd name="T81" fmla="*/ 1 h 308"/>
                <a:gd name="T82" fmla="*/ 1 w 980"/>
                <a:gd name="T83" fmla="*/ 1 h 308"/>
                <a:gd name="T84" fmla="*/ 1 w 980"/>
                <a:gd name="T85" fmla="*/ 1 h 308"/>
                <a:gd name="T86" fmla="*/ 1 w 980"/>
                <a:gd name="T87" fmla="*/ 1 h 308"/>
                <a:gd name="T88" fmla="*/ 1 w 980"/>
                <a:gd name="T89" fmla="*/ 1 h 308"/>
                <a:gd name="T90" fmla="*/ 1 w 980"/>
                <a:gd name="T91" fmla="*/ 1 h 308"/>
                <a:gd name="T92" fmla="*/ 1 w 980"/>
                <a:gd name="T93" fmla="*/ 1 h 308"/>
                <a:gd name="T94" fmla="*/ 1 w 980"/>
                <a:gd name="T95" fmla="*/ 1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0"/>
                <a:gd name="T145" fmla="*/ 0 h 308"/>
                <a:gd name="T146" fmla="*/ 980 w 980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0" h="308">
                  <a:moveTo>
                    <a:pt x="952" y="0"/>
                  </a:moveTo>
                  <a:lnTo>
                    <a:pt x="937" y="6"/>
                  </a:lnTo>
                  <a:lnTo>
                    <a:pt x="923" y="10"/>
                  </a:lnTo>
                  <a:lnTo>
                    <a:pt x="908" y="15"/>
                  </a:lnTo>
                  <a:lnTo>
                    <a:pt x="893" y="21"/>
                  </a:lnTo>
                  <a:lnTo>
                    <a:pt x="878" y="25"/>
                  </a:lnTo>
                  <a:lnTo>
                    <a:pt x="864" y="29"/>
                  </a:lnTo>
                  <a:lnTo>
                    <a:pt x="851" y="34"/>
                  </a:lnTo>
                  <a:lnTo>
                    <a:pt x="836" y="40"/>
                  </a:lnTo>
                  <a:lnTo>
                    <a:pt x="821" y="44"/>
                  </a:lnTo>
                  <a:lnTo>
                    <a:pt x="807" y="48"/>
                  </a:lnTo>
                  <a:lnTo>
                    <a:pt x="792" y="51"/>
                  </a:lnTo>
                  <a:lnTo>
                    <a:pt x="779" y="55"/>
                  </a:lnTo>
                  <a:lnTo>
                    <a:pt x="764" y="59"/>
                  </a:lnTo>
                  <a:lnTo>
                    <a:pt x="748" y="63"/>
                  </a:lnTo>
                  <a:lnTo>
                    <a:pt x="735" y="67"/>
                  </a:lnTo>
                  <a:lnTo>
                    <a:pt x="720" y="71"/>
                  </a:lnTo>
                  <a:lnTo>
                    <a:pt x="707" y="74"/>
                  </a:lnTo>
                  <a:lnTo>
                    <a:pt x="691" y="76"/>
                  </a:lnTo>
                  <a:lnTo>
                    <a:pt x="676" y="80"/>
                  </a:lnTo>
                  <a:lnTo>
                    <a:pt x="663" y="84"/>
                  </a:lnTo>
                  <a:lnTo>
                    <a:pt x="648" y="86"/>
                  </a:lnTo>
                  <a:lnTo>
                    <a:pt x="632" y="90"/>
                  </a:lnTo>
                  <a:lnTo>
                    <a:pt x="619" y="91"/>
                  </a:lnTo>
                  <a:lnTo>
                    <a:pt x="604" y="95"/>
                  </a:lnTo>
                  <a:lnTo>
                    <a:pt x="589" y="97"/>
                  </a:lnTo>
                  <a:lnTo>
                    <a:pt x="575" y="99"/>
                  </a:lnTo>
                  <a:lnTo>
                    <a:pt x="560" y="101"/>
                  </a:lnTo>
                  <a:lnTo>
                    <a:pt x="547" y="105"/>
                  </a:lnTo>
                  <a:lnTo>
                    <a:pt x="532" y="107"/>
                  </a:lnTo>
                  <a:lnTo>
                    <a:pt x="517" y="109"/>
                  </a:lnTo>
                  <a:lnTo>
                    <a:pt x="501" y="110"/>
                  </a:lnTo>
                  <a:lnTo>
                    <a:pt x="488" y="114"/>
                  </a:lnTo>
                  <a:lnTo>
                    <a:pt x="473" y="114"/>
                  </a:lnTo>
                  <a:lnTo>
                    <a:pt x="458" y="116"/>
                  </a:lnTo>
                  <a:lnTo>
                    <a:pt x="442" y="116"/>
                  </a:lnTo>
                  <a:lnTo>
                    <a:pt x="427" y="118"/>
                  </a:lnTo>
                  <a:lnTo>
                    <a:pt x="412" y="120"/>
                  </a:lnTo>
                  <a:lnTo>
                    <a:pt x="399" y="122"/>
                  </a:lnTo>
                  <a:lnTo>
                    <a:pt x="383" y="122"/>
                  </a:lnTo>
                  <a:lnTo>
                    <a:pt x="368" y="124"/>
                  </a:lnTo>
                  <a:lnTo>
                    <a:pt x="353" y="124"/>
                  </a:lnTo>
                  <a:lnTo>
                    <a:pt x="338" y="126"/>
                  </a:lnTo>
                  <a:lnTo>
                    <a:pt x="323" y="126"/>
                  </a:lnTo>
                  <a:lnTo>
                    <a:pt x="309" y="128"/>
                  </a:lnTo>
                  <a:lnTo>
                    <a:pt x="292" y="128"/>
                  </a:lnTo>
                  <a:lnTo>
                    <a:pt x="277" y="129"/>
                  </a:lnTo>
                  <a:lnTo>
                    <a:pt x="262" y="129"/>
                  </a:lnTo>
                  <a:lnTo>
                    <a:pt x="249" y="131"/>
                  </a:lnTo>
                  <a:lnTo>
                    <a:pt x="233" y="131"/>
                  </a:lnTo>
                  <a:lnTo>
                    <a:pt x="218" y="131"/>
                  </a:lnTo>
                  <a:lnTo>
                    <a:pt x="201" y="131"/>
                  </a:lnTo>
                  <a:lnTo>
                    <a:pt x="186" y="133"/>
                  </a:lnTo>
                  <a:lnTo>
                    <a:pt x="171" y="133"/>
                  </a:lnTo>
                  <a:lnTo>
                    <a:pt x="155" y="133"/>
                  </a:lnTo>
                  <a:lnTo>
                    <a:pt x="140" y="133"/>
                  </a:lnTo>
                  <a:lnTo>
                    <a:pt x="125" y="135"/>
                  </a:lnTo>
                  <a:lnTo>
                    <a:pt x="108" y="135"/>
                  </a:lnTo>
                  <a:lnTo>
                    <a:pt x="93" y="135"/>
                  </a:lnTo>
                  <a:lnTo>
                    <a:pt x="77" y="135"/>
                  </a:lnTo>
                  <a:lnTo>
                    <a:pt x="62" y="135"/>
                  </a:lnTo>
                  <a:lnTo>
                    <a:pt x="45" y="135"/>
                  </a:lnTo>
                  <a:lnTo>
                    <a:pt x="30" y="135"/>
                  </a:lnTo>
                  <a:lnTo>
                    <a:pt x="15" y="135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6"/>
                  </a:lnTo>
                  <a:lnTo>
                    <a:pt x="5" y="166"/>
                  </a:lnTo>
                  <a:lnTo>
                    <a:pt x="9" y="177"/>
                  </a:lnTo>
                  <a:lnTo>
                    <a:pt x="11" y="185"/>
                  </a:lnTo>
                  <a:lnTo>
                    <a:pt x="15" y="194"/>
                  </a:lnTo>
                  <a:lnTo>
                    <a:pt x="19" y="202"/>
                  </a:lnTo>
                  <a:lnTo>
                    <a:pt x="22" y="211"/>
                  </a:lnTo>
                  <a:lnTo>
                    <a:pt x="26" y="217"/>
                  </a:lnTo>
                  <a:lnTo>
                    <a:pt x="32" y="224"/>
                  </a:lnTo>
                  <a:lnTo>
                    <a:pt x="36" y="232"/>
                  </a:lnTo>
                  <a:lnTo>
                    <a:pt x="41" y="238"/>
                  </a:lnTo>
                  <a:lnTo>
                    <a:pt x="47" y="243"/>
                  </a:lnTo>
                  <a:lnTo>
                    <a:pt x="53" y="249"/>
                  </a:lnTo>
                  <a:lnTo>
                    <a:pt x="60" y="255"/>
                  </a:lnTo>
                  <a:lnTo>
                    <a:pt x="68" y="261"/>
                  </a:lnTo>
                  <a:lnTo>
                    <a:pt x="74" y="264"/>
                  </a:lnTo>
                  <a:lnTo>
                    <a:pt x="79" y="268"/>
                  </a:lnTo>
                  <a:lnTo>
                    <a:pt x="87" y="272"/>
                  </a:lnTo>
                  <a:lnTo>
                    <a:pt x="95" y="278"/>
                  </a:lnTo>
                  <a:lnTo>
                    <a:pt x="100" y="280"/>
                  </a:lnTo>
                  <a:lnTo>
                    <a:pt x="108" y="283"/>
                  </a:lnTo>
                  <a:lnTo>
                    <a:pt x="117" y="285"/>
                  </a:lnTo>
                  <a:lnTo>
                    <a:pt x="125" y="289"/>
                  </a:lnTo>
                  <a:lnTo>
                    <a:pt x="134" y="291"/>
                  </a:lnTo>
                  <a:lnTo>
                    <a:pt x="142" y="293"/>
                  </a:lnTo>
                  <a:lnTo>
                    <a:pt x="152" y="295"/>
                  </a:lnTo>
                  <a:lnTo>
                    <a:pt x="159" y="297"/>
                  </a:lnTo>
                  <a:lnTo>
                    <a:pt x="169" y="299"/>
                  </a:lnTo>
                  <a:lnTo>
                    <a:pt x="176" y="301"/>
                  </a:lnTo>
                  <a:lnTo>
                    <a:pt x="186" y="302"/>
                  </a:lnTo>
                  <a:lnTo>
                    <a:pt x="195" y="304"/>
                  </a:lnTo>
                  <a:lnTo>
                    <a:pt x="205" y="304"/>
                  </a:lnTo>
                  <a:lnTo>
                    <a:pt x="214" y="304"/>
                  </a:lnTo>
                  <a:lnTo>
                    <a:pt x="224" y="306"/>
                  </a:lnTo>
                  <a:lnTo>
                    <a:pt x="233" y="306"/>
                  </a:lnTo>
                  <a:lnTo>
                    <a:pt x="243" y="306"/>
                  </a:lnTo>
                  <a:lnTo>
                    <a:pt x="250" y="306"/>
                  </a:lnTo>
                  <a:lnTo>
                    <a:pt x="260" y="306"/>
                  </a:lnTo>
                  <a:lnTo>
                    <a:pt x="271" y="308"/>
                  </a:lnTo>
                  <a:lnTo>
                    <a:pt x="279" y="306"/>
                  </a:lnTo>
                  <a:lnTo>
                    <a:pt x="290" y="306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9" y="306"/>
                  </a:lnTo>
                  <a:lnTo>
                    <a:pt x="330" y="306"/>
                  </a:lnTo>
                  <a:lnTo>
                    <a:pt x="338" y="306"/>
                  </a:lnTo>
                  <a:lnTo>
                    <a:pt x="349" y="306"/>
                  </a:lnTo>
                  <a:lnTo>
                    <a:pt x="357" y="304"/>
                  </a:lnTo>
                  <a:lnTo>
                    <a:pt x="368" y="304"/>
                  </a:lnTo>
                  <a:lnTo>
                    <a:pt x="376" y="304"/>
                  </a:lnTo>
                  <a:lnTo>
                    <a:pt x="387" y="304"/>
                  </a:lnTo>
                  <a:lnTo>
                    <a:pt x="395" y="302"/>
                  </a:lnTo>
                  <a:lnTo>
                    <a:pt x="406" y="302"/>
                  </a:lnTo>
                  <a:lnTo>
                    <a:pt x="414" y="302"/>
                  </a:lnTo>
                  <a:lnTo>
                    <a:pt x="423" y="302"/>
                  </a:lnTo>
                  <a:lnTo>
                    <a:pt x="433" y="302"/>
                  </a:lnTo>
                  <a:lnTo>
                    <a:pt x="442" y="302"/>
                  </a:lnTo>
                  <a:lnTo>
                    <a:pt x="450" y="302"/>
                  </a:lnTo>
                  <a:lnTo>
                    <a:pt x="460" y="302"/>
                  </a:lnTo>
                  <a:lnTo>
                    <a:pt x="469" y="302"/>
                  </a:lnTo>
                  <a:lnTo>
                    <a:pt x="477" y="302"/>
                  </a:lnTo>
                  <a:lnTo>
                    <a:pt x="484" y="304"/>
                  </a:lnTo>
                  <a:lnTo>
                    <a:pt x="494" y="306"/>
                  </a:lnTo>
                  <a:lnTo>
                    <a:pt x="499" y="302"/>
                  </a:lnTo>
                  <a:lnTo>
                    <a:pt x="507" y="299"/>
                  </a:lnTo>
                  <a:lnTo>
                    <a:pt x="513" y="297"/>
                  </a:lnTo>
                  <a:lnTo>
                    <a:pt x="522" y="293"/>
                  </a:lnTo>
                  <a:lnTo>
                    <a:pt x="530" y="291"/>
                  </a:lnTo>
                  <a:lnTo>
                    <a:pt x="539" y="289"/>
                  </a:lnTo>
                  <a:lnTo>
                    <a:pt x="547" y="285"/>
                  </a:lnTo>
                  <a:lnTo>
                    <a:pt x="556" y="283"/>
                  </a:lnTo>
                  <a:lnTo>
                    <a:pt x="566" y="282"/>
                  </a:lnTo>
                  <a:lnTo>
                    <a:pt x="577" y="278"/>
                  </a:lnTo>
                  <a:lnTo>
                    <a:pt x="587" y="276"/>
                  </a:lnTo>
                  <a:lnTo>
                    <a:pt x="598" y="274"/>
                  </a:lnTo>
                  <a:lnTo>
                    <a:pt x="610" y="272"/>
                  </a:lnTo>
                  <a:lnTo>
                    <a:pt x="621" y="270"/>
                  </a:lnTo>
                  <a:lnTo>
                    <a:pt x="632" y="268"/>
                  </a:lnTo>
                  <a:lnTo>
                    <a:pt x="644" y="266"/>
                  </a:lnTo>
                  <a:lnTo>
                    <a:pt x="655" y="263"/>
                  </a:lnTo>
                  <a:lnTo>
                    <a:pt x="667" y="261"/>
                  </a:lnTo>
                  <a:lnTo>
                    <a:pt x="678" y="257"/>
                  </a:lnTo>
                  <a:lnTo>
                    <a:pt x="690" y="255"/>
                  </a:lnTo>
                  <a:lnTo>
                    <a:pt x="701" y="253"/>
                  </a:lnTo>
                  <a:lnTo>
                    <a:pt x="714" y="251"/>
                  </a:lnTo>
                  <a:lnTo>
                    <a:pt x="726" y="247"/>
                  </a:lnTo>
                  <a:lnTo>
                    <a:pt x="737" y="245"/>
                  </a:lnTo>
                  <a:lnTo>
                    <a:pt x="748" y="243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85" y="234"/>
                  </a:lnTo>
                  <a:lnTo>
                    <a:pt x="796" y="232"/>
                  </a:lnTo>
                  <a:lnTo>
                    <a:pt x="807" y="228"/>
                  </a:lnTo>
                  <a:lnTo>
                    <a:pt x="819" y="226"/>
                  </a:lnTo>
                  <a:lnTo>
                    <a:pt x="830" y="223"/>
                  </a:lnTo>
                  <a:lnTo>
                    <a:pt x="842" y="219"/>
                  </a:lnTo>
                  <a:lnTo>
                    <a:pt x="851" y="215"/>
                  </a:lnTo>
                  <a:lnTo>
                    <a:pt x="862" y="211"/>
                  </a:lnTo>
                  <a:lnTo>
                    <a:pt x="872" y="207"/>
                  </a:lnTo>
                  <a:lnTo>
                    <a:pt x="881" y="204"/>
                  </a:lnTo>
                  <a:lnTo>
                    <a:pt x="891" y="200"/>
                  </a:lnTo>
                  <a:lnTo>
                    <a:pt x="899" y="194"/>
                  </a:lnTo>
                  <a:lnTo>
                    <a:pt x="908" y="190"/>
                  </a:lnTo>
                  <a:lnTo>
                    <a:pt x="916" y="185"/>
                  </a:lnTo>
                  <a:lnTo>
                    <a:pt x="925" y="181"/>
                  </a:lnTo>
                  <a:lnTo>
                    <a:pt x="931" y="175"/>
                  </a:lnTo>
                  <a:lnTo>
                    <a:pt x="939" y="169"/>
                  </a:lnTo>
                  <a:lnTo>
                    <a:pt x="946" y="164"/>
                  </a:lnTo>
                  <a:lnTo>
                    <a:pt x="952" y="158"/>
                  </a:lnTo>
                  <a:lnTo>
                    <a:pt x="958" y="152"/>
                  </a:lnTo>
                  <a:lnTo>
                    <a:pt x="963" y="147"/>
                  </a:lnTo>
                  <a:lnTo>
                    <a:pt x="967" y="139"/>
                  </a:lnTo>
                  <a:lnTo>
                    <a:pt x="971" y="131"/>
                  </a:lnTo>
                  <a:lnTo>
                    <a:pt x="973" y="124"/>
                  </a:lnTo>
                  <a:lnTo>
                    <a:pt x="977" y="116"/>
                  </a:lnTo>
                  <a:lnTo>
                    <a:pt x="978" y="109"/>
                  </a:lnTo>
                  <a:lnTo>
                    <a:pt x="980" y="101"/>
                  </a:lnTo>
                  <a:lnTo>
                    <a:pt x="980" y="91"/>
                  </a:lnTo>
                  <a:lnTo>
                    <a:pt x="980" y="84"/>
                  </a:lnTo>
                  <a:lnTo>
                    <a:pt x="978" y="74"/>
                  </a:lnTo>
                  <a:lnTo>
                    <a:pt x="978" y="65"/>
                  </a:lnTo>
                  <a:lnTo>
                    <a:pt x="975" y="53"/>
                  </a:lnTo>
                  <a:lnTo>
                    <a:pt x="973" y="44"/>
                  </a:lnTo>
                  <a:lnTo>
                    <a:pt x="967" y="34"/>
                  </a:lnTo>
                  <a:lnTo>
                    <a:pt x="963" y="23"/>
                  </a:lnTo>
                  <a:lnTo>
                    <a:pt x="958" y="1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5" name="Freeform 19"/>
            <p:cNvSpPr>
              <a:spLocks/>
            </p:cNvSpPr>
            <p:nvPr/>
          </p:nvSpPr>
          <p:spPr bwMode="auto">
            <a:xfrm>
              <a:off x="2562" y="2417"/>
              <a:ext cx="433" cy="169"/>
            </a:xfrm>
            <a:custGeom>
              <a:avLst/>
              <a:gdLst>
                <a:gd name="T0" fmla="*/ 0 w 867"/>
                <a:gd name="T1" fmla="*/ 0 h 339"/>
                <a:gd name="T2" fmla="*/ 0 w 867"/>
                <a:gd name="T3" fmla="*/ 0 h 339"/>
                <a:gd name="T4" fmla="*/ 0 w 867"/>
                <a:gd name="T5" fmla="*/ 0 h 339"/>
                <a:gd name="T6" fmla="*/ 0 w 867"/>
                <a:gd name="T7" fmla="*/ 0 h 339"/>
                <a:gd name="T8" fmla="*/ 0 w 867"/>
                <a:gd name="T9" fmla="*/ 0 h 339"/>
                <a:gd name="T10" fmla="*/ 0 w 867"/>
                <a:gd name="T11" fmla="*/ 0 h 339"/>
                <a:gd name="T12" fmla="*/ 0 w 867"/>
                <a:gd name="T13" fmla="*/ 0 h 339"/>
                <a:gd name="T14" fmla="*/ 0 w 867"/>
                <a:gd name="T15" fmla="*/ 0 h 339"/>
                <a:gd name="T16" fmla="*/ 0 w 867"/>
                <a:gd name="T17" fmla="*/ 0 h 339"/>
                <a:gd name="T18" fmla="*/ 0 w 867"/>
                <a:gd name="T19" fmla="*/ 0 h 339"/>
                <a:gd name="T20" fmla="*/ 0 w 867"/>
                <a:gd name="T21" fmla="*/ 0 h 339"/>
                <a:gd name="T22" fmla="*/ 0 w 867"/>
                <a:gd name="T23" fmla="*/ 0 h 339"/>
                <a:gd name="T24" fmla="*/ 0 w 867"/>
                <a:gd name="T25" fmla="*/ 0 h 339"/>
                <a:gd name="T26" fmla="*/ 0 w 867"/>
                <a:gd name="T27" fmla="*/ 0 h 339"/>
                <a:gd name="T28" fmla="*/ 0 w 867"/>
                <a:gd name="T29" fmla="*/ 0 h 339"/>
                <a:gd name="T30" fmla="*/ 0 w 867"/>
                <a:gd name="T31" fmla="*/ 0 h 339"/>
                <a:gd name="T32" fmla="*/ 0 w 867"/>
                <a:gd name="T33" fmla="*/ 0 h 339"/>
                <a:gd name="T34" fmla="*/ 0 w 867"/>
                <a:gd name="T35" fmla="*/ 0 h 339"/>
                <a:gd name="T36" fmla="*/ 0 w 867"/>
                <a:gd name="T37" fmla="*/ 0 h 339"/>
                <a:gd name="T38" fmla="*/ 0 w 867"/>
                <a:gd name="T39" fmla="*/ 0 h 339"/>
                <a:gd name="T40" fmla="*/ 0 w 867"/>
                <a:gd name="T41" fmla="*/ 0 h 339"/>
                <a:gd name="T42" fmla="*/ 0 w 867"/>
                <a:gd name="T43" fmla="*/ 0 h 339"/>
                <a:gd name="T44" fmla="*/ 0 w 867"/>
                <a:gd name="T45" fmla="*/ 0 h 339"/>
                <a:gd name="T46" fmla="*/ 0 w 867"/>
                <a:gd name="T47" fmla="*/ 0 h 339"/>
                <a:gd name="T48" fmla="*/ 0 w 867"/>
                <a:gd name="T49" fmla="*/ 0 h 339"/>
                <a:gd name="T50" fmla="*/ 0 w 867"/>
                <a:gd name="T51" fmla="*/ 0 h 339"/>
                <a:gd name="T52" fmla="*/ 0 w 867"/>
                <a:gd name="T53" fmla="*/ 0 h 339"/>
                <a:gd name="T54" fmla="*/ 0 w 867"/>
                <a:gd name="T55" fmla="*/ 0 h 339"/>
                <a:gd name="T56" fmla="*/ 0 w 867"/>
                <a:gd name="T57" fmla="*/ 0 h 339"/>
                <a:gd name="T58" fmla="*/ 0 w 867"/>
                <a:gd name="T59" fmla="*/ 0 h 339"/>
                <a:gd name="T60" fmla="*/ 0 w 867"/>
                <a:gd name="T61" fmla="*/ 0 h 339"/>
                <a:gd name="T62" fmla="*/ 0 w 867"/>
                <a:gd name="T63" fmla="*/ 0 h 339"/>
                <a:gd name="T64" fmla="*/ 0 w 867"/>
                <a:gd name="T65" fmla="*/ 0 h 339"/>
                <a:gd name="T66" fmla="*/ 0 w 867"/>
                <a:gd name="T67" fmla="*/ 0 h 339"/>
                <a:gd name="T68" fmla="*/ 0 w 867"/>
                <a:gd name="T69" fmla="*/ 0 h 339"/>
                <a:gd name="T70" fmla="*/ 0 w 867"/>
                <a:gd name="T71" fmla="*/ 0 h 339"/>
                <a:gd name="T72" fmla="*/ 0 w 867"/>
                <a:gd name="T73" fmla="*/ 0 h 339"/>
                <a:gd name="T74" fmla="*/ 0 w 867"/>
                <a:gd name="T75" fmla="*/ 0 h 339"/>
                <a:gd name="T76" fmla="*/ 0 w 867"/>
                <a:gd name="T77" fmla="*/ 0 h 339"/>
                <a:gd name="T78" fmla="*/ 0 w 867"/>
                <a:gd name="T79" fmla="*/ 0 h 339"/>
                <a:gd name="T80" fmla="*/ 0 w 867"/>
                <a:gd name="T81" fmla="*/ 0 h 339"/>
                <a:gd name="T82" fmla="*/ 0 w 867"/>
                <a:gd name="T83" fmla="*/ 0 h 339"/>
                <a:gd name="T84" fmla="*/ 0 w 867"/>
                <a:gd name="T85" fmla="*/ 0 h 339"/>
                <a:gd name="T86" fmla="*/ 0 w 867"/>
                <a:gd name="T87" fmla="*/ 0 h 339"/>
                <a:gd name="T88" fmla="*/ 0 w 867"/>
                <a:gd name="T89" fmla="*/ 0 h 339"/>
                <a:gd name="T90" fmla="*/ 0 w 867"/>
                <a:gd name="T91" fmla="*/ 0 h 339"/>
                <a:gd name="T92" fmla="*/ 0 w 867"/>
                <a:gd name="T93" fmla="*/ 0 h 339"/>
                <a:gd name="T94" fmla="*/ 0 w 867"/>
                <a:gd name="T95" fmla="*/ 0 h 339"/>
                <a:gd name="T96" fmla="*/ 0 w 867"/>
                <a:gd name="T97" fmla="*/ 0 h 339"/>
                <a:gd name="T98" fmla="*/ 0 w 867"/>
                <a:gd name="T99" fmla="*/ 0 h 339"/>
                <a:gd name="T100" fmla="*/ 0 w 867"/>
                <a:gd name="T101" fmla="*/ 0 h 339"/>
                <a:gd name="T102" fmla="*/ 0 w 867"/>
                <a:gd name="T103" fmla="*/ 0 h 339"/>
                <a:gd name="T104" fmla="*/ 0 w 867"/>
                <a:gd name="T105" fmla="*/ 0 h 339"/>
                <a:gd name="T106" fmla="*/ 0 w 867"/>
                <a:gd name="T107" fmla="*/ 0 h 339"/>
                <a:gd name="T108" fmla="*/ 0 w 867"/>
                <a:gd name="T109" fmla="*/ 0 h 339"/>
                <a:gd name="T110" fmla="*/ 0 w 867"/>
                <a:gd name="T111" fmla="*/ 0 h 339"/>
                <a:gd name="T112" fmla="*/ 0 w 867"/>
                <a:gd name="T113" fmla="*/ 0 h 339"/>
                <a:gd name="T114" fmla="*/ 0 w 867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7"/>
                <a:gd name="T175" fmla="*/ 0 h 339"/>
                <a:gd name="T176" fmla="*/ 867 w 867"/>
                <a:gd name="T177" fmla="*/ 339 h 3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7" h="339">
                  <a:moveTo>
                    <a:pt x="154" y="0"/>
                  </a:moveTo>
                  <a:lnTo>
                    <a:pt x="148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8" y="19"/>
                  </a:lnTo>
                  <a:lnTo>
                    <a:pt x="122" y="23"/>
                  </a:lnTo>
                  <a:lnTo>
                    <a:pt x="116" y="29"/>
                  </a:lnTo>
                  <a:lnTo>
                    <a:pt x="110" y="34"/>
                  </a:lnTo>
                  <a:lnTo>
                    <a:pt x="107" y="40"/>
                  </a:lnTo>
                  <a:lnTo>
                    <a:pt x="101" y="46"/>
                  </a:lnTo>
                  <a:lnTo>
                    <a:pt x="95" y="52"/>
                  </a:lnTo>
                  <a:lnTo>
                    <a:pt x="90" y="59"/>
                  </a:lnTo>
                  <a:lnTo>
                    <a:pt x="84" y="65"/>
                  </a:lnTo>
                  <a:lnTo>
                    <a:pt x="76" y="71"/>
                  </a:lnTo>
                  <a:lnTo>
                    <a:pt x="71" y="78"/>
                  </a:lnTo>
                  <a:lnTo>
                    <a:pt x="65" y="86"/>
                  </a:lnTo>
                  <a:lnTo>
                    <a:pt x="59" y="93"/>
                  </a:lnTo>
                  <a:lnTo>
                    <a:pt x="53" y="99"/>
                  </a:lnTo>
                  <a:lnTo>
                    <a:pt x="48" y="107"/>
                  </a:lnTo>
                  <a:lnTo>
                    <a:pt x="42" y="114"/>
                  </a:lnTo>
                  <a:lnTo>
                    <a:pt x="36" y="122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19" y="141"/>
                  </a:lnTo>
                  <a:lnTo>
                    <a:pt x="15" y="148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0" y="169"/>
                  </a:lnTo>
                  <a:lnTo>
                    <a:pt x="10" y="179"/>
                  </a:lnTo>
                  <a:lnTo>
                    <a:pt x="21" y="188"/>
                  </a:lnTo>
                  <a:lnTo>
                    <a:pt x="33" y="19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65" y="221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99" y="244"/>
                  </a:lnTo>
                  <a:lnTo>
                    <a:pt x="110" y="249"/>
                  </a:lnTo>
                  <a:lnTo>
                    <a:pt x="124" y="257"/>
                  </a:lnTo>
                  <a:lnTo>
                    <a:pt x="135" y="263"/>
                  </a:lnTo>
                  <a:lnTo>
                    <a:pt x="147" y="268"/>
                  </a:lnTo>
                  <a:lnTo>
                    <a:pt x="160" y="274"/>
                  </a:lnTo>
                  <a:lnTo>
                    <a:pt x="173" y="280"/>
                  </a:lnTo>
                  <a:lnTo>
                    <a:pt x="187" y="287"/>
                  </a:lnTo>
                  <a:lnTo>
                    <a:pt x="198" y="291"/>
                  </a:lnTo>
                  <a:lnTo>
                    <a:pt x="209" y="295"/>
                  </a:lnTo>
                  <a:lnTo>
                    <a:pt x="223" y="301"/>
                  </a:lnTo>
                  <a:lnTo>
                    <a:pt x="236" y="304"/>
                  </a:lnTo>
                  <a:lnTo>
                    <a:pt x="247" y="308"/>
                  </a:lnTo>
                  <a:lnTo>
                    <a:pt x="263" y="312"/>
                  </a:lnTo>
                  <a:lnTo>
                    <a:pt x="274" y="316"/>
                  </a:lnTo>
                  <a:lnTo>
                    <a:pt x="287" y="318"/>
                  </a:lnTo>
                  <a:lnTo>
                    <a:pt x="301" y="320"/>
                  </a:lnTo>
                  <a:lnTo>
                    <a:pt x="314" y="323"/>
                  </a:lnTo>
                  <a:lnTo>
                    <a:pt x="327" y="325"/>
                  </a:lnTo>
                  <a:lnTo>
                    <a:pt x="342" y="329"/>
                  </a:lnTo>
                  <a:lnTo>
                    <a:pt x="356" y="331"/>
                  </a:lnTo>
                  <a:lnTo>
                    <a:pt x="367" y="333"/>
                  </a:lnTo>
                  <a:lnTo>
                    <a:pt x="382" y="335"/>
                  </a:lnTo>
                  <a:lnTo>
                    <a:pt x="396" y="337"/>
                  </a:lnTo>
                  <a:lnTo>
                    <a:pt x="409" y="337"/>
                  </a:lnTo>
                  <a:lnTo>
                    <a:pt x="422" y="337"/>
                  </a:lnTo>
                  <a:lnTo>
                    <a:pt x="436" y="337"/>
                  </a:lnTo>
                  <a:lnTo>
                    <a:pt x="449" y="339"/>
                  </a:lnTo>
                  <a:lnTo>
                    <a:pt x="462" y="339"/>
                  </a:lnTo>
                  <a:lnTo>
                    <a:pt x="475" y="339"/>
                  </a:lnTo>
                  <a:lnTo>
                    <a:pt x="491" y="339"/>
                  </a:lnTo>
                  <a:lnTo>
                    <a:pt x="504" y="339"/>
                  </a:lnTo>
                  <a:lnTo>
                    <a:pt x="517" y="337"/>
                  </a:lnTo>
                  <a:lnTo>
                    <a:pt x="531" y="337"/>
                  </a:lnTo>
                  <a:lnTo>
                    <a:pt x="544" y="335"/>
                  </a:lnTo>
                  <a:lnTo>
                    <a:pt x="557" y="335"/>
                  </a:lnTo>
                  <a:lnTo>
                    <a:pt x="570" y="333"/>
                  </a:lnTo>
                  <a:lnTo>
                    <a:pt x="586" y="331"/>
                  </a:lnTo>
                  <a:lnTo>
                    <a:pt x="597" y="329"/>
                  </a:lnTo>
                  <a:lnTo>
                    <a:pt x="612" y="327"/>
                  </a:lnTo>
                  <a:lnTo>
                    <a:pt x="624" y="325"/>
                  </a:lnTo>
                  <a:lnTo>
                    <a:pt x="639" y="323"/>
                  </a:lnTo>
                  <a:lnTo>
                    <a:pt x="650" y="320"/>
                  </a:lnTo>
                  <a:lnTo>
                    <a:pt x="664" y="318"/>
                  </a:lnTo>
                  <a:lnTo>
                    <a:pt x="677" y="314"/>
                  </a:lnTo>
                  <a:lnTo>
                    <a:pt x="690" y="312"/>
                  </a:lnTo>
                  <a:lnTo>
                    <a:pt x="704" y="308"/>
                  </a:lnTo>
                  <a:lnTo>
                    <a:pt x="717" y="306"/>
                  </a:lnTo>
                  <a:lnTo>
                    <a:pt x="730" y="301"/>
                  </a:lnTo>
                  <a:lnTo>
                    <a:pt x="742" y="297"/>
                  </a:lnTo>
                  <a:lnTo>
                    <a:pt x="753" y="293"/>
                  </a:lnTo>
                  <a:lnTo>
                    <a:pt x="766" y="289"/>
                  </a:lnTo>
                  <a:lnTo>
                    <a:pt x="780" y="285"/>
                  </a:lnTo>
                  <a:lnTo>
                    <a:pt x="791" y="282"/>
                  </a:lnTo>
                  <a:lnTo>
                    <a:pt x="804" y="276"/>
                  </a:lnTo>
                  <a:lnTo>
                    <a:pt x="818" y="272"/>
                  </a:lnTo>
                  <a:lnTo>
                    <a:pt x="819" y="263"/>
                  </a:lnTo>
                  <a:lnTo>
                    <a:pt x="821" y="253"/>
                  </a:lnTo>
                  <a:lnTo>
                    <a:pt x="825" y="242"/>
                  </a:lnTo>
                  <a:lnTo>
                    <a:pt x="827" y="232"/>
                  </a:lnTo>
                  <a:lnTo>
                    <a:pt x="831" y="225"/>
                  </a:lnTo>
                  <a:lnTo>
                    <a:pt x="835" y="215"/>
                  </a:lnTo>
                  <a:lnTo>
                    <a:pt x="837" y="206"/>
                  </a:lnTo>
                  <a:lnTo>
                    <a:pt x="840" y="198"/>
                  </a:lnTo>
                  <a:lnTo>
                    <a:pt x="844" y="188"/>
                  </a:lnTo>
                  <a:lnTo>
                    <a:pt x="846" y="179"/>
                  </a:lnTo>
                  <a:lnTo>
                    <a:pt x="850" y="171"/>
                  </a:lnTo>
                  <a:lnTo>
                    <a:pt x="854" y="164"/>
                  </a:lnTo>
                  <a:lnTo>
                    <a:pt x="856" y="156"/>
                  </a:lnTo>
                  <a:lnTo>
                    <a:pt x="859" y="150"/>
                  </a:lnTo>
                  <a:lnTo>
                    <a:pt x="863" y="143"/>
                  </a:lnTo>
                  <a:lnTo>
                    <a:pt x="867" y="137"/>
                  </a:lnTo>
                  <a:lnTo>
                    <a:pt x="857" y="128"/>
                  </a:lnTo>
                  <a:lnTo>
                    <a:pt x="848" y="118"/>
                  </a:lnTo>
                  <a:lnTo>
                    <a:pt x="838" y="110"/>
                  </a:lnTo>
                  <a:lnTo>
                    <a:pt x="829" y="105"/>
                  </a:lnTo>
                  <a:lnTo>
                    <a:pt x="819" y="97"/>
                  </a:lnTo>
                  <a:lnTo>
                    <a:pt x="810" y="91"/>
                  </a:lnTo>
                  <a:lnTo>
                    <a:pt x="799" y="86"/>
                  </a:lnTo>
                  <a:lnTo>
                    <a:pt x="789" y="82"/>
                  </a:lnTo>
                  <a:lnTo>
                    <a:pt x="780" y="76"/>
                  </a:lnTo>
                  <a:lnTo>
                    <a:pt x="768" y="72"/>
                  </a:lnTo>
                  <a:lnTo>
                    <a:pt x="759" y="69"/>
                  </a:lnTo>
                  <a:lnTo>
                    <a:pt x="747" y="65"/>
                  </a:lnTo>
                  <a:lnTo>
                    <a:pt x="738" y="61"/>
                  </a:lnTo>
                  <a:lnTo>
                    <a:pt x="726" y="59"/>
                  </a:lnTo>
                  <a:lnTo>
                    <a:pt x="715" y="57"/>
                  </a:lnTo>
                  <a:lnTo>
                    <a:pt x="705" y="55"/>
                  </a:lnTo>
                  <a:lnTo>
                    <a:pt x="692" y="52"/>
                  </a:lnTo>
                  <a:lnTo>
                    <a:pt x="681" y="50"/>
                  </a:lnTo>
                  <a:lnTo>
                    <a:pt x="669" y="48"/>
                  </a:lnTo>
                  <a:lnTo>
                    <a:pt x="660" y="48"/>
                  </a:lnTo>
                  <a:lnTo>
                    <a:pt x="647" y="46"/>
                  </a:lnTo>
                  <a:lnTo>
                    <a:pt x="635" y="46"/>
                  </a:lnTo>
                  <a:lnTo>
                    <a:pt x="624" y="46"/>
                  </a:lnTo>
                  <a:lnTo>
                    <a:pt x="612" y="46"/>
                  </a:lnTo>
                  <a:lnTo>
                    <a:pt x="599" y="46"/>
                  </a:lnTo>
                  <a:lnTo>
                    <a:pt x="588" y="46"/>
                  </a:lnTo>
                  <a:lnTo>
                    <a:pt x="576" y="46"/>
                  </a:lnTo>
                  <a:lnTo>
                    <a:pt x="565" y="46"/>
                  </a:lnTo>
                  <a:lnTo>
                    <a:pt x="551" y="46"/>
                  </a:lnTo>
                  <a:lnTo>
                    <a:pt x="540" y="48"/>
                  </a:lnTo>
                  <a:lnTo>
                    <a:pt x="527" y="48"/>
                  </a:lnTo>
                  <a:lnTo>
                    <a:pt x="517" y="50"/>
                  </a:lnTo>
                  <a:lnTo>
                    <a:pt x="504" y="50"/>
                  </a:lnTo>
                  <a:lnTo>
                    <a:pt x="491" y="50"/>
                  </a:lnTo>
                  <a:lnTo>
                    <a:pt x="479" y="50"/>
                  </a:lnTo>
                  <a:lnTo>
                    <a:pt x="466" y="52"/>
                  </a:lnTo>
                  <a:lnTo>
                    <a:pt x="455" y="52"/>
                  </a:lnTo>
                  <a:lnTo>
                    <a:pt x="441" y="52"/>
                  </a:lnTo>
                  <a:lnTo>
                    <a:pt x="430" y="52"/>
                  </a:lnTo>
                  <a:lnTo>
                    <a:pt x="418" y="53"/>
                  </a:lnTo>
                  <a:lnTo>
                    <a:pt x="407" y="53"/>
                  </a:lnTo>
                  <a:lnTo>
                    <a:pt x="394" y="53"/>
                  </a:lnTo>
                  <a:lnTo>
                    <a:pt x="382" y="53"/>
                  </a:lnTo>
                  <a:lnTo>
                    <a:pt x="371" y="53"/>
                  </a:lnTo>
                  <a:lnTo>
                    <a:pt x="359" y="53"/>
                  </a:lnTo>
                  <a:lnTo>
                    <a:pt x="346" y="53"/>
                  </a:lnTo>
                  <a:lnTo>
                    <a:pt x="335" y="53"/>
                  </a:lnTo>
                  <a:lnTo>
                    <a:pt x="323" y="53"/>
                  </a:lnTo>
                  <a:lnTo>
                    <a:pt x="312" y="52"/>
                  </a:lnTo>
                  <a:lnTo>
                    <a:pt x="301" y="50"/>
                  </a:lnTo>
                  <a:lnTo>
                    <a:pt x="289" y="48"/>
                  </a:lnTo>
                  <a:lnTo>
                    <a:pt x="278" y="46"/>
                  </a:lnTo>
                  <a:lnTo>
                    <a:pt x="266" y="44"/>
                  </a:lnTo>
                  <a:lnTo>
                    <a:pt x="255" y="42"/>
                  </a:lnTo>
                  <a:lnTo>
                    <a:pt x="245" y="40"/>
                  </a:lnTo>
                  <a:lnTo>
                    <a:pt x="234" y="38"/>
                  </a:lnTo>
                  <a:lnTo>
                    <a:pt x="223" y="34"/>
                  </a:lnTo>
                  <a:lnTo>
                    <a:pt x="213" y="31"/>
                  </a:lnTo>
                  <a:lnTo>
                    <a:pt x="204" y="25"/>
                  </a:lnTo>
                  <a:lnTo>
                    <a:pt x="192" y="21"/>
                  </a:lnTo>
                  <a:lnTo>
                    <a:pt x="183" y="17"/>
                  </a:lnTo>
                  <a:lnTo>
                    <a:pt x="173" y="12"/>
                  </a:lnTo>
                  <a:lnTo>
                    <a:pt x="162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6" name="Freeform 20"/>
            <p:cNvSpPr>
              <a:spLocks/>
            </p:cNvSpPr>
            <p:nvPr/>
          </p:nvSpPr>
          <p:spPr bwMode="auto">
            <a:xfrm>
              <a:off x="2692" y="2383"/>
              <a:ext cx="376" cy="264"/>
            </a:xfrm>
            <a:custGeom>
              <a:avLst/>
              <a:gdLst>
                <a:gd name="T0" fmla="*/ 1 w 752"/>
                <a:gd name="T1" fmla="*/ 1 h 528"/>
                <a:gd name="T2" fmla="*/ 1 w 752"/>
                <a:gd name="T3" fmla="*/ 1 h 528"/>
                <a:gd name="T4" fmla="*/ 1 w 752"/>
                <a:gd name="T5" fmla="*/ 1 h 528"/>
                <a:gd name="T6" fmla="*/ 1 w 752"/>
                <a:gd name="T7" fmla="*/ 1 h 528"/>
                <a:gd name="T8" fmla="*/ 1 w 752"/>
                <a:gd name="T9" fmla="*/ 1 h 528"/>
                <a:gd name="T10" fmla="*/ 1 w 752"/>
                <a:gd name="T11" fmla="*/ 1 h 528"/>
                <a:gd name="T12" fmla="*/ 1 w 752"/>
                <a:gd name="T13" fmla="*/ 1 h 528"/>
                <a:gd name="T14" fmla="*/ 1 w 752"/>
                <a:gd name="T15" fmla="*/ 1 h 528"/>
                <a:gd name="T16" fmla="*/ 1 w 752"/>
                <a:gd name="T17" fmla="*/ 1 h 528"/>
                <a:gd name="T18" fmla="*/ 1 w 752"/>
                <a:gd name="T19" fmla="*/ 1 h 528"/>
                <a:gd name="T20" fmla="*/ 1 w 752"/>
                <a:gd name="T21" fmla="*/ 1 h 528"/>
                <a:gd name="T22" fmla="*/ 1 w 752"/>
                <a:gd name="T23" fmla="*/ 1 h 528"/>
                <a:gd name="T24" fmla="*/ 1 w 752"/>
                <a:gd name="T25" fmla="*/ 1 h 528"/>
                <a:gd name="T26" fmla="*/ 1 w 752"/>
                <a:gd name="T27" fmla="*/ 1 h 528"/>
                <a:gd name="T28" fmla="*/ 1 w 752"/>
                <a:gd name="T29" fmla="*/ 1 h 528"/>
                <a:gd name="T30" fmla="*/ 1 w 752"/>
                <a:gd name="T31" fmla="*/ 1 h 528"/>
                <a:gd name="T32" fmla="*/ 1 w 752"/>
                <a:gd name="T33" fmla="*/ 1 h 528"/>
                <a:gd name="T34" fmla="*/ 1 w 752"/>
                <a:gd name="T35" fmla="*/ 1 h 528"/>
                <a:gd name="T36" fmla="*/ 1 w 752"/>
                <a:gd name="T37" fmla="*/ 1 h 528"/>
                <a:gd name="T38" fmla="*/ 1 w 752"/>
                <a:gd name="T39" fmla="*/ 1 h 528"/>
                <a:gd name="T40" fmla="*/ 1 w 752"/>
                <a:gd name="T41" fmla="*/ 1 h 528"/>
                <a:gd name="T42" fmla="*/ 1 w 752"/>
                <a:gd name="T43" fmla="*/ 1 h 528"/>
                <a:gd name="T44" fmla="*/ 1 w 752"/>
                <a:gd name="T45" fmla="*/ 1 h 528"/>
                <a:gd name="T46" fmla="*/ 1 w 752"/>
                <a:gd name="T47" fmla="*/ 1 h 528"/>
                <a:gd name="T48" fmla="*/ 1 w 752"/>
                <a:gd name="T49" fmla="*/ 1 h 528"/>
                <a:gd name="T50" fmla="*/ 1 w 752"/>
                <a:gd name="T51" fmla="*/ 1 h 528"/>
                <a:gd name="T52" fmla="*/ 1 w 752"/>
                <a:gd name="T53" fmla="*/ 1 h 528"/>
                <a:gd name="T54" fmla="*/ 1 w 752"/>
                <a:gd name="T55" fmla="*/ 1 h 528"/>
                <a:gd name="T56" fmla="*/ 0 w 752"/>
                <a:gd name="T57" fmla="*/ 1 h 528"/>
                <a:gd name="T58" fmla="*/ 1 w 752"/>
                <a:gd name="T59" fmla="*/ 1 h 528"/>
                <a:gd name="T60" fmla="*/ 1 w 752"/>
                <a:gd name="T61" fmla="*/ 1 h 528"/>
                <a:gd name="T62" fmla="*/ 1 w 752"/>
                <a:gd name="T63" fmla="*/ 1 h 528"/>
                <a:gd name="T64" fmla="*/ 1 w 752"/>
                <a:gd name="T65" fmla="*/ 1 h 528"/>
                <a:gd name="T66" fmla="*/ 1 w 752"/>
                <a:gd name="T67" fmla="*/ 1 h 528"/>
                <a:gd name="T68" fmla="*/ 1 w 752"/>
                <a:gd name="T69" fmla="*/ 1 h 528"/>
                <a:gd name="T70" fmla="*/ 1 w 752"/>
                <a:gd name="T71" fmla="*/ 1 h 528"/>
                <a:gd name="T72" fmla="*/ 1 w 752"/>
                <a:gd name="T73" fmla="*/ 1 h 528"/>
                <a:gd name="T74" fmla="*/ 1 w 752"/>
                <a:gd name="T75" fmla="*/ 1 h 528"/>
                <a:gd name="T76" fmla="*/ 1 w 752"/>
                <a:gd name="T77" fmla="*/ 1 h 528"/>
                <a:gd name="T78" fmla="*/ 1 w 752"/>
                <a:gd name="T79" fmla="*/ 1 h 528"/>
                <a:gd name="T80" fmla="*/ 1 w 752"/>
                <a:gd name="T81" fmla="*/ 1 h 528"/>
                <a:gd name="T82" fmla="*/ 1 w 752"/>
                <a:gd name="T83" fmla="*/ 1 h 528"/>
                <a:gd name="T84" fmla="*/ 1 w 752"/>
                <a:gd name="T85" fmla="*/ 1 h 528"/>
                <a:gd name="T86" fmla="*/ 1 w 752"/>
                <a:gd name="T87" fmla="*/ 1 h 528"/>
                <a:gd name="T88" fmla="*/ 1 w 752"/>
                <a:gd name="T89" fmla="*/ 1 h 528"/>
                <a:gd name="T90" fmla="*/ 1 w 752"/>
                <a:gd name="T91" fmla="*/ 1 h 528"/>
                <a:gd name="T92" fmla="*/ 1 w 752"/>
                <a:gd name="T93" fmla="*/ 1 h 528"/>
                <a:gd name="T94" fmla="*/ 1 w 752"/>
                <a:gd name="T95" fmla="*/ 1 h 528"/>
                <a:gd name="T96" fmla="*/ 1 w 752"/>
                <a:gd name="T97" fmla="*/ 1 h 528"/>
                <a:gd name="T98" fmla="*/ 1 w 752"/>
                <a:gd name="T99" fmla="*/ 0 h 5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2"/>
                <a:gd name="T151" fmla="*/ 0 h 528"/>
                <a:gd name="T152" fmla="*/ 752 w 752"/>
                <a:gd name="T153" fmla="*/ 528 h 5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2" h="528">
                  <a:moveTo>
                    <a:pt x="674" y="0"/>
                  </a:moveTo>
                  <a:lnTo>
                    <a:pt x="667" y="0"/>
                  </a:lnTo>
                  <a:lnTo>
                    <a:pt x="661" y="0"/>
                  </a:lnTo>
                  <a:lnTo>
                    <a:pt x="655" y="2"/>
                  </a:lnTo>
                  <a:lnTo>
                    <a:pt x="650" y="4"/>
                  </a:lnTo>
                  <a:lnTo>
                    <a:pt x="644" y="5"/>
                  </a:lnTo>
                  <a:lnTo>
                    <a:pt x="640" y="7"/>
                  </a:lnTo>
                  <a:lnTo>
                    <a:pt x="635" y="9"/>
                  </a:lnTo>
                  <a:lnTo>
                    <a:pt x="631" y="13"/>
                  </a:lnTo>
                  <a:lnTo>
                    <a:pt x="623" y="17"/>
                  </a:lnTo>
                  <a:lnTo>
                    <a:pt x="616" y="24"/>
                  </a:lnTo>
                  <a:lnTo>
                    <a:pt x="608" y="32"/>
                  </a:lnTo>
                  <a:lnTo>
                    <a:pt x="602" y="40"/>
                  </a:lnTo>
                  <a:lnTo>
                    <a:pt x="596" y="47"/>
                  </a:lnTo>
                  <a:lnTo>
                    <a:pt x="593" y="57"/>
                  </a:lnTo>
                  <a:lnTo>
                    <a:pt x="589" y="61"/>
                  </a:lnTo>
                  <a:lnTo>
                    <a:pt x="587" y="64"/>
                  </a:lnTo>
                  <a:lnTo>
                    <a:pt x="585" y="70"/>
                  </a:lnTo>
                  <a:lnTo>
                    <a:pt x="585" y="76"/>
                  </a:lnTo>
                  <a:lnTo>
                    <a:pt x="583" y="82"/>
                  </a:lnTo>
                  <a:lnTo>
                    <a:pt x="581" y="85"/>
                  </a:lnTo>
                  <a:lnTo>
                    <a:pt x="579" y="91"/>
                  </a:lnTo>
                  <a:lnTo>
                    <a:pt x="579" y="97"/>
                  </a:lnTo>
                  <a:lnTo>
                    <a:pt x="577" y="102"/>
                  </a:lnTo>
                  <a:lnTo>
                    <a:pt x="577" y="108"/>
                  </a:lnTo>
                  <a:lnTo>
                    <a:pt x="576" y="114"/>
                  </a:lnTo>
                  <a:lnTo>
                    <a:pt x="576" y="121"/>
                  </a:lnTo>
                  <a:lnTo>
                    <a:pt x="574" y="127"/>
                  </a:lnTo>
                  <a:lnTo>
                    <a:pt x="574" y="131"/>
                  </a:lnTo>
                  <a:lnTo>
                    <a:pt x="572" y="137"/>
                  </a:lnTo>
                  <a:lnTo>
                    <a:pt x="572" y="142"/>
                  </a:lnTo>
                  <a:lnTo>
                    <a:pt x="572" y="148"/>
                  </a:lnTo>
                  <a:lnTo>
                    <a:pt x="572" y="156"/>
                  </a:lnTo>
                  <a:lnTo>
                    <a:pt x="570" y="161"/>
                  </a:lnTo>
                  <a:lnTo>
                    <a:pt x="570" y="167"/>
                  </a:lnTo>
                  <a:lnTo>
                    <a:pt x="570" y="173"/>
                  </a:lnTo>
                  <a:lnTo>
                    <a:pt x="570" y="180"/>
                  </a:lnTo>
                  <a:lnTo>
                    <a:pt x="570" y="186"/>
                  </a:lnTo>
                  <a:lnTo>
                    <a:pt x="570" y="192"/>
                  </a:lnTo>
                  <a:lnTo>
                    <a:pt x="568" y="197"/>
                  </a:lnTo>
                  <a:lnTo>
                    <a:pt x="568" y="205"/>
                  </a:lnTo>
                  <a:lnTo>
                    <a:pt x="568" y="211"/>
                  </a:lnTo>
                  <a:lnTo>
                    <a:pt x="568" y="218"/>
                  </a:lnTo>
                  <a:lnTo>
                    <a:pt x="568" y="224"/>
                  </a:lnTo>
                  <a:lnTo>
                    <a:pt x="566" y="228"/>
                  </a:lnTo>
                  <a:lnTo>
                    <a:pt x="566" y="234"/>
                  </a:lnTo>
                  <a:lnTo>
                    <a:pt x="566" y="239"/>
                  </a:lnTo>
                  <a:lnTo>
                    <a:pt x="564" y="245"/>
                  </a:lnTo>
                  <a:lnTo>
                    <a:pt x="564" y="251"/>
                  </a:lnTo>
                  <a:lnTo>
                    <a:pt x="564" y="256"/>
                  </a:lnTo>
                  <a:lnTo>
                    <a:pt x="564" y="264"/>
                  </a:lnTo>
                  <a:lnTo>
                    <a:pt x="562" y="268"/>
                  </a:lnTo>
                  <a:lnTo>
                    <a:pt x="560" y="274"/>
                  </a:lnTo>
                  <a:lnTo>
                    <a:pt x="560" y="279"/>
                  </a:lnTo>
                  <a:lnTo>
                    <a:pt x="558" y="285"/>
                  </a:lnTo>
                  <a:lnTo>
                    <a:pt x="558" y="291"/>
                  </a:lnTo>
                  <a:lnTo>
                    <a:pt x="558" y="296"/>
                  </a:lnTo>
                  <a:lnTo>
                    <a:pt x="557" y="300"/>
                  </a:lnTo>
                  <a:lnTo>
                    <a:pt x="557" y="306"/>
                  </a:lnTo>
                  <a:lnTo>
                    <a:pt x="547" y="306"/>
                  </a:lnTo>
                  <a:lnTo>
                    <a:pt x="538" y="306"/>
                  </a:lnTo>
                  <a:lnTo>
                    <a:pt x="528" y="306"/>
                  </a:lnTo>
                  <a:lnTo>
                    <a:pt x="520" y="306"/>
                  </a:lnTo>
                  <a:lnTo>
                    <a:pt x="509" y="304"/>
                  </a:lnTo>
                  <a:lnTo>
                    <a:pt x="500" y="304"/>
                  </a:lnTo>
                  <a:lnTo>
                    <a:pt x="488" y="304"/>
                  </a:lnTo>
                  <a:lnTo>
                    <a:pt x="479" y="304"/>
                  </a:lnTo>
                  <a:lnTo>
                    <a:pt x="467" y="304"/>
                  </a:lnTo>
                  <a:lnTo>
                    <a:pt x="456" y="304"/>
                  </a:lnTo>
                  <a:lnTo>
                    <a:pt x="444" y="302"/>
                  </a:lnTo>
                  <a:lnTo>
                    <a:pt x="433" y="302"/>
                  </a:lnTo>
                  <a:lnTo>
                    <a:pt x="422" y="302"/>
                  </a:lnTo>
                  <a:lnTo>
                    <a:pt x="408" y="302"/>
                  </a:lnTo>
                  <a:lnTo>
                    <a:pt x="397" y="302"/>
                  </a:lnTo>
                  <a:lnTo>
                    <a:pt x="386" y="302"/>
                  </a:lnTo>
                  <a:lnTo>
                    <a:pt x="372" y="302"/>
                  </a:lnTo>
                  <a:lnTo>
                    <a:pt x="361" y="302"/>
                  </a:lnTo>
                  <a:lnTo>
                    <a:pt x="347" y="302"/>
                  </a:lnTo>
                  <a:lnTo>
                    <a:pt x="334" y="302"/>
                  </a:lnTo>
                  <a:lnTo>
                    <a:pt x="323" y="302"/>
                  </a:lnTo>
                  <a:lnTo>
                    <a:pt x="309" y="302"/>
                  </a:lnTo>
                  <a:lnTo>
                    <a:pt x="296" y="304"/>
                  </a:lnTo>
                  <a:lnTo>
                    <a:pt x="285" y="304"/>
                  </a:lnTo>
                  <a:lnTo>
                    <a:pt x="271" y="304"/>
                  </a:lnTo>
                  <a:lnTo>
                    <a:pt x="260" y="304"/>
                  </a:lnTo>
                  <a:lnTo>
                    <a:pt x="247" y="306"/>
                  </a:lnTo>
                  <a:lnTo>
                    <a:pt x="235" y="308"/>
                  </a:lnTo>
                  <a:lnTo>
                    <a:pt x="222" y="308"/>
                  </a:lnTo>
                  <a:lnTo>
                    <a:pt x="211" y="310"/>
                  </a:lnTo>
                  <a:lnTo>
                    <a:pt x="199" y="312"/>
                  </a:lnTo>
                  <a:lnTo>
                    <a:pt x="188" y="313"/>
                  </a:lnTo>
                  <a:lnTo>
                    <a:pt x="175" y="315"/>
                  </a:lnTo>
                  <a:lnTo>
                    <a:pt x="163" y="317"/>
                  </a:lnTo>
                  <a:lnTo>
                    <a:pt x="152" y="319"/>
                  </a:lnTo>
                  <a:lnTo>
                    <a:pt x="142" y="323"/>
                  </a:lnTo>
                  <a:lnTo>
                    <a:pt x="131" y="325"/>
                  </a:lnTo>
                  <a:lnTo>
                    <a:pt x="119" y="329"/>
                  </a:lnTo>
                  <a:lnTo>
                    <a:pt x="110" y="332"/>
                  </a:lnTo>
                  <a:lnTo>
                    <a:pt x="100" y="336"/>
                  </a:lnTo>
                  <a:lnTo>
                    <a:pt x="91" y="340"/>
                  </a:lnTo>
                  <a:lnTo>
                    <a:pt x="81" y="344"/>
                  </a:lnTo>
                  <a:lnTo>
                    <a:pt x="72" y="348"/>
                  </a:lnTo>
                  <a:lnTo>
                    <a:pt x="64" y="353"/>
                  </a:lnTo>
                  <a:lnTo>
                    <a:pt x="55" y="359"/>
                  </a:lnTo>
                  <a:lnTo>
                    <a:pt x="49" y="365"/>
                  </a:lnTo>
                  <a:lnTo>
                    <a:pt x="41" y="370"/>
                  </a:lnTo>
                  <a:lnTo>
                    <a:pt x="36" y="378"/>
                  </a:lnTo>
                  <a:lnTo>
                    <a:pt x="28" y="384"/>
                  </a:lnTo>
                  <a:lnTo>
                    <a:pt x="24" y="389"/>
                  </a:lnTo>
                  <a:lnTo>
                    <a:pt x="19" y="395"/>
                  </a:lnTo>
                  <a:lnTo>
                    <a:pt x="15" y="405"/>
                  </a:lnTo>
                  <a:lnTo>
                    <a:pt x="9" y="412"/>
                  </a:lnTo>
                  <a:lnTo>
                    <a:pt x="7" y="420"/>
                  </a:lnTo>
                  <a:lnTo>
                    <a:pt x="3" y="429"/>
                  </a:lnTo>
                  <a:lnTo>
                    <a:pt x="2" y="439"/>
                  </a:lnTo>
                  <a:lnTo>
                    <a:pt x="0" y="448"/>
                  </a:lnTo>
                  <a:lnTo>
                    <a:pt x="0" y="458"/>
                  </a:lnTo>
                  <a:lnTo>
                    <a:pt x="0" y="467"/>
                  </a:lnTo>
                  <a:lnTo>
                    <a:pt x="2" y="479"/>
                  </a:lnTo>
                  <a:lnTo>
                    <a:pt x="2" y="490"/>
                  </a:lnTo>
                  <a:lnTo>
                    <a:pt x="3" y="502"/>
                  </a:lnTo>
                  <a:lnTo>
                    <a:pt x="7" y="513"/>
                  </a:lnTo>
                  <a:lnTo>
                    <a:pt x="11" y="528"/>
                  </a:lnTo>
                  <a:lnTo>
                    <a:pt x="24" y="524"/>
                  </a:lnTo>
                  <a:lnTo>
                    <a:pt x="38" y="523"/>
                  </a:lnTo>
                  <a:lnTo>
                    <a:pt x="53" y="521"/>
                  </a:lnTo>
                  <a:lnTo>
                    <a:pt x="68" y="519"/>
                  </a:lnTo>
                  <a:lnTo>
                    <a:pt x="81" y="517"/>
                  </a:lnTo>
                  <a:lnTo>
                    <a:pt x="98" y="515"/>
                  </a:lnTo>
                  <a:lnTo>
                    <a:pt x="112" y="513"/>
                  </a:lnTo>
                  <a:lnTo>
                    <a:pt x="129" y="513"/>
                  </a:lnTo>
                  <a:lnTo>
                    <a:pt x="144" y="511"/>
                  </a:lnTo>
                  <a:lnTo>
                    <a:pt x="159" y="509"/>
                  </a:lnTo>
                  <a:lnTo>
                    <a:pt x="176" y="509"/>
                  </a:lnTo>
                  <a:lnTo>
                    <a:pt x="194" y="507"/>
                  </a:lnTo>
                  <a:lnTo>
                    <a:pt x="211" y="505"/>
                  </a:lnTo>
                  <a:lnTo>
                    <a:pt x="228" y="505"/>
                  </a:lnTo>
                  <a:lnTo>
                    <a:pt x="245" y="504"/>
                  </a:lnTo>
                  <a:lnTo>
                    <a:pt x="260" y="504"/>
                  </a:lnTo>
                  <a:lnTo>
                    <a:pt x="277" y="502"/>
                  </a:lnTo>
                  <a:lnTo>
                    <a:pt x="294" y="500"/>
                  </a:lnTo>
                  <a:lnTo>
                    <a:pt x="311" y="498"/>
                  </a:lnTo>
                  <a:lnTo>
                    <a:pt x="327" y="496"/>
                  </a:lnTo>
                  <a:lnTo>
                    <a:pt x="344" y="494"/>
                  </a:lnTo>
                  <a:lnTo>
                    <a:pt x="361" y="492"/>
                  </a:lnTo>
                  <a:lnTo>
                    <a:pt x="378" y="490"/>
                  </a:lnTo>
                  <a:lnTo>
                    <a:pt x="395" y="490"/>
                  </a:lnTo>
                  <a:lnTo>
                    <a:pt x="410" y="486"/>
                  </a:lnTo>
                  <a:lnTo>
                    <a:pt x="427" y="485"/>
                  </a:lnTo>
                  <a:lnTo>
                    <a:pt x="443" y="481"/>
                  </a:lnTo>
                  <a:lnTo>
                    <a:pt x="460" y="479"/>
                  </a:lnTo>
                  <a:lnTo>
                    <a:pt x="475" y="475"/>
                  </a:lnTo>
                  <a:lnTo>
                    <a:pt x="490" y="473"/>
                  </a:lnTo>
                  <a:lnTo>
                    <a:pt x="507" y="469"/>
                  </a:lnTo>
                  <a:lnTo>
                    <a:pt x="522" y="466"/>
                  </a:lnTo>
                  <a:lnTo>
                    <a:pt x="538" y="462"/>
                  </a:lnTo>
                  <a:lnTo>
                    <a:pt x="551" y="456"/>
                  </a:lnTo>
                  <a:lnTo>
                    <a:pt x="564" y="450"/>
                  </a:lnTo>
                  <a:lnTo>
                    <a:pt x="579" y="447"/>
                  </a:lnTo>
                  <a:lnTo>
                    <a:pt x="593" y="439"/>
                  </a:lnTo>
                  <a:lnTo>
                    <a:pt x="606" y="433"/>
                  </a:lnTo>
                  <a:lnTo>
                    <a:pt x="617" y="428"/>
                  </a:lnTo>
                  <a:lnTo>
                    <a:pt x="631" y="420"/>
                  </a:lnTo>
                  <a:lnTo>
                    <a:pt x="642" y="412"/>
                  </a:lnTo>
                  <a:lnTo>
                    <a:pt x="654" y="405"/>
                  </a:lnTo>
                  <a:lnTo>
                    <a:pt x="663" y="395"/>
                  </a:lnTo>
                  <a:lnTo>
                    <a:pt x="674" y="388"/>
                  </a:lnTo>
                  <a:lnTo>
                    <a:pt x="684" y="378"/>
                  </a:lnTo>
                  <a:lnTo>
                    <a:pt x="693" y="369"/>
                  </a:lnTo>
                  <a:lnTo>
                    <a:pt x="703" y="357"/>
                  </a:lnTo>
                  <a:lnTo>
                    <a:pt x="711" y="348"/>
                  </a:lnTo>
                  <a:lnTo>
                    <a:pt x="716" y="336"/>
                  </a:lnTo>
                  <a:lnTo>
                    <a:pt x="724" y="323"/>
                  </a:lnTo>
                  <a:lnTo>
                    <a:pt x="730" y="310"/>
                  </a:lnTo>
                  <a:lnTo>
                    <a:pt x="735" y="298"/>
                  </a:lnTo>
                  <a:lnTo>
                    <a:pt x="739" y="283"/>
                  </a:lnTo>
                  <a:lnTo>
                    <a:pt x="745" y="270"/>
                  </a:lnTo>
                  <a:lnTo>
                    <a:pt x="747" y="253"/>
                  </a:lnTo>
                  <a:lnTo>
                    <a:pt x="750" y="237"/>
                  </a:lnTo>
                  <a:lnTo>
                    <a:pt x="752" y="220"/>
                  </a:lnTo>
                  <a:lnTo>
                    <a:pt x="752" y="205"/>
                  </a:lnTo>
                  <a:lnTo>
                    <a:pt x="752" y="186"/>
                  </a:lnTo>
                  <a:lnTo>
                    <a:pt x="752" y="167"/>
                  </a:lnTo>
                  <a:lnTo>
                    <a:pt x="750" y="148"/>
                  </a:lnTo>
                  <a:lnTo>
                    <a:pt x="749" y="129"/>
                  </a:lnTo>
                  <a:lnTo>
                    <a:pt x="745" y="106"/>
                  </a:lnTo>
                  <a:lnTo>
                    <a:pt x="741" y="85"/>
                  </a:lnTo>
                  <a:lnTo>
                    <a:pt x="737" y="80"/>
                  </a:lnTo>
                  <a:lnTo>
                    <a:pt x="733" y="74"/>
                  </a:lnTo>
                  <a:lnTo>
                    <a:pt x="730" y="68"/>
                  </a:lnTo>
                  <a:lnTo>
                    <a:pt x="726" y="63"/>
                  </a:lnTo>
                  <a:lnTo>
                    <a:pt x="716" y="51"/>
                  </a:lnTo>
                  <a:lnTo>
                    <a:pt x="709" y="44"/>
                  </a:lnTo>
                  <a:lnTo>
                    <a:pt x="697" y="32"/>
                  </a:lnTo>
                  <a:lnTo>
                    <a:pt x="690" y="23"/>
                  </a:lnTo>
                  <a:lnTo>
                    <a:pt x="684" y="17"/>
                  </a:lnTo>
                  <a:lnTo>
                    <a:pt x="680" y="11"/>
                  </a:lnTo>
                  <a:lnTo>
                    <a:pt x="676" y="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A6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7" name="Freeform 21"/>
            <p:cNvSpPr>
              <a:spLocks/>
            </p:cNvSpPr>
            <p:nvPr/>
          </p:nvSpPr>
          <p:spPr bwMode="auto">
            <a:xfrm>
              <a:off x="2284" y="2094"/>
              <a:ext cx="176" cy="399"/>
            </a:xfrm>
            <a:custGeom>
              <a:avLst/>
              <a:gdLst>
                <a:gd name="T0" fmla="*/ 1 w 352"/>
                <a:gd name="T1" fmla="*/ 1 h 798"/>
                <a:gd name="T2" fmla="*/ 1 w 352"/>
                <a:gd name="T3" fmla="*/ 1 h 798"/>
                <a:gd name="T4" fmla="*/ 1 w 352"/>
                <a:gd name="T5" fmla="*/ 1 h 798"/>
                <a:gd name="T6" fmla="*/ 1 w 352"/>
                <a:gd name="T7" fmla="*/ 1 h 798"/>
                <a:gd name="T8" fmla="*/ 1 w 352"/>
                <a:gd name="T9" fmla="*/ 1 h 798"/>
                <a:gd name="T10" fmla="*/ 1 w 352"/>
                <a:gd name="T11" fmla="*/ 1 h 798"/>
                <a:gd name="T12" fmla="*/ 0 w 352"/>
                <a:gd name="T13" fmla="*/ 1 h 798"/>
                <a:gd name="T14" fmla="*/ 0 w 352"/>
                <a:gd name="T15" fmla="*/ 1 h 798"/>
                <a:gd name="T16" fmla="*/ 0 w 352"/>
                <a:gd name="T17" fmla="*/ 1 h 798"/>
                <a:gd name="T18" fmla="*/ 1 w 352"/>
                <a:gd name="T19" fmla="*/ 1 h 798"/>
                <a:gd name="T20" fmla="*/ 1 w 352"/>
                <a:gd name="T21" fmla="*/ 1 h 798"/>
                <a:gd name="T22" fmla="*/ 1 w 352"/>
                <a:gd name="T23" fmla="*/ 1 h 798"/>
                <a:gd name="T24" fmla="*/ 1 w 352"/>
                <a:gd name="T25" fmla="*/ 1 h 798"/>
                <a:gd name="T26" fmla="*/ 1 w 352"/>
                <a:gd name="T27" fmla="*/ 1 h 798"/>
                <a:gd name="T28" fmla="*/ 1 w 352"/>
                <a:gd name="T29" fmla="*/ 1 h 798"/>
                <a:gd name="T30" fmla="*/ 1 w 352"/>
                <a:gd name="T31" fmla="*/ 1 h 798"/>
                <a:gd name="T32" fmla="*/ 1 w 352"/>
                <a:gd name="T33" fmla="*/ 1 h 798"/>
                <a:gd name="T34" fmla="*/ 1 w 352"/>
                <a:gd name="T35" fmla="*/ 1 h 798"/>
                <a:gd name="T36" fmla="*/ 1 w 352"/>
                <a:gd name="T37" fmla="*/ 1 h 798"/>
                <a:gd name="T38" fmla="*/ 1 w 352"/>
                <a:gd name="T39" fmla="*/ 1 h 798"/>
                <a:gd name="T40" fmla="*/ 1 w 352"/>
                <a:gd name="T41" fmla="*/ 1 h 798"/>
                <a:gd name="T42" fmla="*/ 1 w 352"/>
                <a:gd name="T43" fmla="*/ 1 h 798"/>
                <a:gd name="T44" fmla="*/ 1 w 352"/>
                <a:gd name="T45" fmla="*/ 1 h 798"/>
                <a:gd name="T46" fmla="*/ 1 w 352"/>
                <a:gd name="T47" fmla="*/ 1 h 798"/>
                <a:gd name="T48" fmla="*/ 1 w 352"/>
                <a:gd name="T49" fmla="*/ 1 h 798"/>
                <a:gd name="T50" fmla="*/ 1 w 352"/>
                <a:gd name="T51" fmla="*/ 1 h 798"/>
                <a:gd name="T52" fmla="*/ 1 w 352"/>
                <a:gd name="T53" fmla="*/ 1 h 798"/>
                <a:gd name="T54" fmla="*/ 1 w 352"/>
                <a:gd name="T55" fmla="*/ 1 h 798"/>
                <a:gd name="T56" fmla="*/ 1 w 352"/>
                <a:gd name="T57" fmla="*/ 1 h 798"/>
                <a:gd name="T58" fmla="*/ 1 w 352"/>
                <a:gd name="T59" fmla="*/ 1 h 798"/>
                <a:gd name="T60" fmla="*/ 1 w 352"/>
                <a:gd name="T61" fmla="*/ 1 h 798"/>
                <a:gd name="T62" fmla="*/ 1 w 352"/>
                <a:gd name="T63" fmla="*/ 1 h 798"/>
                <a:gd name="T64" fmla="*/ 1 w 352"/>
                <a:gd name="T65" fmla="*/ 1 h 798"/>
                <a:gd name="T66" fmla="*/ 1 w 352"/>
                <a:gd name="T67" fmla="*/ 1 h 798"/>
                <a:gd name="T68" fmla="*/ 1 w 352"/>
                <a:gd name="T69" fmla="*/ 1 h 798"/>
                <a:gd name="T70" fmla="*/ 1 w 352"/>
                <a:gd name="T71" fmla="*/ 1 h 798"/>
                <a:gd name="T72" fmla="*/ 1 w 352"/>
                <a:gd name="T73" fmla="*/ 1 h 798"/>
                <a:gd name="T74" fmla="*/ 1 w 352"/>
                <a:gd name="T75" fmla="*/ 1 h 798"/>
                <a:gd name="T76" fmla="*/ 1 w 352"/>
                <a:gd name="T77" fmla="*/ 1 h 798"/>
                <a:gd name="T78" fmla="*/ 1 w 352"/>
                <a:gd name="T79" fmla="*/ 1 h 798"/>
                <a:gd name="T80" fmla="*/ 1 w 352"/>
                <a:gd name="T81" fmla="*/ 1 h 798"/>
                <a:gd name="T82" fmla="*/ 1 w 352"/>
                <a:gd name="T83" fmla="*/ 1 h 798"/>
                <a:gd name="T84" fmla="*/ 1 w 352"/>
                <a:gd name="T85" fmla="*/ 1 h 798"/>
                <a:gd name="T86" fmla="*/ 1 w 352"/>
                <a:gd name="T87" fmla="*/ 1 h 798"/>
                <a:gd name="T88" fmla="*/ 1 w 352"/>
                <a:gd name="T89" fmla="*/ 1 h 798"/>
                <a:gd name="T90" fmla="*/ 1 w 352"/>
                <a:gd name="T91" fmla="*/ 1 h 798"/>
                <a:gd name="T92" fmla="*/ 1 w 352"/>
                <a:gd name="T93" fmla="*/ 1 h 798"/>
                <a:gd name="T94" fmla="*/ 1 w 352"/>
                <a:gd name="T95" fmla="*/ 1 h 7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798"/>
                <a:gd name="T146" fmla="*/ 352 w 352"/>
                <a:gd name="T147" fmla="*/ 798 h 7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798">
                  <a:moveTo>
                    <a:pt x="97" y="0"/>
                  </a:moveTo>
                  <a:lnTo>
                    <a:pt x="88" y="9"/>
                  </a:lnTo>
                  <a:lnTo>
                    <a:pt x="80" y="17"/>
                  </a:lnTo>
                  <a:lnTo>
                    <a:pt x="72" y="26"/>
                  </a:lnTo>
                  <a:lnTo>
                    <a:pt x="65" y="36"/>
                  </a:lnTo>
                  <a:lnTo>
                    <a:pt x="57" y="46"/>
                  </a:lnTo>
                  <a:lnTo>
                    <a:pt x="52" y="57"/>
                  </a:lnTo>
                  <a:lnTo>
                    <a:pt x="46" y="68"/>
                  </a:lnTo>
                  <a:lnTo>
                    <a:pt x="40" y="80"/>
                  </a:lnTo>
                  <a:lnTo>
                    <a:pt x="34" y="91"/>
                  </a:lnTo>
                  <a:lnTo>
                    <a:pt x="29" y="103"/>
                  </a:lnTo>
                  <a:lnTo>
                    <a:pt x="25" y="114"/>
                  </a:lnTo>
                  <a:lnTo>
                    <a:pt x="21" y="125"/>
                  </a:lnTo>
                  <a:lnTo>
                    <a:pt x="17" y="137"/>
                  </a:lnTo>
                  <a:lnTo>
                    <a:pt x="14" y="150"/>
                  </a:lnTo>
                  <a:lnTo>
                    <a:pt x="10" y="163"/>
                  </a:lnTo>
                  <a:lnTo>
                    <a:pt x="8" y="177"/>
                  </a:lnTo>
                  <a:lnTo>
                    <a:pt x="6" y="190"/>
                  </a:lnTo>
                  <a:lnTo>
                    <a:pt x="4" y="201"/>
                  </a:lnTo>
                  <a:lnTo>
                    <a:pt x="2" y="215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0" y="298"/>
                  </a:lnTo>
                  <a:lnTo>
                    <a:pt x="0" y="314"/>
                  </a:lnTo>
                  <a:lnTo>
                    <a:pt x="2" y="327"/>
                  </a:lnTo>
                  <a:lnTo>
                    <a:pt x="4" y="342"/>
                  </a:lnTo>
                  <a:lnTo>
                    <a:pt x="6" y="355"/>
                  </a:lnTo>
                  <a:lnTo>
                    <a:pt x="8" y="371"/>
                  </a:lnTo>
                  <a:lnTo>
                    <a:pt x="10" y="384"/>
                  </a:lnTo>
                  <a:lnTo>
                    <a:pt x="14" y="399"/>
                  </a:lnTo>
                  <a:lnTo>
                    <a:pt x="17" y="414"/>
                  </a:lnTo>
                  <a:lnTo>
                    <a:pt x="19" y="428"/>
                  </a:lnTo>
                  <a:lnTo>
                    <a:pt x="23" y="443"/>
                  </a:lnTo>
                  <a:lnTo>
                    <a:pt x="27" y="456"/>
                  </a:lnTo>
                  <a:lnTo>
                    <a:pt x="31" y="469"/>
                  </a:lnTo>
                  <a:lnTo>
                    <a:pt x="36" y="485"/>
                  </a:lnTo>
                  <a:lnTo>
                    <a:pt x="42" y="498"/>
                  </a:lnTo>
                  <a:lnTo>
                    <a:pt x="48" y="513"/>
                  </a:lnTo>
                  <a:lnTo>
                    <a:pt x="52" y="526"/>
                  </a:lnTo>
                  <a:lnTo>
                    <a:pt x="57" y="542"/>
                  </a:lnTo>
                  <a:lnTo>
                    <a:pt x="65" y="553"/>
                  </a:lnTo>
                  <a:lnTo>
                    <a:pt x="71" y="568"/>
                  </a:lnTo>
                  <a:lnTo>
                    <a:pt x="76" y="582"/>
                  </a:lnTo>
                  <a:lnTo>
                    <a:pt x="84" y="595"/>
                  </a:lnTo>
                  <a:lnTo>
                    <a:pt x="90" y="608"/>
                  </a:lnTo>
                  <a:lnTo>
                    <a:pt x="99" y="622"/>
                  </a:lnTo>
                  <a:lnTo>
                    <a:pt x="105" y="633"/>
                  </a:lnTo>
                  <a:lnTo>
                    <a:pt x="112" y="646"/>
                  </a:lnTo>
                  <a:lnTo>
                    <a:pt x="122" y="658"/>
                  </a:lnTo>
                  <a:lnTo>
                    <a:pt x="129" y="671"/>
                  </a:lnTo>
                  <a:lnTo>
                    <a:pt x="139" y="682"/>
                  </a:lnTo>
                  <a:lnTo>
                    <a:pt x="147" y="696"/>
                  </a:lnTo>
                  <a:lnTo>
                    <a:pt x="156" y="707"/>
                  </a:lnTo>
                  <a:lnTo>
                    <a:pt x="166" y="718"/>
                  </a:lnTo>
                  <a:lnTo>
                    <a:pt x="175" y="728"/>
                  </a:lnTo>
                  <a:lnTo>
                    <a:pt x="185" y="739"/>
                  </a:lnTo>
                  <a:lnTo>
                    <a:pt x="194" y="751"/>
                  </a:lnTo>
                  <a:lnTo>
                    <a:pt x="205" y="760"/>
                  </a:lnTo>
                  <a:lnTo>
                    <a:pt x="217" y="770"/>
                  </a:lnTo>
                  <a:lnTo>
                    <a:pt x="226" y="781"/>
                  </a:lnTo>
                  <a:lnTo>
                    <a:pt x="238" y="791"/>
                  </a:lnTo>
                  <a:lnTo>
                    <a:pt x="249" y="798"/>
                  </a:lnTo>
                  <a:lnTo>
                    <a:pt x="255" y="793"/>
                  </a:lnTo>
                  <a:lnTo>
                    <a:pt x="263" y="787"/>
                  </a:lnTo>
                  <a:lnTo>
                    <a:pt x="268" y="781"/>
                  </a:lnTo>
                  <a:lnTo>
                    <a:pt x="276" y="775"/>
                  </a:lnTo>
                  <a:lnTo>
                    <a:pt x="282" y="770"/>
                  </a:lnTo>
                  <a:lnTo>
                    <a:pt x="287" y="766"/>
                  </a:lnTo>
                  <a:lnTo>
                    <a:pt x="295" y="760"/>
                  </a:lnTo>
                  <a:lnTo>
                    <a:pt x="301" y="756"/>
                  </a:lnTo>
                  <a:lnTo>
                    <a:pt x="306" y="751"/>
                  </a:lnTo>
                  <a:lnTo>
                    <a:pt x="312" y="747"/>
                  </a:lnTo>
                  <a:lnTo>
                    <a:pt x="320" y="741"/>
                  </a:lnTo>
                  <a:lnTo>
                    <a:pt x="325" y="736"/>
                  </a:lnTo>
                  <a:lnTo>
                    <a:pt x="331" y="730"/>
                  </a:lnTo>
                  <a:lnTo>
                    <a:pt x="339" y="724"/>
                  </a:lnTo>
                  <a:lnTo>
                    <a:pt x="344" y="718"/>
                  </a:lnTo>
                  <a:lnTo>
                    <a:pt x="352" y="715"/>
                  </a:lnTo>
                  <a:lnTo>
                    <a:pt x="342" y="703"/>
                  </a:lnTo>
                  <a:lnTo>
                    <a:pt x="335" y="694"/>
                  </a:lnTo>
                  <a:lnTo>
                    <a:pt x="327" y="684"/>
                  </a:lnTo>
                  <a:lnTo>
                    <a:pt x="320" y="675"/>
                  </a:lnTo>
                  <a:lnTo>
                    <a:pt x="312" y="663"/>
                  </a:lnTo>
                  <a:lnTo>
                    <a:pt x="306" y="654"/>
                  </a:lnTo>
                  <a:lnTo>
                    <a:pt x="301" y="642"/>
                  </a:lnTo>
                  <a:lnTo>
                    <a:pt x="295" y="633"/>
                  </a:lnTo>
                  <a:lnTo>
                    <a:pt x="289" y="622"/>
                  </a:lnTo>
                  <a:lnTo>
                    <a:pt x="283" y="612"/>
                  </a:lnTo>
                  <a:lnTo>
                    <a:pt x="278" y="601"/>
                  </a:lnTo>
                  <a:lnTo>
                    <a:pt x="274" y="591"/>
                  </a:lnTo>
                  <a:lnTo>
                    <a:pt x="268" y="580"/>
                  </a:lnTo>
                  <a:lnTo>
                    <a:pt x="264" y="568"/>
                  </a:lnTo>
                  <a:lnTo>
                    <a:pt x="259" y="557"/>
                  </a:lnTo>
                  <a:lnTo>
                    <a:pt x="255" y="547"/>
                  </a:lnTo>
                  <a:lnTo>
                    <a:pt x="251" y="536"/>
                  </a:lnTo>
                  <a:lnTo>
                    <a:pt x="247" y="525"/>
                  </a:lnTo>
                  <a:lnTo>
                    <a:pt x="242" y="513"/>
                  </a:lnTo>
                  <a:lnTo>
                    <a:pt x="240" y="502"/>
                  </a:lnTo>
                  <a:lnTo>
                    <a:pt x="236" y="490"/>
                  </a:lnTo>
                  <a:lnTo>
                    <a:pt x="232" y="479"/>
                  </a:lnTo>
                  <a:lnTo>
                    <a:pt x="228" y="468"/>
                  </a:lnTo>
                  <a:lnTo>
                    <a:pt x="226" y="456"/>
                  </a:lnTo>
                  <a:lnTo>
                    <a:pt x="223" y="445"/>
                  </a:lnTo>
                  <a:lnTo>
                    <a:pt x="221" y="433"/>
                  </a:lnTo>
                  <a:lnTo>
                    <a:pt x="217" y="420"/>
                  </a:lnTo>
                  <a:lnTo>
                    <a:pt x="215" y="409"/>
                  </a:lnTo>
                  <a:lnTo>
                    <a:pt x="211" y="397"/>
                  </a:lnTo>
                  <a:lnTo>
                    <a:pt x="209" y="386"/>
                  </a:lnTo>
                  <a:lnTo>
                    <a:pt x="207" y="374"/>
                  </a:lnTo>
                  <a:lnTo>
                    <a:pt x="205" y="363"/>
                  </a:lnTo>
                  <a:lnTo>
                    <a:pt x="202" y="352"/>
                  </a:lnTo>
                  <a:lnTo>
                    <a:pt x="200" y="338"/>
                  </a:lnTo>
                  <a:lnTo>
                    <a:pt x="196" y="327"/>
                  </a:lnTo>
                  <a:lnTo>
                    <a:pt x="194" y="315"/>
                  </a:lnTo>
                  <a:lnTo>
                    <a:pt x="190" y="302"/>
                  </a:lnTo>
                  <a:lnTo>
                    <a:pt x="188" y="291"/>
                  </a:lnTo>
                  <a:lnTo>
                    <a:pt x="186" y="279"/>
                  </a:lnTo>
                  <a:lnTo>
                    <a:pt x="185" y="268"/>
                  </a:lnTo>
                  <a:lnTo>
                    <a:pt x="181" y="257"/>
                  </a:lnTo>
                  <a:lnTo>
                    <a:pt x="179" y="245"/>
                  </a:lnTo>
                  <a:lnTo>
                    <a:pt x="175" y="232"/>
                  </a:lnTo>
                  <a:lnTo>
                    <a:pt x="173" y="220"/>
                  </a:lnTo>
                  <a:lnTo>
                    <a:pt x="169" y="209"/>
                  </a:lnTo>
                  <a:lnTo>
                    <a:pt x="167" y="199"/>
                  </a:lnTo>
                  <a:lnTo>
                    <a:pt x="164" y="188"/>
                  </a:lnTo>
                  <a:lnTo>
                    <a:pt x="162" y="177"/>
                  </a:lnTo>
                  <a:lnTo>
                    <a:pt x="158" y="163"/>
                  </a:lnTo>
                  <a:lnTo>
                    <a:pt x="156" y="152"/>
                  </a:lnTo>
                  <a:lnTo>
                    <a:pt x="152" y="141"/>
                  </a:lnTo>
                  <a:lnTo>
                    <a:pt x="150" y="129"/>
                  </a:lnTo>
                  <a:lnTo>
                    <a:pt x="145" y="118"/>
                  </a:lnTo>
                  <a:lnTo>
                    <a:pt x="143" y="106"/>
                  </a:lnTo>
                  <a:lnTo>
                    <a:pt x="139" y="95"/>
                  </a:lnTo>
                  <a:lnTo>
                    <a:pt x="135" y="85"/>
                  </a:lnTo>
                  <a:lnTo>
                    <a:pt x="129" y="74"/>
                  </a:lnTo>
                  <a:lnTo>
                    <a:pt x="126" y="63"/>
                  </a:lnTo>
                  <a:lnTo>
                    <a:pt x="122" y="51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7" y="21"/>
                  </a:lnTo>
                  <a:lnTo>
                    <a:pt x="103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8" name="Freeform 22"/>
            <p:cNvSpPr>
              <a:spLocks/>
            </p:cNvSpPr>
            <p:nvPr/>
          </p:nvSpPr>
          <p:spPr bwMode="auto">
            <a:xfrm>
              <a:off x="2335" y="2061"/>
              <a:ext cx="218" cy="425"/>
            </a:xfrm>
            <a:custGeom>
              <a:avLst/>
              <a:gdLst>
                <a:gd name="T0" fmla="*/ 1 w 435"/>
                <a:gd name="T1" fmla="*/ 1 h 850"/>
                <a:gd name="T2" fmla="*/ 1 w 435"/>
                <a:gd name="T3" fmla="*/ 1 h 850"/>
                <a:gd name="T4" fmla="*/ 1 w 435"/>
                <a:gd name="T5" fmla="*/ 1 h 850"/>
                <a:gd name="T6" fmla="*/ 1 w 435"/>
                <a:gd name="T7" fmla="*/ 1 h 850"/>
                <a:gd name="T8" fmla="*/ 0 w 435"/>
                <a:gd name="T9" fmla="*/ 1 h 850"/>
                <a:gd name="T10" fmla="*/ 1 w 435"/>
                <a:gd name="T11" fmla="*/ 1 h 850"/>
                <a:gd name="T12" fmla="*/ 1 w 435"/>
                <a:gd name="T13" fmla="*/ 1 h 850"/>
                <a:gd name="T14" fmla="*/ 1 w 435"/>
                <a:gd name="T15" fmla="*/ 1 h 850"/>
                <a:gd name="T16" fmla="*/ 1 w 435"/>
                <a:gd name="T17" fmla="*/ 1 h 850"/>
                <a:gd name="T18" fmla="*/ 1 w 435"/>
                <a:gd name="T19" fmla="*/ 1 h 850"/>
                <a:gd name="T20" fmla="*/ 1 w 435"/>
                <a:gd name="T21" fmla="*/ 1 h 850"/>
                <a:gd name="T22" fmla="*/ 1 w 435"/>
                <a:gd name="T23" fmla="*/ 1 h 850"/>
                <a:gd name="T24" fmla="*/ 1 w 435"/>
                <a:gd name="T25" fmla="*/ 1 h 850"/>
                <a:gd name="T26" fmla="*/ 1 w 435"/>
                <a:gd name="T27" fmla="*/ 1 h 850"/>
                <a:gd name="T28" fmla="*/ 1 w 435"/>
                <a:gd name="T29" fmla="*/ 1 h 850"/>
                <a:gd name="T30" fmla="*/ 1 w 435"/>
                <a:gd name="T31" fmla="*/ 1 h 850"/>
                <a:gd name="T32" fmla="*/ 1 w 435"/>
                <a:gd name="T33" fmla="*/ 1 h 850"/>
                <a:gd name="T34" fmla="*/ 1 w 435"/>
                <a:gd name="T35" fmla="*/ 1 h 850"/>
                <a:gd name="T36" fmla="*/ 1 w 435"/>
                <a:gd name="T37" fmla="*/ 1 h 850"/>
                <a:gd name="T38" fmla="*/ 1 w 435"/>
                <a:gd name="T39" fmla="*/ 1 h 850"/>
                <a:gd name="T40" fmla="*/ 1 w 435"/>
                <a:gd name="T41" fmla="*/ 1 h 850"/>
                <a:gd name="T42" fmla="*/ 1 w 435"/>
                <a:gd name="T43" fmla="*/ 1 h 850"/>
                <a:gd name="T44" fmla="*/ 1 w 435"/>
                <a:gd name="T45" fmla="*/ 1 h 850"/>
                <a:gd name="T46" fmla="*/ 1 w 435"/>
                <a:gd name="T47" fmla="*/ 1 h 850"/>
                <a:gd name="T48" fmla="*/ 1 w 435"/>
                <a:gd name="T49" fmla="*/ 1 h 850"/>
                <a:gd name="T50" fmla="*/ 1 w 435"/>
                <a:gd name="T51" fmla="*/ 1 h 850"/>
                <a:gd name="T52" fmla="*/ 1 w 435"/>
                <a:gd name="T53" fmla="*/ 1 h 850"/>
                <a:gd name="T54" fmla="*/ 1 w 435"/>
                <a:gd name="T55" fmla="*/ 1 h 850"/>
                <a:gd name="T56" fmla="*/ 1 w 435"/>
                <a:gd name="T57" fmla="*/ 1 h 850"/>
                <a:gd name="T58" fmla="*/ 1 w 435"/>
                <a:gd name="T59" fmla="*/ 1 h 850"/>
                <a:gd name="T60" fmla="*/ 1 w 435"/>
                <a:gd name="T61" fmla="*/ 1 h 850"/>
                <a:gd name="T62" fmla="*/ 1 w 435"/>
                <a:gd name="T63" fmla="*/ 1 h 850"/>
                <a:gd name="T64" fmla="*/ 1 w 435"/>
                <a:gd name="T65" fmla="*/ 1 h 850"/>
                <a:gd name="T66" fmla="*/ 1 w 435"/>
                <a:gd name="T67" fmla="*/ 1 h 850"/>
                <a:gd name="T68" fmla="*/ 1 w 435"/>
                <a:gd name="T69" fmla="*/ 1 h 850"/>
                <a:gd name="T70" fmla="*/ 1 w 435"/>
                <a:gd name="T71" fmla="*/ 1 h 850"/>
                <a:gd name="T72" fmla="*/ 1 w 435"/>
                <a:gd name="T73" fmla="*/ 1 h 850"/>
                <a:gd name="T74" fmla="*/ 1 w 435"/>
                <a:gd name="T75" fmla="*/ 1 h 850"/>
                <a:gd name="T76" fmla="*/ 1 w 435"/>
                <a:gd name="T77" fmla="*/ 1 h 850"/>
                <a:gd name="T78" fmla="*/ 1 w 435"/>
                <a:gd name="T79" fmla="*/ 1 h 850"/>
                <a:gd name="T80" fmla="*/ 1 w 435"/>
                <a:gd name="T81" fmla="*/ 1 h 850"/>
                <a:gd name="T82" fmla="*/ 1 w 435"/>
                <a:gd name="T83" fmla="*/ 1 h 850"/>
                <a:gd name="T84" fmla="*/ 1 w 435"/>
                <a:gd name="T85" fmla="*/ 1 h 850"/>
                <a:gd name="T86" fmla="*/ 1 w 435"/>
                <a:gd name="T87" fmla="*/ 1 h 850"/>
                <a:gd name="T88" fmla="*/ 1 w 435"/>
                <a:gd name="T89" fmla="*/ 1 h 850"/>
                <a:gd name="T90" fmla="*/ 1 w 435"/>
                <a:gd name="T91" fmla="*/ 1 h 850"/>
                <a:gd name="T92" fmla="*/ 1 w 435"/>
                <a:gd name="T93" fmla="*/ 1 h 850"/>
                <a:gd name="T94" fmla="*/ 1 w 435"/>
                <a:gd name="T95" fmla="*/ 1 h 850"/>
                <a:gd name="T96" fmla="*/ 1 w 435"/>
                <a:gd name="T97" fmla="*/ 1 h 850"/>
                <a:gd name="T98" fmla="*/ 1 w 435"/>
                <a:gd name="T99" fmla="*/ 1 h 850"/>
                <a:gd name="T100" fmla="*/ 1 w 435"/>
                <a:gd name="T101" fmla="*/ 1 h 850"/>
                <a:gd name="T102" fmla="*/ 1 w 435"/>
                <a:gd name="T103" fmla="*/ 1 h 850"/>
                <a:gd name="T104" fmla="*/ 1 w 435"/>
                <a:gd name="T105" fmla="*/ 1 h 850"/>
                <a:gd name="T106" fmla="*/ 1 w 435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5"/>
                <a:gd name="T163" fmla="*/ 0 h 850"/>
                <a:gd name="T164" fmla="*/ 435 w 435"/>
                <a:gd name="T165" fmla="*/ 850 h 8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5" h="850">
                  <a:moveTo>
                    <a:pt x="61" y="0"/>
                  </a:moveTo>
                  <a:lnTo>
                    <a:pt x="51" y="8"/>
                  </a:lnTo>
                  <a:lnTo>
                    <a:pt x="45" y="17"/>
                  </a:lnTo>
                  <a:lnTo>
                    <a:pt x="38" y="27"/>
                  </a:lnTo>
                  <a:lnTo>
                    <a:pt x="32" y="38"/>
                  </a:lnTo>
                  <a:lnTo>
                    <a:pt x="25" y="48"/>
                  </a:lnTo>
                  <a:lnTo>
                    <a:pt x="21" y="59"/>
                  </a:lnTo>
                  <a:lnTo>
                    <a:pt x="15" y="71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6" y="103"/>
                  </a:lnTo>
                  <a:lnTo>
                    <a:pt x="4" y="114"/>
                  </a:lnTo>
                  <a:lnTo>
                    <a:pt x="2" y="126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2" y="173"/>
                  </a:lnTo>
                  <a:lnTo>
                    <a:pt x="2" y="185"/>
                  </a:lnTo>
                  <a:lnTo>
                    <a:pt x="4" y="196"/>
                  </a:lnTo>
                  <a:lnTo>
                    <a:pt x="4" y="209"/>
                  </a:lnTo>
                  <a:lnTo>
                    <a:pt x="7" y="221"/>
                  </a:lnTo>
                  <a:lnTo>
                    <a:pt x="9" y="234"/>
                  </a:lnTo>
                  <a:lnTo>
                    <a:pt x="11" y="247"/>
                  </a:lnTo>
                  <a:lnTo>
                    <a:pt x="15" y="259"/>
                  </a:lnTo>
                  <a:lnTo>
                    <a:pt x="19" y="272"/>
                  </a:lnTo>
                  <a:lnTo>
                    <a:pt x="23" y="284"/>
                  </a:lnTo>
                  <a:lnTo>
                    <a:pt x="26" y="297"/>
                  </a:lnTo>
                  <a:lnTo>
                    <a:pt x="30" y="310"/>
                  </a:lnTo>
                  <a:lnTo>
                    <a:pt x="36" y="324"/>
                  </a:lnTo>
                  <a:lnTo>
                    <a:pt x="42" y="337"/>
                  </a:lnTo>
                  <a:lnTo>
                    <a:pt x="47" y="350"/>
                  </a:lnTo>
                  <a:lnTo>
                    <a:pt x="51" y="363"/>
                  </a:lnTo>
                  <a:lnTo>
                    <a:pt x="57" y="377"/>
                  </a:lnTo>
                  <a:lnTo>
                    <a:pt x="63" y="390"/>
                  </a:lnTo>
                  <a:lnTo>
                    <a:pt x="68" y="403"/>
                  </a:lnTo>
                  <a:lnTo>
                    <a:pt x="74" y="417"/>
                  </a:lnTo>
                  <a:lnTo>
                    <a:pt x="80" y="430"/>
                  </a:lnTo>
                  <a:lnTo>
                    <a:pt x="85" y="441"/>
                  </a:lnTo>
                  <a:lnTo>
                    <a:pt x="93" y="455"/>
                  </a:lnTo>
                  <a:lnTo>
                    <a:pt x="99" y="468"/>
                  </a:lnTo>
                  <a:lnTo>
                    <a:pt x="106" y="481"/>
                  </a:lnTo>
                  <a:lnTo>
                    <a:pt x="112" y="495"/>
                  </a:lnTo>
                  <a:lnTo>
                    <a:pt x="118" y="508"/>
                  </a:lnTo>
                  <a:lnTo>
                    <a:pt x="123" y="521"/>
                  </a:lnTo>
                  <a:lnTo>
                    <a:pt x="131" y="535"/>
                  </a:lnTo>
                  <a:lnTo>
                    <a:pt x="137" y="546"/>
                  </a:lnTo>
                  <a:lnTo>
                    <a:pt x="144" y="561"/>
                  </a:lnTo>
                  <a:lnTo>
                    <a:pt x="150" y="573"/>
                  </a:lnTo>
                  <a:lnTo>
                    <a:pt x="158" y="588"/>
                  </a:lnTo>
                  <a:lnTo>
                    <a:pt x="163" y="599"/>
                  </a:lnTo>
                  <a:lnTo>
                    <a:pt x="169" y="611"/>
                  </a:lnTo>
                  <a:lnTo>
                    <a:pt x="175" y="624"/>
                  </a:lnTo>
                  <a:lnTo>
                    <a:pt x="180" y="637"/>
                  </a:lnTo>
                  <a:lnTo>
                    <a:pt x="184" y="649"/>
                  </a:lnTo>
                  <a:lnTo>
                    <a:pt x="190" y="662"/>
                  </a:lnTo>
                  <a:lnTo>
                    <a:pt x="196" y="673"/>
                  </a:lnTo>
                  <a:lnTo>
                    <a:pt x="201" y="687"/>
                  </a:lnTo>
                  <a:lnTo>
                    <a:pt x="205" y="698"/>
                  </a:lnTo>
                  <a:lnTo>
                    <a:pt x="209" y="709"/>
                  </a:lnTo>
                  <a:lnTo>
                    <a:pt x="213" y="723"/>
                  </a:lnTo>
                  <a:lnTo>
                    <a:pt x="218" y="734"/>
                  </a:lnTo>
                  <a:lnTo>
                    <a:pt x="220" y="746"/>
                  </a:lnTo>
                  <a:lnTo>
                    <a:pt x="224" y="757"/>
                  </a:lnTo>
                  <a:lnTo>
                    <a:pt x="228" y="768"/>
                  </a:lnTo>
                  <a:lnTo>
                    <a:pt x="232" y="782"/>
                  </a:lnTo>
                  <a:lnTo>
                    <a:pt x="234" y="784"/>
                  </a:lnTo>
                  <a:lnTo>
                    <a:pt x="237" y="785"/>
                  </a:lnTo>
                  <a:lnTo>
                    <a:pt x="243" y="789"/>
                  </a:lnTo>
                  <a:lnTo>
                    <a:pt x="249" y="793"/>
                  </a:lnTo>
                  <a:lnTo>
                    <a:pt x="253" y="795"/>
                  </a:lnTo>
                  <a:lnTo>
                    <a:pt x="258" y="799"/>
                  </a:lnTo>
                  <a:lnTo>
                    <a:pt x="266" y="803"/>
                  </a:lnTo>
                  <a:lnTo>
                    <a:pt x="274" y="806"/>
                  </a:lnTo>
                  <a:lnTo>
                    <a:pt x="279" y="808"/>
                  </a:lnTo>
                  <a:lnTo>
                    <a:pt x="285" y="810"/>
                  </a:lnTo>
                  <a:lnTo>
                    <a:pt x="293" y="814"/>
                  </a:lnTo>
                  <a:lnTo>
                    <a:pt x="302" y="816"/>
                  </a:lnTo>
                  <a:lnTo>
                    <a:pt x="310" y="820"/>
                  </a:lnTo>
                  <a:lnTo>
                    <a:pt x="317" y="822"/>
                  </a:lnTo>
                  <a:lnTo>
                    <a:pt x="325" y="825"/>
                  </a:lnTo>
                  <a:lnTo>
                    <a:pt x="334" y="827"/>
                  </a:lnTo>
                  <a:lnTo>
                    <a:pt x="342" y="829"/>
                  </a:lnTo>
                  <a:lnTo>
                    <a:pt x="350" y="831"/>
                  </a:lnTo>
                  <a:lnTo>
                    <a:pt x="355" y="833"/>
                  </a:lnTo>
                  <a:lnTo>
                    <a:pt x="365" y="837"/>
                  </a:lnTo>
                  <a:lnTo>
                    <a:pt x="370" y="837"/>
                  </a:lnTo>
                  <a:lnTo>
                    <a:pt x="378" y="839"/>
                  </a:lnTo>
                  <a:lnTo>
                    <a:pt x="386" y="841"/>
                  </a:lnTo>
                  <a:lnTo>
                    <a:pt x="393" y="842"/>
                  </a:lnTo>
                  <a:lnTo>
                    <a:pt x="401" y="844"/>
                  </a:lnTo>
                  <a:lnTo>
                    <a:pt x="407" y="844"/>
                  </a:lnTo>
                  <a:lnTo>
                    <a:pt x="412" y="846"/>
                  </a:lnTo>
                  <a:lnTo>
                    <a:pt x="418" y="848"/>
                  </a:lnTo>
                  <a:lnTo>
                    <a:pt x="424" y="848"/>
                  </a:lnTo>
                  <a:lnTo>
                    <a:pt x="428" y="848"/>
                  </a:lnTo>
                  <a:lnTo>
                    <a:pt x="431" y="848"/>
                  </a:lnTo>
                  <a:lnTo>
                    <a:pt x="435" y="850"/>
                  </a:lnTo>
                  <a:lnTo>
                    <a:pt x="431" y="835"/>
                  </a:lnTo>
                  <a:lnTo>
                    <a:pt x="429" y="820"/>
                  </a:lnTo>
                  <a:lnTo>
                    <a:pt x="424" y="804"/>
                  </a:lnTo>
                  <a:lnTo>
                    <a:pt x="422" y="791"/>
                  </a:lnTo>
                  <a:lnTo>
                    <a:pt x="418" y="776"/>
                  </a:lnTo>
                  <a:lnTo>
                    <a:pt x="414" y="763"/>
                  </a:lnTo>
                  <a:lnTo>
                    <a:pt x="410" y="749"/>
                  </a:lnTo>
                  <a:lnTo>
                    <a:pt x="407" y="736"/>
                  </a:lnTo>
                  <a:lnTo>
                    <a:pt x="401" y="721"/>
                  </a:lnTo>
                  <a:lnTo>
                    <a:pt x="397" y="708"/>
                  </a:lnTo>
                  <a:lnTo>
                    <a:pt x="393" y="694"/>
                  </a:lnTo>
                  <a:lnTo>
                    <a:pt x="390" y="679"/>
                  </a:lnTo>
                  <a:lnTo>
                    <a:pt x="384" y="666"/>
                  </a:lnTo>
                  <a:lnTo>
                    <a:pt x="380" y="652"/>
                  </a:lnTo>
                  <a:lnTo>
                    <a:pt x="376" y="637"/>
                  </a:lnTo>
                  <a:lnTo>
                    <a:pt x="372" y="624"/>
                  </a:lnTo>
                  <a:lnTo>
                    <a:pt x="367" y="611"/>
                  </a:lnTo>
                  <a:lnTo>
                    <a:pt x="361" y="597"/>
                  </a:lnTo>
                  <a:lnTo>
                    <a:pt x="355" y="584"/>
                  </a:lnTo>
                  <a:lnTo>
                    <a:pt x="351" y="571"/>
                  </a:lnTo>
                  <a:lnTo>
                    <a:pt x="346" y="555"/>
                  </a:lnTo>
                  <a:lnTo>
                    <a:pt x="342" y="542"/>
                  </a:lnTo>
                  <a:lnTo>
                    <a:pt x="336" y="529"/>
                  </a:lnTo>
                  <a:lnTo>
                    <a:pt x="332" y="516"/>
                  </a:lnTo>
                  <a:lnTo>
                    <a:pt x="327" y="502"/>
                  </a:lnTo>
                  <a:lnTo>
                    <a:pt x="321" y="489"/>
                  </a:lnTo>
                  <a:lnTo>
                    <a:pt x="315" y="476"/>
                  </a:lnTo>
                  <a:lnTo>
                    <a:pt x="310" y="462"/>
                  </a:lnTo>
                  <a:lnTo>
                    <a:pt x="304" y="449"/>
                  </a:lnTo>
                  <a:lnTo>
                    <a:pt x="298" y="436"/>
                  </a:lnTo>
                  <a:lnTo>
                    <a:pt x="293" y="424"/>
                  </a:lnTo>
                  <a:lnTo>
                    <a:pt x="287" y="411"/>
                  </a:lnTo>
                  <a:lnTo>
                    <a:pt x="279" y="398"/>
                  </a:lnTo>
                  <a:lnTo>
                    <a:pt x="274" y="384"/>
                  </a:lnTo>
                  <a:lnTo>
                    <a:pt x="268" y="371"/>
                  </a:lnTo>
                  <a:lnTo>
                    <a:pt x="262" y="358"/>
                  </a:lnTo>
                  <a:lnTo>
                    <a:pt x="255" y="344"/>
                  </a:lnTo>
                  <a:lnTo>
                    <a:pt x="249" y="331"/>
                  </a:lnTo>
                  <a:lnTo>
                    <a:pt x="241" y="318"/>
                  </a:lnTo>
                  <a:lnTo>
                    <a:pt x="236" y="306"/>
                  </a:lnTo>
                  <a:lnTo>
                    <a:pt x="228" y="293"/>
                  </a:lnTo>
                  <a:lnTo>
                    <a:pt x="222" y="280"/>
                  </a:lnTo>
                  <a:lnTo>
                    <a:pt x="215" y="266"/>
                  </a:lnTo>
                  <a:lnTo>
                    <a:pt x="209" y="255"/>
                  </a:lnTo>
                  <a:lnTo>
                    <a:pt x="201" y="242"/>
                  </a:lnTo>
                  <a:lnTo>
                    <a:pt x="196" y="228"/>
                  </a:lnTo>
                  <a:lnTo>
                    <a:pt x="188" y="215"/>
                  </a:lnTo>
                  <a:lnTo>
                    <a:pt x="182" y="204"/>
                  </a:lnTo>
                  <a:lnTo>
                    <a:pt x="175" y="189"/>
                  </a:lnTo>
                  <a:lnTo>
                    <a:pt x="167" y="177"/>
                  </a:lnTo>
                  <a:lnTo>
                    <a:pt x="160" y="164"/>
                  </a:lnTo>
                  <a:lnTo>
                    <a:pt x="152" y="152"/>
                  </a:lnTo>
                  <a:lnTo>
                    <a:pt x="144" y="139"/>
                  </a:lnTo>
                  <a:lnTo>
                    <a:pt x="137" y="126"/>
                  </a:lnTo>
                  <a:lnTo>
                    <a:pt x="129" y="113"/>
                  </a:lnTo>
                  <a:lnTo>
                    <a:pt x="123" y="101"/>
                  </a:lnTo>
                  <a:lnTo>
                    <a:pt x="114" y="88"/>
                  </a:lnTo>
                  <a:lnTo>
                    <a:pt x="106" y="76"/>
                  </a:lnTo>
                  <a:lnTo>
                    <a:pt x="99" y="63"/>
                  </a:lnTo>
                  <a:lnTo>
                    <a:pt x="91" y="50"/>
                  </a:lnTo>
                  <a:lnTo>
                    <a:pt x="83" y="36"/>
                  </a:lnTo>
                  <a:lnTo>
                    <a:pt x="76" y="25"/>
                  </a:lnTo>
                  <a:lnTo>
                    <a:pt x="68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29" name="Freeform 23"/>
            <p:cNvSpPr>
              <a:spLocks/>
            </p:cNvSpPr>
            <p:nvPr/>
          </p:nvSpPr>
          <p:spPr bwMode="auto">
            <a:xfrm>
              <a:off x="2379" y="2061"/>
              <a:ext cx="217" cy="322"/>
            </a:xfrm>
            <a:custGeom>
              <a:avLst/>
              <a:gdLst>
                <a:gd name="T0" fmla="*/ 1 w 434"/>
                <a:gd name="T1" fmla="*/ 0 h 645"/>
                <a:gd name="T2" fmla="*/ 1 w 434"/>
                <a:gd name="T3" fmla="*/ 0 h 645"/>
                <a:gd name="T4" fmla="*/ 1 w 434"/>
                <a:gd name="T5" fmla="*/ 0 h 645"/>
                <a:gd name="T6" fmla="*/ 1 w 434"/>
                <a:gd name="T7" fmla="*/ 0 h 645"/>
                <a:gd name="T8" fmla="*/ 1 w 434"/>
                <a:gd name="T9" fmla="*/ 0 h 645"/>
                <a:gd name="T10" fmla="*/ 1 w 434"/>
                <a:gd name="T11" fmla="*/ 0 h 645"/>
                <a:gd name="T12" fmla="*/ 1 w 434"/>
                <a:gd name="T13" fmla="*/ 0 h 645"/>
                <a:gd name="T14" fmla="*/ 1 w 434"/>
                <a:gd name="T15" fmla="*/ 0 h 645"/>
                <a:gd name="T16" fmla="*/ 1 w 434"/>
                <a:gd name="T17" fmla="*/ 0 h 645"/>
                <a:gd name="T18" fmla="*/ 1 w 434"/>
                <a:gd name="T19" fmla="*/ 0 h 645"/>
                <a:gd name="T20" fmla="*/ 1 w 434"/>
                <a:gd name="T21" fmla="*/ 0 h 645"/>
                <a:gd name="T22" fmla="*/ 1 w 434"/>
                <a:gd name="T23" fmla="*/ 0 h 645"/>
                <a:gd name="T24" fmla="*/ 1 w 434"/>
                <a:gd name="T25" fmla="*/ 0 h 645"/>
                <a:gd name="T26" fmla="*/ 1 w 434"/>
                <a:gd name="T27" fmla="*/ 0 h 645"/>
                <a:gd name="T28" fmla="*/ 1 w 434"/>
                <a:gd name="T29" fmla="*/ 0 h 645"/>
                <a:gd name="T30" fmla="*/ 1 w 434"/>
                <a:gd name="T31" fmla="*/ 0 h 645"/>
                <a:gd name="T32" fmla="*/ 1 w 434"/>
                <a:gd name="T33" fmla="*/ 0 h 645"/>
                <a:gd name="T34" fmla="*/ 1 w 434"/>
                <a:gd name="T35" fmla="*/ 0 h 645"/>
                <a:gd name="T36" fmla="*/ 1 w 434"/>
                <a:gd name="T37" fmla="*/ 0 h 645"/>
                <a:gd name="T38" fmla="*/ 1 w 434"/>
                <a:gd name="T39" fmla="*/ 0 h 645"/>
                <a:gd name="T40" fmla="*/ 1 w 434"/>
                <a:gd name="T41" fmla="*/ 0 h 645"/>
                <a:gd name="T42" fmla="*/ 1 w 434"/>
                <a:gd name="T43" fmla="*/ 0 h 645"/>
                <a:gd name="T44" fmla="*/ 1 w 434"/>
                <a:gd name="T45" fmla="*/ 0 h 645"/>
                <a:gd name="T46" fmla="*/ 1 w 434"/>
                <a:gd name="T47" fmla="*/ 0 h 645"/>
                <a:gd name="T48" fmla="*/ 1 w 434"/>
                <a:gd name="T49" fmla="*/ 0 h 645"/>
                <a:gd name="T50" fmla="*/ 1 w 434"/>
                <a:gd name="T51" fmla="*/ 0 h 645"/>
                <a:gd name="T52" fmla="*/ 1 w 434"/>
                <a:gd name="T53" fmla="*/ 0 h 645"/>
                <a:gd name="T54" fmla="*/ 1 w 434"/>
                <a:gd name="T55" fmla="*/ 0 h 645"/>
                <a:gd name="T56" fmla="*/ 1 w 434"/>
                <a:gd name="T57" fmla="*/ 0 h 645"/>
                <a:gd name="T58" fmla="*/ 1 w 434"/>
                <a:gd name="T59" fmla="*/ 0 h 645"/>
                <a:gd name="T60" fmla="*/ 1 w 434"/>
                <a:gd name="T61" fmla="*/ 0 h 645"/>
                <a:gd name="T62" fmla="*/ 1 w 434"/>
                <a:gd name="T63" fmla="*/ 0 h 645"/>
                <a:gd name="T64" fmla="*/ 1 w 434"/>
                <a:gd name="T65" fmla="*/ 0 h 645"/>
                <a:gd name="T66" fmla="*/ 1 w 434"/>
                <a:gd name="T67" fmla="*/ 0 h 645"/>
                <a:gd name="T68" fmla="*/ 1 w 434"/>
                <a:gd name="T69" fmla="*/ 0 h 645"/>
                <a:gd name="T70" fmla="*/ 1 w 434"/>
                <a:gd name="T71" fmla="*/ 0 h 645"/>
                <a:gd name="T72" fmla="*/ 1 w 434"/>
                <a:gd name="T73" fmla="*/ 0 h 645"/>
                <a:gd name="T74" fmla="*/ 1 w 434"/>
                <a:gd name="T75" fmla="*/ 0 h 645"/>
                <a:gd name="T76" fmla="*/ 1 w 434"/>
                <a:gd name="T77" fmla="*/ 0 h 645"/>
                <a:gd name="T78" fmla="*/ 1 w 434"/>
                <a:gd name="T79" fmla="*/ 0 h 645"/>
                <a:gd name="T80" fmla="*/ 1 w 434"/>
                <a:gd name="T81" fmla="*/ 0 h 645"/>
                <a:gd name="T82" fmla="*/ 1 w 434"/>
                <a:gd name="T83" fmla="*/ 0 h 645"/>
                <a:gd name="T84" fmla="*/ 1 w 434"/>
                <a:gd name="T85" fmla="*/ 0 h 645"/>
                <a:gd name="T86" fmla="*/ 1 w 434"/>
                <a:gd name="T87" fmla="*/ 0 h 645"/>
                <a:gd name="T88" fmla="*/ 1 w 434"/>
                <a:gd name="T89" fmla="*/ 0 h 645"/>
                <a:gd name="T90" fmla="*/ 1 w 434"/>
                <a:gd name="T91" fmla="*/ 0 h 645"/>
                <a:gd name="T92" fmla="*/ 1 w 434"/>
                <a:gd name="T93" fmla="*/ 0 h 645"/>
                <a:gd name="T94" fmla="*/ 1 w 434"/>
                <a:gd name="T95" fmla="*/ 0 h 6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4"/>
                <a:gd name="T145" fmla="*/ 0 h 645"/>
                <a:gd name="T146" fmla="*/ 434 w 434"/>
                <a:gd name="T147" fmla="*/ 645 h 6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4" h="645">
                  <a:moveTo>
                    <a:pt x="59" y="0"/>
                  </a:moveTo>
                  <a:lnTo>
                    <a:pt x="50" y="6"/>
                  </a:lnTo>
                  <a:lnTo>
                    <a:pt x="42" y="14"/>
                  </a:lnTo>
                  <a:lnTo>
                    <a:pt x="33" y="23"/>
                  </a:lnTo>
                  <a:lnTo>
                    <a:pt x="27" y="33"/>
                  </a:lnTo>
                  <a:lnTo>
                    <a:pt x="21" y="40"/>
                  </a:lnTo>
                  <a:lnTo>
                    <a:pt x="17" y="50"/>
                  </a:lnTo>
                  <a:lnTo>
                    <a:pt x="12" y="59"/>
                  </a:lnTo>
                  <a:lnTo>
                    <a:pt x="10" y="69"/>
                  </a:lnTo>
                  <a:lnTo>
                    <a:pt x="6" y="76"/>
                  </a:lnTo>
                  <a:lnTo>
                    <a:pt x="4" y="86"/>
                  </a:lnTo>
                  <a:lnTo>
                    <a:pt x="2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6" y="145"/>
                  </a:lnTo>
                  <a:lnTo>
                    <a:pt x="6" y="154"/>
                  </a:lnTo>
                  <a:lnTo>
                    <a:pt x="10" y="166"/>
                  </a:lnTo>
                  <a:lnTo>
                    <a:pt x="12" y="173"/>
                  </a:lnTo>
                  <a:lnTo>
                    <a:pt x="17" y="185"/>
                  </a:lnTo>
                  <a:lnTo>
                    <a:pt x="21" y="196"/>
                  </a:lnTo>
                  <a:lnTo>
                    <a:pt x="25" y="206"/>
                  </a:lnTo>
                  <a:lnTo>
                    <a:pt x="31" y="217"/>
                  </a:lnTo>
                  <a:lnTo>
                    <a:pt x="36" y="228"/>
                  </a:lnTo>
                  <a:lnTo>
                    <a:pt x="42" y="238"/>
                  </a:lnTo>
                  <a:lnTo>
                    <a:pt x="48" y="249"/>
                  </a:lnTo>
                  <a:lnTo>
                    <a:pt x="53" y="261"/>
                  </a:lnTo>
                  <a:lnTo>
                    <a:pt x="61" y="272"/>
                  </a:lnTo>
                  <a:lnTo>
                    <a:pt x="67" y="282"/>
                  </a:lnTo>
                  <a:lnTo>
                    <a:pt x="74" y="293"/>
                  </a:lnTo>
                  <a:lnTo>
                    <a:pt x="84" y="305"/>
                  </a:lnTo>
                  <a:lnTo>
                    <a:pt x="92" y="316"/>
                  </a:lnTo>
                  <a:lnTo>
                    <a:pt x="99" y="325"/>
                  </a:lnTo>
                  <a:lnTo>
                    <a:pt x="107" y="337"/>
                  </a:lnTo>
                  <a:lnTo>
                    <a:pt x="116" y="348"/>
                  </a:lnTo>
                  <a:lnTo>
                    <a:pt x="124" y="358"/>
                  </a:lnTo>
                  <a:lnTo>
                    <a:pt x="131" y="369"/>
                  </a:lnTo>
                  <a:lnTo>
                    <a:pt x="141" y="381"/>
                  </a:lnTo>
                  <a:lnTo>
                    <a:pt x="149" y="390"/>
                  </a:lnTo>
                  <a:lnTo>
                    <a:pt x="158" y="401"/>
                  </a:lnTo>
                  <a:lnTo>
                    <a:pt x="166" y="413"/>
                  </a:lnTo>
                  <a:lnTo>
                    <a:pt x="173" y="424"/>
                  </a:lnTo>
                  <a:lnTo>
                    <a:pt x="183" y="434"/>
                  </a:lnTo>
                  <a:lnTo>
                    <a:pt x="190" y="445"/>
                  </a:lnTo>
                  <a:lnTo>
                    <a:pt x="198" y="455"/>
                  </a:lnTo>
                  <a:lnTo>
                    <a:pt x="207" y="466"/>
                  </a:lnTo>
                  <a:lnTo>
                    <a:pt x="215" y="477"/>
                  </a:lnTo>
                  <a:lnTo>
                    <a:pt x="225" y="489"/>
                  </a:lnTo>
                  <a:lnTo>
                    <a:pt x="230" y="498"/>
                  </a:lnTo>
                  <a:lnTo>
                    <a:pt x="238" y="510"/>
                  </a:lnTo>
                  <a:lnTo>
                    <a:pt x="245" y="519"/>
                  </a:lnTo>
                  <a:lnTo>
                    <a:pt x="253" y="529"/>
                  </a:lnTo>
                  <a:lnTo>
                    <a:pt x="261" y="538"/>
                  </a:lnTo>
                  <a:lnTo>
                    <a:pt x="268" y="550"/>
                  </a:lnTo>
                  <a:lnTo>
                    <a:pt x="274" y="559"/>
                  </a:lnTo>
                  <a:lnTo>
                    <a:pt x="280" y="569"/>
                  </a:lnTo>
                  <a:lnTo>
                    <a:pt x="285" y="578"/>
                  </a:lnTo>
                  <a:lnTo>
                    <a:pt x="291" y="588"/>
                  </a:lnTo>
                  <a:lnTo>
                    <a:pt x="295" y="597"/>
                  </a:lnTo>
                  <a:lnTo>
                    <a:pt x="301" y="609"/>
                  </a:lnTo>
                  <a:lnTo>
                    <a:pt x="304" y="616"/>
                  </a:lnTo>
                  <a:lnTo>
                    <a:pt x="308" y="626"/>
                  </a:lnTo>
                  <a:lnTo>
                    <a:pt x="312" y="635"/>
                  </a:lnTo>
                  <a:lnTo>
                    <a:pt x="316" y="645"/>
                  </a:lnTo>
                  <a:lnTo>
                    <a:pt x="323" y="641"/>
                  </a:lnTo>
                  <a:lnTo>
                    <a:pt x="333" y="637"/>
                  </a:lnTo>
                  <a:lnTo>
                    <a:pt x="341" y="631"/>
                  </a:lnTo>
                  <a:lnTo>
                    <a:pt x="350" y="628"/>
                  </a:lnTo>
                  <a:lnTo>
                    <a:pt x="358" y="624"/>
                  </a:lnTo>
                  <a:lnTo>
                    <a:pt x="365" y="618"/>
                  </a:lnTo>
                  <a:lnTo>
                    <a:pt x="373" y="614"/>
                  </a:lnTo>
                  <a:lnTo>
                    <a:pt x="380" y="611"/>
                  </a:lnTo>
                  <a:lnTo>
                    <a:pt x="386" y="605"/>
                  </a:lnTo>
                  <a:lnTo>
                    <a:pt x="394" y="601"/>
                  </a:lnTo>
                  <a:lnTo>
                    <a:pt x="399" y="597"/>
                  </a:lnTo>
                  <a:lnTo>
                    <a:pt x="407" y="593"/>
                  </a:lnTo>
                  <a:lnTo>
                    <a:pt x="413" y="588"/>
                  </a:lnTo>
                  <a:lnTo>
                    <a:pt x="420" y="584"/>
                  </a:lnTo>
                  <a:lnTo>
                    <a:pt x="426" y="580"/>
                  </a:lnTo>
                  <a:lnTo>
                    <a:pt x="434" y="578"/>
                  </a:lnTo>
                  <a:lnTo>
                    <a:pt x="430" y="567"/>
                  </a:lnTo>
                  <a:lnTo>
                    <a:pt x="430" y="557"/>
                  </a:lnTo>
                  <a:lnTo>
                    <a:pt x="426" y="546"/>
                  </a:lnTo>
                  <a:lnTo>
                    <a:pt x="426" y="536"/>
                  </a:lnTo>
                  <a:lnTo>
                    <a:pt x="424" y="527"/>
                  </a:lnTo>
                  <a:lnTo>
                    <a:pt x="420" y="516"/>
                  </a:lnTo>
                  <a:lnTo>
                    <a:pt x="418" y="506"/>
                  </a:lnTo>
                  <a:lnTo>
                    <a:pt x="418" y="497"/>
                  </a:lnTo>
                  <a:lnTo>
                    <a:pt x="415" y="485"/>
                  </a:lnTo>
                  <a:lnTo>
                    <a:pt x="413" y="476"/>
                  </a:lnTo>
                  <a:lnTo>
                    <a:pt x="409" y="464"/>
                  </a:lnTo>
                  <a:lnTo>
                    <a:pt x="407" y="455"/>
                  </a:lnTo>
                  <a:lnTo>
                    <a:pt x="405" y="443"/>
                  </a:lnTo>
                  <a:lnTo>
                    <a:pt x="401" y="434"/>
                  </a:lnTo>
                  <a:lnTo>
                    <a:pt x="399" y="422"/>
                  </a:lnTo>
                  <a:lnTo>
                    <a:pt x="396" y="413"/>
                  </a:lnTo>
                  <a:lnTo>
                    <a:pt x="392" y="401"/>
                  </a:lnTo>
                  <a:lnTo>
                    <a:pt x="388" y="390"/>
                  </a:lnTo>
                  <a:lnTo>
                    <a:pt x="384" y="379"/>
                  </a:lnTo>
                  <a:lnTo>
                    <a:pt x="382" y="367"/>
                  </a:lnTo>
                  <a:lnTo>
                    <a:pt x="377" y="356"/>
                  </a:lnTo>
                  <a:lnTo>
                    <a:pt x="375" y="346"/>
                  </a:lnTo>
                  <a:lnTo>
                    <a:pt x="369" y="337"/>
                  </a:lnTo>
                  <a:lnTo>
                    <a:pt x="367" y="325"/>
                  </a:lnTo>
                  <a:lnTo>
                    <a:pt x="361" y="314"/>
                  </a:lnTo>
                  <a:lnTo>
                    <a:pt x="358" y="305"/>
                  </a:lnTo>
                  <a:lnTo>
                    <a:pt x="352" y="293"/>
                  </a:lnTo>
                  <a:lnTo>
                    <a:pt x="348" y="284"/>
                  </a:lnTo>
                  <a:lnTo>
                    <a:pt x="342" y="272"/>
                  </a:lnTo>
                  <a:lnTo>
                    <a:pt x="339" y="263"/>
                  </a:lnTo>
                  <a:lnTo>
                    <a:pt x="335" y="253"/>
                  </a:lnTo>
                  <a:lnTo>
                    <a:pt x="329" y="244"/>
                  </a:lnTo>
                  <a:lnTo>
                    <a:pt x="323" y="232"/>
                  </a:lnTo>
                  <a:lnTo>
                    <a:pt x="318" y="223"/>
                  </a:lnTo>
                  <a:lnTo>
                    <a:pt x="312" y="211"/>
                  </a:lnTo>
                  <a:lnTo>
                    <a:pt x="306" y="202"/>
                  </a:lnTo>
                  <a:lnTo>
                    <a:pt x="299" y="192"/>
                  </a:lnTo>
                  <a:lnTo>
                    <a:pt x="293" y="183"/>
                  </a:lnTo>
                  <a:lnTo>
                    <a:pt x="285" y="173"/>
                  </a:lnTo>
                  <a:lnTo>
                    <a:pt x="280" y="164"/>
                  </a:lnTo>
                  <a:lnTo>
                    <a:pt x="272" y="154"/>
                  </a:lnTo>
                  <a:lnTo>
                    <a:pt x="266" y="145"/>
                  </a:lnTo>
                  <a:lnTo>
                    <a:pt x="259" y="137"/>
                  </a:lnTo>
                  <a:lnTo>
                    <a:pt x="251" y="128"/>
                  </a:lnTo>
                  <a:lnTo>
                    <a:pt x="244" y="118"/>
                  </a:lnTo>
                  <a:lnTo>
                    <a:pt x="236" y="111"/>
                  </a:lnTo>
                  <a:lnTo>
                    <a:pt x="228" y="103"/>
                  </a:lnTo>
                  <a:lnTo>
                    <a:pt x="221" y="95"/>
                  </a:lnTo>
                  <a:lnTo>
                    <a:pt x="211" y="88"/>
                  </a:lnTo>
                  <a:lnTo>
                    <a:pt x="202" y="78"/>
                  </a:lnTo>
                  <a:lnTo>
                    <a:pt x="192" y="71"/>
                  </a:lnTo>
                  <a:lnTo>
                    <a:pt x="185" y="65"/>
                  </a:lnTo>
                  <a:lnTo>
                    <a:pt x="175" y="57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7" y="38"/>
                  </a:lnTo>
                  <a:lnTo>
                    <a:pt x="137" y="33"/>
                  </a:lnTo>
                  <a:lnTo>
                    <a:pt x="126" y="27"/>
                  </a:lnTo>
                  <a:lnTo>
                    <a:pt x="116" y="21"/>
                  </a:lnTo>
                  <a:lnTo>
                    <a:pt x="105" y="16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0" name="Freeform 24"/>
            <p:cNvSpPr>
              <a:spLocks/>
            </p:cNvSpPr>
            <p:nvPr/>
          </p:nvSpPr>
          <p:spPr bwMode="auto">
            <a:xfrm>
              <a:off x="2579" y="2350"/>
              <a:ext cx="442" cy="127"/>
            </a:xfrm>
            <a:custGeom>
              <a:avLst/>
              <a:gdLst>
                <a:gd name="T0" fmla="*/ 1 w 884"/>
                <a:gd name="T1" fmla="*/ 0 h 255"/>
                <a:gd name="T2" fmla="*/ 1 w 884"/>
                <a:gd name="T3" fmla="*/ 0 h 255"/>
                <a:gd name="T4" fmla="*/ 1 w 884"/>
                <a:gd name="T5" fmla="*/ 0 h 255"/>
                <a:gd name="T6" fmla="*/ 1 w 884"/>
                <a:gd name="T7" fmla="*/ 0 h 255"/>
                <a:gd name="T8" fmla="*/ 1 w 884"/>
                <a:gd name="T9" fmla="*/ 0 h 255"/>
                <a:gd name="T10" fmla="*/ 1 w 884"/>
                <a:gd name="T11" fmla="*/ 0 h 255"/>
                <a:gd name="T12" fmla="*/ 1 w 884"/>
                <a:gd name="T13" fmla="*/ 0 h 255"/>
                <a:gd name="T14" fmla="*/ 1 w 884"/>
                <a:gd name="T15" fmla="*/ 0 h 255"/>
                <a:gd name="T16" fmla="*/ 1 w 884"/>
                <a:gd name="T17" fmla="*/ 0 h 255"/>
                <a:gd name="T18" fmla="*/ 1 w 884"/>
                <a:gd name="T19" fmla="*/ 0 h 255"/>
                <a:gd name="T20" fmla="*/ 1 w 884"/>
                <a:gd name="T21" fmla="*/ 0 h 255"/>
                <a:gd name="T22" fmla="*/ 1 w 884"/>
                <a:gd name="T23" fmla="*/ 0 h 255"/>
                <a:gd name="T24" fmla="*/ 1 w 884"/>
                <a:gd name="T25" fmla="*/ 0 h 255"/>
                <a:gd name="T26" fmla="*/ 1 w 884"/>
                <a:gd name="T27" fmla="*/ 0 h 255"/>
                <a:gd name="T28" fmla="*/ 1 w 884"/>
                <a:gd name="T29" fmla="*/ 0 h 255"/>
                <a:gd name="T30" fmla="*/ 1 w 884"/>
                <a:gd name="T31" fmla="*/ 0 h 255"/>
                <a:gd name="T32" fmla="*/ 1 w 884"/>
                <a:gd name="T33" fmla="*/ 0 h 255"/>
                <a:gd name="T34" fmla="*/ 1 w 884"/>
                <a:gd name="T35" fmla="*/ 0 h 255"/>
                <a:gd name="T36" fmla="*/ 1 w 884"/>
                <a:gd name="T37" fmla="*/ 0 h 255"/>
                <a:gd name="T38" fmla="*/ 1 w 884"/>
                <a:gd name="T39" fmla="*/ 0 h 255"/>
                <a:gd name="T40" fmla="*/ 1 w 884"/>
                <a:gd name="T41" fmla="*/ 0 h 255"/>
                <a:gd name="T42" fmla="*/ 1 w 884"/>
                <a:gd name="T43" fmla="*/ 0 h 255"/>
                <a:gd name="T44" fmla="*/ 1 w 884"/>
                <a:gd name="T45" fmla="*/ 0 h 255"/>
                <a:gd name="T46" fmla="*/ 1 w 884"/>
                <a:gd name="T47" fmla="*/ 0 h 255"/>
                <a:gd name="T48" fmla="*/ 1 w 884"/>
                <a:gd name="T49" fmla="*/ 0 h 255"/>
                <a:gd name="T50" fmla="*/ 1 w 884"/>
                <a:gd name="T51" fmla="*/ 0 h 255"/>
                <a:gd name="T52" fmla="*/ 1 w 884"/>
                <a:gd name="T53" fmla="*/ 0 h 255"/>
                <a:gd name="T54" fmla="*/ 1 w 884"/>
                <a:gd name="T55" fmla="*/ 0 h 255"/>
                <a:gd name="T56" fmla="*/ 1 w 884"/>
                <a:gd name="T57" fmla="*/ 0 h 255"/>
                <a:gd name="T58" fmla="*/ 1 w 884"/>
                <a:gd name="T59" fmla="*/ 0 h 255"/>
                <a:gd name="T60" fmla="*/ 1 w 884"/>
                <a:gd name="T61" fmla="*/ 0 h 255"/>
                <a:gd name="T62" fmla="*/ 1 w 884"/>
                <a:gd name="T63" fmla="*/ 0 h 255"/>
                <a:gd name="T64" fmla="*/ 1 w 884"/>
                <a:gd name="T65" fmla="*/ 0 h 255"/>
                <a:gd name="T66" fmla="*/ 1 w 884"/>
                <a:gd name="T67" fmla="*/ 0 h 255"/>
                <a:gd name="T68" fmla="*/ 1 w 884"/>
                <a:gd name="T69" fmla="*/ 0 h 255"/>
                <a:gd name="T70" fmla="*/ 1 w 884"/>
                <a:gd name="T71" fmla="*/ 0 h 255"/>
                <a:gd name="T72" fmla="*/ 1 w 884"/>
                <a:gd name="T73" fmla="*/ 0 h 255"/>
                <a:gd name="T74" fmla="*/ 1 w 884"/>
                <a:gd name="T75" fmla="*/ 0 h 255"/>
                <a:gd name="T76" fmla="*/ 1 w 884"/>
                <a:gd name="T77" fmla="*/ 0 h 255"/>
                <a:gd name="T78" fmla="*/ 1 w 884"/>
                <a:gd name="T79" fmla="*/ 0 h 255"/>
                <a:gd name="T80" fmla="*/ 1 w 884"/>
                <a:gd name="T81" fmla="*/ 0 h 255"/>
                <a:gd name="T82" fmla="*/ 1 w 884"/>
                <a:gd name="T83" fmla="*/ 0 h 255"/>
                <a:gd name="T84" fmla="*/ 1 w 884"/>
                <a:gd name="T85" fmla="*/ 0 h 255"/>
                <a:gd name="T86" fmla="*/ 1 w 884"/>
                <a:gd name="T87" fmla="*/ 0 h 255"/>
                <a:gd name="T88" fmla="*/ 1 w 884"/>
                <a:gd name="T89" fmla="*/ 0 h 255"/>
                <a:gd name="T90" fmla="*/ 1 w 884"/>
                <a:gd name="T91" fmla="*/ 0 h 255"/>
                <a:gd name="T92" fmla="*/ 1 w 884"/>
                <a:gd name="T93" fmla="*/ 0 h 255"/>
                <a:gd name="T94" fmla="*/ 1 w 884"/>
                <a:gd name="T95" fmla="*/ 0 h 255"/>
                <a:gd name="T96" fmla="*/ 1 w 884"/>
                <a:gd name="T97" fmla="*/ 0 h 255"/>
                <a:gd name="T98" fmla="*/ 1 w 884"/>
                <a:gd name="T99" fmla="*/ 0 h 255"/>
                <a:gd name="T100" fmla="*/ 1 w 884"/>
                <a:gd name="T101" fmla="*/ 0 h 255"/>
                <a:gd name="T102" fmla="*/ 1 w 884"/>
                <a:gd name="T103" fmla="*/ 0 h 255"/>
                <a:gd name="T104" fmla="*/ 1 w 884"/>
                <a:gd name="T105" fmla="*/ 0 h 255"/>
                <a:gd name="T106" fmla="*/ 1 w 884"/>
                <a:gd name="T107" fmla="*/ 0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4"/>
                <a:gd name="T163" fmla="*/ 0 h 255"/>
                <a:gd name="T164" fmla="*/ 884 w 884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4" h="255">
                  <a:moveTo>
                    <a:pt x="478" y="0"/>
                  </a:moveTo>
                  <a:lnTo>
                    <a:pt x="472" y="0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28" y="0"/>
                  </a:lnTo>
                  <a:lnTo>
                    <a:pt x="419" y="0"/>
                  </a:lnTo>
                  <a:lnTo>
                    <a:pt x="413" y="0"/>
                  </a:lnTo>
                  <a:lnTo>
                    <a:pt x="407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08" y="2"/>
                  </a:lnTo>
                  <a:lnTo>
                    <a:pt x="301" y="2"/>
                  </a:lnTo>
                  <a:lnTo>
                    <a:pt x="295" y="2"/>
                  </a:lnTo>
                  <a:lnTo>
                    <a:pt x="287" y="2"/>
                  </a:lnTo>
                  <a:lnTo>
                    <a:pt x="280" y="2"/>
                  </a:lnTo>
                  <a:lnTo>
                    <a:pt x="272" y="2"/>
                  </a:lnTo>
                  <a:lnTo>
                    <a:pt x="267" y="2"/>
                  </a:lnTo>
                  <a:lnTo>
                    <a:pt x="259" y="2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40" y="4"/>
                  </a:lnTo>
                  <a:lnTo>
                    <a:pt x="232" y="4"/>
                  </a:lnTo>
                  <a:lnTo>
                    <a:pt x="227" y="4"/>
                  </a:lnTo>
                  <a:lnTo>
                    <a:pt x="219" y="6"/>
                  </a:lnTo>
                  <a:lnTo>
                    <a:pt x="213" y="6"/>
                  </a:lnTo>
                  <a:lnTo>
                    <a:pt x="206" y="6"/>
                  </a:lnTo>
                  <a:lnTo>
                    <a:pt x="198" y="6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79" y="8"/>
                  </a:lnTo>
                  <a:lnTo>
                    <a:pt x="173" y="8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5" y="12"/>
                  </a:lnTo>
                  <a:lnTo>
                    <a:pt x="139" y="14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4" y="15"/>
                  </a:lnTo>
                  <a:lnTo>
                    <a:pt x="120" y="17"/>
                  </a:lnTo>
                  <a:lnTo>
                    <a:pt x="113" y="23"/>
                  </a:lnTo>
                  <a:lnTo>
                    <a:pt x="107" y="29"/>
                  </a:lnTo>
                  <a:lnTo>
                    <a:pt x="101" y="34"/>
                  </a:lnTo>
                  <a:lnTo>
                    <a:pt x="94" y="40"/>
                  </a:lnTo>
                  <a:lnTo>
                    <a:pt x="86" y="48"/>
                  </a:lnTo>
                  <a:lnTo>
                    <a:pt x="80" y="53"/>
                  </a:lnTo>
                  <a:lnTo>
                    <a:pt x="73" y="61"/>
                  </a:lnTo>
                  <a:lnTo>
                    <a:pt x="67" y="69"/>
                  </a:lnTo>
                  <a:lnTo>
                    <a:pt x="59" y="76"/>
                  </a:lnTo>
                  <a:lnTo>
                    <a:pt x="52" y="84"/>
                  </a:lnTo>
                  <a:lnTo>
                    <a:pt x="42" y="91"/>
                  </a:lnTo>
                  <a:lnTo>
                    <a:pt x="35" y="99"/>
                  </a:lnTo>
                  <a:lnTo>
                    <a:pt x="27" y="109"/>
                  </a:lnTo>
                  <a:lnTo>
                    <a:pt x="19" y="116"/>
                  </a:lnTo>
                  <a:lnTo>
                    <a:pt x="10" y="126"/>
                  </a:lnTo>
                  <a:lnTo>
                    <a:pt x="0" y="135"/>
                  </a:lnTo>
                  <a:lnTo>
                    <a:pt x="14" y="137"/>
                  </a:lnTo>
                  <a:lnTo>
                    <a:pt x="27" y="141"/>
                  </a:lnTo>
                  <a:lnTo>
                    <a:pt x="40" y="143"/>
                  </a:lnTo>
                  <a:lnTo>
                    <a:pt x="54" y="147"/>
                  </a:lnTo>
                  <a:lnTo>
                    <a:pt x="67" y="149"/>
                  </a:lnTo>
                  <a:lnTo>
                    <a:pt x="80" y="152"/>
                  </a:lnTo>
                  <a:lnTo>
                    <a:pt x="95" y="154"/>
                  </a:lnTo>
                  <a:lnTo>
                    <a:pt x="109" y="158"/>
                  </a:lnTo>
                  <a:lnTo>
                    <a:pt x="122" y="160"/>
                  </a:lnTo>
                  <a:lnTo>
                    <a:pt x="135" y="162"/>
                  </a:lnTo>
                  <a:lnTo>
                    <a:pt x="149" y="164"/>
                  </a:lnTo>
                  <a:lnTo>
                    <a:pt x="164" y="168"/>
                  </a:lnTo>
                  <a:lnTo>
                    <a:pt x="175" y="169"/>
                  </a:lnTo>
                  <a:lnTo>
                    <a:pt x="191" y="171"/>
                  </a:lnTo>
                  <a:lnTo>
                    <a:pt x="204" y="173"/>
                  </a:lnTo>
                  <a:lnTo>
                    <a:pt x="219" y="177"/>
                  </a:lnTo>
                  <a:lnTo>
                    <a:pt x="232" y="179"/>
                  </a:lnTo>
                  <a:lnTo>
                    <a:pt x="246" y="181"/>
                  </a:lnTo>
                  <a:lnTo>
                    <a:pt x="259" y="183"/>
                  </a:lnTo>
                  <a:lnTo>
                    <a:pt x="274" y="185"/>
                  </a:lnTo>
                  <a:lnTo>
                    <a:pt x="287" y="187"/>
                  </a:lnTo>
                  <a:lnTo>
                    <a:pt x="301" y="188"/>
                  </a:lnTo>
                  <a:lnTo>
                    <a:pt x="316" y="190"/>
                  </a:lnTo>
                  <a:lnTo>
                    <a:pt x="329" y="192"/>
                  </a:lnTo>
                  <a:lnTo>
                    <a:pt x="343" y="194"/>
                  </a:lnTo>
                  <a:lnTo>
                    <a:pt x="358" y="196"/>
                  </a:lnTo>
                  <a:lnTo>
                    <a:pt x="371" y="198"/>
                  </a:lnTo>
                  <a:lnTo>
                    <a:pt x="386" y="198"/>
                  </a:lnTo>
                  <a:lnTo>
                    <a:pt x="400" y="200"/>
                  </a:lnTo>
                  <a:lnTo>
                    <a:pt x="413" y="204"/>
                  </a:lnTo>
                  <a:lnTo>
                    <a:pt x="428" y="204"/>
                  </a:lnTo>
                  <a:lnTo>
                    <a:pt x="441" y="206"/>
                  </a:lnTo>
                  <a:lnTo>
                    <a:pt x="455" y="207"/>
                  </a:lnTo>
                  <a:lnTo>
                    <a:pt x="470" y="209"/>
                  </a:lnTo>
                  <a:lnTo>
                    <a:pt x="483" y="209"/>
                  </a:lnTo>
                  <a:lnTo>
                    <a:pt x="497" y="211"/>
                  </a:lnTo>
                  <a:lnTo>
                    <a:pt x="510" y="213"/>
                  </a:lnTo>
                  <a:lnTo>
                    <a:pt x="525" y="215"/>
                  </a:lnTo>
                  <a:lnTo>
                    <a:pt x="538" y="215"/>
                  </a:lnTo>
                  <a:lnTo>
                    <a:pt x="554" y="217"/>
                  </a:lnTo>
                  <a:lnTo>
                    <a:pt x="565" y="219"/>
                  </a:lnTo>
                  <a:lnTo>
                    <a:pt x="580" y="221"/>
                  </a:lnTo>
                  <a:lnTo>
                    <a:pt x="593" y="221"/>
                  </a:lnTo>
                  <a:lnTo>
                    <a:pt x="609" y="223"/>
                  </a:lnTo>
                  <a:lnTo>
                    <a:pt x="622" y="225"/>
                  </a:lnTo>
                  <a:lnTo>
                    <a:pt x="635" y="226"/>
                  </a:lnTo>
                  <a:lnTo>
                    <a:pt x="651" y="228"/>
                  </a:lnTo>
                  <a:lnTo>
                    <a:pt x="664" y="230"/>
                  </a:lnTo>
                  <a:lnTo>
                    <a:pt x="677" y="230"/>
                  </a:lnTo>
                  <a:lnTo>
                    <a:pt x="692" y="232"/>
                  </a:lnTo>
                  <a:lnTo>
                    <a:pt x="704" y="234"/>
                  </a:lnTo>
                  <a:lnTo>
                    <a:pt x="719" y="236"/>
                  </a:lnTo>
                  <a:lnTo>
                    <a:pt x="732" y="236"/>
                  </a:lnTo>
                  <a:lnTo>
                    <a:pt x="746" y="238"/>
                  </a:lnTo>
                  <a:lnTo>
                    <a:pt x="761" y="240"/>
                  </a:lnTo>
                  <a:lnTo>
                    <a:pt x="774" y="242"/>
                  </a:lnTo>
                  <a:lnTo>
                    <a:pt x="787" y="242"/>
                  </a:lnTo>
                  <a:lnTo>
                    <a:pt x="801" y="244"/>
                  </a:lnTo>
                  <a:lnTo>
                    <a:pt x="814" y="245"/>
                  </a:lnTo>
                  <a:lnTo>
                    <a:pt x="829" y="247"/>
                  </a:lnTo>
                  <a:lnTo>
                    <a:pt x="843" y="247"/>
                  </a:lnTo>
                  <a:lnTo>
                    <a:pt x="856" y="251"/>
                  </a:lnTo>
                  <a:lnTo>
                    <a:pt x="869" y="251"/>
                  </a:lnTo>
                  <a:lnTo>
                    <a:pt x="884" y="255"/>
                  </a:lnTo>
                  <a:lnTo>
                    <a:pt x="884" y="244"/>
                  </a:lnTo>
                  <a:lnTo>
                    <a:pt x="884" y="234"/>
                  </a:lnTo>
                  <a:lnTo>
                    <a:pt x="884" y="225"/>
                  </a:lnTo>
                  <a:lnTo>
                    <a:pt x="884" y="215"/>
                  </a:lnTo>
                  <a:lnTo>
                    <a:pt x="884" y="206"/>
                  </a:lnTo>
                  <a:lnTo>
                    <a:pt x="884" y="196"/>
                  </a:lnTo>
                  <a:lnTo>
                    <a:pt x="884" y="188"/>
                  </a:lnTo>
                  <a:lnTo>
                    <a:pt x="884" y="179"/>
                  </a:lnTo>
                  <a:lnTo>
                    <a:pt x="884" y="171"/>
                  </a:lnTo>
                  <a:lnTo>
                    <a:pt x="884" y="162"/>
                  </a:lnTo>
                  <a:lnTo>
                    <a:pt x="884" y="154"/>
                  </a:lnTo>
                  <a:lnTo>
                    <a:pt x="884" y="147"/>
                  </a:lnTo>
                  <a:lnTo>
                    <a:pt x="884" y="139"/>
                  </a:lnTo>
                  <a:lnTo>
                    <a:pt x="884" y="131"/>
                  </a:lnTo>
                  <a:lnTo>
                    <a:pt x="884" y="124"/>
                  </a:lnTo>
                  <a:lnTo>
                    <a:pt x="884" y="118"/>
                  </a:lnTo>
                  <a:lnTo>
                    <a:pt x="875" y="111"/>
                  </a:lnTo>
                  <a:lnTo>
                    <a:pt x="867" y="103"/>
                  </a:lnTo>
                  <a:lnTo>
                    <a:pt x="860" y="93"/>
                  </a:lnTo>
                  <a:lnTo>
                    <a:pt x="852" y="88"/>
                  </a:lnTo>
                  <a:lnTo>
                    <a:pt x="844" y="82"/>
                  </a:lnTo>
                  <a:lnTo>
                    <a:pt x="837" y="76"/>
                  </a:lnTo>
                  <a:lnTo>
                    <a:pt x="829" y="71"/>
                  </a:lnTo>
                  <a:lnTo>
                    <a:pt x="823" y="67"/>
                  </a:lnTo>
                  <a:lnTo>
                    <a:pt x="816" y="61"/>
                  </a:lnTo>
                  <a:lnTo>
                    <a:pt x="808" y="59"/>
                  </a:lnTo>
                  <a:lnTo>
                    <a:pt x="801" y="55"/>
                  </a:lnTo>
                  <a:lnTo>
                    <a:pt x="795" y="53"/>
                  </a:lnTo>
                  <a:lnTo>
                    <a:pt x="787" y="50"/>
                  </a:lnTo>
                  <a:lnTo>
                    <a:pt x="782" y="48"/>
                  </a:lnTo>
                  <a:lnTo>
                    <a:pt x="776" y="46"/>
                  </a:lnTo>
                  <a:lnTo>
                    <a:pt x="770" y="46"/>
                  </a:lnTo>
                  <a:lnTo>
                    <a:pt x="763" y="44"/>
                  </a:lnTo>
                  <a:lnTo>
                    <a:pt x="755" y="44"/>
                  </a:lnTo>
                  <a:lnTo>
                    <a:pt x="749" y="44"/>
                  </a:lnTo>
                  <a:lnTo>
                    <a:pt x="744" y="44"/>
                  </a:lnTo>
                  <a:lnTo>
                    <a:pt x="736" y="44"/>
                  </a:lnTo>
                  <a:lnTo>
                    <a:pt x="730" y="44"/>
                  </a:lnTo>
                  <a:lnTo>
                    <a:pt x="725" y="44"/>
                  </a:lnTo>
                  <a:lnTo>
                    <a:pt x="719" y="46"/>
                  </a:lnTo>
                  <a:lnTo>
                    <a:pt x="713" y="46"/>
                  </a:lnTo>
                  <a:lnTo>
                    <a:pt x="708" y="48"/>
                  </a:lnTo>
                  <a:lnTo>
                    <a:pt x="702" y="50"/>
                  </a:lnTo>
                  <a:lnTo>
                    <a:pt x="696" y="52"/>
                  </a:lnTo>
                  <a:lnTo>
                    <a:pt x="690" y="52"/>
                  </a:lnTo>
                  <a:lnTo>
                    <a:pt x="685" y="53"/>
                  </a:lnTo>
                  <a:lnTo>
                    <a:pt x="679" y="55"/>
                  </a:lnTo>
                  <a:lnTo>
                    <a:pt x="673" y="57"/>
                  </a:lnTo>
                  <a:lnTo>
                    <a:pt x="666" y="59"/>
                  </a:lnTo>
                  <a:lnTo>
                    <a:pt x="660" y="61"/>
                  </a:lnTo>
                  <a:lnTo>
                    <a:pt x="654" y="61"/>
                  </a:lnTo>
                  <a:lnTo>
                    <a:pt x="649" y="63"/>
                  </a:lnTo>
                  <a:lnTo>
                    <a:pt x="643" y="65"/>
                  </a:lnTo>
                  <a:lnTo>
                    <a:pt x="637" y="65"/>
                  </a:lnTo>
                  <a:lnTo>
                    <a:pt x="632" y="67"/>
                  </a:lnTo>
                  <a:lnTo>
                    <a:pt x="626" y="69"/>
                  </a:lnTo>
                  <a:lnTo>
                    <a:pt x="620" y="69"/>
                  </a:lnTo>
                  <a:lnTo>
                    <a:pt x="614" y="69"/>
                  </a:lnTo>
                  <a:lnTo>
                    <a:pt x="609" y="69"/>
                  </a:lnTo>
                  <a:lnTo>
                    <a:pt x="603" y="71"/>
                  </a:lnTo>
                  <a:lnTo>
                    <a:pt x="597" y="71"/>
                  </a:lnTo>
                  <a:lnTo>
                    <a:pt x="592" y="71"/>
                  </a:lnTo>
                  <a:lnTo>
                    <a:pt x="586" y="69"/>
                  </a:lnTo>
                  <a:lnTo>
                    <a:pt x="580" y="69"/>
                  </a:lnTo>
                  <a:lnTo>
                    <a:pt x="573" y="67"/>
                  </a:lnTo>
                  <a:lnTo>
                    <a:pt x="567" y="65"/>
                  </a:lnTo>
                  <a:lnTo>
                    <a:pt x="559" y="63"/>
                  </a:lnTo>
                  <a:lnTo>
                    <a:pt x="554" y="61"/>
                  </a:lnTo>
                  <a:lnTo>
                    <a:pt x="548" y="59"/>
                  </a:lnTo>
                  <a:lnTo>
                    <a:pt x="542" y="55"/>
                  </a:lnTo>
                  <a:lnTo>
                    <a:pt x="536" y="52"/>
                  </a:lnTo>
                  <a:lnTo>
                    <a:pt x="531" y="50"/>
                  </a:lnTo>
                  <a:lnTo>
                    <a:pt x="523" y="44"/>
                  </a:lnTo>
                  <a:lnTo>
                    <a:pt x="517" y="38"/>
                  </a:lnTo>
                  <a:lnTo>
                    <a:pt x="510" y="33"/>
                  </a:lnTo>
                  <a:lnTo>
                    <a:pt x="504" y="29"/>
                  </a:lnTo>
                  <a:lnTo>
                    <a:pt x="497" y="21"/>
                  </a:lnTo>
                  <a:lnTo>
                    <a:pt x="489" y="15"/>
                  </a:lnTo>
                  <a:lnTo>
                    <a:pt x="483" y="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1" name="Freeform 25"/>
            <p:cNvSpPr>
              <a:spLocks/>
            </p:cNvSpPr>
            <p:nvPr/>
          </p:nvSpPr>
          <p:spPr bwMode="auto">
            <a:xfrm>
              <a:off x="2630" y="2221"/>
              <a:ext cx="450" cy="180"/>
            </a:xfrm>
            <a:custGeom>
              <a:avLst/>
              <a:gdLst>
                <a:gd name="T0" fmla="*/ 1 w 899"/>
                <a:gd name="T1" fmla="*/ 1 h 359"/>
                <a:gd name="T2" fmla="*/ 1 w 899"/>
                <a:gd name="T3" fmla="*/ 1 h 359"/>
                <a:gd name="T4" fmla="*/ 1 w 899"/>
                <a:gd name="T5" fmla="*/ 1 h 359"/>
                <a:gd name="T6" fmla="*/ 1 w 899"/>
                <a:gd name="T7" fmla="*/ 1 h 359"/>
                <a:gd name="T8" fmla="*/ 1 w 899"/>
                <a:gd name="T9" fmla="*/ 1 h 359"/>
                <a:gd name="T10" fmla="*/ 1 w 899"/>
                <a:gd name="T11" fmla="*/ 1 h 359"/>
                <a:gd name="T12" fmla="*/ 1 w 899"/>
                <a:gd name="T13" fmla="*/ 1 h 359"/>
                <a:gd name="T14" fmla="*/ 1 w 899"/>
                <a:gd name="T15" fmla="*/ 1 h 359"/>
                <a:gd name="T16" fmla="*/ 1 w 899"/>
                <a:gd name="T17" fmla="*/ 1 h 359"/>
                <a:gd name="T18" fmla="*/ 1 w 899"/>
                <a:gd name="T19" fmla="*/ 1 h 359"/>
                <a:gd name="T20" fmla="*/ 1 w 899"/>
                <a:gd name="T21" fmla="*/ 1 h 359"/>
                <a:gd name="T22" fmla="*/ 1 w 899"/>
                <a:gd name="T23" fmla="*/ 1 h 359"/>
                <a:gd name="T24" fmla="*/ 1 w 899"/>
                <a:gd name="T25" fmla="*/ 1 h 359"/>
                <a:gd name="T26" fmla="*/ 1 w 899"/>
                <a:gd name="T27" fmla="*/ 1 h 359"/>
                <a:gd name="T28" fmla="*/ 1 w 899"/>
                <a:gd name="T29" fmla="*/ 1 h 359"/>
                <a:gd name="T30" fmla="*/ 1 w 899"/>
                <a:gd name="T31" fmla="*/ 1 h 359"/>
                <a:gd name="T32" fmla="*/ 1 w 899"/>
                <a:gd name="T33" fmla="*/ 1 h 359"/>
                <a:gd name="T34" fmla="*/ 1 w 899"/>
                <a:gd name="T35" fmla="*/ 1 h 359"/>
                <a:gd name="T36" fmla="*/ 1 w 899"/>
                <a:gd name="T37" fmla="*/ 1 h 359"/>
                <a:gd name="T38" fmla="*/ 1 w 899"/>
                <a:gd name="T39" fmla="*/ 1 h 359"/>
                <a:gd name="T40" fmla="*/ 1 w 899"/>
                <a:gd name="T41" fmla="*/ 1 h 359"/>
                <a:gd name="T42" fmla="*/ 1 w 899"/>
                <a:gd name="T43" fmla="*/ 1 h 359"/>
                <a:gd name="T44" fmla="*/ 1 w 899"/>
                <a:gd name="T45" fmla="*/ 1 h 359"/>
                <a:gd name="T46" fmla="*/ 1 w 899"/>
                <a:gd name="T47" fmla="*/ 1 h 359"/>
                <a:gd name="T48" fmla="*/ 1 w 899"/>
                <a:gd name="T49" fmla="*/ 1 h 359"/>
                <a:gd name="T50" fmla="*/ 1 w 899"/>
                <a:gd name="T51" fmla="*/ 1 h 359"/>
                <a:gd name="T52" fmla="*/ 1 w 899"/>
                <a:gd name="T53" fmla="*/ 1 h 359"/>
                <a:gd name="T54" fmla="*/ 1 w 899"/>
                <a:gd name="T55" fmla="*/ 1 h 359"/>
                <a:gd name="T56" fmla="*/ 1 w 899"/>
                <a:gd name="T57" fmla="*/ 1 h 359"/>
                <a:gd name="T58" fmla="*/ 1 w 899"/>
                <a:gd name="T59" fmla="*/ 1 h 359"/>
                <a:gd name="T60" fmla="*/ 1 w 899"/>
                <a:gd name="T61" fmla="*/ 1 h 359"/>
                <a:gd name="T62" fmla="*/ 1 w 899"/>
                <a:gd name="T63" fmla="*/ 1 h 359"/>
                <a:gd name="T64" fmla="*/ 1 w 899"/>
                <a:gd name="T65" fmla="*/ 1 h 359"/>
                <a:gd name="T66" fmla="*/ 1 w 899"/>
                <a:gd name="T67" fmla="*/ 1 h 359"/>
                <a:gd name="T68" fmla="*/ 1 w 899"/>
                <a:gd name="T69" fmla="*/ 1 h 359"/>
                <a:gd name="T70" fmla="*/ 1 w 899"/>
                <a:gd name="T71" fmla="*/ 1 h 359"/>
                <a:gd name="T72" fmla="*/ 1 w 899"/>
                <a:gd name="T73" fmla="*/ 1 h 359"/>
                <a:gd name="T74" fmla="*/ 1 w 899"/>
                <a:gd name="T75" fmla="*/ 1 h 359"/>
                <a:gd name="T76" fmla="*/ 1 w 899"/>
                <a:gd name="T77" fmla="*/ 1 h 359"/>
                <a:gd name="T78" fmla="*/ 1 w 899"/>
                <a:gd name="T79" fmla="*/ 1 h 359"/>
                <a:gd name="T80" fmla="*/ 1 w 899"/>
                <a:gd name="T81" fmla="*/ 1 h 359"/>
                <a:gd name="T82" fmla="*/ 1 w 899"/>
                <a:gd name="T83" fmla="*/ 1 h 359"/>
                <a:gd name="T84" fmla="*/ 1 w 899"/>
                <a:gd name="T85" fmla="*/ 1 h 359"/>
                <a:gd name="T86" fmla="*/ 1 w 899"/>
                <a:gd name="T87" fmla="*/ 1 h 359"/>
                <a:gd name="T88" fmla="*/ 1 w 899"/>
                <a:gd name="T89" fmla="*/ 1 h 359"/>
                <a:gd name="T90" fmla="*/ 1 w 899"/>
                <a:gd name="T91" fmla="*/ 1 h 359"/>
                <a:gd name="T92" fmla="*/ 1 w 899"/>
                <a:gd name="T93" fmla="*/ 1 h 359"/>
                <a:gd name="T94" fmla="*/ 1 w 899"/>
                <a:gd name="T95" fmla="*/ 1 h 359"/>
                <a:gd name="T96" fmla="*/ 1 w 899"/>
                <a:gd name="T97" fmla="*/ 1 h 359"/>
                <a:gd name="T98" fmla="*/ 1 w 899"/>
                <a:gd name="T99" fmla="*/ 1 h 359"/>
                <a:gd name="T100" fmla="*/ 1 w 899"/>
                <a:gd name="T101" fmla="*/ 1 h 359"/>
                <a:gd name="T102" fmla="*/ 1 w 899"/>
                <a:gd name="T103" fmla="*/ 1 h 359"/>
                <a:gd name="T104" fmla="*/ 1 w 899"/>
                <a:gd name="T105" fmla="*/ 1 h 359"/>
                <a:gd name="T106" fmla="*/ 1 w 899"/>
                <a:gd name="T107" fmla="*/ 1 h 359"/>
                <a:gd name="T108" fmla="*/ 1 w 899"/>
                <a:gd name="T109" fmla="*/ 1 h 359"/>
                <a:gd name="T110" fmla="*/ 1 w 899"/>
                <a:gd name="T111" fmla="*/ 1 h 359"/>
                <a:gd name="T112" fmla="*/ 1 w 899"/>
                <a:gd name="T113" fmla="*/ 1 h 359"/>
                <a:gd name="T114" fmla="*/ 1 w 899"/>
                <a:gd name="T115" fmla="*/ 1 h 359"/>
                <a:gd name="T116" fmla="*/ 1 w 899"/>
                <a:gd name="T117" fmla="*/ 1 h 359"/>
                <a:gd name="T118" fmla="*/ 1 w 899"/>
                <a:gd name="T119" fmla="*/ 1 h 359"/>
                <a:gd name="T120" fmla="*/ 1 w 899"/>
                <a:gd name="T121" fmla="*/ 1 h 359"/>
                <a:gd name="T122" fmla="*/ 1 w 899"/>
                <a:gd name="T123" fmla="*/ 1 h 359"/>
                <a:gd name="T124" fmla="*/ 1 w 899"/>
                <a:gd name="T125" fmla="*/ 0 h 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9"/>
                <a:gd name="T190" fmla="*/ 0 h 359"/>
                <a:gd name="T191" fmla="*/ 899 w 899"/>
                <a:gd name="T192" fmla="*/ 359 h 3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9" h="359">
                  <a:moveTo>
                    <a:pt x="152" y="0"/>
                  </a:moveTo>
                  <a:lnTo>
                    <a:pt x="146" y="3"/>
                  </a:lnTo>
                  <a:lnTo>
                    <a:pt x="141" y="9"/>
                  </a:lnTo>
                  <a:lnTo>
                    <a:pt x="133" y="17"/>
                  </a:lnTo>
                  <a:lnTo>
                    <a:pt x="126" y="26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08" y="41"/>
                  </a:lnTo>
                  <a:lnTo>
                    <a:pt x="105" y="47"/>
                  </a:lnTo>
                  <a:lnTo>
                    <a:pt x="99" y="53"/>
                  </a:lnTo>
                  <a:lnTo>
                    <a:pt x="93" y="59"/>
                  </a:lnTo>
                  <a:lnTo>
                    <a:pt x="88" y="64"/>
                  </a:lnTo>
                  <a:lnTo>
                    <a:pt x="82" y="72"/>
                  </a:lnTo>
                  <a:lnTo>
                    <a:pt x="74" y="78"/>
                  </a:lnTo>
                  <a:lnTo>
                    <a:pt x="69" y="85"/>
                  </a:lnTo>
                  <a:lnTo>
                    <a:pt x="63" y="91"/>
                  </a:lnTo>
                  <a:lnTo>
                    <a:pt x="57" y="98"/>
                  </a:lnTo>
                  <a:lnTo>
                    <a:pt x="51" y="104"/>
                  </a:lnTo>
                  <a:lnTo>
                    <a:pt x="46" y="112"/>
                  </a:lnTo>
                  <a:lnTo>
                    <a:pt x="40" y="117"/>
                  </a:lnTo>
                  <a:lnTo>
                    <a:pt x="34" y="123"/>
                  </a:lnTo>
                  <a:lnTo>
                    <a:pt x="29" y="129"/>
                  </a:lnTo>
                  <a:lnTo>
                    <a:pt x="23" y="136"/>
                  </a:lnTo>
                  <a:lnTo>
                    <a:pt x="17" y="142"/>
                  </a:lnTo>
                  <a:lnTo>
                    <a:pt x="13" y="148"/>
                  </a:lnTo>
                  <a:lnTo>
                    <a:pt x="10" y="154"/>
                  </a:lnTo>
                  <a:lnTo>
                    <a:pt x="6" y="159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6" y="188"/>
                  </a:lnTo>
                  <a:lnTo>
                    <a:pt x="8" y="197"/>
                  </a:lnTo>
                  <a:lnTo>
                    <a:pt x="11" y="205"/>
                  </a:lnTo>
                  <a:lnTo>
                    <a:pt x="13" y="213"/>
                  </a:lnTo>
                  <a:lnTo>
                    <a:pt x="17" y="220"/>
                  </a:lnTo>
                  <a:lnTo>
                    <a:pt x="19" y="230"/>
                  </a:lnTo>
                  <a:lnTo>
                    <a:pt x="23" y="237"/>
                  </a:lnTo>
                  <a:lnTo>
                    <a:pt x="23" y="245"/>
                  </a:lnTo>
                  <a:lnTo>
                    <a:pt x="25" y="254"/>
                  </a:lnTo>
                  <a:lnTo>
                    <a:pt x="27" y="262"/>
                  </a:lnTo>
                  <a:lnTo>
                    <a:pt x="29" y="271"/>
                  </a:lnTo>
                  <a:lnTo>
                    <a:pt x="31" y="279"/>
                  </a:lnTo>
                  <a:lnTo>
                    <a:pt x="31" y="287"/>
                  </a:lnTo>
                  <a:lnTo>
                    <a:pt x="32" y="296"/>
                  </a:lnTo>
                  <a:lnTo>
                    <a:pt x="32" y="306"/>
                  </a:lnTo>
                  <a:lnTo>
                    <a:pt x="46" y="302"/>
                  </a:lnTo>
                  <a:lnTo>
                    <a:pt x="57" y="300"/>
                  </a:lnTo>
                  <a:lnTo>
                    <a:pt x="69" y="296"/>
                  </a:lnTo>
                  <a:lnTo>
                    <a:pt x="82" y="294"/>
                  </a:lnTo>
                  <a:lnTo>
                    <a:pt x="93" y="292"/>
                  </a:lnTo>
                  <a:lnTo>
                    <a:pt x="107" y="292"/>
                  </a:lnTo>
                  <a:lnTo>
                    <a:pt x="118" y="289"/>
                  </a:lnTo>
                  <a:lnTo>
                    <a:pt x="131" y="289"/>
                  </a:lnTo>
                  <a:lnTo>
                    <a:pt x="143" y="287"/>
                  </a:lnTo>
                  <a:lnTo>
                    <a:pt x="154" y="287"/>
                  </a:lnTo>
                  <a:lnTo>
                    <a:pt x="165" y="285"/>
                  </a:lnTo>
                  <a:lnTo>
                    <a:pt x="179" y="285"/>
                  </a:lnTo>
                  <a:lnTo>
                    <a:pt x="190" y="285"/>
                  </a:lnTo>
                  <a:lnTo>
                    <a:pt x="202" y="285"/>
                  </a:lnTo>
                  <a:lnTo>
                    <a:pt x="213" y="285"/>
                  </a:lnTo>
                  <a:lnTo>
                    <a:pt x="224" y="285"/>
                  </a:lnTo>
                  <a:lnTo>
                    <a:pt x="236" y="285"/>
                  </a:lnTo>
                  <a:lnTo>
                    <a:pt x="247" y="285"/>
                  </a:lnTo>
                  <a:lnTo>
                    <a:pt x="259" y="287"/>
                  </a:lnTo>
                  <a:lnTo>
                    <a:pt x="270" y="287"/>
                  </a:lnTo>
                  <a:lnTo>
                    <a:pt x="281" y="287"/>
                  </a:lnTo>
                  <a:lnTo>
                    <a:pt x="293" y="289"/>
                  </a:lnTo>
                  <a:lnTo>
                    <a:pt x="304" y="289"/>
                  </a:lnTo>
                  <a:lnTo>
                    <a:pt x="316" y="292"/>
                  </a:lnTo>
                  <a:lnTo>
                    <a:pt x="327" y="292"/>
                  </a:lnTo>
                  <a:lnTo>
                    <a:pt x="338" y="294"/>
                  </a:lnTo>
                  <a:lnTo>
                    <a:pt x="350" y="294"/>
                  </a:lnTo>
                  <a:lnTo>
                    <a:pt x="361" y="298"/>
                  </a:lnTo>
                  <a:lnTo>
                    <a:pt x="371" y="300"/>
                  </a:lnTo>
                  <a:lnTo>
                    <a:pt x="382" y="302"/>
                  </a:lnTo>
                  <a:lnTo>
                    <a:pt x="394" y="304"/>
                  </a:lnTo>
                  <a:lnTo>
                    <a:pt x="405" y="306"/>
                  </a:lnTo>
                  <a:lnTo>
                    <a:pt x="414" y="308"/>
                  </a:lnTo>
                  <a:lnTo>
                    <a:pt x="426" y="309"/>
                  </a:lnTo>
                  <a:lnTo>
                    <a:pt x="437" y="311"/>
                  </a:lnTo>
                  <a:lnTo>
                    <a:pt x="449" y="313"/>
                  </a:lnTo>
                  <a:lnTo>
                    <a:pt x="458" y="315"/>
                  </a:lnTo>
                  <a:lnTo>
                    <a:pt x="470" y="317"/>
                  </a:lnTo>
                  <a:lnTo>
                    <a:pt x="481" y="321"/>
                  </a:lnTo>
                  <a:lnTo>
                    <a:pt x="492" y="323"/>
                  </a:lnTo>
                  <a:lnTo>
                    <a:pt x="502" y="325"/>
                  </a:lnTo>
                  <a:lnTo>
                    <a:pt x="513" y="327"/>
                  </a:lnTo>
                  <a:lnTo>
                    <a:pt x="525" y="328"/>
                  </a:lnTo>
                  <a:lnTo>
                    <a:pt x="534" y="332"/>
                  </a:lnTo>
                  <a:lnTo>
                    <a:pt x="546" y="334"/>
                  </a:lnTo>
                  <a:lnTo>
                    <a:pt x="557" y="336"/>
                  </a:lnTo>
                  <a:lnTo>
                    <a:pt x="568" y="338"/>
                  </a:lnTo>
                  <a:lnTo>
                    <a:pt x="580" y="340"/>
                  </a:lnTo>
                  <a:lnTo>
                    <a:pt x="591" y="342"/>
                  </a:lnTo>
                  <a:lnTo>
                    <a:pt x="601" y="344"/>
                  </a:lnTo>
                  <a:lnTo>
                    <a:pt x="612" y="346"/>
                  </a:lnTo>
                  <a:lnTo>
                    <a:pt x="624" y="347"/>
                  </a:lnTo>
                  <a:lnTo>
                    <a:pt x="635" y="347"/>
                  </a:lnTo>
                  <a:lnTo>
                    <a:pt x="646" y="349"/>
                  </a:lnTo>
                  <a:lnTo>
                    <a:pt x="658" y="351"/>
                  </a:lnTo>
                  <a:lnTo>
                    <a:pt x="669" y="353"/>
                  </a:lnTo>
                  <a:lnTo>
                    <a:pt x="681" y="353"/>
                  </a:lnTo>
                  <a:lnTo>
                    <a:pt x="692" y="355"/>
                  </a:lnTo>
                  <a:lnTo>
                    <a:pt x="703" y="355"/>
                  </a:lnTo>
                  <a:lnTo>
                    <a:pt x="715" y="357"/>
                  </a:lnTo>
                  <a:lnTo>
                    <a:pt x="726" y="357"/>
                  </a:lnTo>
                  <a:lnTo>
                    <a:pt x="740" y="357"/>
                  </a:lnTo>
                  <a:lnTo>
                    <a:pt x="751" y="357"/>
                  </a:lnTo>
                  <a:lnTo>
                    <a:pt x="764" y="359"/>
                  </a:lnTo>
                  <a:lnTo>
                    <a:pt x="772" y="351"/>
                  </a:lnTo>
                  <a:lnTo>
                    <a:pt x="781" y="346"/>
                  </a:lnTo>
                  <a:lnTo>
                    <a:pt x="791" y="340"/>
                  </a:lnTo>
                  <a:lnTo>
                    <a:pt x="800" y="334"/>
                  </a:lnTo>
                  <a:lnTo>
                    <a:pt x="810" y="328"/>
                  </a:lnTo>
                  <a:lnTo>
                    <a:pt x="819" y="323"/>
                  </a:lnTo>
                  <a:lnTo>
                    <a:pt x="829" y="319"/>
                  </a:lnTo>
                  <a:lnTo>
                    <a:pt x="838" y="313"/>
                  </a:lnTo>
                  <a:lnTo>
                    <a:pt x="844" y="308"/>
                  </a:lnTo>
                  <a:lnTo>
                    <a:pt x="854" y="304"/>
                  </a:lnTo>
                  <a:lnTo>
                    <a:pt x="861" y="298"/>
                  </a:lnTo>
                  <a:lnTo>
                    <a:pt x="871" y="294"/>
                  </a:lnTo>
                  <a:lnTo>
                    <a:pt x="878" y="289"/>
                  </a:lnTo>
                  <a:lnTo>
                    <a:pt x="886" y="285"/>
                  </a:lnTo>
                  <a:lnTo>
                    <a:pt x="892" y="279"/>
                  </a:lnTo>
                  <a:lnTo>
                    <a:pt x="899" y="273"/>
                  </a:lnTo>
                  <a:lnTo>
                    <a:pt x="888" y="264"/>
                  </a:lnTo>
                  <a:lnTo>
                    <a:pt x="878" y="258"/>
                  </a:lnTo>
                  <a:lnTo>
                    <a:pt x="867" y="251"/>
                  </a:lnTo>
                  <a:lnTo>
                    <a:pt x="855" y="245"/>
                  </a:lnTo>
                  <a:lnTo>
                    <a:pt x="844" y="237"/>
                  </a:lnTo>
                  <a:lnTo>
                    <a:pt x="835" y="232"/>
                  </a:lnTo>
                  <a:lnTo>
                    <a:pt x="825" y="226"/>
                  </a:lnTo>
                  <a:lnTo>
                    <a:pt x="814" y="220"/>
                  </a:lnTo>
                  <a:lnTo>
                    <a:pt x="802" y="214"/>
                  </a:lnTo>
                  <a:lnTo>
                    <a:pt x="791" y="209"/>
                  </a:lnTo>
                  <a:lnTo>
                    <a:pt x="779" y="203"/>
                  </a:lnTo>
                  <a:lnTo>
                    <a:pt x="770" y="197"/>
                  </a:lnTo>
                  <a:lnTo>
                    <a:pt x="759" y="192"/>
                  </a:lnTo>
                  <a:lnTo>
                    <a:pt x="747" y="188"/>
                  </a:lnTo>
                  <a:lnTo>
                    <a:pt x="736" y="182"/>
                  </a:lnTo>
                  <a:lnTo>
                    <a:pt x="726" y="178"/>
                  </a:lnTo>
                  <a:lnTo>
                    <a:pt x="713" y="173"/>
                  </a:lnTo>
                  <a:lnTo>
                    <a:pt x="701" y="169"/>
                  </a:lnTo>
                  <a:lnTo>
                    <a:pt x="690" y="165"/>
                  </a:lnTo>
                  <a:lnTo>
                    <a:pt x="679" y="161"/>
                  </a:lnTo>
                  <a:lnTo>
                    <a:pt x="667" y="155"/>
                  </a:lnTo>
                  <a:lnTo>
                    <a:pt x="656" y="152"/>
                  </a:lnTo>
                  <a:lnTo>
                    <a:pt x="644" y="148"/>
                  </a:lnTo>
                  <a:lnTo>
                    <a:pt x="633" y="144"/>
                  </a:lnTo>
                  <a:lnTo>
                    <a:pt x="620" y="140"/>
                  </a:lnTo>
                  <a:lnTo>
                    <a:pt x="608" y="136"/>
                  </a:lnTo>
                  <a:lnTo>
                    <a:pt x="597" y="133"/>
                  </a:lnTo>
                  <a:lnTo>
                    <a:pt x="586" y="129"/>
                  </a:lnTo>
                  <a:lnTo>
                    <a:pt x="574" y="125"/>
                  </a:lnTo>
                  <a:lnTo>
                    <a:pt x="563" y="121"/>
                  </a:lnTo>
                  <a:lnTo>
                    <a:pt x="549" y="119"/>
                  </a:lnTo>
                  <a:lnTo>
                    <a:pt x="538" y="117"/>
                  </a:lnTo>
                  <a:lnTo>
                    <a:pt x="525" y="112"/>
                  </a:lnTo>
                  <a:lnTo>
                    <a:pt x="515" y="110"/>
                  </a:lnTo>
                  <a:lnTo>
                    <a:pt x="502" y="106"/>
                  </a:lnTo>
                  <a:lnTo>
                    <a:pt x="490" y="102"/>
                  </a:lnTo>
                  <a:lnTo>
                    <a:pt x="477" y="98"/>
                  </a:lnTo>
                  <a:lnTo>
                    <a:pt x="466" y="97"/>
                  </a:lnTo>
                  <a:lnTo>
                    <a:pt x="454" y="93"/>
                  </a:lnTo>
                  <a:lnTo>
                    <a:pt x="443" y="91"/>
                  </a:lnTo>
                  <a:lnTo>
                    <a:pt x="430" y="87"/>
                  </a:lnTo>
                  <a:lnTo>
                    <a:pt x="418" y="83"/>
                  </a:lnTo>
                  <a:lnTo>
                    <a:pt x="405" y="79"/>
                  </a:lnTo>
                  <a:lnTo>
                    <a:pt x="394" y="76"/>
                  </a:lnTo>
                  <a:lnTo>
                    <a:pt x="380" y="72"/>
                  </a:lnTo>
                  <a:lnTo>
                    <a:pt x="369" y="70"/>
                  </a:lnTo>
                  <a:lnTo>
                    <a:pt x="357" y="66"/>
                  </a:lnTo>
                  <a:lnTo>
                    <a:pt x="346" y="64"/>
                  </a:lnTo>
                  <a:lnTo>
                    <a:pt x="333" y="59"/>
                  </a:lnTo>
                  <a:lnTo>
                    <a:pt x="319" y="57"/>
                  </a:lnTo>
                  <a:lnTo>
                    <a:pt x="308" y="51"/>
                  </a:lnTo>
                  <a:lnTo>
                    <a:pt x="297" y="49"/>
                  </a:lnTo>
                  <a:lnTo>
                    <a:pt x="283" y="43"/>
                  </a:lnTo>
                  <a:lnTo>
                    <a:pt x="272" y="41"/>
                  </a:lnTo>
                  <a:lnTo>
                    <a:pt x="259" y="36"/>
                  </a:lnTo>
                  <a:lnTo>
                    <a:pt x="247" y="34"/>
                  </a:lnTo>
                  <a:lnTo>
                    <a:pt x="236" y="30"/>
                  </a:lnTo>
                  <a:lnTo>
                    <a:pt x="224" y="26"/>
                  </a:lnTo>
                  <a:lnTo>
                    <a:pt x="211" y="21"/>
                  </a:lnTo>
                  <a:lnTo>
                    <a:pt x="200" y="17"/>
                  </a:lnTo>
                  <a:lnTo>
                    <a:pt x="188" y="13"/>
                  </a:lnTo>
                  <a:lnTo>
                    <a:pt x="175" y="9"/>
                  </a:lnTo>
                  <a:lnTo>
                    <a:pt x="164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2" name="Freeform 26"/>
            <p:cNvSpPr>
              <a:spLocks/>
            </p:cNvSpPr>
            <p:nvPr/>
          </p:nvSpPr>
          <p:spPr bwMode="auto">
            <a:xfrm>
              <a:off x="2833" y="1511"/>
              <a:ext cx="396" cy="196"/>
            </a:xfrm>
            <a:custGeom>
              <a:avLst/>
              <a:gdLst>
                <a:gd name="T0" fmla="*/ 1 w 791"/>
                <a:gd name="T1" fmla="*/ 0 h 391"/>
                <a:gd name="T2" fmla="*/ 1 w 791"/>
                <a:gd name="T3" fmla="*/ 1 h 391"/>
                <a:gd name="T4" fmla="*/ 1 w 791"/>
                <a:gd name="T5" fmla="*/ 1 h 391"/>
                <a:gd name="T6" fmla="*/ 0 w 791"/>
                <a:gd name="T7" fmla="*/ 1 h 391"/>
                <a:gd name="T8" fmla="*/ 1 w 791"/>
                <a:gd name="T9" fmla="*/ 1 h 391"/>
                <a:gd name="T10" fmla="*/ 1 w 791"/>
                <a:gd name="T11" fmla="*/ 1 h 391"/>
                <a:gd name="T12" fmla="*/ 1 w 791"/>
                <a:gd name="T13" fmla="*/ 1 h 391"/>
                <a:gd name="T14" fmla="*/ 1 w 791"/>
                <a:gd name="T15" fmla="*/ 1 h 391"/>
                <a:gd name="T16" fmla="*/ 1 w 791"/>
                <a:gd name="T17" fmla="*/ 1 h 391"/>
                <a:gd name="T18" fmla="*/ 1 w 791"/>
                <a:gd name="T19" fmla="*/ 1 h 391"/>
                <a:gd name="T20" fmla="*/ 1 w 791"/>
                <a:gd name="T21" fmla="*/ 1 h 391"/>
                <a:gd name="T22" fmla="*/ 1 w 791"/>
                <a:gd name="T23" fmla="*/ 1 h 391"/>
                <a:gd name="T24" fmla="*/ 1 w 791"/>
                <a:gd name="T25" fmla="*/ 1 h 391"/>
                <a:gd name="T26" fmla="*/ 1 w 791"/>
                <a:gd name="T27" fmla="*/ 1 h 391"/>
                <a:gd name="T28" fmla="*/ 1 w 791"/>
                <a:gd name="T29" fmla="*/ 1 h 391"/>
                <a:gd name="T30" fmla="*/ 1 w 791"/>
                <a:gd name="T31" fmla="*/ 1 h 391"/>
                <a:gd name="T32" fmla="*/ 1 w 791"/>
                <a:gd name="T33" fmla="*/ 1 h 391"/>
                <a:gd name="T34" fmla="*/ 1 w 791"/>
                <a:gd name="T35" fmla="*/ 1 h 391"/>
                <a:gd name="T36" fmla="*/ 1 w 791"/>
                <a:gd name="T37" fmla="*/ 1 h 391"/>
                <a:gd name="T38" fmla="*/ 1 w 791"/>
                <a:gd name="T39" fmla="*/ 1 h 391"/>
                <a:gd name="T40" fmla="*/ 1 w 791"/>
                <a:gd name="T41" fmla="*/ 1 h 391"/>
                <a:gd name="T42" fmla="*/ 1 w 791"/>
                <a:gd name="T43" fmla="*/ 1 h 391"/>
                <a:gd name="T44" fmla="*/ 1 w 791"/>
                <a:gd name="T45" fmla="*/ 1 h 391"/>
                <a:gd name="T46" fmla="*/ 1 w 791"/>
                <a:gd name="T47" fmla="*/ 1 h 391"/>
                <a:gd name="T48" fmla="*/ 1 w 791"/>
                <a:gd name="T49" fmla="*/ 1 h 391"/>
                <a:gd name="T50" fmla="*/ 1 w 791"/>
                <a:gd name="T51" fmla="*/ 1 h 391"/>
                <a:gd name="T52" fmla="*/ 1 w 791"/>
                <a:gd name="T53" fmla="*/ 1 h 391"/>
                <a:gd name="T54" fmla="*/ 1 w 791"/>
                <a:gd name="T55" fmla="*/ 1 h 391"/>
                <a:gd name="T56" fmla="*/ 1 w 791"/>
                <a:gd name="T57" fmla="*/ 1 h 391"/>
                <a:gd name="T58" fmla="*/ 1 w 791"/>
                <a:gd name="T59" fmla="*/ 1 h 391"/>
                <a:gd name="T60" fmla="*/ 1 w 791"/>
                <a:gd name="T61" fmla="*/ 1 h 391"/>
                <a:gd name="T62" fmla="*/ 1 w 791"/>
                <a:gd name="T63" fmla="*/ 1 h 391"/>
                <a:gd name="T64" fmla="*/ 1 w 791"/>
                <a:gd name="T65" fmla="*/ 1 h 391"/>
                <a:gd name="T66" fmla="*/ 1 w 791"/>
                <a:gd name="T67" fmla="*/ 1 h 391"/>
                <a:gd name="T68" fmla="*/ 1 w 791"/>
                <a:gd name="T69" fmla="*/ 1 h 391"/>
                <a:gd name="T70" fmla="*/ 1 w 791"/>
                <a:gd name="T71" fmla="*/ 1 h 391"/>
                <a:gd name="T72" fmla="*/ 1 w 791"/>
                <a:gd name="T73" fmla="*/ 1 h 391"/>
                <a:gd name="T74" fmla="*/ 1 w 791"/>
                <a:gd name="T75" fmla="*/ 1 h 391"/>
                <a:gd name="T76" fmla="*/ 1 w 791"/>
                <a:gd name="T77" fmla="*/ 1 h 391"/>
                <a:gd name="T78" fmla="*/ 1 w 791"/>
                <a:gd name="T79" fmla="*/ 1 h 391"/>
                <a:gd name="T80" fmla="*/ 1 w 791"/>
                <a:gd name="T81" fmla="*/ 1 h 391"/>
                <a:gd name="T82" fmla="*/ 1 w 791"/>
                <a:gd name="T83" fmla="*/ 1 h 391"/>
                <a:gd name="T84" fmla="*/ 1 w 791"/>
                <a:gd name="T85" fmla="*/ 1 h 391"/>
                <a:gd name="T86" fmla="*/ 1 w 791"/>
                <a:gd name="T87" fmla="*/ 1 h 391"/>
                <a:gd name="T88" fmla="*/ 1 w 791"/>
                <a:gd name="T89" fmla="*/ 1 h 391"/>
                <a:gd name="T90" fmla="*/ 1 w 791"/>
                <a:gd name="T91" fmla="*/ 1 h 391"/>
                <a:gd name="T92" fmla="*/ 1 w 791"/>
                <a:gd name="T93" fmla="*/ 1 h 391"/>
                <a:gd name="T94" fmla="*/ 1 w 791"/>
                <a:gd name="T95" fmla="*/ 0 h 3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391"/>
                <a:gd name="T146" fmla="*/ 791 w 791"/>
                <a:gd name="T147" fmla="*/ 391 h 3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391">
                  <a:moveTo>
                    <a:pt x="76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38" y="5"/>
                  </a:lnTo>
                  <a:lnTo>
                    <a:pt x="32" y="7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13" y="22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7"/>
                  </a:lnTo>
                  <a:lnTo>
                    <a:pt x="15" y="135"/>
                  </a:lnTo>
                  <a:lnTo>
                    <a:pt x="17" y="144"/>
                  </a:lnTo>
                  <a:lnTo>
                    <a:pt x="21" y="150"/>
                  </a:lnTo>
                  <a:lnTo>
                    <a:pt x="25" y="157"/>
                  </a:lnTo>
                  <a:lnTo>
                    <a:pt x="28" y="165"/>
                  </a:lnTo>
                  <a:lnTo>
                    <a:pt x="34" y="173"/>
                  </a:lnTo>
                  <a:lnTo>
                    <a:pt x="38" y="180"/>
                  </a:lnTo>
                  <a:lnTo>
                    <a:pt x="44" y="186"/>
                  </a:lnTo>
                  <a:lnTo>
                    <a:pt x="47" y="193"/>
                  </a:lnTo>
                  <a:lnTo>
                    <a:pt x="53" y="201"/>
                  </a:lnTo>
                  <a:lnTo>
                    <a:pt x="57" y="207"/>
                  </a:lnTo>
                  <a:lnTo>
                    <a:pt x="63" y="212"/>
                  </a:lnTo>
                  <a:lnTo>
                    <a:pt x="68" y="218"/>
                  </a:lnTo>
                  <a:lnTo>
                    <a:pt x="76" y="226"/>
                  </a:lnTo>
                  <a:lnTo>
                    <a:pt x="82" y="230"/>
                  </a:lnTo>
                  <a:lnTo>
                    <a:pt x="87" y="235"/>
                  </a:lnTo>
                  <a:lnTo>
                    <a:pt x="93" y="239"/>
                  </a:lnTo>
                  <a:lnTo>
                    <a:pt x="101" y="245"/>
                  </a:lnTo>
                  <a:lnTo>
                    <a:pt x="106" y="249"/>
                  </a:lnTo>
                  <a:lnTo>
                    <a:pt x="114" y="252"/>
                  </a:lnTo>
                  <a:lnTo>
                    <a:pt x="120" y="254"/>
                  </a:lnTo>
                  <a:lnTo>
                    <a:pt x="127" y="258"/>
                  </a:lnTo>
                  <a:lnTo>
                    <a:pt x="135" y="260"/>
                  </a:lnTo>
                  <a:lnTo>
                    <a:pt x="142" y="260"/>
                  </a:lnTo>
                  <a:lnTo>
                    <a:pt x="148" y="262"/>
                  </a:lnTo>
                  <a:lnTo>
                    <a:pt x="156" y="262"/>
                  </a:lnTo>
                  <a:lnTo>
                    <a:pt x="163" y="262"/>
                  </a:lnTo>
                  <a:lnTo>
                    <a:pt x="171" y="262"/>
                  </a:lnTo>
                  <a:lnTo>
                    <a:pt x="179" y="260"/>
                  </a:lnTo>
                  <a:lnTo>
                    <a:pt x="186" y="260"/>
                  </a:lnTo>
                  <a:lnTo>
                    <a:pt x="194" y="258"/>
                  </a:lnTo>
                  <a:lnTo>
                    <a:pt x="201" y="254"/>
                  </a:lnTo>
                  <a:lnTo>
                    <a:pt x="207" y="251"/>
                  </a:lnTo>
                  <a:lnTo>
                    <a:pt x="217" y="247"/>
                  </a:lnTo>
                  <a:lnTo>
                    <a:pt x="222" y="241"/>
                  </a:lnTo>
                  <a:lnTo>
                    <a:pt x="232" y="235"/>
                  </a:lnTo>
                  <a:lnTo>
                    <a:pt x="237" y="228"/>
                  </a:lnTo>
                  <a:lnTo>
                    <a:pt x="247" y="222"/>
                  </a:lnTo>
                  <a:lnTo>
                    <a:pt x="255" y="222"/>
                  </a:lnTo>
                  <a:lnTo>
                    <a:pt x="264" y="222"/>
                  </a:lnTo>
                  <a:lnTo>
                    <a:pt x="274" y="224"/>
                  </a:lnTo>
                  <a:lnTo>
                    <a:pt x="283" y="226"/>
                  </a:lnTo>
                  <a:lnTo>
                    <a:pt x="291" y="226"/>
                  </a:lnTo>
                  <a:lnTo>
                    <a:pt x="300" y="228"/>
                  </a:lnTo>
                  <a:lnTo>
                    <a:pt x="310" y="231"/>
                  </a:lnTo>
                  <a:lnTo>
                    <a:pt x="319" y="233"/>
                  </a:lnTo>
                  <a:lnTo>
                    <a:pt x="327" y="235"/>
                  </a:lnTo>
                  <a:lnTo>
                    <a:pt x="336" y="239"/>
                  </a:lnTo>
                  <a:lnTo>
                    <a:pt x="344" y="241"/>
                  </a:lnTo>
                  <a:lnTo>
                    <a:pt x="352" y="245"/>
                  </a:lnTo>
                  <a:lnTo>
                    <a:pt x="359" y="247"/>
                  </a:lnTo>
                  <a:lnTo>
                    <a:pt x="369" y="251"/>
                  </a:lnTo>
                  <a:lnTo>
                    <a:pt x="376" y="254"/>
                  </a:lnTo>
                  <a:lnTo>
                    <a:pt x="386" y="258"/>
                  </a:lnTo>
                  <a:lnTo>
                    <a:pt x="393" y="260"/>
                  </a:lnTo>
                  <a:lnTo>
                    <a:pt x="401" y="262"/>
                  </a:lnTo>
                  <a:lnTo>
                    <a:pt x="409" y="266"/>
                  </a:lnTo>
                  <a:lnTo>
                    <a:pt x="416" y="270"/>
                  </a:lnTo>
                  <a:lnTo>
                    <a:pt x="424" y="273"/>
                  </a:lnTo>
                  <a:lnTo>
                    <a:pt x="431" y="277"/>
                  </a:lnTo>
                  <a:lnTo>
                    <a:pt x="439" y="281"/>
                  </a:lnTo>
                  <a:lnTo>
                    <a:pt x="448" y="287"/>
                  </a:lnTo>
                  <a:lnTo>
                    <a:pt x="456" y="289"/>
                  </a:lnTo>
                  <a:lnTo>
                    <a:pt x="464" y="294"/>
                  </a:lnTo>
                  <a:lnTo>
                    <a:pt x="471" y="296"/>
                  </a:lnTo>
                  <a:lnTo>
                    <a:pt x="479" y="302"/>
                  </a:lnTo>
                  <a:lnTo>
                    <a:pt x="486" y="306"/>
                  </a:lnTo>
                  <a:lnTo>
                    <a:pt x="496" y="309"/>
                  </a:lnTo>
                  <a:lnTo>
                    <a:pt x="502" y="313"/>
                  </a:lnTo>
                  <a:lnTo>
                    <a:pt x="511" y="319"/>
                  </a:lnTo>
                  <a:lnTo>
                    <a:pt x="519" y="321"/>
                  </a:lnTo>
                  <a:lnTo>
                    <a:pt x="526" y="327"/>
                  </a:lnTo>
                  <a:lnTo>
                    <a:pt x="534" y="328"/>
                  </a:lnTo>
                  <a:lnTo>
                    <a:pt x="542" y="334"/>
                  </a:lnTo>
                  <a:lnTo>
                    <a:pt x="549" y="336"/>
                  </a:lnTo>
                  <a:lnTo>
                    <a:pt x="557" y="340"/>
                  </a:lnTo>
                  <a:lnTo>
                    <a:pt x="564" y="344"/>
                  </a:lnTo>
                  <a:lnTo>
                    <a:pt x="574" y="347"/>
                  </a:lnTo>
                  <a:lnTo>
                    <a:pt x="582" y="351"/>
                  </a:lnTo>
                  <a:lnTo>
                    <a:pt x="589" y="355"/>
                  </a:lnTo>
                  <a:lnTo>
                    <a:pt x="597" y="357"/>
                  </a:lnTo>
                  <a:lnTo>
                    <a:pt x="604" y="361"/>
                  </a:lnTo>
                  <a:lnTo>
                    <a:pt x="614" y="365"/>
                  </a:lnTo>
                  <a:lnTo>
                    <a:pt x="621" y="366"/>
                  </a:lnTo>
                  <a:lnTo>
                    <a:pt x="631" y="370"/>
                  </a:lnTo>
                  <a:lnTo>
                    <a:pt x="640" y="372"/>
                  </a:lnTo>
                  <a:lnTo>
                    <a:pt x="648" y="374"/>
                  </a:lnTo>
                  <a:lnTo>
                    <a:pt x="658" y="376"/>
                  </a:lnTo>
                  <a:lnTo>
                    <a:pt x="665" y="378"/>
                  </a:lnTo>
                  <a:lnTo>
                    <a:pt x="673" y="382"/>
                  </a:lnTo>
                  <a:lnTo>
                    <a:pt x="682" y="382"/>
                  </a:lnTo>
                  <a:lnTo>
                    <a:pt x="692" y="384"/>
                  </a:lnTo>
                  <a:lnTo>
                    <a:pt x="701" y="385"/>
                  </a:lnTo>
                  <a:lnTo>
                    <a:pt x="711" y="387"/>
                  </a:lnTo>
                  <a:lnTo>
                    <a:pt x="718" y="389"/>
                  </a:lnTo>
                  <a:lnTo>
                    <a:pt x="730" y="389"/>
                  </a:lnTo>
                  <a:lnTo>
                    <a:pt x="739" y="389"/>
                  </a:lnTo>
                  <a:lnTo>
                    <a:pt x="749" y="391"/>
                  </a:lnTo>
                  <a:lnTo>
                    <a:pt x="758" y="391"/>
                  </a:lnTo>
                  <a:lnTo>
                    <a:pt x="768" y="391"/>
                  </a:lnTo>
                  <a:lnTo>
                    <a:pt x="779" y="391"/>
                  </a:lnTo>
                  <a:lnTo>
                    <a:pt x="791" y="391"/>
                  </a:lnTo>
                  <a:lnTo>
                    <a:pt x="789" y="374"/>
                  </a:lnTo>
                  <a:lnTo>
                    <a:pt x="787" y="359"/>
                  </a:lnTo>
                  <a:lnTo>
                    <a:pt x="783" y="346"/>
                  </a:lnTo>
                  <a:lnTo>
                    <a:pt x="781" y="330"/>
                  </a:lnTo>
                  <a:lnTo>
                    <a:pt x="775" y="317"/>
                  </a:lnTo>
                  <a:lnTo>
                    <a:pt x="772" y="304"/>
                  </a:lnTo>
                  <a:lnTo>
                    <a:pt x="768" y="292"/>
                  </a:lnTo>
                  <a:lnTo>
                    <a:pt x="762" y="281"/>
                  </a:lnTo>
                  <a:lnTo>
                    <a:pt x="756" y="268"/>
                  </a:lnTo>
                  <a:lnTo>
                    <a:pt x="749" y="258"/>
                  </a:lnTo>
                  <a:lnTo>
                    <a:pt x="741" y="247"/>
                  </a:lnTo>
                  <a:lnTo>
                    <a:pt x="735" y="237"/>
                  </a:lnTo>
                  <a:lnTo>
                    <a:pt x="728" y="228"/>
                  </a:lnTo>
                  <a:lnTo>
                    <a:pt x="718" y="218"/>
                  </a:lnTo>
                  <a:lnTo>
                    <a:pt x="711" y="211"/>
                  </a:lnTo>
                  <a:lnTo>
                    <a:pt x="701" y="203"/>
                  </a:lnTo>
                  <a:lnTo>
                    <a:pt x="692" y="193"/>
                  </a:lnTo>
                  <a:lnTo>
                    <a:pt x="680" y="186"/>
                  </a:lnTo>
                  <a:lnTo>
                    <a:pt x="671" y="178"/>
                  </a:lnTo>
                  <a:lnTo>
                    <a:pt x="659" y="173"/>
                  </a:lnTo>
                  <a:lnTo>
                    <a:pt x="648" y="165"/>
                  </a:lnTo>
                  <a:lnTo>
                    <a:pt x="637" y="159"/>
                  </a:lnTo>
                  <a:lnTo>
                    <a:pt x="625" y="154"/>
                  </a:lnTo>
                  <a:lnTo>
                    <a:pt x="614" y="148"/>
                  </a:lnTo>
                  <a:lnTo>
                    <a:pt x="601" y="142"/>
                  </a:lnTo>
                  <a:lnTo>
                    <a:pt x="589" y="136"/>
                  </a:lnTo>
                  <a:lnTo>
                    <a:pt x="576" y="133"/>
                  </a:lnTo>
                  <a:lnTo>
                    <a:pt x="562" y="129"/>
                  </a:lnTo>
                  <a:lnTo>
                    <a:pt x="549" y="123"/>
                  </a:lnTo>
                  <a:lnTo>
                    <a:pt x="536" y="119"/>
                  </a:lnTo>
                  <a:lnTo>
                    <a:pt x="523" y="116"/>
                  </a:lnTo>
                  <a:lnTo>
                    <a:pt x="509" y="112"/>
                  </a:lnTo>
                  <a:lnTo>
                    <a:pt x="494" y="108"/>
                  </a:lnTo>
                  <a:lnTo>
                    <a:pt x="481" y="104"/>
                  </a:lnTo>
                  <a:lnTo>
                    <a:pt x="466" y="100"/>
                  </a:lnTo>
                  <a:lnTo>
                    <a:pt x="452" y="97"/>
                  </a:lnTo>
                  <a:lnTo>
                    <a:pt x="437" y="93"/>
                  </a:lnTo>
                  <a:lnTo>
                    <a:pt x="424" y="91"/>
                  </a:lnTo>
                  <a:lnTo>
                    <a:pt x="409" y="87"/>
                  </a:lnTo>
                  <a:lnTo>
                    <a:pt x="393" y="85"/>
                  </a:lnTo>
                  <a:lnTo>
                    <a:pt x="378" y="83"/>
                  </a:lnTo>
                  <a:lnTo>
                    <a:pt x="363" y="79"/>
                  </a:lnTo>
                  <a:lnTo>
                    <a:pt x="350" y="78"/>
                  </a:lnTo>
                  <a:lnTo>
                    <a:pt x="336" y="74"/>
                  </a:lnTo>
                  <a:lnTo>
                    <a:pt x="321" y="72"/>
                  </a:lnTo>
                  <a:lnTo>
                    <a:pt x="306" y="68"/>
                  </a:lnTo>
                  <a:lnTo>
                    <a:pt x="293" y="66"/>
                  </a:lnTo>
                  <a:lnTo>
                    <a:pt x="277" y="62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6" y="53"/>
                  </a:lnTo>
                  <a:lnTo>
                    <a:pt x="222" y="49"/>
                  </a:lnTo>
                  <a:lnTo>
                    <a:pt x="207" y="45"/>
                  </a:lnTo>
                  <a:lnTo>
                    <a:pt x="194" y="41"/>
                  </a:lnTo>
                  <a:lnTo>
                    <a:pt x="180" y="38"/>
                  </a:lnTo>
                  <a:lnTo>
                    <a:pt x="169" y="36"/>
                  </a:lnTo>
                  <a:lnTo>
                    <a:pt x="156" y="30"/>
                  </a:lnTo>
                  <a:lnTo>
                    <a:pt x="142" y="26"/>
                  </a:lnTo>
                  <a:lnTo>
                    <a:pt x="131" y="22"/>
                  </a:lnTo>
                  <a:lnTo>
                    <a:pt x="120" y="19"/>
                  </a:lnTo>
                  <a:lnTo>
                    <a:pt x="108" y="13"/>
                  </a:lnTo>
                  <a:lnTo>
                    <a:pt x="97" y="9"/>
                  </a:lnTo>
                  <a:lnTo>
                    <a:pt x="85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3" name="Freeform 27"/>
            <p:cNvSpPr>
              <a:spLocks/>
            </p:cNvSpPr>
            <p:nvPr/>
          </p:nvSpPr>
          <p:spPr bwMode="auto">
            <a:xfrm>
              <a:off x="3027" y="1590"/>
              <a:ext cx="102" cy="69"/>
            </a:xfrm>
            <a:custGeom>
              <a:avLst/>
              <a:gdLst>
                <a:gd name="T0" fmla="*/ 1 w 203"/>
                <a:gd name="T1" fmla="*/ 0 h 137"/>
                <a:gd name="T2" fmla="*/ 1 w 203"/>
                <a:gd name="T3" fmla="*/ 1 h 137"/>
                <a:gd name="T4" fmla="*/ 0 w 203"/>
                <a:gd name="T5" fmla="*/ 1 h 137"/>
                <a:gd name="T6" fmla="*/ 1 w 203"/>
                <a:gd name="T7" fmla="*/ 1 h 137"/>
                <a:gd name="T8" fmla="*/ 1 w 203"/>
                <a:gd name="T9" fmla="*/ 1 h 137"/>
                <a:gd name="T10" fmla="*/ 1 w 203"/>
                <a:gd name="T11" fmla="*/ 1 h 137"/>
                <a:gd name="T12" fmla="*/ 1 w 203"/>
                <a:gd name="T13" fmla="*/ 1 h 137"/>
                <a:gd name="T14" fmla="*/ 1 w 203"/>
                <a:gd name="T15" fmla="*/ 1 h 137"/>
                <a:gd name="T16" fmla="*/ 1 w 203"/>
                <a:gd name="T17" fmla="*/ 1 h 137"/>
                <a:gd name="T18" fmla="*/ 1 w 203"/>
                <a:gd name="T19" fmla="*/ 1 h 137"/>
                <a:gd name="T20" fmla="*/ 1 w 203"/>
                <a:gd name="T21" fmla="*/ 1 h 137"/>
                <a:gd name="T22" fmla="*/ 1 w 203"/>
                <a:gd name="T23" fmla="*/ 1 h 137"/>
                <a:gd name="T24" fmla="*/ 1 w 203"/>
                <a:gd name="T25" fmla="*/ 1 h 137"/>
                <a:gd name="T26" fmla="*/ 1 w 203"/>
                <a:gd name="T27" fmla="*/ 1 h 137"/>
                <a:gd name="T28" fmla="*/ 1 w 203"/>
                <a:gd name="T29" fmla="*/ 1 h 137"/>
                <a:gd name="T30" fmla="*/ 1 w 203"/>
                <a:gd name="T31" fmla="*/ 1 h 137"/>
                <a:gd name="T32" fmla="*/ 1 w 203"/>
                <a:gd name="T33" fmla="*/ 1 h 137"/>
                <a:gd name="T34" fmla="*/ 1 w 203"/>
                <a:gd name="T35" fmla="*/ 1 h 137"/>
                <a:gd name="T36" fmla="*/ 1 w 203"/>
                <a:gd name="T37" fmla="*/ 1 h 137"/>
                <a:gd name="T38" fmla="*/ 1 w 203"/>
                <a:gd name="T39" fmla="*/ 1 h 137"/>
                <a:gd name="T40" fmla="*/ 1 w 203"/>
                <a:gd name="T41" fmla="*/ 1 h 137"/>
                <a:gd name="T42" fmla="*/ 1 w 203"/>
                <a:gd name="T43" fmla="*/ 1 h 137"/>
                <a:gd name="T44" fmla="*/ 1 w 203"/>
                <a:gd name="T45" fmla="*/ 1 h 137"/>
                <a:gd name="T46" fmla="*/ 1 w 203"/>
                <a:gd name="T47" fmla="*/ 1 h 137"/>
                <a:gd name="T48" fmla="*/ 1 w 203"/>
                <a:gd name="T49" fmla="*/ 1 h 137"/>
                <a:gd name="T50" fmla="*/ 1 w 203"/>
                <a:gd name="T51" fmla="*/ 1 h 137"/>
                <a:gd name="T52" fmla="*/ 1 w 203"/>
                <a:gd name="T53" fmla="*/ 1 h 137"/>
                <a:gd name="T54" fmla="*/ 1 w 203"/>
                <a:gd name="T55" fmla="*/ 1 h 137"/>
                <a:gd name="T56" fmla="*/ 1 w 203"/>
                <a:gd name="T57" fmla="*/ 1 h 137"/>
                <a:gd name="T58" fmla="*/ 1 w 203"/>
                <a:gd name="T59" fmla="*/ 1 h 137"/>
                <a:gd name="T60" fmla="*/ 1 w 203"/>
                <a:gd name="T61" fmla="*/ 1 h 137"/>
                <a:gd name="T62" fmla="*/ 1 w 203"/>
                <a:gd name="T63" fmla="*/ 1 h 137"/>
                <a:gd name="T64" fmla="*/ 1 w 203"/>
                <a:gd name="T65" fmla="*/ 1 h 137"/>
                <a:gd name="T66" fmla="*/ 1 w 203"/>
                <a:gd name="T67" fmla="*/ 1 h 137"/>
                <a:gd name="T68" fmla="*/ 1 w 203"/>
                <a:gd name="T69" fmla="*/ 0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137"/>
                <a:gd name="T107" fmla="*/ 203 w 203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137">
                  <a:moveTo>
                    <a:pt x="21" y="0"/>
                  </a:moveTo>
                  <a:lnTo>
                    <a:pt x="11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1" y="50"/>
                  </a:lnTo>
                  <a:lnTo>
                    <a:pt x="17" y="57"/>
                  </a:lnTo>
                  <a:lnTo>
                    <a:pt x="22" y="61"/>
                  </a:lnTo>
                  <a:lnTo>
                    <a:pt x="28" y="67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9" y="65"/>
                  </a:lnTo>
                  <a:lnTo>
                    <a:pt x="57" y="61"/>
                  </a:lnTo>
                  <a:lnTo>
                    <a:pt x="64" y="63"/>
                  </a:lnTo>
                  <a:lnTo>
                    <a:pt x="72" y="67"/>
                  </a:lnTo>
                  <a:lnTo>
                    <a:pt x="79" y="71"/>
                  </a:lnTo>
                  <a:lnTo>
                    <a:pt x="89" y="74"/>
                  </a:lnTo>
                  <a:lnTo>
                    <a:pt x="95" y="78"/>
                  </a:lnTo>
                  <a:lnTo>
                    <a:pt x="104" y="84"/>
                  </a:lnTo>
                  <a:lnTo>
                    <a:pt x="110" y="90"/>
                  </a:lnTo>
                  <a:lnTo>
                    <a:pt x="119" y="95"/>
                  </a:lnTo>
                  <a:lnTo>
                    <a:pt x="125" y="99"/>
                  </a:lnTo>
                  <a:lnTo>
                    <a:pt x="133" y="105"/>
                  </a:lnTo>
                  <a:lnTo>
                    <a:pt x="140" y="109"/>
                  </a:lnTo>
                  <a:lnTo>
                    <a:pt x="148" y="114"/>
                  </a:lnTo>
                  <a:lnTo>
                    <a:pt x="154" y="120"/>
                  </a:lnTo>
                  <a:lnTo>
                    <a:pt x="161" y="126"/>
                  </a:lnTo>
                  <a:lnTo>
                    <a:pt x="169" y="132"/>
                  </a:lnTo>
                  <a:lnTo>
                    <a:pt x="176" y="137"/>
                  </a:lnTo>
                  <a:lnTo>
                    <a:pt x="184" y="130"/>
                  </a:lnTo>
                  <a:lnTo>
                    <a:pt x="190" y="124"/>
                  </a:lnTo>
                  <a:lnTo>
                    <a:pt x="195" y="118"/>
                  </a:lnTo>
                  <a:lnTo>
                    <a:pt x="203" y="114"/>
                  </a:lnTo>
                  <a:lnTo>
                    <a:pt x="197" y="109"/>
                  </a:lnTo>
                  <a:lnTo>
                    <a:pt x="194" y="101"/>
                  </a:lnTo>
                  <a:lnTo>
                    <a:pt x="188" y="95"/>
                  </a:lnTo>
                  <a:lnTo>
                    <a:pt x="184" y="92"/>
                  </a:lnTo>
                  <a:lnTo>
                    <a:pt x="178" y="86"/>
                  </a:lnTo>
                  <a:lnTo>
                    <a:pt x="173" y="80"/>
                  </a:lnTo>
                  <a:lnTo>
                    <a:pt x="167" y="74"/>
                  </a:lnTo>
                  <a:lnTo>
                    <a:pt x="163" y="71"/>
                  </a:lnTo>
                  <a:lnTo>
                    <a:pt x="157" y="65"/>
                  </a:lnTo>
                  <a:lnTo>
                    <a:pt x="152" y="61"/>
                  </a:lnTo>
                  <a:lnTo>
                    <a:pt x="146" y="57"/>
                  </a:lnTo>
                  <a:lnTo>
                    <a:pt x="140" y="54"/>
                  </a:lnTo>
                  <a:lnTo>
                    <a:pt x="135" y="50"/>
                  </a:lnTo>
                  <a:lnTo>
                    <a:pt x="129" y="46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4" y="35"/>
                  </a:lnTo>
                  <a:lnTo>
                    <a:pt x="98" y="31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2" y="16"/>
                  </a:lnTo>
                  <a:lnTo>
                    <a:pt x="55" y="14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4" name="Freeform 28"/>
            <p:cNvSpPr>
              <a:spLocks/>
            </p:cNvSpPr>
            <p:nvPr/>
          </p:nvSpPr>
          <p:spPr bwMode="auto">
            <a:xfrm>
              <a:off x="2704" y="1567"/>
              <a:ext cx="410" cy="211"/>
            </a:xfrm>
            <a:custGeom>
              <a:avLst/>
              <a:gdLst>
                <a:gd name="T0" fmla="*/ 1 w 820"/>
                <a:gd name="T1" fmla="*/ 1 h 422"/>
                <a:gd name="T2" fmla="*/ 1 w 820"/>
                <a:gd name="T3" fmla="*/ 0 h 422"/>
                <a:gd name="T4" fmla="*/ 1 w 820"/>
                <a:gd name="T5" fmla="*/ 0 h 422"/>
                <a:gd name="T6" fmla="*/ 1 w 820"/>
                <a:gd name="T7" fmla="*/ 1 h 422"/>
                <a:gd name="T8" fmla="*/ 1 w 820"/>
                <a:gd name="T9" fmla="*/ 1 h 422"/>
                <a:gd name="T10" fmla="*/ 1 w 820"/>
                <a:gd name="T11" fmla="*/ 1 h 422"/>
                <a:gd name="T12" fmla="*/ 1 w 820"/>
                <a:gd name="T13" fmla="*/ 1 h 422"/>
                <a:gd name="T14" fmla="*/ 1 w 820"/>
                <a:gd name="T15" fmla="*/ 1 h 422"/>
                <a:gd name="T16" fmla="*/ 1 w 820"/>
                <a:gd name="T17" fmla="*/ 1 h 422"/>
                <a:gd name="T18" fmla="*/ 1 w 820"/>
                <a:gd name="T19" fmla="*/ 1 h 422"/>
                <a:gd name="T20" fmla="*/ 1 w 820"/>
                <a:gd name="T21" fmla="*/ 1 h 422"/>
                <a:gd name="T22" fmla="*/ 1 w 820"/>
                <a:gd name="T23" fmla="*/ 1 h 422"/>
                <a:gd name="T24" fmla="*/ 0 w 820"/>
                <a:gd name="T25" fmla="*/ 1 h 422"/>
                <a:gd name="T26" fmla="*/ 1 w 820"/>
                <a:gd name="T27" fmla="*/ 1 h 422"/>
                <a:gd name="T28" fmla="*/ 1 w 820"/>
                <a:gd name="T29" fmla="*/ 1 h 422"/>
                <a:gd name="T30" fmla="*/ 1 w 820"/>
                <a:gd name="T31" fmla="*/ 1 h 422"/>
                <a:gd name="T32" fmla="*/ 1 w 820"/>
                <a:gd name="T33" fmla="*/ 1 h 422"/>
                <a:gd name="T34" fmla="*/ 1 w 820"/>
                <a:gd name="T35" fmla="*/ 1 h 422"/>
                <a:gd name="T36" fmla="*/ 1 w 820"/>
                <a:gd name="T37" fmla="*/ 1 h 422"/>
                <a:gd name="T38" fmla="*/ 1 w 820"/>
                <a:gd name="T39" fmla="*/ 1 h 422"/>
                <a:gd name="T40" fmla="*/ 1 w 820"/>
                <a:gd name="T41" fmla="*/ 1 h 422"/>
                <a:gd name="T42" fmla="*/ 1 w 820"/>
                <a:gd name="T43" fmla="*/ 1 h 422"/>
                <a:gd name="T44" fmla="*/ 1 w 820"/>
                <a:gd name="T45" fmla="*/ 1 h 422"/>
                <a:gd name="T46" fmla="*/ 1 w 820"/>
                <a:gd name="T47" fmla="*/ 1 h 422"/>
                <a:gd name="T48" fmla="*/ 1 w 820"/>
                <a:gd name="T49" fmla="*/ 1 h 422"/>
                <a:gd name="T50" fmla="*/ 1 w 820"/>
                <a:gd name="T51" fmla="*/ 1 h 422"/>
                <a:gd name="T52" fmla="*/ 1 w 820"/>
                <a:gd name="T53" fmla="*/ 1 h 422"/>
                <a:gd name="T54" fmla="*/ 1 w 820"/>
                <a:gd name="T55" fmla="*/ 1 h 422"/>
                <a:gd name="T56" fmla="*/ 1 w 820"/>
                <a:gd name="T57" fmla="*/ 1 h 422"/>
                <a:gd name="T58" fmla="*/ 1 w 820"/>
                <a:gd name="T59" fmla="*/ 1 h 422"/>
                <a:gd name="T60" fmla="*/ 1 w 820"/>
                <a:gd name="T61" fmla="*/ 1 h 422"/>
                <a:gd name="T62" fmla="*/ 1 w 820"/>
                <a:gd name="T63" fmla="*/ 1 h 422"/>
                <a:gd name="T64" fmla="*/ 1 w 820"/>
                <a:gd name="T65" fmla="*/ 1 h 422"/>
                <a:gd name="T66" fmla="*/ 1 w 820"/>
                <a:gd name="T67" fmla="*/ 1 h 422"/>
                <a:gd name="T68" fmla="*/ 1 w 820"/>
                <a:gd name="T69" fmla="*/ 1 h 422"/>
                <a:gd name="T70" fmla="*/ 1 w 820"/>
                <a:gd name="T71" fmla="*/ 1 h 422"/>
                <a:gd name="T72" fmla="*/ 1 w 820"/>
                <a:gd name="T73" fmla="*/ 1 h 422"/>
                <a:gd name="T74" fmla="*/ 1 w 820"/>
                <a:gd name="T75" fmla="*/ 1 h 422"/>
                <a:gd name="T76" fmla="*/ 1 w 820"/>
                <a:gd name="T77" fmla="*/ 1 h 422"/>
                <a:gd name="T78" fmla="*/ 1 w 820"/>
                <a:gd name="T79" fmla="*/ 1 h 422"/>
                <a:gd name="T80" fmla="*/ 1 w 820"/>
                <a:gd name="T81" fmla="*/ 1 h 422"/>
                <a:gd name="T82" fmla="*/ 1 w 820"/>
                <a:gd name="T83" fmla="*/ 1 h 422"/>
                <a:gd name="T84" fmla="*/ 1 w 820"/>
                <a:gd name="T85" fmla="*/ 1 h 422"/>
                <a:gd name="T86" fmla="*/ 1 w 820"/>
                <a:gd name="T87" fmla="*/ 1 h 422"/>
                <a:gd name="T88" fmla="*/ 1 w 820"/>
                <a:gd name="T89" fmla="*/ 1 h 422"/>
                <a:gd name="T90" fmla="*/ 1 w 820"/>
                <a:gd name="T91" fmla="*/ 1 h 422"/>
                <a:gd name="T92" fmla="*/ 1 w 820"/>
                <a:gd name="T93" fmla="*/ 1 h 422"/>
                <a:gd name="T94" fmla="*/ 1 w 820"/>
                <a:gd name="T95" fmla="*/ 1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0"/>
                <a:gd name="T145" fmla="*/ 0 h 422"/>
                <a:gd name="T146" fmla="*/ 820 w 820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0" h="422">
                  <a:moveTo>
                    <a:pt x="420" y="11"/>
                  </a:moveTo>
                  <a:lnTo>
                    <a:pt x="411" y="7"/>
                  </a:lnTo>
                  <a:lnTo>
                    <a:pt x="403" y="5"/>
                  </a:lnTo>
                  <a:lnTo>
                    <a:pt x="394" y="4"/>
                  </a:lnTo>
                  <a:lnTo>
                    <a:pt x="384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3" y="2"/>
                  </a:lnTo>
                  <a:lnTo>
                    <a:pt x="293" y="2"/>
                  </a:lnTo>
                  <a:lnTo>
                    <a:pt x="282" y="4"/>
                  </a:lnTo>
                  <a:lnTo>
                    <a:pt x="270" y="5"/>
                  </a:lnTo>
                  <a:lnTo>
                    <a:pt x="259" y="7"/>
                  </a:lnTo>
                  <a:lnTo>
                    <a:pt x="247" y="9"/>
                  </a:lnTo>
                  <a:lnTo>
                    <a:pt x="236" y="11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2" y="21"/>
                  </a:lnTo>
                  <a:lnTo>
                    <a:pt x="190" y="23"/>
                  </a:lnTo>
                  <a:lnTo>
                    <a:pt x="181" y="26"/>
                  </a:lnTo>
                  <a:lnTo>
                    <a:pt x="170" y="32"/>
                  </a:lnTo>
                  <a:lnTo>
                    <a:pt x="158" y="34"/>
                  </a:lnTo>
                  <a:lnTo>
                    <a:pt x="149" y="40"/>
                  </a:lnTo>
                  <a:lnTo>
                    <a:pt x="137" y="43"/>
                  </a:lnTo>
                  <a:lnTo>
                    <a:pt x="128" y="49"/>
                  </a:lnTo>
                  <a:lnTo>
                    <a:pt x="118" y="53"/>
                  </a:lnTo>
                  <a:lnTo>
                    <a:pt x="109" y="59"/>
                  </a:lnTo>
                  <a:lnTo>
                    <a:pt x="99" y="64"/>
                  </a:lnTo>
                  <a:lnTo>
                    <a:pt x="90" y="70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5" y="87"/>
                  </a:lnTo>
                  <a:lnTo>
                    <a:pt x="57" y="93"/>
                  </a:lnTo>
                  <a:lnTo>
                    <a:pt x="48" y="99"/>
                  </a:lnTo>
                  <a:lnTo>
                    <a:pt x="42" y="106"/>
                  </a:lnTo>
                  <a:lnTo>
                    <a:pt x="36" y="114"/>
                  </a:lnTo>
                  <a:lnTo>
                    <a:pt x="31" y="121"/>
                  </a:lnTo>
                  <a:lnTo>
                    <a:pt x="25" y="127"/>
                  </a:lnTo>
                  <a:lnTo>
                    <a:pt x="19" y="135"/>
                  </a:lnTo>
                  <a:lnTo>
                    <a:pt x="14" y="142"/>
                  </a:lnTo>
                  <a:lnTo>
                    <a:pt x="12" y="150"/>
                  </a:lnTo>
                  <a:lnTo>
                    <a:pt x="8" y="158"/>
                  </a:lnTo>
                  <a:lnTo>
                    <a:pt x="4" y="165"/>
                  </a:lnTo>
                  <a:lnTo>
                    <a:pt x="2" y="175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9"/>
                  </a:lnTo>
                  <a:lnTo>
                    <a:pt x="2" y="216"/>
                  </a:lnTo>
                  <a:lnTo>
                    <a:pt x="2" y="226"/>
                  </a:lnTo>
                  <a:lnTo>
                    <a:pt x="6" y="234"/>
                  </a:lnTo>
                  <a:lnTo>
                    <a:pt x="8" y="243"/>
                  </a:lnTo>
                  <a:lnTo>
                    <a:pt x="14" y="254"/>
                  </a:lnTo>
                  <a:lnTo>
                    <a:pt x="19" y="264"/>
                  </a:lnTo>
                  <a:lnTo>
                    <a:pt x="25" y="273"/>
                  </a:lnTo>
                  <a:lnTo>
                    <a:pt x="33" y="283"/>
                  </a:lnTo>
                  <a:lnTo>
                    <a:pt x="40" y="294"/>
                  </a:lnTo>
                  <a:lnTo>
                    <a:pt x="48" y="304"/>
                  </a:lnTo>
                  <a:lnTo>
                    <a:pt x="59" y="313"/>
                  </a:lnTo>
                  <a:lnTo>
                    <a:pt x="69" y="323"/>
                  </a:lnTo>
                  <a:lnTo>
                    <a:pt x="80" y="334"/>
                  </a:lnTo>
                  <a:lnTo>
                    <a:pt x="93" y="331"/>
                  </a:lnTo>
                  <a:lnTo>
                    <a:pt x="105" y="329"/>
                  </a:lnTo>
                  <a:lnTo>
                    <a:pt x="118" y="325"/>
                  </a:lnTo>
                  <a:lnTo>
                    <a:pt x="132" y="323"/>
                  </a:lnTo>
                  <a:lnTo>
                    <a:pt x="143" y="321"/>
                  </a:lnTo>
                  <a:lnTo>
                    <a:pt x="154" y="321"/>
                  </a:lnTo>
                  <a:lnTo>
                    <a:pt x="166" y="319"/>
                  </a:lnTo>
                  <a:lnTo>
                    <a:pt x="179" y="319"/>
                  </a:lnTo>
                  <a:lnTo>
                    <a:pt x="190" y="317"/>
                  </a:lnTo>
                  <a:lnTo>
                    <a:pt x="204" y="317"/>
                  </a:lnTo>
                  <a:lnTo>
                    <a:pt x="215" y="317"/>
                  </a:lnTo>
                  <a:lnTo>
                    <a:pt x="227" y="319"/>
                  </a:lnTo>
                  <a:lnTo>
                    <a:pt x="238" y="319"/>
                  </a:lnTo>
                  <a:lnTo>
                    <a:pt x="251" y="321"/>
                  </a:lnTo>
                  <a:lnTo>
                    <a:pt x="263" y="321"/>
                  </a:lnTo>
                  <a:lnTo>
                    <a:pt x="276" y="323"/>
                  </a:lnTo>
                  <a:lnTo>
                    <a:pt x="287" y="325"/>
                  </a:lnTo>
                  <a:lnTo>
                    <a:pt x="299" y="327"/>
                  </a:lnTo>
                  <a:lnTo>
                    <a:pt x="308" y="327"/>
                  </a:lnTo>
                  <a:lnTo>
                    <a:pt x="322" y="331"/>
                  </a:lnTo>
                  <a:lnTo>
                    <a:pt x="333" y="332"/>
                  </a:lnTo>
                  <a:lnTo>
                    <a:pt x="344" y="334"/>
                  </a:lnTo>
                  <a:lnTo>
                    <a:pt x="356" y="336"/>
                  </a:lnTo>
                  <a:lnTo>
                    <a:pt x="367" y="340"/>
                  </a:lnTo>
                  <a:lnTo>
                    <a:pt x="379" y="342"/>
                  </a:lnTo>
                  <a:lnTo>
                    <a:pt x="390" y="346"/>
                  </a:lnTo>
                  <a:lnTo>
                    <a:pt x="401" y="348"/>
                  </a:lnTo>
                  <a:lnTo>
                    <a:pt x="413" y="351"/>
                  </a:lnTo>
                  <a:lnTo>
                    <a:pt x="424" y="353"/>
                  </a:lnTo>
                  <a:lnTo>
                    <a:pt x="436" y="357"/>
                  </a:lnTo>
                  <a:lnTo>
                    <a:pt x="447" y="361"/>
                  </a:lnTo>
                  <a:lnTo>
                    <a:pt x="458" y="365"/>
                  </a:lnTo>
                  <a:lnTo>
                    <a:pt x="468" y="367"/>
                  </a:lnTo>
                  <a:lnTo>
                    <a:pt x="479" y="370"/>
                  </a:lnTo>
                  <a:lnTo>
                    <a:pt x="491" y="372"/>
                  </a:lnTo>
                  <a:lnTo>
                    <a:pt x="502" y="376"/>
                  </a:lnTo>
                  <a:lnTo>
                    <a:pt x="512" y="380"/>
                  </a:lnTo>
                  <a:lnTo>
                    <a:pt x="523" y="382"/>
                  </a:lnTo>
                  <a:lnTo>
                    <a:pt x="534" y="386"/>
                  </a:lnTo>
                  <a:lnTo>
                    <a:pt x="546" y="389"/>
                  </a:lnTo>
                  <a:lnTo>
                    <a:pt x="555" y="391"/>
                  </a:lnTo>
                  <a:lnTo>
                    <a:pt x="567" y="395"/>
                  </a:lnTo>
                  <a:lnTo>
                    <a:pt x="578" y="397"/>
                  </a:lnTo>
                  <a:lnTo>
                    <a:pt x="590" y="401"/>
                  </a:lnTo>
                  <a:lnTo>
                    <a:pt x="601" y="403"/>
                  </a:lnTo>
                  <a:lnTo>
                    <a:pt x="611" y="405"/>
                  </a:lnTo>
                  <a:lnTo>
                    <a:pt x="622" y="408"/>
                  </a:lnTo>
                  <a:lnTo>
                    <a:pt x="633" y="410"/>
                  </a:lnTo>
                  <a:lnTo>
                    <a:pt x="645" y="410"/>
                  </a:lnTo>
                  <a:lnTo>
                    <a:pt x="656" y="412"/>
                  </a:lnTo>
                  <a:lnTo>
                    <a:pt x="666" y="414"/>
                  </a:lnTo>
                  <a:lnTo>
                    <a:pt x="677" y="416"/>
                  </a:lnTo>
                  <a:lnTo>
                    <a:pt x="688" y="418"/>
                  </a:lnTo>
                  <a:lnTo>
                    <a:pt x="700" y="418"/>
                  </a:lnTo>
                  <a:lnTo>
                    <a:pt x="711" y="420"/>
                  </a:lnTo>
                  <a:lnTo>
                    <a:pt x="723" y="422"/>
                  </a:lnTo>
                  <a:lnTo>
                    <a:pt x="732" y="422"/>
                  </a:lnTo>
                  <a:lnTo>
                    <a:pt x="744" y="422"/>
                  </a:lnTo>
                  <a:lnTo>
                    <a:pt x="755" y="422"/>
                  </a:lnTo>
                  <a:lnTo>
                    <a:pt x="766" y="422"/>
                  </a:lnTo>
                  <a:lnTo>
                    <a:pt x="776" y="420"/>
                  </a:lnTo>
                  <a:lnTo>
                    <a:pt x="787" y="420"/>
                  </a:lnTo>
                  <a:lnTo>
                    <a:pt x="799" y="420"/>
                  </a:lnTo>
                  <a:lnTo>
                    <a:pt x="810" y="418"/>
                  </a:lnTo>
                  <a:lnTo>
                    <a:pt x="812" y="407"/>
                  </a:lnTo>
                  <a:lnTo>
                    <a:pt x="816" y="395"/>
                  </a:lnTo>
                  <a:lnTo>
                    <a:pt x="818" y="384"/>
                  </a:lnTo>
                  <a:lnTo>
                    <a:pt x="820" y="372"/>
                  </a:lnTo>
                  <a:lnTo>
                    <a:pt x="820" y="361"/>
                  </a:lnTo>
                  <a:lnTo>
                    <a:pt x="820" y="350"/>
                  </a:lnTo>
                  <a:lnTo>
                    <a:pt x="820" y="338"/>
                  </a:lnTo>
                  <a:lnTo>
                    <a:pt x="820" y="329"/>
                  </a:lnTo>
                  <a:lnTo>
                    <a:pt x="818" y="317"/>
                  </a:lnTo>
                  <a:lnTo>
                    <a:pt x="818" y="310"/>
                  </a:lnTo>
                  <a:lnTo>
                    <a:pt x="816" y="298"/>
                  </a:lnTo>
                  <a:lnTo>
                    <a:pt x="814" y="291"/>
                  </a:lnTo>
                  <a:lnTo>
                    <a:pt x="810" y="281"/>
                  </a:lnTo>
                  <a:lnTo>
                    <a:pt x="808" y="272"/>
                  </a:lnTo>
                  <a:lnTo>
                    <a:pt x="804" y="262"/>
                  </a:lnTo>
                  <a:lnTo>
                    <a:pt x="802" y="254"/>
                  </a:lnTo>
                  <a:lnTo>
                    <a:pt x="797" y="245"/>
                  </a:lnTo>
                  <a:lnTo>
                    <a:pt x="793" y="235"/>
                  </a:lnTo>
                  <a:lnTo>
                    <a:pt x="787" y="228"/>
                  </a:lnTo>
                  <a:lnTo>
                    <a:pt x="783" y="220"/>
                  </a:lnTo>
                  <a:lnTo>
                    <a:pt x="778" y="213"/>
                  </a:lnTo>
                  <a:lnTo>
                    <a:pt x="772" y="205"/>
                  </a:lnTo>
                  <a:lnTo>
                    <a:pt x="766" y="197"/>
                  </a:lnTo>
                  <a:lnTo>
                    <a:pt x="761" y="190"/>
                  </a:lnTo>
                  <a:lnTo>
                    <a:pt x="755" y="182"/>
                  </a:lnTo>
                  <a:lnTo>
                    <a:pt x="747" y="177"/>
                  </a:lnTo>
                  <a:lnTo>
                    <a:pt x="740" y="169"/>
                  </a:lnTo>
                  <a:lnTo>
                    <a:pt x="734" y="163"/>
                  </a:lnTo>
                  <a:lnTo>
                    <a:pt x="726" y="156"/>
                  </a:lnTo>
                  <a:lnTo>
                    <a:pt x="719" y="150"/>
                  </a:lnTo>
                  <a:lnTo>
                    <a:pt x="711" y="144"/>
                  </a:lnTo>
                  <a:lnTo>
                    <a:pt x="704" y="139"/>
                  </a:lnTo>
                  <a:lnTo>
                    <a:pt x="696" y="133"/>
                  </a:lnTo>
                  <a:lnTo>
                    <a:pt x="687" y="127"/>
                  </a:lnTo>
                  <a:lnTo>
                    <a:pt x="679" y="121"/>
                  </a:lnTo>
                  <a:lnTo>
                    <a:pt x="671" y="116"/>
                  </a:lnTo>
                  <a:lnTo>
                    <a:pt x="662" y="110"/>
                  </a:lnTo>
                  <a:lnTo>
                    <a:pt x="652" y="104"/>
                  </a:lnTo>
                  <a:lnTo>
                    <a:pt x="645" y="99"/>
                  </a:lnTo>
                  <a:lnTo>
                    <a:pt x="635" y="95"/>
                  </a:lnTo>
                  <a:lnTo>
                    <a:pt x="626" y="89"/>
                  </a:lnTo>
                  <a:lnTo>
                    <a:pt x="616" y="83"/>
                  </a:lnTo>
                  <a:lnTo>
                    <a:pt x="609" y="80"/>
                  </a:lnTo>
                  <a:lnTo>
                    <a:pt x="599" y="76"/>
                  </a:lnTo>
                  <a:lnTo>
                    <a:pt x="590" y="70"/>
                  </a:lnTo>
                  <a:lnTo>
                    <a:pt x="580" y="66"/>
                  </a:lnTo>
                  <a:lnTo>
                    <a:pt x="571" y="62"/>
                  </a:lnTo>
                  <a:lnTo>
                    <a:pt x="563" y="61"/>
                  </a:lnTo>
                  <a:lnTo>
                    <a:pt x="552" y="55"/>
                  </a:lnTo>
                  <a:lnTo>
                    <a:pt x="542" y="51"/>
                  </a:lnTo>
                  <a:lnTo>
                    <a:pt x="534" y="47"/>
                  </a:lnTo>
                  <a:lnTo>
                    <a:pt x="525" y="45"/>
                  </a:lnTo>
                  <a:lnTo>
                    <a:pt x="515" y="42"/>
                  </a:lnTo>
                  <a:lnTo>
                    <a:pt x="506" y="38"/>
                  </a:lnTo>
                  <a:lnTo>
                    <a:pt x="496" y="34"/>
                  </a:lnTo>
                  <a:lnTo>
                    <a:pt x="489" y="32"/>
                  </a:lnTo>
                  <a:lnTo>
                    <a:pt x="479" y="28"/>
                  </a:lnTo>
                  <a:lnTo>
                    <a:pt x="470" y="26"/>
                  </a:lnTo>
                  <a:lnTo>
                    <a:pt x="460" y="23"/>
                  </a:lnTo>
                  <a:lnTo>
                    <a:pt x="453" y="21"/>
                  </a:lnTo>
                  <a:lnTo>
                    <a:pt x="445" y="17"/>
                  </a:lnTo>
                  <a:lnTo>
                    <a:pt x="436" y="15"/>
                  </a:lnTo>
                  <a:lnTo>
                    <a:pt x="428" y="13"/>
                  </a:lnTo>
                  <a:lnTo>
                    <a:pt x="420" y="11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5" name="Freeform 29"/>
            <p:cNvSpPr>
              <a:spLocks/>
            </p:cNvSpPr>
            <p:nvPr/>
          </p:nvSpPr>
          <p:spPr bwMode="auto">
            <a:xfrm>
              <a:off x="2677" y="1700"/>
              <a:ext cx="423" cy="153"/>
            </a:xfrm>
            <a:custGeom>
              <a:avLst/>
              <a:gdLst>
                <a:gd name="T0" fmla="*/ 0 w 848"/>
                <a:gd name="T1" fmla="*/ 0 h 306"/>
                <a:gd name="T2" fmla="*/ 0 w 848"/>
                <a:gd name="T3" fmla="*/ 1 h 306"/>
                <a:gd name="T4" fmla="*/ 0 w 848"/>
                <a:gd name="T5" fmla="*/ 1 h 306"/>
                <a:gd name="T6" fmla="*/ 0 w 848"/>
                <a:gd name="T7" fmla="*/ 1 h 306"/>
                <a:gd name="T8" fmla="*/ 0 w 848"/>
                <a:gd name="T9" fmla="*/ 1 h 306"/>
                <a:gd name="T10" fmla="*/ 0 w 848"/>
                <a:gd name="T11" fmla="*/ 1 h 306"/>
                <a:gd name="T12" fmla="*/ 0 w 848"/>
                <a:gd name="T13" fmla="*/ 1 h 306"/>
                <a:gd name="T14" fmla="*/ 0 w 848"/>
                <a:gd name="T15" fmla="*/ 1 h 306"/>
                <a:gd name="T16" fmla="*/ 0 w 848"/>
                <a:gd name="T17" fmla="*/ 1 h 306"/>
                <a:gd name="T18" fmla="*/ 0 w 848"/>
                <a:gd name="T19" fmla="*/ 1 h 306"/>
                <a:gd name="T20" fmla="*/ 0 w 848"/>
                <a:gd name="T21" fmla="*/ 1 h 306"/>
                <a:gd name="T22" fmla="*/ 0 w 848"/>
                <a:gd name="T23" fmla="*/ 1 h 306"/>
                <a:gd name="T24" fmla="*/ 0 w 848"/>
                <a:gd name="T25" fmla="*/ 1 h 306"/>
                <a:gd name="T26" fmla="*/ 0 w 848"/>
                <a:gd name="T27" fmla="*/ 1 h 306"/>
                <a:gd name="T28" fmla="*/ 0 w 848"/>
                <a:gd name="T29" fmla="*/ 1 h 306"/>
                <a:gd name="T30" fmla="*/ 0 w 848"/>
                <a:gd name="T31" fmla="*/ 1 h 306"/>
                <a:gd name="T32" fmla="*/ 0 w 848"/>
                <a:gd name="T33" fmla="*/ 1 h 306"/>
                <a:gd name="T34" fmla="*/ 0 w 848"/>
                <a:gd name="T35" fmla="*/ 1 h 306"/>
                <a:gd name="T36" fmla="*/ 0 w 848"/>
                <a:gd name="T37" fmla="*/ 1 h 306"/>
                <a:gd name="T38" fmla="*/ 0 w 848"/>
                <a:gd name="T39" fmla="*/ 1 h 306"/>
                <a:gd name="T40" fmla="*/ 0 w 848"/>
                <a:gd name="T41" fmla="*/ 1 h 306"/>
                <a:gd name="T42" fmla="*/ 0 w 848"/>
                <a:gd name="T43" fmla="*/ 1 h 306"/>
                <a:gd name="T44" fmla="*/ 0 w 848"/>
                <a:gd name="T45" fmla="*/ 1 h 306"/>
                <a:gd name="T46" fmla="*/ 0 w 848"/>
                <a:gd name="T47" fmla="*/ 1 h 306"/>
                <a:gd name="T48" fmla="*/ 0 w 848"/>
                <a:gd name="T49" fmla="*/ 1 h 306"/>
                <a:gd name="T50" fmla="*/ 0 w 848"/>
                <a:gd name="T51" fmla="*/ 1 h 306"/>
                <a:gd name="T52" fmla="*/ 0 w 848"/>
                <a:gd name="T53" fmla="*/ 1 h 306"/>
                <a:gd name="T54" fmla="*/ 0 w 848"/>
                <a:gd name="T55" fmla="*/ 1 h 306"/>
                <a:gd name="T56" fmla="*/ 0 w 848"/>
                <a:gd name="T57" fmla="*/ 1 h 306"/>
                <a:gd name="T58" fmla="*/ 0 w 848"/>
                <a:gd name="T59" fmla="*/ 1 h 306"/>
                <a:gd name="T60" fmla="*/ 0 w 848"/>
                <a:gd name="T61" fmla="*/ 1 h 306"/>
                <a:gd name="T62" fmla="*/ 0 w 848"/>
                <a:gd name="T63" fmla="*/ 1 h 306"/>
                <a:gd name="T64" fmla="*/ 0 w 848"/>
                <a:gd name="T65" fmla="*/ 1 h 306"/>
                <a:gd name="T66" fmla="*/ 0 w 848"/>
                <a:gd name="T67" fmla="*/ 1 h 306"/>
                <a:gd name="T68" fmla="*/ 0 w 848"/>
                <a:gd name="T69" fmla="*/ 1 h 306"/>
                <a:gd name="T70" fmla="*/ 0 w 848"/>
                <a:gd name="T71" fmla="*/ 1 h 306"/>
                <a:gd name="T72" fmla="*/ 0 w 848"/>
                <a:gd name="T73" fmla="*/ 1 h 306"/>
                <a:gd name="T74" fmla="*/ 0 w 848"/>
                <a:gd name="T75" fmla="*/ 1 h 306"/>
                <a:gd name="T76" fmla="*/ 0 w 848"/>
                <a:gd name="T77" fmla="*/ 1 h 306"/>
                <a:gd name="T78" fmla="*/ 0 w 848"/>
                <a:gd name="T79" fmla="*/ 1 h 306"/>
                <a:gd name="T80" fmla="*/ 0 w 848"/>
                <a:gd name="T81" fmla="*/ 1 h 306"/>
                <a:gd name="T82" fmla="*/ 0 w 848"/>
                <a:gd name="T83" fmla="*/ 1 h 306"/>
                <a:gd name="T84" fmla="*/ 0 w 848"/>
                <a:gd name="T85" fmla="*/ 1 h 306"/>
                <a:gd name="T86" fmla="*/ 0 w 848"/>
                <a:gd name="T87" fmla="*/ 1 h 306"/>
                <a:gd name="T88" fmla="*/ 0 w 848"/>
                <a:gd name="T89" fmla="*/ 1 h 306"/>
                <a:gd name="T90" fmla="*/ 0 w 848"/>
                <a:gd name="T91" fmla="*/ 1 h 306"/>
                <a:gd name="T92" fmla="*/ 0 w 848"/>
                <a:gd name="T93" fmla="*/ 1 h 306"/>
                <a:gd name="T94" fmla="*/ 0 w 848"/>
                <a:gd name="T95" fmla="*/ 1 h 306"/>
                <a:gd name="T96" fmla="*/ 0 w 848"/>
                <a:gd name="T97" fmla="*/ 1 h 306"/>
                <a:gd name="T98" fmla="*/ 0 w 848"/>
                <a:gd name="T99" fmla="*/ 1 h 306"/>
                <a:gd name="T100" fmla="*/ 0 w 848"/>
                <a:gd name="T101" fmla="*/ 1 h 306"/>
                <a:gd name="T102" fmla="*/ 0 w 848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8"/>
                <a:gd name="T157" fmla="*/ 0 h 306"/>
                <a:gd name="T158" fmla="*/ 848 w 848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8" h="306">
                  <a:moveTo>
                    <a:pt x="304" y="0"/>
                  </a:moveTo>
                  <a:lnTo>
                    <a:pt x="301" y="0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85" y="2"/>
                  </a:lnTo>
                  <a:lnTo>
                    <a:pt x="278" y="2"/>
                  </a:lnTo>
                  <a:lnTo>
                    <a:pt x="270" y="4"/>
                  </a:lnTo>
                  <a:lnTo>
                    <a:pt x="263" y="6"/>
                  </a:lnTo>
                  <a:lnTo>
                    <a:pt x="255" y="7"/>
                  </a:lnTo>
                  <a:lnTo>
                    <a:pt x="244" y="9"/>
                  </a:lnTo>
                  <a:lnTo>
                    <a:pt x="234" y="11"/>
                  </a:lnTo>
                  <a:lnTo>
                    <a:pt x="225" y="13"/>
                  </a:lnTo>
                  <a:lnTo>
                    <a:pt x="215" y="17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8" y="21"/>
                  </a:lnTo>
                  <a:lnTo>
                    <a:pt x="194" y="23"/>
                  </a:lnTo>
                  <a:lnTo>
                    <a:pt x="188" y="23"/>
                  </a:lnTo>
                  <a:lnTo>
                    <a:pt x="183" y="25"/>
                  </a:lnTo>
                  <a:lnTo>
                    <a:pt x="177" y="26"/>
                  </a:lnTo>
                  <a:lnTo>
                    <a:pt x="171" y="28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52" y="32"/>
                  </a:lnTo>
                  <a:lnTo>
                    <a:pt x="147" y="34"/>
                  </a:lnTo>
                  <a:lnTo>
                    <a:pt x="141" y="34"/>
                  </a:lnTo>
                  <a:lnTo>
                    <a:pt x="135" y="36"/>
                  </a:lnTo>
                  <a:lnTo>
                    <a:pt x="129" y="38"/>
                  </a:lnTo>
                  <a:lnTo>
                    <a:pt x="124" y="40"/>
                  </a:lnTo>
                  <a:lnTo>
                    <a:pt x="118" y="40"/>
                  </a:lnTo>
                  <a:lnTo>
                    <a:pt x="112" y="42"/>
                  </a:lnTo>
                  <a:lnTo>
                    <a:pt x="107" y="44"/>
                  </a:lnTo>
                  <a:lnTo>
                    <a:pt x="101" y="45"/>
                  </a:lnTo>
                  <a:lnTo>
                    <a:pt x="95" y="45"/>
                  </a:lnTo>
                  <a:lnTo>
                    <a:pt x="90" y="47"/>
                  </a:lnTo>
                  <a:lnTo>
                    <a:pt x="84" y="49"/>
                  </a:lnTo>
                  <a:lnTo>
                    <a:pt x="78" y="49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5" y="55"/>
                  </a:lnTo>
                  <a:lnTo>
                    <a:pt x="50" y="55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4" y="61"/>
                  </a:lnTo>
                  <a:lnTo>
                    <a:pt x="25" y="63"/>
                  </a:lnTo>
                  <a:lnTo>
                    <a:pt x="15" y="65"/>
                  </a:lnTo>
                  <a:lnTo>
                    <a:pt x="8" y="66"/>
                  </a:lnTo>
                  <a:lnTo>
                    <a:pt x="0" y="68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21" y="93"/>
                  </a:lnTo>
                  <a:lnTo>
                    <a:pt x="25" y="99"/>
                  </a:lnTo>
                  <a:lnTo>
                    <a:pt x="31" y="106"/>
                  </a:lnTo>
                  <a:lnTo>
                    <a:pt x="34" y="114"/>
                  </a:lnTo>
                  <a:lnTo>
                    <a:pt x="40" y="122"/>
                  </a:lnTo>
                  <a:lnTo>
                    <a:pt x="44" y="127"/>
                  </a:lnTo>
                  <a:lnTo>
                    <a:pt x="48" y="135"/>
                  </a:lnTo>
                  <a:lnTo>
                    <a:pt x="50" y="142"/>
                  </a:lnTo>
                  <a:lnTo>
                    <a:pt x="55" y="150"/>
                  </a:lnTo>
                  <a:lnTo>
                    <a:pt x="57" y="160"/>
                  </a:lnTo>
                  <a:lnTo>
                    <a:pt x="61" y="167"/>
                  </a:lnTo>
                  <a:lnTo>
                    <a:pt x="65" y="177"/>
                  </a:lnTo>
                  <a:lnTo>
                    <a:pt x="69" y="188"/>
                  </a:lnTo>
                  <a:lnTo>
                    <a:pt x="80" y="184"/>
                  </a:lnTo>
                  <a:lnTo>
                    <a:pt x="93" y="184"/>
                  </a:lnTo>
                  <a:lnTo>
                    <a:pt x="105" y="182"/>
                  </a:lnTo>
                  <a:lnTo>
                    <a:pt x="118" y="180"/>
                  </a:lnTo>
                  <a:lnTo>
                    <a:pt x="129" y="180"/>
                  </a:lnTo>
                  <a:lnTo>
                    <a:pt x="143" y="179"/>
                  </a:lnTo>
                  <a:lnTo>
                    <a:pt x="154" y="179"/>
                  </a:lnTo>
                  <a:lnTo>
                    <a:pt x="167" y="179"/>
                  </a:lnTo>
                  <a:lnTo>
                    <a:pt x="179" y="177"/>
                  </a:lnTo>
                  <a:lnTo>
                    <a:pt x="190" y="177"/>
                  </a:lnTo>
                  <a:lnTo>
                    <a:pt x="202" y="177"/>
                  </a:lnTo>
                  <a:lnTo>
                    <a:pt x="213" y="177"/>
                  </a:lnTo>
                  <a:lnTo>
                    <a:pt x="225" y="177"/>
                  </a:lnTo>
                  <a:lnTo>
                    <a:pt x="238" y="177"/>
                  </a:lnTo>
                  <a:lnTo>
                    <a:pt x="249" y="179"/>
                  </a:lnTo>
                  <a:lnTo>
                    <a:pt x="261" y="179"/>
                  </a:lnTo>
                  <a:lnTo>
                    <a:pt x="272" y="179"/>
                  </a:lnTo>
                  <a:lnTo>
                    <a:pt x="282" y="179"/>
                  </a:lnTo>
                  <a:lnTo>
                    <a:pt x="293" y="180"/>
                  </a:lnTo>
                  <a:lnTo>
                    <a:pt x="304" y="180"/>
                  </a:lnTo>
                  <a:lnTo>
                    <a:pt x="316" y="182"/>
                  </a:lnTo>
                  <a:lnTo>
                    <a:pt x="327" y="184"/>
                  </a:lnTo>
                  <a:lnTo>
                    <a:pt x="339" y="184"/>
                  </a:lnTo>
                  <a:lnTo>
                    <a:pt x="350" y="186"/>
                  </a:lnTo>
                  <a:lnTo>
                    <a:pt x="361" y="188"/>
                  </a:lnTo>
                  <a:lnTo>
                    <a:pt x="371" y="190"/>
                  </a:lnTo>
                  <a:lnTo>
                    <a:pt x="382" y="190"/>
                  </a:lnTo>
                  <a:lnTo>
                    <a:pt x="394" y="192"/>
                  </a:lnTo>
                  <a:lnTo>
                    <a:pt x="403" y="194"/>
                  </a:lnTo>
                  <a:lnTo>
                    <a:pt x="415" y="196"/>
                  </a:lnTo>
                  <a:lnTo>
                    <a:pt x="426" y="199"/>
                  </a:lnTo>
                  <a:lnTo>
                    <a:pt x="437" y="201"/>
                  </a:lnTo>
                  <a:lnTo>
                    <a:pt x="447" y="203"/>
                  </a:lnTo>
                  <a:lnTo>
                    <a:pt x="458" y="205"/>
                  </a:lnTo>
                  <a:lnTo>
                    <a:pt x="468" y="207"/>
                  </a:lnTo>
                  <a:lnTo>
                    <a:pt x="479" y="211"/>
                  </a:lnTo>
                  <a:lnTo>
                    <a:pt x="491" y="213"/>
                  </a:lnTo>
                  <a:lnTo>
                    <a:pt x="500" y="217"/>
                  </a:lnTo>
                  <a:lnTo>
                    <a:pt x="512" y="218"/>
                  </a:lnTo>
                  <a:lnTo>
                    <a:pt x="521" y="222"/>
                  </a:lnTo>
                  <a:lnTo>
                    <a:pt x="532" y="224"/>
                  </a:lnTo>
                  <a:lnTo>
                    <a:pt x="542" y="226"/>
                  </a:lnTo>
                  <a:lnTo>
                    <a:pt x="553" y="230"/>
                  </a:lnTo>
                  <a:lnTo>
                    <a:pt x="565" y="232"/>
                  </a:lnTo>
                  <a:lnTo>
                    <a:pt x="574" y="236"/>
                  </a:lnTo>
                  <a:lnTo>
                    <a:pt x="586" y="239"/>
                  </a:lnTo>
                  <a:lnTo>
                    <a:pt x="595" y="243"/>
                  </a:lnTo>
                  <a:lnTo>
                    <a:pt x="607" y="247"/>
                  </a:lnTo>
                  <a:lnTo>
                    <a:pt x="618" y="249"/>
                  </a:lnTo>
                  <a:lnTo>
                    <a:pt x="627" y="253"/>
                  </a:lnTo>
                  <a:lnTo>
                    <a:pt x="639" y="257"/>
                  </a:lnTo>
                  <a:lnTo>
                    <a:pt x="650" y="260"/>
                  </a:lnTo>
                  <a:lnTo>
                    <a:pt x="660" y="262"/>
                  </a:lnTo>
                  <a:lnTo>
                    <a:pt x="671" y="266"/>
                  </a:lnTo>
                  <a:lnTo>
                    <a:pt x="681" y="270"/>
                  </a:lnTo>
                  <a:lnTo>
                    <a:pt x="692" y="276"/>
                  </a:lnTo>
                  <a:lnTo>
                    <a:pt x="704" y="277"/>
                  </a:lnTo>
                  <a:lnTo>
                    <a:pt x="715" y="283"/>
                  </a:lnTo>
                  <a:lnTo>
                    <a:pt x="726" y="285"/>
                  </a:lnTo>
                  <a:lnTo>
                    <a:pt x="738" y="291"/>
                  </a:lnTo>
                  <a:lnTo>
                    <a:pt x="747" y="295"/>
                  </a:lnTo>
                  <a:lnTo>
                    <a:pt x="759" y="298"/>
                  </a:lnTo>
                  <a:lnTo>
                    <a:pt x="770" y="302"/>
                  </a:lnTo>
                  <a:lnTo>
                    <a:pt x="781" y="306"/>
                  </a:lnTo>
                  <a:lnTo>
                    <a:pt x="785" y="300"/>
                  </a:lnTo>
                  <a:lnTo>
                    <a:pt x="789" y="293"/>
                  </a:lnTo>
                  <a:lnTo>
                    <a:pt x="793" y="287"/>
                  </a:lnTo>
                  <a:lnTo>
                    <a:pt x="797" y="281"/>
                  </a:lnTo>
                  <a:lnTo>
                    <a:pt x="800" y="274"/>
                  </a:lnTo>
                  <a:lnTo>
                    <a:pt x="806" y="268"/>
                  </a:lnTo>
                  <a:lnTo>
                    <a:pt x="810" y="260"/>
                  </a:lnTo>
                  <a:lnTo>
                    <a:pt x="816" y="255"/>
                  </a:lnTo>
                  <a:lnTo>
                    <a:pt x="819" y="249"/>
                  </a:lnTo>
                  <a:lnTo>
                    <a:pt x="823" y="241"/>
                  </a:lnTo>
                  <a:lnTo>
                    <a:pt x="827" y="236"/>
                  </a:lnTo>
                  <a:lnTo>
                    <a:pt x="833" y="230"/>
                  </a:lnTo>
                  <a:lnTo>
                    <a:pt x="837" y="222"/>
                  </a:lnTo>
                  <a:lnTo>
                    <a:pt x="840" y="217"/>
                  </a:lnTo>
                  <a:lnTo>
                    <a:pt x="844" y="211"/>
                  </a:lnTo>
                  <a:lnTo>
                    <a:pt x="848" y="205"/>
                  </a:lnTo>
                  <a:lnTo>
                    <a:pt x="840" y="196"/>
                  </a:lnTo>
                  <a:lnTo>
                    <a:pt x="833" y="190"/>
                  </a:lnTo>
                  <a:lnTo>
                    <a:pt x="825" y="182"/>
                  </a:lnTo>
                  <a:lnTo>
                    <a:pt x="819" y="177"/>
                  </a:lnTo>
                  <a:lnTo>
                    <a:pt x="812" y="169"/>
                  </a:lnTo>
                  <a:lnTo>
                    <a:pt x="804" y="163"/>
                  </a:lnTo>
                  <a:lnTo>
                    <a:pt x="797" y="158"/>
                  </a:lnTo>
                  <a:lnTo>
                    <a:pt x="789" y="152"/>
                  </a:lnTo>
                  <a:lnTo>
                    <a:pt x="781" y="146"/>
                  </a:lnTo>
                  <a:lnTo>
                    <a:pt x="774" y="142"/>
                  </a:lnTo>
                  <a:lnTo>
                    <a:pt x="766" y="137"/>
                  </a:lnTo>
                  <a:lnTo>
                    <a:pt x="759" y="131"/>
                  </a:lnTo>
                  <a:lnTo>
                    <a:pt x="749" y="125"/>
                  </a:lnTo>
                  <a:lnTo>
                    <a:pt x="742" y="122"/>
                  </a:lnTo>
                  <a:lnTo>
                    <a:pt x="736" y="116"/>
                  </a:lnTo>
                  <a:lnTo>
                    <a:pt x="728" y="112"/>
                  </a:lnTo>
                  <a:lnTo>
                    <a:pt x="719" y="106"/>
                  </a:lnTo>
                  <a:lnTo>
                    <a:pt x="711" y="103"/>
                  </a:lnTo>
                  <a:lnTo>
                    <a:pt x="702" y="99"/>
                  </a:lnTo>
                  <a:lnTo>
                    <a:pt x="694" y="95"/>
                  </a:lnTo>
                  <a:lnTo>
                    <a:pt x="686" y="91"/>
                  </a:lnTo>
                  <a:lnTo>
                    <a:pt x="679" y="87"/>
                  </a:lnTo>
                  <a:lnTo>
                    <a:pt x="671" y="84"/>
                  </a:lnTo>
                  <a:lnTo>
                    <a:pt x="664" y="82"/>
                  </a:lnTo>
                  <a:lnTo>
                    <a:pt x="654" y="78"/>
                  </a:lnTo>
                  <a:lnTo>
                    <a:pt x="647" y="74"/>
                  </a:lnTo>
                  <a:lnTo>
                    <a:pt x="637" y="70"/>
                  </a:lnTo>
                  <a:lnTo>
                    <a:pt x="629" y="68"/>
                  </a:lnTo>
                  <a:lnTo>
                    <a:pt x="620" y="65"/>
                  </a:lnTo>
                  <a:lnTo>
                    <a:pt x="612" y="63"/>
                  </a:lnTo>
                  <a:lnTo>
                    <a:pt x="603" y="59"/>
                  </a:lnTo>
                  <a:lnTo>
                    <a:pt x="595" y="57"/>
                  </a:lnTo>
                  <a:lnTo>
                    <a:pt x="588" y="55"/>
                  </a:lnTo>
                  <a:lnTo>
                    <a:pt x="578" y="51"/>
                  </a:lnTo>
                  <a:lnTo>
                    <a:pt x="569" y="49"/>
                  </a:lnTo>
                  <a:lnTo>
                    <a:pt x="561" y="47"/>
                  </a:lnTo>
                  <a:lnTo>
                    <a:pt x="551" y="45"/>
                  </a:lnTo>
                  <a:lnTo>
                    <a:pt x="542" y="44"/>
                  </a:lnTo>
                  <a:lnTo>
                    <a:pt x="534" y="42"/>
                  </a:lnTo>
                  <a:lnTo>
                    <a:pt x="525" y="40"/>
                  </a:lnTo>
                  <a:lnTo>
                    <a:pt x="515" y="36"/>
                  </a:lnTo>
                  <a:lnTo>
                    <a:pt x="508" y="34"/>
                  </a:lnTo>
                  <a:lnTo>
                    <a:pt x="498" y="32"/>
                  </a:lnTo>
                  <a:lnTo>
                    <a:pt x="491" y="30"/>
                  </a:lnTo>
                  <a:lnTo>
                    <a:pt x="481" y="28"/>
                  </a:lnTo>
                  <a:lnTo>
                    <a:pt x="472" y="28"/>
                  </a:lnTo>
                  <a:lnTo>
                    <a:pt x="462" y="26"/>
                  </a:lnTo>
                  <a:lnTo>
                    <a:pt x="455" y="25"/>
                  </a:lnTo>
                  <a:lnTo>
                    <a:pt x="443" y="23"/>
                  </a:lnTo>
                  <a:lnTo>
                    <a:pt x="436" y="21"/>
                  </a:lnTo>
                  <a:lnTo>
                    <a:pt x="426" y="19"/>
                  </a:lnTo>
                  <a:lnTo>
                    <a:pt x="417" y="19"/>
                  </a:lnTo>
                  <a:lnTo>
                    <a:pt x="407" y="17"/>
                  </a:lnTo>
                  <a:lnTo>
                    <a:pt x="397" y="15"/>
                  </a:lnTo>
                  <a:lnTo>
                    <a:pt x="388" y="13"/>
                  </a:lnTo>
                  <a:lnTo>
                    <a:pt x="380" y="13"/>
                  </a:lnTo>
                  <a:lnTo>
                    <a:pt x="369" y="9"/>
                  </a:lnTo>
                  <a:lnTo>
                    <a:pt x="361" y="9"/>
                  </a:lnTo>
                  <a:lnTo>
                    <a:pt x="352" y="7"/>
                  </a:lnTo>
                  <a:lnTo>
                    <a:pt x="342" y="6"/>
                  </a:lnTo>
                  <a:lnTo>
                    <a:pt x="333" y="4"/>
                  </a:lnTo>
                  <a:lnTo>
                    <a:pt x="323" y="4"/>
                  </a:lnTo>
                  <a:lnTo>
                    <a:pt x="314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6" name="Freeform 30"/>
            <p:cNvSpPr>
              <a:spLocks/>
            </p:cNvSpPr>
            <p:nvPr/>
          </p:nvSpPr>
          <p:spPr bwMode="auto">
            <a:xfrm>
              <a:off x="2711" y="1776"/>
              <a:ext cx="411" cy="119"/>
            </a:xfrm>
            <a:custGeom>
              <a:avLst/>
              <a:gdLst>
                <a:gd name="T0" fmla="*/ 0 w 823"/>
                <a:gd name="T1" fmla="*/ 1 h 238"/>
                <a:gd name="T2" fmla="*/ 0 w 823"/>
                <a:gd name="T3" fmla="*/ 1 h 238"/>
                <a:gd name="T4" fmla="*/ 0 w 823"/>
                <a:gd name="T5" fmla="*/ 1 h 238"/>
                <a:gd name="T6" fmla="*/ 0 w 823"/>
                <a:gd name="T7" fmla="*/ 1 h 238"/>
                <a:gd name="T8" fmla="*/ 0 w 823"/>
                <a:gd name="T9" fmla="*/ 1 h 238"/>
                <a:gd name="T10" fmla="*/ 0 w 823"/>
                <a:gd name="T11" fmla="*/ 1 h 238"/>
                <a:gd name="T12" fmla="*/ 0 w 823"/>
                <a:gd name="T13" fmla="*/ 1 h 238"/>
                <a:gd name="T14" fmla="*/ 0 w 823"/>
                <a:gd name="T15" fmla="*/ 1 h 238"/>
                <a:gd name="T16" fmla="*/ 0 w 823"/>
                <a:gd name="T17" fmla="*/ 1 h 238"/>
                <a:gd name="T18" fmla="*/ 0 w 823"/>
                <a:gd name="T19" fmla="*/ 1 h 238"/>
                <a:gd name="T20" fmla="*/ 0 w 823"/>
                <a:gd name="T21" fmla="*/ 1 h 238"/>
                <a:gd name="T22" fmla="*/ 0 w 823"/>
                <a:gd name="T23" fmla="*/ 1 h 238"/>
                <a:gd name="T24" fmla="*/ 0 w 823"/>
                <a:gd name="T25" fmla="*/ 1 h 238"/>
                <a:gd name="T26" fmla="*/ 0 w 823"/>
                <a:gd name="T27" fmla="*/ 1 h 238"/>
                <a:gd name="T28" fmla="*/ 0 w 823"/>
                <a:gd name="T29" fmla="*/ 1 h 238"/>
                <a:gd name="T30" fmla="*/ 0 w 823"/>
                <a:gd name="T31" fmla="*/ 1 h 238"/>
                <a:gd name="T32" fmla="*/ 0 w 823"/>
                <a:gd name="T33" fmla="*/ 1 h 238"/>
                <a:gd name="T34" fmla="*/ 0 w 823"/>
                <a:gd name="T35" fmla="*/ 1 h 238"/>
                <a:gd name="T36" fmla="*/ 0 w 823"/>
                <a:gd name="T37" fmla="*/ 1 h 238"/>
                <a:gd name="T38" fmla="*/ 0 w 823"/>
                <a:gd name="T39" fmla="*/ 1 h 238"/>
                <a:gd name="T40" fmla="*/ 0 w 823"/>
                <a:gd name="T41" fmla="*/ 1 h 238"/>
                <a:gd name="T42" fmla="*/ 0 w 823"/>
                <a:gd name="T43" fmla="*/ 1 h 238"/>
                <a:gd name="T44" fmla="*/ 0 w 823"/>
                <a:gd name="T45" fmla="*/ 1 h 238"/>
                <a:gd name="T46" fmla="*/ 0 w 823"/>
                <a:gd name="T47" fmla="*/ 1 h 238"/>
                <a:gd name="T48" fmla="*/ 0 w 823"/>
                <a:gd name="T49" fmla="*/ 1 h 238"/>
                <a:gd name="T50" fmla="*/ 0 w 823"/>
                <a:gd name="T51" fmla="*/ 1 h 238"/>
                <a:gd name="T52" fmla="*/ 0 w 823"/>
                <a:gd name="T53" fmla="*/ 1 h 238"/>
                <a:gd name="T54" fmla="*/ 0 w 823"/>
                <a:gd name="T55" fmla="*/ 1 h 238"/>
                <a:gd name="T56" fmla="*/ 0 w 823"/>
                <a:gd name="T57" fmla="*/ 1 h 238"/>
                <a:gd name="T58" fmla="*/ 0 w 823"/>
                <a:gd name="T59" fmla="*/ 1 h 238"/>
                <a:gd name="T60" fmla="*/ 0 w 823"/>
                <a:gd name="T61" fmla="*/ 1 h 238"/>
                <a:gd name="T62" fmla="*/ 0 w 823"/>
                <a:gd name="T63" fmla="*/ 1 h 238"/>
                <a:gd name="T64" fmla="*/ 0 w 823"/>
                <a:gd name="T65" fmla="*/ 1 h 238"/>
                <a:gd name="T66" fmla="*/ 0 w 823"/>
                <a:gd name="T67" fmla="*/ 1 h 238"/>
                <a:gd name="T68" fmla="*/ 0 w 823"/>
                <a:gd name="T69" fmla="*/ 1 h 238"/>
                <a:gd name="T70" fmla="*/ 0 w 823"/>
                <a:gd name="T71" fmla="*/ 1 h 238"/>
                <a:gd name="T72" fmla="*/ 0 w 823"/>
                <a:gd name="T73" fmla="*/ 1 h 238"/>
                <a:gd name="T74" fmla="*/ 0 w 823"/>
                <a:gd name="T75" fmla="*/ 1 h 238"/>
                <a:gd name="T76" fmla="*/ 0 w 823"/>
                <a:gd name="T77" fmla="*/ 1 h 238"/>
                <a:gd name="T78" fmla="*/ 0 w 823"/>
                <a:gd name="T79" fmla="*/ 1 h 238"/>
                <a:gd name="T80" fmla="*/ 0 w 823"/>
                <a:gd name="T81" fmla="*/ 1 h 238"/>
                <a:gd name="T82" fmla="*/ 0 w 823"/>
                <a:gd name="T83" fmla="*/ 1 h 238"/>
                <a:gd name="T84" fmla="*/ 0 w 823"/>
                <a:gd name="T85" fmla="*/ 1 h 238"/>
                <a:gd name="T86" fmla="*/ 0 w 823"/>
                <a:gd name="T87" fmla="*/ 1 h 238"/>
                <a:gd name="T88" fmla="*/ 0 w 823"/>
                <a:gd name="T89" fmla="*/ 1 h 238"/>
                <a:gd name="T90" fmla="*/ 0 w 823"/>
                <a:gd name="T91" fmla="*/ 1 h 238"/>
                <a:gd name="T92" fmla="*/ 0 w 823"/>
                <a:gd name="T93" fmla="*/ 1 h 238"/>
                <a:gd name="T94" fmla="*/ 0 w 823"/>
                <a:gd name="T95" fmla="*/ 1 h 238"/>
                <a:gd name="T96" fmla="*/ 0 w 823"/>
                <a:gd name="T97" fmla="*/ 1 h 238"/>
                <a:gd name="T98" fmla="*/ 0 w 823"/>
                <a:gd name="T99" fmla="*/ 1 h 238"/>
                <a:gd name="T100" fmla="*/ 0 w 823"/>
                <a:gd name="T101" fmla="*/ 1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38"/>
                <a:gd name="T155" fmla="*/ 823 w 823"/>
                <a:gd name="T156" fmla="*/ 238 h 2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38">
                  <a:moveTo>
                    <a:pt x="203" y="0"/>
                  </a:moveTo>
                  <a:lnTo>
                    <a:pt x="197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75" y="2"/>
                  </a:lnTo>
                  <a:lnTo>
                    <a:pt x="169" y="2"/>
                  </a:lnTo>
                  <a:lnTo>
                    <a:pt x="163" y="2"/>
                  </a:lnTo>
                  <a:lnTo>
                    <a:pt x="157" y="2"/>
                  </a:lnTo>
                  <a:lnTo>
                    <a:pt x="152" y="4"/>
                  </a:lnTo>
                  <a:lnTo>
                    <a:pt x="144" y="4"/>
                  </a:lnTo>
                  <a:lnTo>
                    <a:pt x="138" y="4"/>
                  </a:lnTo>
                  <a:lnTo>
                    <a:pt x="133" y="6"/>
                  </a:lnTo>
                  <a:lnTo>
                    <a:pt x="127" y="6"/>
                  </a:lnTo>
                  <a:lnTo>
                    <a:pt x="119" y="6"/>
                  </a:lnTo>
                  <a:lnTo>
                    <a:pt x="114" y="8"/>
                  </a:lnTo>
                  <a:lnTo>
                    <a:pt x="106" y="8"/>
                  </a:lnTo>
                  <a:lnTo>
                    <a:pt x="100" y="9"/>
                  </a:lnTo>
                  <a:lnTo>
                    <a:pt x="93" y="9"/>
                  </a:lnTo>
                  <a:lnTo>
                    <a:pt x="87" y="9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7" y="13"/>
                  </a:lnTo>
                  <a:lnTo>
                    <a:pt x="51" y="15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2" y="40"/>
                  </a:lnTo>
                  <a:lnTo>
                    <a:pt x="19" y="49"/>
                  </a:lnTo>
                  <a:lnTo>
                    <a:pt x="15" y="57"/>
                  </a:lnTo>
                  <a:lnTo>
                    <a:pt x="9" y="6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11" y="87"/>
                  </a:lnTo>
                  <a:lnTo>
                    <a:pt x="19" y="89"/>
                  </a:lnTo>
                  <a:lnTo>
                    <a:pt x="24" y="93"/>
                  </a:lnTo>
                  <a:lnTo>
                    <a:pt x="30" y="95"/>
                  </a:lnTo>
                  <a:lnTo>
                    <a:pt x="38" y="97"/>
                  </a:lnTo>
                  <a:lnTo>
                    <a:pt x="43" y="101"/>
                  </a:lnTo>
                  <a:lnTo>
                    <a:pt x="51" y="105"/>
                  </a:lnTo>
                  <a:lnTo>
                    <a:pt x="57" y="106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8" y="118"/>
                  </a:lnTo>
                  <a:lnTo>
                    <a:pt x="83" y="122"/>
                  </a:lnTo>
                  <a:lnTo>
                    <a:pt x="91" y="125"/>
                  </a:lnTo>
                  <a:lnTo>
                    <a:pt x="98" y="129"/>
                  </a:lnTo>
                  <a:lnTo>
                    <a:pt x="106" y="135"/>
                  </a:lnTo>
                  <a:lnTo>
                    <a:pt x="112" y="139"/>
                  </a:lnTo>
                  <a:lnTo>
                    <a:pt x="119" y="143"/>
                  </a:lnTo>
                  <a:lnTo>
                    <a:pt x="125" y="146"/>
                  </a:lnTo>
                  <a:lnTo>
                    <a:pt x="133" y="152"/>
                  </a:lnTo>
                  <a:lnTo>
                    <a:pt x="138" y="154"/>
                  </a:lnTo>
                  <a:lnTo>
                    <a:pt x="146" y="160"/>
                  </a:lnTo>
                  <a:lnTo>
                    <a:pt x="154" y="163"/>
                  </a:lnTo>
                  <a:lnTo>
                    <a:pt x="161" y="169"/>
                  </a:lnTo>
                  <a:lnTo>
                    <a:pt x="167" y="173"/>
                  </a:lnTo>
                  <a:lnTo>
                    <a:pt x="175" y="177"/>
                  </a:lnTo>
                  <a:lnTo>
                    <a:pt x="182" y="182"/>
                  </a:lnTo>
                  <a:lnTo>
                    <a:pt x="190" y="186"/>
                  </a:lnTo>
                  <a:lnTo>
                    <a:pt x="195" y="190"/>
                  </a:lnTo>
                  <a:lnTo>
                    <a:pt x="203" y="196"/>
                  </a:lnTo>
                  <a:lnTo>
                    <a:pt x="211" y="200"/>
                  </a:lnTo>
                  <a:lnTo>
                    <a:pt x="218" y="203"/>
                  </a:lnTo>
                  <a:lnTo>
                    <a:pt x="222" y="207"/>
                  </a:lnTo>
                  <a:lnTo>
                    <a:pt x="230" y="211"/>
                  </a:lnTo>
                  <a:lnTo>
                    <a:pt x="237" y="213"/>
                  </a:lnTo>
                  <a:lnTo>
                    <a:pt x="245" y="217"/>
                  </a:lnTo>
                  <a:lnTo>
                    <a:pt x="251" y="219"/>
                  </a:lnTo>
                  <a:lnTo>
                    <a:pt x="258" y="222"/>
                  </a:lnTo>
                  <a:lnTo>
                    <a:pt x="264" y="224"/>
                  </a:lnTo>
                  <a:lnTo>
                    <a:pt x="271" y="228"/>
                  </a:lnTo>
                  <a:lnTo>
                    <a:pt x="277" y="230"/>
                  </a:lnTo>
                  <a:lnTo>
                    <a:pt x="285" y="232"/>
                  </a:lnTo>
                  <a:lnTo>
                    <a:pt x="290" y="232"/>
                  </a:lnTo>
                  <a:lnTo>
                    <a:pt x="298" y="234"/>
                  </a:lnTo>
                  <a:lnTo>
                    <a:pt x="304" y="236"/>
                  </a:lnTo>
                  <a:lnTo>
                    <a:pt x="311" y="236"/>
                  </a:lnTo>
                  <a:lnTo>
                    <a:pt x="317" y="236"/>
                  </a:lnTo>
                  <a:lnTo>
                    <a:pt x="325" y="238"/>
                  </a:lnTo>
                  <a:lnTo>
                    <a:pt x="330" y="236"/>
                  </a:lnTo>
                  <a:lnTo>
                    <a:pt x="338" y="236"/>
                  </a:lnTo>
                  <a:lnTo>
                    <a:pt x="344" y="234"/>
                  </a:lnTo>
                  <a:lnTo>
                    <a:pt x="351" y="234"/>
                  </a:lnTo>
                  <a:lnTo>
                    <a:pt x="357" y="230"/>
                  </a:lnTo>
                  <a:lnTo>
                    <a:pt x="363" y="228"/>
                  </a:lnTo>
                  <a:lnTo>
                    <a:pt x="368" y="226"/>
                  </a:lnTo>
                  <a:lnTo>
                    <a:pt x="376" y="224"/>
                  </a:lnTo>
                  <a:lnTo>
                    <a:pt x="382" y="219"/>
                  </a:lnTo>
                  <a:lnTo>
                    <a:pt x="387" y="215"/>
                  </a:lnTo>
                  <a:lnTo>
                    <a:pt x="393" y="211"/>
                  </a:lnTo>
                  <a:lnTo>
                    <a:pt x="401" y="205"/>
                  </a:lnTo>
                  <a:lnTo>
                    <a:pt x="406" y="200"/>
                  </a:lnTo>
                  <a:lnTo>
                    <a:pt x="412" y="194"/>
                  </a:lnTo>
                  <a:lnTo>
                    <a:pt x="418" y="186"/>
                  </a:lnTo>
                  <a:lnTo>
                    <a:pt x="424" y="181"/>
                  </a:lnTo>
                  <a:lnTo>
                    <a:pt x="429" y="177"/>
                  </a:lnTo>
                  <a:lnTo>
                    <a:pt x="435" y="175"/>
                  </a:lnTo>
                  <a:lnTo>
                    <a:pt x="439" y="171"/>
                  </a:lnTo>
                  <a:lnTo>
                    <a:pt x="444" y="169"/>
                  </a:lnTo>
                  <a:lnTo>
                    <a:pt x="450" y="165"/>
                  </a:lnTo>
                  <a:lnTo>
                    <a:pt x="456" y="163"/>
                  </a:lnTo>
                  <a:lnTo>
                    <a:pt x="462" y="162"/>
                  </a:lnTo>
                  <a:lnTo>
                    <a:pt x="467" y="162"/>
                  </a:lnTo>
                  <a:lnTo>
                    <a:pt x="473" y="158"/>
                  </a:lnTo>
                  <a:lnTo>
                    <a:pt x="479" y="158"/>
                  </a:lnTo>
                  <a:lnTo>
                    <a:pt x="484" y="156"/>
                  </a:lnTo>
                  <a:lnTo>
                    <a:pt x="492" y="154"/>
                  </a:lnTo>
                  <a:lnTo>
                    <a:pt x="498" y="152"/>
                  </a:lnTo>
                  <a:lnTo>
                    <a:pt x="503" y="152"/>
                  </a:lnTo>
                  <a:lnTo>
                    <a:pt x="509" y="152"/>
                  </a:lnTo>
                  <a:lnTo>
                    <a:pt x="515" y="152"/>
                  </a:lnTo>
                  <a:lnTo>
                    <a:pt x="520" y="150"/>
                  </a:lnTo>
                  <a:lnTo>
                    <a:pt x="526" y="148"/>
                  </a:lnTo>
                  <a:lnTo>
                    <a:pt x="532" y="148"/>
                  </a:lnTo>
                  <a:lnTo>
                    <a:pt x="538" y="148"/>
                  </a:lnTo>
                  <a:lnTo>
                    <a:pt x="543" y="146"/>
                  </a:lnTo>
                  <a:lnTo>
                    <a:pt x="549" y="146"/>
                  </a:lnTo>
                  <a:lnTo>
                    <a:pt x="555" y="146"/>
                  </a:lnTo>
                  <a:lnTo>
                    <a:pt x="562" y="146"/>
                  </a:lnTo>
                  <a:lnTo>
                    <a:pt x="568" y="146"/>
                  </a:lnTo>
                  <a:lnTo>
                    <a:pt x="574" y="146"/>
                  </a:lnTo>
                  <a:lnTo>
                    <a:pt x="579" y="146"/>
                  </a:lnTo>
                  <a:lnTo>
                    <a:pt x="585" y="146"/>
                  </a:lnTo>
                  <a:lnTo>
                    <a:pt x="591" y="146"/>
                  </a:lnTo>
                  <a:lnTo>
                    <a:pt x="597" y="146"/>
                  </a:lnTo>
                  <a:lnTo>
                    <a:pt x="604" y="146"/>
                  </a:lnTo>
                  <a:lnTo>
                    <a:pt x="610" y="148"/>
                  </a:lnTo>
                  <a:lnTo>
                    <a:pt x="616" y="148"/>
                  </a:lnTo>
                  <a:lnTo>
                    <a:pt x="621" y="148"/>
                  </a:lnTo>
                  <a:lnTo>
                    <a:pt x="627" y="148"/>
                  </a:lnTo>
                  <a:lnTo>
                    <a:pt x="635" y="148"/>
                  </a:lnTo>
                  <a:lnTo>
                    <a:pt x="640" y="148"/>
                  </a:lnTo>
                  <a:lnTo>
                    <a:pt x="646" y="148"/>
                  </a:lnTo>
                  <a:lnTo>
                    <a:pt x="652" y="148"/>
                  </a:lnTo>
                  <a:lnTo>
                    <a:pt x="659" y="150"/>
                  </a:lnTo>
                  <a:lnTo>
                    <a:pt x="665" y="150"/>
                  </a:lnTo>
                  <a:lnTo>
                    <a:pt x="671" y="150"/>
                  </a:lnTo>
                  <a:lnTo>
                    <a:pt x="676" y="150"/>
                  </a:lnTo>
                  <a:lnTo>
                    <a:pt x="682" y="152"/>
                  </a:lnTo>
                  <a:lnTo>
                    <a:pt x="688" y="152"/>
                  </a:lnTo>
                  <a:lnTo>
                    <a:pt x="695" y="152"/>
                  </a:lnTo>
                  <a:lnTo>
                    <a:pt x="701" y="152"/>
                  </a:lnTo>
                  <a:lnTo>
                    <a:pt x="709" y="152"/>
                  </a:lnTo>
                  <a:lnTo>
                    <a:pt x="714" y="152"/>
                  </a:lnTo>
                  <a:lnTo>
                    <a:pt x="720" y="152"/>
                  </a:lnTo>
                  <a:lnTo>
                    <a:pt x="726" y="152"/>
                  </a:lnTo>
                  <a:lnTo>
                    <a:pt x="733" y="154"/>
                  </a:lnTo>
                  <a:lnTo>
                    <a:pt x="739" y="154"/>
                  </a:lnTo>
                  <a:lnTo>
                    <a:pt x="745" y="154"/>
                  </a:lnTo>
                  <a:lnTo>
                    <a:pt x="750" y="154"/>
                  </a:lnTo>
                  <a:lnTo>
                    <a:pt x="756" y="154"/>
                  </a:lnTo>
                  <a:lnTo>
                    <a:pt x="762" y="154"/>
                  </a:lnTo>
                  <a:lnTo>
                    <a:pt x="768" y="154"/>
                  </a:lnTo>
                  <a:lnTo>
                    <a:pt x="775" y="154"/>
                  </a:lnTo>
                  <a:lnTo>
                    <a:pt x="781" y="154"/>
                  </a:lnTo>
                  <a:lnTo>
                    <a:pt x="787" y="154"/>
                  </a:lnTo>
                  <a:lnTo>
                    <a:pt x="792" y="154"/>
                  </a:lnTo>
                  <a:lnTo>
                    <a:pt x="800" y="154"/>
                  </a:lnTo>
                  <a:lnTo>
                    <a:pt x="806" y="154"/>
                  </a:lnTo>
                  <a:lnTo>
                    <a:pt x="809" y="148"/>
                  </a:lnTo>
                  <a:lnTo>
                    <a:pt x="813" y="141"/>
                  </a:lnTo>
                  <a:lnTo>
                    <a:pt x="815" y="135"/>
                  </a:lnTo>
                  <a:lnTo>
                    <a:pt x="819" y="129"/>
                  </a:lnTo>
                  <a:lnTo>
                    <a:pt x="819" y="122"/>
                  </a:lnTo>
                  <a:lnTo>
                    <a:pt x="821" y="116"/>
                  </a:lnTo>
                  <a:lnTo>
                    <a:pt x="821" y="112"/>
                  </a:lnTo>
                  <a:lnTo>
                    <a:pt x="823" y="106"/>
                  </a:lnTo>
                  <a:lnTo>
                    <a:pt x="821" y="97"/>
                  </a:lnTo>
                  <a:lnTo>
                    <a:pt x="819" y="87"/>
                  </a:lnTo>
                  <a:lnTo>
                    <a:pt x="813" y="80"/>
                  </a:lnTo>
                  <a:lnTo>
                    <a:pt x="809" y="74"/>
                  </a:lnTo>
                  <a:lnTo>
                    <a:pt x="800" y="66"/>
                  </a:lnTo>
                  <a:lnTo>
                    <a:pt x="792" y="61"/>
                  </a:lnTo>
                  <a:lnTo>
                    <a:pt x="787" y="59"/>
                  </a:lnTo>
                  <a:lnTo>
                    <a:pt x="783" y="55"/>
                  </a:lnTo>
                  <a:lnTo>
                    <a:pt x="777" y="53"/>
                  </a:lnTo>
                  <a:lnTo>
                    <a:pt x="771" y="51"/>
                  </a:lnTo>
                  <a:lnTo>
                    <a:pt x="766" y="49"/>
                  </a:lnTo>
                  <a:lnTo>
                    <a:pt x="760" y="47"/>
                  </a:lnTo>
                  <a:lnTo>
                    <a:pt x="752" y="46"/>
                  </a:lnTo>
                  <a:lnTo>
                    <a:pt x="747" y="44"/>
                  </a:lnTo>
                  <a:lnTo>
                    <a:pt x="741" y="42"/>
                  </a:lnTo>
                  <a:lnTo>
                    <a:pt x="735" y="42"/>
                  </a:lnTo>
                  <a:lnTo>
                    <a:pt x="728" y="40"/>
                  </a:lnTo>
                  <a:lnTo>
                    <a:pt x="722" y="40"/>
                  </a:lnTo>
                  <a:lnTo>
                    <a:pt x="714" y="38"/>
                  </a:lnTo>
                  <a:lnTo>
                    <a:pt x="707" y="38"/>
                  </a:lnTo>
                  <a:lnTo>
                    <a:pt x="699" y="36"/>
                  </a:lnTo>
                  <a:lnTo>
                    <a:pt x="692" y="36"/>
                  </a:lnTo>
                  <a:lnTo>
                    <a:pt x="684" y="36"/>
                  </a:lnTo>
                  <a:lnTo>
                    <a:pt x="676" y="36"/>
                  </a:lnTo>
                  <a:lnTo>
                    <a:pt x="669" y="36"/>
                  </a:lnTo>
                  <a:lnTo>
                    <a:pt x="663" y="36"/>
                  </a:lnTo>
                  <a:lnTo>
                    <a:pt x="654" y="36"/>
                  </a:lnTo>
                  <a:lnTo>
                    <a:pt x="646" y="36"/>
                  </a:lnTo>
                  <a:lnTo>
                    <a:pt x="638" y="36"/>
                  </a:lnTo>
                  <a:lnTo>
                    <a:pt x="631" y="38"/>
                  </a:lnTo>
                  <a:lnTo>
                    <a:pt x="623" y="38"/>
                  </a:lnTo>
                  <a:lnTo>
                    <a:pt x="617" y="38"/>
                  </a:lnTo>
                  <a:lnTo>
                    <a:pt x="610" y="40"/>
                  </a:lnTo>
                  <a:lnTo>
                    <a:pt x="602" y="40"/>
                  </a:lnTo>
                  <a:lnTo>
                    <a:pt x="597" y="40"/>
                  </a:lnTo>
                  <a:lnTo>
                    <a:pt x="589" y="42"/>
                  </a:lnTo>
                  <a:lnTo>
                    <a:pt x="581" y="42"/>
                  </a:lnTo>
                  <a:lnTo>
                    <a:pt x="576" y="44"/>
                  </a:lnTo>
                  <a:lnTo>
                    <a:pt x="568" y="44"/>
                  </a:lnTo>
                  <a:lnTo>
                    <a:pt x="562" y="46"/>
                  </a:lnTo>
                  <a:lnTo>
                    <a:pt x="557" y="47"/>
                  </a:lnTo>
                  <a:lnTo>
                    <a:pt x="551" y="49"/>
                  </a:lnTo>
                  <a:lnTo>
                    <a:pt x="545" y="49"/>
                  </a:lnTo>
                  <a:lnTo>
                    <a:pt x="539" y="51"/>
                  </a:lnTo>
                  <a:lnTo>
                    <a:pt x="536" y="53"/>
                  </a:lnTo>
                  <a:lnTo>
                    <a:pt x="532" y="55"/>
                  </a:lnTo>
                  <a:lnTo>
                    <a:pt x="522" y="57"/>
                  </a:lnTo>
                  <a:lnTo>
                    <a:pt x="519" y="61"/>
                  </a:lnTo>
                  <a:lnTo>
                    <a:pt x="513" y="61"/>
                  </a:lnTo>
                  <a:lnTo>
                    <a:pt x="507" y="63"/>
                  </a:lnTo>
                  <a:lnTo>
                    <a:pt x="501" y="63"/>
                  </a:lnTo>
                  <a:lnTo>
                    <a:pt x="496" y="63"/>
                  </a:lnTo>
                  <a:lnTo>
                    <a:pt x="490" y="63"/>
                  </a:lnTo>
                  <a:lnTo>
                    <a:pt x="484" y="63"/>
                  </a:lnTo>
                  <a:lnTo>
                    <a:pt x="479" y="63"/>
                  </a:lnTo>
                  <a:lnTo>
                    <a:pt x="473" y="65"/>
                  </a:lnTo>
                  <a:lnTo>
                    <a:pt x="467" y="65"/>
                  </a:lnTo>
                  <a:lnTo>
                    <a:pt x="462" y="65"/>
                  </a:lnTo>
                  <a:lnTo>
                    <a:pt x="458" y="65"/>
                  </a:lnTo>
                  <a:lnTo>
                    <a:pt x="452" y="65"/>
                  </a:lnTo>
                  <a:lnTo>
                    <a:pt x="443" y="63"/>
                  </a:lnTo>
                  <a:lnTo>
                    <a:pt x="433" y="63"/>
                  </a:lnTo>
                  <a:lnTo>
                    <a:pt x="424" y="61"/>
                  </a:lnTo>
                  <a:lnTo>
                    <a:pt x="414" y="61"/>
                  </a:lnTo>
                  <a:lnTo>
                    <a:pt x="403" y="59"/>
                  </a:lnTo>
                  <a:lnTo>
                    <a:pt x="393" y="57"/>
                  </a:lnTo>
                  <a:lnTo>
                    <a:pt x="384" y="55"/>
                  </a:lnTo>
                  <a:lnTo>
                    <a:pt x="374" y="53"/>
                  </a:lnTo>
                  <a:lnTo>
                    <a:pt x="365" y="51"/>
                  </a:lnTo>
                  <a:lnTo>
                    <a:pt x="357" y="49"/>
                  </a:lnTo>
                  <a:lnTo>
                    <a:pt x="346" y="47"/>
                  </a:lnTo>
                  <a:lnTo>
                    <a:pt x="336" y="44"/>
                  </a:lnTo>
                  <a:lnTo>
                    <a:pt x="327" y="42"/>
                  </a:lnTo>
                  <a:lnTo>
                    <a:pt x="319" y="38"/>
                  </a:lnTo>
                  <a:lnTo>
                    <a:pt x="308" y="34"/>
                  </a:lnTo>
                  <a:lnTo>
                    <a:pt x="298" y="32"/>
                  </a:lnTo>
                  <a:lnTo>
                    <a:pt x="289" y="28"/>
                  </a:lnTo>
                  <a:lnTo>
                    <a:pt x="281" y="27"/>
                  </a:lnTo>
                  <a:lnTo>
                    <a:pt x="271" y="23"/>
                  </a:lnTo>
                  <a:lnTo>
                    <a:pt x="262" y="19"/>
                  </a:lnTo>
                  <a:lnTo>
                    <a:pt x="251" y="15"/>
                  </a:lnTo>
                  <a:lnTo>
                    <a:pt x="241" y="13"/>
                  </a:lnTo>
                  <a:lnTo>
                    <a:pt x="232" y="9"/>
                  </a:lnTo>
                  <a:lnTo>
                    <a:pt x="222" y="6"/>
                  </a:lnTo>
                  <a:lnTo>
                    <a:pt x="213" y="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7" name="Freeform 31"/>
            <p:cNvSpPr>
              <a:spLocks/>
            </p:cNvSpPr>
            <p:nvPr/>
          </p:nvSpPr>
          <p:spPr bwMode="auto">
            <a:xfrm>
              <a:off x="2495" y="1622"/>
              <a:ext cx="184" cy="372"/>
            </a:xfrm>
            <a:custGeom>
              <a:avLst/>
              <a:gdLst>
                <a:gd name="T0" fmla="*/ 0 w 369"/>
                <a:gd name="T1" fmla="*/ 1 h 743"/>
                <a:gd name="T2" fmla="*/ 0 w 369"/>
                <a:gd name="T3" fmla="*/ 0 h 743"/>
                <a:gd name="T4" fmla="*/ 0 w 369"/>
                <a:gd name="T5" fmla="*/ 1 h 743"/>
                <a:gd name="T6" fmla="*/ 0 w 369"/>
                <a:gd name="T7" fmla="*/ 1 h 743"/>
                <a:gd name="T8" fmla="*/ 0 w 369"/>
                <a:gd name="T9" fmla="*/ 1 h 743"/>
                <a:gd name="T10" fmla="*/ 0 w 369"/>
                <a:gd name="T11" fmla="*/ 1 h 743"/>
                <a:gd name="T12" fmla="*/ 0 w 369"/>
                <a:gd name="T13" fmla="*/ 1 h 743"/>
                <a:gd name="T14" fmla="*/ 0 w 369"/>
                <a:gd name="T15" fmla="*/ 1 h 743"/>
                <a:gd name="T16" fmla="*/ 0 w 369"/>
                <a:gd name="T17" fmla="*/ 1 h 743"/>
                <a:gd name="T18" fmla="*/ 0 w 369"/>
                <a:gd name="T19" fmla="*/ 1 h 743"/>
                <a:gd name="T20" fmla="*/ 0 w 369"/>
                <a:gd name="T21" fmla="*/ 1 h 743"/>
                <a:gd name="T22" fmla="*/ 0 w 369"/>
                <a:gd name="T23" fmla="*/ 1 h 743"/>
                <a:gd name="T24" fmla="*/ 0 w 369"/>
                <a:gd name="T25" fmla="*/ 1 h 743"/>
                <a:gd name="T26" fmla="*/ 0 w 369"/>
                <a:gd name="T27" fmla="*/ 1 h 743"/>
                <a:gd name="T28" fmla="*/ 0 w 369"/>
                <a:gd name="T29" fmla="*/ 1 h 743"/>
                <a:gd name="T30" fmla="*/ 0 w 369"/>
                <a:gd name="T31" fmla="*/ 1 h 743"/>
                <a:gd name="T32" fmla="*/ 0 w 369"/>
                <a:gd name="T33" fmla="*/ 1 h 743"/>
                <a:gd name="T34" fmla="*/ 0 w 369"/>
                <a:gd name="T35" fmla="*/ 1 h 743"/>
                <a:gd name="T36" fmla="*/ 0 w 369"/>
                <a:gd name="T37" fmla="*/ 1 h 743"/>
                <a:gd name="T38" fmla="*/ 0 w 369"/>
                <a:gd name="T39" fmla="*/ 1 h 743"/>
                <a:gd name="T40" fmla="*/ 0 w 369"/>
                <a:gd name="T41" fmla="*/ 1 h 743"/>
                <a:gd name="T42" fmla="*/ 0 w 369"/>
                <a:gd name="T43" fmla="*/ 1 h 743"/>
                <a:gd name="T44" fmla="*/ 0 w 369"/>
                <a:gd name="T45" fmla="*/ 1 h 743"/>
                <a:gd name="T46" fmla="*/ 0 w 369"/>
                <a:gd name="T47" fmla="*/ 1 h 743"/>
                <a:gd name="T48" fmla="*/ 0 w 369"/>
                <a:gd name="T49" fmla="*/ 1 h 743"/>
                <a:gd name="T50" fmla="*/ 0 w 369"/>
                <a:gd name="T51" fmla="*/ 1 h 743"/>
                <a:gd name="T52" fmla="*/ 0 w 369"/>
                <a:gd name="T53" fmla="*/ 1 h 743"/>
                <a:gd name="T54" fmla="*/ 0 w 369"/>
                <a:gd name="T55" fmla="*/ 1 h 743"/>
                <a:gd name="T56" fmla="*/ 0 w 369"/>
                <a:gd name="T57" fmla="*/ 1 h 743"/>
                <a:gd name="T58" fmla="*/ 0 w 369"/>
                <a:gd name="T59" fmla="*/ 1 h 743"/>
                <a:gd name="T60" fmla="*/ 0 w 369"/>
                <a:gd name="T61" fmla="*/ 1 h 743"/>
                <a:gd name="T62" fmla="*/ 0 w 369"/>
                <a:gd name="T63" fmla="*/ 1 h 743"/>
                <a:gd name="T64" fmla="*/ 0 w 369"/>
                <a:gd name="T65" fmla="*/ 1 h 743"/>
                <a:gd name="T66" fmla="*/ 0 w 369"/>
                <a:gd name="T67" fmla="*/ 1 h 743"/>
                <a:gd name="T68" fmla="*/ 0 w 369"/>
                <a:gd name="T69" fmla="*/ 1 h 743"/>
                <a:gd name="T70" fmla="*/ 0 w 369"/>
                <a:gd name="T71" fmla="*/ 1 h 743"/>
                <a:gd name="T72" fmla="*/ 0 w 369"/>
                <a:gd name="T73" fmla="*/ 1 h 743"/>
                <a:gd name="T74" fmla="*/ 0 w 369"/>
                <a:gd name="T75" fmla="*/ 1 h 743"/>
                <a:gd name="T76" fmla="*/ 0 w 369"/>
                <a:gd name="T77" fmla="*/ 1 h 743"/>
                <a:gd name="T78" fmla="*/ 0 w 369"/>
                <a:gd name="T79" fmla="*/ 1 h 743"/>
                <a:gd name="T80" fmla="*/ 0 w 369"/>
                <a:gd name="T81" fmla="*/ 1 h 743"/>
                <a:gd name="T82" fmla="*/ 0 w 369"/>
                <a:gd name="T83" fmla="*/ 1 h 743"/>
                <a:gd name="T84" fmla="*/ 0 w 369"/>
                <a:gd name="T85" fmla="*/ 1 h 743"/>
                <a:gd name="T86" fmla="*/ 0 w 369"/>
                <a:gd name="T87" fmla="*/ 1 h 743"/>
                <a:gd name="T88" fmla="*/ 0 w 369"/>
                <a:gd name="T89" fmla="*/ 1 h 743"/>
                <a:gd name="T90" fmla="*/ 0 w 369"/>
                <a:gd name="T91" fmla="*/ 1 h 743"/>
                <a:gd name="T92" fmla="*/ 0 w 369"/>
                <a:gd name="T93" fmla="*/ 1 h 743"/>
                <a:gd name="T94" fmla="*/ 0 w 369"/>
                <a:gd name="T95" fmla="*/ 1 h 7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9"/>
                <a:gd name="T145" fmla="*/ 0 h 743"/>
                <a:gd name="T146" fmla="*/ 369 w 369"/>
                <a:gd name="T147" fmla="*/ 743 h 7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9" h="743">
                  <a:moveTo>
                    <a:pt x="253" y="11"/>
                  </a:moveTo>
                  <a:lnTo>
                    <a:pt x="243" y="8"/>
                  </a:lnTo>
                  <a:lnTo>
                    <a:pt x="236" y="6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6" y="2"/>
                  </a:lnTo>
                  <a:lnTo>
                    <a:pt x="177" y="2"/>
                  </a:lnTo>
                  <a:lnTo>
                    <a:pt x="169" y="4"/>
                  </a:lnTo>
                  <a:lnTo>
                    <a:pt x="162" y="4"/>
                  </a:lnTo>
                  <a:lnTo>
                    <a:pt x="156" y="8"/>
                  </a:lnTo>
                  <a:lnTo>
                    <a:pt x="148" y="9"/>
                  </a:lnTo>
                  <a:lnTo>
                    <a:pt x="141" y="11"/>
                  </a:lnTo>
                  <a:lnTo>
                    <a:pt x="135" y="15"/>
                  </a:lnTo>
                  <a:lnTo>
                    <a:pt x="129" y="19"/>
                  </a:lnTo>
                  <a:lnTo>
                    <a:pt x="122" y="21"/>
                  </a:lnTo>
                  <a:lnTo>
                    <a:pt x="116" y="25"/>
                  </a:lnTo>
                  <a:lnTo>
                    <a:pt x="110" y="29"/>
                  </a:lnTo>
                  <a:lnTo>
                    <a:pt x="105" y="34"/>
                  </a:lnTo>
                  <a:lnTo>
                    <a:pt x="99" y="38"/>
                  </a:lnTo>
                  <a:lnTo>
                    <a:pt x="93" y="44"/>
                  </a:lnTo>
                  <a:lnTo>
                    <a:pt x="90" y="48"/>
                  </a:lnTo>
                  <a:lnTo>
                    <a:pt x="86" y="53"/>
                  </a:lnTo>
                  <a:lnTo>
                    <a:pt x="80" y="59"/>
                  </a:lnTo>
                  <a:lnTo>
                    <a:pt x="76" y="65"/>
                  </a:lnTo>
                  <a:lnTo>
                    <a:pt x="72" y="70"/>
                  </a:lnTo>
                  <a:lnTo>
                    <a:pt x="69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5"/>
                  </a:lnTo>
                  <a:lnTo>
                    <a:pt x="59" y="103"/>
                  </a:lnTo>
                  <a:lnTo>
                    <a:pt x="55" y="108"/>
                  </a:lnTo>
                  <a:lnTo>
                    <a:pt x="53" y="114"/>
                  </a:lnTo>
                  <a:lnTo>
                    <a:pt x="51" y="120"/>
                  </a:lnTo>
                  <a:lnTo>
                    <a:pt x="51" y="125"/>
                  </a:lnTo>
                  <a:lnTo>
                    <a:pt x="50" y="131"/>
                  </a:lnTo>
                  <a:lnTo>
                    <a:pt x="50" y="137"/>
                  </a:lnTo>
                  <a:lnTo>
                    <a:pt x="50" y="144"/>
                  </a:lnTo>
                  <a:lnTo>
                    <a:pt x="51" y="150"/>
                  </a:lnTo>
                  <a:lnTo>
                    <a:pt x="51" y="156"/>
                  </a:lnTo>
                  <a:lnTo>
                    <a:pt x="51" y="162"/>
                  </a:lnTo>
                  <a:lnTo>
                    <a:pt x="53" y="167"/>
                  </a:lnTo>
                  <a:lnTo>
                    <a:pt x="55" y="173"/>
                  </a:lnTo>
                  <a:lnTo>
                    <a:pt x="57" y="179"/>
                  </a:lnTo>
                  <a:lnTo>
                    <a:pt x="61" y="184"/>
                  </a:lnTo>
                  <a:lnTo>
                    <a:pt x="63" y="190"/>
                  </a:lnTo>
                  <a:lnTo>
                    <a:pt x="69" y="196"/>
                  </a:lnTo>
                  <a:lnTo>
                    <a:pt x="76" y="203"/>
                  </a:lnTo>
                  <a:lnTo>
                    <a:pt x="86" y="211"/>
                  </a:lnTo>
                  <a:lnTo>
                    <a:pt x="91" y="213"/>
                  </a:lnTo>
                  <a:lnTo>
                    <a:pt x="97" y="217"/>
                  </a:lnTo>
                  <a:lnTo>
                    <a:pt x="103" y="221"/>
                  </a:lnTo>
                  <a:lnTo>
                    <a:pt x="110" y="224"/>
                  </a:lnTo>
                  <a:lnTo>
                    <a:pt x="116" y="226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43" y="230"/>
                  </a:lnTo>
                  <a:lnTo>
                    <a:pt x="152" y="232"/>
                  </a:lnTo>
                  <a:lnTo>
                    <a:pt x="162" y="232"/>
                  </a:lnTo>
                  <a:lnTo>
                    <a:pt x="173" y="232"/>
                  </a:lnTo>
                  <a:lnTo>
                    <a:pt x="185" y="232"/>
                  </a:lnTo>
                  <a:lnTo>
                    <a:pt x="185" y="238"/>
                  </a:lnTo>
                  <a:lnTo>
                    <a:pt x="185" y="245"/>
                  </a:lnTo>
                  <a:lnTo>
                    <a:pt x="183" y="253"/>
                  </a:lnTo>
                  <a:lnTo>
                    <a:pt x="181" y="260"/>
                  </a:lnTo>
                  <a:lnTo>
                    <a:pt x="179" y="270"/>
                  </a:lnTo>
                  <a:lnTo>
                    <a:pt x="177" y="278"/>
                  </a:lnTo>
                  <a:lnTo>
                    <a:pt x="175" y="287"/>
                  </a:lnTo>
                  <a:lnTo>
                    <a:pt x="171" y="297"/>
                  </a:lnTo>
                  <a:lnTo>
                    <a:pt x="167" y="306"/>
                  </a:lnTo>
                  <a:lnTo>
                    <a:pt x="164" y="316"/>
                  </a:lnTo>
                  <a:lnTo>
                    <a:pt x="158" y="327"/>
                  </a:lnTo>
                  <a:lnTo>
                    <a:pt x="154" y="338"/>
                  </a:lnTo>
                  <a:lnTo>
                    <a:pt x="148" y="348"/>
                  </a:lnTo>
                  <a:lnTo>
                    <a:pt x="145" y="359"/>
                  </a:lnTo>
                  <a:lnTo>
                    <a:pt x="139" y="371"/>
                  </a:lnTo>
                  <a:lnTo>
                    <a:pt x="133" y="382"/>
                  </a:lnTo>
                  <a:lnTo>
                    <a:pt x="128" y="393"/>
                  </a:lnTo>
                  <a:lnTo>
                    <a:pt x="120" y="405"/>
                  </a:lnTo>
                  <a:lnTo>
                    <a:pt x="114" y="418"/>
                  </a:lnTo>
                  <a:lnTo>
                    <a:pt x="109" y="430"/>
                  </a:lnTo>
                  <a:lnTo>
                    <a:pt x="101" y="441"/>
                  </a:lnTo>
                  <a:lnTo>
                    <a:pt x="95" y="454"/>
                  </a:lnTo>
                  <a:lnTo>
                    <a:pt x="88" y="466"/>
                  </a:lnTo>
                  <a:lnTo>
                    <a:pt x="82" y="479"/>
                  </a:lnTo>
                  <a:lnTo>
                    <a:pt x="76" y="490"/>
                  </a:lnTo>
                  <a:lnTo>
                    <a:pt x="69" y="502"/>
                  </a:lnTo>
                  <a:lnTo>
                    <a:pt x="63" y="515"/>
                  </a:lnTo>
                  <a:lnTo>
                    <a:pt x="57" y="527"/>
                  </a:lnTo>
                  <a:lnTo>
                    <a:pt x="51" y="538"/>
                  </a:lnTo>
                  <a:lnTo>
                    <a:pt x="46" y="549"/>
                  </a:lnTo>
                  <a:lnTo>
                    <a:pt x="40" y="563"/>
                  </a:lnTo>
                  <a:lnTo>
                    <a:pt x="36" y="574"/>
                  </a:lnTo>
                  <a:lnTo>
                    <a:pt x="31" y="585"/>
                  </a:lnTo>
                  <a:lnTo>
                    <a:pt x="25" y="597"/>
                  </a:lnTo>
                  <a:lnTo>
                    <a:pt x="19" y="606"/>
                  </a:lnTo>
                  <a:lnTo>
                    <a:pt x="17" y="618"/>
                  </a:lnTo>
                  <a:lnTo>
                    <a:pt x="12" y="627"/>
                  </a:lnTo>
                  <a:lnTo>
                    <a:pt x="10" y="637"/>
                  </a:lnTo>
                  <a:lnTo>
                    <a:pt x="6" y="646"/>
                  </a:lnTo>
                  <a:lnTo>
                    <a:pt x="4" y="658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0"/>
                  </a:lnTo>
                  <a:lnTo>
                    <a:pt x="0" y="698"/>
                  </a:lnTo>
                  <a:lnTo>
                    <a:pt x="2" y="705"/>
                  </a:lnTo>
                  <a:lnTo>
                    <a:pt x="4" y="711"/>
                  </a:lnTo>
                  <a:lnTo>
                    <a:pt x="8" y="719"/>
                  </a:lnTo>
                  <a:lnTo>
                    <a:pt x="10" y="722"/>
                  </a:lnTo>
                  <a:lnTo>
                    <a:pt x="13" y="726"/>
                  </a:lnTo>
                  <a:lnTo>
                    <a:pt x="19" y="730"/>
                  </a:lnTo>
                  <a:lnTo>
                    <a:pt x="25" y="736"/>
                  </a:lnTo>
                  <a:lnTo>
                    <a:pt x="31" y="738"/>
                  </a:lnTo>
                  <a:lnTo>
                    <a:pt x="38" y="741"/>
                  </a:lnTo>
                  <a:lnTo>
                    <a:pt x="46" y="741"/>
                  </a:lnTo>
                  <a:lnTo>
                    <a:pt x="55" y="743"/>
                  </a:lnTo>
                  <a:lnTo>
                    <a:pt x="65" y="743"/>
                  </a:lnTo>
                  <a:lnTo>
                    <a:pt x="76" y="743"/>
                  </a:lnTo>
                  <a:lnTo>
                    <a:pt x="88" y="741"/>
                  </a:lnTo>
                  <a:lnTo>
                    <a:pt x="103" y="739"/>
                  </a:lnTo>
                  <a:lnTo>
                    <a:pt x="116" y="738"/>
                  </a:lnTo>
                  <a:lnTo>
                    <a:pt x="131" y="734"/>
                  </a:lnTo>
                  <a:lnTo>
                    <a:pt x="148" y="730"/>
                  </a:lnTo>
                  <a:lnTo>
                    <a:pt x="167" y="726"/>
                  </a:lnTo>
                  <a:lnTo>
                    <a:pt x="179" y="720"/>
                  </a:lnTo>
                  <a:lnTo>
                    <a:pt x="192" y="715"/>
                  </a:lnTo>
                  <a:lnTo>
                    <a:pt x="202" y="709"/>
                  </a:lnTo>
                  <a:lnTo>
                    <a:pt x="213" y="701"/>
                  </a:lnTo>
                  <a:lnTo>
                    <a:pt x="224" y="694"/>
                  </a:lnTo>
                  <a:lnTo>
                    <a:pt x="234" y="688"/>
                  </a:lnTo>
                  <a:lnTo>
                    <a:pt x="243" y="681"/>
                  </a:lnTo>
                  <a:lnTo>
                    <a:pt x="255" y="673"/>
                  </a:lnTo>
                  <a:lnTo>
                    <a:pt x="262" y="663"/>
                  </a:lnTo>
                  <a:lnTo>
                    <a:pt x="270" y="654"/>
                  </a:lnTo>
                  <a:lnTo>
                    <a:pt x="280" y="644"/>
                  </a:lnTo>
                  <a:lnTo>
                    <a:pt x="287" y="637"/>
                  </a:lnTo>
                  <a:lnTo>
                    <a:pt x="295" y="627"/>
                  </a:lnTo>
                  <a:lnTo>
                    <a:pt x="302" y="616"/>
                  </a:lnTo>
                  <a:lnTo>
                    <a:pt x="308" y="606"/>
                  </a:lnTo>
                  <a:lnTo>
                    <a:pt x="316" y="597"/>
                  </a:lnTo>
                  <a:lnTo>
                    <a:pt x="321" y="585"/>
                  </a:lnTo>
                  <a:lnTo>
                    <a:pt x="327" y="574"/>
                  </a:lnTo>
                  <a:lnTo>
                    <a:pt x="331" y="563"/>
                  </a:lnTo>
                  <a:lnTo>
                    <a:pt x="337" y="551"/>
                  </a:lnTo>
                  <a:lnTo>
                    <a:pt x="340" y="540"/>
                  </a:lnTo>
                  <a:lnTo>
                    <a:pt x="344" y="527"/>
                  </a:lnTo>
                  <a:lnTo>
                    <a:pt x="348" y="515"/>
                  </a:lnTo>
                  <a:lnTo>
                    <a:pt x="352" y="504"/>
                  </a:lnTo>
                  <a:lnTo>
                    <a:pt x="354" y="490"/>
                  </a:lnTo>
                  <a:lnTo>
                    <a:pt x="358" y="477"/>
                  </a:lnTo>
                  <a:lnTo>
                    <a:pt x="359" y="466"/>
                  </a:lnTo>
                  <a:lnTo>
                    <a:pt x="363" y="452"/>
                  </a:lnTo>
                  <a:lnTo>
                    <a:pt x="363" y="439"/>
                  </a:lnTo>
                  <a:lnTo>
                    <a:pt x="365" y="426"/>
                  </a:lnTo>
                  <a:lnTo>
                    <a:pt x="367" y="413"/>
                  </a:lnTo>
                  <a:lnTo>
                    <a:pt x="369" y="399"/>
                  </a:lnTo>
                  <a:lnTo>
                    <a:pt x="367" y="386"/>
                  </a:lnTo>
                  <a:lnTo>
                    <a:pt x="367" y="373"/>
                  </a:lnTo>
                  <a:lnTo>
                    <a:pt x="367" y="359"/>
                  </a:lnTo>
                  <a:lnTo>
                    <a:pt x="367" y="346"/>
                  </a:lnTo>
                  <a:lnTo>
                    <a:pt x="365" y="331"/>
                  </a:lnTo>
                  <a:lnTo>
                    <a:pt x="365" y="317"/>
                  </a:lnTo>
                  <a:lnTo>
                    <a:pt x="363" y="304"/>
                  </a:lnTo>
                  <a:lnTo>
                    <a:pt x="363" y="293"/>
                  </a:lnTo>
                  <a:lnTo>
                    <a:pt x="361" y="278"/>
                  </a:lnTo>
                  <a:lnTo>
                    <a:pt x="359" y="264"/>
                  </a:lnTo>
                  <a:lnTo>
                    <a:pt x="356" y="251"/>
                  </a:lnTo>
                  <a:lnTo>
                    <a:pt x="354" y="238"/>
                  </a:lnTo>
                  <a:lnTo>
                    <a:pt x="350" y="224"/>
                  </a:lnTo>
                  <a:lnTo>
                    <a:pt x="348" y="213"/>
                  </a:lnTo>
                  <a:lnTo>
                    <a:pt x="344" y="200"/>
                  </a:lnTo>
                  <a:lnTo>
                    <a:pt x="342" y="188"/>
                  </a:lnTo>
                  <a:lnTo>
                    <a:pt x="337" y="175"/>
                  </a:lnTo>
                  <a:lnTo>
                    <a:pt x="333" y="162"/>
                  </a:lnTo>
                  <a:lnTo>
                    <a:pt x="327" y="148"/>
                  </a:lnTo>
                  <a:lnTo>
                    <a:pt x="323" y="137"/>
                  </a:lnTo>
                  <a:lnTo>
                    <a:pt x="320" y="124"/>
                  </a:lnTo>
                  <a:lnTo>
                    <a:pt x="314" y="114"/>
                  </a:lnTo>
                  <a:lnTo>
                    <a:pt x="308" y="103"/>
                  </a:lnTo>
                  <a:lnTo>
                    <a:pt x="304" y="91"/>
                  </a:lnTo>
                  <a:lnTo>
                    <a:pt x="297" y="80"/>
                  </a:lnTo>
                  <a:lnTo>
                    <a:pt x="291" y="68"/>
                  </a:lnTo>
                  <a:lnTo>
                    <a:pt x="285" y="57"/>
                  </a:lnTo>
                  <a:lnTo>
                    <a:pt x="280" y="48"/>
                  </a:lnTo>
                  <a:lnTo>
                    <a:pt x="272" y="38"/>
                  </a:lnTo>
                  <a:lnTo>
                    <a:pt x="266" y="29"/>
                  </a:lnTo>
                  <a:lnTo>
                    <a:pt x="261" y="21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8" name="Freeform 32"/>
            <p:cNvSpPr>
              <a:spLocks/>
            </p:cNvSpPr>
            <p:nvPr/>
          </p:nvSpPr>
          <p:spPr bwMode="auto">
            <a:xfrm>
              <a:off x="2503" y="1819"/>
              <a:ext cx="399" cy="422"/>
            </a:xfrm>
            <a:custGeom>
              <a:avLst/>
              <a:gdLst>
                <a:gd name="T0" fmla="*/ 0 w 799"/>
                <a:gd name="T1" fmla="*/ 0 h 845"/>
                <a:gd name="T2" fmla="*/ 0 w 799"/>
                <a:gd name="T3" fmla="*/ 0 h 845"/>
                <a:gd name="T4" fmla="*/ 0 w 799"/>
                <a:gd name="T5" fmla="*/ 0 h 845"/>
                <a:gd name="T6" fmla="*/ 0 w 799"/>
                <a:gd name="T7" fmla="*/ 0 h 845"/>
                <a:gd name="T8" fmla="*/ 0 w 799"/>
                <a:gd name="T9" fmla="*/ 0 h 845"/>
                <a:gd name="T10" fmla="*/ 0 w 799"/>
                <a:gd name="T11" fmla="*/ 0 h 845"/>
                <a:gd name="T12" fmla="*/ 0 w 799"/>
                <a:gd name="T13" fmla="*/ 0 h 845"/>
                <a:gd name="T14" fmla="*/ 0 w 799"/>
                <a:gd name="T15" fmla="*/ 0 h 845"/>
                <a:gd name="T16" fmla="*/ 0 w 799"/>
                <a:gd name="T17" fmla="*/ 0 h 845"/>
                <a:gd name="T18" fmla="*/ 0 w 799"/>
                <a:gd name="T19" fmla="*/ 0 h 845"/>
                <a:gd name="T20" fmla="*/ 0 w 799"/>
                <a:gd name="T21" fmla="*/ 0 h 845"/>
                <a:gd name="T22" fmla="*/ 0 w 799"/>
                <a:gd name="T23" fmla="*/ 0 h 845"/>
                <a:gd name="T24" fmla="*/ 0 w 799"/>
                <a:gd name="T25" fmla="*/ 0 h 845"/>
                <a:gd name="T26" fmla="*/ 0 w 799"/>
                <a:gd name="T27" fmla="*/ 0 h 845"/>
                <a:gd name="T28" fmla="*/ 0 w 799"/>
                <a:gd name="T29" fmla="*/ 0 h 845"/>
                <a:gd name="T30" fmla="*/ 0 w 799"/>
                <a:gd name="T31" fmla="*/ 0 h 845"/>
                <a:gd name="T32" fmla="*/ 0 w 799"/>
                <a:gd name="T33" fmla="*/ 0 h 845"/>
                <a:gd name="T34" fmla="*/ 0 w 799"/>
                <a:gd name="T35" fmla="*/ 0 h 845"/>
                <a:gd name="T36" fmla="*/ 0 w 799"/>
                <a:gd name="T37" fmla="*/ 0 h 845"/>
                <a:gd name="T38" fmla="*/ 0 w 799"/>
                <a:gd name="T39" fmla="*/ 0 h 845"/>
                <a:gd name="T40" fmla="*/ 0 w 799"/>
                <a:gd name="T41" fmla="*/ 0 h 845"/>
                <a:gd name="T42" fmla="*/ 0 w 799"/>
                <a:gd name="T43" fmla="*/ 0 h 845"/>
                <a:gd name="T44" fmla="*/ 0 w 799"/>
                <a:gd name="T45" fmla="*/ 0 h 845"/>
                <a:gd name="T46" fmla="*/ 0 w 799"/>
                <a:gd name="T47" fmla="*/ 0 h 845"/>
                <a:gd name="T48" fmla="*/ 0 w 799"/>
                <a:gd name="T49" fmla="*/ 0 h 845"/>
                <a:gd name="T50" fmla="*/ 0 w 799"/>
                <a:gd name="T51" fmla="*/ 0 h 845"/>
                <a:gd name="T52" fmla="*/ 0 w 799"/>
                <a:gd name="T53" fmla="*/ 0 h 845"/>
                <a:gd name="T54" fmla="*/ 0 w 799"/>
                <a:gd name="T55" fmla="*/ 0 h 845"/>
                <a:gd name="T56" fmla="*/ 0 w 799"/>
                <a:gd name="T57" fmla="*/ 0 h 845"/>
                <a:gd name="T58" fmla="*/ 0 w 799"/>
                <a:gd name="T59" fmla="*/ 0 h 845"/>
                <a:gd name="T60" fmla="*/ 0 w 799"/>
                <a:gd name="T61" fmla="*/ 0 h 845"/>
                <a:gd name="T62" fmla="*/ 0 w 799"/>
                <a:gd name="T63" fmla="*/ 0 h 845"/>
                <a:gd name="T64" fmla="*/ 0 w 799"/>
                <a:gd name="T65" fmla="*/ 0 h 845"/>
                <a:gd name="T66" fmla="*/ 0 w 799"/>
                <a:gd name="T67" fmla="*/ 0 h 845"/>
                <a:gd name="T68" fmla="*/ 0 w 799"/>
                <a:gd name="T69" fmla="*/ 0 h 845"/>
                <a:gd name="T70" fmla="*/ 0 w 799"/>
                <a:gd name="T71" fmla="*/ 0 h 845"/>
                <a:gd name="T72" fmla="*/ 0 w 799"/>
                <a:gd name="T73" fmla="*/ 0 h 845"/>
                <a:gd name="T74" fmla="*/ 0 w 799"/>
                <a:gd name="T75" fmla="*/ 0 h 845"/>
                <a:gd name="T76" fmla="*/ 0 w 799"/>
                <a:gd name="T77" fmla="*/ 0 h 845"/>
                <a:gd name="T78" fmla="*/ 0 w 799"/>
                <a:gd name="T79" fmla="*/ 0 h 845"/>
                <a:gd name="T80" fmla="*/ 0 w 799"/>
                <a:gd name="T81" fmla="*/ 0 h 845"/>
                <a:gd name="T82" fmla="*/ 0 w 799"/>
                <a:gd name="T83" fmla="*/ 0 h 845"/>
                <a:gd name="T84" fmla="*/ 0 w 799"/>
                <a:gd name="T85" fmla="*/ 0 h 845"/>
                <a:gd name="T86" fmla="*/ 0 w 799"/>
                <a:gd name="T87" fmla="*/ 0 h 845"/>
                <a:gd name="T88" fmla="*/ 0 w 799"/>
                <a:gd name="T89" fmla="*/ 0 h 845"/>
                <a:gd name="T90" fmla="*/ 0 w 799"/>
                <a:gd name="T91" fmla="*/ 0 h 845"/>
                <a:gd name="T92" fmla="*/ 0 w 799"/>
                <a:gd name="T93" fmla="*/ 0 h 845"/>
                <a:gd name="T94" fmla="*/ 0 w 799"/>
                <a:gd name="T95" fmla="*/ 0 h 845"/>
                <a:gd name="T96" fmla="*/ 0 w 799"/>
                <a:gd name="T97" fmla="*/ 0 h 845"/>
                <a:gd name="T98" fmla="*/ 0 w 799"/>
                <a:gd name="T99" fmla="*/ 0 h 845"/>
                <a:gd name="T100" fmla="*/ 0 w 799"/>
                <a:gd name="T101" fmla="*/ 0 h 845"/>
                <a:gd name="T102" fmla="*/ 0 w 799"/>
                <a:gd name="T103" fmla="*/ 0 h 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845"/>
                <a:gd name="T158" fmla="*/ 799 w 799"/>
                <a:gd name="T159" fmla="*/ 845 h 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845">
                  <a:moveTo>
                    <a:pt x="799" y="147"/>
                  </a:moveTo>
                  <a:lnTo>
                    <a:pt x="797" y="145"/>
                  </a:lnTo>
                  <a:lnTo>
                    <a:pt x="793" y="143"/>
                  </a:lnTo>
                  <a:lnTo>
                    <a:pt x="787" y="137"/>
                  </a:lnTo>
                  <a:lnTo>
                    <a:pt x="782" y="134"/>
                  </a:lnTo>
                  <a:lnTo>
                    <a:pt x="778" y="130"/>
                  </a:lnTo>
                  <a:lnTo>
                    <a:pt x="774" y="126"/>
                  </a:lnTo>
                  <a:lnTo>
                    <a:pt x="768" y="122"/>
                  </a:lnTo>
                  <a:lnTo>
                    <a:pt x="765" y="118"/>
                  </a:lnTo>
                  <a:lnTo>
                    <a:pt x="757" y="113"/>
                  </a:lnTo>
                  <a:lnTo>
                    <a:pt x="751" y="109"/>
                  </a:lnTo>
                  <a:lnTo>
                    <a:pt x="745" y="105"/>
                  </a:lnTo>
                  <a:lnTo>
                    <a:pt x="740" y="101"/>
                  </a:lnTo>
                  <a:lnTo>
                    <a:pt x="732" y="96"/>
                  </a:lnTo>
                  <a:lnTo>
                    <a:pt x="725" y="90"/>
                  </a:lnTo>
                  <a:lnTo>
                    <a:pt x="715" y="86"/>
                  </a:lnTo>
                  <a:lnTo>
                    <a:pt x="709" y="80"/>
                  </a:lnTo>
                  <a:lnTo>
                    <a:pt x="700" y="75"/>
                  </a:lnTo>
                  <a:lnTo>
                    <a:pt x="690" y="73"/>
                  </a:lnTo>
                  <a:lnTo>
                    <a:pt x="681" y="67"/>
                  </a:lnTo>
                  <a:lnTo>
                    <a:pt x="673" y="63"/>
                  </a:lnTo>
                  <a:lnTo>
                    <a:pt x="668" y="61"/>
                  </a:lnTo>
                  <a:lnTo>
                    <a:pt x="662" y="58"/>
                  </a:lnTo>
                  <a:lnTo>
                    <a:pt x="656" y="56"/>
                  </a:lnTo>
                  <a:lnTo>
                    <a:pt x="652" y="54"/>
                  </a:lnTo>
                  <a:lnTo>
                    <a:pt x="647" y="52"/>
                  </a:lnTo>
                  <a:lnTo>
                    <a:pt x="641" y="50"/>
                  </a:lnTo>
                  <a:lnTo>
                    <a:pt x="635" y="48"/>
                  </a:lnTo>
                  <a:lnTo>
                    <a:pt x="630" y="46"/>
                  </a:lnTo>
                  <a:lnTo>
                    <a:pt x="626" y="44"/>
                  </a:lnTo>
                  <a:lnTo>
                    <a:pt x="620" y="42"/>
                  </a:lnTo>
                  <a:lnTo>
                    <a:pt x="614" y="40"/>
                  </a:lnTo>
                  <a:lnTo>
                    <a:pt x="609" y="40"/>
                  </a:lnTo>
                  <a:lnTo>
                    <a:pt x="603" y="39"/>
                  </a:lnTo>
                  <a:lnTo>
                    <a:pt x="597" y="37"/>
                  </a:lnTo>
                  <a:lnTo>
                    <a:pt x="592" y="35"/>
                  </a:lnTo>
                  <a:lnTo>
                    <a:pt x="586" y="35"/>
                  </a:lnTo>
                  <a:lnTo>
                    <a:pt x="580" y="33"/>
                  </a:lnTo>
                  <a:lnTo>
                    <a:pt x="573" y="33"/>
                  </a:lnTo>
                  <a:lnTo>
                    <a:pt x="567" y="31"/>
                  </a:lnTo>
                  <a:lnTo>
                    <a:pt x="561" y="29"/>
                  </a:lnTo>
                  <a:lnTo>
                    <a:pt x="555" y="27"/>
                  </a:lnTo>
                  <a:lnTo>
                    <a:pt x="550" y="27"/>
                  </a:lnTo>
                  <a:lnTo>
                    <a:pt x="544" y="25"/>
                  </a:lnTo>
                  <a:lnTo>
                    <a:pt x="538" y="25"/>
                  </a:lnTo>
                  <a:lnTo>
                    <a:pt x="533" y="23"/>
                  </a:lnTo>
                  <a:lnTo>
                    <a:pt x="527" y="23"/>
                  </a:lnTo>
                  <a:lnTo>
                    <a:pt x="521" y="21"/>
                  </a:lnTo>
                  <a:lnTo>
                    <a:pt x="515" y="21"/>
                  </a:lnTo>
                  <a:lnTo>
                    <a:pt x="510" y="21"/>
                  </a:lnTo>
                  <a:lnTo>
                    <a:pt x="506" y="20"/>
                  </a:lnTo>
                  <a:lnTo>
                    <a:pt x="500" y="20"/>
                  </a:lnTo>
                  <a:lnTo>
                    <a:pt x="495" y="20"/>
                  </a:lnTo>
                  <a:lnTo>
                    <a:pt x="489" y="18"/>
                  </a:lnTo>
                  <a:lnTo>
                    <a:pt x="483" y="16"/>
                  </a:lnTo>
                  <a:lnTo>
                    <a:pt x="479" y="16"/>
                  </a:lnTo>
                  <a:lnTo>
                    <a:pt x="474" y="16"/>
                  </a:lnTo>
                  <a:lnTo>
                    <a:pt x="464" y="14"/>
                  </a:lnTo>
                  <a:lnTo>
                    <a:pt x="457" y="12"/>
                  </a:lnTo>
                  <a:lnTo>
                    <a:pt x="447" y="10"/>
                  </a:lnTo>
                  <a:lnTo>
                    <a:pt x="439" y="10"/>
                  </a:lnTo>
                  <a:lnTo>
                    <a:pt x="430" y="8"/>
                  </a:lnTo>
                  <a:lnTo>
                    <a:pt x="422" y="8"/>
                  </a:lnTo>
                  <a:lnTo>
                    <a:pt x="415" y="6"/>
                  </a:lnTo>
                  <a:lnTo>
                    <a:pt x="407" y="6"/>
                  </a:lnTo>
                  <a:lnTo>
                    <a:pt x="401" y="4"/>
                  </a:lnTo>
                  <a:lnTo>
                    <a:pt x="396" y="4"/>
                  </a:lnTo>
                  <a:lnTo>
                    <a:pt x="388" y="4"/>
                  </a:lnTo>
                  <a:lnTo>
                    <a:pt x="382" y="2"/>
                  </a:lnTo>
                  <a:lnTo>
                    <a:pt x="379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48" y="6"/>
                  </a:lnTo>
                  <a:lnTo>
                    <a:pt x="344" y="10"/>
                  </a:lnTo>
                  <a:lnTo>
                    <a:pt x="339" y="14"/>
                  </a:lnTo>
                  <a:lnTo>
                    <a:pt x="333" y="18"/>
                  </a:lnTo>
                  <a:lnTo>
                    <a:pt x="327" y="23"/>
                  </a:lnTo>
                  <a:lnTo>
                    <a:pt x="322" y="29"/>
                  </a:lnTo>
                  <a:lnTo>
                    <a:pt x="314" y="35"/>
                  </a:lnTo>
                  <a:lnTo>
                    <a:pt x="306" y="42"/>
                  </a:lnTo>
                  <a:lnTo>
                    <a:pt x="297" y="50"/>
                  </a:lnTo>
                  <a:lnTo>
                    <a:pt x="287" y="58"/>
                  </a:lnTo>
                  <a:lnTo>
                    <a:pt x="280" y="67"/>
                  </a:lnTo>
                  <a:lnTo>
                    <a:pt x="270" y="75"/>
                  </a:lnTo>
                  <a:lnTo>
                    <a:pt x="261" y="84"/>
                  </a:lnTo>
                  <a:lnTo>
                    <a:pt x="255" y="88"/>
                  </a:lnTo>
                  <a:lnTo>
                    <a:pt x="249" y="92"/>
                  </a:lnTo>
                  <a:lnTo>
                    <a:pt x="246" y="97"/>
                  </a:lnTo>
                  <a:lnTo>
                    <a:pt x="240" y="103"/>
                  </a:lnTo>
                  <a:lnTo>
                    <a:pt x="234" y="107"/>
                  </a:lnTo>
                  <a:lnTo>
                    <a:pt x="230" y="113"/>
                  </a:lnTo>
                  <a:lnTo>
                    <a:pt x="225" y="116"/>
                  </a:lnTo>
                  <a:lnTo>
                    <a:pt x="219" y="122"/>
                  </a:lnTo>
                  <a:lnTo>
                    <a:pt x="213" y="128"/>
                  </a:lnTo>
                  <a:lnTo>
                    <a:pt x="208" y="134"/>
                  </a:lnTo>
                  <a:lnTo>
                    <a:pt x="202" y="137"/>
                  </a:lnTo>
                  <a:lnTo>
                    <a:pt x="198" y="143"/>
                  </a:lnTo>
                  <a:lnTo>
                    <a:pt x="192" y="149"/>
                  </a:lnTo>
                  <a:lnTo>
                    <a:pt x="187" y="154"/>
                  </a:lnTo>
                  <a:lnTo>
                    <a:pt x="181" y="160"/>
                  </a:lnTo>
                  <a:lnTo>
                    <a:pt x="177" y="166"/>
                  </a:lnTo>
                  <a:lnTo>
                    <a:pt x="171" y="172"/>
                  </a:lnTo>
                  <a:lnTo>
                    <a:pt x="166" y="177"/>
                  </a:lnTo>
                  <a:lnTo>
                    <a:pt x="160" y="183"/>
                  </a:lnTo>
                  <a:lnTo>
                    <a:pt x="156" y="189"/>
                  </a:lnTo>
                  <a:lnTo>
                    <a:pt x="151" y="194"/>
                  </a:lnTo>
                  <a:lnTo>
                    <a:pt x="145" y="200"/>
                  </a:lnTo>
                  <a:lnTo>
                    <a:pt x="141" y="206"/>
                  </a:lnTo>
                  <a:lnTo>
                    <a:pt x="137" y="212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2" y="229"/>
                  </a:lnTo>
                  <a:lnTo>
                    <a:pt x="118" y="234"/>
                  </a:lnTo>
                  <a:lnTo>
                    <a:pt x="113" y="240"/>
                  </a:lnTo>
                  <a:lnTo>
                    <a:pt x="109" y="244"/>
                  </a:lnTo>
                  <a:lnTo>
                    <a:pt x="105" y="250"/>
                  </a:lnTo>
                  <a:lnTo>
                    <a:pt x="101" y="257"/>
                  </a:lnTo>
                  <a:lnTo>
                    <a:pt x="97" y="261"/>
                  </a:lnTo>
                  <a:lnTo>
                    <a:pt x="94" y="267"/>
                  </a:lnTo>
                  <a:lnTo>
                    <a:pt x="90" y="272"/>
                  </a:lnTo>
                  <a:lnTo>
                    <a:pt x="86" y="278"/>
                  </a:lnTo>
                  <a:lnTo>
                    <a:pt x="82" y="282"/>
                  </a:lnTo>
                  <a:lnTo>
                    <a:pt x="78" y="288"/>
                  </a:lnTo>
                  <a:lnTo>
                    <a:pt x="75" y="293"/>
                  </a:lnTo>
                  <a:lnTo>
                    <a:pt x="73" y="299"/>
                  </a:lnTo>
                  <a:lnTo>
                    <a:pt x="65" y="308"/>
                  </a:lnTo>
                  <a:lnTo>
                    <a:pt x="59" y="318"/>
                  </a:lnTo>
                  <a:lnTo>
                    <a:pt x="54" y="327"/>
                  </a:lnTo>
                  <a:lnTo>
                    <a:pt x="50" y="335"/>
                  </a:lnTo>
                  <a:lnTo>
                    <a:pt x="44" y="343"/>
                  </a:lnTo>
                  <a:lnTo>
                    <a:pt x="38" y="352"/>
                  </a:lnTo>
                  <a:lnTo>
                    <a:pt x="35" y="360"/>
                  </a:lnTo>
                  <a:lnTo>
                    <a:pt x="31" y="367"/>
                  </a:lnTo>
                  <a:lnTo>
                    <a:pt x="27" y="373"/>
                  </a:lnTo>
                  <a:lnTo>
                    <a:pt x="23" y="381"/>
                  </a:lnTo>
                  <a:lnTo>
                    <a:pt x="21" y="388"/>
                  </a:lnTo>
                  <a:lnTo>
                    <a:pt x="19" y="394"/>
                  </a:lnTo>
                  <a:lnTo>
                    <a:pt x="16" y="400"/>
                  </a:lnTo>
                  <a:lnTo>
                    <a:pt x="14" y="405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6" y="423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3"/>
                  </a:lnTo>
                  <a:lnTo>
                    <a:pt x="177" y="732"/>
                  </a:lnTo>
                  <a:lnTo>
                    <a:pt x="246" y="845"/>
                  </a:lnTo>
                  <a:lnTo>
                    <a:pt x="554" y="759"/>
                  </a:lnTo>
                  <a:lnTo>
                    <a:pt x="765" y="672"/>
                  </a:lnTo>
                  <a:lnTo>
                    <a:pt x="799" y="274"/>
                  </a:lnTo>
                  <a:lnTo>
                    <a:pt x="799" y="147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39" name="Freeform 33"/>
            <p:cNvSpPr>
              <a:spLocks/>
            </p:cNvSpPr>
            <p:nvPr/>
          </p:nvSpPr>
          <p:spPr bwMode="auto">
            <a:xfrm>
              <a:off x="2293" y="1680"/>
              <a:ext cx="227" cy="340"/>
            </a:xfrm>
            <a:custGeom>
              <a:avLst/>
              <a:gdLst>
                <a:gd name="T0" fmla="*/ 0 w 455"/>
                <a:gd name="T1" fmla="*/ 0 h 681"/>
                <a:gd name="T2" fmla="*/ 0 w 455"/>
                <a:gd name="T3" fmla="*/ 0 h 681"/>
                <a:gd name="T4" fmla="*/ 0 w 455"/>
                <a:gd name="T5" fmla="*/ 0 h 681"/>
                <a:gd name="T6" fmla="*/ 0 w 455"/>
                <a:gd name="T7" fmla="*/ 0 h 681"/>
                <a:gd name="T8" fmla="*/ 0 w 455"/>
                <a:gd name="T9" fmla="*/ 0 h 681"/>
                <a:gd name="T10" fmla="*/ 0 w 455"/>
                <a:gd name="T11" fmla="*/ 0 h 681"/>
                <a:gd name="T12" fmla="*/ 0 w 455"/>
                <a:gd name="T13" fmla="*/ 0 h 681"/>
                <a:gd name="T14" fmla="*/ 0 w 455"/>
                <a:gd name="T15" fmla="*/ 0 h 681"/>
                <a:gd name="T16" fmla="*/ 0 w 455"/>
                <a:gd name="T17" fmla="*/ 0 h 681"/>
                <a:gd name="T18" fmla="*/ 0 w 455"/>
                <a:gd name="T19" fmla="*/ 0 h 681"/>
                <a:gd name="T20" fmla="*/ 0 w 455"/>
                <a:gd name="T21" fmla="*/ 0 h 681"/>
                <a:gd name="T22" fmla="*/ 0 w 455"/>
                <a:gd name="T23" fmla="*/ 0 h 681"/>
                <a:gd name="T24" fmla="*/ 0 w 455"/>
                <a:gd name="T25" fmla="*/ 0 h 681"/>
                <a:gd name="T26" fmla="*/ 0 w 455"/>
                <a:gd name="T27" fmla="*/ 0 h 681"/>
                <a:gd name="T28" fmla="*/ 0 w 455"/>
                <a:gd name="T29" fmla="*/ 0 h 681"/>
                <a:gd name="T30" fmla="*/ 0 w 455"/>
                <a:gd name="T31" fmla="*/ 0 h 681"/>
                <a:gd name="T32" fmla="*/ 0 w 455"/>
                <a:gd name="T33" fmla="*/ 0 h 681"/>
                <a:gd name="T34" fmla="*/ 0 w 455"/>
                <a:gd name="T35" fmla="*/ 0 h 681"/>
                <a:gd name="T36" fmla="*/ 0 w 455"/>
                <a:gd name="T37" fmla="*/ 0 h 681"/>
                <a:gd name="T38" fmla="*/ 0 w 455"/>
                <a:gd name="T39" fmla="*/ 0 h 681"/>
                <a:gd name="T40" fmla="*/ 0 w 455"/>
                <a:gd name="T41" fmla="*/ 0 h 681"/>
                <a:gd name="T42" fmla="*/ 0 w 455"/>
                <a:gd name="T43" fmla="*/ 0 h 681"/>
                <a:gd name="T44" fmla="*/ 0 w 455"/>
                <a:gd name="T45" fmla="*/ 0 h 681"/>
                <a:gd name="T46" fmla="*/ 0 w 455"/>
                <a:gd name="T47" fmla="*/ 0 h 681"/>
                <a:gd name="T48" fmla="*/ 0 w 455"/>
                <a:gd name="T49" fmla="*/ 0 h 681"/>
                <a:gd name="T50" fmla="*/ 0 w 455"/>
                <a:gd name="T51" fmla="*/ 0 h 681"/>
                <a:gd name="T52" fmla="*/ 0 w 455"/>
                <a:gd name="T53" fmla="*/ 0 h 681"/>
                <a:gd name="T54" fmla="*/ 0 w 455"/>
                <a:gd name="T55" fmla="*/ 0 h 681"/>
                <a:gd name="T56" fmla="*/ 0 w 455"/>
                <a:gd name="T57" fmla="*/ 0 h 681"/>
                <a:gd name="T58" fmla="*/ 0 w 455"/>
                <a:gd name="T59" fmla="*/ 0 h 681"/>
                <a:gd name="T60" fmla="*/ 0 w 455"/>
                <a:gd name="T61" fmla="*/ 0 h 681"/>
                <a:gd name="T62" fmla="*/ 0 w 455"/>
                <a:gd name="T63" fmla="*/ 0 h 681"/>
                <a:gd name="T64" fmla="*/ 0 w 455"/>
                <a:gd name="T65" fmla="*/ 0 h 681"/>
                <a:gd name="T66" fmla="*/ 0 w 455"/>
                <a:gd name="T67" fmla="*/ 0 h 681"/>
                <a:gd name="T68" fmla="*/ 0 w 455"/>
                <a:gd name="T69" fmla="*/ 0 h 681"/>
                <a:gd name="T70" fmla="*/ 0 w 455"/>
                <a:gd name="T71" fmla="*/ 0 h 681"/>
                <a:gd name="T72" fmla="*/ 0 w 455"/>
                <a:gd name="T73" fmla="*/ 0 h 681"/>
                <a:gd name="T74" fmla="*/ 0 w 455"/>
                <a:gd name="T75" fmla="*/ 0 h 681"/>
                <a:gd name="T76" fmla="*/ 0 w 455"/>
                <a:gd name="T77" fmla="*/ 0 h 681"/>
                <a:gd name="T78" fmla="*/ 0 w 455"/>
                <a:gd name="T79" fmla="*/ 0 h 681"/>
                <a:gd name="T80" fmla="*/ 0 w 455"/>
                <a:gd name="T81" fmla="*/ 0 h 681"/>
                <a:gd name="T82" fmla="*/ 0 w 455"/>
                <a:gd name="T83" fmla="*/ 0 h 681"/>
                <a:gd name="T84" fmla="*/ 0 w 455"/>
                <a:gd name="T85" fmla="*/ 0 h 681"/>
                <a:gd name="T86" fmla="*/ 0 w 455"/>
                <a:gd name="T87" fmla="*/ 0 h 681"/>
                <a:gd name="T88" fmla="*/ 0 w 455"/>
                <a:gd name="T89" fmla="*/ 0 h 681"/>
                <a:gd name="T90" fmla="*/ 0 w 455"/>
                <a:gd name="T91" fmla="*/ 0 h 681"/>
                <a:gd name="T92" fmla="*/ 0 w 455"/>
                <a:gd name="T93" fmla="*/ 0 h 681"/>
                <a:gd name="T94" fmla="*/ 0 w 455"/>
                <a:gd name="T95" fmla="*/ 0 h 681"/>
                <a:gd name="T96" fmla="*/ 0 w 455"/>
                <a:gd name="T97" fmla="*/ 0 h 681"/>
                <a:gd name="T98" fmla="*/ 0 w 455"/>
                <a:gd name="T99" fmla="*/ 0 h 681"/>
                <a:gd name="T100" fmla="*/ 0 w 455"/>
                <a:gd name="T101" fmla="*/ 0 h 681"/>
                <a:gd name="T102" fmla="*/ 0 w 455"/>
                <a:gd name="T103" fmla="*/ 0 h 681"/>
                <a:gd name="T104" fmla="*/ 0 w 455"/>
                <a:gd name="T105" fmla="*/ 0 h 681"/>
                <a:gd name="T106" fmla="*/ 0 w 455"/>
                <a:gd name="T107" fmla="*/ 0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5"/>
                <a:gd name="T163" fmla="*/ 0 h 681"/>
                <a:gd name="T164" fmla="*/ 455 w 455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5" h="681">
                  <a:moveTo>
                    <a:pt x="420" y="0"/>
                  </a:moveTo>
                  <a:lnTo>
                    <a:pt x="407" y="4"/>
                  </a:lnTo>
                  <a:lnTo>
                    <a:pt x="396" y="8"/>
                  </a:lnTo>
                  <a:lnTo>
                    <a:pt x="382" y="11"/>
                  </a:lnTo>
                  <a:lnTo>
                    <a:pt x="371" y="17"/>
                  </a:lnTo>
                  <a:lnTo>
                    <a:pt x="360" y="23"/>
                  </a:lnTo>
                  <a:lnTo>
                    <a:pt x="346" y="29"/>
                  </a:lnTo>
                  <a:lnTo>
                    <a:pt x="335" y="34"/>
                  </a:lnTo>
                  <a:lnTo>
                    <a:pt x="323" y="42"/>
                  </a:lnTo>
                  <a:lnTo>
                    <a:pt x="310" y="48"/>
                  </a:lnTo>
                  <a:lnTo>
                    <a:pt x="299" y="55"/>
                  </a:lnTo>
                  <a:lnTo>
                    <a:pt x="285" y="63"/>
                  </a:lnTo>
                  <a:lnTo>
                    <a:pt x="276" y="72"/>
                  </a:lnTo>
                  <a:lnTo>
                    <a:pt x="265" y="80"/>
                  </a:lnTo>
                  <a:lnTo>
                    <a:pt x="253" y="87"/>
                  </a:lnTo>
                  <a:lnTo>
                    <a:pt x="242" y="97"/>
                  </a:lnTo>
                  <a:lnTo>
                    <a:pt x="230" y="105"/>
                  </a:lnTo>
                  <a:lnTo>
                    <a:pt x="219" y="114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87" y="143"/>
                  </a:lnTo>
                  <a:lnTo>
                    <a:pt x="175" y="152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7" y="184"/>
                  </a:lnTo>
                  <a:lnTo>
                    <a:pt x="137" y="194"/>
                  </a:lnTo>
                  <a:lnTo>
                    <a:pt x="128" y="205"/>
                  </a:lnTo>
                  <a:lnTo>
                    <a:pt x="120" y="217"/>
                  </a:lnTo>
                  <a:lnTo>
                    <a:pt x="111" y="228"/>
                  </a:lnTo>
                  <a:lnTo>
                    <a:pt x="103" y="240"/>
                  </a:lnTo>
                  <a:lnTo>
                    <a:pt x="93" y="253"/>
                  </a:lnTo>
                  <a:lnTo>
                    <a:pt x="86" y="264"/>
                  </a:lnTo>
                  <a:lnTo>
                    <a:pt x="78" y="276"/>
                  </a:lnTo>
                  <a:lnTo>
                    <a:pt x="71" y="287"/>
                  </a:lnTo>
                  <a:lnTo>
                    <a:pt x="63" y="299"/>
                  </a:lnTo>
                  <a:lnTo>
                    <a:pt x="57" y="312"/>
                  </a:lnTo>
                  <a:lnTo>
                    <a:pt x="52" y="323"/>
                  </a:lnTo>
                  <a:lnTo>
                    <a:pt x="44" y="337"/>
                  </a:lnTo>
                  <a:lnTo>
                    <a:pt x="38" y="348"/>
                  </a:lnTo>
                  <a:lnTo>
                    <a:pt x="33" y="361"/>
                  </a:lnTo>
                  <a:lnTo>
                    <a:pt x="29" y="375"/>
                  </a:lnTo>
                  <a:lnTo>
                    <a:pt x="23" y="386"/>
                  </a:lnTo>
                  <a:lnTo>
                    <a:pt x="19" y="399"/>
                  </a:lnTo>
                  <a:lnTo>
                    <a:pt x="14" y="413"/>
                  </a:lnTo>
                  <a:lnTo>
                    <a:pt x="12" y="426"/>
                  </a:lnTo>
                  <a:lnTo>
                    <a:pt x="8" y="437"/>
                  </a:lnTo>
                  <a:lnTo>
                    <a:pt x="6" y="451"/>
                  </a:lnTo>
                  <a:lnTo>
                    <a:pt x="4" y="464"/>
                  </a:lnTo>
                  <a:lnTo>
                    <a:pt x="2" y="477"/>
                  </a:lnTo>
                  <a:lnTo>
                    <a:pt x="0" y="491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4" y="567"/>
                  </a:lnTo>
                  <a:lnTo>
                    <a:pt x="6" y="580"/>
                  </a:lnTo>
                  <a:lnTo>
                    <a:pt x="8" y="593"/>
                  </a:lnTo>
                  <a:lnTo>
                    <a:pt x="12" y="605"/>
                  </a:lnTo>
                  <a:lnTo>
                    <a:pt x="16" y="616"/>
                  </a:lnTo>
                  <a:lnTo>
                    <a:pt x="21" y="629"/>
                  </a:lnTo>
                  <a:lnTo>
                    <a:pt x="25" y="643"/>
                  </a:lnTo>
                  <a:lnTo>
                    <a:pt x="31" y="654"/>
                  </a:lnTo>
                  <a:lnTo>
                    <a:pt x="36" y="667"/>
                  </a:lnTo>
                  <a:lnTo>
                    <a:pt x="46" y="681"/>
                  </a:lnTo>
                  <a:lnTo>
                    <a:pt x="52" y="677"/>
                  </a:lnTo>
                  <a:lnTo>
                    <a:pt x="57" y="677"/>
                  </a:lnTo>
                  <a:lnTo>
                    <a:pt x="63" y="675"/>
                  </a:lnTo>
                  <a:lnTo>
                    <a:pt x="69" y="673"/>
                  </a:lnTo>
                  <a:lnTo>
                    <a:pt x="74" y="671"/>
                  </a:lnTo>
                  <a:lnTo>
                    <a:pt x="80" y="671"/>
                  </a:lnTo>
                  <a:lnTo>
                    <a:pt x="86" y="669"/>
                  </a:lnTo>
                  <a:lnTo>
                    <a:pt x="93" y="669"/>
                  </a:lnTo>
                  <a:lnTo>
                    <a:pt x="99" y="667"/>
                  </a:lnTo>
                  <a:lnTo>
                    <a:pt x="105" y="667"/>
                  </a:lnTo>
                  <a:lnTo>
                    <a:pt x="111" y="665"/>
                  </a:lnTo>
                  <a:lnTo>
                    <a:pt x="116" y="665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3" y="663"/>
                  </a:lnTo>
                  <a:lnTo>
                    <a:pt x="139" y="663"/>
                  </a:lnTo>
                  <a:lnTo>
                    <a:pt x="143" y="662"/>
                  </a:lnTo>
                  <a:lnTo>
                    <a:pt x="149" y="660"/>
                  </a:lnTo>
                  <a:lnTo>
                    <a:pt x="154" y="660"/>
                  </a:lnTo>
                  <a:lnTo>
                    <a:pt x="160" y="660"/>
                  </a:lnTo>
                  <a:lnTo>
                    <a:pt x="166" y="658"/>
                  </a:lnTo>
                  <a:lnTo>
                    <a:pt x="171" y="656"/>
                  </a:lnTo>
                  <a:lnTo>
                    <a:pt x="177" y="656"/>
                  </a:lnTo>
                  <a:lnTo>
                    <a:pt x="185" y="656"/>
                  </a:lnTo>
                  <a:lnTo>
                    <a:pt x="190" y="654"/>
                  </a:lnTo>
                  <a:lnTo>
                    <a:pt x="196" y="652"/>
                  </a:lnTo>
                  <a:lnTo>
                    <a:pt x="202" y="652"/>
                  </a:lnTo>
                  <a:lnTo>
                    <a:pt x="207" y="650"/>
                  </a:lnTo>
                  <a:lnTo>
                    <a:pt x="211" y="648"/>
                  </a:lnTo>
                  <a:lnTo>
                    <a:pt x="219" y="648"/>
                  </a:lnTo>
                  <a:lnTo>
                    <a:pt x="225" y="646"/>
                  </a:lnTo>
                  <a:lnTo>
                    <a:pt x="232" y="646"/>
                  </a:lnTo>
                  <a:lnTo>
                    <a:pt x="240" y="637"/>
                  </a:lnTo>
                  <a:lnTo>
                    <a:pt x="246" y="629"/>
                  </a:lnTo>
                  <a:lnTo>
                    <a:pt x="253" y="620"/>
                  </a:lnTo>
                  <a:lnTo>
                    <a:pt x="261" y="612"/>
                  </a:lnTo>
                  <a:lnTo>
                    <a:pt x="266" y="603"/>
                  </a:lnTo>
                  <a:lnTo>
                    <a:pt x="274" y="595"/>
                  </a:lnTo>
                  <a:lnTo>
                    <a:pt x="282" y="586"/>
                  </a:lnTo>
                  <a:lnTo>
                    <a:pt x="289" y="576"/>
                  </a:lnTo>
                  <a:lnTo>
                    <a:pt x="293" y="567"/>
                  </a:lnTo>
                  <a:lnTo>
                    <a:pt x="301" y="557"/>
                  </a:lnTo>
                  <a:lnTo>
                    <a:pt x="306" y="548"/>
                  </a:lnTo>
                  <a:lnTo>
                    <a:pt x="314" y="540"/>
                  </a:lnTo>
                  <a:lnTo>
                    <a:pt x="320" y="529"/>
                  </a:lnTo>
                  <a:lnTo>
                    <a:pt x="327" y="519"/>
                  </a:lnTo>
                  <a:lnTo>
                    <a:pt x="333" y="511"/>
                  </a:lnTo>
                  <a:lnTo>
                    <a:pt x="341" y="502"/>
                  </a:lnTo>
                  <a:lnTo>
                    <a:pt x="346" y="491"/>
                  </a:lnTo>
                  <a:lnTo>
                    <a:pt x="352" y="481"/>
                  </a:lnTo>
                  <a:lnTo>
                    <a:pt x="358" y="470"/>
                  </a:lnTo>
                  <a:lnTo>
                    <a:pt x="361" y="460"/>
                  </a:lnTo>
                  <a:lnTo>
                    <a:pt x="367" y="449"/>
                  </a:lnTo>
                  <a:lnTo>
                    <a:pt x="373" y="439"/>
                  </a:lnTo>
                  <a:lnTo>
                    <a:pt x="379" y="430"/>
                  </a:lnTo>
                  <a:lnTo>
                    <a:pt x="384" y="420"/>
                  </a:lnTo>
                  <a:lnTo>
                    <a:pt x="390" y="409"/>
                  </a:lnTo>
                  <a:lnTo>
                    <a:pt x="394" y="397"/>
                  </a:lnTo>
                  <a:lnTo>
                    <a:pt x="399" y="388"/>
                  </a:lnTo>
                  <a:lnTo>
                    <a:pt x="405" y="376"/>
                  </a:lnTo>
                  <a:lnTo>
                    <a:pt x="409" y="367"/>
                  </a:lnTo>
                  <a:lnTo>
                    <a:pt x="413" y="356"/>
                  </a:lnTo>
                  <a:lnTo>
                    <a:pt x="417" y="346"/>
                  </a:lnTo>
                  <a:lnTo>
                    <a:pt x="422" y="337"/>
                  </a:lnTo>
                  <a:lnTo>
                    <a:pt x="424" y="325"/>
                  </a:lnTo>
                  <a:lnTo>
                    <a:pt x="428" y="314"/>
                  </a:lnTo>
                  <a:lnTo>
                    <a:pt x="432" y="302"/>
                  </a:lnTo>
                  <a:lnTo>
                    <a:pt x="436" y="291"/>
                  </a:lnTo>
                  <a:lnTo>
                    <a:pt x="436" y="279"/>
                  </a:lnTo>
                  <a:lnTo>
                    <a:pt x="439" y="270"/>
                  </a:lnTo>
                  <a:lnTo>
                    <a:pt x="441" y="259"/>
                  </a:lnTo>
                  <a:lnTo>
                    <a:pt x="445" y="249"/>
                  </a:lnTo>
                  <a:lnTo>
                    <a:pt x="445" y="238"/>
                  </a:lnTo>
                  <a:lnTo>
                    <a:pt x="447" y="226"/>
                  </a:lnTo>
                  <a:lnTo>
                    <a:pt x="449" y="215"/>
                  </a:lnTo>
                  <a:lnTo>
                    <a:pt x="451" y="205"/>
                  </a:lnTo>
                  <a:lnTo>
                    <a:pt x="451" y="194"/>
                  </a:lnTo>
                  <a:lnTo>
                    <a:pt x="453" y="184"/>
                  </a:lnTo>
                  <a:lnTo>
                    <a:pt x="453" y="173"/>
                  </a:lnTo>
                  <a:lnTo>
                    <a:pt x="455" y="164"/>
                  </a:lnTo>
                  <a:lnTo>
                    <a:pt x="453" y="152"/>
                  </a:lnTo>
                  <a:lnTo>
                    <a:pt x="453" y="141"/>
                  </a:lnTo>
                  <a:lnTo>
                    <a:pt x="453" y="129"/>
                  </a:lnTo>
                  <a:lnTo>
                    <a:pt x="453" y="120"/>
                  </a:lnTo>
                  <a:lnTo>
                    <a:pt x="451" y="108"/>
                  </a:lnTo>
                  <a:lnTo>
                    <a:pt x="449" y="97"/>
                  </a:lnTo>
                  <a:lnTo>
                    <a:pt x="447" y="87"/>
                  </a:lnTo>
                  <a:lnTo>
                    <a:pt x="447" y="78"/>
                  </a:lnTo>
                  <a:lnTo>
                    <a:pt x="443" y="68"/>
                  </a:lnTo>
                  <a:lnTo>
                    <a:pt x="441" y="59"/>
                  </a:lnTo>
                  <a:lnTo>
                    <a:pt x="439" y="48"/>
                  </a:lnTo>
                  <a:lnTo>
                    <a:pt x="436" y="38"/>
                  </a:lnTo>
                  <a:lnTo>
                    <a:pt x="432" y="29"/>
                  </a:lnTo>
                  <a:lnTo>
                    <a:pt x="428" y="19"/>
                  </a:lnTo>
                  <a:lnTo>
                    <a:pt x="424" y="1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0" name="Freeform 34"/>
            <p:cNvSpPr>
              <a:spLocks/>
            </p:cNvSpPr>
            <p:nvPr/>
          </p:nvSpPr>
          <p:spPr bwMode="auto">
            <a:xfrm>
              <a:off x="3310" y="1977"/>
              <a:ext cx="98" cy="323"/>
            </a:xfrm>
            <a:custGeom>
              <a:avLst/>
              <a:gdLst>
                <a:gd name="T0" fmla="*/ 0 w 198"/>
                <a:gd name="T1" fmla="*/ 1 h 646"/>
                <a:gd name="T2" fmla="*/ 0 w 198"/>
                <a:gd name="T3" fmla="*/ 1 h 646"/>
                <a:gd name="T4" fmla="*/ 0 w 198"/>
                <a:gd name="T5" fmla="*/ 1 h 646"/>
                <a:gd name="T6" fmla="*/ 0 w 198"/>
                <a:gd name="T7" fmla="*/ 1 h 646"/>
                <a:gd name="T8" fmla="*/ 0 w 198"/>
                <a:gd name="T9" fmla="*/ 1 h 646"/>
                <a:gd name="T10" fmla="*/ 0 w 198"/>
                <a:gd name="T11" fmla="*/ 1 h 646"/>
                <a:gd name="T12" fmla="*/ 0 w 198"/>
                <a:gd name="T13" fmla="*/ 1 h 646"/>
                <a:gd name="T14" fmla="*/ 0 w 198"/>
                <a:gd name="T15" fmla="*/ 1 h 646"/>
                <a:gd name="T16" fmla="*/ 0 w 198"/>
                <a:gd name="T17" fmla="*/ 1 h 646"/>
                <a:gd name="T18" fmla="*/ 0 w 198"/>
                <a:gd name="T19" fmla="*/ 1 h 646"/>
                <a:gd name="T20" fmla="*/ 0 w 198"/>
                <a:gd name="T21" fmla="*/ 1 h 646"/>
                <a:gd name="T22" fmla="*/ 0 w 198"/>
                <a:gd name="T23" fmla="*/ 1 h 646"/>
                <a:gd name="T24" fmla="*/ 0 w 198"/>
                <a:gd name="T25" fmla="*/ 1 h 646"/>
                <a:gd name="T26" fmla="*/ 0 w 198"/>
                <a:gd name="T27" fmla="*/ 1 h 646"/>
                <a:gd name="T28" fmla="*/ 0 w 198"/>
                <a:gd name="T29" fmla="*/ 1 h 646"/>
                <a:gd name="T30" fmla="*/ 0 w 198"/>
                <a:gd name="T31" fmla="*/ 1 h 646"/>
                <a:gd name="T32" fmla="*/ 0 w 198"/>
                <a:gd name="T33" fmla="*/ 1 h 646"/>
                <a:gd name="T34" fmla="*/ 0 w 198"/>
                <a:gd name="T35" fmla="*/ 1 h 646"/>
                <a:gd name="T36" fmla="*/ 0 w 198"/>
                <a:gd name="T37" fmla="*/ 1 h 646"/>
                <a:gd name="T38" fmla="*/ 0 w 198"/>
                <a:gd name="T39" fmla="*/ 1 h 646"/>
                <a:gd name="T40" fmla="*/ 0 w 198"/>
                <a:gd name="T41" fmla="*/ 1 h 646"/>
                <a:gd name="T42" fmla="*/ 0 w 198"/>
                <a:gd name="T43" fmla="*/ 1 h 646"/>
                <a:gd name="T44" fmla="*/ 0 w 198"/>
                <a:gd name="T45" fmla="*/ 1 h 646"/>
                <a:gd name="T46" fmla="*/ 0 w 198"/>
                <a:gd name="T47" fmla="*/ 1 h 646"/>
                <a:gd name="T48" fmla="*/ 0 w 198"/>
                <a:gd name="T49" fmla="*/ 1 h 646"/>
                <a:gd name="T50" fmla="*/ 0 w 198"/>
                <a:gd name="T51" fmla="*/ 1 h 646"/>
                <a:gd name="T52" fmla="*/ 0 w 198"/>
                <a:gd name="T53" fmla="*/ 1 h 646"/>
                <a:gd name="T54" fmla="*/ 0 w 198"/>
                <a:gd name="T55" fmla="*/ 1 h 646"/>
                <a:gd name="T56" fmla="*/ 0 w 198"/>
                <a:gd name="T57" fmla="*/ 1 h 646"/>
                <a:gd name="T58" fmla="*/ 0 w 198"/>
                <a:gd name="T59" fmla="*/ 1 h 646"/>
                <a:gd name="T60" fmla="*/ 0 w 198"/>
                <a:gd name="T61" fmla="*/ 1 h 646"/>
                <a:gd name="T62" fmla="*/ 0 w 198"/>
                <a:gd name="T63" fmla="*/ 1 h 646"/>
                <a:gd name="T64" fmla="*/ 0 w 198"/>
                <a:gd name="T65" fmla="*/ 1 h 646"/>
                <a:gd name="T66" fmla="*/ 0 w 198"/>
                <a:gd name="T67" fmla="*/ 1 h 646"/>
                <a:gd name="T68" fmla="*/ 0 w 198"/>
                <a:gd name="T69" fmla="*/ 1 h 646"/>
                <a:gd name="T70" fmla="*/ 0 w 198"/>
                <a:gd name="T71" fmla="*/ 1 h 646"/>
                <a:gd name="T72" fmla="*/ 0 w 198"/>
                <a:gd name="T73" fmla="*/ 1 h 646"/>
                <a:gd name="T74" fmla="*/ 0 w 198"/>
                <a:gd name="T75" fmla="*/ 1 h 646"/>
                <a:gd name="T76" fmla="*/ 0 w 198"/>
                <a:gd name="T77" fmla="*/ 1 h 646"/>
                <a:gd name="T78" fmla="*/ 0 w 198"/>
                <a:gd name="T79" fmla="*/ 1 h 646"/>
                <a:gd name="T80" fmla="*/ 0 w 198"/>
                <a:gd name="T81" fmla="*/ 1 h 646"/>
                <a:gd name="T82" fmla="*/ 0 w 198"/>
                <a:gd name="T83" fmla="*/ 1 h 646"/>
                <a:gd name="T84" fmla="*/ 0 w 198"/>
                <a:gd name="T85" fmla="*/ 1 h 646"/>
                <a:gd name="T86" fmla="*/ 0 w 198"/>
                <a:gd name="T87" fmla="*/ 1 h 646"/>
                <a:gd name="T88" fmla="*/ 0 w 198"/>
                <a:gd name="T89" fmla="*/ 1 h 646"/>
                <a:gd name="T90" fmla="*/ 0 w 198"/>
                <a:gd name="T91" fmla="*/ 1 h 646"/>
                <a:gd name="T92" fmla="*/ 0 w 198"/>
                <a:gd name="T93" fmla="*/ 1 h 646"/>
                <a:gd name="T94" fmla="*/ 0 w 198"/>
                <a:gd name="T95" fmla="*/ 1 h 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646"/>
                <a:gd name="T146" fmla="*/ 198 w 198"/>
                <a:gd name="T147" fmla="*/ 646 h 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646">
                  <a:moveTo>
                    <a:pt x="118" y="0"/>
                  </a:moveTo>
                  <a:lnTo>
                    <a:pt x="110" y="4"/>
                  </a:lnTo>
                  <a:lnTo>
                    <a:pt x="103" y="10"/>
                  </a:lnTo>
                  <a:lnTo>
                    <a:pt x="95" y="15"/>
                  </a:lnTo>
                  <a:lnTo>
                    <a:pt x="90" y="21"/>
                  </a:lnTo>
                  <a:lnTo>
                    <a:pt x="84" y="27"/>
                  </a:lnTo>
                  <a:lnTo>
                    <a:pt x="78" y="34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3" y="57"/>
                  </a:lnTo>
                  <a:lnTo>
                    <a:pt x="57" y="65"/>
                  </a:lnTo>
                  <a:lnTo>
                    <a:pt x="51" y="74"/>
                  </a:lnTo>
                  <a:lnTo>
                    <a:pt x="48" y="82"/>
                  </a:lnTo>
                  <a:lnTo>
                    <a:pt x="44" y="91"/>
                  </a:lnTo>
                  <a:lnTo>
                    <a:pt x="40" y="99"/>
                  </a:lnTo>
                  <a:lnTo>
                    <a:pt x="36" y="108"/>
                  </a:lnTo>
                  <a:lnTo>
                    <a:pt x="32" y="120"/>
                  </a:lnTo>
                  <a:lnTo>
                    <a:pt x="29" y="129"/>
                  </a:lnTo>
                  <a:lnTo>
                    <a:pt x="25" y="139"/>
                  </a:lnTo>
                  <a:lnTo>
                    <a:pt x="23" y="148"/>
                  </a:lnTo>
                  <a:lnTo>
                    <a:pt x="19" y="160"/>
                  </a:lnTo>
                  <a:lnTo>
                    <a:pt x="17" y="171"/>
                  </a:lnTo>
                  <a:lnTo>
                    <a:pt x="13" y="181"/>
                  </a:lnTo>
                  <a:lnTo>
                    <a:pt x="13" y="192"/>
                  </a:lnTo>
                  <a:lnTo>
                    <a:pt x="12" y="203"/>
                  </a:lnTo>
                  <a:lnTo>
                    <a:pt x="8" y="215"/>
                  </a:lnTo>
                  <a:lnTo>
                    <a:pt x="8" y="226"/>
                  </a:lnTo>
                  <a:lnTo>
                    <a:pt x="6" y="238"/>
                  </a:lnTo>
                  <a:lnTo>
                    <a:pt x="4" y="249"/>
                  </a:lnTo>
                  <a:lnTo>
                    <a:pt x="2" y="260"/>
                  </a:lnTo>
                  <a:lnTo>
                    <a:pt x="2" y="272"/>
                  </a:lnTo>
                  <a:lnTo>
                    <a:pt x="2" y="285"/>
                  </a:lnTo>
                  <a:lnTo>
                    <a:pt x="2" y="297"/>
                  </a:lnTo>
                  <a:lnTo>
                    <a:pt x="0" y="308"/>
                  </a:lnTo>
                  <a:lnTo>
                    <a:pt x="0" y="321"/>
                  </a:lnTo>
                  <a:lnTo>
                    <a:pt x="0" y="333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2" y="416"/>
                  </a:lnTo>
                  <a:lnTo>
                    <a:pt x="2" y="428"/>
                  </a:lnTo>
                  <a:lnTo>
                    <a:pt x="4" y="439"/>
                  </a:lnTo>
                  <a:lnTo>
                    <a:pt x="4" y="451"/>
                  </a:lnTo>
                  <a:lnTo>
                    <a:pt x="6" y="464"/>
                  </a:lnTo>
                  <a:lnTo>
                    <a:pt x="8" y="475"/>
                  </a:lnTo>
                  <a:lnTo>
                    <a:pt x="10" y="487"/>
                  </a:lnTo>
                  <a:lnTo>
                    <a:pt x="12" y="498"/>
                  </a:lnTo>
                  <a:lnTo>
                    <a:pt x="13" y="510"/>
                  </a:lnTo>
                  <a:lnTo>
                    <a:pt x="13" y="519"/>
                  </a:lnTo>
                  <a:lnTo>
                    <a:pt x="17" y="530"/>
                  </a:lnTo>
                  <a:lnTo>
                    <a:pt x="19" y="540"/>
                  </a:lnTo>
                  <a:lnTo>
                    <a:pt x="21" y="551"/>
                  </a:lnTo>
                  <a:lnTo>
                    <a:pt x="23" y="561"/>
                  </a:lnTo>
                  <a:lnTo>
                    <a:pt x="27" y="572"/>
                  </a:lnTo>
                  <a:lnTo>
                    <a:pt x="29" y="582"/>
                  </a:lnTo>
                  <a:lnTo>
                    <a:pt x="31" y="591"/>
                  </a:lnTo>
                  <a:lnTo>
                    <a:pt x="34" y="601"/>
                  </a:lnTo>
                  <a:lnTo>
                    <a:pt x="36" y="610"/>
                  </a:lnTo>
                  <a:lnTo>
                    <a:pt x="40" y="618"/>
                  </a:lnTo>
                  <a:lnTo>
                    <a:pt x="44" y="627"/>
                  </a:lnTo>
                  <a:lnTo>
                    <a:pt x="46" y="637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3" y="646"/>
                  </a:lnTo>
                  <a:lnTo>
                    <a:pt x="69" y="646"/>
                  </a:lnTo>
                  <a:lnTo>
                    <a:pt x="76" y="646"/>
                  </a:lnTo>
                  <a:lnTo>
                    <a:pt x="82" y="646"/>
                  </a:lnTo>
                  <a:lnTo>
                    <a:pt x="88" y="646"/>
                  </a:lnTo>
                  <a:lnTo>
                    <a:pt x="95" y="646"/>
                  </a:lnTo>
                  <a:lnTo>
                    <a:pt x="101" y="646"/>
                  </a:lnTo>
                  <a:lnTo>
                    <a:pt x="107" y="646"/>
                  </a:lnTo>
                  <a:lnTo>
                    <a:pt x="112" y="646"/>
                  </a:lnTo>
                  <a:lnTo>
                    <a:pt x="120" y="646"/>
                  </a:lnTo>
                  <a:lnTo>
                    <a:pt x="126" y="646"/>
                  </a:lnTo>
                  <a:lnTo>
                    <a:pt x="131" y="646"/>
                  </a:lnTo>
                  <a:lnTo>
                    <a:pt x="139" y="646"/>
                  </a:lnTo>
                  <a:lnTo>
                    <a:pt x="145" y="646"/>
                  </a:lnTo>
                  <a:lnTo>
                    <a:pt x="152" y="646"/>
                  </a:lnTo>
                  <a:lnTo>
                    <a:pt x="154" y="637"/>
                  </a:lnTo>
                  <a:lnTo>
                    <a:pt x="156" y="627"/>
                  </a:lnTo>
                  <a:lnTo>
                    <a:pt x="158" y="618"/>
                  </a:lnTo>
                  <a:lnTo>
                    <a:pt x="162" y="608"/>
                  </a:lnTo>
                  <a:lnTo>
                    <a:pt x="164" y="599"/>
                  </a:lnTo>
                  <a:lnTo>
                    <a:pt x="164" y="589"/>
                  </a:lnTo>
                  <a:lnTo>
                    <a:pt x="166" y="580"/>
                  </a:lnTo>
                  <a:lnTo>
                    <a:pt x="169" y="570"/>
                  </a:lnTo>
                  <a:lnTo>
                    <a:pt x="169" y="561"/>
                  </a:lnTo>
                  <a:lnTo>
                    <a:pt x="173" y="549"/>
                  </a:lnTo>
                  <a:lnTo>
                    <a:pt x="173" y="540"/>
                  </a:lnTo>
                  <a:lnTo>
                    <a:pt x="177" y="530"/>
                  </a:lnTo>
                  <a:lnTo>
                    <a:pt x="177" y="519"/>
                  </a:lnTo>
                  <a:lnTo>
                    <a:pt x="181" y="510"/>
                  </a:lnTo>
                  <a:lnTo>
                    <a:pt x="181" y="498"/>
                  </a:lnTo>
                  <a:lnTo>
                    <a:pt x="185" y="489"/>
                  </a:lnTo>
                  <a:lnTo>
                    <a:pt x="185" y="477"/>
                  </a:lnTo>
                  <a:lnTo>
                    <a:pt x="186" y="468"/>
                  </a:lnTo>
                  <a:lnTo>
                    <a:pt x="186" y="456"/>
                  </a:lnTo>
                  <a:lnTo>
                    <a:pt x="188" y="445"/>
                  </a:lnTo>
                  <a:lnTo>
                    <a:pt x="190" y="433"/>
                  </a:lnTo>
                  <a:lnTo>
                    <a:pt x="190" y="424"/>
                  </a:lnTo>
                  <a:lnTo>
                    <a:pt x="192" y="414"/>
                  </a:lnTo>
                  <a:lnTo>
                    <a:pt x="194" y="403"/>
                  </a:lnTo>
                  <a:lnTo>
                    <a:pt x="194" y="392"/>
                  </a:lnTo>
                  <a:lnTo>
                    <a:pt x="194" y="380"/>
                  </a:lnTo>
                  <a:lnTo>
                    <a:pt x="196" y="369"/>
                  </a:lnTo>
                  <a:lnTo>
                    <a:pt x="196" y="359"/>
                  </a:lnTo>
                  <a:lnTo>
                    <a:pt x="196" y="348"/>
                  </a:lnTo>
                  <a:lnTo>
                    <a:pt x="198" y="338"/>
                  </a:lnTo>
                  <a:lnTo>
                    <a:pt x="198" y="327"/>
                  </a:lnTo>
                  <a:lnTo>
                    <a:pt x="198" y="316"/>
                  </a:lnTo>
                  <a:lnTo>
                    <a:pt x="198" y="304"/>
                  </a:lnTo>
                  <a:lnTo>
                    <a:pt x="198" y="293"/>
                  </a:lnTo>
                  <a:lnTo>
                    <a:pt x="196" y="281"/>
                  </a:lnTo>
                  <a:lnTo>
                    <a:pt x="196" y="272"/>
                  </a:lnTo>
                  <a:lnTo>
                    <a:pt x="196" y="260"/>
                  </a:lnTo>
                  <a:lnTo>
                    <a:pt x="194" y="251"/>
                  </a:lnTo>
                  <a:lnTo>
                    <a:pt x="194" y="240"/>
                  </a:lnTo>
                  <a:lnTo>
                    <a:pt x="194" y="228"/>
                  </a:lnTo>
                  <a:lnTo>
                    <a:pt x="192" y="217"/>
                  </a:lnTo>
                  <a:lnTo>
                    <a:pt x="190" y="207"/>
                  </a:lnTo>
                  <a:lnTo>
                    <a:pt x="188" y="196"/>
                  </a:lnTo>
                  <a:lnTo>
                    <a:pt x="188" y="186"/>
                  </a:lnTo>
                  <a:lnTo>
                    <a:pt x="185" y="175"/>
                  </a:lnTo>
                  <a:lnTo>
                    <a:pt x="185" y="165"/>
                  </a:lnTo>
                  <a:lnTo>
                    <a:pt x="181" y="156"/>
                  </a:lnTo>
                  <a:lnTo>
                    <a:pt x="181" y="146"/>
                  </a:lnTo>
                  <a:lnTo>
                    <a:pt x="177" y="135"/>
                  </a:lnTo>
                  <a:lnTo>
                    <a:pt x="175" y="126"/>
                  </a:lnTo>
                  <a:lnTo>
                    <a:pt x="171" y="114"/>
                  </a:lnTo>
                  <a:lnTo>
                    <a:pt x="169" y="105"/>
                  </a:lnTo>
                  <a:lnTo>
                    <a:pt x="166" y="95"/>
                  </a:lnTo>
                  <a:lnTo>
                    <a:pt x="162" y="88"/>
                  </a:lnTo>
                  <a:lnTo>
                    <a:pt x="158" y="78"/>
                  </a:lnTo>
                  <a:lnTo>
                    <a:pt x="156" y="68"/>
                  </a:lnTo>
                  <a:lnTo>
                    <a:pt x="150" y="59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39" y="32"/>
                  </a:lnTo>
                  <a:lnTo>
                    <a:pt x="133" y="23"/>
                  </a:lnTo>
                  <a:lnTo>
                    <a:pt x="128" y="15"/>
                  </a:lnTo>
                  <a:lnTo>
                    <a:pt x="124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1" name="Freeform 35"/>
            <p:cNvSpPr>
              <a:spLocks/>
            </p:cNvSpPr>
            <p:nvPr/>
          </p:nvSpPr>
          <p:spPr bwMode="auto">
            <a:xfrm>
              <a:off x="3174" y="1951"/>
              <a:ext cx="178" cy="341"/>
            </a:xfrm>
            <a:custGeom>
              <a:avLst/>
              <a:gdLst>
                <a:gd name="T0" fmla="*/ 0 w 358"/>
                <a:gd name="T1" fmla="*/ 1 h 680"/>
                <a:gd name="T2" fmla="*/ 0 w 358"/>
                <a:gd name="T3" fmla="*/ 1 h 680"/>
                <a:gd name="T4" fmla="*/ 0 w 358"/>
                <a:gd name="T5" fmla="*/ 1 h 680"/>
                <a:gd name="T6" fmla="*/ 0 w 358"/>
                <a:gd name="T7" fmla="*/ 1 h 680"/>
                <a:gd name="T8" fmla="*/ 0 w 358"/>
                <a:gd name="T9" fmla="*/ 1 h 680"/>
                <a:gd name="T10" fmla="*/ 0 w 358"/>
                <a:gd name="T11" fmla="*/ 1 h 680"/>
                <a:gd name="T12" fmla="*/ 0 w 358"/>
                <a:gd name="T13" fmla="*/ 1 h 680"/>
                <a:gd name="T14" fmla="*/ 0 w 358"/>
                <a:gd name="T15" fmla="*/ 1 h 680"/>
                <a:gd name="T16" fmla="*/ 0 w 358"/>
                <a:gd name="T17" fmla="*/ 1 h 680"/>
                <a:gd name="T18" fmla="*/ 0 w 358"/>
                <a:gd name="T19" fmla="*/ 1 h 680"/>
                <a:gd name="T20" fmla="*/ 0 w 358"/>
                <a:gd name="T21" fmla="*/ 1 h 680"/>
                <a:gd name="T22" fmla="*/ 0 w 358"/>
                <a:gd name="T23" fmla="*/ 1 h 680"/>
                <a:gd name="T24" fmla="*/ 0 w 358"/>
                <a:gd name="T25" fmla="*/ 1 h 680"/>
                <a:gd name="T26" fmla="*/ 0 w 358"/>
                <a:gd name="T27" fmla="*/ 1 h 680"/>
                <a:gd name="T28" fmla="*/ 0 w 358"/>
                <a:gd name="T29" fmla="*/ 1 h 680"/>
                <a:gd name="T30" fmla="*/ 0 w 358"/>
                <a:gd name="T31" fmla="*/ 1 h 680"/>
                <a:gd name="T32" fmla="*/ 0 w 358"/>
                <a:gd name="T33" fmla="*/ 1 h 680"/>
                <a:gd name="T34" fmla="*/ 0 w 358"/>
                <a:gd name="T35" fmla="*/ 1 h 680"/>
                <a:gd name="T36" fmla="*/ 0 w 358"/>
                <a:gd name="T37" fmla="*/ 1 h 680"/>
                <a:gd name="T38" fmla="*/ 0 w 358"/>
                <a:gd name="T39" fmla="*/ 1 h 680"/>
                <a:gd name="T40" fmla="*/ 0 w 358"/>
                <a:gd name="T41" fmla="*/ 1 h 680"/>
                <a:gd name="T42" fmla="*/ 0 w 358"/>
                <a:gd name="T43" fmla="*/ 1 h 680"/>
                <a:gd name="T44" fmla="*/ 0 w 358"/>
                <a:gd name="T45" fmla="*/ 1 h 680"/>
                <a:gd name="T46" fmla="*/ 0 w 358"/>
                <a:gd name="T47" fmla="*/ 1 h 680"/>
                <a:gd name="T48" fmla="*/ 0 w 358"/>
                <a:gd name="T49" fmla="*/ 1 h 680"/>
                <a:gd name="T50" fmla="*/ 0 w 358"/>
                <a:gd name="T51" fmla="*/ 1 h 680"/>
                <a:gd name="T52" fmla="*/ 0 w 358"/>
                <a:gd name="T53" fmla="*/ 1 h 680"/>
                <a:gd name="T54" fmla="*/ 0 w 358"/>
                <a:gd name="T55" fmla="*/ 1 h 680"/>
                <a:gd name="T56" fmla="*/ 0 w 358"/>
                <a:gd name="T57" fmla="*/ 1 h 680"/>
                <a:gd name="T58" fmla="*/ 0 w 358"/>
                <a:gd name="T59" fmla="*/ 1 h 680"/>
                <a:gd name="T60" fmla="*/ 0 w 358"/>
                <a:gd name="T61" fmla="*/ 1 h 680"/>
                <a:gd name="T62" fmla="*/ 0 w 358"/>
                <a:gd name="T63" fmla="*/ 1 h 680"/>
                <a:gd name="T64" fmla="*/ 0 w 358"/>
                <a:gd name="T65" fmla="*/ 1 h 680"/>
                <a:gd name="T66" fmla="*/ 0 w 358"/>
                <a:gd name="T67" fmla="*/ 1 h 680"/>
                <a:gd name="T68" fmla="*/ 0 w 358"/>
                <a:gd name="T69" fmla="*/ 1 h 680"/>
                <a:gd name="T70" fmla="*/ 0 w 358"/>
                <a:gd name="T71" fmla="*/ 1 h 680"/>
                <a:gd name="T72" fmla="*/ 0 w 358"/>
                <a:gd name="T73" fmla="*/ 1 h 680"/>
                <a:gd name="T74" fmla="*/ 0 w 358"/>
                <a:gd name="T75" fmla="*/ 1 h 680"/>
                <a:gd name="T76" fmla="*/ 0 w 358"/>
                <a:gd name="T77" fmla="*/ 1 h 680"/>
                <a:gd name="T78" fmla="*/ 0 w 358"/>
                <a:gd name="T79" fmla="*/ 1 h 680"/>
                <a:gd name="T80" fmla="*/ 0 w 358"/>
                <a:gd name="T81" fmla="*/ 1 h 680"/>
                <a:gd name="T82" fmla="*/ 0 w 358"/>
                <a:gd name="T83" fmla="*/ 1 h 680"/>
                <a:gd name="T84" fmla="*/ 0 w 358"/>
                <a:gd name="T85" fmla="*/ 1 h 680"/>
                <a:gd name="T86" fmla="*/ 0 w 358"/>
                <a:gd name="T87" fmla="*/ 1 h 680"/>
                <a:gd name="T88" fmla="*/ 0 w 358"/>
                <a:gd name="T89" fmla="*/ 1 h 680"/>
                <a:gd name="T90" fmla="*/ 0 w 358"/>
                <a:gd name="T91" fmla="*/ 1 h 680"/>
                <a:gd name="T92" fmla="*/ 0 w 358"/>
                <a:gd name="T93" fmla="*/ 1 h 680"/>
                <a:gd name="T94" fmla="*/ 0 w 358"/>
                <a:gd name="T95" fmla="*/ 1 h 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"/>
                <a:gd name="T145" fmla="*/ 0 h 680"/>
                <a:gd name="T146" fmla="*/ 358 w 358"/>
                <a:gd name="T147" fmla="*/ 680 h 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" h="680">
                  <a:moveTo>
                    <a:pt x="272" y="0"/>
                  </a:moveTo>
                  <a:lnTo>
                    <a:pt x="261" y="4"/>
                  </a:lnTo>
                  <a:lnTo>
                    <a:pt x="253" y="9"/>
                  </a:lnTo>
                  <a:lnTo>
                    <a:pt x="244" y="15"/>
                  </a:lnTo>
                  <a:lnTo>
                    <a:pt x="236" y="21"/>
                  </a:lnTo>
                  <a:lnTo>
                    <a:pt x="228" y="26"/>
                  </a:lnTo>
                  <a:lnTo>
                    <a:pt x="223" y="34"/>
                  </a:lnTo>
                  <a:lnTo>
                    <a:pt x="217" y="42"/>
                  </a:lnTo>
                  <a:lnTo>
                    <a:pt x="213" y="51"/>
                  </a:lnTo>
                  <a:lnTo>
                    <a:pt x="208" y="57"/>
                  </a:lnTo>
                  <a:lnTo>
                    <a:pt x="204" y="66"/>
                  </a:lnTo>
                  <a:lnTo>
                    <a:pt x="200" y="74"/>
                  </a:lnTo>
                  <a:lnTo>
                    <a:pt x="198" y="83"/>
                  </a:lnTo>
                  <a:lnTo>
                    <a:pt x="194" y="91"/>
                  </a:lnTo>
                  <a:lnTo>
                    <a:pt x="190" y="102"/>
                  </a:lnTo>
                  <a:lnTo>
                    <a:pt x="189" y="112"/>
                  </a:lnTo>
                  <a:lnTo>
                    <a:pt x="189" y="123"/>
                  </a:lnTo>
                  <a:lnTo>
                    <a:pt x="185" y="133"/>
                  </a:lnTo>
                  <a:lnTo>
                    <a:pt x="185" y="142"/>
                  </a:lnTo>
                  <a:lnTo>
                    <a:pt x="183" y="152"/>
                  </a:lnTo>
                  <a:lnTo>
                    <a:pt x="181" y="163"/>
                  </a:lnTo>
                  <a:lnTo>
                    <a:pt x="181" y="175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79" y="209"/>
                  </a:lnTo>
                  <a:lnTo>
                    <a:pt x="179" y="220"/>
                  </a:lnTo>
                  <a:lnTo>
                    <a:pt x="179" y="232"/>
                  </a:lnTo>
                  <a:lnTo>
                    <a:pt x="179" y="243"/>
                  </a:lnTo>
                  <a:lnTo>
                    <a:pt x="179" y="254"/>
                  </a:lnTo>
                  <a:lnTo>
                    <a:pt x="179" y="266"/>
                  </a:lnTo>
                  <a:lnTo>
                    <a:pt x="179" y="279"/>
                  </a:lnTo>
                  <a:lnTo>
                    <a:pt x="179" y="291"/>
                  </a:lnTo>
                  <a:lnTo>
                    <a:pt x="179" y="304"/>
                  </a:lnTo>
                  <a:lnTo>
                    <a:pt x="179" y="315"/>
                  </a:lnTo>
                  <a:lnTo>
                    <a:pt x="179" y="325"/>
                  </a:lnTo>
                  <a:lnTo>
                    <a:pt x="177" y="336"/>
                  </a:lnTo>
                  <a:lnTo>
                    <a:pt x="177" y="350"/>
                  </a:lnTo>
                  <a:lnTo>
                    <a:pt x="175" y="361"/>
                  </a:lnTo>
                  <a:lnTo>
                    <a:pt x="175" y="372"/>
                  </a:lnTo>
                  <a:lnTo>
                    <a:pt x="173" y="384"/>
                  </a:lnTo>
                  <a:lnTo>
                    <a:pt x="173" y="395"/>
                  </a:lnTo>
                  <a:lnTo>
                    <a:pt x="170" y="405"/>
                  </a:lnTo>
                  <a:lnTo>
                    <a:pt x="168" y="416"/>
                  </a:lnTo>
                  <a:lnTo>
                    <a:pt x="166" y="427"/>
                  </a:lnTo>
                  <a:lnTo>
                    <a:pt x="164" y="439"/>
                  </a:lnTo>
                  <a:lnTo>
                    <a:pt x="160" y="448"/>
                  </a:lnTo>
                  <a:lnTo>
                    <a:pt x="156" y="460"/>
                  </a:lnTo>
                  <a:lnTo>
                    <a:pt x="152" y="469"/>
                  </a:lnTo>
                  <a:lnTo>
                    <a:pt x="149" y="479"/>
                  </a:lnTo>
                  <a:lnTo>
                    <a:pt x="143" y="488"/>
                  </a:lnTo>
                  <a:lnTo>
                    <a:pt x="137" y="498"/>
                  </a:lnTo>
                  <a:lnTo>
                    <a:pt x="132" y="505"/>
                  </a:lnTo>
                  <a:lnTo>
                    <a:pt x="126" y="515"/>
                  </a:lnTo>
                  <a:lnTo>
                    <a:pt x="118" y="524"/>
                  </a:lnTo>
                  <a:lnTo>
                    <a:pt x="111" y="532"/>
                  </a:lnTo>
                  <a:lnTo>
                    <a:pt x="103" y="540"/>
                  </a:lnTo>
                  <a:lnTo>
                    <a:pt x="95" y="549"/>
                  </a:lnTo>
                  <a:lnTo>
                    <a:pt x="84" y="555"/>
                  </a:lnTo>
                  <a:lnTo>
                    <a:pt x="74" y="562"/>
                  </a:lnTo>
                  <a:lnTo>
                    <a:pt x="63" y="568"/>
                  </a:lnTo>
                  <a:lnTo>
                    <a:pt x="54" y="574"/>
                  </a:lnTo>
                  <a:lnTo>
                    <a:pt x="40" y="580"/>
                  </a:lnTo>
                  <a:lnTo>
                    <a:pt x="27" y="585"/>
                  </a:lnTo>
                  <a:lnTo>
                    <a:pt x="14" y="589"/>
                  </a:lnTo>
                  <a:lnTo>
                    <a:pt x="0" y="595"/>
                  </a:lnTo>
                  <a:lnTo>
                    <a:pt x="6" y="599"/>
                  </a:lnTo>
                  <a:lnTo>
                    <a:pt x="14" y="602"/>
                  </a:lnTo>
                  <a:lnTo>
                    <a:pt x="19" y="606"/>
                  </a:lnTo>
                  <a:lnTo>
                    <a:pt x="27" y="610"/>
                  </a:lnTo>
                  <a:lnTo>
                    <a:pt x="35" y="614"/>
                  </a:lnTo>
                  <a:lnTo>
                    <a:pt x="42" y="619"/>
                  </a:lnTo>
                  <a:lnTo>
                    <a:pt x="52" y="625"/>
                  </a:lnTo>
                  <a:lnTo>
                    <a:pt x="59" y="631"/>
                  </a:lnTo>
                  <a:lnTo>
                    <a:pt x="67" y="637"/>
                  </a:lnTo>
                  <a:lnTo>
                    <a:pt x="74" y="642"/>
                  </a:lnTo>
                  <a:lnTo>
                    <a:pt x="82" y="648"/>
                  </a:lnTo>
                  <a:lnTo>
                    <a:pt x="90" y="654"/>
                  </a:lnTo>
                  <a:lnTo>
                    <a:pt x="97" y="659"/>
                  </a:lnTo>
                  <a:lnTo>
                    <a:pt x="105" y="667"/>
                  </a:lnTo>
                  <a:lnTo>
                    <a:pt x="112" y="673"/>
                  </a:lnTo>
                  <a:lnTo>
                    <a:pt x="120" y="680"/>
                  </a:lnTo>
                  <a:lnTo>
                    <a:pt x="132" y="676"/>
                  </a:lnTo>
                  <a:lnTo>
                    <a:pt x="145" y="675"/>
                  </a:lnTo>
                  <a:lnTo>
                    <a:pt x="156" y="671"/>
                  </a:lnTo>
                  <a:lnTo>
                    <a:pt x="170" y="667"/>
                  </a:lnTo>
                  <a:lnTo>
                    <a:pt x="181" y="663"/>
                  </a:lnTo>
                  <a:lnTo>
                    <a:pt x="192" y="657"/>
                  </a:lnTo>
                  <a:lnTo>
                    <a:pt x="202" y="652"/>
                  </a:lnTo>
                  <a:lnTo>
                    <a:pt x="213" y="648"/>
                  </a:lnTo>
                  <a:lnTo>
                    <a:pt x="223" y="640"/>
                  </a:lnTo>
                  <a:lnTo>
                    <a:pt x="232" y="635"/>
                  </a:lnTo>
                  <a:lnTo>
                    <a:pt x="242" y="627"/>
                  </a:lnTo>
                  <a:lnTo>
                    <a:pt x="251" y="619"/>
                  </a:lnTo>
                  <a:lnTo>
                    <a:pt x="259" y="612"/>
                  </a:lnTo>
                  <a:lnTo>
                    <a:pt x="266" y="602"/>
                  </a:lnTo>
                  <a:lnTo>
                    <a:pt x="274" y="593"/>
                  </a:lnTo>
                  <a:lnTo>
                    <a:pt x="284" y="585"/>
                  </a:lnTo>
                  <a:lnTo>
                    <a:pt x="289" y="574"/>
                  </a:lnTo>
                  <a:lnTo>
                    <a:pt x="295" y="564"/>
                  </a:lnTo>
                  <a:lnTo>
                    <a:pt x="301" y="555"/>
                  </a:lnTo>
                  <a:lnTo>
                    <a:pt x="308" y="543"/>
                  </a:lnTo>
                  <a:lnTo>
                    <a:pt x="312" y="532"/>
                  </a:lnTo>
                  <a:lnTo>
                    <a:pt x="318" y="521"/>
                  </a:lnTo>
                  <a:lnTo>
                    <a:pt x="323" y="509"/>
                  </a:lnTo>
                  <a:lnTo>
                    <a:pt x="329" y="498"/>
                  </a:lnTo>
                  <a:lnTo>
                    <a:pt x="333" y="484"/>
                  </a:lnTo>
                  <a:lnTo>
                    <a:pt x="337" y="473"/>
                  </a:lnTo>
                  <a:lnTo>
                    <a:pt x="341" y="462"/>
                  </a:lnTo>
                  <a:lnTo>
                    <a:pt x="344" y="448"/>
                  </a:lnTo>
                  <a:lnTo>
                    <a:pt x="346" y="435"/>
                  </a:lnTo>
                  <a:lnTo>
                    <a:pt x="350" y="422"/>
                  </a:lnTo>
                  <a:lnTo>
                    <a:pt x="352" y="408"/>
                  </a:lnTo>
                  <a:lnTo>
                    <a:pt x="354" y="397"/>
                  </a:lnTo>
                  <a:lnTo>
                    <a:pt x="356" y="384"/>
                  </a:lnTo>
                  <a:lnTo>
                    <a:pt x="356" y="369"/>
                  </a:lnTo>
                  <a:lnTo>
                    <a:pt x="358" y="355"/>
                  </a:lnTo>
                  <a:lnTo>
                    <a:pt x="358" y="342"/>
                  </a:lnTo>
                  <a:lnTo>
                    <a:pt x="358" y="327"/>
                  </a:lnTo>
                  <a:lnTo>
                    <a:pt x="358" y="315"/>
                  </a:lnTo>
                  <a:lnTo>
                    <a:pt x="358" y="300"/>
                  </a:lnTo>
                  <a:lnTo>
                    <a:pt x="358" y="287"/>
                  </a:lnTo>
                  <a:lnTo>
                    <a:pt x="358" y="273"/>
                  </a:lnTo>
                  <a:lnTo>
                    <a:pt x="356" y="258"/>
                  </a:lnTo>
                  <a:lnTo>
                    <a:pt x="354" y="245"/>
                  </a:lnTo>
                  <a:lnTo>
                    <a:pt x="354" y="232"/>
                  </a:lnTo>
                  <a:lnTo>
                    <a:pt x="352" y="218"/>
                  </a:lnTo>
                  <a:lnTo>
                    <a:pt x="350" y="205"/>
                  </a:lnTo>
                  <a:lnTo>
                    <a:pt x="346" y="192"/>
                  </a:lnTo>
                  <a:lnTo>
                    <a:pt x="344" y="180"/>
                  </a:lnTo>
                  <a:lnTo>
                    <a:pt x="341" y="165"/>
                  </a:lnTo>
                  <a:lnTo>
                    <a:pt x="339" y="154"/>
                  </a:lnTo>
                  <a:lnTo>
                    <a:pt x="335" y="140"/>
                  </a:lnTo>
                  <a:lnTo>
                    <a:pt x="331" y="129"/>
                  </a:lnTo>
                  <a:lnTo>
                    <a:pt x="327" y="116"/>
                  </a:lnTo>
                  <a:lnTo>
                    <a:pt x="323" y="104"/>
                  </a:lnTo>
                  <a:lnTo>
                    <a:pt x="318" y="93"/>
                  </a:lnTo>
                  <a:lnTo>
                    <a:pt x="314" y="81"/>
                  </a:lnTo>
                  <a:lnTo>
                    <a:pt x="308" y="68"/>
                  </a:lnTo>
                  <a:lnTo>
                    <a:pt x="304" y="57"/>
                  </a:lnTo>
                  <a:lnTo>
                    <a:pt x="299" y="47"/>
                  </a:lnTo>
                  <a:lnTo>
                    <a:pt x="293" y="38"/>
                  </a:lnTo>
                  <a:lnTo>
                    <a:pt x="287" y="26"/>
                  </a:lnTo>
                  <a:lnTo>
                    <a:pt x="284" y="17"/>
                  </a:lnTo>
                  <a:lnTo>
                    <a:pt x="278" y="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0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2" name="Freeform 36"/>
            <p:cNvSpPr>
              <a:spLocks/>
            </p:cNvSpPr>
            <p:nvPr/>
          </p:nvSpPr>
          <p:spPr bwMode="auto">
            <a:xfrm>
              <a:off x="3356" y="1984"/>
              <a:ext cx="170" cy="430"/>
            </a:xfrm>
            <a:custGeom>
              <a:avLst/>
              <a:gdLst>
                <a:gd name="T0" fmla="*/ 0 w 341"/>
                <a:gd name="T1" fmla="*/ 0 h 862"/>
                <a:gd name="T2" fmla="*/ 0 w 341"/>
                <a:gd name="T3" fmla="*/ 0 h 862"/>
                <a:gd name="T4" fmla="*/ 0 w 341"/>
                <a:gd name="T5" fmla="*/ 0 h 862"/>
                <a:gd name="T6" fmla="*/ 0 w 341"/>
                <a:gd name="T7" fmla="*/ 0 h 862"/>
                <a:gd name="T8" fmla="*/ 0 w 341"/>
                <a:gd name="T9" fmla="*/ 0 h 862"/>
                <a:gd name="T10" fmla="*/ 0 w 341"/>
                <a:gd name="T11" fmla="*/ 0 h 862"/>
                <a:gd name="T12" fmla="*/ 0 w 341"/>
                <a:gd name="T13" fmla="*/ 0 h 862"/>
                <a:gd name="T14" fmla="*/ 0 w 341"/>
                <a:gd name="T15" fmla="*/ 0 h 862"/>
                <a:gd name="T16" fmla="*/ 0 w 341"/>
                <a:gd name="T17" fmla="*/ 0 h 862"/>
                <a:gd name="T18" fmla="*/ 0 w 341"/>
                <a:gd name="T19" fmla="*/ 0 h 862"/>
                <a:gd name="T20" fmla="*/ 0 w 341"/>
                <a:gd name="T21" fmla="*/ 0 h 862"/>
                <a:gd name="T22" fmla="*/ 0 w 341"/>
                <a:gd name="T23" fmla="*/ 0 h 862"/>
                <a:gd name="T24" fmla="*/ 0 w 341"/>
                <a:gd name="T25" fmla="*/ 0 h 862"/>
                <a:gd name="T26" fmla="*/ 0 w 341"/>
                <a:gd name="T27" fmla="*/ 0 h 862"/>
                <a:gd name="T28" fmla="*/ 0 w 341"/>
                <a:gd name="T29" fmla="*/ 0 h 862"/>
                <a:gd name="T30" fmla="*/ 0 w 341"/>
                <a:gd name="T31" fmla="*/ 0 h 862"/>
                <a:gd name="T32" fmla="*/ 0 w 341"/>
                <a:gd name="T33" fmla="*/ 0 h 862"/>
                <a:gd name="T34" fmla="*/ 0 w 341"/>
                <a:gd name="T35" fmla="*/ 0 h 862"/>
                <a:gd name="T36" fmla="*/ 0 w 341"/>
                <a:gd name="T37" fmla="*/ 0 h 862"/>
                <a:gd name="T38" fmla="*/ 0 w 341"/>
                <a:gd name="T39" fmla="*/ 0 h 862"/>
                <a:gd name="T40" fmla="*/ 0 w 341"/>
                <a:gd name="T41" fmla="*/ 0 h 862"/>
                <a:gd name="T42" fmla="*/ 0 w 341"/>
                <a:gd name="T43" fmla="*/ 0 h 862"/>
                <a:gd name="T44" fmla="*/ 0 w 341"/>
                <a:gd name="T45" fmla="*/ 0 h 862"/>
                <a:gd name="T46" fmla="*/ 0 w 341"/>
                <a:gd name="T47" fmla="*/ 0 h 862"/>
                <a:gd name="T48" fmla="*/ 0 w 341"/>
                <a:gd name="T49" fmla="*/ 0 h 862"/>
                <a:gd name="T50" fmla="*/ 0 w 341"/>
                <a:gd name="T51" fmla="*/ 0 h 862"/>
                <a:gd name="T52" fmla="*/ 0 w 341"/>
                <a:gd name="T53" fmla="*/ 0 h 862"/>
                <a:gd name="T54" fmla="*/ 0 w 341"/>
                <a:gd name="T55" fmla="*/ 0 h 862"/>
                <a:gd name="T56" fmla="*/ 0 w 341"/>
                <a:gd name="T57" fmla="*/ 0 h 862"/>
                <a:gd name="T58" fmla="*/ 0 w 341"/>
                <a:gd name="T59" fmla="*/ 0 h 862"/>
                <a:gd name="T60" fmla="*/ 0 w 341"/>
                <a:gd name="T61" fmla="*/ 0 h 862"/>
                <a:gd name="T62" fmla="*/ 0 w 341"/>
                <a:gd name="T63" fmla="*/ 0 h 862"/>
                <a:gd name="T64" fmla="*/ 0 w 341"/>
                <a:gd name="T65" fmla="*/ 0 h 862"/>
                <a:gd name="T66" fmla="*/ 0 w 341"/>
                <a:gd name="T67" fmla="*/ 0 h 862"/>
                <a:gd name="T68" fmla="*/ 0 w 341"/>
                <a:gd name="T69" fmla="*/ 0 h 862"/>
                <a:gd name="T70" fmla="*/ 0 w 341"/>
                <a:gd name="T71" fmla="*/ 0 h 862"/>
                <a:gd name="T72" fmla="*/ 0 w 341"/>
                <a:gd name="T73" fmla="*/ 0 h 862"/>
                <a:gd name="T74" fmla="*/ 0 w 341"/>
                <a:gd name="T75" fmla="*/ 0 h 862"/>
                <a:gd name="T76" fmla="*/ 0 w 341"/>
                <a:gd name="T77" fmla="*/ 0 h 862"/>
                <a:gd name="T78" fmla="*/ 0 w 341"/>
                <a:gd name="T79" fmla="*/ 0 h 862"/>
                <a:gd name="T80" fmla="*/ 0 w 341"/>
                <a:gd name="T81" fmla="*/ 0 h 862"/>
                <a:gd name="T82" fmla="*/ 0 w 341"/>
                <a:gd name="T83" fmla="*/ 0 h 862"/>
                <a:gd name="T84" fmla="*/ 0 w 341"/>
                <a:gd name="T85" fmla="*/ 0 h 862"/>
                <a:gd name="T86" fmla="*/ 0 w 341"/>
                <a:gd name="T87" fmla="*/ 0 h 862"/>
                <a:gd name="T88" fmla="*/ 0 w 341"/>
                <a:gd name="T89" fmla="*/ 0 h 862"/>
                <a:gd name="T90" fmla="*/ 0 w 341"/>
                <a:gd name="T91" fmla="*/ 0 h 862"/>
                <a:gd name="T92" fmla="*/ 0 w 341"/>
                <a:gd name="T93" fmla="*/ 0 h 862"/>
                <a:gd name="T94" fmla="*/ 0 w 341"/>
                <a:gd name="T95" fmla="*/ 0 h 862"/>
                <a:gd name="T96" fmla="*/ 0 w 341"/>
                <a:gd name="T97" fmla="*/ 0 h 862"/>
                <a:gd name="T98" fmla="*/ 0 w 341"/>
                <a:gd name="T99" fmla="*/ 0 h 862"/>
                <a:gd name="T100" fmla="*/ 0 w 341"/>
                <a:gd name="T101" fmla="*/ 0 h 862"/>
                <a:gd name="T102" fmla="*/ 0 w 341"/>
                <a:gd name="T103" fmla="*/ 0 h 862"/>
                <a:gd name="T104" fmla="*/ 0 w 341"/>
                <a:gd name="T105" fmla="*/ 0 h 862"/>
                <a:gd name="T106" fmla="*/ 0 w 341"/>
                <a:gd name="T107" fmla="*/ 0 h 862"/>
                <a:gd name="T108" fmla="*/ 0 w 341"/>
                <a:gd name="T109" fmla="*/ 0 h 862"/>
                <a:gd name="T110" fmla="*/ 0 w 341"/>
                <a:gd name="T111" fmla="*/ 0 h 862"/>
                <a:gd name="T112" fmla="*/ 0 w 341"/>
                <a:gd name="T113" fmla="*/ 0 h 862"/>
                <a:gd name="T114" fmla="*/ 0 w 341"/>
                <a:gd name="T115" fmla="*/ 0 h 862"/>
                <a:gd name="T116" fmla="*/ 0 w 341"/>
                <a:gd name="T117" fmla="*/ 0 h 862"/>
                <a:gd name="T118" fmla="*/ 0 w 341"/>
                <a:gd name="T119" fmla="*/ 0 h 862"/>
                <a:gd name="T120" fmla="*/ 0 w 341"/>
                <a:gd name="T121" fmla="*/ 0 h 862"/>
                <a:gd name="T122" fmla="*/ 0 w 341"/>
                <a:gd name="T123" fmla="*/ 0 h 862"/>
                <a:gd name="T124" fmla="*/ 0 w 341"/>
                <a:gd name="T125" fmla="*/ 0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1"/>
                <a:gd name="T190" fmla="*/ 0 h 862"/>
                <a:gd name="T191" fmla="*/ 341 w 3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1" h="862">
                  <a:moveTo>
                    <a:pt x="221" y="0"/>
                  </a:moveTo>
                  <a:lnTo>
                    <a:pt x="207" y="4"/>
                  </a:lnTo>
                  <a:lnTo>
                    <a:pt x="196" y="10"/>
                  </a:lnTo>
                  <a:lnTo>
                    <a:pt x="185" y="17"/>
                  </a:lnTo>
                  <a:lnTo>
                    <a:pt x="175" y="25"/>
                  </a:lnTo>
                  <a:lnTo>
                    <a:pt x="166" y="31"/>
                  </a:lnTo>
                  <a:lnTo>
                    <a:pt x="158" y="38"/>
                  </a:lnTo>
                  <a:lnTo>
                    <a:pt x="150" y="48"/>
                  </a:lnTo>
                  <a:lnTo>
                    <a:pt x="145" y="55"/>
                  </a:lnTo>
                  <a:lnTo>
                    <a:pt x="139" y="65"/>
                  </a:lnTo>
                  <a:lnTo>
                    <a:pt x="133" y="73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20" y="99"/>
                  </a:lnTo>
                  <a:lnTo>
                    <a:pt x="118" y="111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11" y="141"/>
                  </a:lnTo>
                  <a:lnTo>
                    <a:pt x="111" y="151"/>
                  </a:lnTo>
                  <a:lnTo>
                    <a:pt x="111" y="162"/>
                  </a:lnTo>
                  <a:lnTo>
                    <a:pt x="111" y="173"/>
                  </a:lnTo>
                  <a:lnTo>
                    <a:pt x="111" y="185"/>
                  </a:lnTo>
                  <a:lnTo>
                    <a:pt x="111" y="196"/>
                  </a:lnTo>
                  <a:lnTo>
                    <a:pt x="111" y="208"/>
                  </a:lnTo>
                  <a:lnTo>
                    <a:pt x="112" y="219"/>
                  </a:lnTo>
                  <a:lnTo>
                    <a:pt x="112" y="230"/>
                  </a:lnTo>
                  <a:lnTo>
                    <a:pt x="114" y="244"/>
                  </a:lnTo>
                  <a:lnTo>
                    <a:pt x="116" y="255"/>
                  </a:lnTo>
                  <a:lnTo>
                    <a:pt x="118" y="267"/>
                  </a:lnTo>
                  <a:lnTo>
                    <a:pt x="120" y="278"/>
                  </a:lnTo>
                  <a:lnTo>
                    <a:pt x="122" y="291"/>
                  </a:lnTo>
                  <a:lnTo>
                    <a:pt x="124" y="303"/>
                  </a:lnTo>
                  <a:lnTo>
                    <a:pt x="128" y="316"/>
                  </a:lnTo>
                  <a:lnTo>
                    <a:pt x="128" y="327"/>
                  </a:lnTo>
                  <a:lnTo>
                    <a:pt x="130" y="339"/>
                  </a:lnTo>
                  <a:lnTo>
                    <a:pt x="131" y="352"/>
                  </a:lnTo>
                  <a:lnTo>
                    <a:pt x="133" y="363"/>
                  </a:lnTo>
                  <a:lnTo>
                    <a:pt x="135" y="375"/>
                  </a:lnTo>
                  <a:lnTo>
                    <a:pt x="137" y="388"/>
                  </a:lnTo>
                  <a:lnTo>
                    <a:pt x="139" y="400"/>
                  </a:lnTo>
                  <a:lnTo>
                    <a:pt x="141" y="413"/>
                  </a:lnTo>
                  <a:lnTo>
                    <a:pt x="141" y="422"/>
                  </a:lnTo>
                  <a:lnTo>
                    <a:pt x="141" y="434"/>
                  </a:lnTo>
                  <a:lnTo>
                    <a:pt x="141" y="445"/>
                  </a:lnTo>
                  <a:lnTo>
                    <a:pt x="143" y="459"/>
                  </a:lnTo>
                  <a:lnTo>
                    <a:pt x="141" y="470"/>
                  </a:lnTo>
                  <a:lnTo>
                    <a:pt x="141" y="481"/>
                  </a:lnTo>
                  <a:lnTo>
                    <a:pt x="141" y="493"/>
                  </a:lnTo>
                  <a:lnTo>
                    <a:pt x="139" y="502"/>
                  </a:lnTo>
                  <a:lnTo>
                    <a:pt x="137" y="514"/>
                  </a:lnTo>
                  <a:lnTo>
                    <a:pt x="133" y="523"/>
                  </a:lnTo>
                  <a:lnTo>
                    <a:pt x="131" y="535"/>
                  </a:lnTo>
                  <a:lnTo>
                    <a:pt x="128" y="544"/>
                  </a:lnTo>
                  <a:lnTo>
                    <a:pt x="124" y="554"/>
                  </a:lnTo>
                  <a:lnTo>
                    <a:pt x="120" y="563"/>
                  </a:lnTo>
                  <a:lnTo>
                    <a:pt x="114" y="573"/>
                  </a:lnTo>
                  <a:lnTo>
                    <a:pt x="109" y="584"/>
                  </a:lnTo>
                  <a:lnTo>
                    <a:pt x="101" y="592"/>
                  </a:lnTo>
                  <a:lnTo>
                    <a:pt x="93" y="599"/>
                  </a:lnTo>
                  <a:lnTo>
                    <a:pt x="86" y="609"/>
                  </a:lnTo>
                  <a:lnTo>
                    <a:pt x="76" y="616"/>
                  </a:lnTo>
                  <a:lnTo>
                    <a:pt x="67" y="624"/>
                  </a:lnTo>
                  <a:lnTo>
                    <a:pt x="57" y="631"/>
                  </a:lnTo>
                  <a:lnTo>
                    <a:pt x="46" y="639"/>
                  </a:lnTo>
                  <a:lnTo>
                    <a:pt x="35" y="647"/>
                  </a:lnTo>
                  <a:lnTo>
                    <a:pt x="31" y="654"/>
                  </a:lnTo>
                  <a:lnTo>
                    <a:pt x="27" y="666"/>
                  </a:lnTo>
                  <a:lnTo>
                    <a:pt x="25" y="670"/>
                  </a:lnTo>
                  <a:lnTo>
                    <a:pt x="25" y="675"/>
                  </a:lnTo>
                  <a:lnTo>
                    <a:pt x="23" y="681"/>
                  </a:lnTo>
                  <a:lnTo>
                    <a:pt x="23" y="687"/>
                  </a:lnTo>
                  <a:lnTo>
                    <a:pt x="21" y="690"/>
                  </a:lnTo>
                  <a:lnTo>
                    <a:pt x="21" y="696"/>
                  </a:lnTo>
                  <a:lnTo>
                    <a:pt x="19" y="702"/>
                  </a:lnTo>
                  <a:lnTo>
                    <a:pt x="19" y="708"/>
                  </a:lnTo>
                  <a:lnTo>
                    <a:pt x="19" y="713"/>
                  </a:lnTo>
                  <a:lnTo>
                    <a:pt x="17" y="719"/>
                  </a:lnTo>
                  <a:lnTo>
                    <a:pt x="17" y="725"/>
                  </a:lnTo>
                  <a:lnTo>
                    <a:pt x="17" y="730"/>
                  </a:lnTo>
                  <a:lnTo>
                    <a:pt x="16" y="736"/>
                  </a:lnTo>
                  <a:lnTo>
                    <a:pt x="14" y="742"/>
                  </a:lnTo>
                  <a:lnTo>
                    <a:pt x="14" y="747"/>
                  </a:lnTo>
                  <a:lnTo>
                    <a:pt x="14" y="753"/>
                  </a:lnTo>
                  <a:lnTo>
                    <a:pt x="12" y="757"/>
                  </a:lnTo>
                  <a:lnTo>
                    <a:pt x="10" y="763"/>
                  </a:lnTo>
                  <a:lnTo>
                    <a:pt x="10" y="768"/>
                  </a:lnTo>
                  <a:lnTo>
                    <a:pt x="10" y="774"/>
                  </a:lnTo>
                  <a:lnTo>
                    <a:pt x="8" y="778"/>
                  </a:lnTo>
                  <a:lnTo>
                    <a:pt x="6" y="784"/>
                  </a:lnTo>
                  <a:lnTo>
                    <a:pt x="6" y="789"/>
                  </a:lnTo>
                  <a:lnTo>
                    <a:pt x="4" y="795"/>
                  </a:lnTo>
                  <a:lnTo>
                    <a:pt x="2" y="799"/>
                  </a:lnTo>
                  <a:lnTo>
                    <a:pt x="2" y="804"/>
                  </a:lnTo>
                  <a:lnTo>
                    <a:pt x="2" y="810"/>
                  </a:lnTo>
                  <a:lnTo>
                    <a:pt x="0" y="816"/>
                  </a:lnTo>
                  <a:lnTo>
                    <a:pt x="0" y="823"/>
                  </a:lnTo>
                  <a:lnTo>
                    <a:pt x="2" y="833"/>
                  </a:lnTo>
                  <a:lnTo>
                    <a:pt x="2" y="839"/>
                  </a:lnTo>
                  <a:lnTo>
                    <a:pt x="4" y="844"/>
                  </a:lnTo>
                  <a:lnTo>
                    <a:pt x="10" y="854"/>
                  </a:lnTo>
                  <a:lnTo>
                    <a:pt x="19" y="860"/>
                  </a:lnTo>
                  <a:lnTo>
                    <a:pt x="23" y="860"/>
                  </a:lnTo>
                  <a:lnTo>
                    <a:pt x="29" y="862"/>
                  </a:lnTo>
                  <a:lnTo>
                    <a:pt x="35" y="862"/>
                  </a:lnTo>
                  <a:lnTo>
                    <a:pt x="40" y="862"/>
                  </a:lnTo>
                  <a:lnTo>
                    <a:pt x="46" y="860"/>
                  </a:lnTo>
                  <a:lnTo>
                    <a:pt x="52" y="858"/>
                  </a:lnTo>
                  <a:lnTo>
                    <a:pt x="59" y="856"/>
                  </a:lnTo>
                  <a:lnTo>
                    <a:pt x="67" y="854"/>
                  </a:lnTo>
                  <a:lnTo>
                    <a:pt x="71" y="850"/>
                  </a:lnTo>
                  <a:lnTo>
                    <a:pt x="78" y="848"/>
                  </a:lnTo>
                  <a:lnTo>
                    <a:pt x="86" y="844"/>
                  </a:lnTo>
                  <a:lnTo>
                    <a:pt x="93" y="843"/>
                  </a:lnTo>
                  <a:lnTo>
                    <a:pt x="99" y="839"/>
                  </a:lnTo>
                  <a:lnTo>
                    <a:pt x="107" y="835"/>
                  </a:lnTo>
                  <a:lnTo>
                    <a:pt x="114" y="833"/>
                  </a:lnTo>
                  <a:lnTo>
                    <a:pt x="122" y="829"/>
                  </a:lnTo>
                  <a:lnTo>
                    <a:pt x="128" y="827"/>
                  </a:lnTo>
                  <a:lnTo>
                    <a:pt x="133" y="823"/>
                  </a:lnTo>
                  <a:lnTo>
                    <a:pt x="141" y="822"/>
                  </a:lnTo>
                  <a:lnTo>
                    <a:pt x="147" y="820"/>
                  </a:lnTo>
                  <a:lnTo>
                    <a:pt x="152" y="816"/>
                  </a:lnTo>
                  <a:lnTo>
                    <a:pt x="158" y="816"/>
                  </a:lnTo>
                  <a:lnTo>
                    <a:pt x="164" y="816"/>
                  </a:lnTo>
                  <a:lnTo>
                    <a:pt x="169" y="816"/>
                  </a:lnTo>
                  <a:lnTo>
                    <a:pt x="179" y="804"/>
                  </a:lnTo>
                  <a:lnTo>
                    <a:pt x="190" y="793"/>
                  </a:lnTo>
                  <a:lnTo>
                    <a:pt x="200" y="780"/>
                  </a:lnTo>
                  <a:lnTo>
                    <a:pt x="209" y="768"/>
                  </a:lnTo>
                  <a:lnTo>
                    <a:pt x="219" y="757"/>
                  </a:lnTo>
                  <a:lnTo>
                    <a:pt x="228" y="744"/>
                  </a:lnTo>
                  <a:lnTo>
                    <a:pt x="236" y="730"/>
                  </a:lnTo>
                  <a:lnTo>
                    <a:pt x="246" y="719"/>
                  </a:lnTo>
                  <a:lnTo>
                    <a:pt x="253" y="704"/>
                  </a:lnTo>
                  <a:lnTo>
                    <a:pt x="261" y="689"/>
                  </a:lnTo>
                  <a:lnTo>
                    <a:pt x="266" y="675"/>
                  </a:lnTo>
                  <a:lnTo>
                    <a:pt x="274" y="662"/>
                  </a:lnTo>
                  <a:lnTo>
                    <a:pt x="280" y="647"/>
                  </a:lnTo>
                  <a:lnTo>
                    <a:pt x="287" y="631"/>
                  </a:lnTo>
                  <a:lnTo>
                    <a:pt x="293" y="616"/>
                  </a:lnTo>
                  <a:lnTo>
                    <a:pt x="299" y="601"/>
                  </a:lnTo>
                  <a:lnTo>
                    <a:pt x="303" y="586"/>
                  </a:lnTo>
                  <a:lnTo>
                    <a:pt x="308" y="569"/>
                  </a:lnTo>
                  <a:lnTo>
                    <a:pt x="312" y="554"/>
                  </a:lnTo>
                  <a:lnTo>
                    <a:pt x="316" y="536"/>
                  </a:lnTo>
                  <a:lnTo>
                    <a:pt x="320" y="519"/>
                  </a:lnTo>
                  <a:lnTo>
                    <a:pt x="323" y="504"/>
                  </a:lnTo>
                  <a:lnTo>
                    <a:pt x="325" y="489"/>
                  </a:lnTo>
                  <a:lnTo>
                    <a:pt x="329" y="472"/>
                  </a:lnTo>
                  <a:lnTo>
                    <a:pt x="331" y="455"/>
                  </a:lnTo>
                  <a:lnTo>
                    <a:pt x="333" y="438"/>
                  </a:lnTo>
                  <a:lnTo>
                    <a:pt x="335" y="422"/>
                  </a:lnTo>
                  <a:lnTo>
                    <a:pt x="337" y="407"/>
                  </a:lnTo>
                  <a:lnTo>
                    <a:pt x="339" y="390"/>
                  </a:lnTo>
                  <a:lnTo>
                    <a:pt x="339" y="373"/>
                  </a:lnTo>
                  <a:lnTo>
                    <a:pt x="341" y="358"/>
                  </a:lnTo>
                  <a:lnTo>
                    <a:pt x="341" y="343"/>
                  </a:lnTo>
                  <a:lnTo>
                    <a:pt x="341" y="325"/>
                  </a:lnTo>
                  <a:lnTo>
                    <a:pt x="341" y="310"/>
                  </a:lnTo>
                  <a:lnTo>
                    <a:pt x="339" y="293"/>
                  </a:lnTo>
                  <a:lnTo>
                    <a:pt x="339" y="278"/>
                  </a:lnTo>
                  <a:lnTo>
                    <a:pt x="337" y="263"/>
                  </a:lnTo>
                  <a:lnTo>
                    <a:pt x="335" y="247"/>
                  </a:lnTo>
                  <a:lnTo>
                    <a:pt x="335" y="234"/>
                  </a:lnTo>
                  <a:lnTo>
                    <a:pt x="333" y="219"/>
                  </a:lnTo>
                  <a:lnTo>
                    <a:pt x="331" y="206"/>
                  </a:lnTo>
                  <a:lnTo>
                    <a:pt x="327" y="190"/>
                  </a:lnTo>
                  <a:lnTo>
                    <a:pt x="325" y="177"/>
                  </a:lnTo>
                  <a:lnTo>
                    <a:pt x="323" y="166"/>
                  </a:lnTo>
                  <a:lnTo>
                    <a:pt x="320" y="151"/>
                  </a:lnTo>
                  <a:lnTo>
                    <a:pt x="316" y="139"/>
                  </a:lnTo>
                  <a:lnTo>
                    <a:pt x="312" y="128"/>
                  </a:lnTo>
                  <a:lnTo>
                    <a:pt x="310" y="116"/>
                  </a:lnTo>
                  <a:lnTo>
                    <a:pt x="304" y="103"/>
                  </a:lnTo>
                  <a:lnTo>
                    <a:pt x="301" y="92"/>
                  </a:lnTo>
                  <a:lnTo>
                    <a:pt x="297" y="82"/>
                  </a:lnTo>
                  <a:lnTo>
                    <a:pt x="293" y="73"/>
                  </a:lnTo>
                  <a:lnTo>
                    <a:pt x="287" y="63"/>
                  </a:lnTo>
                  <a:lnTo>
                    <a:pt x="282" y="54"/>
                  </a:lnTo>
                  <a:lnTo>
                    <a:pt x="276" y="46"/>
                  </a:lnTo>
                  <a:lnTo>
                    <a:pt x="272" y="38"/>
                  </a:lnTo>
                  <a:lnTo>
                    <a:pt x="265" y="31"/>
                  </a:lnTo>
                  <a:lnTo>
                    <a:pt x="259" y="25"/>
                  </a:lnTo>
                  <a:lnTo>
                    <a:pt x="253" y="17"/>
                  </a:lnTo>
                  <a:lnTo>
                    <a:pt x="247" y="14"/>
                  </a:lnTo>
                  <a:lnTo>
                    <a:pt x="240" y="8"/>
                  </a:lnTo>
                  <a:lnTo>
                    <a:pt x="232" y="4"/>
                  </a:lnTo>
                  <a:lnTo>
                    <a:pt x="226" y="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3" name="Freeform 37"/>
            <p:cNvSpPr>
              <a:spLocks/>
            </p:cNvSpPr>
            <p:nvPr/>
          </p:nvSpPr>
          <p:spPr bwMode="auto">
            <a:xfrm>
              <a:off x="3348" y="1958"/>
              <a:ext cx="132" cy="349"/>
            </a:xfrm>
            <a:custGeom>
              <a:avLst/>
              <a:gdLst>
                <a:gd name="T0" fmla="*/ 1 w 264"/>
                <a:gd name="T1" fmla="*/ 1 h 698"/>
                <a:gd name="T2" fmla="*/ 1 w 264"/>
                <a:gd name="T3" fmla="*/ 1 h 698"/>
                <a:gd name="T4" fmla="*/ 1 w 264"/>
                <a:gd name="T5" fmla="*/ 1 h 698"/>
                <a:gd name="T6" fmla="*/ 1 w 264"/>
                <a:gd name="T7" fmla="*/ 1 h 698"/>
                <a:gd name="T8" fmla="*/ 1 w 264"/>
                <a:gd name="T9" fmla="*/ 1 h 698"/>
                <a:gd name="T10" fmla="*/ 1 w 264"/>
                <a:gd name="T11" fmla="*/ 1 h 698"/>
                <a:gd name="T12" fmla="*/ 1 w 264"/>
                <a:gd name="T13" fmla="*/ 1 h 698"/>
                <a:gd name="T14" fmla="*/ 1 w 264"/>
                <a:gd name="T15" fmla="*/ 1 h 698"/>
                <a:gd name="T16" fmla="*/ 1 w 264"/>
                <a:gd name="T17" fmla="*/ 1 h 698"/>
                <a:gd name="T18" fmla="*/ 1 w 264"/>
                <a:gd name="T19" fmla="*/ 1 h 698"/>
                <a:gd name="T20" fmla="*/ 1 w 264"/>
                <a:gd name="T21" fmla="*/ 1 h 698"/>
                <a:gd name="T22" fmla="*/ 1 w 264"/>
                <a:gd name="T23" fmla="*/ 1 h 698"/>
                <a:gd name="T24" fmla="*/ 1 w 264"/>
                <a:gd name="T25" fmla="*/ 1 h 698"/>
                <a:gd name="T26" fmla="*/ 1 w 264"/>
                <a:gd name="T27" fmla="*/ 1 h 698"/>
                <a:gd name="T28" fmla="*/ 1 w 264"/>
                <a:gd name="T29" fmla="*/ 1 h 698"/>
                <a:gd name="T30" fmla="*/ 1 w 264"/>
                <a:gd name="T31" fmla="*/ 1 h 698"/>
                <a:gd name="T32" fmla="*/ 1 w 264"/>
                <a:gd name="T33" fmla="*/ 1 h 698"/>
                <a:gd name="T34" fmla="*/ 1 w 264"/>
                <a:gd name="T35" fmla="*/ 1 h 698"/>
                <a:gd name="T36" fmla="*/ 1 w 264"/>
                <a:gd name="T37" fmla="*/ 1 h 698"/>
                <a:gd name="T38" fmla="*/ 1 w 264"/>
                <a:gd name="T39" fmla="*/ 1 h 698"/>
                <a:gd name="T40" fmla="*/ 1 w 264"/>
                <a:gd name="T41" fmla="*/ 1 h 698"/>
                <a:gd name="T42" fmla="*/ 1 w 264"/>
                <a:gd name="T43" fmla="*/ 1 h 698"/>
                <a:gd name="T44" fmla="*/ 1 w 264"/>
                <a:gd name="T45" fmla="*/ 1 h 698"/>
                <a:gd name="T46" fmla="*/ 1 w 264"/>
                <a:gd name="T47" fmla="*/ 1 h 698"/>
                <a:gd name="T48" fmla="*/ 1 w 264"/>
                <a:gd name="T49" fmla="*/ 1 h 698"/>
                <a:gd name="T50" fmla="*/ 1 w 264"/>
                <a:gd name="T51" fmla="*/ 1 h 698"/>
                <a:gd name="T52" fmla="*/ 1 w 264"/>
                <a:gd name="T53" fmla="*/ 1 h 698"/>
                <a:gd name="T54" fmla="*/ 1 w 264"/>
                <a:gd name="T55" fmla="*/ 1 h 698"/>
                <a:gd name="T56" fmla="*/ 1 w 264"/>
                <a:gd name="T57" fmla="*/ 1 h 698"/>
                <a:gd name="T58" fmla="*/ 1 w 264"/>
                <a:gd name="T59" fmla="*/ 1 h 698"/>
                <a:gd name="T60" fmla="*/ 1 w 264"/>
                <a:gd name="T61" fmla="*/ 1 h 698"/>
                <a:gd name="T62" fmla="*/ 1 w 264"/>
                <a:gd name="T63" fmla="*/ 1 h 698"/>
                <a:gd name="T64" fmla="*/ 1 w 264"/>
                <a:gd name="T65" fmla="*/ 1 h 698"/>
                <a:gd name="T66" fmla="*/ 1 w 264"/>
                <a:gd name="T67" fmla="*/ 1 h 698"/>
                <a:gd name="T68" fmla="*/ 1 w 264"/>
                <a:gd name="T69" fmla="*/ 1 h 698"/>
                <a:gd name="T70" fmla="*/ 1 w 264"/>
                <a:gd name="T71" fmla="*/ 1 h 698"/>
                <a:gd name="T72" fmla="*/ 1 w 264"/>
                <a:gd name="T73" fmla="*/ 1 h 698"/>
                <a:gd name="T74" fmla="*/ 1 w 264"/>
                <a:gd name="T75" fmla="*/ 1 h 698"/>
                <a:gd name="T76" fmla="*/ 1 w 264"/>
                <a:gd name="T77" fmla="*/ 1 h 698"/>
                <a:gd name="T78" fmla="*/ 1 w 264"/>
                <a:gd name="T79" fmla="*/ 1 h 698"/>
                <a:gd name="T80" fmla="*/ 1 w 264"/>
                <a:gd name="T81" fmla="*/ 1 h 698"/>
                <a:gd name="T82" fmla="*/ 1 w 264"/>
                <a:gd name="T83" fmla="*/ 1 h 698"/>
                <a:gd name="T84" fmla="*/ 1 w 264"/>
                <a:gd name="T85" fmla="*/ 1 h 698"/>
                <a:gd name="T86" fmla="*/ 1 w 264"/>
                <a:gd name="T87" fmla="*/ 1 h 698"/>
                <a:gd name="T88" fmla="*/ 1 w 264"/>
                <a:gd name="T89" fmla="*/ 1 h 698"/>
                <a:gd name="T90" fmla="*/ 1 w 264"/>
                <a:gd name="T91" fmla="*/ 1 h 698"/>
                <a:gd name="T92" fmla="*/ 1 w 264"/>
                <a:gd name="T93" fmla="*/ 1 h 698"/>
                <a:gd name="T94" fmla="*/ 1 w 264"/>
                <a:gd name="T95" fmla="*/ 1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4"/>
                <a:gd name="T145" fmla="*/ 0 h 698"/>
                <a:gd name="T146" fmla="*/ 264 w 2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4" h="698">
                  <a:moveTo>
                    <a:pt x="204" y="0"/>
                  </a:moveTo>
                  <a:lnTo>
                    <a:pt x="194" y="4"/>
                  </a:lnTo>
                  <a:lnTo>
                    <a:pt x="185" y="10"/>
                  </a:lnTo>
                  <a:lnTo>
                    <a:pt x="177" y="17"/>
                  </a:lnTo>
                  <a:lnTo>
                    <a:pt x="169" y="23"/>
                  </a:lnTo>
                  <a:lnTo>
                    <a:pt x="162" y="29"/>
                  </a:lnTo>
                  <a:lnTo>
                    <a:pt x="154" y="36"/>
                  </a:lnTo>
                  <a:lnTo>
                    <a:pt x="147" y="44"/>
                  </a:lnTo>
                  <a:lnTo>
                    <a:pt x="141" y="51"/>
                  </a:lnTo>
                  <a:lnTo>
                    <a:pt x="135" y="59"/>
                  </a:lnTo>
                  <a:lnTo>
                    <a:pt x="128" y="67"/>
                  </a:lnTo>
                  <a:lnTo>
                    <a:pt x="122" y="76"/>
                  </a:lnTo>
                  <a:lnTo>
                    <a:pt x="116" y="86"/>
                  </a:lnTo>
                  <a:lnTo>
                    <a:pt x="110" y="93"/>
                  </a:lnTo>
                  <a:lnTo>
                    <a:pt x="105" y="103"/>
                  </a:lnTo>
                  <a:lnTo>
                    <a:pt x="101" y="112"/>
                  </a:lnTo>
                  <a:lnTo>
                    <a:pt x="97" y="122"/>
                  </a:lnTo>
                  <a:lnTo>
                    <a:pt x="91" y="131"/>
                  </a:lnTo>
                  <a:lnTo>
                    <a:pt x="88" y="141"/>
                  </a:lnTo>
                  <a:lnTo>
                    <a:pt x="84" y="150"/>
                  </a:lnTo>
                  <a:lnTo>
                    <a:pt x="80" y="160"/>
                  </a:lnTo>
                  <a:lnTo>
                    <a:pt x="76" y="171"/>
                  </a:lnTo>
                  <a:lnTo>
                    <a:pt x="72" y="181"/>
                  </a:lnTo>
                  <a:lnTo>
                    <a:pt x="69" y="192"/>
                  </a:lnTo>
                  <a:lnTo>
                    <a:pt x="65" y="203"/>
                  </a:lnTo>
                  <a:lnTo>
                    <a:pt x="61" y="213"/>
                  </a:lnTo>
                  <a:lnTo>
                    <a:pt x="59" y="224"/>
                  </a:lnTo>
                  <a:lnTo>
                    <a:pt x="55" y="236"/>
                  </a:lnTo>
                  <a:lnTo>
                    <a:pt x="53" y="247"/>
                  </a:lnTo>
                  <a:lnTo>
                    <a:pt x="50" y="259"/>
                  </a:lnTo>
                  <a:lnTo>
                    <a:pt x="48" y="270"/>
                  </a:lnTo>
                  <a:lnTo>
                    <a:pt x="46" y="281"/>
                  </a:lnTo>
                  <a:lnTo>
                    <a:pt x="44" y="293"/>
                  </a:lnTo>
                  <a:lnTo>
                    <a:pt x="42" y="304"/>
                  </a:lnTo>
                  <a:lnTo>
                    <a:pt x="38" y="316"/>
                  </a:lnTo>
                  <a:lnTo>
                    <a:pt x="36" y="327"/>
                  </a:lnTo>
                  <a:lnTo>
                    <a:pt x="34" y="338"/>
                  </a:lnTo>
                  <a:lnTo>
                    <a:pt x="33" y="350"/>
                  </a:lnTo>
                  <a:lnTo>
                    <a:pt x="33" y="361"/>
                  </a:lnTo>
                  <a:lnTo>
                    <a:pt x="31" y="375"/>
                  </a:lnTo>
                  <a:lnTo>
                    <a:pt x="29" y="386"/>
                  </a:lnTo>
                  <a:lnTo>
                    <a:pt x="27" y="397"/>
                  </a:lnTo>
                  <a:lnTo>
                    <a:pt x="27" y="409"/>
                  </a:lnTo>
                  <a:lnTo>
                    <a:pt x="25" y="422"/>
                  </a:lnTo>
                  <a:lnTo>
                    <a:pt x="23" y="433"/>
                  </a:lnTo>
                  <a:lnTo>
                    <a:pt x="21" y="445"/>
                  </a:lnTo>
                  <a:lnTo>
                    <a:pt x="21" y="458"/>
                  </a:lnTo>
                  <a:lnTo>
                    <a:pt x="19" y="470"/>
                  </a:lnTo>
                  <a:lnTo>
                    <a:pt x="19" y="481"/>
                  </a:lnTo>
                  <a:lnTo>
                    <a:pt x="17" y="492"/>
                  </a:lnTo>
                  <a:lnTo>
                    <a:pt x="15" y="506"/>
                  </a:lnTo>
                  <a:lnTo>
                    <a:pt x="15" y="517"/>
                  </a:lnTo>
                  <a:lnTo>
                    <a:pt x="14" y="529"/>
                  </a:lnTo>
                  <a:lnTo>
                    <a:pt x="14" y="540"/>
                  </a:lnTo>
                  <a:lnTo>
                    <a:pt x="14" y="551"/>
                  </a:lnTo>
                  <a:lnTo>
                    <a:pt x="12" y="563"/>
                  </a:lnTo>
                  <a:lnTo>
                    <a:pt x="12" y="574"/>
                  </a:lnTo>
                  <a:lnTo>
                    <a:pt x="10" y="586"/>
                  </a:lnTo>
                  <a:lnTo>
                    <a:pt x="8" y="597"/>
                  </a:lnTo>
                  <a:lnTo>
                    <a:pt x="6" y="608"/>
                  </a:lnTo>
                  <a:lnTo>
                    <a:pt x="6" y="620"/>
                  </a:lnTo>
                  <a:lnTo>
                    <a:pt x="4" y="631"/>
                  </a:lnTo>
                  <a:lnTo>
                    <a:pt x="2" y="641"/>
                  </a:lnTo>
                  <a:lnTo>
                    <a:pt x="2" y="652"/>
                  </a:lnTo>
                  <a:lnTo>
                    <a:pt x="0" y="663"/>
                  </a:lnTo>
                  <a:lnTo>
                    <a:pt x="6" y="663"/>
                  </a:lnTo>
                  <a:lnTo>
                    <a:pt x="14" y="663"/>
                  </a:lnTo>
                  <a:lnTo>
                    <a:pt x="19" y="663"/>
                  </a:lnTo>
                  <a:lnTo>
                    <a:pt x="27" y="665"/>
                  </a:lnTo>
                  <a:lnTo>
                    <a:pt x="34" y="665"/>
                  </a:lnTo>
                  <a:lnTo>
                    <a:pt x="42" y="667"/>
                  </a:lnTo>
                  <a:lnTo>
                    <a:pt x="50" y="671"/>
                  </a:lnTo>
                  <a:lnTo>
                    <a:pt x="59" y="673"/>
                  </a:lnTo>
                  <a:lnTo>
                    <a:pt x="67" y="675"/>
                  </a:lnTo>
                  <a:lnTo>
                    <a:pt x="74" y="679"/>
                  </a:lnTo>
                  <a:lnTo>
                    <a:pt x="82" y="681"/>
                  </a:lnTo>
                  <a:lnTo>
                    <a:pt x="90" y="684"/>
                  </a:lnTo>
                  <a:lnTo>
                    <a:pt x="97" y="686"/>
                  </a:lnTo>
                  <a:lnTo>
                    <a:pt x="105" y="690"/>
                  </a:lnTo>
                  <a:lnTo>
                    <a:pt x="112" y="694"/>
                  </a:lnTo>
                  <a:lnTo>
                    <a:pt x="120" y="698"/>
                  </a:lnTo>
                  <a:lnTo>
                    <a:pt x="126" y="688"/>
                  </a:lnTo>
                  <a:lnTo>
                    <a:pt x="131" y="679"/>
                  </a:lnTo>
                  <a:lnTo>
                    <a:pt x="137" y="667"/>
                  </a:lnTo>
                  <a:lnTo>
                    <a:pt x="143" y="658"/>
                  </a:lnTo>
                  <a:lnTo>
                    <a:pt x="148" y="648"/>
                  </a:lnTo>
                  <a:lnTo>
                    <a:pt x="154" y="639"/>
                  </a:lnTo>
                  <a:lnTo>
                    <a:pt x="160" y="627"/>
                  </a:lnTo>
                  <a:lnTo>
                    <a:pt x="167" y="616"/>
                  </a:lnTo>
                  <a:lnTo>
                    <a:pt x="171" y="605"/>
                  </a:lnTo>
                  <a:lnTo>
                    <a:pt x="175" y="593"/>
                  </a:lnTo>
                  <a:lnTo>
                    <a:pt x="181" y="580"/>
                  </a:lnTo>
                  <a:lnTo>
                    <a:pt x="186" y="568"/>
                  </a:lnTo>
                  <a:lnTo>
                    <a:pt x="190" y="557"/>
                  </a:lnTo>
                  <a:lnTo>
                    <a:pt x="196" y="546"/>
                  </a:lnTo>
                  <a:lnTo>
                    <a:pt x="200" y="532"/>
                  </a:lnTo>
                  <a:lnTo>
                    <a:pt x="205" y="521"/>
                  </a:lnTo>
                  <a:lnTo>
                    <a:pt x="209" y="508"/>
                  </a:lnTo>
                  <a:lnTo>
                    <a:pt x="213" y="494"/>
                  </a:lnTo>
                  <a:lnTo>
                    <a:pt x="217" y="481"/>
                  </a:lnTo>
                  <a:lnTo>
                    <a:pt x="223" y="470"/>
                  </a:lnTo>
                  <a:lnTo>
                    <a:pt x="224" y="456"/>
                  </a:lnTo>
                  <a:lnTo>
                    <a:pt x="228" y="443"/>
                  </a:lnTo>
                  <a:lnTo>
                    <a:pt x="232" y="430"/>
                  </a:lnTo>
                  <a:lnTo>
                    <a:pt x="236" y="416"/>
                  </a:lnTo>
                  <a:lnTo>
                    <a:pt x="240" y="403"/>
                  </a:lnTo>
                  <a:lnTo>
                    <a:pt x="242" y="390"/>
                  </a:lnTo>
                  <a:lnTo>
                    <a:pt x="245" y="376"/>
                  </a:lnTo>
                  <a:lnTo>
                    <a:pt x="247" y="363"/>
                  </a:lnTo>
                  <a:lnTo>
                    <a:pt x="249" y="350"/>
                  </a:lnTo>
                  <a:lnTo>
                    <a:pt x="251" y="337"/>
                  </a:lnTo>
                  <a:lnTo>
                    <a:pt x="253" y="323"/>
                  </a:lnTo>
                  <a:lnTo>
                    <a:pt x="257" y="312"/>
                  </a:lnTo>
                  <a:lnTo>
                    <a:pt x="257" y="298"/>
                  </a:lnTo>
                  <a:lnTo>
                    <a:pt x="259" y="285"/>
                  </a:lnTo>
                  <a:lnTo>
                    <a:pt x="259" y="272"/>
                  </a:lnTo>
                  <a:lnTo>
                    <a:pt x="261" y="259"/>
                  </a:lnTo>
                  <a:lnTo>
                    <a:pt x="261" y="245"/>
                  </a:lnTo>
                  <a:lnTo>
                    <a:pt x="263" y="234"/>
                  </a:lnTo>
                  <a:lnTo>
                    <a:pt x="263" y="221"/>
                  </a:lnTo>
                  <a:lnTo>
                    <a:pt x="264" y="209"/>
                  </a:lnTo>
                  <a:lnTo>
                    <a:pt x="263" y="198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3" y="162"/>
                  </a:lnTo>
                  <a:lnTo>
                    <a:pt x="261" y="150"/>
                  </a:lnTo>
                  <a:lnTo>
                    <a:pt x="261" y="139"/>
                  </a:lnTo>
                  <a:lnTo>
                    <a:pt x="259" y="129"/>
                  </a:lnTo>
                  <a:lnTo>
                    <a:pt x="259" y="120"/>
                  </a:lnTo>
                  <a:lnTo>
                    <a:pt x="255" y="108"/>
                  </a:lnTo>
                  <a:lnTo>
                    <a:pt x="253" y="99"/>
                  </a:lnTo>
                  <a:lnTo>
                    <a:pt x="251" y="87"/>
                  </a:lnTo>
                  <a:lnTo>
                    <a:pt x="249" y="80"/>
                  </a:lnTo>
                  <a:lnTo>
                    <a:pt x="245" y="70"/>
                  </a:lnTo>
                  <a:lnTo>
                    <a:pt x="243" y="63"/>
                  </a:lnTo>
                  <a:lnTo>
                    <a:pt x="240" y="53"/>
                  </a:lnTo>
                  <a:lnTo>
                    <a:pt x="238" y="48"/>
                  </a:lnTo>
                  <a:lnTo>
                    <a:pt x="234" y="38"/>
                  </a:lnTo>
                  <a:lnTo>
                    <a:pt x="230" y="32"/>
                  </a:lnTo>
                  <a:lnTo>
                    <a:pt x="226" y="25"/>
                  </a:lnTo>
                  <a:lnTo>
                    <a:pt x="223" y="19"/>
                  </a:lnTo>
                  <a:lnTo>
                    <a:pt x="217" y="13"/>
                  </a:lnTo>
                  <a:lnTo>
                    <a:pt x="213" y="8"/>
                  </a:lnTo>
                  <a:lnTo>
                    <a:pt x="207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4" name="Freeform 38"/>
            <p:cNvSpPr>
              <a:spLocks/>
            </p:cNvSpPr>
            <p:nvPr/>
          </p:nvSpPr>
          <p:spPr bwMode="auto">
            <a:xfrm>
              <a:off x="2902" y="2115"/>
              <a:ext cx="335" cy="230"/>
            </a:xfrm>
            <a:custGeom>
              <a:avLst/>
              <a:gdLst>
                <a:gd name="T0" fmla="*/ 0 w 671"/>
                <a:gd name="T1" fmla="*/ 1 h 460"/>
                <a:gd name="T2" fmla="*/ 0 w 671"/>
                <a:gd name="T3" fmla="*/ 1 h 460"/>
                <a:gd name="T4" fmla="*/ 0 w 671"/>
                <a:gd name="T5" fmla="*/ 1 h 460"/>
                <a:gd name="T6" fmla="*/ 0 w 671"/>
                <a:gd name="T7" fmla="*/ 1 h 460"/>
                <a:gd name="T8" fmla="*/ 0 w 671"/>
                <a:gd name="T9" fmla="*/ 1 h 460"/>
                <a:gd name="T10" fmla="*/ 0 w 671"/>
                <a:gd name="T11" fmla="*/ 1 h 460"/>
                <a:gd name="T12" fmla="*/ 0 w 671"/>
                <a:gd name="T13" fmla="*/ 1 h 460"/>
                <a:gd name="T14" fmla="*/ 0 w 671"/>
                <a:gd name="T15" fmla="*/ 1 h 460"/>
                <a:gd name="T16" fmla="*/ 0 w 671"/>
                <a:gd name="T17" fmla="*/ 1 h 460"/>
                <a:gd name="T18" fmla="*/ 0 w 671"/>
                <a:gd name="T19" fmla="*/ 1 h 460"/>
                <a:gd name="T20" fmla="*/ 0 w 671"/>
                <a:gd name="T21" fmla="*/ 1 h 460"/>
                <a:gd name="T22" fmla="*/ 0 w 671"/>
                <a:gd name="T23" fmla="*/ 1 h 460"/>
                <a:gd name="T24" fmla="*/ 0 w 671"/>
                <a:gd name="T25" fmla="*/ 1 h 460"/>
                <a:gd name="T26" fmla="*/ 0 w 671"/>
                <a:gd name="T27" fmla="*/ 1 h 460"/>
                <a:gd name="T28" fmla="*/ 0 w 671"/>
                <a:gd name="T29" fmla="*/ 1 h 460"/>
                <a:gd name="T30" fmla="*/ 0 w 671"/>
                <a:gd name="T31" fmla="*/ 1 h 460"/>
                <a:gd name="T32" fmla="*/ 0 w 671"/>
                <a:gd name="T33" fmla="*/ 1 h 460"/>
                <a:gd name="T34" fmla="*/ 0 w 671"/>
                <a:gd name="T35" fmla="*/ 1 h 460"/>
                <a:gd name="T36" fmla="*/ 0 w 671"/>
                <a:gd name="T37" fmla="*/ 1 h 460"/>
                <a:gd name="T38" fmla="*/ 0 w 671"/>
                <a:gd name="T39" fmla="*/ 1 h 460"/>
                <a:gd name="T40" fmla="*/ 0 w 671"/>
                <a:gd name="T41" fmla="*/ 1 h 460"/>
                <a:gd name="T42" fmla="*/ 0 w 671"/>
                <a:gd name="T43" fmla="*/ 1 h 460"/>
                <a:gd name="T44" fmla="*/ 0 w 671"/>
                <a:gd name="T45" fmla="*/ 1 h 460"/>
                <a:gd name="T46" fmla="*/ 0 w 671"/>
                <a:gd name="T47" fmla="*/ 1 h 460"/>
                <a:gd name="T48" fmla="*/ 0 w 671"/>
                <a:gd name="T49" fmla="*/ 1 h 460"/>
                <a:gd name="T50" fmla="*/ 0 w 671"/>
                <a:gd name="T51" fmla="*/ 1 h 460"/>
                <a:gd name="T52" fmla="*/ 0 w 671"/>
                <a:gd name="T53" fmla="*/ 1 h 460"/>
                <a:gd name="T54" fmla="*/ 0 w 671"/>
                <a:gd name="T55" fmla="*/ 1 h 460"/>
                <a:gd name="T56" fmla="*/ 0 w 671"/>
                <a:gd name="T57" fmla="*/ 1 h 460"/>
                <a:gd name="T58" fmla="*/ 0 w 671"/>
                <a:gd name="T59" fmla="*/ 1 h 460"/>
                <a:gd name="T60" fmla="*/ 0 w 671"/>
                <a:gd name="T61" fmla="*/ 1 h 460"/>
                <a:gd name="T62" fmla="*/ 0 w 671"/>
                <a:gd name="T63" fmla="*/ 1 h 460"/>
                <a:gd name="T64" fmla="*/ 0 w 671"/>
                <a:gd name="T65" fmla="*/ 1 h 460"/>
                <a:gd name="T66" fmla="*/ 0 w 671"/>
                <a:gd name="T67" fmla="*/ 1 h 460"/>
                <a:gd name="T68" fmla="*/ 0 w 671"/>
                <a:gd name="T69" fmla="*/ 1 h 460"/>
                <a:gd name="T70" fmla="*/ 0 w 671"/>
                <a:gd name="T71" fmla="*/ 1 h 460"/>
                <a:gd name="T72" fmla="*/ 0 w 671"/>
                <a:gd name="T73" fmla="*/ 1 h 460"/>
                <a:gd name="T74" fmla="*/ 0 w 671"/>
                <a:gd name="T75" fmla="*/ 1 h 460"/>
                <a:gd name="T76" fmla="*/ 0 w 671"/>
                <a:gd name="T77" fmla="*/ 1 h 460"/>
                <a:gd name="T78" fmla="*/ 0 w 671"/>
                <a:gd name="T79" fmla="*/ 1 h 460"/>
                <a:gd name="T80" fmla="*/ 0 w 671"/>
                <a:gd name="T81" fmla="*/ 1 h 460"/>
                <a:gd name="T82" fmla="*/ 0 w 671"/>
                <a:gd name="T83" fmla="*/ 1 h 460"/>
                <a:gd name="T84" fmla="*/ 0 w 671"/>
                <a:gd name="T85" fmla="*/ 1 h 460"/>
                <a:gd name="T86" fmla="*/ 0 w 671"/>
                <a:gd name="T87" fmla="*/ 1 h 460"/>
                <a:gd name="T88" fmla="*/ 0 w 671"/>
                <a:gd name="T89" fmla="*/ 1 h 460"/>
                <a:gd name="T90" fmla="*/ 0 w 671"/>
                <a:gd name="T91" fmla="*/ 1 h 460"/>
                <a:gd name="T92" fmla="*/ 0 w 671"/>
                <a:gd name="T93" fmla="*/ 1 h 460"/>
                <a:gd name="T94" fmla="*/ 0 w 671"/>
                <a:gd name="T95" fmla="*/ 1 h 460"/>
                <a:gd name="T96" fmla="*/ 0 w 671"/>
                <a:gd name="T97" fmla="*/ 1 h 460"/>
                <a:gd name="T98" fmla="*/ 0 w 671"/>
                <a:gd name="T99" fmla="*/ 1 h 460"/>
                <a:gd name="T100" fmla="*/ 0 w 671"/>
                <a:gd name="T101" fmla="*/ 1 h 460"/>
                <a:gd name="T102" fmla="*/ 0 w 671"/>
                <a:gd name="T103" fmla="*/ 1 h 460"/>
                <a:gd name="T104" fmla="*/ 0 w 671"/>
                <a:gd name="T105" fmla="*/ 1 h 460"/>
                <a:gd name="T106" fmla="*/ 0 w 671"/>
                <a:gd name="T107" fmla="*/ 1 h 460"/>
                <a:gd name="T108" fmla="*/ 0 w 671"/>
                <a:gd name="T109" fmla="*/ 1 h 460"/>
                <a:gd name="T110" fmla="*/ 0 w 671"/>
                <a:gd name="T111" fmla="*/ 1 h 460"/>
                <a:gd name="T112" fmla="*/ 0 w 671"/>
                <a:gd name="T113" fmla="*/ 1 h 460"/>
                <a:gd name="T114" fmla="*/ 0 w 671"/>
                <a:gd name="T115" fmla="*/ 1 h 460"/>
                <a:gd name="T116" fmla="*/ 0 w 671"/>
                <a:gd name="T117" fmla="*/ 0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1"/>
                <a:gd name="T178" fmla="*/ 0 h 460"/>
                <a:gd name="T179" fmla="*/ 671 w 67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1" h="460">
                  <a:moveTo>
                    <a:pt x="110" y="0"/>
                  </a:moveTo>
                  <a:lnTo>
                    <a:pt x="93" y="5"/>
                  </a:lnTo>
                  <a:lnTo>
                    <a:pt x="80" y="11"/>
                  </a:lnTo>
                  <a:lnTo>
                    <a:pt x="66" y="17"/>
                  </a:lnTo>
                  <a:lnTo>
                    <a:pt x="55" y="24"/>
                  </a:lnTo>
                  <a:lnTo>
                    <a:pt x="43" y="30"/>
                  </a:lnTo>
                  <a:lnTo>
                    <a:pt x="36" y="38"/>
                  </a:lnTo>
                  <a:lnTo>
                    <a:pt x="26" y="45"/>
                  </a:lnTo>
                  <a:lnTo>
                    <a:pt x="21" y="53"/>
                  </a:lnTo>
                  <a:lnTo>
                    <a:pt x="15" y="61"/>
                  </a:lnTo>
                  <a:lnTo>
                    <a:pt x="9" y="68"/>
                  </a:lnTo>
                  <a:lnTo>
                    <a:pt x="5" y="76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4" y="131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7"/>
                  </a:lnTo>
                  <a:lnTo>
                    <a:pt x="17" y="167"/>
                  </a:lnTo>
                  <a:lnTo>
                    <a:pt x="24" y="176"/>
                  </a:lnTo>
                  <a:lnTo>
                    <a:pt x="30" y="186"/>
                  </a:lnTo>
                  <a:lnTo>
                    <a:pt x="38" y="197"/>
                  </a:lnTo>
                  <a:lnTo>
                    <a:pt x="43" y="207"/>
                  </a:lnTo>
                  <a:lnTo>
                    <a:pt x="53" y="216"/>
                  </a:lnTo>
                  <a:lnTo>
                    <a:pt x="61" y="226"/>
                  </a:lnTo>
                  <a:lnTo>
                    <a:pt x="70" y="235"/>
                  </a:lnTo>
                  <a:lnTo>
                    <a:pt x="80" y="245"/>
                  </a:lnTo>
                  <a:lnTo>
                    <a:pt x="89" y="254"/>
                  </a:lnTo>
                  <a:lnTo>
                    <a:pt x="100" y="264"/>
                  </a:lnTo>
                  <a:lnTo>
                    <a:pt x="112" y="273"/>
                  </a:lnTo>
                  <a:lnTo>
                    <a:pt x="121" y="283"/>
                  </a:lnTo>
                  <a:lnTo>
                    <a:pt x="133" y="292"/>
                  </a:lnTo>
                  <a:lnTo>
                    <a:pt x="144" y="300"/>
                  </a:lnTo>
                  <a:lnTo>
                    <a:pt x="157" y="310"/>
                  </a:lnTo>
                  <a:lnTo>
                    <a:pt x="169" y="319"/>
                  </a:lnTo>
                  <a:lnTo>
                    <a:pt x="182" y="327"/>
                  </a:lnTo>
                  <a:lnTo>
                    <a:pt x="194" y="334"/>
                  </a:lnTo>
                  <a:lnTo>
                    <a:pt x="207" y="344"/>
                  </a:lnTo>
                  <a:lnTo>
                    <a:pt x="220" y="351"/>
                  </a:lnTo>
                  <a:lnTo>
                    <a:pt x="232" y="359"/>
                  </a:lnTo>
                  <a:lnTo>
                    <a:pt x="245" y="367"/>
                  </a:lnTo>
                  <a:lnTo>
                    <a:pt x="260" y="376"/>
                  </a:lnTo>
                  <a:lnTo>
                    <a:pt x="272" y="382"/>
                  </a:lnTo>
                  <a:lnTo>
                    <a:pt x="285" y="389"/>
                  </a:lnTo>
                  <a:lnTo>
                    <a:pt x="298" y="397"/>
                  </a:lnTo>
                  <a:lnTo>
                    <a:pt x="311" y="405"/>
                  </a:lnTo>
                  <a:lnTo>
                    <a:pt x="325" y="410"/>
                  </a:lnTo>
                  <a:lnTo>
                    <a:pt x="336" y="414"/>
                  </a:lnTo>
                  <a:lnTo>
                    <a:pt x="349" y="420"/>
                  </a:lnTo>
                  <a:lnTo>
                    <a:pt x="363" y="426"/>
                  </a:lnTo>
                  <a:lnTo>
                    <a:pt x="372" y="429"/>
                  </a:lnTo>
                  <a:lnTo>
                    <a:pt x="386" y="435"/>
                  </a:lnTo>
                  <a:lnTo>
                    <a:pt x="397" y="439"/>
                  </a:lnTo>
                  <a:lnTo>
                    <a:pt x="408" y="445"/>
                  </a:lnTo>
                  <a:lnTo>
                    <a:pt x="420" y="446"/>
                  </a:lnTo>
                  <a:lnTo>
                    <a:pt x="429" y="450"/>
                  </a:lnTo>
                  <a:lnTo>
                    <a:pt x="439" y="452"/>
                  </a:lnTo>
                  <a:lnTo>
                    <a:pt x="448" y="454"/>
                  </a:lnTo>
                  <a:lnTo>
                    <a:pt x="458" y="456"/>
                  </a:lnTo>
                  <a:lnTo>
                    <a:pt x="465" y="458"/>
                  </a:lnTo>
                  <a:lnTo>
                    <a:pt x="475" y="458"/>
                  </a:lnTo>
                  <a:lnTo>
                    <a:pt x="483" y="460"/>
                  </a:lnTo>
                  <a:lnTo>
                    <a:pt x="488" y="456"/>
                  </a:lnTo>
                  <a:lnTo>
                    <a:pt x="494" y="452"/>
                  </a:lnTo>
                  <a:lnTo>
                    <a:pt x="500" y="448"/>
                  </a:lnTo>
                  <a:lnTo>
                    <a:pt x="507" y="446"/>
                  </a:lnTo>
                  <a:lnTo>
                    <a:pt x="513" y="443"/>
                  </a:lnTo>
                  <a:lnTo>
                    <a:pt x="519" y="439"/>
                  </a:lnTo>
                  <a:lnTo>
                    <a:pt x="524" y="437"/>
                  </a:lnTo>
                  <a:lnTo>
                    <a:pt x="530" y="433"/>
                  </a:lnTo>
                  <a:lnTo>
                    <a:pt x="536" y="429"/>
                  </a:lnTo>
                  <a:lnTo>
                    <a:pt x="541" y="427"/>
                  </a:lnTo>
                  <a:lnTo>
                    <a:pt x="547" y="424"/>
                  </a:lnTo>
                  <a:lnTo>
                    <a:pt x="553" y="420"/>
                  </a:lnTo>
                  <a:lnTo>
                    <a:pt x="559" y="418"/>
                  </a:lnTo>
                  <a:lnTo>
                    <a:pt x="564" y="414"/>
                  </a:lnTo>
                  <a:lnTo>
                    <a:pt x="570" y="412"/>
                  </a:lnTo>
                  <a:lnTo>
                    <a:pt x="576" y="408"/>
                  </a:lnTo>
                  <a:lnTo>
                    <a:pt x="581" y="405"/>
                  </a:lnTo>
                  <a:lnTo>
                    <a:pt x="587" y="403"/>
                  </a:lnTo>
                  <a:lnTo>
                    <a:pt x="593" y="399"/>
                  </a:lnTo>
                  <a:lnTo>
                    <a:pt x="598" y="395"/>
                  </a:lnTo>
                  <a:lnTo>
                    <a:pt x="604" y="391"/>
                  </a:lnTo>
                  <a:lnTo>
                    <a:pt x="610" y="389"/>
                  </a:lnTo>
                  <a:lnTo>
                    <a:pt x="616" y="386"/>
                  </a:lnTo>
                  <a:lnTo>
                    <a:pt x="621" y="384"/>
                  </a:lnTo>
                  <a:lnTo>
                    <a:pt x="627" y="380"/>
                  </a:lnTo>
                  <a:lnTo>
                    <a:pt x="633" y="376"/>
                  </a:lnTo>
                  <a:lnTo>
                    <a:pt x="638" y="372"/>
                  </a:lnTo>
                  <a:lnTo>
                    <a:pt x="644" y="370"/>
                  </a:lnTo>
                  <a:lnTo>
                    <a:pt x="650" y="367"/>
                  </a:lnTo>
                  <a:lnTo>
                    <a:pt x="657" y="365"/>
                  </a:lnTo>
                  <a:lnTo>
                    <a:pt x="663" y="361"/>
                  </a:lnTo>
                  <a:lnTo>
                    <a:pt x="671" y="359"/>
                  </a:lnTo>
                  <a:lnTo>
                    <a:pt x="669" y="348"/>
                  </a:lnTo>
                  <a:lnTo>
                    <a:pt x="669" y="338"/>
                  </a:lnTo>
                  <a:lnTo>
                    <a:pt x="667" y="329"/>
                  </a:lnTo>
                  <a:lnTo>
                    <a:pt x="667" y="319"/>
                  </a:lnTo>
                  <a:lnTo>
                    <a:pt x="665" y="310"/>
                  </a:lnTo>
                  <a:lnTo>
                    <a:pt x="665" y="300"/>
                  </a:lnTo>
                  <a:lnTo>
                    <a:pt x="663" y="289"/>
                  </a:lnTo>
                  <a:lnTo>
                    <a:pt x="661" y="281"/>
                  </a:lnTo>
                  <a:lnTo>
                    <a:pt x="659" y="270"/>
                  </a:lnTo>
                  <a:lnTo>
                    <a:pt x="657" y="260"/>
                  </a:lnTo>
                  <a:lnTo>
                    <a:pt x="655" y="251"/>
                  </a:lnTo>
                  <a:lnTo>
                    <a:pt x="655" y="243"/>
                  </a:lnTo>
                  <a:lnTo>
                    <a:pt x="654" y="232"/>
                  </a:lnTo>
                  <a:lnTo>
                    <a:pt x="654" y="222"/>
                  </a:lnTo>
                  <a:lnTo>
                    <a:pt x="654" y="213"/>
                  </a:lnTo>
                  <a:lnTo>
                    <a:pt x="654" y="203"/>
                  </a:lnTo>
                  <a:lnTo>
                    <a:pt x="644" y="199"/>
                  </a:lnTo>
                  <a:lnTo>
                    <a:pt x="635" y="197"/>
                  </a:lnTo>
                  <a:lnTo>
                    <a:pt x="625" y="194"/>
                  </a:lnTo>
                  <a:lnTo>
                    <a:pt x="617" y="190"/>
                  </a:lnTo>
                  <a:lnTo>
                    <a:pt x="608" y="188"/>
                  </a:lnTo>
                  <a:lnTo>
                    <a:pt x="598" y="184"/>
                  </a:lnTo>
                  <a:lnTo>
                    <a:pt x="591" y="182"/>
                  </a:lnTo>
                  <a:lnTo>
                    <a:pt x="583" y="178"/>
                  </a:lnTo>
                  <a:lnTo>
                    <a:pt x="574" y="176"/>
                  </a:lnTo>
                  <a:lnTo>
                    <a:pt x="564" y="173"/>
                  </a:lnTo>
                  <a:lnTo>
                    <a:pt x="555" y="171"/>
                  </a:lnTo>
                  <a:lnTo>
                    <a:pt x="547" y="167"/>
                  </a:lnTo>
                  <a:lnTo>
                    <a:pt x="538" y="165"/>
                  </a:lnTo>
                  <a:lnTo>
                    <a:pt x="530" y="163"/>
                  </a:lnTo>
                  <a:lnTo>
                    <a:pt x="521" y="159"/>
                  </a:lnTo>
                  <a:lnTo>
                    <a:pt x="513" y="157"/>
                  </a:lnTo>
                  <a:lnTo>
                    <a:pt x="503" y="156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77" y="146"/>
                  </a:lnTo>
                  <a:lnTo>
                    <a:pt x="467" y="144"/>
                  </a:lnTo>
                  <a:lnTo>
                    <a:pt x="460" y="140"/>
                  </a:lnTo>
                  <a:lnTo>
                    <a:pt x="452" y="138"/>
                  </a:lnTo>
                  <a:lnTo>
                    <a:pt x="443" y="137"/>
                  </a:lnTo>
                  <a:lnTo>
                    <a:pt x="435" y="133"/>
                  </a:lnTo>
                  <a:lnTo>
                    <a:pt x="425" y="131"/>
                  </a:lnTo>
                  <a:lnTo>
                    <a:pt x="418" y="127"/>
                  </a:lnTo>
                  <a:lnTo>
                    <a:pt x="408" y="125"/>
                  </a:lnTo>
                  <a:lnTo>
                    <a:pt x="401" y="123"/>
                  </a:lnTo>
                  <a:lnTo>
                    <a:pt x="391" y="119"/>
                  </a:lnTo>
                  <a:lnTo>
                    <a:pt x="384" y="118"/>
                  </a:lnTo>
                  <a:lnTo>
                    <a:pt x="374" y="116"/>
                  </a:lnTo>
                  <a:lnTo>
                    <a:pt x="365" y="112"/>
                  </a:lnTo>
                  <a:lnTo>
                    <a:pt x="357" y="108"/>
                  </a:lnTo>
                  <a:lnTo>
                    <a:pt x="349" y="106"/>
                  </a:lnTo>
                  <a:lnTo>
                    <a:pt x="340" y="102"/>
                  </a:lnTo>
                  <a:lnTo>
                    <a:pt x="330" y="100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6" y="87"/>
                  </a:lnTo>
                  <a:lnTo>
                    <a:pt x="289" y="85"/>
                  </a:lnTo>
                  <a:lnTo>
                    <a:pt x="281" y="81"/>
                  </a:lnTo>
                  <a:lnTo>
                    <a:pt x="272" y="78"/>
                  </a:lnTo>
                  <a:lnTo>
                    <a:pt x="264" y="76"/>
                  </a:lnTo>
                  <a:lnTo>
                    <a:pt x="254" y="72"/>
                  </a:lnTo>
                  <a:lnTo>
                    <a:pt x="247" y="68"/>
                  </a:lnTo>
                  <a:lnTo>
                    <a:pt x="239" y="64"/>
                  </a:lnTo>
                  <a:lnTo>
                    <a:pt x="230" y="61"/>
                  </a:lnTo>
                  <a:lnTo>
                    <a:pt x="222" y="59"/>
                  </a:lnTo>
                  <a:lnTo>
                    <a:pt x="215" y="53"/>
                  </a:lnTo>
                  <a:lnTo>
                    <a:pt x="205" y="51"/>
                  </a:lnTo>
                  <a:lnTo>
                    <a:pt x="197" y="45"/>
                  </a:lnTo>
                  <a:lnTo>
                    <a:pt x="190" y="43"/>
                  </a:lnTo>
                  <a:lnTo>
                    <a:pt x="180" y="38"/>
                  </a:lnTo>
                  <a:lnTo>
                    <a:pt x="173" y="36"/>
                  </a:lnTo>
                  <a:lnTo>
                    <a:pt x="165" y="30"/>
                  </a:lnTo>
                  <a:lnTo>
                    <a:pt x="156" y="26"/>
                  </a:lnTo>
                  <a:lnTo>
                    <a:pt x="148" y="21"/>
                  </a:lnTo>
                  <a:lnTo>
                    <a:pt x="140" y="17"/>
                  </a:lnTo>
                  <a:lnTo>
                    <a:pt x="133" y="13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5" name="Freeform 39"/>
            <p:cNvSpPr>
              <a:spLocks/>
            </p:cNvSpPr>
            <p:nvPr/>
          </p:nvSpPr>
          <p:spPr bwMode="auto">
            <a:xfrm>
              <a:off x="2893" y="1948"/>
              <a:ext cx="39" cy="193"/>
            </a:xfrm>
            <a:custGeom>
              <a:avLst/>
              <a:gdLst>
                <a:gd name="T0" fmla="*/ 1 w 78"/>
                <a:gd name="T1" fmla="*/ 1 h 386"/>
                <a:gd name="T2" fmla="*/ 1 w 78"/>
                <a:gd name="T3" fmla="*/ 1 h 386"/>
                <a:gd name="T4" fmla="*/ 1 w 78"/>
                <a:gd name="T5" fmla="*/ 1 h 386"/>
                <a:gd name="T6" fmla="*/ 1 w 78"/>
                <a:gd name="T7" fmla="*/ 1 h 386"/>
                <a:gd name="T8" fmla="*/ 1 w 78"/>
                <a:gd name="T9" fmla="*/ 1 h 386"/>
                <a:gd name="T10" fmla="*/ 0 w 78"/>
                <a:gd name="T11" fmla="*/ 1 h 386"/>
                <a:gd name="T12" fmla="*/ 0 w 78"/>
                <a:gd name="T13" fmla="*/ 1 h 386"/>
                <a:gd name="T14" fmla="*/ 1 w 78"/>
                <a:gd name="T15" fmla="*/ 1 h 386"/>
                <a:gd name="T16" fmla="*/ 1 w 78"/>
                <a:gd name="T17" fmla="*/ 1 h 386"/>
                <a:gd name="T18" fmla="*/ 1 w 78"/>
                <a:gd name="T19" fmla="*/ 1 h 386"/>
                <a:gd name="T20" fmla="*/ 1 w 78"/>
                <a:gd name="T21" fmla="*/ 1 h 386"/>
                <a:gd name="T22" fmla="*/ 1 w 78"/>
                <a:gd name="T23" fmla="*/ 1 h 386"/>
                <a:gd name="T24" fmla="*/ 1 w 78"/>
                <a:gd name="T25" fmla="*/ 1 h 386"/>
                <a:gd name="T26" fmla="*/ 1 w 78"/>
                <a:gd name="T27" fmla="*/ 1 h 386"/>
                <a:gd name="T28" fmla="*/ 1 w 78"/>
                <a:gd name="T29" fmla="*/ 1 h 386"/>
                <a:gd name="T30" fmla="*/ 1 w 78"/>
                <a:gd name="T31" fmla="*/ 1 h 386"/>
                <a:gd name="T32" fmla="*/ 1 w 78"/>
                <a:gd name="T33" fmla="*/ 1 h 386"/>
                <a:gd name="T34" fmla="*/ 1 w 78"/>
                <a:gd name="T35" fmla="*/ 1 h 386"/>
                <a:gd name="T36" fmla="*/ 1 w 78"/>
                <a:gd name="T37" fmla="*/ 1 h 386"/>
                <a:gd name="T38" fmla="*/ 1 w 78"/>
                <a:gd name="T39" fmla="*/ 1 h 386"/>
                <a:gd name="T40" fmla="*/ 1 w 78"/>
                <a:gd name="T41" fmla="*/ 1 h 386"/>
                <a:gd name="T42" fmla="*/ 1 w 78"/>
                <a:gd name="T43" fmla="*/ 1 h 386"/>
                <a:gd name="T44" fmla="*/ 1 w 78"/>
                <a:gd name="T45" fmla="*/ 1 h 386"/>
                <a:gd name="T46" fmla="*/ 1 w 78"/>
                <a:gd name="T47" fmla="*/ 1 h 386"/>
                <a:gd name="T48" fmla="*/ 1 w 78"/>
                <a:gd name="T49" fmla="*/ 1 h 386"/>
                <a:gd name="T50" fmla="*/ 1 w 78"/>
                <a:gd name="T51" fmla="*/ 1 h 386"/>
                <a:gd name="T52" fmla="*/ 1 w 78"/>
                <a:gd name="T53" fmla="*/ 1 h 386"/>
                <a:gd name="T54" fmla="*/ 1 w 78"/>
                <a:gd name="T55" fmla="*/ 1 h 386"/>
                <a:gd name="T56" fmla="*/ 1 w 78"/>
                <a:gd name="T57" fmla="*/ 1 h 386"/>
                <a:gd name="T58" fmla="*/ 1 w 78"/>
                <a:gd name="T59" fmla="*/ 1 h 386"/>
                <a:gd name="T60" fmla="*/ 1 w 78"/>
                <a:gd name="T61" fmla="*/ 1 h 386"/>
                <a:gd name="T62" fmla="*/ 1 w 78"/>
                <a:gd name="T63" fmla="*/ 1 h 386"/>
                <a:gd name="T64" fmla="*/ 1 w 78"/>
                <a:gd name="T65" fmla="*/ 1 h 386"/>
                <a:gd name="T66" fmla="*/ 1 w 78"/>
                <a:gd name="T67" fmla="*/ 1 h 386"/>
                <a:gd name="T68" fmla="*/ 1 w 78"/>
                <a:gd name="T69" fmla="*/ 1 h 386"/>
                <a:gd name="T70" fmla="*/ 1 w 78"/>
                <a:gd name="T71" fmla="*/ 1 h 386"/>
                <a:gd name="T72" fmla="*/ 1 w 78"/>
                <a:gd name="T73" fmla="*/ 1 h 386"/>
                <a:gd name="T74" fmla="*/ 1 w 78"/>
                <a:gd name="T75" fmla="*/ 1 h 386"/>
                <a:gd name="T76" fmla="*/ 1 w 78"/>
                <a:gd name="T77" fmla="*/ 1 h 386"/>
                <a:gd name="T78" fmla="*/ 1 w 78"/>
                <a:gd name="T79" fmla="*/ 1 h 386"/>
                <a:gd name="T80" fmla="*/ 1 w 78"/>
                <a:gd name="T81" fmla="*/ 1 h 386"/>
                <a:gd name="T82" fmla="*/ 1 w 78"/>
                <a:gd name="T83" fmla="*/ 1 h 386"/>
                <a:gd name="T84" fmla="*/ 1 w 78"/>
                <a:gd name="T85" fmla="*/ 1 h 386"/>
                <a:gd name="T86" fmla="*/ 1 w 78"/>
                <a:gd name="T87" fmla="*/ 1 h 386"/>
                <a:gd name="T88" fmla="*/ 1 w 78"/>
                <a:gd name="T89" fmla="*/ 1 h 386"/>
                <a:gd name="T90" fmla="*/ 1 w 78"/>
                <a:gd name="T91" fmla="*/ 1 h 386"/>
                <a:gd name="T92" fmla="*/ 1 w 78"/>
                <a:gd name="T93" fmla="*/ 1 h 386"/>
                <a:gd name="T94" fmla="*/ 1 w 78"/>
                <a:gd name="T95" fmla="*/ 1 h 386"/>
                <a:gd name="T96" fmla="*/ 1 w 78"/>
                <a:gd name="T97" fmla="*/ 1 h 386"/>
                <a:gd name="T98" fmla="*/ 1 w 78"/>
                <a:gd name="T99" fmla="*/ 1 h 386"/>
                <a:gd name="T100" fmla="*/ 1 w 78"/>
                <a:gd name="T101" fmla="*/ 1 h 386"/>
                <a:gd name="T102" fmla="*/ 1 w 78"/>
                <a:gd name="T103" fmla="*/ 1 h 386"/>
                <a:gd name="T104" fmla="*/ 1 w 78"/>
                <a:gd name="T105" fmla="*/ 1 h 386"/>
                <a:gd name="T106" fmla="*/ 1 w 78"/>
                <a:gd name="T107" fmla="*/ 1 h 386"/>
                <a:gd name="T108" fmla="*/ 1 w 78"/>
                <a:gd name="T109" fmla="*/ 1 h 386"/>
                <a:gd name="T110" fmla="*/ 1 w 78"/>
                <a:gd name="T111" fmla="*/ 1 h 386"/>
                <a:gd name="T112" fmla="*/ 1 w 78"/>
                <a:gd name="T113" fmla="*/ 1 h 386"/>
                <a:gd name="T114" fmla="*/ 1 w 78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386"/>
                <a:gd name="T176" fmla="*/ 78 w 78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386">
                  <a:moveTo>
                    <a:pt x="38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1" y="34"/>
                  </a:lnTo>
                  <a:lnTo>
                    <a:pt x="7" y="42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3" y="127"/>
                  </a:lnTo>
                  <a:lnTo>
                    <a:pt x="3" y="137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5" y="164"/>
                  </a:lnTo>
                  <a:lnTo>
                    <a:pt x="5" y="173"/>
                  </a:lnTo>
                  <a:lnTo>
                    <a:pt x="7" y="183"/>
                  </a:lnTo>
                  <a:lnTo>
                    <a:pt x="7" y="192"/>
                  </a:lnTo>
                  <a:lnTo>
                    <a:pt x="9" y="202"/>
                  </a:lnTo>
                  <a:lnTo>
                    <a:pt x="9" y="211"/>
                  </a:lnTo>
                  <a:lnTo>
                    <a:pt x="9" y="221"/>
                  </a:lnTo>
                  <a:lnTo>
                    <a:pt x="9" y="230"/>
                  </a:lnTo>
                  <a:lnTo>
                    <a:pt x="9" y="240"/>
                  </a:lnTo>
                  <a:lnTo>
                    <a:pt x="7" y="247"/>
                  </a:lnTo>
                  <a:lnTo>
                    <a:pt x="5" y="257"/>
                  </a:lnTo>
                  <a:lnTo>
                    <a:pt x="3" y="266"/>
                  </a:lnTo>
                  <a:lnTo>
                    <a:pt x="3" y="276"/>
                  </a:lnTo>
                  <a:lnTo>
                    <a:pt x="3" y="280"/>
                  </a:lnTo>
                  <a:lnTo>
                    <a:pt x="3" y="283"/>
                  </a:lnTo>
                  <a:lnTo>
                    <a:pt x="5" y="289"/>
                  </a:lnTo>
                  <a:lnTo>
                    <a:pt x="5" y="299"/>
                  </a:lnTo>
                  <a:lnTo>
                    <a:pt x="7" y="304"/>
                  </a:lnTo>
                  <a:lnTo>
                    <a:pt x="9" y="314"/>
                  </a:lnTo>
                  <a:lnTo>
                    <a:pt x="9" y="321"/>
                  </a:lnTo>
                  <a:lnTo>
                    <a:pt x="11" y="331"/>
                  </a:lnTo>
                  <a:lnTo>
                    <a:pt x="11" y="339"/>
                  </a:lnTo>
                  <a:lnTo>
                    <a:pt x="13" y="348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7" y="371"/>
                  </a:lnTo>
                  <a:lnTo>
                    <a:pt x="17" y="377"/>
                  </a:lnTo>
                  <a:lnTo>
                    <a:pt x="19" y="382"/>
                  </a:lnTo>
                  <a:lnTo>
                    <a:pt x="21" y="386"/>
                  </a:lnTo>
                  <a:lnTo>
                    <a:pt x="30" y="382"/>
                  </a:lnTo>
                  <a:lnTo>
                    <a:pt x="40" y="380"/>
                  </a:lnTo>
                  <a:lnTo>
                    <a:pt x="49" y="377"/>
                  </a:lnTo>
                  <a:lnTo>
                    <a:pt x="59" y="375"/>
                  </a:lnTo>
                  <a:lnTo>
                    <a:pt x="59" y="367"/>
                  </a:lnTo>
                  <a:lnTo>
                    <a:pt x="59" y="361"/>
                  </a:lnTo>
                  <a:lnTo>
                    <a:pt x="60" y="356"/>
                  </a:lnTo>
                  <a:lnTo>
                    <a:pt x="60" y="350"/>
                  </a:lnTo>
                  <a:lnTo>
                    <a:pt x="60" y="342"/>
                  </a:lnTo>
                  <a:lnTo>
                    <a:pt x="62" y="337"/>
                  </a:lnTo>
                  <a:lnTo>
                    <a:pt x="62" y="331"/>
                  </a:lnTo>
                  <a:lnTo>
                    <a:pt x="64" y="325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6" y="308"/>
                  </a:lnTo>
                  <a:lnTo>
                    <a:pt x="66" y="302"/>
                  </a:lnTo>
                  <a:lnTo>
                    <a:pt x="66" y="295"/>
                  </a:lnTo>
                  <a:lnTo>
                    <a:pt x="68" y="289"/>
                  </a:lnTo>
                  <a:lnTo>
                    <a:pt x="68" y="283"/>
                  </a:lnTo>
                  <a:lnTo>
                    <a:pt x="70" y="278"/>
                  </a:lnTo>
                  <a:lnTo>
                    <a:pt x="70" y="272"/>
                  </a:lnTo>
                  <a:lnTo>
                    <a:pt x="70" y="264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72" y="245"/>
                  </a:lnTo>
                  <a:lnTo>
                    <a:pt x="74" y="240"/>
                  </a:lnTo>
                  <a:lnTo>
                    <a:pt x="74" y="236"/>
                  </a:lnTo>
                  <a:lnTo>
                    <a:pt x="74" y="230"/>
                  </a:lnTo>
                  <a:lnTo>
                    <a:pt x="74" y="223"/>
                  </a:lnTo>
                  <a:lnTo>
                    <a:pt x="74" y="217"/>
                  </a:lnTo>
                  <a:lnTo>
                    <a:pt x="74" y="211"/>
                  </a:lnTo>
                  <a:lnTo>
                    <a:pt x="76" y="205"/>
                  </a:lnTo>
                  <a:lnTo>
                    <a:pt x="76" y="198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9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5"/>
                  </a:lnTo>
                  <a:lnTo>
                    <a:pt x="78" y="139"/>
                  </a:lnTo>
                  <a:lnTo>
                    <a:pt x="78" y="133"/>
                  </a:lnTo>
                  <a:lnTo>
                    <a:pt x="76" y="127"/>
                  </a:lnTo>
                  <a:lnTo>
                    <a:pt x="74" y="122"/>
                  </a:lnTo>
                  <a:lnTo>
                    <a:pt x="74" y="114"/>
                  </a:lnTo>
                  <a:lnTo>
                    <a:pt x="74" y="108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0" y="91"/>
                  </a:lnTo>
                  <a:lnTo>
                    <a:pt x="70" y="86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4" y="65"/>
                  </a:lnTo>
                  <a:lnTo>
                    <a:pt x="62" y="59"/>
                  </a:lnTo>
                  <a:lnTo>
                    <a:pt x="60" y="53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3" y="31"/>
                  </a:lnTo>
                  <a:lnTo>
                    <a:pt x="51" y="25"/>
                  </a:lnTo>
                  <a:lnTo>
                    <a:pt x="49" y="19"/>
                  </a:lnTo>
                  <a:lnTo>
                    <a:pt x="4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6" name="Freeform 40"/>
            <p:cNvSpPr>
              <a:spLocks/>
            </p:cNvSpPr>
            <p:nvPr/>
          </p:nvSpPr>
          <p:spPr bwMode="auto">
            <a:xfrm>
              <a:off x="2905" y="1948"/>
              <a:ext cx="355" cy="280"/>
            </a:xfrm>
            <a:custGeom>
              <a:avLst/>
              <a:gdLst>
                <a:gd name="T0" fmla="*/ 0 w 711"/>
                <a:gd name="T1" fmla="*/ 0 h 561"/>
                <a:gd name="T2" fmla="*/ 0 w 711"/>
                <a:gd name="T3" fmla="*/ 0 h 561"/>
                <a:gd name="T4" fmla="*/ 0 w 711"/>
                <a:gd name="T5" fmla="*/ 0 h 561"/>
                <a:gd name="T6" fmla="*/ 0 w 711"/>
                <a:gd name="T7" fmla="*/ 0 h 561"/>
                <a:gd name="T8" fmla="*/ 0 w 711"/>
                <a:gd name="T9" fmla="*/ 0 h 561"/>
                <a:gd name="T10" fmla="*/ 0 w 711"/>
                <a:gd name="T11" fmla="*/ 0 h 561"/>
                <a:gd name="T12" fmla="*/ 0 w 711"/>
                <a:gd name="T13" fmla="*/ 0 h 561"/>
                <a:gd name="T14" fmla="*/ 0 w 711"/>
                <a:gd name="T15" fmla="*/ 0 h 561"/>
                <a:gd name="T16" fmla="*/ 0 w 711"/>
                <a:gd name="T17" fmla="*/ 0 h 561"/>
                <a:gd name="T18" fmla="*/ 0 w 711"/>
                <a:gd name="T19" fmla="*/ 0 h 561"/>
                <a:gd name="T20" fmla="*/ 0 w 711"/>
                <a:gd name="T21" fmla="*/ 0 h 561"/>
                <a:gd name="T22" fmla="*/ 0 w 711"/>
                <a:gd name="T23" fmla="*/ 0 h 561"/>
                <a:gd name="T24" fmla="*/ 0 w 711"/>
                <a:gd name="T25" fmla="*/ 0 h 561"/>
                <a:gd name="T26" fmla="*/ 0 w 711"/>
                <a:gd name="T27" fmla="*/ 0 h 561"/>
                <a:gd name="T28" fmla="*/ 0 w 711"/>
                <a:gd name="T29" fmla="*/ 0 h 561"/>
                <a:gd name="T30" fmla="*/ 0 w 711"/>
                <a:gd name="T31" fmla="*/ 0 h 561"/>
                <a:gd name="T32" fmla="*/ 0 w 711"/>
                <a:gd name="T33" fmla="*/ 0 h 561"/>
                <a:gd name="T34" fmla="*/ 0 w 711"/>
                <a:gd name="T35" fmla="*/ 0 h 561"/>
                <a:gd name="T36" fmla="*/ 0 w 711"/>
                <a:gd name="T37" fmla="*/ 0 h 561"/>
                <a:gd name="T38" fmla="*/ 0 w 711"/>
                <a:gd name="T39" fmla="*/ 0 h 561"/>
                <a:gd name="T40" fmla="*/ 0 w 711"/>
                <a:gd name="T41" fmla="*/ 0 h 561"/>
                <a:gd name="T42" fmla="*/ 0 w 711"/>
                <a:gd name="T43" fmla="*/ 0 h 561"/>
                <a:gd name="T44" fmla="*/ 0 w 711"/>
                <a:gd name="T45" fmla="*/ 0 h 561"/>
                <a:gd name="T46" fmla="*/ 0 w 711"/>
                <a:gd name="T47" fmla="*/ 0 h 561"/>
                <a:gd name="T48" fmla="*/ 0 w 711"/>
                <a:gd name="T49" fmla="*/ 0 h 561"/>
                <a:gd name="T50" fmla="*/ 0 w 711"/>
                <a:gd name="T51" fmla="*/ 0 h 561"/>
                <a:gd name="T52" fmla="*/ 0 w 711"/>
                <a:gd name="T53" fmla="*/ 0 h 561"/>
                <a:gd name="T54" fmla="*/ 0 w 711"/>
                <a:gd name="T55" fmla="*/ 0 h 561"/>
                <a:gd name="T56" fmla="*/ 0 w 711"/>
                <a:gd name="T57" fmla="*/ 0 h 561"/>
                <a:gd name="T58" fmla="*/ 0 w 711"/>
                <a:gd name="T59" fmla="*/ 0 h 561"/>
                <a:gd name="T60" fmla="*/ 0 w 711"/>
                <a:gd name="T61" fmla="*/ 0 h 561"/>
                <a:gd name="T62" fmla="*/ 0 w 711"/>
                <a:gd name="T63" fmla="*/ 0 h 561"/>
                <a:gd name="T64" fmla="*/ 0 w 711"/>
                <a:gd name="T65" fmla="*/ 0 h 561"/>
                <a:gd name="T66" fmla="*/ 0 w 711"/>
                <a:gd name="T67" fmla="*/ 0 h 561"/>
                <a:gd name="T68" fmla="*/ 0 w 711"/>
                <a:gd name="T69" fmla="*/ 0 h 561"/>
                <a:gd name="T70" fmla="*/ 0 w 711"/>
                <a:gd name="T71" fmla="*/ 0 h 561"/>
                <a:gd name="T72" fmla="*/ 0 w 711"/>
                <a:gd name="T73" fmla="*/ 0 h 561"/>
                <a:gd name="T74" fmla="*/ 0 w 711"/>
                <a:gd name="T75" fmla="*/ 0 h 561"/>
                <a:gd name="T76" fmla="*/ 0 w 711"/>
                <a:gd name="T77" fmla="*/ 0 h 561"/>
                <a:gd name="T78" fmla="*/ 0 w 711"/>
                <a:gd name="T79" fmla="*/ 0 h 561"/>
                <a:gd name="T80" fmla="*/ 0 w 711"/>
                <a:gd name="T81" fmla="*/ 0 h 561"/>
                <a:gd name="T82" fmla="*/ 0 w 711"/>
                <a:gd name="T83" fmla="*/ 0 h 561"/>
                <a:gd name="T84" fmla="*/ 0 w 711"/>
                <a:gd name="T85" fmla="*/ 0 h 561"/>
                <a:gd name="T86" fmla="*/ 0 w 711"/>
                <a:gd name="T87" fmla="*/ 0 h 561"/>
                <a:gd name="T88" fmla="*/ 0 w 711"/>
                <a:gd name="T89" fmla="*/ 0 h 561"/>
                <a:gd name="T90" fmla="*/ 0 w 711"/>
                <a:gd name="T91" fmla="*/ 0 h 561"/>
                <a:gd name="T92" fmla="*/ 0 w 711"/>
                <a:gd name="T93" fmla="*/ 0 h 561"/>
                <a:gd name="T94" fmla="*/ 0 w 711"/>
                <a:gd name="T95" fmla="*/ 0 h 561"/>
                <a:gd name="T96" fmla="*/ 0 w 711"/>
                <a:gd name="T97" fmla="*/ 0 h 561"/>
                <a:gd name="T98" fmla="*/ 0 w 711"/>
                <a:gd name="T99" fmla="*/ 0 h 561"/>
                <a:gd name="T100" fmla="*/ 0 w 711"/>
                <a:gd name="T101" fmla="*/ 0 h 561"/>
                <a:gd name="T102" fmla="*/ 0 w 711"/>
                <a:gd name="T103" fmla="*/ 0 h 561"/>
                <a:gd name="T104" fmla="*/ 0 w 711"/>
                <a:gd name="T105" fmla="*/ 0 h 561"/>
                <a:gd name="T106" fmla="*/ 0 w 711"/>
                <a:gd name="T107" fmla="*/ 0 h 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1"/>
                <a:gd name="T163" fmla="*/ 0 h 561"/>
                <a:gd name="T164" fmla="*/ 711 w 711"/>
                <a:gd name="T165" fmla="*/ 561 h 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1" h="561">
                  <a:moveTo>
                    <a:pt x="118" y="0"/>
                  </a:moveTo>
                  <a:lnTo>
                    <a:pt x="103" y="2"/>
                  </a:lnTo>
                  <a:lnTo>
                    <a:pt x="92" y="8"/>
                  </a:lnTo>
                  <a:lnTo>
                    <a:pt x="80" y="13"/>
                  </a:lnTo>
                  <a:lnTo>
                    <a:pt x="71" y="19"/>
                  </a:lnTo>
                  <a:lnTo>
                    <a:pt x="61" y="25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38" y="46"/>
                  </a:lnTo>
                  <a:lnTo>
                    <a:pt x="31" y="51"/>
                  </a:lnTo>
                  <a:lnTo>
                    <a:pt x="27" y="59"/>
                  </a:lnTo>
                  <a:lnTo>
                    <a:pt x="21" y="69"/>
                  </a:lnTo>
                  <a:lnTo>
                    <a:pt x="18" y="76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6" y="103"/>
                  </a:lnTo>
                  <a:lnTo>
                    <a:pt x="6" y="112"/>
                  </a:lnTo>
                  <a:lnTo>
                    <a:pt x="2" y="122"/>
                  </a:lnTo>
                  <a:lnTo>
                    <a:pt x="2" y="131"/>
                  </a:lnTo>
                  <a:lnTo>
                    <a:pt x="0" y="141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3"/>
                  </a:lnTo>
                  <a:lnTo>
                    <a:pt x="8" y="194"/>
                  </a:lnTo>
                  <a:lnTo>
                    <a:pt x="10" y="204"/>
                  </a:lnTo>
                  <a:lnTo>
                    <a:pt x="12" y="213"/>
                  </a:lnTo>
                  <a:lnTo>
                    <a:pt x="16" y="224"/>
                  </a:lnTo>
                  <a:lnTo>
                    <a:pt x="21" y="236"/>
                  </a:lnTo>
                  <a:lnTo>
                    <a:pt x="25" y="245"/>
                  </a:lnTo>
                  <a:lnTo>
                    <a:pt x="29" y="255"/>
                  </a:lnTo>
                  <a:lnTo>
                    <a:pt x="35" y="266"/>
                  </a:lnTo>
                  <a:lnTo>
                    <a:pt x="40" y="278"/>
                  </a:lnTo>
                  <a:lnTo>
                    <a:pt x="46" y="287"/>
                  </a:lnTo>
                  <a:lnTo>
                    <a:pt x="52" y="297"/>
                  </a:lnTo>
                  <a:lnTo>
                    <a:pt x="57" y="306"/>
                  </a:lnTo>
                  <a:lnTo>
                    <a:pt x="63" y="316"/>
                  </a:lnTo>
                  <a:lnTo>
                    <a:pt x="71" y="325"/>
                  </a:lnTo>
                  <a:lnTo>
                    <a:pt x="78" y="335"/>
                  </a:lnTo>
                  <a:lnTo>
                    <a:pt x="86" y="342"/>
                  </a:lnTo>
                  <a:lnTo>
                    <a:pt x="94" y="352"/>
                  </a:lnTo>
                  <a:lnTo>
                    <a:pt x="101" y="359"/>
                  </a:lnTo>
                  <a:lnTo>
                    <a:pt x="111" y="369"/>
                  </a:lnTo>
                  <a:lnTo>
                    <a:pt x="118" y="377"/>
                  </a:lnTo>
                  <a:lnTo>
                    <a:pt x="128" y="386"/>
                  </a:lnTo>
                  <a:lnTo>
                    <a:pt x="135" y="392"/>
                  </a:lnTo>
                  <a:lnTo>
                    <a:pt x="145" y="399"/>
                  </a:lnTo>
                  <a:lnTo>
                    <a:pt x="154" y="405"/>
                  </a:lnTo>
                  <a:lnTo>
                    <a:pt x="164" y="413"/>
                  </a:lnTo>
                  <a:lnTo>
                    <a:pt x="173" y="416"/>
                  </a:lnTo>
                  <a:lnTo>
                    <a:pt x="183" y="422"/>
                  </a:lnTo>
                  <a:lnTo>
                    <a:pt x="192" y="428"/>
                  </a:lnTo>
                  <a:lnTo>
                    <a:pt x="202" y="432"/>
                  </a:lnTo>
                  <a:lnTo>
                    <a:pt x="211" y="435"/>
                  </a:lnTo>
                  <a:lnTo>
                    <a:pt x="221" y="439"/>
                  </a:lnTo>
                  <a:lnTo>
                    <a:pt x="230" y="443"/>
                  </a:lnTo>
                  <a:lnTo>
                    <a:pt x="242" y="445"/>
                  </a:lnTo>
                  <a:lnTo>
                    <a:pt x="251" y="447"/>
                  </a:lnTo>
                  <a:lnTo>
                    <a:pt x="261" y="447"/>
                  </a:lnTo>
                  <a:lnTo>
                    <a:pt x="270" y="447"/>
                  </a:lnTo>
                  <a:lnTo>
                    <a:pt x="282" y="449"/>
                  </a:lnTo>
                  <a:lnTo>
                    <a:pt x="289" y="447"/>
                  </a:lnTo>
                  <a:lnTo>
                    <a:pt x="301" y="445"/>
                  </a:lnTo>
                  <a:lnTo>
                    <a:pt x="310" y="443"/>
                  </a:lnTo>
                  <a:lnTo>
                    <a:pt x="320" y="441"/>
                  </a:lnTo>
                  <a:lnTo>
                    <a:pt x="325" y="445"/>
                  </a:lnTo>
                  <a:lnTo>
                    <a:pt x="331" y="447"/>
                  </a:lnTo>
                  <a:lnTo>
                    <a:pt x="339" y="451"/>
                  </a:lnTo>
                  <a:lnTo>
                    <a:pt x="346" y="456"/>
                  </a:lnTo>
                  <a:lnTo>
                    <a:pt x="350" y="458"/>
                  </a:lnTo>
                  <a:lnTo>
                    <a:pt x="356" y="460"/>
                  </a:lnTo>
                  <a:lnTo>
                    <a:pt x="360" y="462"/>
                  </a:lnTo>
                  <a:lnTo>
                    <a:pt x="365" y="464"/>
                  </a:lnTo>
                  <a:lnTo>
                    <a:pt x="369" y="466"/>
                  </a:lnTo>
                  <a:lnTo>
                    <a:pt x="375" y="468"/>
                  </a:lnTo>
                  <a:lnTo>
                    <a:pt x="381" y="472"/>
                  </a:lnTo>
                  <a:lnTo>
                    <a:pt x="388" y="473"/>
                  </a:lnTo>
                  <a:lnTo>
                    <a:pt x="394" y="475"/>
                  </a:lnTo>
                  <a:lnTo>
                    <a:pt x="400" y="479"/>
                  </a:lnTo>
                  <a:lnTo>
                    <a:pt x="405" y="481"/>
                  </a:lnTo>
                  <a:lnTo>
                    <a:pt x="411" y="483"/>
                  </a:lnTo>
                  <a:lnTo>
                    <a:pt x="417" y="485"/>
                  </a:lnTo>
                  <a:lnTo>
                    <a:pt x="424" y="487"/>
                  </a:lnTo>
                  <a:lnTo>
                    <a:pt x="430" y="491"/>
                  </a:lnTo>
                  <a:lnTo>
                    <a:pt x="438" y="492"/>
                  </a:lnTo>
                  <a:lnTo>
                    <a:pt x="443" y="494"/>
                  </a:lnTo>
                  <a:lnTo>
                    <a:pt x="451" y="498"/>
                  </a:lnTo>
                  <a:lnTo>
                    <a:pt x="457" y="500"/>
                  </a:lnTo>
                  <a:lnTo>
                    <a:pt x="464" y="504"/>
                  </a:lnTo>
                  <a:lnTo>
                    <a:pt x="472" y="506"/>
                  </a:lnTo>
                  <a:lnTo>
                    <a:pt x="479" y="508"/>
                  </a:lnTo>
                  <a:lnTo>
                    <a:pt x="485" y="511"/>
                  </a:lnTo>
                  <a:lnTo>
                    <a:pt x="493" y="513"/>
                  </a:lnTo>
                  <a:lnTo>
                    <a:pt x="498" y="515"/>
                  </a:lnTo>
                  <a:lnTo>
                    <a:pt x="506" y="517"/>
                  </a:lnTo>
                  <a:lnTo>
                    <a:pt x="514" y="519"/>
                  </a:lnTo>
                  <a:lnTo>
                    <a:pt x="519" y="523"/>
                  </a:lnTo>
                  <a:lnTo>
                    <a:pt x="525" y="525"/>
                  </a:lnTo>
                  <a:lnTo>
                    <a:pt x="533" y="527"/>
                  </a:lnTo>
                  <a:lnTo>
                    <a:pt x="540" y="529"/>
                  </a:lnTo>
                  <a:lnTo>
                    <a:pt x="548" y="532"/>
                  </a:lnTo>
                  <a:lnTo>
                    <a:pt x="554" y="532"/>
                  </a:lnTo>
                  <a:lnTo>
                    <a:pt x="561" y="536"/>
                  </a:lnTo>
                  <a:lnTo>
                    <a:pt x="567" y="536"/>
                  </a:lnTo>
                  <a:lnTo>
                    <a:pt x="574" y="540"/>
                  </a:lnTo>
                  <a:lnTo>
                    <a:pt x="580" y="540"/>
                  </a:lnTo>
                  <a:lnTo>
                    <a:pt x="588" y="544"/>
                  </a:lnTo>
                  <a:lnTo>
                    <a:pt x="592" y="544"/>
                  </a:lnTo>
                  <a:lnTo>
                    <a:pt x="599" y="548"/>
                  </a:lnTo>
                  <a:lnTo>
                    <a:pt x="605" y="548"/>
                  </a:lnTo>
                  <a:lnTo>
                    <a:pt x="611" y="550"/>
                  </a:lnTo>
                  <a:lnTo>
                    <a:pt x="616" y="550"/>
                  </a:lnTo>
                  <a:lnTo>
                    <a:pt x="622" y="551"/>
                  </a:lnTo>
                  <a:lnTo>
                    <a:pt x="628" y="553"/>
                  </a:lnTo>
                  <a:lnTo>
                    <a:pt x="633" y="553"/>
                  </a:lnTo>
                  <a:lnTo>
                    <a:pt x="639" y="555"/>
                  </a:lnTo>
                  <a:lnTo>
                    <a:pt x="645" y="557"/>
                  </a:lnTo>
                  <a:lnTo>
                    <a:pt x="654" y="557"/>
                  </a:lnTo>
                  <a:lnTo>
                    <a:pt x="664" y="559"/>
                  </a:lnTo>
                  <a:lnTo>
                    <a:pt x="671" y="561"/>
                  </a:lnTo>
                  <a:lnTo>
                    <a:pt x="677" y="561"/>
                  </a:lnTo>
                  <a:lnTo>
                    <a:pt x="679" y="555"/>
                  </a:lnTo>
                  <a:lnTo>
                    <a:pt x="679" y="551"/>
                  </a:lnTo>
                  <a:lnTo>
                    <a:pt x="681" y="546"/>
                  </a:lnTo>
                  <a:lnTo>
                    <a:pt x="683" y="540"/>
                  </a:lnTo>
                  <a:lnTo>
                    <a:pt x="683" y="534"/>
                  </a:lnTo>
                  <a:lnTo>
                    <a:pt x="685" y="529"/>
                  </a:lnTo>
                  <a:lnTo>
                    <a:pt x="685" y="523"/>
                  </a:lnTo>
                  <a:lnTo>
                    <a:pt x="687" y="519"/>
                  </a:lnTo>
                  <a:lnTo>
                    <a:pt x="687" y="513"/>
                  </a:lnTo>
                  <a:lnTo>
                    <a:pt x="689" y="508"/>
                  </a:lnTo>
                  <a:lnTo>
                    <a:pt x="689" y="502"/>
                  </a:lnTo>
                  <a:lnTo>
                    <a:pt x="690" y="498"/>
                  </a:lnTo>
                  <a:lnTo>
                    <a:pt x="690" y="492"/>
                  </a:lnTo>
                  <a:lnTo>
                    <a:pt x="692" y="487"/>
                  </a:lnTo>
                  <a:lnTo>
                    <a:pt x="692" y="481"/>
                  </a:lnTo>
                  <a:lnTo>
                    <a:pt x="694" y="475"/>
                  </a:lnTo>
                  <a:lnTo>
                    <a:pt x="694" y="470"/>
                  </a:lnTo>
                  <a:lnTo>
                    <a:pt x="696" y="464"/>
                  </a:lnTo>
                  <a:lnTo>
                    <a:pt x="696" y="458"/>
                  </a:lnTo>
                  <a:lnTo>
                    <a:pt x="698" y="453"/>
                  </a:lnTo>
                  <a:lnTo>
                    <a:pt x="698" y="447"/>
                  </a:lnTo>
                  <a:lnTo>
                    <a:pt x="698" y="441"/>
                  </a:lnTo>
                  <a:lnTo>
                    <a:pt x="700" y="435"/>
                  </a:lnTo>
                  <a:lnTo>
                    <a:pt x="702" y="432"/>
                  </a:lnTo>
                  <a:lnTo>
                    <a:pt x="702" y="426"/>
                  </a:lnTo>
                  <a:lnTo>
                    <a:pt x="704" y="420"/>
                  </a:lnTo>
                  <a:lnTo>
                    <a:pt x="704" y="415"/>
                  </a:lnTo>
                  <a:lnTo>
                    <a:pt x="706" y="411"/>
                  </a:lnTo>
                  <a:lnTo>
                    <a:pt x="708" y="399"/>
                  </a:lnTo>
                  <a:lnTo>
                    <a:pt x="711" y="392"/>
                  </a:lnTo>
                  <a:lnTo>
                    <a:pt x="704" y="380"/>
                  </a:lnTo>
                  <a:lnTo>
                    <a:pt x="694" y="369"/>
                  </a:lnTo>
                  <a:lnTo>
                    <a:pt x="687" y="359"/>
                  </a:lnTo>
                  <a:lnTo>
                    <a:pt x="677" y="350"/>
                  </a:lnTo>
                  <a:lnTo>
                    <a:pt x="670" y="340"/>
                  </a:lnTo>
                  <a:lnTo>
                    <a:pt x="662" y="331"/>
                  </a:lnTo>
                  <a:lnTo>
                    <a:pt x="652" y="323"/>
                  </a:lnTo>
                  <a:lnTo>
                    <a:pt x="645" y="314"/>
                  </a:lnTo>
                  <a:lnTo>
                    <a:pt x="635" y="304"/>
                  </a:lnTo>
                  <a:lnTo>
                    <a:pt x="626" y="297"/>
                  </a:lnTo>
                  <a:lnTo>
                    <a:pt x="618" y="287"/>
                  </a:lnTo>
                  <a:lnTo>
                    <a:pt x="609" y="280"/>
                  </a:lnTo>
                  <a:lnTo>
                    <a:pt x="599" y="272"/>
                  </a:lnTo>
                  <a:lnTo>
                    <a:pt x="592" y="264"/>
                  </a:lnTo>
                  <a:lnTo>
                    <a:pt x="584" y="257"/>
                  </a:lnTo>
                  <a:lnTo>
                    <a:pt x="574" y="249"/>
                  </a:lnTo>
                  <a:lnTo>
                    <a:pt x="565" y="242"/>
                  </a:lnTo>
                  <a:lnTo>
                    <a:pt x="555" y="236"/>
                  </a:lnTo>
                  <a:lnTo>
                    <a:pt x="546" y="228"/>
                  </a:lnTo>
                  <a:lnTo>
                    <a:pt x="538" y="221"/>
                  </a:lnTo>
                  <a:lnTo>
                    <a:pt x="529" y="215"/>
                  </a:lnTo>
                  <a:lnTo>
                    <a:pt x="519" y="207"/>
                  </a:lnTo>
                  <a:lnTo>
                    <a:pt x="510" y="202"/>
                  </a:lnTo>
                  <a:lnTo>
                    <a:pt x="502" y="196"/>
                  </a:lnTo>
                  <a:lnTo>
                    <a:pt x="491" y="188"/>
                  </a:lnTo>
                  <a:lnTo>
                    <a:pt x="481" y="183"/>
                  </a:lnTo>
                  <a:lnTo>
                    <a:pt x="472" y="177"/>
                  </a:lnTo>
                  <a:lnTo>
                    <a:pt x="464" y="171"/>
                  </a:lnTo>
                  <a:lnTo>
                    <a:pt x="453" y="166"/>
                  </a:lnTo>
                  <a:lnTo>
                    <a:pt x="443" y="160"/>
                  </a:lnTo>
                  <a:lnTo>
                    <a:pt x="436" y="154"/>
                  </a:lnTo>
                  <a:lnTo>
                    <a:pt x="426" y="150"/>
                  </a:lnTo>
                  <a:lnTo>
                    <a:pt x="417" y="145"/>
                  </a:lnTo>
                  <a:lnTo>
                    <a:pt x="407" y="139"/>
                  </a:lnTo>
                  <a:lnTo>
                    <a:pt x="396" y="133"/>
                  </a:lnTo>
                  <a:lnTo>
                    <a:pt x="386" y="129"/>
                  </a:lnTo>
                  <a:lnTo>
                    <a:pt x="377" y="124"/>
                  </a:lnTo>
                  <a:lnTo>
                    <a:pt x="367" y="118"/>
                  </a:lnTo>
                  <a:lnTo>
                    <a:pt x="358" y="114"/>
                  </a:lnTo>
                  <a:lnTo>
                    <a:pt x="348" y="108"/>
                  </a:lnTo>
                  <a:lnTo>
                    <a:pt x="339" y="103"/>
                  </a:lnTo>
                  <a:lnTo>
                    <a:pt x="329" y="99"/>
                  </a:lnTo>
                  <a:lnTo>
                    <a:pt x="318" y="93"/>
                  </a:lnTo>
                  <a:lnTo>
                    <a:pt x="310" y="89"/>
                  </a:lnTo>
                  <a:lnTo>
                    <a:pt x="299" y="86"/>
                  </a:lnTo>
                  <a:lnTo>
                    <a:pt x="289" y="80"/>
                  </a:lnTo>
                  <a:lnTo>
                    <a:pt x="280" y="76"/>
                  </a:lnTo>
                  <a:lnTo>
                    <a:pt x="272" y="72"/>
                  </a:lnTo>
                  <a:lnTo>
                    <a:pt x="261" y="67"/>
                  </a:lnTo>
                  <a:lnTo>
                    <a:pt x="251" y="63"/>
                  </a:lnTo>
                  <a:lnTo>
                    <a:pt x="242" y="57"/>
                  </a:lnTo>
                  <a:lnTo>
                    <a:pt x="232" y="53"/>
                  </a:lnTo>
                  <a:lnTo>
                    <a:pt x="221" y="50"/>
                  </a:lnTo>
                  <a:lnTo>
                    <a:pt x="213" y="44"/>
                  </a:lnTo>
                  <a:lnTo>
                    <a:pt x="204" y="40"/>
                  </a:lnTo>
                  <a:lnTo>
                    <a:pt x="194" y="36"/>
                  </a:lnTo>
                  <a:lnTo>
                    <a:pt x="183" y="31"/>
                  </a:lnTo>
                  <a:lnTo>
                    <a:pt x="173" y="27"/>
                  </a:lnTo>
                  <a:lnTo>
                    <a:pt x="164" y="21"/>
                  </a:lnTo>
                  <a:lnTo>
                    <a:pt x="154" y="17"/>
                  </a:lnTo>
                  <a:lnTo>
                    <a:pt x="145" y="13"/>
                  </a:lnTo>
                  <a:lnTo>
                    <a:pt x="135" y="8"/>
                  </a:lnTo>
                  <a:lnTo>
                    <a:pt x="126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7" name="Freeform 41"/>
            <p:cNvSpPr>
              <a:spLocks/>
            </p:cNvSpPr>
            <p:nvPr/>
          </p:nvSpPr>
          <p:spPr bwMode="auto">
            <a:xfrm>
              <a:off x="2933" y="1907"/>
              <a:ext cx="403" cy="272"/>
            </a:xfrm>
            <a:custGeom>
              <a:avLst/>
              <a:gdLst>
                <a:gd name="T0" fmla="*/ 1 w 806"/>
                <a:gd name="T1" fmla="*/ 0 h 546"/>
                <a:gd name="T2" fmla="*/ 1 w 806"/>
                <a:gd name="T3" fmla="*/ 0 h 546"/>
                <a:gd name="T4" fmla="*/ 1 w 806"/>
                <a:gd name="T5" fmla="*/ 0 h 546"/>
                <a:gd name="T6" fmla="*/ 1 w 806"/>
                <a:gd name="T7" fmla="*/ 0 h 546"/>
                <a:gd name="T8" fmla="*/ 1 w 806"/>
                <a:gd name="T9" fmla="*/ 0 h 546"/>
                <a:gd name="T10" fmla="*/ 1 w 806"/>
                <a:gd name="T11" fmla="*/ 0 h 546"/>
                <a:gd name="T12" fmla="*/ 1 w 806"/>
                <a:gd name="T13" fmla="*/ 0 h 546"/>
                <a:gd name="T14" fmla="*/ 1 w 806"/>
                <a:gd name="T15" fmla="*/ 0 h 546"/>
                <a:gd name="T16" fmla="*/ 1 w 806"/>
                <a:gd name="T17" fmla="*/ 0 h 546"/>
                <a:gd name="T18" fmla="*/ 0 w 806"/>
                <a:gd name="T19" fmla="*/ 0 h 546"/>
                <a:gd name="T20" fmla="*/ 0 w 806"/>
                <a:gd name="T21" fmla="*/ 0 h 546"/>
                <a:gd name="T22" fmla="*/ 1 w 806"/>
                <a:gd name="T23" fmla="*/ 0 h 546"/>
                <a:gd name="T24" fmla="*/ 1 w 806"/>
                <a:gd name="T25" fmla="*/ 0 h 546"/>
                <a:gd name="T26" fmla="*/ 1 w 806"/>
                <a:gd name="T27" fmla="*/ 0 h 546"/>
                <a:gd name="T28" fmla="*/ 1 w 806"/>
                <a:gd name="T29" fmla="*/ 0 h 546"/>
                <a:gd name="T30" fmla="*/ 1 w 806"/>
                <a:gd name="T31" fmla="*/ 0 h 546"/>
                <a:gd name="T32" fmla="*/ 1 w 806"/>
                <a:gd name="T33" fmla="*/ 0 h 546"/>
                <a:gd name="T34" fmla="*/ 1 w 806"/>
                <a:gd name="T35" fmla="*/ 0 h 546"/>
                <a:gd name="T36" fmla="*/ 1 w 806"/>
                <a:gd name="T37" fmla="*/ 0 h 546"/>
                <a:gd name="T38" fmla="*/ 1 w 806"/>
                <a:gd name="T39" fmla="*/ 0 h 546"/>
                <a:gd name="T40" fmla="*/ 1 w 806"/>
                <a:gd name="T41" fmla="*/ 0 h 546"/>
                <a:gd name="T42" fmla="*/ 1 w 806"/>
                <a:gd name="T43" fmla="*/ 0 h 546"/>
                <a:gd name="T44" fmla="*/ 1 w 806"/>
                <a:gd name="T45" fmla="*/ 0 h 546"/>
                <a:gd name="T46" fmla="*/ 1 w 806"/>
                <a:gd name="T47" fmla="*/ 0 h 546"/>
                <a:gd name="T48" fmla="*/ 1 w 806"/>
                <a:gd name="T49" fmla="*/ 0 h 546"/>
                <a:gd name="T50" fmla="*/ 1 w 806"/>
                <a:gd name="T51" fmla="*/ 0 h 546"/>
                <a:gd name="T52" fmla="*/ 1 w 806"/>
                <a:gd name="T53" fmla="*/ 0 h 546"/>
                <a:gd name="T54" fmla="*/ 1 w 806"/>
                <a:gd name="T55" fmla="*/ 0 h 546"/>
                <a:gd name="T56" fmla="*/ 1 w 806"/>
                <a:gd name="T57" fmla="*/ 0 h 546"/>
                <a:gd name="T58" fmla="*/ 1 w 806"/>
                <a:gd name="T59" fmla="*/ 0 h 546"/>
                <a:gd name="T60" fmla="*/ 1 w 806"/>
                <a:gd name="T61" fmla="*/ 0 h 546"/>
                <a:gd name="T62" fmla="*/ 1 w 806"/>
                <a:gd name="T63" fmla="*/ 0 h 546"/>
                <a:gd name="T64" fmla="*/ 1 w 806"/>
                <a:gd name="T65" fmla="*/ 0 h 546"/>
                <a:gd name="T66" fmla="*/ 1 w 806"/>
                <a:gd name="T67" fmla="*/ 0 h 546"/>
                <a:gd name="T68" fmla="*/ 1 w 806"/>
                <a:gd name="T69" fmla="*/ 0 h 546"/>
                <a:gd name="T70" fmla="*/ 1 w 806"/>
                <a:gd name="T71" fmla="*/ 0 h 546"/>
                <a:gd name="T72" fmla="*/ 1 w 806"/>
                <a:gd name="T73" fmla="*/ 0 h 546"/>
                <a:gd name="T74" fmla="*/ 1 w 806"/>
                <a:gd name="T75" fmla="*/ 0 h 546"/>
                <a:gd name="T76" fmla="*/ 1 w 806"/>
                <a:gd name="T77" fmla="*/ 0 h 546"/>
                <a:gd name="T78" fmla="*/ 1 w 806"/>
                <a:gd name="T79" fmla="*/ 0 h 546"/>
                <a:gd name="T80" fmla="*/ 1 w 806"/>
                <a:gd name="T81" fmla="*/ 0 h 546"/>
                <a:gd name="T82" fmla="*/ 1 w 806"/>
                <a:gd name="T83" fmla="*/ 0 h 546"/>
                <a:gd name="T84" fmla="*/ 1 w 806"/>
                <a:gd name="T85" fmla="*/ 0 h 546"/>
                <a:gd name="T86" fmla="*/ 1 w 806"/>
                <a:gd name="T87" fmla="*/ 0 h 546"/>
                <a:gd name="T88" fmla="*/ 1 w 806"/>
                <a:gd name="T89" fmla="*/ 0 h 546"/>
                <a:gd name="T90" fmla="*/ 1 w 806"/>
                <a:gd name="T91" fmla="*/ 0 h 546"/>
                <a:gd name="T92" fmla="*/ 1 w 806"/>
                <a:gd name="T93" fmla="*/ 0 h 546"/>
                <a:gd name="T94" fmla="*/ 1 w 806"/>
                <a:gd name="T95" fmla="*/ 0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6"/>
                <a:gd name="T145" fmla="*/ 0 h 546"/>
                <a:gd name="T146" fmla="*/ 806 w 806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6" h="546">
                  <a:moveTo>
                    <a:pt x="282" y="14"/>
                  </a:moveTo>
                  <a:lnTo>
                    <a:pt x="270" y="8"/>
                  </a:lnTo>
                  <a:lnTo>
                    <a:pt x="261" y="6"/>
                  </a:lnTo>
                  <a:lnTo>
                    <a:pt x="249" y="2"/>
                  </a:lnTo>
                  <a:lnTo>
                    <a:pt x="240" y="2"/>
                  </a:lnTo>
                  <a:lnTo>
                    <a:pt x="229" y="0"/>
                  </a:lnTo>
                  <a:lnTo>
                    <a:pt x="219" y="2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7" y="4"/>
                  </a:lnTo>
                  <a:lnTo>
                    <a:pt x="177" y="8"/>
                  </a:lnTo>
                  <a:lnTo>
                    <a:pt x="168" y="10"/>
                  </a:lnTo>
                  <a:lnTo>
                    <a:pt x="158" y="14"/>
                  </a:lnTo>
                  <a:lnTo>
                    <a:pt x="149" y="17"/>
                  </a:lnTo>
                  <a:lnTo>
                    <a:pt x="139" y="23"/>
                  </a:lnTo>
                  <a:lnTo>
                    <a:pt x="130" y="27"/>
                  </a:lnTo>
                  <a:lnTo>
                    <a:pt x="122" y="33"/>
                  </a:lnTo>
                  <a:lnTo>
                    <a:pt x="113" y="38"/>
                  </a:lnTo>
                  <a:lnTo>
                    <a:pt x="103" y="44"/>
                  </a:lnTo>
                  <a:lnTo>
                    <a:pt x="95" y="50"/>
                  </a:lnTo>
                  <a:lnTo>
                    <a:pt x="88" y="57"/>
                  </a:lnTo>
                  <a:lnTo>
                    <a:pt x="78" y="63"/>
                  </a:lnTo>
                  <a:lnTo>
                    <a:pt x="73" y="69"/>
                  </a:lnTo>
                  <a:lnTo>
                    <a:pt x="65" y="76"/>
                  </a:lnTo>
                  <a:lnTo>
                    <a:pt x="57" y="84"/>
                  </a:lnTo>
                  <a:lnTo>
                    <a:pt x="50" y="92"/>
                  </a:lnTo>
                  <a:lnTo>
                    <a:pt x="44" y="99"/>
                  </a:lnTo>
                  <a:lnTo>
                    <a:pt x="38" y="107"/>
                  </a:lnTo>
                  <a:lnTo>
                    <a:pt x="33" y="114"/>
                  </a:lnTo>
                  <a:lnTo>
                    <a:pt x="27" y="122"/>
                  </a:lnTo>
                  <a:lnTo>
                    <a:pt x="23" y="132"/>
                  </a:lnTo>
                  <a:lnTo>
                    <a:pt x="18" y="139"/>
                  </a:lnTo>
                  <a:lnTo>
                    <a:pt x="16" y="147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4" y="168"/>
                  </a:lnTo>
                  <a:lnTo>
                    <a:pt x="2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4" y="229"/>
                  </a:lnTo>
                  <a:lnTo>
                    <a:pt x="6" y="232"/>
                  </a:lnTo>
                  <a:lnTo>
                    <a:pt x="10" y="236"/>
                  </a:lnTo>
                  <a:lnTo>
                    <a:pt x="14" y="240"/>
                  </a:lnTo>
                  <a:lnTo>
                    <a:pt x="19" y="246"/>
                  </a:lnTo>
                  <a:lnTo>
                    <a:pt x="25" y="248"/>
                  </a:lnTo>
                  <a:lnTo>
                    <a:pt x="31" y="249"/>
                  </a:lnTo>
                  <a:lnTo>
                    <a:pt x="37" y="251"/>
                  </a:lnTo>
                  <a:lnTo>
                    <a:pt x="46" y="253"/>
                  </a:lnTo>
                  <a:lnTo>
                    <a:pt x="54" y="253"/>
                  </a:lnTo>
                  <a:lnTo>
                    <a:pt x="63" y="255"/>
                  </a:lnTo>
                  <a:lnTo>
                    <a:pt x="73" y="253"/>
                  </a:lnTo>
                  <a:lnTo>
                    <a:pt x="82" y="253"/>
                  </a:lnTo>
                  <a:lnTo>
                    <a:pt x="94" y="251"/>
                  </a:lnTo>
                  <a:lnTo>
                    <a:pt x="105" y="249"/>
                  </a:lnTo>
                  <a:lnTo>
                    <a:pt x="118" y="246"/>
                  </a:lnTo>
                  <a:lnTo>
                    <a:pt x="134" y="242"/>
                  </a:lnTo>
                  <a:lnTo>
                    <a:pt x="147" y="236"/>
                  </a:lnTo>
                  <a:lnTo>
                    <a:pt x="162" y="232"/>
                  </a:lnTo>
                  <a:lnTo>
                    <a:pt x="179" y="225"/>
                  </a:lnTo>
                  <a:lnTo>
                    <a:pt x="196" y="219"/>
                  </a:lnTo>
                  <a:lnTo>
                    <a:pt x="210" y="213"/>
                  </a:lnTo>
                  <a:lnTo>
                    <a:pt x="221" y="209"/>
                  </a:lnTo>
                  <a:lnTo>
                    <a:pt x="232" y="206"/>
                  </a:lnTo>
                  <a:lnTo>
                    <a:pt x="244" y="206"/>
                  </a:lnTo>
                  <a:lnTo>
                    <a:pt x="255" y="202"/>
                  </a:lnTo>
                  <a:lnTo>
                    <a:pt x="267" y="202"/>
                  </a:lnTo>
                  <a:lnTo>
                    <a:pt x="278" y="202"/>
                  </a:lnTo>
                  <a:lnTo>
                    <a:pt x="289" y="204"/>
                  </a:lnTo>
                  <a:lnTo>
                    <a:pt x="299" y="206"/>
                  </a:lnTo>
                  <a:lnTo>
                    <a:pt x="308" y="208"/>
                  </a:lnTo>
                  <a:lnTo>
                    <a:pt x="318" y="209"/>
                  </a:lnTo>
                  <a:lnTo>
                    <a:pt x="329" y="215"/>
                  </a:lnTo>
                  <a:lnTo>
                    <a:pt x="339" y="217"/>
                  </a:lnTo>
                  <a:lnTo>
                    <a:pt x="348" y="223"/>
                  </a:lnTo>
                  <a:lnTo>
                    <a:pt x="358" y="229"/>
                  </a:lnTo>
                  <a:lnTo>
                    <a:pt x="367" y="234"/>
                  </a:lnTo>
                  <a:lnTo>
                    <a:pt x="377" y="240"/>
                  </a:lnTo>
                  <a:lnTo>
                    <a:pt x="384" y="246"/>
                  </a:lnTo>
                  <a:lnTo>
                    <a:pt x="392" y="251"/>
                  </a:lnTo>
                  <a:lnTo>
                    <a:pt x="402" y="261"/>
                  </a:lnTo>
                  <a:lnTo>
                    <a:pt x="411" y="267"/>
                  </a:lnTo>
                  <a:lnTo>
                    <a:pt x="419" y="276"/>
                  </a:lnTo>
                  <a:lnTo>
                    <a:pt x="428" y="284"/>
                  </a:lnTo>
                  <a:lnTo>
                    <a:pt x="436" y="293"/>
                  </a:lnTo>
                  <a:lnTo>
                    <a:pt x="443" y="301"/>
                  </a:lnTo>
                  <a:lnTo>
                    <a:pt x="453" y="310"/>
                  </a:lnTo>
                  <a:lnTo>
                    <a:pt x="460" y="318"/>
                  </a:lnTo>
                  <a:lnTo>
                    <a:pt x="468" y="327"/>
                  </a:lnTo>
                  <a:lnTo>
                    <a:pt x="476" y="337"/>
                  </a:lnTo>
                  <a:lnTo>
                    <a:pt x="485" y="346"/>
                  </a:lnTo>
                  <a:lnTo>
                    <a:pt x="493" y="356"/>
                  </a:lnTo>
                  <a:lnTo>
                    <a:pt x="502" y="367"/>
                  </a:lnTo>
                  <a:lnTo>
                    <a:pt x="510" y="375"/>
                  </a:lnTo>
                  <a:lnTo>
                    <a:pt x="517" y="386"/>
                  </a:lnTo>
                  <a:lnTo>
                    <a:pt x="525" y="394"/>
                  </a:lnTo>
                  <a:lnTo>
                    <a:pt x="533" y="405"/>
                  </a:lnTo>
                  <a:lnTo>
                    <a:pt x="540" y="413"/>
                  </a:lnTo>
                  <a:lnTo>
                    <a:pt x="548" y="422"/>
                  </a:lnTo>
                  <a:lnTo>
                    <a:pt x="557" y="432"/>
                  </a:lnTo>
                  <a:lnTo>
                    <a:pt x="565" y="441"/>
                  </a:lnTo>
                  <a:lnTo>
                    <a:pt x="573" y="449"/>
                  </a:lnTo>
                  <a:lnTo>
                    <a:pt x="582" y="457"/>
                  </a:lnTo>
                  <a:lnTo>
                    <a:pt x="590" y="466"/>
                  </a:lnTo>
                  <a:lnTo>
                    <a:pt x="599" y="474"/>
                  </a:lnTo>
                  <a:lnTo>
                    <a:pt x="607" y="481"/>
                  </a:lnTo>
                  <a:lnTo>
                    <a:pt x="616" y="489"/>
                  </a:lnTo>
                  <a:lnTo>
                    <a:pt x="624" y="497"/>
                  </a:lnTo>
                  <a:lnTo>
                    <a:pt x="633" y="504"/>
                  </a:lnTo>
                  <a:lnTo>
                    <a:pt x="643" y="510"/>
                  </a:lnTo>
                  <a:lnTo>
                    <a:pt x="652" y="516"/>
                  </a:lnTo>
                  <a:lnTo>
                    <a:pt x="662" y="519"/>
                  </a:lnTo>
                  <a:lnTo>
                    <a:pt x="671" y="525"/>
                  </a:lnTo>
                  <a:lnTo>
                    <a:pt x="681" y="529"/>
                  </a:lnTo>
                  <a:lnTo>
                    <a:pt x="690" y="535"/>
                  </a:lnTo>
                  <a:lnTo>
                    <a:pt x="702" y="538"/>
                  </a:lnTo>
                  <a:lnTo>
                    <a:pt x="713" y="542"/>
                  </a:lnTo>
                  <a:lnTo>
                    <a:pt x="723" y="542"/>
                  </a:lnTo>
                  <a:lnTo>
                    <a:pt x="734" y="544"/>
                  </a:lnTo>
                  <a:lnTo>
                    <a:pt x="746" y="546"/>
                  </a:lnTo>
                  <a:lnTo>
                    <a:pt x="757" y="546"/>
                  </a:lnTo>
                  <a:lnTo>
                    <a:pt x="768" y="546"/>
                  </a:lnTo>
                  <a:lnTo>
                    <a:pt x="780" y="544"/>
                  </a:lnTo>
                  <a:lnTo>
                    <a:pt x="793" y="542"/>
                  </a:lnTo>
                  <a:lnTo>
                    <a:pt x="806" y="540"/>
                  </a:lnTo>
                  <a:lnTo>
                    <a:pt x="804" y="529"/>
                  </a:lnTo>
                  <a:lnTo>
                    <a:pt x="803" y="517"/>
                  </a:lnTo>
                  <a:lnTo>
                    <a:pt x="799" y="506"/>
                  </a:lnTo>
                  <a:lnTo>
                    <a:pt x="797" y="495"/>
                  </a:lnTo>
                  <a:lnTo>
                    <a:pt x="793" y="485"/>
                  </a:lnTo>
                  <a:lnTo>
                    <a:pt x="791" y="474"/>
                  </a:lnTo>
                  <a:lnTo>
                    <a:pt x="787" y="462"/>
                  </a:lnTo>
                  <a:lnTo>
                    <a:pt x="784" y="451"/>
                  </a:lnTo>
                  <a:lnTo>
                    <a:pt x="778" y="440"/>
                  </a:lnTo>
                  <a:lnTo>
                    <a:pt x="774" y="428"/>
                  </a:lnTo>
                  <a:lnTo>
                    <a:pt x="768" y="417"/>
                  </a:lnTo>
                  <a:lnTo>
                    <a:pt x="765" y="407"/>
                  </a:lnTo>
                  <a:lnTo>
                    <a:pt x="759" y="396"/>
                  </a:lnTo>
                  <a:lnTo>
                    <a:pt x="753" y="384"/>
                  </a:lnTo>
                  <a:lnTo>
                    <a:pt x="747" y="375"/>
                  </a:lnTo>
                  <a:lnTo>
                    <a:pt x="742" y="363"/>
                  </a:lnTo>
                  <a:lnTo>
                    <a:pt x="734" y="352"/>
                  </a:lnTo>
                  <a:lnTo>
                    <a:pt x="727" y="343"/>
                  </a:lnTo>
                  <a:lnTo>
                    <a:pt x="719" y="331"/>
                  </a:lnTo>
                  <a:lnTo>
                    <a:pt x="713" y="322"/>
                  </a:lnTo>
                  <a:lnTo>
                    <a:pt x="706" y="310"/>
                  </a:lnTo>
                  <a:lnTo>
                    <a:pt x="698" y="301"/>
                  </a:lnTo>
                  <a:lnTo>
                    <a:pt x="690" y="291"/>
                  </a:lnTo>
                  <a:lnTo>
                    <a:pt x="683" y="282"/>
                  </a:lnTo>
                  <a:lnTo>
                    <a:pt x="675" y="270"/>
                  </a:lnTo>
                  <a:lnTo>
                    <a:pt x="666" y="261"/>
                  </a:lnTo>
                  <a:lnTo>
                    <a:pt x="658" y="251"/>
                  </a:lnTo>
                  <a:lnTo>
                    <a:pt x="651" y="242"/>
                  </a:lnTo>
                  <a:lnTo>
                    <a:pt x="641" y="232"/>
                  </a:lnTo>
                  <a:lnTo>
                    <a:pt x="632" y="223"/>
                  </a:lnTo>
                  <a:lnTo>
                    <a:pt x="622" y="215"/>
                  </a:lnTo>
                  <a:lnTo>
                    <a:pt x="614" y="206"/>
                  </a:lnTo>
                  <a:lnTo>
                    <a:pt x="605" y="196"/>
                  </a:lnTo>
                  <a:lnTo>
                    <a:pt x="595" y="187"/>
                  </a:lnTo>
                  <a:lnTo>
                    <a:pt x="584" y="179"/>
                  </a:lnTo>
                  <a:lnTo>
                    <a:pt x="574" y="170"/>
                  </a:lnTo>
                  <a:lnTo>
                    <a:pt x="565" y="162"/>
                  </a:lnTo>
                  <a:lnTo>
                    <a:pt x="555" y="152"/>
                  </a:lnTo>
                  <a:lnTo>
                    <a:pt x="544" y="147"/>
                  </a:lnTo>
                  <a:lnTo>
                    <a:pt x="535" y="139"/>
                  </a:lnTo>
                  <a:lnTo>
                    <a:pt x="525" y="130"/>
                  </a:lnTo>
                  <a:lnTo>
                    <a:pt x="514" y="124"/>
                  </a:lnTo>
                  <a:lnTo>
                    <a:pt x="504" y="116"/>
                  </a:lnTo>
                  <a:lnTo>
                    <a:pt x="493" y="109"/>
                  </a:lnTo>
                  <a:lnTo>
                    <a:pt x="483" y="101"/>
                  </a:lnTo>
                  <a:lnTo>
                    <a:pt x="472" y="95"/>
                  </a:lnTo>
                  <a:lnTo>
                    <a:pt x="462" y="88"/>
                  </a:lnTo>
                  <a:lnTo>
                    <a:pt x="453" y="82"/>
                  </a:lnTo>
                  <a:lnTo>
                    <a:pt x="441" y="76"/>
                  </a:lnTo>
                  <a:lnTo>
                    <a:pt x="430" y="69"/>
                  </a:lnTo>
                  <a:lnTo>
                    <a:pt x="419" y="65"/>
                  </a:lnTo>
                  <a:lnTo>
                    <a:pt x="407" y="59"/>
                  </a:lnTo>
                  <a:lnTo>
                    <a:pt x="396" y="54"/>
                  </a:lnTo>
                  <a:lnTo>
                    <a:pt x="386" y="48"/>
                  </a:lnTo>
                  <a:lnTo>
                    <a:pt x="377" y="44"/>
                  </a:lnTo>
                  <a:lnTo>
                    <a:pt x="365" y="40"/>
                  </a:lnTo>
                  <a:lnTo>
                    <a:pt x="354" y="35"/>
                  </a:lnTo>
                  <a:lnTo>
                    <a:pt x="344" y="31"/>
                  </a:lnTo>
                  <a:lnTo>
                    <a:pt x="333" y="27"/>
                  </a:lnTo>
                  <a:lnTo>
                    <a:pt x="324" y="23"/>
                  </a:lnTo>
                  <a:lnTo>
                    <a:pt x="312" y="21"/>
                  </a:lnTo>
                  <a:lnTo>
                    <a:pt x="303" y="17"/>
                  </a:lnTo>
                  <a:lnTo>
                    <a:pt x="291" y="16"/>
                  </a:lnTo>
                  <a:lnTo>
                    <a:pt x="282" y="1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8" name="Freeform 42"/>
            <p:cNvSpPr>
              <a:spLocks/>
            </p:cNvSpPr>
            <p:nvPr/>
          </p:nvSpPr>
          <p:spPr bwMode="auto">
            <a:xfrm>
              <a:off x="2918" y="1842"/>
              <a:ext cx="376" cy="259"/>
            </a:xfrm>
            <a:custGeom>
              <a:avLst/>
              <a:gdLst>
                <a:gd name="T0" fmla="*/ 0 w 753"/>
                <a:gd name="T1" fmla="*/ 1 h 517"/>
                <a:gd name="T2" fmla="*/ 0 w 753"/>
                <a:gd name="T3" fmla="*/ 1 h 517"/>
                <a:gd name="T4" fmla="*/ 0 w 753"/>
                <a:gd name="T5" fmla="*/ 0 h 517"/>
                <a:gd name="T6" fmla="*/ 0 w 753"/>
                <a:gd name="T7" fmla="*/ 1 h 517"/>
                <a:gd name="T8" fmla="*/ 0 w 753"/>
                <a:gd name="T9" fmla="*/ 1 h 517"/>
                <a:gd name="T10" fmla="*/ 0 w 753"/>
                <a:gd name="T11" fmla="*/ 1 h 517"/>
                <a:gd name="T12" fmla="*/ 0 w 753"/>
                <a:gd name="T13" fmla="*/ 1 h 517"/>
                <a:gd name="T14" fmla="*/ 0 w 753"/>
                <a:gd name="T15" fmla="*/ 1 h 517"/>
                <a:gd name="T16" fmla="*/ 0 w 753"/>
                <a:gd name="T17" fmla="*/ 1 h 517"/>
                <a:gd name="T18" fmla="*/ 0 w 753"/>
                <a:gd name="T19" fmla="*/ 1 h 517"/>
                <a:gd name="T20" fmla="*/ 0 w 753"/>
                <a:gd name="T21" fmla="*/ 1 h 517"/>
                <a:gd name="T22" fmla="*/ 0 w 753"/>
                <a:gd name="T23" fmla="*/ 1 h 517"/>
                <a:gd name="T24" fmla="*/ 0 w 753"/>
                <a:gd name="T25" fmla="*/ 1 h 517"/>
                <a:gd name="T26" fmla="*/ 0 w 753"/>
                <a:gd name="T27" fmla="*/ 1 h 517"/>
                <a:gd name="T28" fmla="*/ 0 w 753"/>
                <a:gd name="T29" fmla="*/ 1 h 517"/>
                <a:gd name="T30" fmla="*/ 0 w 753"/>
                <a:gd name="T31" fmla="*/ 1 h 517"/>
                <a:gd name="T32" fmla="*/ 0 w 753"/>
                <a:gd name="T33" fmla="*/ 1 h 517"/>
                <a:gd name="T34" fmla="*/ 0 w 753"/>
                <a:gd name="T35" fmla="*/ 1 h 517"/>
                <a:gd name="T36" fmla="*/ 0 w 753"/>
                <a:gd name="T37" fmla="*/ 1 h 517"/>
                <a:gd name="T38" fmla="*/ 0 w 753"/>
                <a:gd name="T39" fmla="*/ 1 h 517"/>
                <a:gd name="T40" fmla="*/ 0 w 753"/>
                <a:gd name="T41" fmla="*/ 1 h 517"/>
                <a:gd name="T42" fmla="*/ 0 w 753"/>
                <a:gd name="T43" fmla="*/ 1 h 517"/>
                <a:gd name="T44" fmla="*/ 0 w 753"/>
                <a:gd name="T45" fmla="*/ 1 h 517"/>
                <a:gd name="T46" fmla="*/ 0 w 753"/>
                <a:gd name="T47" fmla="*/ 1 h 517"/>
                <a:gd name="T48" fmla="*/ 0 w 753"/>
                <a:gd name="T49" fmla="*/ 1 h 517"/>
                <a:gd name="T50" fmla="*/ 0 w 753"/>
                <a:gd name="T51" fmla="*/ 1 h 517"/>
                <a:gd name="T52" fmla="*/ 0 w 753"/>
                <a:gd name="T53" fmla="*/ 1 h 517"/>
                <a:gd name="T54" fmla="*/ 0 w 753"/>
                <a:gd name="T55" fmla="*/ 1 h 517"/>
                <a:gd name="T56" fmla="*/ 0 w 753"/>
                <a:gd name="T57" fmla="*/ 1 h 517"/>
                <a:gd name="T58" fmla="*/ 0 w 753"/>
                <a:gd name="T59" fmla="*/ 1 h 517"/>
                <a:gd name="T60" fmla="*/ 0 w 753"/>
                <a:gd name="T61" fmla="*/ 1 h 517"/>
                <a:gd name="T62" fmla="*/ 0 w 753"/>
                <a:gd name="T63" fmla="*/ 1 h 517"/>
                <a:gd name="T64" fmla="*/ 0 w 753"/>
                <a:gd name="T65" fmla="*/ 1 h 517"/>
                <a:gd name="T66" fmla="*/ 0 w 753"/>
                <a:gd name="T67" fmla="*/ 1 h 517"/>
                <a:gd name="T68" fmla="*/ 0 w 753"/>
                <a:gd name="T69" fmla="*/ 1 h 517"/>
                <a:gd name="T70" fmla="*/ 0 w 753"/>
                <a:gd name="T71" fmla="*/ 1 h 517"/>
                <a:gd name="T72" fmla="*/ 0 w 753"/>
                <a:gd name="T73" fmla="*/ 1 h 517"/>
                <a:gd name="T74" fmla="*/ 0 w 753"/>
                <a:gd name="T75" fmla="*/ 1 h 517"/>
                <a:gd name="T76" fmla="*/ 0 w 753"/>
                <a:gd name="T77" fmla="*/ 1 h 517"/>
                <a:gd name="T78" fmla="*/ 0 w 753"/>
                <a:gd name="T79" fmla="*/ 1 h 517"/>
                <a:gd name="T80" fmla="*/ 0 w 753"/>
                <a:gd name="T81" fmla="*/ 1 h 517"/>
                <a:gd name="T82" fmla="*/ 0 w 753"/>
                <a:gd name="T83" fmla="*/ 1 h 517"/>
                <a:gd name="T84" fmla="*/ 0 w 753"/>
                <a:gd name="T85" fmla="*/ 1 h 517"/>
                <a:gd name="T86" fmla="*/ 0 w 753"/>
                <a:gd name="T87" fmla="*/ 1 h 517"/>
                <a:gd name="T88" fmla="*/ 0 w 753"/>
                <a:gd name="T89" fmla="*/ 1 h 517"/>
                <a:gd name="T90" fmla="*/ 0 w 753"/>
                <a:gd name="T91" fmla="*/ 1 h 517"/>
                <a:gd name="T92" fmla="*/ 0 w 753"/>
                <a:gd name="T93" fmla="*/ 1 h 517"/>
                <a:gd name="T94" fmla="*/ 0 w 753"/>
                <a:gd name="T95" fmla="*/ 1 h 517"/>
                <a:gd name="T96" fmla="*/ 0 w 753"/>
                <a:gd name="T97" fmla="*/ 1 h 517"/>
                <a:gd name="T98" fmla="*/ 0 w 753"/>
                <a:gd name="T99" fmla="*/ 1 h 517"/>
                <a:gd name="T100" fmla="*/ 0 w 753"/>
                <a:gd name="T101" fmla="*/ 1 h 517"/>
                <a:gd name="T102" fmla="*/ 0 w 753"/>
                <a:gd name="T103" fmla="*/ 1 h 5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3"/>
                <a:gd name="T157" fmla="*/ 0 h 517"/>
                <a:gd name="T158" fmla="*/ 753 w 753"/>
                <a:gd name="T159" fmla="*/ 517 h 5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3" h="517">
                  <a:moveTo>
                    <a:pt x="515" y="6"/>
                  </a:moveTo>
                  <a:lnTo>
                    <a:pt x="506" y="4"/>
                  </a:lnTo>
                  <a:lnTo>
                    <a:pt x="496" y="4"/>
                  </a:lnTo>
                  <a:lnTo>
                    <a:pt x="487" y="2"/>
                  </a:lnTo>
                  <a:lnTo>
                    <a:pt x="477" y="2"/>
                  </a:lnTo>
                  <a:lnTo>
                    <a:pt x="466" y="2"/>
                  </a:lnTo>
                  <a:lnTo>
                    <a:pt x="456" y="2"/>
                  </a:lnTo>
                  <a:lnTo>
                    <a:pt x="445" y="2"/>
                  </a:lnTo>
                  <a:lnTo>
                    <a:pt x="435" y="2"/>
                  </a:lnTo>
                  <a:lnTo>
                    <a:pt x="424" y="0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2" y="0"/>
                  </a:lnTo>
                  <a:lnTo>
                    <a:pt x="371" y="2"/>
                  </a:lnTo>
                  <a:lnTo>
                    <a:pt x="359" y="2"/>
                  </a:lnTo>
                  <a:lnTo>
                    <a:pt x="348" y="4"/>
                  </a:lnTo>
                  <a:lnTo>
                    <a:pt x="336" y="4"/>
                  </a:lnTo>
                  <a:lnTo>
                    <a:pt x="325" y="4"/>
                  </a:lnTo>
                  <a:lnTo>
                    <a:pt x="314" y="6"/>
                  </a:lnTo>
                  <a:lnTo>
                    <a:pt x="302" y="8"/>
                  </a:lnTo>
                  <a:lnTo>
                    <a:pt x="291" y="8"/>
                  </a:lnTo>
                  <a:lnTo>
                    <a:pt x="279" y="10"/>
                  </a:lnTo>
                  <a:lnTo>
                    <a:pt x="268" y="12"/>
                  </a:lnTo>
                  <a:lnTo>
                    <a:pt x="257" y="13"/>
                  </a:lnTo>
                  <a:lnTo>
                    <a:pt x="245" y="15"/>
                  </a:lnTo>
                  <a:lnTo>
                    <a:pt x="234" y="17"/>
                  </a:lnTo>
                  <a:lnTo>
                    <a:pt x="222" y="19"/>
                  </a:lnTo>
                  <a:lnTo>
                    <a:pt x="211" y="21"/>
                  </a:lnTo>
                  <a:lnTo>
                    <a:pt x="200" y="25"/>
                  </a:lnTo>
                  <a:lnTo>
                    <a:pt x="190" y="27"/>
                  </a:lnTo>
                  <a:lnTo>
                    <a:pt x="181" y="31"/>
                  </a:lnTo>
                  <a:lnTo>
                    <a:pt x="171" y="34"/>
                  </a:lnTo>
                  <a:lnTo>
                    <a:pt x="160" y="38"/>
                  </a:lnTo>
                  <a:lnTo>
                    <a:pt x="148" y="42"/>
                  </a:lnTo>
                  <a:lnTo>
                    <a:pt x="139" y="46"/>
                  </a:lnTo>
                  <a:lnTo>
                    <a:pt x="129" y="50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3" y="65"/>
                  </a:lnTo>
                  <a:lnTo>
                    <a:pt x="93" y="70"/>
                  </a:lnTo>
                  <a:lnTo>
                    <a:pt x="86" y="76"/>
                  </a:lnTo>
                  <a:lnTo>
                    <a:pt x="76" y="82"/>
                  </a:lnTo>
                  <a:lnTo>
                    <a:pt x="68" y="88"/>
                  </a:lnTo>
                  <a:lnTo>
                    <a:pt x="63" y="95"/>
                  </a:lnTo>
                  <a:lnTo>
                    <a:pt x="55" y="101"/>
                  </a:lnTo>
                  <a:lnTo>
                    <a:pt x="48" y="108"/>
                  </a:lnTo>
                  <a:lnTo>
                    <a:pt x="42" y="116"/>
                  </a:lnTo>
                  <a:lnTo>
                    <a:pt x="36" y="124"/>
                  </a:lnTo>
                  <a:lnTo>
                    <a:pt x="30" y="131"/>
                  </a:lnTo>
                  <a:lnTo>
                    <a:pt x="25" y="141"/>
                  </a:lnTo>
                  <a:lnTo>
                    <a:pt x="21" y="148"/>
                  </a:lnTo>
                  <a:lnTo>
                    <a:pt x="17" y="158"/>
                  </a:lnTo>
                  <a:lnTo>
                    <a:pt x="11" y="167"/>
                  </a:lnTo>
                  <a:lnTo>
                    <a:pt x="10" y="177"/>
                  </a:lnTo>
                  <a:lnTo>
                    <a:pt x="6" y="186"/>
                  </a:lnTo>
                  <a:lnTo>
                    <a:pt x="4" y="198"/>
                  </a:lnTo>
                  <a:lnTo>
                    <a:pt x="2" y="207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2" y="281"/>
                  </a:lnTo>
                  <a:lnTo>
                    <a:pt x="6" y="295"/>
                  </a:lnTo>
                  <a:lnTo>
                    <a:pt x="13" y="291"/>
                  </a:lnTo>
                  <a:lnTo>
                    <a:pt x="25" y="287"/>
                  </a:lnTo>
                  <a:lnTo>
                    <a:pt x="32" y="283"/>
                  </a:lnTo>
                  <a:lnTo>
                    <a:pt x="44" y="281"/>
                  </a:lnTo>
                  <a:lnTo>
                    <a:pt x="53" y="276"/>
                  </a:lnTo>
                  <a:lnTo>
                    <a:pt x="65" y="274"/>
                  </a:lnTo>
                  <a:lnTo>
                    <a:pt x="76" y="268"/>
                  </a:lnTo>
                  <a:lnTo>
                    <a:pt x="87" y="266"/>
                  </a:lnTo>
                  <a:lnTo>
                    <a:pt x="99" y="261"/>
                  </a:lnTo>
                  <a:lnTo>
                    <a:pt x="108" y="259"/>
                  </a:lnTo>
                  <a:lnTo>
                    <a:pt x="120" y="253"/>
                  </a:lnTo>
                  <a:lnTo>
                    <a:pt x="131" y="251"/>
                  </a:lnTo>
                  <a:lnTo>
                    <a:pt x="143" y="247"/>
                  </a:lnTo>
                  <a:lnTo>
                    <a:pt x="156" y="243"/>
                  </a:lnTo>
                  <a:lnTo>
                    <a:pt x="167" y="240"/>
                  </a:lnTo>
                  <a:lnTo>
                    <a:pt x="179" y="238"/>
                  </a:lnTo>
                  <a:lnTo>
                    <a:pt x="190" y="234"/>
                  </a:lnTo>
                  <a:lnTo>
                    <a:pt x="202" y="230"/>
                  </a:lnTo>
                  <a:lnTo>
                    <a:pt x="213" y="226"/>
                  </a:lnTo>
                  <a:lnTo>
                    <a:pt x="226" y="224"/>
                  </a:lnTo>
                  <a:lnTo>
                    <a:pt x="238" y="221"/>
                  </a:lnTo>
                  <a:lnTo>
                    <a:pt x="249" y="219"/>
                  </a:lnTo>
                  <a:lnTo>
                    <a:pt x="262" y="217"/>
                  </a:lnTo>
                  <a:lnTo>
                    <a:pt x="274" y="215"/>
                  </a:lnTo>
                  <a:lnTo>
                    <a:pt x="285" y="211"/>
                  </a:lnTo>
                  <a:lnTo>
                    <a:pt x="297" y="209"/>
                  </a:lnTo>
                  <a:lnTo>
                    <a:pt x="308" y="207"/>
                  </a:lnTo>
                  <a:lnTo>
                    <a:pt x="319" y="207"/>
                  </a:lnTo>
                  <a:lnTo>
                    <a:pt x="331" y="205"/>
                  </a:lnTo>
                  <a:lnTo>
                    <a:pt x="342" y="205"/>
                  </a:lnTo>
                  <a:lnTo>
                    <a:pt x="354" y="205"/>
                  </a:lnTo>
                  <a:lnTo>
                    <a:pt x="365" y="205"/>
                  </a:lnTo>
                  <a:lnTo>
                    <a:pt x="376" y="205"/>
                  </a:lnTo>
                  <a:lnTo>
                    <a:pt x="386" y="205"/>
                  </a:lnTo>
                  <a:lnTo>
                    <a:pt x="397" y="205"/>
                  </a:lnTo>
                  <a:lnTo>
                    <a:pt x="409" y="207"/>
                  </a:lnTo>
                  <a:lnTo>
                    <a:pt x="418" y="209"/>
                  </a:lnTo>
                  <a:lnTo>
                    <a:pt x="428" y="211"/>
                  </a:lnTo>
                  <a:lnTo>
                    <a:pt x="439" y="213"/>
                  </a:lnTo>
                  <a:lnTo>
                    <a:pt x="449" y="217"/>
                  </a:lnTo>
                  <a:lnTo>
                    <a:pt x="458" y="221"/>
                  </a:lnTo>
                  <a:lnTo>
                    <a:pt x="468" y="223"/>
                  </a:lnTo>
                  <a:lnTo>
                    <a:pt x="477" y="226"/>
                  </a:lnTo>
                  <a:lnTo>
                    <a:pt x="487" y="232"/>
                  </a:lnTo>
                  <a:lnTo>
                    <a:pt x="494" y="238"/>
                  </a:lnTo>
                  <a:lnTo>
                    <a:pt x="504" y="243"/>
                  </a:lnTo>
                  <a:lnTo>
                    <a:pt x="511" y="249"/>
                  </a:lnTo>
                  <a:lnTo>
                    <a:pt x="521" y="257"/>
                  </a:lnTo>
                  <a:lnTo>
                    <a:pt x="527" y="264"/>
                  </a:lnTo>
                  <a:lnTo>
                    <a:pt x="534" y="272"/>
                  </a:lnTo>
                  <a:lnTo>
                    <a:pt x="542" y="280"/>
                  </a:lnTo>
                  <a:lnTo>
                    <a:pt x="549" y="289"/>
                  </a:lnTo>
                  <a:lnTo>
                    <a:pt x="555" y="299"/>
                  </a:lnTo>
                  <a:lnTo>
                    <a:pt x="561" y="308"/>
                  </a:lnTo>
                  <a:lnTo>
                    <a:pt x="565" y="319"/>
                  </a:lnTo>
                  <a:lnTo>
                    <a:pt x="572" y="333"/>
                  </a:lnTo>
                  <a:lnTo>
                    <a:pt x="576" y="344"/>
                  </a:lnTo>
                  <a:lnTo>
                    <a:pt x="580" y="358"/>
                  </a:lnTo>
                  <a:lnTo>
                    <a:pt x="584" y="369"/>
                  </a:lnTo>
                  <a:lnTo>
                    <a:pt x="589" y="384"/>
                  </a:lnTo>
                  <a:lnTo>
                    <a:pt x="591" y="399"/>
                  </a:lnTo>
                  <a:lnTo>
                    <a:pt x="595" y="416"/>
                  </a:lnTo>
                  <a:lnTo>
                    <a:pt x="597" y="432"/>
                  </a:lnTo>
                  <a:lnTo>
                    <a:pt x="601" y="449"/>
                  </a:lnTo>
                  <a:lnTo>
                    <a:pt x="608" y="453"/>
                  </a:lnTo>
                  <a:lnTo>
                    <a:pt x="618" y="456"/>
                  </a:lnTo>
                  <a:lnTo>
                    <a:pt x="625" y="460"/>
                  </a:lnTo>
                  <a:lnTo>
                    <a:pt x="635" y="464"/>
                  </a:lnTo>
                  <a:lnTo>
                    <a:pt x="643" y="468"/>
                  </a:lnTo>
                  <a:lnTo>
                    <a:pt x="650" y="473"/>
                  </a:lnTo>
                  <a:lnTo>
                    <a:pt x="658" y="477"/>
                  </a:lnTo>
                  <a:lnTo>
                    <a:pt x="665" y="483"/>
                  </a:lnTo>
                  <a:lnTo>
                    <a:pt x="671" y="487"/>
                  </a:lnTo>
                  <a:lnTo>
                    <a:pt x="679" y="491"/>
                  </a:lnTo>
                  <a:lnTo>
                    <a:pt x="684" y="496"/>
                  </a:lnTo>
                  <a:lnTo>
                    <a:pt x="692" y="500"/>
                  </a:lnTo>
                  <a:lnTo>
                    <a:pt x="700" y="504"/>
                  </a:lnTo>
                  <a:lnTo>
                    <a:pt x="705" y="508"/>
                  </a:lnTo>
                  <a:lnTo>
                    <a:pt x="713" y="511"/>
                  </a:lnTo>
                  <a:lnTo>
                    <a:pt x="719" y="517"/>
                  </a:lnTo>
                  <a:lnTo>
                    <a:pt x="722" y="508"/>
                  </a:lnTo>
                  <a:lnTo>
                    <a:pt x="726" y="498"/>
                  </a:lnTo>
                  <a:lnTo>
                    <a:pt x="730" y="489"/>
                  </a:lnTo>
                  <a:lnTo>
                    <a:pt x="734" y="479"/>
                  </a:lnTo>
                  <a:lnTo>
                    <a:pt x="738" y="470"/>
                  </a:lnTo>
                  <a:lnTo>
                    <a:pt x="739" y="462"/>
                  </a:lnTo>
                  <a:lnTo>
                    <a:pt x="743" y="453"/>
                  </a:lnTo>
                  <a:lnTo>
                    <a:pt x="745" y="443"/>
                  </a:lnTo>
                  <a:lnTo>
                    <a:pt x="747" y="435"/>
                  </a:lnTo>
                  <a:lnTo>
                    <a:pt x="749" y="426"/>
                  </a:lnTo>
                  <a:lnTo>
                    <a:pt x="749" y="416"/>
                  </a:lnTo>
                  <a:lnTo>
                    <a:pt x="751" y="407"/>
                  </a:lnTo>
                  <a:lnTo>
                    <a:pt x="751" y="397"/>
                  </a:lnTo>
                  <a:lnTo>
                    <a:pt x="753" y="390"/>
                  </a:lnTo>
                  <a:lnTo>
                    <a:pt x="753" y="380"/>
                  </a:lnTo>
                  <a:lnTo>
                    <a:pt x="753" y="371"/>
                  </a:lnTo>
                  <a:lnTo>
                    <a:pt x="753" y="363"/>
                  </a:lnTo>
                  <a:lnTo>
                    <a:pt x="751" y="354"/>
                  </a:lnTo>
                  <a:lnTo>
                    <a:pt x="751" y="344"/>
                  </a:lnTo>
                  <a:lnTo>
                    <a:pt x="749" y="335"/>
                  </a:lnTo>
                  <a:lnTo>
                    <a:pt x="747" y="325"/>
                  </a:lnTo>
                  <a:lnTo>
                    <a:pt x="745" y="316"/>
                  </a:lnTo>
                  <a:lnTo>
                    <a:pt x="743" y="308"/>
                  </a:lnTo>
                  <a:lnTo>
                    <a:pt x="741" y="299"/>
                  </a:lnTo>
                  <a:lnTo>
                    <a:pt x="739" y="289"/>
                  </a:lnTo>
                  <a:lnTo>
                    <a:pt x="736" y="281"/>
                  </a:lnTo>
                  <a:lnTo>
                    <a:pt x="734" y="272"/>
                  </a:lnTo>
                  <a:lnTo>
                    <a:pt x="730" y="264"/>
                  </a:lnTo>
                  <a:lnTo>
                    <a:pt x="726" y="255"/>
                  </a:lnTo>
                  <a:lnTo>
                    <a:pt x="724" y="247"/>
                  </a:lnTo>
                  <a:lnTo>
                    <a:pt x="720" y="238"/>
                  </a:lnTo>
                  <a:lnTo>
                    <a:pt x="719" y="230"/>
                  </a:lnTo>
                  <a:lnTo>
                    <a:pt x="713" y="221"/>
                  </a:lnTo>
                  <a:lnTo>
                    <a:pt x="709" y="211"/>
                  </a:lnTo>
                  <a:lnTo>
                    <a:pt x="703" y="204"/>
                  </a:lnTo>
                  <a:lnTo>
                    <a:pt x="700" y="194"/>
                  </a:lnTo>
                  <a:lnTo>
                    <a:pt x="694" y="186"/>
                  </a:lnTo>
                  <a:lnTo>
                    <a:pt x="690" y="179"/>
                  </a:lnTo>
                  <a:lnTo>
                    <a:pt x="684" y="171"/>
                  </a:lnTo>
                  <a:lnTo>
                    <a:pt x="679" y="164"/>
                  </a:lnTo>
                  <a:lnTo>
                    <a:pt x="673" y="154"/>
                  </a:lnTo>
                  <a:lnTo>
                    <a:pt x="667" y="146"/>
                  </a:lnTo>
                  <a:lnTo>
                    <a:pt x="662" y="139"/>
                  </a:lnTo>
                  <a:lnTo>
                    <a:pt x="656" y="131"/>
                  </a:lnTo>
                  <a:lnTo>
                    <a:pt x="650" y="122"/>
                  </a:lnTo>
                  <a:lnTo>
                    <a:pt x="644" y="116"/>
                  </a:lnTo>
                  <a:lnTo>
                    <a:pt x="637" y="108"/>
                  </a:lnTo>
                  <a:lnTo>
                    <a:pt x="631" y="103"/>
                  </a:lnTo>
                  <a:lnTo>
                    <a:pt x="623" y="95"/>
                  </a:lnTo>
                  <a:lnTo>
                    <a:pt x="618" y="88"/>
                  </a:lnTo>
                  <a:lnTo>
                    <a:pt x="610" y="80"/>
                  </a:lnTo>
                  <a:lnTo>
                    <a:pt x="603" y="74"/>
                  </a:lnTo>
                  <a:lnTo>
                    <a:pt x="595" y="67"/>
                  </a:lnTo>
                  <a:lnTo>
                    <a:pt x="589" y="61"/>
                  </a:lnTo>
                  <a:lnTo>
                    <a:pt x="582" y="55"/>
                  </a:lnTo>
                  <a:lnTo>
                    <a:pt x="576" y="50"/>
                  </a:lnTo>
                  <a:lnTo>
                    <a:pt x="566" y="42"/>
                  </a:lnTo>
                  <a:lnTo>
                    <a:pt x="561" y="36"/>
                  </a:lnTo>
                  <a:lnTo>
                    <a:pt x="553" y="31"/>
                  </a:lnTo>
                  <a:lnTo>
                    <a:pt x="546" y="27"/>
                  </a:lnTo>
                  <a:lnTo>
                    <a:pt x="538" y="21"/>
                  </a:lnTo>
                  <a:lnTo>
                    <a:pt x="530" y="15"/>
                  </a:lnTo>
                  <a:lnTo>
                    <a:pt x="523" y="10"/>
                  </a:lnTo>
                  <a:lnTo>
                    <a:pt x="515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49" name="Freeform 43"/>
            <p:cNvSpPr>
              <a:spLocks/>
            </p:cNvSpPr>
            <p:nvPr/>
          </p:nvSpPr>
          <p:spPr bwMode="auto">
            <a:xfrm>
              <a:off x="3379" y="1788"/>
              <a:ext cx="111" cy="196"/>
            </a:xfrm>
            <a:custGeom>
              <a:avLst/>
              <a:gdLst>
                <a:gd name="T0" fmla="*/ 1 w 222"/>
                <a:gd name="T1" fmla="*/ 1 h 391"/>
                <a:gd name="T2" fmla="*/ 0 w 222"/>
                <a:gd name="T3" fmla="*/ 1 h 391"/>
                <a:gd name="T4" fmla="*/ 1 w 222"/>
                <a:gd name="T5" fmla="*/ 1 h 391"/>
                <a:gd name="T6" fmla="*/ 1 w 222"/>
                <a:gd name="T7" fmla="*/ 1 h 391"/>
                <a:gd name="T8" fmla="*/ 1 w 222"/>
                <a:gd name="T9" fmla="*/ 1 h 391"/>
                <a:gd name="T10" fmla="*/ 1 w 222"/>
                <a:gd name="T11" fmla="*/ 1 h 391"/>
                <a:gd name="T12" fmla="*/ 1 w 222"/>
                <a:gd name="T13" fmla="*/ 1 h 391"/>
                <a:gd name="T14" fmla="*/ 1 w 222"/>
                <a:gd name="T15" fmla="*/ 1 h 391"/>
                <a:gd name="T16" fmla="*/ 1 w 222"/>
                <a:gd name="T17" fmla="*/ 1 h 391"/>
                <a:gd name="T18" fmla="*/ 1 w 222"/>
                <a:gd name="T19" fmla="*/ 1 h 391"/>
                <a:gd name="T20" fmla="*/ 1 w 222"/>
                <a:gd name="T21" fmla="*/ 1 h 391"/>
                <a:gd name="T22" fmla="*/ 1 w 222"/>
                <a:gd name="T23" fmla="*/ 1 h 391"/>
                <a:gd name="T24" fmla="*/ 1 w 222"/>
                <a:gd name="T25" fmla="*/ 1 h 391"/>
                <a:gd name="T26" fmla="*/ 1 w 222"/>
                <a:gd name="T27" fmla="*/ 1 h 391"/>
                <a:gd name="T28" fmla="*/ 1 w 222"/>
                <a:gd name="T29" fmla="*/ 1 h 391"/>
                <a:gd name="T30" fmla="*/ 1 w 222"/>
                <a:gd name="T31" fmla="*/ 1 h 391"/>
                <a:gd name="T32" fmla="*/ 1 w 222"/>
                <a:gd name="T33" fmla="*/ 1 h 391"/>
                <a:gd name="T34" fmla="*/ 1 w 222"/>
                <a:gd name="T35" fmla="*/ 1 h 391"/>
                <a:gd name="T36" fmla="*/ 1 w 222"/>
                <a:gd name="T37" fmla="*/ 1 h 391"/>
                <a:gd name="T38" fmla="*/ 1 w 222"/>
                <a:gd name="T39" fmla="*/ 1 h 391"/>
                <a:gd name="T40" fmla="*/ 1 w 222"/>
                <a:gd name="T41" fmla="*/ 1 h 391"/>
                <a:gd name="T42" fmla="*/ 1 w 222"/>
                <a:gd name="T43" fmla="*/ 1 h 391"/>
                <a:gd name="T44" fmla="*/ 1 w 222"/>
                <a:gd name="T45" fmla="*/ 1 h 391"/>
                <a:gd name="T46" fmla="*/ 1 w 222"/>
                <a:gd name="T47" fmla="*/ 1 h 391"/>
                <a:gd name="T48" fmla="*/ 1 w 222"/>
                <a:gd name="T49" fmla="*/ 1 h 391"/>
                <a:gd name="T50" fmla="*/ 1 w 222"/>
                <a:gd name="T51" fmla="*/ 1 h 391"/>
                <a:gd name="T52" fmla="*/ 1 w 222"/>
                <a:gd name="T53" fmla="*/ 1 h 391"/>
                <a:gd name="T54" fmla="*/ 1 w 222"/>
                <a:gd name="T55" fmla="*/ 1 h 391"/>
                <a:gd name="T56" fmla="*/ 1 w 222"/>
                <a:gd name="T57" fmla="*/ 1 h 391"/>
                <a:gd name="T58" fmla="*/ 1 w 222"/>
                <a:gd name="T59" fmla="*/ 1 h 391"/>
                <a:gd name="T60" fmla="*/ 1 w 222"/>
                <a:gd name="T61" fmla="*/ 1 h 391"/>
                <a:gd name="T62" fmla="*/ 1 w 222"/>
                <a:gd name="T63" fmla="*/ 1 h 391"/>
                <a:gd name="T64" fmla="*/ 1 w 222"/>
                <a:gd name="T65" fmla="*/ 1 h 391"/>
                <a:gd name="T66" fmla="*/ 1 w 222"/>
                <a:gd name="T67" fmla="*/ 1 h 391"/>
                <a:gd name="T68" fmla="*/ 1 w 222"/>
                <a:gd name="T69" fmla="*/ 1 h 391"/>
                <a:gd name="T70" fmla="*/ 1 w 222"/>
                <a:gd name="T71" fmla="*/ 1 h 391"/>
                <a:gd name="T72" fmla="*/ 1 w 222"/>
                <a:gd name="T73" fmla="*/ 1 h 391"/>
                <a:gd name="T74" fmla="*/ 1 w 222"/>
                <a:gd name="T75" fmla="*/ 1 h 391"/>
                <a:gd name="T76" fmla="*/ 1 w 222"/>
                <a:gd name="T77" fmla="*/ 1 h 391"/>
                <a:gd name="T78" fmla="*/ 1 w 222"/>
                <a:gd name="T79" fmla="*/ 1 h 391"/>
                <a:gd name="T80" fmla="*/ 1 w 222"/>
                <a:gd name="T81" fmla="*/ 1 h 391"/>
                <a:gd name="T82" fmla="*/ 1 w 222"/>
                <a:gd name="T83" fmla="*/ 1 h 3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91"/>
                <a:gd name="T128" fmla="*/ 222 w 222"/>
                <a:gd name="T129" fmla="*/ 391 h 3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91">
                  <a:moveTo>
                    <a:pt x="17" y="0"/>
                  </a:moveTo>
                  <a:lnTo>
                    <a:pt x="11" y="4"/>
                  </a:lnTo>
                  <a:lnTo>
                    <a:pt x="8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9" y="59"/>
                  </a:lnTo>
                  <a:lnTo>
                    <a:pt x="13" y="64"/>
                  </a:lnTo>
                  <a:lnTo>
                    <a:pt x="15" y="70"/>
                  </a:lnTo>
                  <a:lnTo>
                    <a:pt x="19" y="76"/>
                  </a:lnTo>
                  <a:lnTo>
                    <a:pt x="25" y="82"/>
                  </a:lnTo>
                  <a:lnTo>
                    <a:pt x="27" y="87"/>
                  </a:lnTo>
                  <a:lnTo>
                    <a:pt x="30" y="93"/>
                  </a:lnTo>
                  <a:lnTo>
                    <a:pt x="34" y="99"/>
                  </a:lnTo>
                  <a:lnTo>
                    <a:pt x="38" y="104"/>
                  </a:lnTo>
                  <a:lnTo>
                    <a:pt x="42" y="110"/>
                  </a:lnTo>
                  <a:lnTo>
                    <a:pt x="46" y="116"/>
                  </a:lnTo>
                  <a:lnTo>
                    <a:pt x="47" y="121"/>
                  </a:lnTo>
                  <a:lnTo>
                    <a:pt x="51" y="127"/>
                  </a:lnTo>
                  <a:lnTo>
                    <a:pt x="53" y="133"/>
                  </a:lnTo>
                  <a:lnTo>
                    <a:pt x="57" y="139"/>
                  </a:lnTo>
                  <a:lnTo>
                    <a:pt x="59" y="144"/>
                  </a:lnTo>
                  <a:lnTo>
                    <a:pt x="61" y="150"/>
                  </a:lnTo>
                  <a:lnTo>
                    <a:pt x="61" y="156"/>
                  </a:lnTo>
                  <a:lnTo>
                    <a:pt x="61" y="161"/>
                  </a:lnTo>
                  <a:lnTo>
                    <a:pt x="61" y="167"/>
                  </a:lnTo>
                  <a:lnTo>
                    <a:pt x="61" y="173"/>
                  </a:lnTo>
                  <a:lnTo>
                    <a:pt x="57" y="182"/>
                  </a:lnTo>
                  <a:lnTo>
                    <a:pt x="55" y="190"/>
                  </a:lnTo>
                  <a:lnTo>
                    <a:pt x="55" y="197"/>
                  </a:lnTo>
                  <a:lnTo>
                    <a:pt x="55" y="207"/>
                  </a:lnTo>
                  <a:lnTo>
                    <a:pt x="55" y="213"/>
                  </a:lnTo>
                  <a:lnTo>
                    <a:pt x="57" y="220"/>
                  </a:lnTo>
                  <a:lnTo>
                    <a:pt x="61" y="226"/>
                  </a:lnTo>
                  <a:lnTo>
                    <a:pt x="65" y="234"/>
                  </a:lnTo>
                  <a:lnTo>
                    <a:pt x="66" y="239"/>
                  </a:lnTo>
                  <a:lnTo>
                    <a:pt x="72" y="247"/>
                  </a:lnTo>
                  <a:lnTo>
                    <a:pt x="78" y="253"/>
                  </a:lnTo>
                  <a:lnTo>
                    <a:pt x="84" y="258"/>
                  </a:lnTo>
                  <a:lnTo>
                    <a:pt x="89" y="264"/>
                  </a:lnTo>
                  <a:lnTo>
                    <a:pt x="95" y="270"/>
                  </a:lnTo>
                  <a:lnTo>
                    <a:pt x="101" y="275"/>
                  </a:lnTo>
                  <a:lnTo>
                    <a:pt x="108" y="283"/>
                  </a:lnTo>
                  <a:lnTo>
                    <a:pt x="114" y="287"/>
                  </a:lnTo>
                  <a:lnTo>
                    <a:pt x="120" y="293"/>
                  </a:lnTo>
                  <a:lnTo>
                    <a:pt x="127" y="298"/>
                  </a:lnTo>
                  <a:lnTo>
                    <a:pt x="133" y="304"/>
                  </a:lnTo>
                  <a:lnTo>
                    <a:pt x="141" y="310"/>
                  </a:lnTo>
                  <a:lnTo>
                    <a:pt x="146" y="315"/>
                  </a:lnTo>
                  <a:lnTo>
                    <a:pt x="152" y="321"/>
                  </a:lnTo>
                  <a:lnTo>
                    <a:pt x="160" y="329"/>
                  </a:lnTo>
                  <a:lnTo>
                    <a:pt x="163" y="334"/>
                  </a:lnTo>
                  <a:lnTo>
                    <a:pt x="169" y="342"/>
                  </a:lnTo>
                  <a:lnTo>
                    <a:pt x="173" y="348"/>
                  </a:lnTo>
                  <a:lnTo>
                    <a:pt x="177" y="357"/>
                  </a:lnTo>
                  <a:lnTo>
                    <a:pt x="180" y="365"/>
                  </a:lnTo>
                  <a:lnTo>
                    <a:pt x="182" y="372"/>
                  </a:lnTo>
                  <a:lnTo>
                    <a:pt x="184" y="382"/>
                  </a:lnTo>
                  <a:lnTo>
                    <a:pt x="186" y="391"/>
                  </a:lnTo>
                  <a:lnTo>
                    <a:pt x="194" y="391"/>
                  </a:lnTo>
                  <a:lnTo>
                    <a:pt x="200" y="391"/>
                  </a:lnTo>
                  <a:lnTo>
                    <a:pt x="205" y="391"/>
                  </a:lnTo>
                  <a:lnTo>
                    <a:pt x="213" y="391"/>
                  </a:lnTo>
                  <a:lnTo>
                    <a:pt x="217" y="384"/>
                  </a:lnTo>
                  <a:lnTo>
                    <a:pt x="219" y="376"/>
                  </a:lnTo>
                  <a:lnTo>
                    <a:pt x="220" y="369"/>
                  </a:lnTo>
                  <a:lnTo>
                    <a:pt x="222" y="363"/>
                  </a:lnTo>
                  <a:lnTo>
                    <a:pt x="222" y="353"/>
                  </a:lnTo>
                  <a:lnTo>
                    <a:pt x="222" y="348"/>
                  </a:lnTo>
                  <a:lnTo>
                    <a:pt x="222" y="340"/>
                  </a:lnTo>
                  <a:lnTo>
                    <a:pt x="222" y="332"/>
                  </a:lnTo>
                  <a:lnTo>
                    <a:pt x="219" y="325"/>
                  </a:lnTo>
                  <a:lnTo>
                    <a:pt x="217" y="317"/>
                  </a:lnTo>
                  <a:lnTo>
                    <a:pt x="215" y="310"/>
                  </a:lnTo>
                  <a:lnTo>
                    <a:pt x="213" y="304"/>
                  </a:lnTo>
                  <a:lnTo>
                    <a:pt x="209" y="296"/>
                  </a:lnTo>
                  <a:lnTo>
                    <a:pt x="205" y="291"/>
                  </a:lnTo>
                  <a:lnTo>
                    <a:pt x="201" y="283"/>
                  </a:lnTo>
                  <a:lnTo>
                    <a:pt x="200" y="275"/>
                  </a:lnTo>
                  <a:lnTo>
                    <a:pt x="194" y="268"/>
                  </a:lnTo>
                  <a:lnTo>
                    <a:pt x="190" y="260"/>
                  </a:lnTo>
                  <a:lnTo>
                    <a:pt x="186" y="253"/>
                  </a:lnTo>
                  <a:lnTo>
                    <a:pt x="182" y="247"/>
                  </a:lnTo>
                  <a:lnTo>
                    <a:pt x="179" y="239"/>
                  </a:lnTo>
                  <a:lnTo>
                    <a:pt x="175" y="232"/>
                  </a:lnTo>
                  <a:lnTo>
                    <a:pt x="171" y="224"/>
                  </a:lnTo>
                  <a:lnTo>
                    <a:pt x="169" y="218"/>
                  </a:lnTo>
                  <a:lnTo>
                    <a:pt x="165" y="211"/>
                  </a:lnTo>
                  <a:lnTo>
                    <a:pt x="161" y="203"/>
                  </a:lnTo>
                  <a:lnTo>
                    <a:pt x="158" y="196"/>
                  </a:lnTo>
                  <a:lnTo>
                    <a:pt x="156" y="190"/>
                  </a:lnTo>
                  <a:lnTo>
                    <a:pt x="154" y="182"/>
                  </a:lnTo>
                  <a:lnTo>
                    <a:pt x="152" y="175"/>
                  </a:lnTo>
                  <a:lnTo>
                    <a:pt x="150" y="167"/>
                  </a:lnTo>
                  <a:lnTo>
                    <a:pt x="150" y="161"/>
                  </a:lnTo>
                  <a:lnTo>
                    <a:pt x="146" y="154"/>
                  </a:lnTo>
                  <a:lnTo>
                    <a:pt x="142" y="148"/>
                  </a:lnTo>
                  <a:lnTo>
                    <a:pt x="141" y="142"/>
                  </a:lnTo>
                  <a:lnTo>
                    <a:pt x="137" y="137"/>
                  </a:lnTo>
                  <a:lnTo>
                    <a:pt x="133" y="131"/>
                  </a:lnTo>
                  <a:lnTo>
                    <a:pt x="131" y="125"/>
                  </a:lnTo>
                  <a:lnTo>
                    <a:pt x="127" y="120"/>
                  </a:lnTo>
                  <a:lnTo>
                    <a:pt x="123" y="116"/>
                  </a:lnTo>
                  <a:lnTo>
                    <a:pt x="120" y="110"/>
                  </a:lnTo>
                  <a:lnTo>
                    <a:pt x="116" y="104"/>
                  </a:lnTo>
                  <a:lnTo>
                    <a:pt x="112" y="99"/>
                  </a:lnTo>
                  <a:lnTo>
                    <a:pt x="108" y="93"/>
                  </a:lnTo>
                  <a:lnTo>
                    <a:pt x="101" y="83"/>
                  </a:lnTo>
                  <a:lnTo>
                    <a:pt x="95" y="74"/>
                  </a:lnTo>
                  <a:lnTo>
                    <a:pt x="85" y="62"/>
                  </a:lnTo>
                  <a:lnTo>
                    <a:pt x="76" y="53"/>
                  </a:lnTo>
                  <a:lnTo>
                    <a:pt x="66" y="43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7"/>
                  </a:lnTo>
                  <a:lnTo>
                    <a:pt x="32" y="13"/>
                  </a:lnTo>
                  <a:lnTo>
                    <a:pt x="27" y="9"/>
                  </a:lnTo>
                  <a:lnTo>
                    <a:pt x="23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0" name="Freeform 44"/>
            <p:cNvSpPr>
              <a:spLocks/>
            </p:cNvSpPr>
            <p:nvPr/>
          </p:nvSpPr>
          <p:spPr bwMode="auto">
            <a:xfrm>
              <a:off x="2580" y="1661"/>
              <a:ext cx="67" cy="208"/>
            </a:xfrm>
            <a:custGeom>
              <a:avLst/>
              <a:gdLst>
                <a:gd name="T0" fmla="*/ 0 w 135"/>
                <a:gd name="T1" fmla="*/ 1 h 416"/>
                <a:gd name="T2" fmla="*/ 0 w 135"/>
                <a:gd name="T3" fmla="*/ 1 h 416"/>
                <a:gd name="T4" fmla="*/ 0 w 135"/>
                <a:gd name="T5" fmla="*/ 1 h 416"/>
                <a:gd name="T6" fmla="*/ 0 w 135"/>
                <a:gd name="T7" fmla="*/ 1 h 416"/>
                <a:gd name="T8" fmla="*/ 0 w 135"/>
                <a:gd name="T9" fmla="*/ 1 h 416"/>
                <a:gd name="T10" fmla="*/ 0 w 135"/>
                <a:gd name="T11" fmla="*/ 1 h 416"/>
                <a:gd name="T12" fmla="*/ 0 w 135"/>
                <a:gd name="T13" fmla="*/ 1 h 416"/>
                <a:gd name="T14" fmla="*/ 0 w 135"/>
                <a:gd name="T15" fmla="*/ 1 h 416"/>
                <a:gd name="T16" fmla="*/ 0 w 135"/>
                <a:gd name="T17" fmla="*/ 1 h 416"/>
                <a:gd name="T18" fmla="*/ 0 w 135"/>
                <a:gd name="T19" fmla="*/ 1 h 416"/>
                <a:gd name="T20" fmla="*/ 0 w 135"/>
                <a:gd name="T21" fmla="*/ 1 h 416"/>
                <a:gd name="T22" fmla="*/ 0 w 135"/>
                <a:gd name="T23" fmla="*/ 1 h 416"/>
                <a:gd name="T24" fmla="*/ 0 w 135"/>
                <a:gd name="T25" fmla="*/ 1 h 416"/>
                <a:gd name="T26" fmla="*/ 0 w 135"/>
                <a:gd name="T27" fmla="*/ 1 h 416"/>
                <a:gd name="T28" fmla="*/ 0 w 135"/>
                <a:gd name="T29" fmla="*/ 1 h 416"/>
                <a:gd name="T30" fmla="*/ 0 w 135"/>
                <a:gd name="T31" fmla="*/ 1 h 416"/>
                <a:gd name="T32" fmla="*/ 0 w 135"/>
                <a:gd name="T33" fmla="*/ 1 h 416"/>
                <a:gd name="T34" fmla="*/ 0 w 135"/>
                <a:gd name="T35" fmla="*/ 1 h 416"/>
                <a:gd name="T36" fmla="*/ 0 w 135"/>
                <a:gd name="T37" fmla="*/ 1 h 416"/>
                <a:gd name="T38" fmla="*/ 0 w 135"/>
                <a:gd name="T39" fmla="*/ 1 h 416"/>
                <a:gd name="T40" fmla="*/ 0 w 135"/>
                <a:gd name="T41" fmla="*/ 1 h 416"/>
                <a:gd name="T42" fmla="*/ 0 w 135"/>
                <a:gd name="T43" fmla="*/ 1 h 416"/>
                <a:gd name="T44" fmla="*/ 0 w 135"/>
                <a:gd name="T45" fmla="*/ 1 h 416"/>
                <a:gd name="T46" fmla="*/ 0 w 135"/>
                <a:gd name="T47" fmla="*/ 1 h 416"/>
                <a:gd name="T48" fmla="*/ 0 w 135"/>
                <a:gd name="T49" fmla="*/ 1 h 416"/>
                <a:gd name="T50" fmla="*/ 0 w 135"/>
                <a:gd name="T51" fmla="*/ 1 h 416"/>
                <a:gd name="T52" fmla="*/ 0 w 135"/>
                <a:gd name="T53" fmla="*/ 1 h 416"/>
                <a:gd name="T54" fmla="*/ 0 w 135"/>
                <a:gd name="T55" fmla="*/ 1 h 416"/>
                <a:gd name="T56" fmla="*/ 0 w 135"/>
                <a:gd name="T57" fmla="*/ 1 h 416"/>
                <a:gd name="T58" fmla="*/ 0 w 135"/>
                <a:gd name="T59" fmla="*/ 1 h 416"/>
                <a:gd name="T60" fmla="*/ 0 w 135"/>
                <a:gd name="T61" fmla="*/ 1 h 416"/>
                <a:gd name="T62" fmla="*/ 0 w 135"/>
                <a:gd name="T63" fmla="*/ 1 h 416"/>
                <a:gd name="T64" fmla="*/ 0 w 135"/>
                <a:gd name="T65" fmla="*/ 1 h 416"/>
                <a:gd name="T66" fmla="*/ 0 w 135"/>
                <a:gd name="T67" fmla="*/ 1 h 416"/>
                <a:gd name="T68" fmla="*/ 0 w 135"/>
                <a:gd name="T69" fmla="*/ 1 h 416"/>
                <a:gd name="T70" fmla="*/ 0 w 135"/>
                <a:gd name="T71" fmla="*/ 1 h 416"/>
                <a:gd name="T72" fmla="*/ 0 w 135"/>
                <a:gd name="T73" fmla="*/ 1 h 416"/>
                <a:gd name="T74" fmla="*/ 0 w 135"/>
                <a:gd name="T75" fmla="*/ 1 h 416"/>
                <a:gd name="T76" fmla="*/ 0 w 135"/>
                <a:gd name="T77" fmla="*/ 1 h 416"/>
                <a:gd name="T78" fmla="*/ 0 w 135"/>
                <a:gd name="T79" fmla="*/ 1 h 416"/>
                <a:gd name="T80" fmla="*/ 0 w 135"/>
                <a:gd name="T81" fmla="*/ 1 h 416"/>
                <a:gd name="T82" fmla="*/ 0 w 135"/>
                <a:gd name="T83" fmla="*/ 1 h 416"/>
                <a:gd name="T84" fmla="*/ 0 w 135"/>
                <a:gd name="T85" fmla="*/ 1 h 416"/>
                <a:gd name="T86" fmla="*/ 0 w 135"/>
                <a:gd name="T87" fmla="*/ 1 h 416"/>
                <a:gd name="T88" fmla="*/ 0 w 135"/>
                <a:gd name="T89" fmla="*/ 0 h 4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416"/>
                <a:gd name="T137" fmla="*/ 135 w 135"/>
                <a:gd name="T138" fmla="*/ 416 h 4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416">
                  <a:moveTo>
                    <a:pt x="44" y="0"/>
                  </a:moveTo>
                  <a:lnTo>
                    <a:pt x="35" y="8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0" y="51"/>
                  </a:lnTo>
                  <a:lnTo>
                    <a:pt x="8" y="57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2" y="137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6" y="165"/>
                  </a:lnTo>
                  <a:lnTo>
                    <a:pt x="8" y="173"/>
                  </a:lnTo>
                  <a:lnTo>
                    <a:pt x="8" y="179"/>
                  </a:lnTo>
                  <a:lnTo>
                    <a:pt x="10" y="186"/>
                  </a:lnTo>
                  <a:lnTo>
                    <a:pt x="12" y="194"/>
                  </a:lnTo>
                  <a:lnTo>
                    <a:pt x="14" y="202"/>
                  </a:lnTo>
                  <a:lnTo>
                    <a:pt x="16" y="209"/>
                  </a:lnTo>
                  <a:lnTo>
                    <a:pt x="17" y="217"/>
                  </a:lnTo>
                  <a:lnTo>
                    <a:pt x="17" y="222"/>
                  </a:lnTo>
                  <a:lnTo>
                    <a:pt x="19" y="230"/>
                  </a:lnTo>
                  <a:lnTo>
                    <a:pt x="23" y="236"/>
                  </a:lnTo>
                  <a:lnTo>
                    <a:pt x="23" y="243"/>
                  </a:lnTo>
                  <a:lnTo>
                    <a:pt x="25" y="251"/>
                  </a:lnTo>
                  <a:lnTo>
                    <a:pt x="29" y="259"/>
                  </a:lnTo>
                  <a:lnTo>
                    <a:pt x="31" y="264"/>
                  </a:lnTo>
                  <a:lnTo>
                    <a:pt x="33" y="272"/>
                  </a:lnTo>
                  <a:lnTo>
                    <a:pt x="35" y="279"/>
                  </a:lnTo>
                  <a:lnTo>
                    <a:pt x="36" y="287"/>
                  </a:lnTo>
                  <a:lnTo>
                    <a:pt x="38" y="293"/>
                  </a:lnTo>
                  <a:lnTo>
                    <a:pt x="42" y="300"/>
                  </a:lnTo>
                  <a:lnTo>
                    <a:pt x="44" y="306"/>
                  </a:lnTo>
                  <a:lnTo>
                    <a:pt x="48" y="314"/>
                  </a:lnTo>
                  <a:lnTo>
                    <a:pt x="50" y="319"/>
                  </a:lnTo>
                  <a:lnTo>
                    <a:pt x="52" y="327"/>
                  </a:lnTo>
                  <a:lnTo>
                    <a:pt x="54" y="333"/>
                  </a:lnTo>
                  <a:lnTo>
                    <a:pt x="55" y="340"/>
                  </a:lnTo>
                  <a:lnTo>
                    <a:pt x="57" y="346"/>
                  </a:lnTo>
                  <a:lnTo>
                    <a:pt x="61" y="354"/>
                  </a:lnTo>
                  <a:lnTo>
                    <a:pt x="63" y="359"/>
                  </a:lnTo>
                  <a:lnTo>
                    <a:pt x="65" y="367"/>
                  </a:lnTo>
                  <a:lnTo>
                    <a:pt x="67" y="373"/>
                  </a:lnTo>
                  <a:lnTo>
                    <a:pt x="69" y="380"/>
                  </a:lnTo>
                  <a:lnTo>
                    <a:pt x="71" y="384"/>
                  </a:lnTo>
                  <a:lnTo>
                    <a:pt x="73" y="392"/>
                  </a:lnTo>
                  <a:lnTo>
                    <a:pt x="73" y="397"/>
                  </a:lnTo>
                  <a:lnTo>
                    <a:pt x="74" y="403"/>
                  </a:lnTo>
                  <a:lnTo>
                    <a:pt x="76" y="409"/>
                  </a:lnTo>
                  <a:lnTo>
                    <a:pt x="78" y="416"/>
                  </a:lnTo>
                  <a:lnTo>
                    <a:pt x="84" y="416"/>
                  </a:lnTo>
                  <a:lnTo>
                    <a:pt x="92" y="416"/>
                  </a:lnTo>
                  <a:lnTo>
                    <a:pt x="97" y="416"/>
                  </a:lnTo>
                  <a:lnTo>
                    <a:pt x="103" y="416"/>
                  </a:lnTo>
                  <a:lnTo>
                    <a:pt x="109" y="416"/>
                  </a:lnTo>
                  <a:lnTo>
                    <a:pt x="116" y="416"/>
                  </a:lnTo>
                  <a:lnTo>
                    <a:pt x="122" y="416"/>
                  </a:lnTo>
                  <a:lnTo>
                    <a:pt x="130" y="416"/>
                  </a:lnTo>
                  <a:lnTo>
                    <a:pt x="130" y="409"/>
                  </a:lnTo>
                  <a:lnTo>
                    <a:pt x="132" y="401"/>
                  </a:lnTo>
                  <a:lnTo>
                    <a:pt x="132" y="395"/>
                  </a:lnTo>
                  <a:lnTo>
                    <a:pt x="133" y="390"/>
                  </a:lnTo>
                  <a:lnTo>
                    <a:pt x="133" y="382"/>
                  </a:lnTo>
                  <a:lnTo>
                    <a:pt x="133" y="376"/>
                  </a:lnTo>
                  <a:lnTo>
                    <a:pt x="133" y="369"/>
                  </a:lnTo>
                  <a:lnTo>
                    <a:pt x="135" y="363"/>
                  </a:lnTo>
                  <a:lnTo>
                    <a:pt x="135" y="356"/>
                  </a:lnTo>
                  <a:lnTo>
                    <a:pt x="135" y="350"/>
                  </a:lnTo>
                  <a:lnTo>
                    <a:pt x="135" y="342"/>
                  </a:lnTo>
                  <a:lnTo>
                    <a:pt x="135" y="337"/>
                  </a:lnTo>
                  <a:lnTo>
                    <a:pt x="135" y="329"/>
                  </a:lnTo>
                  <a:lnTo>
                    <a:pt x="135" y="323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3" y="302"/>
                  </a:lnTo>
                  <a:lnTo>
                    <a:pt x="133" y="297"/>
                  </a:lnTo>
                  <a:lnTo>
                    <a:pt x="132" y="289"/>
                  </a:lnTo>
                  <a:lnTo>
                    <a:pt x="132" y="281"/>
                  </a:lnTo>
                  <a:lnTo>
                    <a:pt x="132" y="274"/>
                  </a:lnTo>
                  <a:lnTo>
                    <a:pt x="130" y="268"/>
                  </a:lnTo>
                  <a:lnTo>
                    <a:pt x="130" y="260"/>
                  </a:lnTo>
                  <a:lnTo>
                    <a:pt x="130" y="255"/>
                  </a:lnTo>
                  <a:lnTo>
                    <a:pt x="128" y="247"/>
                  </a:lnTo>
                  <a:lnTo>
                    <a:pt x="126" y="240"/>
                  </a:lnTo>
                  <a:lnTo>
                    <a:pt x="124" y="234"/>
                  </a:lnTo>
                  <a:lnTo>
                    <a:pt x="124" y="226"/>
                  </a:lnTo>
                  <a:lnTo>
                    <a:pt x="122" y="219"/>
                  </a:lnTo>
                  <a:lnTo>
                    <a:pt x="120" y="215"/>
                  </a:lnTo>
                  <a:lnTo>
                    <a:pt x="120" y="207"/>
                  </a:lnTo>
                  <a:lnTo>
                    <a:pt x="118" y="202"/>
                  </a:lnTo>
                  <a:lnTo>
                    <a:pt x="116" y="194"/>
                  </a:lnTo>
                  <a:lnTo>
                    <a:pt x="114" y="186"/>
                  </a:lnTo>
                  <a:lnTo>
                    <a:pt x="112" y="181"/>
                  </a:lnTo>
                  <a:lnTo>
                    <a:pt x="111" y="173"/>
                  </a:lnTo>
                  <a:lnTo>
                    <a:pt x="109" y="165"/>
                  </a:lnTo>
                  <a:lnTo>
                    <a:pt x="107" y="160"/>
                  </a:lnTo>
                  <a:lnTo>
                    <a:pt x="105" y="152"/>
                  </a:lnTo>
                  <a:lnTo>
                    <a:pt x="103" y="146"/>
                  </a:lnTo>
                  <a:lnTo>
                    <a:pt x="101" y="139"/>
                  </a:lnTo>
                  <a:lnTo>
                    <a:pt x="99" y="133"/>
                  </a:lnTo>
                  <a:lnTo>
                    <a:pt x="95" y="127"/>
                  </a:lnTo>
                  <a:lnTo>
                    <a:pt x="93" y="122"/>
                  </a:lnTo>
                  <a:lnTo>
                    <a:pt x="92" y="114"/>
                  </a:lnTo>
                  <a:lnTo>
                    <a:pt x="90" y="108"/>
                  </a:lnTo>
                  <a:lnTo>
                    <a:pt x="88" y="101"/>
                  </a:lnTo>
                  <a:lnTo>
                    <a:pt x="86" y="95"/>
                  </a:lnTo>
                  <a:lnTo>
                    <a:pt x="84" y="89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76" y="70"/>
                  </a:lnTo>
                  <a:lnTo>
                    <a:pt x="73" y="63"/>
                  </a:lnTo>
                  <a:lnTo>
                    <a:pt x="71" y="57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63" y="40"/>
                  </a:lnTo>
                  <a:lnTo>
                    <a:pt x="61" y="34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1" name="Freeform 45"/>
            <p:cNvSpPr>
              <a:spLocks/>
            </p:cNvSpPr>
            <p:nvPr/>
          </p:nvSpPr>
          <p:spPr bwMode="auto">
            <a:xfrm>
              <a:off x="2616" y="1643"/>
              <a:ext cx="54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0 w 108"/>
                <a:gd name="T13" fmla="*/ 1 h 365"/>
                <a:gd name="T14" fmla="*/ 0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365"/>
                <a:gd name="T131" fmla="*/ 108 w 108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365">
                  <a:moveTo>
                    <a:pt x="57" y="0"/>
                  </a:moveTo>
                  <a:lnTo>
                    <a:pt x="47" y="6"/>
                  </a:lnTo>
                  <a:lnTo>
                    <a:pt x="39" y="13"/>
                  </a:lnTo>
                  <a:lnTo>
                    <a:pt x="30" y="21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1" y="57"/>
                  </a:lnTo>
                  <a:lnTo>
                    <a:pt x="9" y="63"/>
                  </a:lnTo>
                  <a:lnTo>
                    <a:pt x="9" y="68"/>
                  </a:lnTo>
                  <a:lnTo>
                    <a:pt x="5" y="72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3" y="89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1" y="106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3" y="161"/>
                  </a:lnTo>
                  <a:lnTo>
                    <a:pt x="3" y="165"/>
                  </a:lnTo>
                  <a:lnTo>
                    <a:pt x="3" y="171"/>
                  </a:lnTo>
                  <a:lnTo>
                    <a:pt x="3" y="179"/>
                  </a:lnTo>
                  <a:lnTo>
                    <a:pt x="5" y="184"/>
                  </a:lnTo>
                  <a:lnTo>
                    <a:pt x="5" y="190"/>
                  </a:lnTo>
                  <a:lnTo>
                    <a:pt x="5" y="196"/>
                  </a:lnTo>
                  <a:lnTo>
                    <a:pt x="7" y="203"/>
                  </a:lnTo>
                  <a:lnTo>
                    <a:pt x="9" y="209"/>
                  </a:lnTo>
                  <a:lnTo>
                    <a:pt x="9" y="215"/>
                  </a:lnTo>
                  <a:lnTo>
                    <a:pt x="11" y="222"/>
                  </a:lnTo>
                  <a:lnTo>
                    <a:pt x="11" y="228"/>
                  </a:lnTo>
                  <a:lnTo>
                    <a:pt x="13" y="234"/>
                  </a:lnTo>
                  <a:lnTo>
                    <a:pt x="13" y="239"/>
                  </a:lnTo>
                  <a:lnTo>
                    <a:pt x="15" y="247"/>
                  </a:lnTo>
                  <a:lnTo>
                    <a:pt x="15" y="253"/>
                  </a:lnTo>
                  <a:lnTo>
                    <a:pt x="17" y="258"/>
                  </a:lnTo>
                  <a:lnTo>
                    <a:pt x="17" y="264"/>
                  </a:lnTo>
                  <a:lnTo>
                    <a:pt x="19" y="270"/>
                  </a:lnTo>
                  <a:lnTo>
                    <a:pt x="19" y="275"/>
                  </a:lnTo>
                  <a:lnTo>
                    <a:pt x="20" y="283"/>
                  </a:lnTo>
                  <a:lnTo>
                    <a:pt x="20" y="289"/>
                  </a:lnTo>
                  <a:lnTo>
                    <a:pt x="22" y="294"/>
                  </a:lnTo>
                  <a:lnTo>
                    <a:pt x="22" y="300"/>
                  </a:lnTo>
                  <a:lnTo>
                    <a:pt x="26" y="306"/>
                  </a:lnTo>
                  <a:lnTo>
                    <a:pt x="26" y="312"/>
                  </a:lnTo>
                  <a:lnTo>
                    <a:pt x="26" y="317"/>
                  </a:lnTo>
                  <a:lnTo>
                    <a:pt x="26" y="323"/>
                  </a:lnTo>
                  <a:lnTo>
                    <a:pt x="28" y="329"/>
                  </a:lnTo>
                  <a:lnTo>
                    <a:pt x="28" y="332"/>
                  </a:lnTo>
                  <a:lnTo>
                    <a:pt x="30" y="338"/>
                  </a:lnTo>
                  <a:lnTo>
                    <a:pt x="30" y="342"/>
                  </a:lnTo>
                  <a:lnTo>
                    <a:pt x="32" y="348"/>
                  </a:lnTo>
                  <a:lnTo>
                    <a:pt x="39" y="348"/>
                  </a:lnTo>
                  <a:lnTo>
                    <a:pt x="49" y="350"/>
                  </a:lnTo>
                  <a:lnTo>
                    <a:pt x="57" y="350"/>
                  </a:lnTo>
                  <a:lnTo>
                    <a:pt x="66" y="353"/>
                  </a:lnTo>
                  <a:lnTo>
                    <a:pt x="74" y="355"/>
                  </a:lnTo>
                  <a:lnTo>
                    <a:pt x="81" y="357"/>
                  </a:lnTo>
                  <a:lnTo>
                    <a:pt x="91" y="361"/>
                  </a:lnTo>
                  <a:lnTo>
                    <a:pt x="100" y="365"/>
                  </a:lnTo>
                  <a:lnTo>
                    <a:pt x="100" y="359"/>
                  </a:lnTo>
                  <a:lnTo>
                    <a:pt x="100" y="353"/>
                  </a:lnTo>
                  <a:lnTo>
                    <a:pt x="100" y="348"/>
                  </a:lnTo>
                  <a:lnTo>
                    <a:pt x="102" y="342"/>
                  </a:lnTo>
                  <a:lnTo>
                    <a:pt x="102" y="336"/>
                  </a:lnTo>
                  <a:lnTo>
                    <a:pt x="102" y="331"/>
                  </a:lnTo>
                  <a:lnTo>
                    <a:pt x="104" y="327"/>
                  </a:lnTo>
                  <a:lnTo>
                    <a:pt x="104" y="321"/>
                  </a:lnTo>
                  <a:lnTo>
                    <a:pt x="104" y="315"/>
                  </a:lnTo>
                  <a:lnTo>
                    <a:pt x="104" y="310"/>
                  </a:lnTo>
                  <a:lnTo>
                    <a:pt x="104" y="304"/>
                  </a:lnTo>
                  <a:lnTo>
                    <a:pt x="106" y="298"/>
                  </a:lnTo>
                  <a:lnTo>
                    <a:pt x="106" y="293"/>
                  </a:lnTo>
                  <a:lnTo>
                    <a:pt x="106" y="287"/>
                  </a:lnTo>
                  <a:lnTo>
                    <a:pt x="106" y="281"/>
                  </a:lnTo>
                  <a:lnTo>
                    <a:pt x="108" y="275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56"/>
                  </a:lnTo>
                  <a:lnTo>
                    <a:pt x="106" y="251"/>
                  </a:lnTo>
                  <a:lnTo>
                    <a:pt x="106" y="245"/>
                  </a:lnTo>
                  <a:lnTo>
                    <a:pt x="106" y="239"/>
                  </a:lnTo>
                  <a:lnTo>
                    <a:pt x="106" y="234"/>
                  </a:lnTo>
                  <a:lnTo>
                    <a:pt x="106" y="228"/>
                  </a:lnTo>
                  <a:lnTo>
                    <a:pt x="106" y="220"/>
                  </a:lnTo>
                  <a:lnTo>
                    <a:pt x="106" y="215"/>
                  </a:lnTo>
                  <a:lnTo>
                    <a:pt x="104" y="209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90"/>
                  </a:lnTo>
                  <a:lnTo>
                    <a:pt x="104" y="184"/>
                  </a:lnTo>
                  <a:lnTo>
                    <a:pt x="104" y="179"/>
                  </a:lnTo>
                  <a:lnTo>
                    <a:pt x="102" y="173"/>
                  </a:lnTo>
                  <a:lnTo>
                    <a:pt x="102" y="165"/>
                  </a:lnTo>
                  <a:lnTo>
                    <a:pt x="100" y="159"/>
                  </a:lnTo>
                  <a:lnTo>
                    <a:pt x="100" y="154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7" y="137"/>
                  </a:lnTo>
                  <a:lnTo>
                    <a:pt x="97" y="131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3" y="112"/>
                  </a:lnTo>
                  <a:lnTo>
                    <a:pt x="93" y="106"/>
                  </a:lnTo>
                  <a:lnTo>
                    <a:pt x="91" y="101"/>
                  </a:lnTo>
                  <a:lnTo>
                    <a:pt x="89" y="95"/>
                  </a:lnTo>
                  <a:lnTo>
                    <a:pt x="89" y="89"/>
                  </a:lnTo>
                  <a:lnTo>
                    <a:pt x="87" y="83"/>
                  </a:lnTo>
                  <a:lnTo>
                    <a:pt x="85" y="78"/>
                  </a:lnTo>
                  <a:lnTo>
                    <a:pt x="83" y="72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78" y="55"/>
                  </a:lnTo>
                  <a:lnTo>
                    <a:pt x="78" y="49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0" y="34"/>
                  </a:lnTo>
                  <a:lnTo>
                    <a:pt x="68" y="28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2" name="Freeform 46"/>
            <p:cNvSpPr>
              <a:spLocks/>
            </p:cNvSpPr>
            <p:nvPr/>
          </p:nvSpPr>
          <p:spPr bwMode="auto">
            <a:xfrm>
              <a:off x="2217" y="2135"/>
              <a:ext cx="82" cy="179"/>
            </a:xfrm>
            <a:custGeom>
              <a:avLst/>
              <a:gdLst>
                <a:gd name="T0" fmla="*/ 0 w 166"/>
                <a:gd name="T1" fmla="*/ 1 h 357"/>
                <a:gd name="T2" fmla="*/ 0 w 166"/>
                <a:gd name="T3" fmla="*/ 1 h 357"/>
                <a:gd name="T4" fmla="*/ 0 w 166"/>
                <a:gd name="T5" fmla="*/ 1 h 357"/>
                <a:gd name="T6" fmla="*/ 0 w 166"/>
                <a:gd name="T7" fmla="*/ 1 h 357"/>
                <a:gd name="T8" fmla="*/ 0 w 166"/>
                <a:gd name="T9" fmla="*/ 1 h 357"/>
                <a:gd name="T10" fmla="*/ 0 w 166"/>
                <a:gd name="T11" fmla="*/ 1 h 357"/>
                <a:gd name="T12" fmla="*/ 0 w 166"/>
                <a:gd name="T13" fmla="*/ 1 h 357"/>
                <a:gd name="T14" fmla="*/ 0 w 166"/>
                <a:gd name="T15" fmla="*/ 1 h 357"/>
                <a:gd name="T16" fmla="*/ 0 w 166"/>
                <a:gd name="T17" fmla="*/ 1 h 357"/>
                <a:gd name="T18" fmla="*/ 0 w 166"/>
                <a:gd name="T19" fmla="*/ 1 h 357"/>
                <a:gd name="T20" fmla="*/ 0 w 166"/>
                <a:gd name="T21" fmla="*/ 1 h 357"/>
                <a:gd name="T22" fmla="*/ 0 w 166"/>
                <a:gd name="T23" fmla="*/ 1 h 357"/>
                <a:gd name="T24" fmla="*/ 0 w 166"/>
                <a:gd name="T25" fmla="*/ 1 h 357"/>
                <a:gd name="T26" fmla="*/ 0 w 166"/>
                <a:gd name="T27" fmla="*/ 1 h 357"/>
                <a:gd name="T28" fmla="*/ 0 w 166"/>
                <a:gd name="T29" fmla="*/ 1 h 357"/>
                <a:gd name="T30" fmla="*/ 0 w 166"/>
                <a:gd name="T31" fmla="*/ 1 h 357"/>
                <a:gd name="T32" fmla="*/ 0 w 166"/>
                <a:gd name="T33" fmla="*/ 1 h 357"/>
                <a:gd name="T34" fmla="*/ 0 w 166"/>
                <a:gd name="T35" fmla="*/ 1 h 357"/>
                <a:gd name="T36" fmla="*/ 0 w 166"/>
                <a:gd name="T37" fmla="*/ 1 h 357"/>
                <a:gd name="T38" fmla="*/ 0 w 166"/>
                <a:gd name="T39" fmla="*/ 1 h 357"/>
                <a:gd name="T40" fmla="*/ 0 w 166"/>
                <a:gd name="T41" fmla="*/ 1 h 357"/>
                <a:gd name="T42" fmla="*/ 0 w 166"/>
                <a:gd name="T43" fmla="*/ 1 h 357"/>
                <a:gd name="T44" fmla="*/ 0 w 166"/>
                <a:gd name="T45" fmla="*/ 1 h 357"/>
                <a:gd name="T46" fmla="*/ 0 w 166"/>
                <a:gd name="T47" fmla="*/ 1 h 357"/>
                <a:gd name="T48" fmla="*/ 0 w 166"/>
                <a:gd name="T49" fmla="*/ 1 h 357"/>
                <a:gd name="T50" fmla="*/ 0 w 166"/>
                <a:gd name="T51" fmla="*/ 1 h 357"/>
                <a:gd name="T52" fmla="*/ 0 w 166"/>
                <a:gd name="T53" fmla="*/ 1 h 357"/>
                <a:gd name="T54" fmla="*/ 0 w 166"/>
                <a:gd name="T55" fmla="*/ 1 h 357"/>
                <a:gd name="T56" fmla="*/ 0 w 166"/>
                <a:gd name="T57" fmla="*/ 1 h 357"/>
                <a:gd name="T58" fmla="*/ 0 w 166"/>
                <a:gd name="T59" fmla="*/ 1 h 357"/>
                <a:gd name="T60" fmla="*/ 0 w 166"/>
                <a:gd name="T61" fmla="*/ 1 h 357"/>
                <a:gd name="T62" fmla="*/ 0 w 166"/>
                <a:gd name="T63" fmla="*/ 1 h 357"/>
                <a:gd name="T64" fmla="*/ 0 w 166"/>
                <a:gd name="T65" fmla="*/ 1 h 357"/>
                <a:gd name="T66" fmla="*/ 0 w 166"/>
                <a:gd name="T67" fmla="*/ 1 h 357"/>
                <a:gd name="T68" fmla="*/ 0 w 166"/>
                <a:gd name="T69" fmla="*/ 1 h 357"/>
                <a:gd name="T70" fmla="*/ 0 w 166"/>
                <a:gd name="T71" fmla="*/ 1 h 357"/>
                <a:gd name="T72" fmla="*/ 0 w 166"/>
                <a:gd name="T73" fmla="*/ 1 h 357"/>
                <a:gd name="T74" fmla="*/ 0 w 166"/>
                <a:gd name="T75" fmla="*/ 1 h 357"/>
                <a:gd name="T76" fmla="*/ 0 w 166"/>
                <a:gd name="T77" fmla="*/ 1 h 357"/>
                <a:gd name="T78" fmla="*/ 0 w 166"/>
                <a:gd name="T79" fmla="*/ 1 h 357"/>
                <a:gd name="T80" fmla="*/ 0 w 166"/>
                <a:gd name="T81" fmla="*/ 1 h 357"/>
                <a:gd name="T82" fmla="*/ 0 w 166"/>
                <a:gd name="T83" fmla="*/ 1 h 357"/>
                <a:gd name="T84" fmla="*/ 0 w 166"/>
                <a:gd name="T85" fmla="*/ 1 h 357"/>
                <a:gd name="T86" fmla="*/ 0 w 166"/>
                <a:gd name="T87" fmla="*/ 1 h 357"/>
                <a:gd name="T88" fmla="*/ 0 w 166"/>
                <a:gd name="T89" fmla="*/ 1 h 357"/>
                <a:gd name="T90" fmla="*/ 0 w 166"/>
                <a:gd name="T91" fmla="*/ 1 h 357"/>
                <a:gd name="T92" fmla="*/ 0 w 166"/>
                <a:gd name="T93" fmla="*/ 1 h 357"/>
                <a:gd name="T94" fmla="*/ 0 w 166"/>
                <a:gd name="T95" fmla="*/ 1 h 357"/>
                <a:gd name="T96" fmla="*/ 0 w 166"/>
                <a:gd name="T97" fmla="*/ 1 h 357"/>
                <a:gd name="T98" fmla="*/ 0 w 166"/>
                <a:gd name="T99" fmla="*/ 1 h 357"/>
                <a:gd name="T100" fmla="*/ 0 w 166"/>
                <a:gd name="T101" fmla="*/ 1 h 357"/>
                <a:gd name="T102" fmla="*/ 0 w 166"/>
                <a:gd name="T103" fmla="*/ 1 h 357"/>
                <a:gd name="T104" fmla="*/ 0 w 166"/>
                <a:gd name="T105" fmla="*/ 1 h 357"/>
                <a:gd name="T106" fmla="*/ 0 w 166"/>
                <a:gd name="T107" fmla="*/ 1 h 357"/>
                <a:gd name="T108" fmla="*/ 0 w 166"/>
                <a:gd name="T109" fmla="*/ 1 h 357"/>
                <a:gd name="T110" fmla="*/ 0 w 166"/>
                <a:gd name="T111" fmla="*/ 1 h 357"/>
                <a:gd name="T112" fmla="*/ 0 w 166"/>
                <a:gd name="T113" fmla="*/ 1 h 357"/>
                <a:gd name="T114" fmla="*/ 0 w 166"/>
                <a:gd name="T115" fmla="*/ 1 h 357"/>
                <a:gd name="T116" fmla="*/ 0 w 166"/>
                <a:gd name="T117" fmla="*/ 1 h 357"/>
                <a:gd name="T118" fmla="*/ 0 w 166"/>
                <a:gd name="T119" fmla="*/ 1 h 357"/>
                <a:gd name="T120" fmla="*/ 0 w 166"/>
                <a:gd name="T121" fmla="*/ 1 h 357"/>
                <a:gd name="T122" fmla="*/ 0 w 166"/>
                <a:gd name="T123" fmla="*/ 1 h 357"/>
                <a:gd name="T124" fmla="*/ 0 w 166"/>
                <a:gd name="T125" fmla="*/ 0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357"/>
                <a:gd name="T191" fmla="*/ 166 w 166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357">
                  <a:moveTo>
                    <a:pt x="33" y="0"/>
                  </a:moveTo>
                  <a:lnTo>
                    <a:pt x="27" y="3"/>
                  </a:lnTo>
                  <a:lnTo>
                    <a:pt x="23" y="9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12" y="28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2" y="142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4" y="178"/>
                  </a:lnTo>
                  <a:lnTo>
                    <a:pt x="6" y="188"/>
                  </a:lnTo>
                  <a:lnTo>
                    <a:pt x="6" y="195"/>
                  </a:lnTo>
                  <a:lnTo>
                    <a:pt x="8" y="205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0" y="228"/>
                  </a:lnTo>
                  <a:lnTo>
                    <a:pt x="10" y="237"/>
                  </a:lnTo>
                  <a:lnTo>
                    <a:pt x="10" y="245"/>
                  </a:lnTo>
                  <a:lnTo>
                    <a:pt x="12" y="254"/>
                  </a:lnTo>
                  <a:lnTo>
                    <a:pt x="10" y="260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0" y="279"/>
                  </a:lnTo>
                  <a:lnTo>
                    <a:pt x="12" y="283"/>
                  </a:lnTo>
                  <a:lnTo>
                    <a:pt x="14" y="289"/>
                  </a:lnTo>
                  <a:lnTo>
                    <a:pt x="15" y="294"/>
                  </a:lnTo>
                  <a:lnTo>
                    <a:pt x="19" y="300"/>
                  </a:lnTo>
                  <a:lnTo>
                    <a:pt x="25" y="308"/>
                  </a:lnTo>
                  <a:lnTo>
                    <a:pt x="34" y="317"/>
                  </a:lnTo>
                  <a:lnTo>
                    <a:pt x="38" y="321"/>
                  </a:lnTo>
                  <a:lnTo>
                    <a:pt x="44" y="325"/>
                  </a:lnTo>
                  <a:lnTo>
                    <a:pt x="50" y="328"/>
                  </a:lnTo>
                  <a:lnTo>
                    <a:pt x="55" y="332"/>
                  </a:lnTo>
                  <a:lnTo>
                    <a:pt x="61" y="334"/>
                  </a:lnTo>
                  <a:lnTo>
                    <a:pt x="67" y="336"/>
                  </a:lnTo>
                  <a:lnTo>
                    <a:pt x="72" y="340"/>
                  </a:lnTo>
                  <a:lnTo>
                    <a:pt x="80" y="342"/>
                  </a:lnTo>
                  <a:lnTo>
                    <a:pt x="86" y="344"/>
                  </a:lnTo>
                  <a:lnTo>
                    <a:pt x="91" y="346"/>
                  </a:lnTo>
                  <a:lnTo>
                    <a:pt x="99" y="348"/>
                  </a:lnTo>
                  <a:lnTo>
                    <a:pt x="107" y="349"/>
                  </a:lnTo>
                  <a:lnTo>
                    <a:pt x="112" y="351"/>
                  </a:lnTo>
                  <a:lnTo>
                    <a:pt x="118" y="351"/>
                  </a:lnTo>
                  <a:lnTo>
                    <a:pt x="126" y="353"/>
                  </a:lnTo>
                  <a:lnTo>
                    <a:pt x="131" y="355"/>
                  </a:lnTo>
                  <a:lnTo>
                    <a:pt x="137" y="355"/>
                  </a:lnTo>
                  <a:lnTo>
                    <a:pt x="143" y="355"/>
                  </a:lnTo>
                  <a:lnTo>
                    <a:pt x="149" y="355"/>
                  </a:lnTo>
                  <a:lnTo>
                    <a:pt x="156" y="357"/>
                  </a:lnTo>
                  <a:lnTo>
                    <a:pt x="158" y="348"/>
                  </a:lnTo>
                  <a:lnTo>
                    <a:pt x="162" y="338"/>
                  </a:lnTo>
                  <a:lnTo>
                    <a:pt x="162" y="328"/>
                  </a:lnTo>
                  <a:lnTo>
                    <a:pt x="164" y="321"/>
                  </a:lnTo>
                  <a:lnTo>
                    <a:pt x="164" y="311"/>
                  </a:lnTo>
                  <a:lnTo>
                    <a:pt x="166" y="304"/>
                  </a:lnTo>
                  <a:lnTo>
                    <a:pt x="166" y="294"/>
                  </a:lnTo>
                  <a:lnTo>
                    <a:pt x="166" y="287"/>
                  </a:lnTo>
                  <a:lnTo>
                    <a:pt x="166" y="279"/>
                  </a:lnTo>
                  <a:lnTo>
                    <a:pt x="164" y="271"/>
                  </a:lnTo>
                  <a:lnTo>
                    <a:pt x="164" y="262"/>
                  </a:lnTo>
                  <a:lnTo>
                    <a:pt x="162" y="254"/>
                  </a:lnTo>
                  <a:lnTo>
                    <a:pt x="160" y="245"/>
                  </a:lnTo>
                  <a:lnTo>
                    <a:pt x="158" y="237"/>
                  </a:lnTo>
                  <a:lnTo>
                    <a:pt x="156" y="230"/>
                  </a:lnTo>
                  <a:lnTo>
                    <a:pt x="156" y="222"/>
                  </a:lnTo>
                  <a:lnTo>
                    <a:pt x="152" y="213"/>
                  </a:lnTo>
                  <a:lnTo>
                    <a:pt x="150" y="205"/>
                  </a:lnTo>
                  <a:lnTo>
                    <a:pt x="149" y="197"/>
                  </a:lnTo>
                  <a:lnTo>
                    <a:pt x="147" y="190"/>
                  </a:lnTo>
                  <a:lnTo>
                    <a:pt x="145" y="180"/>
                  </a:lnTo>
                  <a:lnTo>
                    <a:pt x="145" y="173"/>
                  </a:lnTo>
                  <a:lnTo>
                    <a:pt x="143" y="163"/>
                  </a:lnTo>
                  <a:lnTo>
                    <a:pt x="143" y="156"/>
                  </a:lnTo>
                  <a:lnTo>
                    <a:pt x="141" y="146"/>
                  </a:lnTo>
                  <a:lnTo>
                    <a:pt x="141" y="138"/>
                  </a:lnTo>
                  <a:lnTo>
                    <a:pt x="141" y="129"/>
                  </a:lnTo>
                  <a:lnTo>
                    <a:pt x="141" y="121"/>
                  </a:lnTo>
                  <a:lnTo>
                    <a:pt x="141" y="112"/>
                  </a:lnTo>
                  <a:lnTo>
                    <a:pt x="143" y="104"/>
                  </a:lnTo>
                  <a:lnTo>
                    <a:pt x="145" y="97"/>
                  </a:lnTo>
                  <a:lnTo>
                    <a:pt x="147" y="87"/>
                  </a:lnTo>
                  <a:lnTo>
                    <a:pt x="143" y="79"/>
                  </a:lnTo>
                  <a:lnTo>
                    <a:pt x="139" y="70"/>
                  </a:lnTo>
                  <a:lnTo>
                    <a:pt x="133" y="62"/>
                  </a:lnTo>
                  <a:lnTo>
                    <a:pt x="129" y="53"/>
                  </a:lnTo>
                  <a:lnTo>
                    <a:pt x="122" y="62"/>
                  </a:lnTo>
                  <a:lnTo>
                    <a:pt x="114" y="72"/>
                  </a:lnTo>
                  <a:lnTo>
                    <a:pt x="105" y="79"/>
                  </a:lnTo>
                  <a:lnTo>
                    <a:pt x="95" y="87"/>
                  </a:lnTo>
                  <a:lnTo>
                    <a:pt x="84" y="91"/>
                  </a:lnTo>
                  <a:lnTo>
                    <a:pt x="74" y="97"/>
                  </a:lnTo>
                  <a:lnTo>
                    <a:pt x="69" y="97"/>
                  </a:lnTo>
                  <a:lnTo>
                    <a:pt x="63" y="98"/>
                  </a:lnTo>
                  <a:lnTo>
                    <a:pt x="59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0" y="87"/>
                  </a:lnTo>
                  <a:lnTo>
                    <a:pt x="48" y="81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48" y="60"/>
                  </a:lnTo>
                  <a:lnTo>
                    <a:pt x="48" y="53"/>
                  </a:lnTo>
                  <a:lnTo>
                    <a:pt x="50" y="47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6" y="15"/>
                  </a:lnTo>
                  <a:lnTo>
                    <a:pt x="42" y="9"/>
                  </a:lnTo>
                  <a:lnTo>
                    <a:pt x="3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3" name="Freeform 47"/>
            <p:cNvSpPr>
              <a:spLocks/>
            </p:cNvSpPr>
            <p:nvPr/>
          </p:nvSpPr>
          <p:spPr bwMode="auto">
            <a:xfrm>
              <a:off x="2246" y="2252"/>
              <a:ext cx="32" cy="38"/>
            </a:xfrm>
            <a:custGeom>
              <a:avLst/>
              <a:gdLst>
                <a:gd name="T0" fmla="*/ 0 w 65"/>
                <a:gd name="T1" fmla="*/ 0 h 76"/>
                <a:gd name="T2" fmla="*/ 0 w 65"/>
                <a:gd name="T3" fmla="*/ 1 h 76"/>
                <a:gd name="T4" fmla="*/ 0 w 65"/>
                <a:gd name="T5" fmla="*/ 1 h 76"/>
                <a:gd name="T6" fmla="*/ 0 w 65"/>
                <a:gd name="T7" fmla="*/ 1 h 76"/>
                <a:gd name="T8" fmla="*/ 0 w 65"/>
                <a:gd name="T9" fmla="*/ 1 h 76"/>
                <a:gd name="T10" fmla="*/ 0 w 65"/>
                <a:gd name="T11" fmla="*/ 1 h 76"/>
                <a:gd name="T12" fmla="*/ 0 w 65"/>
                <a:gd name="T13" fmla="*/ 1 h 76"/>
                <a:gd name="T14" fmla="*/ 0 w 65"/>
                <a:gd name="T15" fmla="*/ 1 h 76"/>
                <a:gd name="T16" fmla="*/ 0 w 65"/>
                <a:gd name="T17" fmla="*/ 1 h 76"/>
                <a:gd name="T18" fmla="*/ 0 w 65"/>
                <a:gd name="T19" fmla="*/ 1 h 76"/>
                <a:gd name="T20" fmla="*/ 0 w 65"/>
                <a:gd name="T21" fmla="*/ 1 h 76"/>
                <a:gd name="T22" fmla="*/ 0 w 65"/>
                <a:gd name="T23" fmla="*/ 1 h 76"/>
                <a:gd name="T24" fmla="*/ 0 w 65"/>
                <a:gd name="T25" fmla="*/ 1 h 76"/>
                <a:gd name="T26" fmla="*/ 0 w 65"/>
                <a:gd name="T27" fmla="*/ 1 h 76"/>
                <a:gd name="T28" fmla="*/ 0 w 65"/>
                <a:gd name="T29" fmla="*/ 1 h 76"/>
                <a:gd name="T30" fmla="*/ 0 w 65"/>
                <a:gd name="T31" fmla="*/ 1 h 76"/>
                <a:gd name="T32" fmla="*/ 0 w 65"/>
                <a:gd name="T33" fmla="*/ 1 h 76"/>
                <a:gd name="T34" fmla="*/ 0 w 65"/>
                <a:gd name="T35" fmla="*/ 1 h 76"/>
                <a:gd name="T36" fmla="*/ 0 w 65"/>
                <a:gd name="T37" fmla="*/ 1 h 76"/>
                <a:gd name="T38" fmla="*/ 0 w 65"/>
                <a:gd name="T39" fmla="*/ 1 h 76"/>
                <a:gd name="T40" fmla="*/ 0 w 65"/>
                <a:gd name="T41" fmla="*/ 1 h 76"/>
                <a:gd name="T42" fmla="*/ 0 w 65"/>
                <a:gd name="T43" fmla="*/ 1 h 76"/>
                <a:gd name="T44" fmla="*/ 0 w 65"/>
                <a:gd name="T45" fmla="*/ 1 h 76"/>
                <a:gd name="T46" fmla="*/ 0 w 65"/>
                <a:gd name="T47" fmla="*/ 1 h 76"/>
                <a:gd name="T48" fmla="*/ 0 w 65"/>
                <a:gd name="T49" fmla="*/ 1 h 76"/>
                <a:gd name="T50" fmla="*/ 0 w 65"/>
                <a:gd name="T51" fmla="*/ 1 h 76"/>
                <a:gd name="T52" fmla="*/ 0 w 65"/>
                <a:gd name="T53" fmla="*/ 1 h 76"/>
                <a:gd name="T54" fmla="*/ 0 w 65"/>
                <a:gd name="T55" fmla="*/ 1 h 76"/>
                <a:gd name="T56" fmla="*/ 0 w 65"/>
                <a:gd name="T57" fmla="*/ 1 h 76"/>
                <a:gd name="T58" fmla="*/ 0 w 65"/>
                <a:gd name="T59" fmla="*/ 0 h 76"/>
                <a:gd name="T60" fmla="*/ 0 w 65"/>
                <a:gd name="T61" fmla="*/ 0 h 76"/>
                <a:gd name="T62" fmla="*/ 0 w 65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76"/>
                <a:gd name="T98" fmla="*/ 65 w 65"/>
                <a:gd name="T99" fmla="*/ 76 h 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7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7"/>
                  </a:lnTo>
                  <a:lnTo>
                    <a:pt x="12" y="42"/>
                  </a:lnTo>
                  <a:lnTo>
                    <a:pt x="15" y="50"/>
                  </a:lnTo>
                  <a:lnTo>
                    <a:pt x="23" y="57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6" y="73"/>
                  </a:lnTo>
                  <a:lnTo>
                    <a:pt x="51" y="75"/>
                  </a:lnTo>
                  <a:lnTo>
                    <a:pt x="59" y="76"/>
                  </a:lnTo>
                  <a:lnTo>
                    <a:pt x="63" y="67"/>
                  </a:lnTo>
                  <a:lnTo>
                    <a:pt x="65" y="59"/>
                  </a:lnTo>
                  <a:lnTo>
                    <a:pt x="65" y="52"/>
                  </a:lnTo>
                  <a:lnTo>
                    <a:pt x="65" y="48"/>
                  </a:lnTo>
                  <a:lnTo>
                    <a:pt x="63" y="40"/>
                  </a:lnTo>
                  <a:lnTo>
                    <a:pt x="59" y="35"/>
                  </a:lnTo>
                  <a:lnTo>
                    <a:pt x="53" y="29"/>
                  </a:lnTo>
                  <a:lnTo>
                    <a:pt x="50" y="25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9" y="12"/>
                  </a:lnTo>
                  <a:lnTo>
                    <a:pt x="23" y="8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4" name="Freeform 48"/>
            <p:cNvSpPr>
              <a:spLocks/>
            </p:cNvSpPr>
            <p:nvPr/>
          </p:nvSpPr>
          <p:spPr bwMode="auto">
            <a:xfrm>
              <a:off x="2642" y="1659"/>
              <a:ext cx="31" cy="150"/>
            </a:xfrm>
            <a:custGeom>
              <a:avLst/>
              <a:gdLst>
                <a:gd name="T0" fmla="*/ 1 w 61"/>
                <a:gd name="T1" fmla="*/ 0 h 301"/>
                <a:gd name="T2" fmla="*/ 1 w 61"/>
                <a:gd name="T3" fmla="*/ 0 h 301"/>
                <a:gd name="T4" fmla="*/ 1 w 61"/>
                <a:gd name="T5" fmla="*/ 0 h 301"/>
                <a:gd name="T6" fmla="*/ 1 w 61"/>
                <a:gd name="T7" fmla="*/ 0 h 301"/>
                <a:gd name="T8" fmla="*/ 1 w 61"/>
                <a:gd name="T9" fmla="*/ 0 h 301"/>
                <a:gd name="T10" fmla="*/ 0 w 61"/>
                <a:gd name="T11" fmla="*/ 0 h 301"/>
                <a:gd name="T12" fmla="*/ 0 w 61"/>
                <a:gd name="T13" fmla="*/ 0 h 301"/>
                <a:gd name="T14" fmla="*/ 0 w 61"/>
                <a:gd name="T15" fmla="*/ 0 h 301"/>
                <a:gd name="T16" fmla="*/ 1 w 61"/>
                <a:gd name="T17" fmla="*/ 0 h 301"/>
                <a:gd name="T18" fmla="*/ 1 w 61"/>
                <a:gd name="T19" fmla="*/ 0 h 301"/>
                <a:gd name="T20" fmla="*/ 1 w 61"/>
                <a:gd name="T21" fmla="*/ 0 h 301"/>
                <a:gd name="T22" fmla="*/ 1 w 61"/>
                <a:gd name="T23" fmla="*/ 0 h 301"/>
                <a:gd name="T24" fmla="*/ 1 w 61"/>
                <a:gd name="T25" fmla="*/ 0 h 301"/>
                <a:gd name="T26" fmla="*/ 1 w 61"/>
                <a:gd name="T27" fmla="*/ 0 h 301"/>
                <a:gd name="T28" fmla="*/ 1 w 61"/>
                <a:gd name="T29" fmla="*/ 0 h 301"/>
                <a:gd name="T30" fmla="*/ 1 w 61"/>
                <a:gd name="T31" fmla="*/ 0 h 301"/>
                <a:gd name="T32" fmla="*/ 1 w 61"/>
                <a:gd name="T33" fmla="*/ 0 h 301"/>
                <a:gd name="T34" fmla="*/ 1 w 61"/>
                <a:gd name="T35" fmla="*/ 0 h 301"/>
                <a:gd name="T36" fmla="*/ 1 w 61"/>
                <a:gd name="T37" fmla="*/ 0 h 301"/>
                <a:gd name="T38" fmla="*/ 1 w 61"/>
                <a:gd name="T39" fmla="*/ 0 h 301"/>
                <a:gd name="T40" fmla="*/ 1 w 61"/>
                <a:gd name="T41" fmla="*/ 0 h 301"/>
                <a:gd name="T42" fmla="*/ 1 w 61"/>
                <a:gd name="T43" fmla="*/ 0 h 301"/>
                <a:gd name="T44" fmla="*/ 1 w 61"/>
                <a:gd name="T45" fmla="*/ 0 h 301"/>
                <a:gd name="T46" fmla="*/ 1 w 61"/>
                <a:gd name="T47" fmla="*/ 0 h 301"/>
                <a:gd name="T48" fmla="*/ 1 w 61"/>
                <a:gd name="T49" fmla="*/ 0 h 301"/>
                <a:gd name="T50" fmla="*/ 1 w 61"/>
                <a:gd name="T51" fmla="*/ 0 h 301"/>
                <a:gd name="T52" fmla="*/ 1 w 61"/>
                <a:gd name="T53" fmla="*/ 0 h 301"/>
                <a:gd name="T54" fmla="*/ 1 w 61"/>
                <a:gd name="T55" fmla="*/ 0 h 301"/>
                <a:gd name="T56" fmla="*/ 1 w 61"/>
                <a:gd name="T57" fmla="*/ 0 h 301"/>
                <a:gd name="T58" fmla="*/ 1 w 61"/>
                <a:gd name="T59" fmla="*/ 0 h 301"/>
                <a:gd name="T60" fmla="*/ 1 w 61"/>
                <a:gd name="T61" fmla="*/ 0 h 301"/>
                <a:gd name="T62" fmla="*/ 1 w 61"/>
                <a:gd name="T63" fmla="*/ 0 h 301"/>
                <a:gd name="T64" fmla="*/ 1 w 61"/>
                <a:gd name="T65" fmla="*/ 0 h 301"/>
                <a:gd name="T66" fmla="*/ 1 w 61"/>
                <a:gd name="T67" fmla="*/ 0 h 301"/>
                <a:gd name="T68" fmla="*/ 1 w 61"/>
                <a:gd name="T69" fmla="*/ 0 h 301"/>
                <a:gd name="T70" fmla="*/ 1 w 61"/>
                <a:gd name="T71" fmla="*/ 0 h 301"/>
                <a:gd name="T72" fmla="*/ 1 w 61"/>
                <a:gd name="T73" fmla="*/ 0 h 301"/>
                <a:gd name="T74" fmla="*/ 1 w 61"/>
                <a:gd name="T75" fmla="*/ 0 h 301"/>
                <a:gd name="T76" fmla="*/ 1 w 61"/>
                <a:gd name="T77" fmla="*/ 0 h 301"/>
                <a:gd name="T78" fmla="*/ 1 w 61"/>
                <a:gd name="T79" fmla="*/ 0 h 301"/>
                <a:gd name="T80" fmla="*/ 1 w 61"/>
                <a:gd name="T81" fmla="*/ 0 h 301"/>
                <a:gd name="T82" fmla="*/ 1 w 61"/>
                <a:gd name="T83" fmla="*/ 0 h 301"/>
                <a:gd name="T84" fmla="*/ 1 w 61"/>
                <a:gd name="T85" fmla="*/ 0 h 3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301"/>
                <a:gd name="T131" fmla="*/ 61 w 61"/>
                <a:gd name="T132" fmla="*/ 301 h 3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301">
                  <a:moveTo>
                    <a:pt x="30" y="0"/>
                  </a:moveTo>
                  <a:lnTo>
                    <a:pt x="25" y="2"/>
                  </a:lnTo>
                  <a:lnTo>
                    <a:pt x="21" y="8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9" y="21"/>
                  </a:lnTo>
                  <a:lnTo>
                    <a:pt x="7" y="27"/>
                  </a:lnTo>
                  <a:lnTo>
                    <a:pt x="6" y="33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2" y="105"/>
                  </a:lnTo>
                  <a:lnTo>
                    <a:pt x="2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4" y="139"/>
                  </a:lnTo>
                  <a:lnTo>
                    <a:pt x="6" y="147"/>
                  </a:lnTo>
                  <a:lnTo>
                    <a:pt x="6" y="154"/>
                  </a:lnTo>
                  <a:lnTo>
                    <a:pt x="6" y="160"/>
                  </a:lnTo>
                  <a:lnTo>
                    <a:pt x="6" y="168"/>
                  </a:lnTo>
                  <a:lnTo>
                    <a:pt x="6" y="175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4" y="192"/>
                  </a:lnTo>
                  <a:lnTo>
                    <a:pt x="4" y="200"/>
                  </a:lnTo>
                  <a:lnTo>
                    <a:pt x="4" y="204"/>
                  </a:lnTo>
                  <a:lnTo>
                    <a:pt x="6" y="209"/>
                  </a:lnTo>
                  <a:lnTo>
                    <a:pt x="6" y="215"/>
                  </a:lnTo>
                  <a:lnTo>
                    <a:pt x="9" y="221"/>
                  </a:lnTo>
                  <a:lnTo>
                    <a:pt x="9" y="228"/>
                  </a:lnTo>
                  <a:lnTo>
                    <a:pt x="11" y="236"/>
                  </a:lnTo>
                  <a:lnTo>
                    <a:pt x="13" y="244"/>
                  </a:lnTo>
                  <a:lnTo>
                    <a:pt x="17" y="253"/>
                  </a:lnTo>
                  <a:lnTo>
                    <a:pt x="19" y="261"/>
                  </a:lnTo>
                  <a:lnTo>
                    <a:pt x="21" y="268"/>
                  </a:lnTo>
                  <a:lnTo>
                    <a:pt x="23" y="276"/>
                  </a:lnTo>
                  <a:lnTo>
                    <a:pt x="26" y="283"/>
                  </a:lnTo>
                  <a:lnTo>
                    <a:pt x="28" y="287"/>
                  </a:lnTo>
                  <a:lnTo>
                    <a:pt x="30" y="293"/>
                  </a:lnTo>
                  <a:lnTo>
                    <a:pt x="32" y="299"/>
                  </a:lnTo>
                  <a:lnTo>
                    <a:pt x="34" y="301"/>
                  </a:lnTo>
                  <a:lnTo>
                    <a:pt x="40" y="295"/>
                  </a:lnTo>
                  <a:lnTo>
                    <a:pt x="47" y="291"/>
                  </a:lnTo>
                  <a:lnTo>
                    <a:pt x="53" y="285"/>
                  </a:lnTo>
                  <a:lnTo>
                    <a:pt x="61" y="280"/>
                  </a:lnTo>
                  <a:lnTo>
                    <a:pt x="57" y="270"/>
                  </a:lnTo>
                  <a:lnTo>
                    <a:pt x="55" y="263"/>
                  </a:lnTo>
                  <a:lnTo>
                    <a:pt x="53" y="253"/>
                  </a:lnTo>
                  <a:lnTo>
                    <a:pt x="51" y="245"/>
                  </a:lnTo>
                  <a:lnTo>
                    <a:pt x="49" y="236"/>
                  </a:lnTo>
                  <a:lnTo>
                    <a:pt x="47" y="226"/>
                  </a:lnTo>
                  <a:lnTo>
                    <a:pt x="47" y="219"/>
                  </a:lnTo>
                  <a:lnTo>
                    <a:pt x="47" y="209"/>
                  </a:lnTo>
                  <a:lnTo>
                    <a:pt x="47" y="200"/>
                  </a:lnTo>
                  <a:lnTo>
                    <a:pt x="47" y="190"/>
                  </a:lnTo>
                  <a:lnTo>
                    <a:pt x="47" y="183"/>
                  </a:lnTo>
                  <a:lnTo>
                    <a:pt x="47" y="173"/>
                  </a:lnTo>
                  <a:lnTo>
                    <a:pt x="47" y="164"/>
                  </a:lnTo>
                  <a:lnTo>
                    <a:pt x="47" y="154"/>
                  </a:lnTo>
                  <a:lnTo>
                    <a:pt x="47" y="147"/>
                  </a:lnTo>
                  <a:lnTo>
                    <a:pt x="49" y="139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9" y="110"/>
                  </a:lnTo>
                  <a:lnTo>
                    <a:pt x="49" y="101"/>
                  </a:lnTo>
                  <a:lnTo>
                    <a:pt x="47" y="91"/>
                  </a:lnTo>
                  <a:lnTo>
                    <a:pt x="47" y="82"/>
                  </a:lnTo>
                  <a:lnTo>
                    <a:pt x="47" y="74"/>
                  </a:lnTo>
                  <a:lnTo>
                    <a:pt x="47" y="65"/>
                  </a:lnTo>
                  <a:lnTo>
                    <a:pt x="47" y="57"/>
                  </a:lnTo>
                  <a:lnTo>
                    <a:pt x="44" y="48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0" y="23"/>
                  </a:lnTo>
                  <a:lnTo>
                    <a:pt x="36" y="15"/>
                  </a:lnTo>
                  <a:lnTo>
                    <a:pt x="34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5" name="Freeform 49"/>
            <p:cNvSpPr>
              <a:spLocks/>
            </p:cNvSpPr>
            <p:nvPr/>
          </p:nvSpPr>
          <p:spPr bwMode="auto">
            <a:xfrm>
              <a:off x="2281" y="2296"/>
              <a:ext cx="151" cy="229"/>
            </a:xfrm>
            <a:custGeom>
              <a:avLst/>
              <a:gdLst>
                <a:gd name="T0" fmla="*/ 0 w 303"/>
                <a:gd name="T1" fmla="*/ 1 h 458"/>
                <a:gd name="T2" fmla="*/ 0 w 303"/>
                <a:gd name="T3" fmla="*/ 1 h 458"/>
                <a:gd name="T4" fmla="*/ 0 w 303"/>
                <a:gd name="T5" fmla="*/ 1 h 458"/>
                <a:gd name="T6" fmla="*/ 0 w 303"/>
                <a:gd name="T7" fmla="*/ 1 h 458"/>
                <a:gd name="T8" fmla="*/ 0 w 303"/>
                <a:gd name="T9" fmla="*/ 1 h 458"/>
                <a:gd name="T10" fmla="*/ 0 w 303"/>
                <a:gd name="T11" fmla="*/ 1 h 458"/>
                <a:gd name="T12" fmla="*/ 0 w 303"/>
                <a:gd name="T13" fmla="*/ 1 h 458"/>
                <a:gd name="T14" fmla="*/ 0 w 303"/>
                <a:gd name="T15" fmla="*/ 1 h 458"/>
                <a:gd name="T16" fmla="*/ 0 w 303"/>
                <a:gd name="T17" fmla="*/ 1 h 458"/>
                <a:gd name="T18" fmla="*/ 0 w 303"/>
                <a:gd name="T19" fmla="*/ 1 h 458"/>
                <a:gd name="T20" fmla="*/ 0 w 303"/>
                <a:gd name="T21" fmla="*/ 1 h 458"/>
                <a:gd name="T22" fmla="*/ 0 w 303"/>
                <a:gd name="T23" fmla="*/ 1 h 458"/>
                <a:gd name="T24" fmla="*/ 0 w 303"/>
                <a:gd name="T25" fmla="*/ 1 h 458"/>
                <a:gd name="T26" fmla="*/ 0 w 303"/>
                <a:gd name="T27" fmla="*/ 1 h 458"/>
                <a:gd name="T28" fmla="*/ 0 w 303"/>
                <a:gd name="T29" fmla="*/ 1 h 458"/>
                <a:gd name="T30" fmla="*/ 0 w 303"/>
                <a:gd name="T31" fmla="*/ 1 h 458"/>
                <a:gd name="T32" fmla="*/ 0 w 303"/>
                <a:gd name="T33" fmla="*/ 1 h 458"/>
                <a:gd name="T34" fmla="*/ 0 w 303"/>
                <a:gd name="T35" fmla="*/ 1 h 458"/>
                <a:gd name="T36" fmla="*/ 0 w 303"/>
                <a:gd name="T37" fmla="*/ 1 h 458"/>
                <a:gd name="T38" fmla="*/ 0 w 303"/>
                <a:gd name="T39" fmla="*/ 1 h 458"/>
                <a:gd name="T40" fmla="*/ 0 w 303"/>
                <a:gd name="T41" fmla="*/ 1 h 458"/>
                <a:gd name="T42" fmla="*/ 0 w 303"/>
                <a:gd name="T43" fmla="*/ 1 h 458"/>
                <a:gd name="T44" fmla="*/ 0 w 303"/>
                <a:gd name="T45" fmla="*/ 1 h 458"/>
                <a:gd name="T46" fmla="*/ 0 w 303"/>
                <a:gd name="T47" fmla="*/ 1 h 458"/>
                <a:gd name="T48" fmla="*/ 0 w 303"/>
                <a:gd name="T49" fmla="*/ 1 h 458"/>
                <a:gd name="T50" fmla="*/ 0 w 303"/>
                <a:gd name="T51" fmla="*/ 1 h 458"/>
                <a:gd name="T52" fmla="*/ 0 w 303"/>
                <a:gd name="T53" fmla="*/ 1 h 458"/>
                <a:gd name="T54" fmla="*/ 0 w 303"/>
                <a:gd name="T55" fmla="*/ 1 h 458"/>
                <a:gd name="T56" fmla="*/ 0 w 303"/>
                <a:gd name="T57" fmla="*/ 1 h 458"/>
                <a:gd name="T58" fmla="*/ 0 w 303"/>
                <a:gd name="T59" fmla="*/ 1 h 458"/>
                <a:gd name="T60" fmla="*/ 0 w 303"/>
                <a:gd name="T61" fmla="*/ 1 h 458"/>
                <a:gd name="T62" fmla="*/ 0 w 303"/>
                <a:gd name="T63" fmla="*/ 1 h 458"/>
                <a:gd name="T64" fmla="*/ 0 w 303"/>
                <a:gd name="T65" fmla="*/ 1 h 458"/>
                <a:gd name="T66" fmla="*/ 0 w 303"/>
                <a:gd name="T67" fmla="*/ 1 h 458"/>
                <a:gd name="T68" fmla="*/ 0 w 303"/>
                <a:gd name="T69" fmla="*/ 1 h 458"/>
                <a:gd name="T70" fmla="*/ 0 w 303"/>
                <a:gd name="T71" fmla="*/ 1 h 458"/>
                <a:gd name="T72" fmla="*/ 0 w 303"/>
                <a:gd name="T73" fmla="*/ 1 h 458"/>
                <a:gd name="T74" fmla="*/ 0 w 303"/>
                <a:gd name="T75" fmla="*/ 1 h 458"/>
                <a:gd name="T76" fmla="*/ 0 w 303"/>
                <a:gd name="T77" fmla="*/ 1 h 458"/>
                <a:gd name="T78" fmla="*/ 0 w 303"/>
                <a:gd name="T79" fmla="*/ 1 h 458"/>
                <a:gd name="T80" fmla="*/ 0 w 303"/>
                <a:gd name="T81" fmla="*/ 1 h 458"/>
                <a:gd name="T82" fmla="*/ 0 w 303"/>
                <a:gd name="T83" fmla="*/ 1 h 458"/>
                <a:gd name="T84" fmla="*/ 0 w 303"/>
                <a:gd name="T85" fmla="*/ 1 h 458"/>
                <a:gd name="T86" fmla="*/ 0 w 303"/>
                <a:gd name="T87" fmla="*/ 1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3"/>
                <a:gd name="T133" fmla="*/ 0 h 458"/>
                <a:gd name="T134" fmla="*/ 303 w 30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3" h="458">
                  <a:moveTo>
                    <a:pt x="18" y="0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10" y="85"/>
                  </a:lnTo>
                  <a:lnTo>
                    <a:pt x="14" y="93"/>
                  </a:lnTo>
                  <a:lnTo>
                    <a:pt x="16" y="99"/>
                  </a:lnTo>
                  <a:lnTo>
                    <a:pt x="20" y="106"/>
                  </a:lnTo>
                  <a:lnTo>
                    <a:pt x="21" y="112"/>
                  </a:lnTo>
                  <a:lnTo>
                    <a:pt x="25" y="120"/>
                  </a:lnTo>
                  <a:lnTo>
                    <a:pt x="29" y="125"/>
                  </a:lnTo>
                  <a:lnTo>
                    <a:pt x="31" y="131"/>
                  </a:lnTo>
                  <a:lnTo>
                    <a:pt x="35" y="137"/>
                  </a:lnTo>
                  <a:lnTo>
                    <a:pt x="39" y="144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52" y="171"/>
                  </a:lnTo>
                  <a:lnTo>
                    <a:pt x="54" y="177"/>
                  </a:lnTo>
                  <a:lnTo>
                    <a:pt x="56" y="182"/>
                  </a:lnTo>
                  <a:lnTo>
                    <a:pt x="58" y="188"/>
                  </a:lnTo>
                  <a:lnTo>
                    <a:pt x="61" y="196"/>
                  </a:lnTo>
                  <a:lnTo>
                    <a:pt x="65" y="203"/>
                  </a:lnTo>
                  <a:lnTo>
                    <a:pt x="71" y="211"/>
                  </a:lnTo>
                  <a:lnTo>
                    <a:pt x="77" y="218"/>
                  </a:lnTo>
                  <a:lnTo>
                    <a:pt x="82" y="228"/>
                  </a:lnTo>
                  <a:lnTo>
                    <a:pt x="88" y="236"/>
                  </a:lnTo>
                  <a:lnTo>
                    <a:pt x="94" y="243"/>
                  </a:lnTo>
                  <a:lnTo>
                    <a:pt x="99" y="253"/>
                  </a:lnTo>
                  <a:lnTo>
                    <a:pt x="105" y="260"/>
                  </a:lnTo>
                  <a:lnTo>
                    <a:pt x="111" y="268"/>
                  </a:lnTo>
                  <a:lnTo>
                    <a:pt x="116" y="277"/>
                  </a:lnTo>
                  <a:lnTo>
                    <a:pt x="122" y="285"/>
                  </a:lnTo>
                  <a:lnTo>
                    <a:pt x="128" y="294"/>
                  </a:lnTo>
                  <a:lnTo>
                    <a:pt x="134" y="302"/>
                  </a:lnTo>
                  <a:lnTo>
                    <a:pt x="139" y="310"/>
                  </a:lnTo>
                  <a:lnTo>
                    <a:pt x="147" y="319"/>
                  </a:lnTo>
                  <a:lnTo>
                    <a:pt x="153" y="327"/>
                  </a:lnTo>
                  <a:lnTo>
                    <a:pt x="158" y="334"/>
                  </a:lnTo>
                  <a:lnTo>
                    <a:pt x="164" y="344"/>
                  </a:lnTo>
                  <a:lnTo>
                    <a:pt x="170" y="351"/>
                  </a:lnTo>
                  <a:lnTo>
                    <a:pt x="177" y="361"/>
                  </a:lnTo>
                  <a:lnTo>
                    <a:pt x="183" y="369"/>
                  </a:lnTo>
                  <a:lnTo>
                    <a:pt x="191" y="376"/>
                  </a:lnTo>
                  <a:lnTo>
                    <a:pt x="196" y="386"/>
                  </a:lnTo>
                  <a:lnTo>
                    <a:pt x="204" y="393"/>
                  </a:lnTo>
                  <a:lnTo>
                    <a:pt x="211" y="401"/>
                  </a:lnTo>
                  <a:lnTo>
                    <a:pt x="219" y="409"/>
                  </a:lnTo>
                  <a:lnTo>
                    <a:pt x="225" y="416"/>
                  </a:lnTo>
                  <a:lnTo>
                    <a:pt x="232" y="426"/>
                  </a:lnTo>
                  <a:lnTo>
                    <a:pt x="240" y="433"/>
                  </a:lnTo>
                  <a:lnTo>
                    <a:pt x="248" y="441"/>
                  </a:lnTo>
                  <a:lnTo>
                    <a:pt x="255" y="450"/>
                  </a:lnTo>
                  <a:lnTo>
                    <a:pt x="265" y="458"/>
                  </a:lnTo>
                  <a:lnTo>
                    <a:pt x="272" y="458"/>
                  </a:lnTo>
                  <a:lnTo>
                    <a:pt x="284" y="458"/>
                  </a:lnTo>
                  <a:lnTo>
                    <a:pt x="293" y="458"/>
                  </a:lnTo>
                  <a:lnTo>
                    <a:pt x="303" y="458"/>
                  </a:lnTo>
                  <a:lnTo>
                    <a:pt x="299" y="450"/>
                  </a:lnTo>
                  <a:lnTo>
                    <a:pt x="297" y="441"/>
                  </a:lnTo>
                  <a:lnTo>
                    <a:pt x="293" y="433"/>
                  </a:lnTo>
                  <a:lnTo>
                    <a:pt x="289" y="428"/>
                  </a:lnTo>
                  <a:lnTo>
                    <a:pt x="286" y="418"/>
                  </a:lnTo>
                  <a:lnTo>
                    <a:pt x="280" y="412"/>
                  </a:lnTo>
                  <a:lnTo>
                    <a:pt x="276" y="405"/>
                  </a:lnTo>
                  <a:lnTo>
                    <a:pt x="270" y="399"/>
                  </a:lnTo>
                  <a:lnTo>
                    <a:pt x="265" y="391"/>
                  </a:lnTo>
                  <a:lnTo>
                    <a:pt x="259" y="386"/>
                  </a:lnTo>
                  <a:lnTo>
                    <a:pt x="253" y="378"/>
                  </a:lnTo>
                  <a:lnTo>
                    <a:pt x="249" y="372"/>
                  </a:lnTo>
                  <a:lnTo>
                    <a:pt x="242" y="365"/>
                  </a:lnTo>
                  <a:lnTo>
                    <a:pt x="238" y="359"/>
                  </a:lnTo>
                  <a:lnTo>
                    <a:pt x="232" y="351"/>
                  </a:lnTo>
                  <a:lnTo>
                    <a:pt x="227" y="346"/>
                  </a:lnTo>
                  <a:lnTo>
                    <a:pt x="219" y="340"/>
                  </a:lnTo>
                  <a:lnTo>
                    <a:pt x="213" y="332"/>
                  </a:lnTo>
                  <a:lnTo>
                    <a:pt x="208" y="327"/>
                  </a:lnTo>
                  <a:lnTo>
                    <a:pt x="202" y="321"/>
                  </a:lnTo>
                  <a:lnTo>
                    <a:pt x="194" y="313"/>
                  </a:lnTo>
                  <a:lnTo>
                    <a:pt x="189" y="308"/>
                  </a:lnTo>
                  <a:lnTo>
                    <a:pt x="183" y="302"/>
                  </a:lnTo>
                  <a:lnTo>
                    <a:pt x="177" y="296"/>
                  </a:lnTo>
                  <a:lnTo>
                    <a:pt x="172" y="289"/>
                  </a:lnTo>
                  <a:lnTo>
                    <a:pt x="166" y="281"/>
                  </a:lnTo>
                  <a:lnTo>
                    <a:pt x="162" y="275"/>
                  </a:lnTo>
                  <a:lnTo>
                    <a:pt x="156" y="268"/>
                  </a:lnTo>
                  <a:lnTo>
                    <a:pt x="153" y="262"/>
                  </a:lnTo>
                  <a:lnTo>
                    <a:pt x="149" y="255"/>
                  </a:lnTo>
                  <a:lnTo>
                    <a:pt x="145" y="249"/>
                  </a:lnTo>
                  <a:lnTo>
                    <a:pt x="141" y="241"/>
                  </a:lnTo>
                  <a:lnTo>
                    <a:pt x="135" y="234"/>
                  </a:lnTo>
                  <a:lnTo>
                    <a:pt x="130" y="226"/>
                  </a:lnTo>
                  <a:lnTo>
                    <a:pt x="124" y="218"/>
                  </a:lnTo>
                  <a:lnTo>
                    <a:pt x="120" y="213"/>
                  </a:lnTo>
                  <a:lnTo>
                    <a:pt x="115" y="203"/>
                  </a:lnTo>
                  <a:lnTo>
                    <a:pt x="111" y="197"/>
                  </a:lnTo>
                  <a:lnTo>
                    <a:pt x="107" y="188"/>
                  </a:lnTo>
                  <a:lnTo>
                    <a:pt x="103" y="182"/>
                  </a:lnTo>
                  <a:lnTo>
                    <a:pt x="99" y="173"/>
                  </a:lnTo>
                  <a:lnTo>
                    <a:pt x="96" y="165"/>
                  </a:lnTo>
                  <a:lnTo>
                    <a:pt x="92" y="158"/>
                  </a:lnTo>
                  <a:lnTo>
                    <a:pt x="90" y="150"/>
                  </a:lnTo>
                  <a:lnTo>
                    <a:pt x="86" y="142"/>
                  </a:lnTo>
                  <a:lnTo>
                    <a:pt x="82" y="135"/>
                  </a:lnTo>
                  <a:lnTo>
                    <a:pt x="80" y="127"/>
                  </a:lnTo>
                  <a:lnTo>
                    <a:pt x="77" y="120"/>
                  </a:lnTo>
                  <a:lnTo>
                    <a:pt x="75" y="112"/>
                  </a:lnTo>
                  <a:lnTo>
                    <a:pt x="71" y="104"/>
                  </a:lnTo>
                  <a:lnTo>
                    <a:pt x="67" y="97"/>
                  </a:lnTo>
                  <a:lnTo>
                    <a:pt x="65" y="89"/>
                  </a:lnTo>
                  <a:lnTo>
                    <a:pt x="61" y="80"/>
                  </a:lnTo>
                  <a:lnTo>
                    <a:pt x="58" y="72"/>
                  </a:lnTo>
                  <a:lnTo>
                    <a:pt x="56" y="64"/>
                  </a:lnTo>
                  <a:lnTo>
                    <a:pt x="52" y="57"/>
                  </a:lnTo>
                  <a:lnTo>
                    <a:pt x="48" y="49"/>
                  </a:lnTo>
                  <a:lnTo>
                    <a:pt x="44" y="44"/>
                  </a:lnTo>
                  <a:lnTo>
                    <a:pt x="40" y="34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27" y="13"/>
                  </a:lnTo>
                  <a:lnTo>
                    <a:pt x="21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6" name="Freeform 50"/>
            <p:cNvSpPr>
              <a:spLocks/>
            </p:cNvSpPr>
            <p:nvPr/>
          </p:nvSpPr>
          <p:spPr bwMode="auto">
            <a:xfrm>
              <a:off x="3165" y="1735"/>
              <a:ext cx="246" cy="233"/>
            </a:xfrm>
            <a:custGeom>
              <a:avLst/>
              <a:gdLst>
                <a:gd name="T0" fmla="*/ 0 w 493"/>
                <a:gd name="T1" fmla="*/ 0 h 468"/>
                <a:gd name="T2" fmla="*/ 0 w 493"/>
                <a:gd name="T3" fmla="*/ 0 h 468"/>
                <a:gd name="T4" fmla="*/ 0 w 493"/>
                <a:gd name="T5" fmla="*/ 0 h 468"/>
                <a:gd name="T6" fmla="*/ 0 w 493"/>
                <a:gd name="T7" fmla="*/ 0 h 468"/>
                <a:gd name="T8" fmla="*/ 0 w 493"/>
                <a:gd name="T9" fmla="*/ 0 h 468"/>
                <a:gd name="T10" fmla="*/ 0 w 493"/>
                <a:gd name="T11" fmla="*/ 0 h 468"/>
                <a:gd name="T12" fmla="*/ 0 w 493"/>
                <a:gd name="T13" fmla="*/ 0 h 468"/>
                <a:gd name="T14" fmla="*/ 0 w 493"/>
                <a:gd name="T15" fmla="*/ 0 h 468"/>
                <a:gd name="T16" fmla="*/ 0 w 493"/>
                <a:gd name="T17" fmla="*/ 0 h 468"/>
                <a:gd name="T18" fmla="*/ 0 w 493"/>
                <a:gd name="T19" fmla="*/ 0 h 468"/>
                <a:gd name="T20" fmla="*/ 0 w 493"/>
                <a:gd name="T21" fmla="*/ 0 h 468"/>
                <a:gd name="T22" fmla="*/ 0 w 493"/>
                <a:gd name="T23" fmla="*/ 0 h 468"/>
                <a:gd name="T24" fmla="*/ 0 w 493"/>
                <a:gd name="T25" fmla="*/ 0 h 468"/>
                <a:gd name="T26" fmla="*/ 0 w 493"/>
                <a:gd name="T27" fmla="*/ 0 h 468"/>
                <a:gd name="T28" fmla="*/ 0 w 493"/>
                <a:gd name="T29" fmla="*/ 0 h 468"/>
                <a:gd name="T30" fmla="*/ 0 w 493"/>
                <a:gd name="T31" fmla="*/ 0 h 468"/>
                <a:gd name="T32" fmla="*/ 0 w 493"/>
                <a:gd name="T33" fmla="*/ 0 h 468"/>
                <a:gd name="T34" fmla="*/ 0 w 493"/>
                <a:gd name="T35" fmla="*/ 0 h 468"/>
                <a:gd name="T36" fmla="*/ 0 w 493"/>
                <a:gd name="T37" fmla="*/ 0 h 468"/>
                <a:gd name="T38" fmla="*/ 0 w 493"/>
                <a:gd name="T39" fmla="*/ 0 h 468"/>
                <a:gd name="T40" fmla="*/ 0 w 493"/>
                <a:gd name="T41" fmla="*/ 0 h 468"/>
                <a:gd name="T42" fmla="*/ 0 w 493"/>
                <a:gd name="T43" fmla="*/ 0 h 468"/>
                <a:gd name="T44" fmla="*/ 0 w 493"/>
                <a:gd name="T45" fmla="*/ 0 h 468"/>
                <a:gd name="T46" fmla="*/ 0 w 493"/>
                <a:gd name="T47" fmla="*/ 0 h 468"/>
                <a:gd name="T48" fmla="*/ 0 w 493"/>
                <a:gd name="T49" fmla="*/ 0 h 468"/>
                <a:gd name="T50" fmla="*/ 0 w 493"/>
                <a:gd name="T51" fmla="*/ 0 h 468"/>
                <a:gd name="T52" fmla="*/ 0 w 493"/>
                <a:gd name="T53" fmla="*/ 0 h 468"/>
                <a:gd name="T54" fmla="*/ 0 w 493"/>
                <a:gd name="T55" fmla="*/ 0 h 468"/>
                <a:gd name="T56" fmla="*/ 0 w 493"/>
                <a:gd name="T57" fmla="*/ 0 h 468"/>
                <a:gd name="T58" fmla="*/ 0 w 493"/>
                <a:gd name="T59" fmla="*/ 0 h 468"/>
                <a:gd name="T60" fmla="*/ 0 w 493"/>
                <a:gd name="T61" fmla="*/ 0 h 468"/>
                <a:gd name="T62" fmla="*/ 0 w 493"/>
                <a:gd name="T63" fmla="*/ 0 h 468"/>
                <a:gd name="T64" fmla="*/ 0 w 493"/>
                <a:gd name="T65" fmla="*/ 0 h 468"/>
                <a:gd name="T66" fmla="*/ 0 w 493"/>
                <a:gd name="T67" fmla="*/ 0 h 468"/>
                <a:gd name="T68" fmla="*/ 0 w 493"/>
                <a:gd name="T69" fmla="*/ 0 h 468"/>
                <a:gd name="T70" fmla="*/ 0 w 493"/>
                <a:gd name="T71" fmla="*/ 0 h 468"/>
                <a:gd name="T72" fmla="*/ 0 w 493"/>
                <a:gd name="T73" fmla="*/ 0 h 468"/>
                <a:gd name="T74" fmla="*/ 0 w 493"/>
                <a:gd name="T75" fmla="*/ 0 h 468"/>
                <a:gd name="T76" fmla="*/ 0 w 493"/>
                <a:gd name="T77" fmla="*/ 0 h 468"/>
                <a:gd name="T78" fmla="*/ 0 w 493"/>
                <a:gd name="T79" fmla="*/ 0 h 468"/>
                <a:gd name="T80" fmla="*/ 0 w 493"/>
                <a:gd name="T81" fmla="*/ 0 h 468"/>
                <a:gd name="T82" fmla="*/ 0 w 493"/>
                <a:gd name="T83" fmla="*/ 0 h 468"/>
                <a:gd name="T84" fmla="*/ 0 w 493"/>
                <a:gd name="T85" fmla="*/ 0 h 468"/>
                <a:gd name="T86" fmla="*/ 0 w 493"/>
                <a:gd name="T87" fmla="*/ 0 h 468"/>
                <a:gd name="T88" fmla="*/ 0 w 493"/>
                <a:gd name="T89" fmla="*/ 0 h 468"/>
                <a:gd name="T90" fmla="*/ 0 w 493"/>
                <a:gd name="T91" fmla="*/ 0 h 468"/>
                <a:gd name="T92" fmla="*/ 0 w 493"/>
                <a:gd name="T93" fmla="*/ 0 h 468"/>
                <a:gd name="T94" fmla="*/ 0 w 493"/>
                <a:gd name="T95" fmla="*/ 0 h 468"/>
                <a:gd name="T96" fmla="*/ 0 w 493"/>
                <a:gd name="T97" fmla="*/ 0 h 468"/>
                <a:gd name="T98" fmla="*/ 0 w 493"/>
                <a:gd name="T99" fmla="*/ 0 h 468"/>
                <a:gd name="T100" fmla="*/ 0 w 493"/>
                <a:gd name="T101" fmla="*/ 0 h 468"/>
                <a:gd name="T102" fmla="*/ 0 w 493"/>
                <a:gd name="T103" fmla="*/ 0 h 468"/>
                <a:gd name="T104" fmla="*/ 0 w 493"/>
                <a:gd name="T105" fmla="*/ 0 h 468"/>
                <a:gd name="T106" fmla="*/ 0 w 493"/>
                <a:gd name="T107" fmla="*/ 0 h 4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468"/>
                <a:gd name="T164" fmla="*/ 493 w 493"/>
                <a:gd name="T165" fmla="*/ 468 h 4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468">
                  <a:moveTo>
                    <a:pt x="272" y="0"/>
                  </a:moveTo>
                  <a:lnTo>
                    <a:pt x="266" y="2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3" y="12"/>
                  </a:lnTo>
                  <a:lnTo>
                    <a:pt x="247" y="17"/>
                  </a:lnTo>
                  <a:lnTo>
                    <a:pt x="242" y="25"/>
                  </a:lnTo>
                  <a:lnTo>
                    <a:pt x="238" y="31"/>
                  </a:lnTo>
                  <a:lnTo>
                    <a:pt x="236" y="38"/>
                  </a:lnTo>
                  <a:lnTo>
                    <a:pt x="234" y="48"/>
                  </a:lnTo>
                  <a:lnTo>
                    <a:pt x="234" y="55"/>
                  </a:lnTo>
                  <a:lnTo>
                    <a:pt x="234" y="63"/>
                  </a:lnTo>
                  <a:lnTo>
                    <a:pt x="236" y="71"/>
                  </a:lnTo>
                  <a:lnTo>
                    <a:pt x="238" y="80"/>
                  </a:lnTo>
                  <a:lnTo>
                    <a:pt x="242" y="90"/>
                  </a:lnTo>
                  <a:lnTo>
                    <a:pt x="244" y="97"/>
                  </a:lnTo>
                  <a:lnTo>
                    <a:pt x="249" y="107"/>
                  </a:lnTo>
                  <a:lnTo>
                    <a:pt x="253" y="116"/>
                  </a:lnTo>
                  <a:lnTo>
                    <a:pt x="259" y="128"/>
                  </a:lnTo>
                  <a:lnTo>
                    <a:pt x="264" y="135"/>
                  </a:lnTo>
                  <a:lnTo>
                    <a:pt x="268" y="145"/>
                  </a:lnTo>
                  <a:lnTo>
                    <a:pt x="274" y="154"/>
                  </a:lnTo>
                  <a:lnTo>
                    <a:pt x="280" y="164"/>
                  </a:lnTo>
                  <a:lnTo>
                    <a:pt x="283" y="173"/>
                  </a:lnTo>
                  <a:lnTo>
                    <a:pt x="289" y="183"/>
                  </a:lnTo>
                  <a:lnTo>
                    <a:pt x="293" y="192"/>
                  </a:lnTo>
                  <a:lnTo>
                    <a:pt x="297" y="202"/>
                  </a:lnTo>
                  <a:lnTo>
                    <a:pt x="301" y="211"/>
                  </a:lnTo>
                  <a:lnTo>
                    <a:pt x="302" y="221"/>
                  </a:lnTo>
                  <a:lnTo>
                    <a:pt x="304" y="228"/>
                  </a:lnTo>
                  <a:lnTo>
                    <a:pt x="308" y="238"/>
                  </a:lnTo>
                  <a:lnTo>
                    <a:pt x="308" y="246"/>
                  </a:lnTo>
                  <a:lnTo>
                    <a:pt x="308" y="255"/>
                  </a:lnTo>
                  <a:lnTo>
                    <a:pt x="306" y="263"/>
                  </a:lnTo>
                  <a:lnTo>
                    <a:pt x="304" y="272"/>
                  </a:lnTo>
                  <a:lnTo>
                    <a:pt x="297" y="268"/>
                  </a:lnTo>
                  <a:lnTo>
                    <a:pt x="291" y="265"/>
                  </a:lnTo>
                  <a:lnTo>
                    <a:pt x="283" y="261"/>
                  </a:lnTo>
                  <a:lnTo>
                    <a:pt x="276" y="257"/>
                  </a:lnTo>
                  <a:lnTo>
                    <a:pt x="268" y="253"/>
                  </a:lnTo>
                  <a:lnTo>
                    <a:pt x="261" y="249"/>
                  </a:lnTo>
                  <a:lnTo>
                    <a:pt x="253" y="244"/>
                  </a:lnTo>
                  <a:lnTo>
                    <a:pt x="247" y="242"/>
                  </a:lnTo>
                  <a:lnTo>
                    <a:pt x="240" y="236"/>
                  </a:lnTo>
                  <a:lnTo>
                    <a:pt x="232" y="232"/>
                  </a:lnTo>
                  <a:lnTo>
                    <a:pt x="225" y="227"/>
                  </a:lnTo>
                  <a:lnTo>
                    <a:pt x="219" y="223"/>
                  </a:lnTo>
                  <a:lnTo>
                    <a:pt x="211" y="217"/>
                  </a:lnTo>
                  <a:lnTo>
                    <a:pt x="204" y="213"/>
                  </a:lnTo>
                  <a:lnTo>
                    <a:pt x="196" y="208"/>
                  </a:lnTo>
                  <a:lnTo>
                    <a:pt x="190" y="204"/>
                  </a:lnTo>
                  <a:lnTo>
                    <a:pt x="181" y="198"/>
                  </a:lnTo>
                  <a:lnTo>
                    <a:pt x="173" y="194"/>
                  </a:lnTo>
                  <a:lnTo>
                    <a:pt x="166" y="189"/>
                  </a:lnTo>
                  <a:lnTo>
                    <a:pt x="160" y="185"/>
                  </a:lnTo>
                  <a:lnTo>
                    <a:pt x="152" y="179"/>
                  </a:lnTo>
                  <a:lnTo>
                    <a:pt x="145" y="175"/>
                  </a:lnTo>
                  <a:lnTo>
                    <a:pt x="137" y="169"/>
                  </a:lnTo>
                  <a:lnTo>
                    <a:pt x="129" y="166"/>
                  </a:lnTo>
                  <a:lnTo>
                    <a:pt x="122" y="162"/>
                  </a:lnTo>
                  <a:lnTo>
                    <a:pt x="114" y="158"/>
                  </a:lnTo>
                  <a:lnTo>
                    <a:pt x="107" y="154"/>
                  </a:lnTo>
                  <a:lnTo>
                    <a:pt x="99" y="149"/>
                  </a:lnTo>
                  <a:lnTo>
                    <a:pt x="90" y="147"/>
                  </a:lnTo>
                  <a:lnTo>
                    <a:pt x="82" y="143"/>
                  </a:lnTo>
                  <a:lnTo>
                    <a:pt x="76" y="139"/>
                  </a:lnTo>
                  <a:lnTo>
                    <a:pt x="69" y="137"/>
                  </a:lnTo>
                  <a:lnTo>
                    <a:pt x="61" y="139"/>
                  </a:lnTo>
                  <a:lnTo>
                    <a:pt x="53" y="143"/>
                  </a:lnTo>
                  <a:lnTo>
                    <a:pt x="44" y="145"/>
                  </a:lnTo>
                  <a:lnTo>
                    <a:pt x="36" y="149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8" y="158"/>
                  </a:lnTo>
                  <a:lnTo>
                    <a:pt x="0" y="162"/>
                  </a:lnTo>
                  <a:lnTo>
                    <a:pt x="2" y="166"/>
                  </a:lnTo>
                  <a:lnTo>
                    <a:pt x="8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9" y="187"/>
                  </a:lnTo>
                  <a:lnTo>
                    <a:pt x="25" y="192"/>
                  </a:lnTo>
                  <a:lnTo>
                    <a:pt x="29" y="198"/>
                  </a:lnTo>
                  <a:lnTo>
                    <a:pt x="34" y="204"/>
                  </a:lnTo>
                  <a:lnTo>
                    <a:pt x="42" y="213"/>
                  </a:lnTo>
                  <a:lnTo>
                    <a:pt x="53" y="225"/>
                  </a:lnTo>
                  <a:lnTo>
                    <a:pt x="57" y="228"/>
                  </a:lnTo>
                  <a:lnTo>
                    <a:pt x="63" y="234"/>
                  </a:lnTo>
                  <a:lnTo>
                    <a:pt x="69" y="238"/>
                  </a:lnTo>
                  <a:lnTo>
                    <a:pt x="74" y="244"/>
                  </a:lnTo>
                  <a:lnTo>
                    <a:pt x="78" y="247"/>
                  </a:lnTo>
                  <a:lnTo>
                    <a:pt x="84" y="251"/>
                  </a:lnTo>
                  <a:lnTo>
                    <a:pt x="90" y="257"/>
                  </a:lnTo>
                  <a:lnTo>
                    <a:pt x="95" y="261"/>
                  </a:lnTo>
                  <a:lnTo>
                    <a:pt x="101" y="265"/>
                  </a:lnTo>
                  <a:lnTo>
                    <a:pt x="107" y="270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4" y="284"/>
                  </a:lnTo>
                  <a:lnTo>
                    <a:pt x="129" y="289"/>
                  </a:lnTo>
                  <a:lnTo>
                    <a:pt x="135" y="293"/>
                  </a:lnTo>
                  <a:lnTo>
                    <a:pt x="141" y="299"/>
                  </a:lnTo>
                  <a:lnTo>
                    <a:pt x="147" y="303"/>
                  </a:lnTo>
                  <a:lnTo>
                    <a:pt x="152" y="308"/>
                  </a:lnTo>
                  <a:lnTo>
                    <a:pt x="158" y="312"/>
                  </a:lnTo>
                  <a:lnTo>
                    <a:pt x="164" y="318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1" y="329"/>
                  </a:lnTo>
                  <a:lnTo>
                    <a:pt x="188" y="335"/>
                  </a:lnTo>
                  <a:lnTo>
                    <a:pt x="194" y="339"/>
                  </a:lnTo>
                  <a:lnTo>
                    <a:pt x="200" y="342"/>
                  </a:lnTo>
                  <a:lnTo>
                    <a:pt x="206" y="348"/>
                  </a:lnTo>
                  <a:lnTo>
                    <a:pt x="213" y="352"/>
                  </a:lnTo>
                  <a:lnTo>
                    <a:pt x="219" y="356"/>
                  </a:lnTo>
                  <a:lnTo>
                    <a:pt x="225" y="361"/>
                  </a:lnTo>
                  <a:lnTo>
                    <a:pt x="230" y="365"/>
                  </a:lnTo>
                  <a:lnTo>
                    <a:pt x="236" y="371"/>
                  </a:lnTo>
                  <a:lnTo>
                    <a:pt x="242" y="375"/>
                  </a:lnTo>
                  <a:lnTo>
                    <a:pt x="247" y="381"/>
                  </a:lnTo>
                  <a:lnTo>
                    <a:pt x="255" y="384"/>
                  </a:lnTo>
                  <a:lnTo>
                    <a:pt x="261" y="390"/>
                  </a:lnTo>
                  <a:lnTo>
                    <a:pt x="266" y="394"/>
                  </a:lnTo>
                  <a:lnTo>
                    <a:pt x="272" y="400"/>
                  </a:lnTo>
                  <a:lnTo>
                    <a:pt x="278" y="403"/>
                  </a:lnTo>
                  <a:lnTo>
                    <a:pt x="285" y="409"/>
                  </a:lnTo>
                  <a:lnTo>
                    <a:pt x="291" y="413"/>
                  </a:lnTo>
                  <a:lnTo>
                    <a:pt x="297" y="417"/>
                  </a:lnTo>
                  <a:lnTo>
                    <a:pt x="302" y="422"/>
                  </a:lnTo>
                  <a:lnTo>
                    <a:pt x="308" y="428"/>
                  </a:lnTo>
                  <a:lnTo>
                    <a:pt x="314" y="432"/>
                  </a:lnTo>
                  <a:lnTo>
                    <a:pt x="320" y="436"/>
                  </a:lnTo>
                  <a:lnTo>
                    <a:pt x="325" y="441"/>
                  </a:lnTo>
                  <a:lnTo>
                    <a:pt x="333" y="447"/>
                  </a:lnTo>
                  <a:lnTo>
                    <a:pt x="339" y="451"/>
                  </a:lnTo>
                  <a:lnTo>
                    <a:pt x="344" y="457"/>
                  </a:lnTo>
                  <a:lnTo>
                    <a:pt x="350" y="462"/>
                  </a:lnTo>
                  <a:lnTo>
                    <a:pt x="356" y="468"/>
                  </a:lnTo>
                  <a:lnTo>
                    <a:pt x="363" y="466"/>
                  </a:lnTo>
                  <a:lnTo>
                    <a:pt x="373" y="464"/>
                  </a:lnTo>
                  <a:lnTo>
                    <a:pt x="379" y="462"/>
                  </a:lnTo>
                  <a:lnTo>
                    <a:pt x="388" y="460"/>
                  </a:lnTo>
                  <a:lnTo>
                    <a:pt x="394" y="457"/>
                  </a:lnTo>
                  <a:lnTo>
                    <a:pt x="401" y="455"/>
                  </a:lnTo>
                  <a:lnTo>
                    <a:pt x="409" y="451"/>
                  </a:lnTo>
                  <a:lnTo>
                    <a:pt x="417" y="447"/>
                  </a:lnTo>
                  <a:lnTo>
                    <a:pt x="422" y="441"/>
                  </a:lnTo>
                  <a:lnTo>
                    <a:pt x="428" y="436"/>
                  </a:lnTo>
                  <a:lnTo>
                    <a:pt x="434" y="430"/>
                  </a:lnTo>
                  <a:lnTo>
                    <a:pt x="439" y="426"/>
                  </a:lnTo>
                  <a:lnTo>
                    <a:pt x="445" y="419"/>
                  </a:lnTo>
                  <a:lnTo>
                    <a:pt x="451" y="413"/>
                  </a:lnTo>
                  <a:lnTo>
                    <a:pt x="455" y="407"/>
                  </a:lnTo>
                  <a:lnTo>
                    <a:pt x="458" y="401"/>
                  </a:lnTo>
                  <a:lnTo>
                    <a:pt x="462" y="394"/>
                  </a:lnTo>
                  <a:lnTo>
                    <a:pt x="466" y="386"/>
                  </a:lnTo>
                  <a:lnTo>
                    <a:pt x="470" y="379"/>
                  </a:lnTo>
                  <a:lnTo>
                    <a:pt x="474" y="373"/>
                  </a:lnTo>
                  <a:lnTo>
                    <a:pt x="475" y="363"/>
                  </a:lnTo>
                  <a:lnTo>
                    <a:pt x="479" y="356"/>
                  </a:lnTo>
                  <a:lnTo>
                    <a:pt x="481" y="348"/>
                  </a:lnTo>
                  <a:lnTo>
                    <a:pt x="485" y="341"/>
                  </a:lnTo>
                  <a:lnTo>
                    <a:pt x="485" y="333"/>
                  </a:lnTo>
                  <a:lnTo>
                    <a:pt x="487" y="323"/>
                  </a:lnTo>
                  <a:lnTo>
                    <a:pt x="489" y="316"/>
                  </a:lnTo>
                  <a:lnTo>
                    <a:pt x="491" y="308"/>
                  </a:lnTo>
                  <a:lnTo>
                    <a:pt x="491" y="299"/>
                  </a:lnTo>
                  <a:lnTo>
                    <a:pt x="493" y="291"/>
                  </a:lnTo>
                  <a:lnTo>
                    <a:pt x="493" y="282"/>
                  </a:lnTo>
                  <a:lnTo>
                    <a:pt x="493" y="274"/>
                  </a:lnTo>
                  <a:lnTo>
                    <a:pt x="493" y="265"/>
                  </a:lnTo>
                  <a:lnTo>
                    <a:pt x="491" y="255"/>
                  </a:lnTo>
                  <a:lnTo>
                    <a:pt x="491" y="246"/>
                  </a:lnTo>
                  <a:lnTo>
                    <a:pt x="489" y="238"/>
                  </a:lnTo>
                  <a:lnTo>
                    <a:pt x="487" y="230"/>
                  </a:lnTo>
                  <a:lnTo>
                    <a:pt x="487" y="221"/>
                  </a:lnTo>
                  <a:lnTo>
                    <a:pt x="485" y="213"/>
                  </a:lnTo>
                  <a:lnTo>
                    <a:pt x="483" y="206"/>
                  </a:lnTo>
                  <a:lnTo>
                    <a:pt x="479" y="196"/>
                  </a:lnTo>
                  <a:lnTo>
                    <a:pt x="477" y="189"/>
                  </a:lnTo>
                  <a:lnTo>
                    <a:pt x="474" y="181"/>
                  </a:lnTo>
                  <a:lnTo>
                    <a:pt x="472" y="173"/>
                  </a:lnTo>
                  <a:lnTo>
                    <a:pt x="468" y="166"/>
                  </a:lnTo>
                  <a:lnTo>
                    <a:pt x="464" y="158"/>
                  </a:lnTo>
                  <a:lnTo>
                    <a:pt x="460" y="152"/>
                  </a:lnTo>
                  <a:lnTo>
                    <a:pt x="458" y="147"/>
                  </a:lnTo>
                  <a:lnTo>
                    <a:pt x="453" y="139"/>
                  </a:lnTo>
                  <a:lnTo>
                    <a:pt x="447" y="131"/>
                  </a:lnTo>
                  <a:lnTo>
                    <a:pt x="441" y="126"/>
                  </a:lnTo>
                  <a:lnTo>
                    <a:pt x="437" y="122"/>
                  </a:lnTo>
                  <a:lnTo>
                    <a:pt x="432" y="116"/>
                  </a:lnTo>
                  <a:lnTo>
                    <a:pt x="426" y="111"/>
                  </a:lnTo>
                  <a:lnTo>
                    <a:pt x="420" y="105"/>
                  </a:lnTo>
                  <a:lnTo>
                    <a:pt x="415" y="103"/>
                  </a:lnTo>
                  <a:lnTo>
                    <a:pt x="407" y="97"/>
                  </a:lnTo>
                  <a:lnTo>
                    <a:pt x="399" y="95"/>
                  </a:lnTo>
                  <a:lnTo>
                    <a:pt x="392" y="92"/>
                  </a:lnTo>
                  <a:lnTo>
                    <a:pt x="386" y="90"/>
                  </a:lnTo>
                  <a:lnTo>
                    <a:pt x="379" y="86"/>
                  </a:lnTo>
                  <a:lnTo>
                    <a:pt x="371" y="86"/>
                  </a:lnTo>
                  <a:lnTo>
                    <a:pt x="363" y="84"/>
                  </a:lnTo>
                  <a:lnTo>
                    <a:pt x="356" y="84"/>
                  </a:lnTo>
                  <a:lnTo>
                    <a:pt x="352" y="80"/>
                  </a:lnTo>
                  <a:lnTo>
                    <a:pt x="348" y="76"/>
                  </a:lnTo>
                  <a:lnTo>
                    <a:pt x="342" y="71"/>
                  </a:lnTo>
                  <a:lnTo>
                    <a:pt x="337" y="65"/>
                  </a:lnTo>
                  <a:lnTo>
                    <a:pt x="329" y="57"/>
                  </a:lnTo>
                  <a:lnTo>
                    <a:pt x="323" y="52"/>
                  </a:lnTo>
                  <a:lnTo>
                    <a:pt x="316" y="44"/>
                  </a:lnTo>
                  <a:lnTo>
                    <a:pt x="310" y="38"/>
                  </a:lnTo>
                  <a:lnTo>
                    <a:pt x="302" y="31"/>
                  </a:lnTo>
                  <a:lnTo>
                    <a:pt x="297" y="25"/>
                  </a:lnTo>
                  <a:lnTo>
                    <a:pt x="291" y="19"/>
                  </a:lnTo>
                  <a:lnTo>
                    <a:pt x="285" y="14"/>
                  </a:lnTo>
                  <a:lnTo>
                    <a:pt x="278" y="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7" name="Freeform 51"/>
            <p:cNvSpPr>
              <a:spLocks/>
            </p:cNvSpPr>
            <p:nvPr/>
          </p:nvSpPr>
          <p:spPr bwMode="auto">
            <a:xfrm>
              <a:off x="3120" y="1624"/>
              <a:ext cx="121" cy="94"/>
            </a:xfrm>
            <a:custGeom>
              <a:avLst/>
              <a:gdLst>
                <a:gd name="T0" fmla="*/ 0 w 243"/>
                <a:gd name="T1" fmla="*/ 1 h 186"/>
                <a:gd name="T2" fmla="*/ 0 w 243"/>
                <a:gd name="T3" fmla="*/ 1 h 186"/>
                <a:gd name="T4" fmla="*/ 0 w 243"/>
                <a:gd name="T5" fmla="*/ 1 h 186"/>
                <a:gd name="T6" fmla="*/ 0 w 243"/>
                <a:gd name="T7" fmla="*/ 1 h 186"/>
                <a:gd name="T8" fmla="*/ 0 w 243"/>
                <a:gd name="T9" fmla="*/ 1 h 186"/>
                <a:gd name="T10" fmla="*/ 0 w 243"/>
                <a:gd name="T11" fmla="*/ 1 h 186"/>
                <a:gd name="T12" fmla="*/ 0 w 243"/>
                <a:gd name="T13" fmla="*/ 1 h 186"/>
                <a:gd name="T14" fmla="*/ 0 w 243"/>
                <a:gd name="T15" fmla="*/ 1 h 186"/>
                <a:gd name="T16" fmla="*/ 0 w 243"/>
                <a:gd name="T17" fmla="*/ 1 h 186"/>
                <a:gd name="T18" fmla="*/ 0 w 243"/>
                <a:gd name="T19" fmla="*/ 1 h 186"/>
                <a:gd name="T20" fmla="*/ 0 w 243"/>
                <a:gd name="T21" fmla="*/ 1 h 186"/>
                <a:gd name="T22" fmla="*/ 0 w 243"/>
                <a:gd name="T23" fmla="*/ 1 h 186"/>
                <a:gd name="T24" fmla="*/ 0 w 243"/>
                <a:gd name="T25" fmla="*/ 1 h 186"/>
                <a:gd name="T26" fmla="*/ 0 w 243"/>
                <a:gd name="T27" fmla="*/ 1 h 186"/>
                <a:gd name="T28" fmla="*/ 0 w 243"/>
                <a:gd name="T29" fmla="*/ 1 h 186"/>
                <a:gd name="T30" fmla="*/ 0 w 243"/>
                <a:gd name="T31" fmla="*/ 1 h 186"/>
                <a:gd name="T32" fmla="*/ 0 w 243"/>
                <a:gd name="T33" fmla="*/ 1 h 186"/>
                <a:gd name="T34" fmla="*/ 0 w 243"/>
                <a:gd name="T35" fmla="*/ 1 h 186"/>
                <a:gd name="T36" fmla="*/ 0 w 243"/>
                <a:gd name="T37" fmla="*/ 1 h 186"/>
                <a:gd name="T38" fmla="*/ 0 w 243"/>
                <a:gd name="T39" fmla="*/ 1 h 186"/>
                <a:gd name="T40" fmla="*/ 0 w 243"/>
                <a:gd name="T41" fmla="*/ 1 h 186"/>
                <a:gd name="T42" fmla="*/ 0 w 243"/>
                <a:gd name="T43" fmla="*/ 1 h 186"/>
                <a:gd name="T44" fmla="*/ 0 w 243"/>
                <a:gd name="T45" fmla="*/ 1 h 186"/>
                <a:gd name="T46" fmla="*/ 0 w 243"/>
                <a:gd name="T47" fmla="*/ 1 h 186"/>
                <a:gd name="T48" fmla="*/ 0 w 243"/>
                <a:gd name="T49" fmla="*/ 1 h 186"/>
                <a:gd name="T50" fmla="*/ 0 w 243"/>
                <a:gd name="T51" fmla="*/ 1 h 186"/>
                <a:gd name="T52" fmla="*/ 0 w 243"/>
                <a:gd name="T53" fmla="*/ 1 h 186"/>
                <a:gd name="T54" fmla="*/ 0 w 243"/>
                <a:gd name="T55" fmla="*/ 1 h 186"/>
                <a:gd name="T56" fmla="*/ 0 w 243"/>
                <a:gd name="T57" fmla="*/ 1 h 186"/>
                <a:gd name="T58" fmla="*/ 0 w 243"/>
                <a:gd name="T59" fmla="*/ 1 h 186"/>
                <a:gd name="T60" fmla="*/ 0 w 243"/>
                <a:gd name="T61" fmla="*/ 1 h 186"/>
                <a:gd name="T62" fmla="*/ 0 w 243"/>
                <a:gd name="T63" fmla="*/ 1 h 186"/>
                <a:gd name="T64" fmla="*/ 0 w 243"/>
                <a:gd name="T65" fmla="*/ 1 h 186"/>
                <a:gd name="T66" fmla="*/ 0 w 243"/>
                <a:gd name="T67" fmla="*/ 1 h 186"/>
                <a:gd name="T68" fmla="*/ 0 w 243"/>
                <a:gd name="T69" fmla="*/ 1 h 186"/>
                <a:gd name="T70" fmla="*/ 0 w 243"/>
                <a:gd name="T71" fmla="*/ 1 h 186"/>
                <a:gd name="T72" fmla="*/ 0 w 243"/>
                <a:gd name="T73" fmla="*/ 1 h 186"/>
                <a:gd name="T74" fmla="*/ 0 w 243"/>
                <a:gd name="T75" fmla="*/ 1 h 186"/>
                <a:gd name="T76" fmla="*/ 0 w 243"/>
                <a:gd name="T77" fmla="*/ 1 h 186"/>
                <a:gd name="T78" fmla="*/ 0 w 243"/>
                <a:gd name="T79" fmla="*/ 1 h 186"/>
                <a:gd name="T80" fmla="*/ 0 w 243"/>
                <a:gd name="T81" fmla="*/ 1 h 186"/>
                <a:gd name="T82" fmla="*/ 0 w 243"/>
                <a:gd name="T83" fmla="*/ 1 h 186"/>
                <a:gd name="T84" fmla="*/ 0 w 243"/>
                <a:gd name="T85" fmla="*/ 1 h 186"/>
                <a:gd name="T86" fmla="*/ 0 w 243"/>
                <a:gd name="T87" fmla="*/ 1 h 186"/>
                <a:gd name="T88" fmla="*/ 0 w 243"/>
                <a:gd name="T89" fmla="*/ 1 h 186"/>
                <a:gd name="T90" fmla="*/ 0 w 243"/>
                <a:gd name="T91" fmla="*/ 1 h 186"/>
                <a:gd name="T92" fmla="*/ 0 w 243"/>
                <a:gd name="T93" fmla="*/ 1 h 186"/>
                <a:gd name="T94" fmla="*/ 0 w 243"/>
                <a:gd name="T95" fmla="*/ 0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86"/>
                <a:gd name="T146" fmla="*/ 243 w 243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86">
                  <a:moveTo>
                    <a:pt x="219" y="0"/>
                  </a:moveTo>
                  <a:lnTo>
                    <a:pt x="211" y="2"/>
                  </a:lnTo>
                  <a:lnTo>
                    <a:pt x="205" y="4"/>
                  </a:lnTo>
                  <a:lnTo>
                    <a:pt x="196" y="5"/>
                  </a:lnTo>
                  <a:lnTo>
                    <a:pt x="188" y="7"/>
                  </a:lnTo>
                  <a:lnTo>
                    <a:pt x="179" y="9"/>
                  </a:lnTo>
                  <a:lnTo>
                    <a:pt x="169" y="11"/>
                  </a:lnTo>
                  <a:lnTo>
                    <a:pt x="163" y="13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50" y="17"/>
                  </a:lnTo>
                  <a:lnTo>
                    <a:pt x="143" y="17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5" y="21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3" y="26"/>
                  </a:lnTo>
                  <a:lnTo>
                    <a:pt x="95" y="28"/>
                  </a:lnTo>
                  <a:lnTo>
                    <a:pt x="89" y="28"/>
                  </a:lnTo>
                  <a:lnTo>
                    <a:pt x="86" y="30"/>
                  </a:lnTo>
                  <a:lnTo>
                    <a:pt x="80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53" y="42"/>
                  </a:lnTo>
                  <a:lnTo>
                    <a:pt x="48" y="44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29" y="51"/>
                  </a:lnTo>
                  <a:lnTo>
                    <a:pt x="21" y="57"/>
                  </a:lnTo>
                  <a:lnTo>
                    <a:pt x="13" y="63"/>
                  </a:lnTo>
                  <a:lnTo>
                    <a:pt x="10" y="68"/>
                  </a:lnTo>
                  <a:lnTo>
                    <a:pt x="4" y="74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1" y="125"/>
                  </a:lnTo>
                  <a:lnTo>
                    <a:pt x="17" y="131"/>
                  </a:lnTo>
                  <a:lnTo>
                    <a:pt x="21" y="135"/>
                  </a:lnTo>
                  <a:lnTo>
                    <a:pt x="27" y="140"/>
                  </a:lnTo>
                  <a:lnTo>
                    <a:pt x="32" y="146"/>
                  </a:lnTo>
                  <a:lnTo>
                    <a:pt x="40" y="152"/>
                  </a:lnTo>
                  <a:lnTo>
                    <a:pt x="42" y="158"/>
                  </a:lnTo>
                  <a:lnTo>
                    <a:pt x="48" y="161"/>
                  </a:lnTo>
                  <a:lnTo>
                    <a:pt x="51" y="167"/>
                  </a:lnTo>
                  <a:lnTo>
                    <a:pt x="57" y="171"/>
                  </a:lnTo>
                  <a:lnTo>
                    <a:pt x="61" y="175"/>
                  </a:lnTo>
                  <a:lnTo>
                    <a:pt x="67" y="177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89" y="184"/>
                  </a:lnTo>
                  <a:lnTo>
                    <a:pt x="95" y="186"/>
                  </a:lnTo>
                  <a:lnTo>
                    <a:pt x="101" y="186"/>
                  </a:lnTo>
                  <a:lnTo>
                    <a:pt x="106" y="186"/>
                  </a:lnTo>
                  <a:lnTo>
                    <a:pt x="112" y="186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31" y="182"/>
                  </a:lnTo>
                  <a:lnTo>
                    <a:pt x="137" y="180"/>
                  </a:lnTo>
                  <a:lnTo>
                    <a:pt x="143" y="178"/>
                  </a:lnTo>
                  <a:lnTo>
                    <a:pt x="148" y="177"/>
                  </a:lnTo>
                  <a:lnTo>
                    <a:pt x="154" y="173"/>
                  </a:lnTo>
                  <a:lnTo>
                    <a:pt x="160" y="171"/>
                  </a:lnTo>
                  <a:lnTo>
                    <a:pt x="165" y="167"/>
                  </a:lnTo>
                  <a:lnTo>
                    <a:pt x="171" y="165"/>
                  </a:lnTo>
                  <a:lnTo>
                    <a:pt x="175" y="159"/>
                  </a:lnTo>
                  <a:lnTo>
                    <a:pt x="181" y="156"/>
                  </a:lnTo>
                  <a:lnTo>
                    <a:pt x="186" y="152"/>
                  </a:lnTo>
                  <a:lnTo>
                    <a:pt x="192" y="148"/>
                  </a:lnTo>
                  <a:lnTo>
                    <a:pt x="201" y="139"/>
                  </a:lnTo>
                  <a:lnTo>
                    <a:pt x="211" y="129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8" y="104"/>
                  </a:lnTo>
                  <a:lnTo>
                    <a:pt x="232" y="97"/>
                  </a:lnTo>
                  <a:lnTo>
                    <a:pt x="236" y="87"/>
                  </a:lnTo>
                  <a:lnTo>
                    <a:pt x="238" y="80"/>
                  </a:lnTo>
                  <a:lnTo>
                    <a:pt x="240" y="70"/>
                  </a:lnTo>
                  <a:lnTo>
                    <a:pt x="243" y="63"/>
                  </a:lnTo>
                  <a:lnTo>
                    <a:pt x="241" y="53"/>
                  </a:lnTo>
                  <a:lnTo>
                    <a:pt x="241" y="44"/>
                  </a:lnTo>
                  <a:lnTo>
                    <a:pt x="240" y="36"/>
                  </a:lnTo>
                  <a:lnTo>
                    <a:pt x="238" y="28"/>
                  </a:lnTo>
                  <a:lnTo>
                    <a:pt x="234" y="21"/>
                  </a:lnTo>
                  <a:lnTo>
                    <a:pt x="230" y="13"/>
                  </a:lnTo>
                  <a:lnTo>
                    <a:pt x="224" y="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8" name="Freeform 52"/>
            <p:cNvSpPr>
              <a:spLocks/>
            </p:cNvSpPr>
            <p:nvPr/>
          </p:nvSpPr>
          <p:spPr bwMode="auto">
            <a:xfrm>
              <a:off x="3141" y="1659"/>
              <a:ext cx="236" cy="284"/>
            </a:xfrm>
            <a:custGeom>
              <a:avLst/>
              <a:gdLst>
                <a:gd name="T0" fmla="*/ 1 w 471"/>
                <a:gd name="T1" fmla="*/ 0 h 569"/>
                <a:gd name="T2" fmla="*/ 1 w 471"/>
                <a:gd name="T3" fmla="*/ 0 h 569"/>
                <a:gd name="T4" fmla="*/ 0 w 471"/>
                <a:gd name="T5" fmla="*/ 0 h 569"/>
                <a:gd name="T6" fmla="*/ 0 w 471"/>
                <a:gd name="T7" fmla="*/ 0 h 569"/>
                <a:gd name="T8" fmla="*/ 1 w 471"/>
                <a:gd name="T9" fmla="*/ 0 h 569"/>
                <a:gd name="T10" fmla="*/ 1 w 471"/>
                <a:gd name="T11" fmla="*/ 0 h 569"/>
                <a:gd name="T12" fmla="*/ 1 w 471"/>
                <a:gd name="T13" fmla="*/ 0 h 569"/>
                <a:gd name="T14" fmla="*/ 1 w 471"/>
                <a:gd name="T15" fmla="*/ 0 h 569"/>
                <a:gd name="T16" fmla="*/ 1 w 471"/>
                <a:gd name="T17" fmla="*/ 0 h 569"/>
                <a:gd name="T18" fmla="*/ 1 w 471"/>
                <a:gd name="T19" fmla="*/ 0 h 569"/>
                <a:gd name="T20" fmla="*/ 1 w 471"/>
                <a:gd name="T21" fmla="*/ 0 h 569"/>
                <a:gd name="T22" fmla="*/ 1 w 471"/>
                <a:gd name="T23" fmla="*/ 0 h 569"/>
                <a:gd name="T24" fmla="*/ 1 w 471"/>
                <a:gd name="T25" fmla="*/ 0 h 569"/>
                <a:gd name="T26" fmla="*/ 1 w 471"/>
                <a:gd name="T27" fmla="*/ 0 h 569"/>
                <a:gd name="T28" fmla="*/ 1 w 471"/>
                <a:gd name="T29" fmla="*/ 0 h 569"/>
                <a:gd name="T30" fmla="*/ 1 w 471"/>
                <a:gd name="T31" fmla="*/ 0 h 569"/>
                <a:gd name="T32" fmla="*/ 1 w 471"/>
                <a:gd name="T33" fmla="*/ 0 h 569"/>
                <a:gd name="T34" fmla="*/ 1 w 471"/>
                <a:gd name="T35" fmla="*/ 0 h 569"/>
                <a:gd name="T36" fmla="*/ 1 w 471"/>
                <a:gd name="T37" fmla="*/ 0 h 569"/>
                <a:gd name="T38" fmla="*/ 1 w 471"/>
                <a:gd name="T39" fmla="*/ 0 h 569"/>
                <a:gd name="T40" fmla="*/ 1 w 471"/>
                <a:gd name="T41" fmla="*/ 0 h 569"/>
                <a:gd name="T42" fmla="*/ 1 w 471"/>
                <a:gd name="T43" fmla="*/ 0 h 569"/>
                <a:gd name="T44" fmla="*/ 1 w 471"/>
                <a:gd name="T45" fmla="*/ 0 h 569"/>
                <a:gd name="T46" fmla="*/ 1 w 471"/>
                <a:gd name="T47" fmla="*/ 0 h 569"/>
                <a:gd name="T48" fmla="*/ 1 w 471"/>
                <a:gd name="T49" fmla="*/ 0 h 569"/>
                <a:gd name="T50" fmla="*/ 1 w 471"/>
                <a:gd name="T51" fmla="*/ 0 h 569"/>
                <a:gd name="T52" fmla="*/ 1 w 471"/>
                <a:gd name="T53" fmla="*/ 0 h 569"/>
                <a:gd name="T54" fmla="*/ 1 w 471"/>
                <a:gd name="T55" fmla="*/ 0 h 569"/>
                <a:gd name="T56" fmla="*/ 1 w 471"/>
                <a:gd name="T57" fmla="*/ 0 h 569"/>
                <a:gd name="T58" fmla="*/ 1 w 471"/>
                <a:gd name="T59" fmla="*/ 0 h 569"/>
                <a:gd name="T60" fmla="*/ 1 w 471"/>
                <a:gd name="T61" fmla="*/ 0 h 569"/>
                <a:gd name="T62" fmla="*/ 1 w 471"/>
                <a:gd name="T63" fmla="*/ 0 h 569"/>
                <a:gd name="T64" fmla="*/ 1 w 471"/>
                <a:gd name="T65" fmla="*/ 0 h 569"/>
                <a:gd name="T66" fmla="*/ 1 w 471"/>
                <a:gd name="T67" fmla="*/ 0 h 569"/>
                <a:gd name="T68" fmla="*/ 1 w 471"/>
                <a:gd name="T69" fmla="*/ 0 h 569"/>
                <a:gd name="T70" fmla="*/ 1 w 471"/>
                <a:gd name="T71" fmla="*/ 0 h 569"/>
                <a:gd name="T72" fmla="*/ 1 w 471"/>
                <a:gd name="T73" fmla="*/ 0 h 569"/>
                <a:gd name="T74" fmla="*/ 1 w 471"/>
                <a:gd name="T75" fmla="*/ 0 h 569"/>
                <a:gd name="T76" fmla="*/ 1 w 471"/>
                <a:gd name="T77" fmla="*/ 0 h 569"/>
                <a:gd name="T78" fmla="*/ 1 w 471"/>
                <a:gd name="T79" fmla="*/ 0 h 569"/>
                <a:gd name="T80" fmla="*/ 1 w 471"/>
                <a:gd name="T81" fmla="*/ 0 h 569"/>
                <a:gd name="T82" fmla="*/ 1 w 471"/>
                <a:gd name="T83" fmla="*/ 0 h 569"/>
                <a:gd name="T84" fmla="*/ 1 w 471"/>
                <a:gd name="T85" fmla="*/ 0 h 569"/>
                <a:gd name="T86" fmla="*/ 1 w 471"/>
                <a:gd name="T87" fmla="*/ 0 h 569"/>
                <a:gd name="T88" fmla="*/ 1 w 471"/>
                <a:gd name="T89" fmla="*/ 0 h 569"/>
                <a:gd name="T90" fmla="*/ 1 w 471"/>
                <a:gd name="T91" fmla="*/ 0 h 569"/>
                <a:gd name="T92" fmla="*/ 1 w 471"/>
                <a:gd name="T93" fmla="*/ 0 h 569"/>
                <a:gd name="T94" fmla="*/ 1 w 471"/>
                <a:gd name="T95" fmla="*/ 0 h 569"/>
                <a:gd name="T96" fmla="*/ 1 w 471"/>
                <a:gd name="T97" fmla="*/ 0 h 569"/>
                <a:gd name="T98" fmla="*/ 1 w 471"/>
                <a:gd name="T99" fmla="*/ 0 h 569"/>
                <a:gd name="T100" fmla="*/ 1 w 471"/>
                <a:gd name="T101" fmla="*/ 0 h 569"/>
                <a:gd name="T102" fmla="*/ 1 w 471"/>
                <a:gd name="T103" fmla="*/ 0 h 569"/>
                <a:gd name="T104" fmla="*/ 1 w 471"/>
                <a:gd name="T105" fmla="*/ 0 h 569"/>
                <a:gd name="T106" fmla="*/ 1 w 471"/>
                <a:gd name="T107" fmla="*/ 0 h 569"/>
                <a:gd name="T108" fmla="*/ 1 w 471"/>
                <a:gd name="T109" fmla="*/ 0 h 569"/>
                <a:gd name="T110" fmla="*/ 1 w 471"/>
                <a:gd name="T111" fmla="*/ 0 h 569"/>
                <a:gd name="T112" fmla="*/ 1 w 471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69"/>
                <a:gd name="T173" fmla="*/ 471 w 471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69">
                  <a:moveTo>
                    <a:pt x="38" y="0"/>
                  </a:move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5"/>
                  </a:lnTo>
                  <a:lnTo>
                    <a:pt x="7" y="74"/>
                  </a:lnTo>
                  <a:lnTo>
                    <a:pt x="11" y="82"/>
                  </a:lnTo>
                  <a:lnTo>
                    <a:pt x="17" y="90"/>
                  </a:lnTo>
                  <a:lnTo>
                    <a:pt x="23" y="97"/>
                  </a:lnTo>
                  <a:lnTo>
                    <a:pt x="30" y="107"/>
                  </a:lnTo>
                  <a:lnTo>
                    <a:pt x="36" y="112"/>
                  </a:lnTo>
                  <a:lnTo>
                    <a:pt x="42" y="120"/>
                  </a:lnTo>
                  <a:lnTo>
                    <a:pt x="49" y="128"/>
                  </a:lnTo>
                  <a:lnTo>
                    <a:pt x="57" y="135"/>
                  </a:lnTo>
                  <a:lnTo>
                    <a:pt x="64" y="141"/>
                  </a:lnTo>
                  <a:lnTo>
                    <a:pt x="74" y="149"/>
                  </a:lnTo>
                  <a:lnTo>
                    <a:pt x="81" y="156"/>
                  </a:lnTo>
                  <a:lnTo>
                    <a:pt x="91" y="162"/>
                  </a:lnTo>
                  <a:lnTo>
                    <a:pt x="99" y="168"/>
                  </a:lnTo>
                  <a:lnTo>
                    <a:pt x="106" y="173"/>
                  </a:lnTo>
                  <a:lnTo>
                    <a:pt x="114" y="177"/>
                  </a:lnTo>
                  <a:lnTo>
                    <a:pt x="121" y="183"/>
                  </a:lnTo>
                  <a:lnTo>
                    <a:pt x="127" y="187"/>
                  </a:lnTo>
                  <a:lnTo>
                    <a:pt x="135" y="190"/>
                  </a:lnTo>
                  <a:lnTo>
                    <a:pt x="142" y="192"/>
                  </a:lnTo>
                  <a:lnTo>
                    <a:pt x="148" y="196"/>
                  </a:lnTo>
                  <a:lnTo>
                    <a:pt x="154" y="200"/>
                  </a:lnTo>
                  <a:lnTo>
                    <a:pt x="157" y="206"/>
                  </a:lnTo>
                  <a:lnTo>
                    <a:pt x="163" y="211"/>
                  </a:lnTo>
                  <a:lnTo>
                    <a:pt x="167" y="217"/>
                  </a:lnTo>
                  <a:lnTo>
                    <a:pt x="173" y="223"/>
                  </a:lnTo>
                  <a:lnTo>
                    <a:pt x="176" y="228"/>
                  </a:lnTo>
                  <a:lnTo>
                    <a:pt x="182" y="234"/>
                  </a:lnTo>
                  <a:lnTo>
                    <a:pt x="188" y="240"/>
                  </a:lnTo>
                  <a:lnTo>
                    <a:pt x="192" y="245"/>
                  </a:lnTo>
                  <a:lnTo>
                    <a:pt x="196" y="251"/>
                  </a:lnTo>
                  <a:lnTo>
                    <a:pt x="199" y="257"/>
                  </a:lnTo>
                  <a:lnTo>
                    <a:pt x="203" y="263"/>
                  </a:lnTo>
                  <a:lnTo>
                    <a:pt x="207" y="268"/>
                  </a:lnTo>
                  <a:lnTo>
                    <a:pt x="213" y="274"/>
                  </a:lnTo>
                  <a:lnTo>
                    <a:pt x="216" y="280"/>
                  </a:lnTo>
                  <a:lnTo>
                    <a:pt x="222" y="287"/>
                  </a:lnTo>
                  <a:lnTo>
                    <a:pt x="224" y="293"/>
                  </a:lnTo>
                  <a:lnTo>
                    <a:pt x="230" y="299"/>
                  </a:lnTo>
                  <a:lnTo>
                    <a:pt x="232" y="304"/>
                  </a:lnTo>
                  <a:lnTo>
                    <a:pt x="237" y="308"/>
                  </a:lnTo>
                  <a:lnTo>
                    <a:pt x="241" y="314"/>
                  </a:lnTo>
                  <a:lnTo>
                    <a:pt x="245" y="321"/>
                  </a:lnTo>
                  <a:lnTo>
                    <a:pt x="249" y="327"/>
                  </a:lnTo>
                  <a:lnTo>
                    <a:pt x="253" y="333"/>
                  </a:lnTo>
                  <a:lnTo>
                    <a:pt x="256" y="339"/>
                  </a:lnTo>
                  <a:lnTo>
                    <a:pt x="260" y="344"/>
                  </a:lnTo>
                  <a:lnTo>
                    <a:pt x="264" y="350"/>
                  </a:lnTo>
                  <a:lnTo>
                    <a:pt x="268" y="358"/>
                  </a:lnTo>
                  <a:lnTo>
                    <a:pt x="270" y="363"/>
                  </a:lnTo>
                  <a:lnTo>
                    <a:pt x="273" y="369"/>
                  </a:lnTo>
                  <a:lnTo>
                    <a:pt x="277" y="375"/>
                  </a:lnTo>
                  <a:lnTo>
                    <a:pt x="281" y="382"/>
                  </a:lnTo>
                  <a:lnTo>
                    <a:pt x="285" y="388"/>
                  </a:lnTo>
                  <a:lnTo>
                    <a:pt x="289" y="394"/>
                  </a:lnTo>
                  <a:lnTo>
                    <a:pt x="292" y="398"/>
                  </a:lnTo>
                  <a:lnTo>
                    <a:pt x="296" y="403"/>
                  </a:lnTo>
                  <a:lnTo>
                    <a:pt x="298" y="409"/>
                  </a:lnTo>
                  <a:lnTo>
                    <a:pt x="302" y="417"/>
                  </a:lnTo>
                  <a:lnTo>
                    <a:pt x="306" y="422"/>
                  </a:lnTo>
                  <a:lnTo>
                    <a:pt x="310" y="428"/>
                  </a:lnTo>
                  <a:lnTo>
                    <a:pt x="313" y="434"/>
                  </a:lnTo>
                  <a:lnTo>
                    <a:pt x="317" y="439"/>
                  </a:lnTo>
                  <a:lnTo>
                    <a:pt x="321" y="445"/>
                  </a:lnTo>
                  <a:lnTo>
                    <a:pt x="325" y="451"/>
                  </a:lnTo>
                  <a:lnTo>
                    <a:pt x="327" y="456"/>
                  </a:lnTo>
                  <a:lnTo>
                    <a:pt x="330" y="464"/>
                  </a:lnTo>
                  <a:lnTo>
                    <a:pt x="334" y="470"/>
                  </a:lnTo>
                  <a:lnTo>
                    <a:pt x="340" y="475"/>
                  </a:lnTo>
                  <a:lnTo>
                    <a:pt x="342" y="481"/>
                  </a:lnTo>
                  <a:lnTo>
                    <a:pt x="346" y="487"/>
                  </a:lnTo>
                  <a:lnTo>
                    <a:pt x="349" y="493"/>
                  </a:lnTo>
                  <a:lnTo>
                    <a:pt x="353" y="498"/>
                  </a:lnTo>
                  <a:lnTo>
                    <a:pt x="357" y="504"/>
                  </a:lnTo>
                  <a:lnTo>
                    <a:pt x="361" y="510"/>
                  </a:lnTo>
                  <a:lnTo>
                    <a:pt x="365" y="515"/>
                  </a:lnTo>
                  <a:lnTo>
                    <a:pt x="368" y="523"/>
                  </a:lnTo>
                  <a:lnTo>
                    <a:pt x="372" y="529"/>
                  </a:lnTo>
                  <a:lnTo>
                    <a:pt x="376" y="534"/>
                  </a:lnTo>
                  <a:lnTo>
                    <a:pt x="380" y="540"/>
                  </a:lnTo>
                  <a:lnTo>
                    <a:pt x="386" y="546"/>
                  </a:lnTo>
                  <a:lnTo>
                    <a:pt x="389" y="552"/>
                  </a:lnTo>
                  <a:lnTo>
                    <a:pt x="393" y="555"/>
                  </a:lnTo>
                  <a:lnTo>
                    <a:pt x="397" y="561"/>
                  </a:lnTo>
                  <a:lnTo>
                    <a:pt x="403" y="569"/>
                  </a:lnTo>
                  <a:lnTo>
                    <a:pt x="412" y="569"/>
                  </a:lnTo>
                  <a:lnTo>
                    <a:pt x="422" y="569"/>
                  </a:lnTo>
                  <a:lnTo>
                    <a:pt x="427" y="569"/>
                  </a:lnTo>
                  <a:lnTo>
                    <a:pt x="437" y="569"/>
                  </a:lnTo>
                  <a:lnTo>
                    <a:pt x="445" y="569"/>
                  </a:lnTo>
                  <a:lnTo>
                    <a:pt x="452" y="569"/>
                  </a:lnTo>
                  <a:lnTo>
                    <a:pt x="462" y="569"/>
                  </a:lnTo>
                  <a:lnTo>
                    <a:pt x="471" y="569"/>
                  </a:lnTo>
                  <a:lnTo>
                    <a:pt x="467" y="557"/>
                  </a:lnTo>
                  <a:lnTo>
                    <a:pt x="465" y="548"/>
                  </a:lnTo>
                  <a:lnTo>
                    <a:pt x="462" y="536"/>
                  </a:lnTo>
                  <a:lnTo>
                    <a:pt x="460" y="527"/>
                  </a:lnTo>
                  <a:lnTo>
                    <a:pt x="456" y="515"/>
                  </a:lnTo>
                  <a:lnTo>
                    <a:pt x="452" y="506"/>
                  </a:lnTo>
                  <a:lnTo>
                    <a:pt x="448" y="494"/>
                  </a:lnTo>
                  <a:lnTo>
                    <a:pt x="446" y="485"/>
                  </a:lnTo>
                  <a:lnTo>
                    <a:pt x="441" y="474"/>
                  </a:lnTo>
                  <a:lnTo>
                    <a:pt x="439" y="462"/>
                  </a:lnTo>
                  <a:lnTo>
                    <a:pt x="433" y="451"/>
                  </a:lnTo>
                  <a:lnTo>
                    <a:pt x="431" y="441"/>
                  </a:lnTo>
                  <a:lnTo>
                    <a:pt x="426" y="430"/>
                  </a:lnTo>
                  <a:lnTo>
                    <a:pt x="424" y="418"/>
                  </a:lnTo>
                  <a:lnTo>
                    <a:pt x="420" y="407"/>
                  </a:lnTo>
                  <a:lnTo>
                    <a:pt x="416" y="398"/>
                  </a:lnTo>
                  <a:lnTo>
                    <a:pt x="410" y="386"/>
                  </a:lnTo>
                  <a:lnTo>
                    <a:pt x="406" y="375"/>
                  </a:lnTo>
                  <a:lnTo>
                    <a:pt x="401" y="363"/>
                  </a:lnTo>
                  <a:lnTo>
                    <a:pt x="397" y="354"/>
                  </a:lnTo>
                  <a:lnTo>
                    <a:pt x="391" y="342"/>
                  </a:lnTo>
                  <a:lnTo>
                    <a:pt x="386" y="331"/>
                  </a:lnTo>
                  <a:lnTo>
                    <a:pt x="382" y="320"/>
                  </a:lnTo>
                  <a:lnTo>
                    <a:pt x="376" y="310"/>
                  </a:lnTo>
                  <a:lnTo>
                    <a:pt x="370" y="299"/>
                  </a:lnTo>
                  <a:lnTo>
                    <a:pt x="365" y="287"/>
                  </a:lnTo>
                  <a:lnTo>
                    <a:pt x="359" y="278"/>
                  </a:lnTo>
                  <a:lnTo>
                    <a:pt x="353" y="266"/>
                  </a:lnTo>
                  <a:lnTo>
                    <a:pt x="348" y="255"/>
                  </a:lnTo>
                  <a:lnTo>
                    <a:pt x="342" y="245"/>
                  </a:lnTo>
                  <a:lnTo>
                    <a:pt x="336" y="236"/>
                  </a:lnTo>
                  <a:lnTo>
                    <a:pt x="330" y="226"/>
                  </a:lnTo>
                  <a:lnTo>
                    <a:pt x="323" y="215"/>
                  </a:lnTo>
                  <a:lnTo>
                    <a:pt x="317" y="206"/>
                  </a:lnTo>
                  <a:lnTo>
                    <a:pt x="310" y="196"/>
                  </a:lnTo>
                  <a:lnTo>
                    <a:pt x="302" y="187"/>
                  </a:lnTo>
                  <a:lnTo>
                    <a:pt x="294" y="175"/>
                  </a:lnTo>
                  <a:lnTo>
                    <a:pt x="287" y="166"/>
                  </a:lnTo>
                  <a:lnTo>
                    <a:pt x="279" y="158"/>
                  </a:lnTo>
                  <a:lnTo>
                    <a:pt x="273" y="149"/>
                  </a:lnTo>
                  <a:lnTo>
                    <a:pt x="266" y="139"/>
                  </a:lnTo>
                  <a:lnTo>
                    <a:pt x="258" y="131"/>
                  </a:lnTo>
                  <a:lnTo>
                    <a:pt x="249" y="122"/>
                  </a:lnTo>
                  <a:lnTo>
                    <a:pt x="241" y="114"/>
                  </a:lnTo>
                  <a:lnTo>
                    <a:pt x="234" y="107"/>
                  </a:lnTo>
                  <a:lnTo>
                    <a:pt x="224" y="97"/>
                  </a:lnTo>
                  <a:lnTo>
                    <a:pt x="216" y="90"/>
                  </a:lnTo>
                  <a:lnTo>
                    <a:pt x="207" y="84"/>
                  </a:lnTo>
                  <a:lnTo>
                    <a:pt x="197" y="74"/>
                  </a:lnTo>
                  <a:lnTo>
                    <a:pt x="188" y="69"/>
                  </a:lnTo>
                  <a:lnTo>
                    <a:pt x="178" y="61"/>
                  </a:lnTo>
                  <a:lnTo>
                    <a:pt x="169" y="55"/>
                  </a:lnTo>
                  <a:lnTo>
                    <a:pt x="159" y="48"/>
                  </a:lnTo>
                  <a:lnTo>
                    <a:pt x="148" y="42"/>
                  </a:lnTo>
                  <a:lnTo>
                    <a:pt x="138" y="36"/>
                  </a:lnTo>
                  <a:lnTo>
                    <a:pt x="129" y="33"/>
                  </a:lnTo>
                  <a:lnTo>
                    <a:pt x="118" y="27"/>
                  </a:lnTo>
                  <a:lnTo>
                    <a:pt x="106" y="21"/>
                  </a:lnTo>
                  <a:lnTo>
                    <a:pt x="95" y="15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1" y="4"/>
                  </a:lnTo>
                  <a:lnTo>
                    <a:pt x="49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4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59" name="Freeform 53"/>
            <p:cNvSpPr>
              <a:spLocks/>
            </p:cNvSpPr>
            <p:nvPr/>
          </p:nvSpPr>
          <p:spPr bwMode="auto">
            <a:xfrm>
              <a:off x="3345" y="1946"/>
              <a:ext cx="66" cy="164"/>
            </a:xfrm>
            <a:custGeom>
              <a:avLst/>
              <a:gdLst>
                <a:gd name="T0" fmla="*/ 0 w 134"/>
                <a:gd name="T1" fmla="*/ 0 h 329"/>
                <a:gd name="T2" fmla="*/ 0 w 134"/>
                <a:gd name="T3" fmla="*/ 0 h 329"/>
                <a:gd name="T4" fmla="*/ 0 w 134"/>
                <a:gd name="T5" fmla="*/ 0 h 329"/>
                <a:gd name="T6" fmla="*/ 0 w 134"/>
                <a:gd name="T7" fmla="*/ 0 h 329"/>
                <a:gd name="T8" fmla="*/ 0 w 134"/>
                <a:gd name="T9" fmla="*/ 0 h 329"/>
                <a:gd name="T10" fmla="*/ 0 w 134"/>
                <a:gd name="T11" fmla="*/ 0 h 329"/>
                <a:gd name="T12" fmla="*/ 0 w 134"/>
                <a:gd name="T13" fmla="*/ 0 h 329"/>
                <a:gd name="T14" fmla="*/ 0 w 134"/>
                <a:gd name="T15" fmla="*/ 0 h 329"/>
                <a:gd name="T16" fmla="*/ 0 w 134"/>
                <a:gd name="T17" fmla="*/ 0 h 329"/>
                <a:gd name="T18" fmla="*/ 0 w 134"/>
                <a:gd name="T19" fmla="*/ 0 h 329"/>
                <a:gd name="T20" fmla="*/ 0 w 134"/>
                <a:gd name="T21" fmla="*/ 0 h 329"/>
                <a:gd name="T22" fmla="*/ 0 w 134"/>
                <a:gd name="T23" fmla="*/ 0 h 329"/>
                <a:gd name="T24" fmla="*/ 0 w 134"/>
                <a:gd name="T25" fmla="*/ 0 h 329"/>
                <a:gd name="T26" fmla="*/ 0 w 134"/>
                <a:gd name="T27" fmla="*/ 0 h 329"/>
                <a:gd name="T28" fmla="*/ 0 w 134"/>
                <a:gd name="T29" fmla="*/ 0 h 329"/>
                <a:gd name="T30" fmla="*/ 0 w 134"/>
                <a:gd name="T31" fmla="*/ 0 h 329"/>
                <a:gd name="T32" fmla="*/ 0 w 134"/>
                <a:gd name="T33" fmla="*/ 0 h 329"/>
                <a:gd name="T34" fmla="*/ 0 w 134"/>
                <a:gd name="T35" fmla="*/ 0 h 329"/>
                <a:gd name="T36" fmla="*/ 0 w 134"/>
                <a:gd name="T37" fmla="*/ 0 h 329"/>
                <a:gd name="T38" fmla="*/ 0 w 134"/>
                <a:gd name="T39" fmla="*/ 0 h 329"/>
                <a:gd name="T40" fmla="*/ 0 w 134"/>
                <a:gd name="T41" fmla="*/ 0 h 329"/>
                <a:gd name="T42" fmla="*/ 0 w 134"/>
                <a:gd name="T43" fmla="*/ 0 h 329"/>
                <a:gd name="T44" fmla="*/ 0 w 134"/>
                <a:gd name="T45" fmla="*/ 0 h 329"/>
                <a:gd name="T46" fmla="*/ 0 w 134"/>
                <a:gd name="T47" fmla="*/ 0 h 329"/>
                <a:gd name="T48" fmla="*/ 0 w 134"/>
                <a:gd name="T49" fmla="*/ 0 h 329"/>
                <a:gd name="T50" fmla="*/ 0 w 134"/>
                <a:gd name="T51" fmla="*/ 0 h 329"/>
                <a:gd name="T52" fmla="*/ 0 w 134"/>
                <a:gd name="T53" fmla="*/ 0 h 329"/>
                <a:gd name="T54" fmla="*/ 0 w 134"/>
                <a:gd name="T55" fmla="*/ 0 h 329"/>
                <a:gd name="T56" fmla="*/ 0 w 134"/>
                <a:gd name="T57" fmla="*/ 0 h 329"/>
                <a:gd name="T58" fmla="*/ 0 w 134"/>
                <a:gd name="T59" fmla="*/ 0 h 329"/>
                <a:gd name="T60" fmla="*/ 0 w 134"/>
                <a:gd name="T61" fmla="*/ 0 h 329"/>
                <a:gd name="T62" fmla="*/ 0 w 134"/>
                <a:gd name="T63" fmla="*/ 0 h 329"/>
                <a:gd name="T64" fmla="*/ 0 w 134"/>
                <a:gd name="T65" fmla="*/ 0 h 329"/>
                <a:gd name="T66" fmla="*/ 0 w 134"/>
                <a:gd name="T67" fmla="*/ 0 h 329"/>
                <a:gd name="T68" fmla="*/ 0 w 134"/>
                <a:gd name="T69" fmla="*/ 0 h 329"/>
                <a:gd name="T70" fmla="*/ 0 w 134"/>
                <a:gd name="T71" fmla="*/ 0 h 329"/>
                <a:gd name="T72" fmla="*/ 0 w 134"/>
                <a:gd name="T73" fmla="*/ 0 h 329"/>
                <a:gd name="T74" fmla="*/ 0 w 134"/>
                <a:gd name="T75" fmla="*/ 0 h 329"/>
                <a:gd name="T76" fmla="*/ 0 w 134"/>
                <a:gd name="T77" fmla="*/ 0 h 329"/>
                <a:gd name="T78" fmla="*/ 0 w 134"/>
                <a:gd name="T79" fmla="*/ 0 h 329"/>
                <a:gd name="T80" fmla="*/ 0 w 134"/>
                <a:gd name="T81" fmla="*/ 0 h 329"/>
                <a:gd name="T82" fmla="*/ 0 w 134"/>
                <a:gd name="T83" fmla="*/ 0 h 329"/>
                <a:gd name="T84" fmla="*/ 0 w 134"/>
                <a:gd name="T85" fmla="*/ 0 h 329"/>
                <a:gd name="T86" fmla="*/ 0 w 134"/>
                <a:gd name="T87" fmla="*/ 0 h 329"/>
                <a:gd name="T88" fmla="*/ 0 w 134"/>
                <a:gd name="T89" fmla="*/ 0 h 3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329"/>
                <a:gd name="T137" fmla="*/ 134 w 134"/>
                <a:gd name="T138" fmla="*/ 329 h 3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329">
                  <a:moveTo>
                    <a:pt x="120" y="0"/>
                  </a:moveTo>
                  <a:lnTo>
                    <a:pt x="113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9" y="8"/>
                  </a:lnTo>
                  <a:lnTo>
                    <a:pt x="94" y="12"/>
                  </a:lnTo>
                  <a:lnTo>
                    <a:pt x="92" y="17"/>
                  </a:lnTo>
                  <a:lnTo>
                    <a:pt x="88" y="23"/>
                  </a:lnTo>
                  <a:lnTo>
                    <a:pt x="84" y="29"/>
                  </a:lnTo>
                  <a:lnTo>
                    <a:pt x="75" y="36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4"/>
                  </a:lnTo>
                  <a:lnTo>
                    <a:pt x="27" y="52"/>
                  </a:lnTo>
                  <a:lnTo>
                    <a:pt x="21" y="59"/>
                  </a:lnTo>
                  <a:lnTo>
                    <a:pt x="18" y="67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8" y="90"/>
                  </a:lnTo>
                  <a:lnTo>
                    <a:pt x="6" y="99"/>
                  </a:lnTo>
                  <a:lnTo>
                    <a:pt x="2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7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6" y="215"/>
                  </a:lnTo>
                  <a:lnTo>
                    <a:pt x="8" y="225"/>
                  </a:lnTo>
                  <a:lnTo>
                    <a:pt x="8" y="234"/>
                  </a:lnTo>
                  <a:lnTo>
                    <a:pt x="10" y="244"/>
                  </a:lnTo>
                  <a:lnTo>
                    <a:pt x="10" y="251"/>
                  </a:lnTo>
                  <a:lnTo>
                    <a:pt x="10" y="261"/>
                  </a:lnTo>
                  <a:lnTo>
                    <a:pt x="10" y="270"/>
                  </a:lnTo>
                  <a:lnTo>
                    <a:pt x="12" y="280"/>
                  </a:lnTo>
                  <a:lnTo>
                    <a:pt x="12" y="289"/>
                  </a:lnTo>
                  <a:lnTo>
                    <a:pt x="12" y="299"/>
                  </a:lnTo>
                  <a:lnTo>
                    <a:pt x="10" y="308"/>
                  </a:lnTo>
                  <a:lnTo>
                    <a:pt x="10" y="320"/>
                  </a:lnTo>
                  <a:lnTo>
                    <a:pt x="20" y="322"/>
                  </a:lnTo>
                  <a:lnTo>
                    <a:pt x="27" y="323"/>
                  </a:lnTo>
                  <a:lnTo>
                    <a:pt x="35" y="327"/>
                  </a:lnTo>
                  <a:lnTo>
                    <a:pt x="44" y="329"/>
                  </a:lnTo>
                  <a:lnTo>
                    <a:pt x="44" y="323"/>
                  </a:lnTo>
                  <a:lnTo>
                    <a:pt x="44" y="320"/>
                  </a:lnTo>
                  <a:lnTo>
                    <a:pt x="44" y="314"/>
                  </a:lnTo>
                  <a:lnTo>
                    <a:pt x="44" y="308"/>
                  </a:lnTo>
                  <a:lnTo>
                    <a:pt x="46" y="299"/>
                  </a:lnTo>
                  <a:lnTo>
                    <a:pt x="46" y="289"/>
                  </a:lnTo>
                  <a:lnTo>
                    <a:pt x="48" y="278"/>
                  </a:lnTo>
                  <a:lnTo>
                    <a:pt x="50" y="268"/>
                  </a:lnTo>
                  <a:lnTo>
                    <a:pt x="50" y="259"/>
                  </a:lnTo>
                  <a:lnTo>
                    <a:pt x="54" y="249"/>
                  </a:lnTo>
                  <a:lnTo>
                    <a:pt x="54" y="240"/>
                  </a:lnTo>
                  <a:lnTo>
                    <a:pt x="56" y="230"/>
                  </a:lnTo>
                  <a:lnTo>
                    <a:pt x="58" y="219"/>
                  </a:lnTo>
                  <a:lnTo>
                    <a:pt x="61" y="211"/>
                  </a:lnTo>
                  <a:lnTo>
                    <a:pt x="63" y="202"/>
                  </a:lnTo>
                  <a:lnTo>
                    <a:pt x="65" y="192"/>
                  </a:lnTo>
                  <a:lnTo>
                    <a:pt x="69" y="183"/>
                  </a:lnTo>
                  <a:lnTo>
                    <a:pt x="71" y="173"/>
                  </a:lnTo>
                  <a:lnTo>
                    <a:pt x="73" y="164"/>
                  </a:lnTo>
                  <a:lnTo>
                    <a:pt x="77" y="156"/>
                  </a:lnTo>
                  <a:lnTo>
                    <a:pt x="78" y="147"/>
                  </a:lnTo>
                  <a:lnTo>
                    <a:pt x="82" y="137"/>
                  </a:lnTo>
                  <a:lnTo>
                    <a:pt x="86" y="128"/>
                  </a:lnTo>
                  <a:lnTo>
                    <a:pt x="88" y="118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99" y="92"/>
                  </a:lnTo>
                  <a:lnTo>
                    <a:pt x="103" y="84"/>
                  </a:lnTo>
                  <a:lnTo>
                    <a:pt x="107" y="74"/>
                  </a:lnTo>
                  <a:lnTo>
                    <a:pt x="113" y="67"/>
                  </a:lnTo>
                  <a:lnTo>
                    <a:pt x="116" y="59"/>
                  </a:lnTo>
                  <a:lnTo>
                    <a:pt x="122" y="50"/>
                  </a:lnTo>
                  <a:lnTo>
                    <a:pt x="128" y="42"/>
                  </a:lnTo>
                  <a:lnTo>
                    <a:pt x="134" y="35"/>
                  </a:lnTo>
                  <a:lnTo>
                    <a:pt x="130" y="25"/>
                  </a:lnTo>
                  <a:lnTo>
                    <a:pt x="126" y="16"/>
                  </a:lnTo>
                  <a:lnTo>
                    <a:pt x="12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0" name="Freeform 54"/>
            <p:cNvSpPr>
              <a:spLocks/>
            </p:cNvSpPr>
            <p:nvPr/>
          </p:nvSpPr>
          <p:spPr bwMode="auto">
            <a:xfrm>
              <a:off x="2492" y="1496"/>
              <a:ext cx="399" cy="171"/>
            </a:xfrm>
            <a:custGeom>
              <a:avLst/>
              <a:gdLst>
                <a:gd name="T0" fmla="*/ 0 w 799"/>
                <a:gd name="T1" fmla="*/ 1 h 342"/>
                <a:gd name="T2" fmla="*/ 0 w 799"/>
                <a:gd name="T3" fmla="*/ 1 h 342"/>
                <a:gd name="T4" fmla="*/ 0 w 799"/>
                <a:gd name="T5" fmla="*/ 1 h 342"/>
                <a:gd name="T6" fmla="*/ 0 w 799"/>
                <a:gd name="T7" fmla="*/ 1 h 342"/>
                <a:gd name="T8" fmla="*/ 0 w 799"/>
                <a:gd name="T9" fmla="*/ 1 h 342"/>
                <a:gd name="T10" fmla="*/ 0 w 799"/>
                <a:gd name="T11" fmla="*/ 1 h 342"/>
                <a:gd name="T12" fmla="*/ 0 w 799"/>
                <a:gd name="T13" fmla="*/ 1 h 342"/>
                <a:gd name="T14" fmla="*/ 0 w 799"/>
                <a:gd name="T15" fmla="*/ 1 h 342"/>
                <a:gd name="T16" fmla="*/ 0 w 799"/>
                <a:gd name="T17" fmla="*/ 1 h 342"/>
                <a:gd name="T18" fmla="*/ 0 w 799"/>
                <a:gd name="T19" fmla="*/ 1 h 342"/>
                <a:gd name="T20" fmla="*/ 0 w 799"/>
                <a:gd name="T21" fmla="*/ 1 h 342"/>
                <a:gd name="T22" fmla="*/ 0 w 799"/>
                <a:gd name="T23" fmla="*/ 1 h 342"/>
                <a:gd name="T24" fmla="*/ 0 w 799"/>
                <a:gd name="T25" fmla="*/ 1 h 342"/>
                <a:gd name="T26" fmla="*/ 0 w 799"/>
                <a:gd name="T27" fmla="*/ 1 h 342"/>
                <a:gd name="T28" fmla="*/ 0 w 799"/>
                <a:gd name="T29" fmla="*/ 1 h 342"/>
                <a:gd name="T30" fmla="*/ 0 w 799"/>
                <a:gd name="T31" fmla="*/ 1 h 342"/>
                <a:gd name="T32" fmla="*/ 0 w 799"/>
                <a:gd name="T33" fmla="*/ 1 h 342"/>
                <a:gd name="T34" fmla="*/ 0 w 799"/>
                <a:gd name="T35" fmla="*/ 1 h 342"/>
                <a:gd name="T36" fmla="*/ 0 w 799"/>
                <a:gd name="T37" fmla="*/ 1 h 342"/>
                <a:gd name="T38" fmla="*/ 0 w 799"/>
                <a:gd name="T39" fmla="*/ 1 h 342"/>
                <a:gd name="T40" fmla="*/ 0 w 799"/>
                <a:gd name="T41" fmla="*/ 1 h 342"/>
                <a:gd name="T42" fmla="*/ 0 w 799"/>
                <a:gd name="T43" fmla="*/ 1 h 342"/>
                <a:gd name="T44" fmla="*/ 0 w 799"/>
                <a:gd name="T45" fmla="*/ 1 h 342"/>
                <a:gd name="T46" fmla="*/ 0 w 799"/>
                <a:gd name="T47" fmla="*/ 1 h 342"/>
                <a:gd name="T48" fmla="*/ 0 w 799"/>
                <a:gd name="T49" fmla="*/ 1 h 342"/>
                <a:gd name="T50" fmla="*/ 0 w 799"/>
                <a:gd name="T51" fmla="*/ 1 h 342"/>
                <a:gd name="T52" fmla="*/ 0 w 799"/>
                <a:gd name="T53" fmla="*/ 1 h 342"/>
                <a:gd name="T54" fmla="*/ 0 w 799"/>
                <a:gd name="T55" fmla="*/ 1 h 342"/>
                <a:gd name="T56" fmla="*/ 0 w 799"/>
                <a:gd name="T57" fmla="*/ 1 h 342"/>
                <a:gd name="T58" fmla="*/ 0 w 799"/>
                <a:gd name="T59" fmla="*/ 1 h 342"/>
                <a:gd name="T60" fmla="*/ 0 w 799"/>
                <a:gd name="T61" fmla="*/ 1 h 342"/>
                <a:gd name="T62" fmla="*/ 0 w 799"/>
                <a:gd name="T63" fmla="*/ 1 h 342"/>
                <a:gd name="T64" fmla="*/ 0 w 799"/>
                <a:gd name="T65" fmla="*/ 1 h 342"/>
                <a:gd name="T66" fmla="*/ 0 w 799"/>
                <a:gd name="T67" fmla="*/ 1 h 342"/>
                <a:gd name="T68" fmla="*/ 0 w 799"/>
                <a:gd name="T69" fmla="*/ 1 h 342"/>
                <a:gd name="T70" fmla="*/ 0 w 799"/>
                <a:gd name="T71" fmla="*/ 1 h 342"/>
                <a:gd name="T72" fmla="*/ 0 w 799"/>
                <a:gd name="T73" fmla="*/ 1 h 342"/>
                <a:gd name="T74" fmla="*/ 0 w 799"/>
                <a:gd name="T75" fmla="*/ 1 h 342"/>
                <a:gd name="T76" fmla="*/ 0 w 799"/>
                <a:gd name="T77" fmla="*/ 1 h 342"/>
                <a:gd name="T78" fmla="*/ 0 w 799"/>
                <a:gd name="T79" fmla="*/ 1 h 342"/>
                <a:gd name="T80" fmla="*/ 0 w 799"/>
                <a:gd name="T81" fmla="*/ 1 h 342"/>
                <a:gd name="T82" fmla="*/ 0 w 799"/>
                <a:gd name="T83" fmla="*/ 1 h 342"/>
                <a:gd name="T84" fmla="*/ 0 w 799"/>
                <a:gd name="T85" fmla="*/ 1 h 342"/>
                <a:gd name="T86" fmla="*/ 0 w 799"/>
                <a:gd name="T87" fmla="*/ 1 h 342"/>
                <a:gd name="T88" fmla="*/ 0 w 799"/>
                <a:gd name="T89" fmla="*/ 1 h 342"/>
                <a:gd name="T90" fmla="*/ 0 w 799"/>
                <a:gd name="T91" fmla="*/ 1 h 342"/>
                <a:gd name="T92" fmla="*/ 0 w 799"/>
                <a:gd name="T93" fmla="*/ 1 h 342"/>
                <a:gd name="T94" fmla="*/ 0 w 799"/>
                <a:gd name="T95" fmla="*/ 1 h 342"/>
                <a:gd name="T96" fmla="*/ 0 w 799"/>
                <a:gd name="T97" fmla="*/ 1 h 342"/>
                <a:gd name="T98" fmla="*/ 0 w 799"/>
                <a:gd name="T99" fmla="*/ 1 h 342"/>
                <a:gd name="T100" fmla="*/ 0 w 799"/>
                <a:gd name="T101" fmla="*/ 1 h 342"/>
                <a:gd name="T102" fmla="*/ 0 w 799"/>
                <a:gd name="T103" fmla="*/ 1 h 342"/>
                <a:gd name="T104" fmla="*/ 0 w 799"/>
                <a:gd name="T105" fmla="*/ 1 h 342"/>
                <a:gd name="T106" fmla="*/ 0 w 799"/>
                <a:gd name="T107" fmla="*/ 1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9"/>
                <a:gd name="T163" fmla="*/ 0 h 342"/>
                <a:gd name="T164" fmla="*/ 799 w 799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9" h="342">
                  <a:moveTo>
                    <a:pt x="713" y="0"/>
                  </a:moveTo>
                  <a:lnTo>
                    <a:pt x="702" y="2"/>
                  </a:lnTo>
                  <a:lnTo>
                    <a:pt x="689" y="4"/>
                  </a:lnTo>
                  <a:lnTo>
                    <a:pt x="677" y="6"/>
                  </a:lnTo>
                  <a:lnTo>
                    <a:pt x="666" y="10"/>
                  </a:lnTo>
                  <a:lnTo>
                    <a:pt x="652" y="12"/>
                  </a:lnTo>
                  <a:lnTo>
                    <a:pt x="641" y="15"/>
                  </a:lnTo>
                  <a:lnTo>
                    <a:pt x="630" y="17"/>
                  </a:lnTo>
                  <a:lnTo>
                    <a:pt x="618" y="21"/>
                  </a:lnTo>
                  <a:lnTo>
                    <a:pt x="605" y="23"/>
                  </a:lnTo>
                  <a:lnTo>
                    <a:pt x="594" y="27"/>
                  </a:lnTo>
                  <a:lnTo>
                    <a:pt x="582" y="29"/>
                  </a:lnTo>
                  <a:lnTo>
                    <a:pt x="571" y="31"/>
                  </a:lnTo>
                  <a:lnTo>
                    <a:pt x="559" y="34"/>
                  </a:lnTo>
                  <a:lnTo>
                    <a:pt x="548" y="38"/>
                  </a:lnTo>
                  <a:lnTo>
                    <a:pt x="536" y="42"/>
                  </a:lnTo>
                  <a:lnTo>
                    <a:pt x="525" y="44"/>
                  </a:lnTo>
                  <a:lnTo>
                    <a:pt x="512" y="48"/>
                  </a:lnTo>
                  <a:lnTo>
                    <a:pt x="500" y="50"/>
                  </a:lnTo>
                  <a:lnTo>
                    <a:pt x="489" y="53"/>
                  </a:lnTo>
                  <a:lnTo>
                    <a:pt x="478" y="57"/>
                  </a:lnTo>
                  <a:lnTo>
                    <a:pt x="466" y="61"/>
                  </a:lnTo>
                  <a:lnTo>
                    <a:pt x="455" y="65"/>
                  </a:lnTo>
                  <a:lnTo>
                    <a:pt x="443" y="69"/>
                  </a:lnTo>
                  <a:lnTo>
                    <a:pt x="432" y="72"/>
                  </a:lnTo>
                  <a:lnTo>
                    <a:pt x="421" y="76"/>
                  </a:lnTo>
                  <a:lnTo>
                    <a:pt x="409" y="80"/>
                  </a:lnTo>
                  <a:lnTo>
                    <a:pt x="398" y="84"/>
                  </a:lnTo>
                  <a:lnTo>
                    <a:pt x="386" y="90"/>
                  </a:lnTo>
                  <a:lnTo>
                    <a:pt x="375" y="93"/>
                  </a:lnTo>
                  <a:lnTo>
                    <a:pt x="364" y="97"/>
                  </a:lnTo>
                  <a:lnTo>
                    <a:pt x="352" y="101"/>
                  </a:lnTo>
                  <a:lnTo>
                    <a:pt x="343" y="107"/>
                  </a:lnTo>
                  <a:lnTo>
                    <a:pt x="331" y="110"/>
                  </a:lnTo>
                  <a:lnTo>
                    <a:pt x="320" y="116"/>
                  </a:lnTo>
                  <a:lnTo>
                    <a:pt x="308" y="118"/>
                  </a:lnTo>
                  <a:lnTo>
                    <a:pt x="297" y="124"/>
                  </a:lnTo>
                  <a:lnTo>
                    <a:pt x="286" y="128"/>
                  </a:lnTo>
                  <a:lnTo>
                    <a:pt x="276" y="133"/>
                  </a:lnTo>
                  <a:lnTo>
                    <a:pt x="265" y="137"/>
                  </a:lnTo>
                  <a:lnTo>
                    <a:pt x="255" y="143"/>
                  </a:lnTo>
                  <a:lnTo>
                    <a:pt x="244" y="148"/>
                  </a:lnTo>
                  <a:lnTo>
                    <a:pt x="232" y="154"/>
                  </a:lnTo>
                  <a:lnTo>
                    <a:pt x="221" y="158"/>
                  </a:lnTo>
                  <a:lnTo>
                    <a:pt x="210" y="164"/>
                  </a:lnTo>
                  <a:lnTo>
                    <a:pt x="198" y="169"/>
                  </a:lnTo>
                  <a:lnTo>
                    <a:pt x="189" y="175"/>
                  </a:lnTo>
                  <a:lnTo>
                    <a:pt x="179" y="181"/>
                  </a:lnTo>
                  <a:lnTo>
                    <a:pt x="168" y="186"/>
                  </a:lnTo>
                  <a:lnTo>
                    <a:pt x="156" y="192"/>
                  </a:lnTo>
                  <a:lnTo>
                    <a:pt x="145" y="198"/>
                  </a:lnTo>
                  <a:lnTo>
                    <a:pt x="135" y="204"/>
                  </a:lnTo>
                  <a:lnTo>
                    <a:pt x="124" y="209"/>
                  </a:lnTo>
                  <a:lnTo>
                    <a:pt x="115" y="215"/>
                  </a:lnTo>
                  <a:lnTo>
                    <a:pt x="103" y="221"/>
                  </a:lnTo>
                  <a:lnTo>
                    <a:pt x="94" y="228"/>
                  </a:lnTo>
                  <a:lnTo>
                    <a:pt x="82" y="234"/>
                  </a:lnTo>
                  <a:lnTo>
                    <a:pt x="71" y="240"/>
                  </a:lnTo>
                  <a:lnTo>
                    <a:pt x="61" y="247"/>
                  </a:lnTo>
                  <a:lnTo>
                    <a:pt x="50" y="253"/>
                  </a:lnTo>
                  <a:lnTo>
                    <a:pt x="40" y="261"/>
                  </a:lnTo>
                  <a:lnTo>
                    <a:pt x="31" y="268"/>
                  </a:lnTo>
                  <a:lnTo>
                    <a:pt x="19" y="276"/>
                  </a:lnTo>
                  <a:lnTo>
                    <a:pt x="10" y="282"/>
                  </a:lnTo>
                  <a:lnTo>
                    <a:pt x="0" y="291"/>
                  </a:lnTo>
                  <a:lnTo>
                    <a:pt x="4" y="297"/>
                  </a:lnTo>
                  <a:lnTo>
                    <a:pt x="10" y="302"/>
                  </a:lnTo>
                  <a:lnTo>
                    <a:pt x="16" y="308"/>
                  </a:lnTo>
                  <a:lnTo>
                    <a:pt x="21" y="316"/>
                  </a:lnTo>
                  <a:lnTo>
                    <a:pt x="25" y="321"/>
                  </a:lnTo>
                  <a:lnTo>
                    <a:pt x="31" y="329"/>
                  </a:lnTo>
                  <a:lnTo>
                    <a:pt x="35" y="335"/>
                  </a:lnTo>
                  <a:lnTo>
                    <a:pt x="42" y="342"/>
                  </a:lnTo>
                  <a:lnTo>
                    <a:pt x="48" y="339"/>
                  </a:lnTo>
                  <a:lnTo>
                    <a:pt x="54" y="337"/>
                  </a:lnTo>
                  <a:lnTo>
                    <a:pt x="59" y="333"/>
                  </a:lnTo>
                  <a:lnTo>
                    <a:pt x="65" y="333"/>
                  </a:lnTo>
                  <a:lnTo>
                    <a:pt x="71" y="329"/>
                  </a:lnTo>
                  <a:lnTo>
                    <a:pt x="78" y="329"/>
                  </a:lnTo>
                  <a:lnTo>
                    <a:pt x="84" y="327"/>
                  </a:lnTo>
                  <a:lnTo>
                    <a:pt x="92" y="327"/>
                  </a:lnTo>
                  <a:lnTo>
                    <a:pt x="97" y="325"/>
                  </a:lnTo>
                  <a:lnTo>
                    <a:pt x="103" y="323"/>
                  </a:lnTo>
                  <a:lnTo>
                    <a:pt x="111" y="323"/>
                  </a:lnTo>
                  <a:lnTo>
                    <a:pt x="116" y="323"/>
                  </a:lnTo>
                  <a:lnTo>
                    <a:pt x="122" y="323"/>
                  </a:lnTo>
                  <a:lnTo>
                    <a:pt x="128" y="323"/>
                  </a:lnTo>
                  <a:lnTo>
                    <a:pt x="135" y="323"/>
                  </a:lnTo>
                  <a:lnTo>
                    <a:pt x="143" y="323"/>
                  </a:lnTo>
                  <a:lnTo>
                    <a:pt x="149" y="323"/>
                  </a:lnTo>
                  <a:lnTo>
                    <a:pt x="154" y="323"/>
                  </a:lnTo>
                  <a:lnTo>
                    <a:pt x="162" y="323"/>
                  </a:lnTo>
                  <a:lnTo>
                    <a:pt x="168" y="325"/>
                  </a:lnTo>
                  <a:lnTo>
                    <a:pt x="173" y="325"/>
                  </a:lnTo>
                  <a:lnTo>
                    <a:pt x="181" y="325"/>
                  </a:lnTo>
                  <a:lnTo>
                    <a:pt x="187" y="327"/>
                  </a:lnTo>
                  <a:lnTo>
                    <a:pt x="194" y="327"/>
                  </a:lnTo>
                  <a:lnTo>
                    <a:pt x="200" y="327"/>
                  </a:lnTo>
                  <a:lnTo>
                    <a:pt x="206" y="329"/>
                  </a:lnTo>
                  <a:lnTo>
                    <a:pt x="213" y="329"/>
                  </a:lnTo>
                  <a:lnTo>
                    <a:pt x="221" y="331"/>
                  </a:lnTo>
                  <a:lnTo>
                    <a:pt x="227" y="331"/>
                  </a:lnTo>
                  <a:lnTo>
                    <a:pt x="232" y="331"/>
                  </a:lnTo>
                  <a:lnTo>
                    <a:pt x="240" y="333"/>
                  </a:lnTo>
                  <a:lnTo>
                    <a:pt x="248" y="333"/>
                  </a:lnTo>
                  <a:lnTo>
                    <a:pt x="253" y="333"/>
                  </a:lnTo>
                  <a:lnTo>
                    <a:pt x="259" y="333"/>
                  </a:lnTo>
                  <a:lnTo>
                    <a:pt x="265" y="333"/>
                  </a:lnTo>
                  <a:lnTo>
                    <a:pt x="270" y="335"/>
                  </a:lnTo>
                  <a:lnTo>
                    <a:pt x="276" y="333"/>
                  </a:lnTo>
                  <a:lnTo>
                    <a:pt x="284" y="333"/>
                  </a:lnTo>
                  <a:lnTo>
                    <a:pt x="289" y="333"/>
                  </a:lnTo>
                  <a:lnTo>
                    <a:pt x="297" y="333"/>
                  </a:lnTo>
                  <a:lnTo>
                    <a:pt x="303" y="333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322" y="331"/>
                  </a:lnTo>
                  <a:lnTo>
                    <a:pt x="327" y="329"/>
                  </a:lnTo>
                  <a:lnTo>
                    <a:pt x="333" y="327"/>
                  </a:lnTo>
                  <a:lnTo>
                    <a:pt x="339" y="325"/>
                  </a:lnTo>
                  <a:lnTo>
                    <a:pt x="345" y="325"/>
                  </a:lnTo>
                  <a:lnTo>
                    <a:pt x="350" y="321"/>
                  </a:lnTo>
                  <a:lnTo>
                    <a:pt x="356" y="320"/>
                  </a:lnTo>
                  <a:lnTo>
                    <a:pt x="362" y="316"/>
                  </a:lnTo>
                  <a:lnTo>
                    <a:pt x="367" y="314"/>
                  </a:lnTo>
                  <a:lnTo>
                    <a:pt x="373" y="310"/>
                  </a:lnTo>
                  <a:lnTo>
                    <a:pt x="379" y="308"/>
                  </a:lnTo>
                  <a:lnTo>
                    <a:pt x="384" y="304"/>
                  </a:lnTo>
                  <a:lnTo>
                    <a:pt x="390" y="301"/>
                  </a:lnTo>
                  <a:lnTo>
                    <a:pt x="396" y="297"/>
                  </a:lnTo>
                  <a:lnTo>
                    <a:pt x="402" y="291"/>
                  </a:lnTo>
                  <a:lnTo>
                    <a:pt x="405" y="285"/>
                  </a:lnTo>
                  <a:lnTo>
                    <a:pt x="411" y="282"/>
                  </a:lnTo>
                  <a:lnTo>
                    <a:pt x="417" y="274"/>
                  </a:lnTo>
                  <a:lnTo>
                    <a:pt x="422" y="268"/>
                  </a:lnTo>
                  <a:lnTo>
                    <a:pt x="426" y="262"/>
                  </a:lnTo>
                  <a:lnTo>
                    <a:pt x="432" y="257"/>
                  </a:lnTo>
                  <a:lnTo>
                    <a:pt x="441" y="251"/>
                  </a:lnTo>
                  <a:lnTo>
                    <a:pt x="451" y="245"/>
                  </a:lnTo>
                  <a:lnTo>
                    <a:pt x="457" y="243"/>
                  </a:lnTo>
                  <a:lnTo>
                    <a:pt x="462" y="242"/>
                  </a:lnTo>
                  <a:lnTo>
                    <a:pt x="468" y="238"/>
                  </a:lnTo>
                  <a:lnTo>
                    <a:pt x="474" y="236"/>
                  </a:lnTo>
                  <a:lnTo>
                    <a:pt x="483" y="230"/>
                  </a:lnTo>
                  <a:lnTo>
                    <a:pt x="493" y="226"/>
                  </a:lnTo>
                  <a:lnTo>
                    <a:pt x="498" y="223"/>
                  </a:lnTo>
                  <a:lnTo>
                    <a:pt x="502" y="221"/>
                  </a:lnTo>
                  <a:lnTo>
                    <a:pt x="508" y="219"/>
                  </a:lnTo>
                  <a:lnTo>
                    <a:pt x="514" y="217"/>
                  </a:lnTo>
                  <a:lnTo>
                    <a:pt x="519" y="213"/>
                  </a:lnTo>
                  <a:lnTo>
                    <a:pt x="525" y="211"/>
                  </a:lnTo>
                  <a:lnTo>
                    <a:pt x="529" y="209"/>
                  </a:lnTo>
                  <a:lnTo>
                    <a:pt x="535" y="207"/>
                  </a:lnTo>
                  <a:lnTo>
                    <a:pt x="540" y="204"/>
                  </a:lnTo>
                  <a:lnTo>
                    <a:pt x="546" y="202"/>
                  </a:lnTo>
                  <a:lnTo>
                    <a:pt x="552" y="200"/>
                  </a:lnTo>
                  <a:lnTo>
                    <a:pt x="557" y="198"/>
                  </a:lnTo>
                  <a:lnTo>
                    <a:pt x="561" y="196"/>
                  </a:lnTo>
                  <a:lnTo>
                    <a:pt x="567" y="194"/>
                  </a:lnTo>
                  <a:lnTo>
                    <a:pt x="573" y="192"/>
                  </a:lnTo>
                  <a:lnTo>
                    <a:pt x="576" y="190"/>
                  </a:lnTo>
                  <a:lnTo>
                    <a:pt x="582" y="188"/>
                  </a:lnTo>
                  <a:lnTo>
                    <a:pt x="588" y="186"/>
                  </a:lnTo>
                  <a:lnTo>
                    <a:pt x="594" y="185"/>
                  </a:lnTo>
                  <a:lnTo>
                    <a:pt x="599" y="183"/>
                  </a:lnTo>
                  <a:lnTo>
                    <a:pt x="605" y="181"/>
                  </a:lnTo>
                  <a:lnTo>
                    <a:pt x="611" y="179"/>
                  </a:lnTo>
                  <a:lnTo>
                    <a:pt x="614" y="177"/>
                  </a:lnTo>
                  <a:lnTo>
                    <a:pt x="620" y="175"/>
                  </a:lnTo>
                  <a:lnTo>
                    <a:pt x="626" y="173"/>
                  </a:lnTo>
                  <a:lnTo>
                    <a:pt x="632" y="171"/>
                  </a:lnTo>
                  <a:lnTo>
                    <a:pt x="637" y="169"/>
                  </a:lnTo>
                  <a:lnTo>
                    <a:pt x="643" y="169"/>
                  </a:lnTo>
                  <a:lnTo>
                    <a:pt x="649" y="166"/>
                  </a:lnTo>
                  <a:lnTo>
                    <a:pt x="652" y="166"/>
                  </a:lnTo>
                  <a:lnTo>
                    <a:pt x="658" y="164"/>
                  </a:lnTo>
                  <a:lnTo>
                    <a:pt x="664" y="162"/>
                  </a:lnTo>
                  <a:lnTo>
                    <a:pt x="670" y="160"/>
                  </a:lnTo>
                  <a:lnTo>
                    <a:pt x="675" y="160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92" y="156"/>
                  </a:lnTo>
                  <a:lnTo>
                    <a:pt x="698" y="156"/>
                  </a:lnTo>
                  <a:lnTo>
                    <a:pt x="704" y="154"/>
                  </a:lnTo>
                  <a:lnTo>
                    <a:pt x="709" y="154"/>
                  </a:lnTo>
                  <a:lnTo>
                    <a:pt x="715" y="154"/>
                  </a:lnTo>
                  <a:lnTo>
                    <a:pt x="721" y="152"/>
                  </a:lnTo>
                  <a:lnTo>
                    <a:pt x="727" y="152"/>
                  </a:lnTo>
                  <a:lnTo>
                    <a:pt x="732" y="152"/>
                  </a:lnTo>
                  <a:lnTo>
                    <a:pt x="738" y="152"/>
                  </a:lnTo>
                  <a:lnTo>
                    <a:pt x="744" y="152"/>
                  </a:lnTo>
                  <a:lnTo>
                    <a:pt x="749" y="152"/>
                  </a:lnTo>
                  <a:lnTo>
                    <a:pt x="755" y="152"/>
                  </a:lnTo>
                  <a:lnTo>
                    <a:pt x="761" y="152"/>
                  </a:lnTo>
                  <a:lnTo>
                    <a:pt x="768" y="152"/>
                  </a:lnTo>
                  <a:lnTo>
                    <a:pt x="774" y="152"/>
                  </a:lnTo>
                  <a:lnTo>
                    <a:pt x="780" y="154"/>
                  </a:lnTo>
                  <a:lnTo>
                    <a:pt x="786" y="147"/>
                  </a:lnTo>
                  <a:lnTo>
                    <a:pt x="789" y="141"/>
                  </a:lnTo>
                  <a:lnTo>
                    <a:pt x="791" y="135"/>
                  </a:lnTo>
                  <a:lnTo>
                    <a:pt x="795" y="129"/>
                  </a:lnTo>
                  <a:lnTo>
                    <a:pt x="797" y="124"/>
                  </a:lnTo>
                  <a:lnTo>
                    <a:pt x="799" y="118"/>
                  </a:lnTo>
                  <a:lnTo>
                    <a:pt x="799" y="112"/>
                  </a:lnTo>
                  <a:lnTo>
                    <a:pt x="799" y="109"/>
                  </a:lnTo>
                  <a:lnTo>
                    <a:pt x="795" y="97"/>
                  </a:lnTo>
                  <a:lnTo>
                    <a:pt x="791" y="88"/>
                  </a:lnTo>
                  <a:lnTo>
                    <a:pt x="786" y="80"/>
                  </a:lnTo>
                  <a:lnTo>
                    <a:pt x="778" y="70"/>
                  </a:lnTo>
                  <a:lnTo>
                    <a:pt x="768" y="61"/>
                  </a:lnTo>
                  <a:lnTo>
                    <a:pt x="761" y="53"/>
                  </a:lnTo>
                  <a:lnTo>
                    <a:pt x="751" y="44"/>
                  </a:lnTo>
                  <a:lnTo>
                    <a:pt x="742" y="36"/>
                  </a:lnTo>
                  <a:lnTo>
                    <a:pt x="732" y="27"/>
                  </a:lnTo>
                  <a:lnTo>
                    <a:pt x="725" y="19"/>
                  </a:lnTo>
                  <a:lnTo>
                    <a:pt x="719" y="10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1" name="Freeform 55"/>
            <p:cNvSpPr>
              <a:spLocks/>
            </p:cNvSpPr>
            <p:nvPr/>
          </p:nvSpPr>
          <p:spPr bwMode="auto">
            <a:xfrm>
              <a:off x="2634" y="1599"/>
              <a:ext cx="27" cy="23"/>
            </a:xfrm>
            <a:custGeom>
              <a:avLst/>
              <a:gdLst>
                <a:gd name="T0" fmla="*/ 0 w 55"/>
                <a:gd name="T1" fmla="*/ 0 h 46"/>
                <a:gd name="T2" fmla="*/ 0 w 55"/>
                <a:gd name="T3" fmla="*/ 0 h 46"/>
                <a:gd name="T4" fmla="*/ 0 w 55"/>
                <a:gd name="T5" fmla="*/ 1 h 46"/>
                <a:gd name="T6" fmla="*/ 0 w 55"/>
                <a:gd name="T7" fmla="*/ 1 h 46"/>
                <a:gd name="T8" fmla="*/ 0 w 55"/>
                <a:gd name="T9" fmla="*/ 1 h 46"/>
                <a:gd name="T10" fmla="*/ 0 w 55"/>
                <a:gd name="T11" fmla="*/ 1 h 46"/>
                <a:gd name="T12" fmla="*/ 0 w 55"/>
                <a:gd name="T13" fmla="*/ 1 h 46"/>
                <a:gd name="T14" fmla="*/ 0 w 55"/>
                <a:gd name="T15" fmla="*/ 1 h 46"/>
                <a:gd name="T16" fmla="*/ 0 w 55"/>
                <a:gd name="T17" fmla="*/ 1 h 46"/>
                <a:gd name="T18" fmla="*/ 0 w 55"/>
                <a:gd name="T19" fmla="*/ 1 h 46"/>
                <a:gd name="T20" fmla="*/ 0 w 55"/>
                <a:gd name="T21" fmla="*/ 1 h 46"/>
                <a:gd name="T22" fmla="*/ 0 w 55"/>
                <a:gd name="T23" fmla="*/ 1 h 46"/>
                <a:gd name="T24" fmla="*/ 0 w 55"/>
                <a:gd name="T25" fmla="*/ 1 h 46"/>
                <a:gd name="T26" fmla="*/ 0 w 55"/>
                <a:gd name="T27" fmla="*/ 1 h 46"/>
                <a:gd name="T28" fmla="*/ 0 w 55"/>
                <a:gd name="T29" fmla="*/ 1 h 46"/>
                <a:gd name="T30" fmla="*/ 0 w 55"/>
                <a:gd name="T31" fmla="*/ 1 h 46"/>
                <a:gd name="T32" fmla="*/ 0 w 55"/>
                <a:gd name="T33" fmla="*/ 1 h 46"/>
                <a:gd name="T34" fmla="*/ 0 w 55"/>
                <a:gd name="T35" fmla="*/ 1 h 46"/>
                <a:gd name="T36" fmla="*/ 0 w 55"/>
                <a:gd name="T37" fmla="*/ 1 h 46"/>
                <a:gd name="T38" fmla="*/ 0 w 55"/>
                <a:gd name="T39" fmla="*/ 1 h 46"/>
                <a:gd name="T40" fmla="*/ 0 w 55"/>
                <a:gd name="T41" fmla="*/ 1 h 46"/>
                <a:gd name="T42" fmla="*/ 0 w 55"/>
                <a:gd name="T43" fmla="*/ 1 h 46"/>
                <a:gd name="T44" fmla="*/ 0 w 55"/>
                <a:gd name="T45" fmla="*/ 0 h 46"/>
                <a:gd name="T46" fmla="*/ 0 w 55"/>
                <a:gd name="T47" fmla="*/ 0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46"/>
                <a:gd name="T74" fmla="*/ 55 w 55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46">
                  <a:moveTo>
                    <a:pt x="55" y="0"/>
                  </a:moveTo>
                  <a:lnTo>
                    <a:pt x="49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4" y="33"/>
                  </a:lnTo>
                  <a:lnTo>
                    <a:pt x="30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47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2" name="Freeform 56"/>
            <p:cNvSpPr>
              <a:spLocks/>
            </p:cNvSpPr>
            <p:nvPr/>
          </p:nvSpPr>
          <p:spPr bwMode="auto">
            <a:xfrm>
              <a:off x="2348" y="1890"/>
              <a:ext cx="220" cy="130"/>
            </a:xfrm>
            <a:custGeom>
              <a:avLst/>
              <a:gdLst>
                <a:gd name="T0" fmla="*/ 0 w 441"/>
                <a:gd name="T1" fmla="*/ 0 h 261"/>
                <a:gd name="T2" fmla="*/ 0 w 441"/>
                <a:gd name="T3" fmla="*/ 0 h 261"/>
                <a:gd name="T4" fmla="*/ 0 w 441"/>
                <a:gd name="T5" fmla="*/ 0 h 261"/>
                <a:gd name="T6" fmla="*/ 0 w 441"/>
                <a:gd name="T7" fmla="*/ 0 h 261"/>
                <a:gd name="T8" fmla="*/ 0 w 441"/>
                <a:gd name="T9" fmla="*/ 0 h 261"/>
                <a:gd name="T10" fmla="*/ 0 w 441"/>
                <a:gd name="T11" fmla="*/ 0 h 261"/>
                <a:gd name="T12" fmla="*/ 0 w 441"/>
                <a:gd name="T13" fmla="*/ 0 h 261"/>
                <a:gd name="T14" fmla="*/ 0 w 441"/>
                <a:gd name="T15" fmla="*/ 0 h 261"/>
                <a:gd name="T16" fmla="*/ 0 w 441"/>
                <a:gd name="T17" fmla="*/ 0 h 261"/>
                <a:gd name="T18" fmla="*/ 0 w 441"/>
                <a:gd name="T19" fmla="*/ 0 h 261"/>
                <a:gd name="T20" fmla="*/ 0 w 441"/>
                <a:gd name="T21" fmla="*/ 0 h 261"/>
                <a:gd name="T22" fmla="*/ 0 w 441"/>
                <a:gd name="T23" fmla="*/ 0 h 261"/>
                <a:gd name="T24" fmla="*/ 0 w 441"/>
                <a:gd name="T25" fmla="*/ 0 h 261"/>
                <a:gd name="T26" fmla="*/ 0 w 441"/>
                <a:gd name="T27" fmla="*/ 0 h 261"/>
                <a:gd name="T28" fmla="*/ 0 w 441"/>
                <a:gd name="T29" fmla="*/ 0 h 261"/>
                <a:gd name="T30" fmla="*/ 0 w 441"/>
                <a:gd name="T31" fmla="*/ 0 h 261"/>
                <a:gd name="T32" fmla="*/ 0 w 441"/>
                <a:gd name="T33" fmla="*/ 0 h 261"/>
                <a:gd name="T34" fmla="*/ 0 w 441"/>
                <a:gd name="T35" fmla="*/ 0 h 261"/>
                <a:gd name="T36" fmla="*/ 0 w 441"/>
                <a:gd name="T37" fmla="*/ 0 h 261"/>
                <a:gd name="T38" fmla="*/ 0 w 441"/>
                <a:gd name="T39" fmla="*/ 0 h 261"/>
                <a:gd name="T40" fmla="*/ 0 w 441"/>
                <a:gd name="T41" fmla="*/ 0 h 261"/>
                <a:gd name="T42" fmla="*/ 0 w 441"/>
                <a:gd name="T43" fmla="*/ 0 h 261"/>
                <a:gd name="T44" fmla="*/ 0 w 441"/>
                <a:gd name="T45" fmla="*/ 0 h 261"/>
                <a:gd name="T46" fmla="*/ 0 w 441"/>
                <a:gd name="T47" fmla="*/ 0 h 261"/>
                <a:gd name="T48" fmla="*/ 0 w 441"/>
                <a:gd name="T49" fmla="*/ 0 h 261"/>
                <a:gd name="T50" fmla="*/ 0 w 441"/>
                <a:gd name="T51" fmla="*/ 0 h 261"/>
                <a:gd name="T52" fmla="*/ 0 w 441"/>
                <a:gd name="T53" fmla="*/ 0 h 261"/>
                <a:gd name="T54" fmla="*/ 0 w 441"/>
                <a:gd name="T55" fmla="*/ 0 h 261"/>
                <a:gd name="T56" fmla="*/ 0 w 441"/>
                <a:gd name="T57" fmla="*/ 0 h 261"/>
                <a:gd name="T58" fmla="*/ 0 w 441"/>
                <a:gd name="T59" fmla="*/ 0 h 261"/>
                <a:gd name="T60" fmla="*/ 0 w 441"/>
                <a:gd name="T61" fmla="*/ 0 h 261"/>
                <a:gd name="T62" fmla="*/ 0 w 441"/>
                <a:gd name="T63" fmla="*/ 0 h 261"/>
                <a:gd name="T64" fmla="*/ 0 w 441"/>
                <a:gd name="T65" fmla="*/ 0 h 261"/>
                <a:gd name="T66" fmla="*/ 0 w 441"/>
                <a:gd name="T67" fmla="*/ 0 h 261"/>
                <a:gd name="T68" fmla="*/ 0 w 441"/>
                <a:gd name="T69" fmla="*/ 0 h 261"/>
                <a:gd name="T70" fmla="*/ 0 w 441"/>
                <a:gd name="T71" fmla="*/ 0 h 261"/>
                <a:gd name="T72" fmla="*/ 0 w 441"/>
                <a:gd name="T73" fmla="*/ 0 h 261"/>
                <a:gd name="T74" fmla="*/ 0 w 441"/>
                <a:gd name="T75" fmla="*/ 0 h 261"/>
                <a:gd name="T76" fmla="*/ 0 w 441"/>
                <a:gd name="T77" fmla="*/ 0 h 261"/>
                <a:gd name="T78" fmla="*/ 0 w 441"/>
                <a:gd name="T79" fmla="*/ 0 h 261"/>
                <a:gd name="T80" fmla="*/ 0 w 441"/>
                <a:gd name="T81" fmla="*/ 0 h 261"/>
                <a:gd name="T82" fmla="*/ 0 w 441"/>
                <a:gd name="T83" fmla="*/ 0 h 261"/>
                <a:gd name="T84" fmla="*/ 0 w 441"/>
                <a:gd name="T85" fmla="*/ 0 h 261"/>
                <a:gd name="T86" fmla="*/ 0 w 441"/>
                <a:gd name="T87" fmla="*/ 0 h 261"/>
                <a:gd name="T88" fmla="*/ 0 w 441"/>
                <a:gd name="T89" fmla="*/ 0 h 261"/>
                <a:gd name="T90" fmla="*/ 0 w 441"/>
                <a:gd name="T91" fmla="*/ 0 h 261"/>
                <a:gd name="T92" fmla="*/ 0 w 441"/>
                <a:gd name="T93" fmla="*/ 0 h 2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261"/>
                <a:gd name="T143" fmla="*/ 441 w 441"/>
                <a:gd name="T144" fmla="*/ 261 h 2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261">
                  <a:moveTo>
                    <a:pt x="431" y="0"/>
                  </a:moveTo>
                  <a:lnTo>
                    <a:pt x="422" y="2"/>
                  </a:lnTo>
                  <a:lnTo>
                    <a:pt x="412" y="6"/>
                  </a:lnTo>
                  <a:lnTo>
                    <a:pt x="404" y="10"/>
                  </a:lnTo>
                  <a:lnTo>
                    <a:pt x="399" y="15"/>
                  </a:lnTo>
                  <a:lnTo>
                    <a:pt x="391" y="21"/>
                  </a:lnTo>
                  <a:lnTo>
                    <a:pt x="384" y="29"/>
                  </a:lnTo>
                  <a:lnTo>
                    <a:pt x="378" y="36"/>
                  </a:lnTo>
                  <a:lnTo>
                    <a:pt x="370" y="46"/>
                  </a:lnTo>
                  <a:lnTo>
                    <a:pt x="363" y="51"/>
                  </a:lnTo>
                  <a:lnTo>
                    <a:pt x="355" y="59"/>
                  </a:lnTo>
                  <a:lnTo>
                    <a:pt x="347" y="65"/>
                  </a:lnTo>
                  <a:lnTo>
                    <a:pt x="342" y="71"/>
                  </a:lnTo>
                  <a:lnTo>
                    <a:pt x="332" y="74"/>
                  </a:lnTo>
                  <a:lnTo>
                    <a:pt x="325" y="76"/>
                  </a:lnTo>
                  <a:lnTo>
                    <a:pt x="315" y="78"/>
                  </a:lnTo>
                  <a:lnTo>
                    <a:pt x="306" y="78"/>
                  </a:lnTo>
                  <a:lnTo>
                    <a:pt x="300" y="84"/>
                  </a:lnTo>
                  <a:lnTo>
                    <a:pt x="296" y="91"/>
                  </a:lnTo>
                  <a:lnTo>
                    <a:pt x="290" y="97"/>
                  </a:lnTo>
                  <a:lnTo>
                    <a:pt x="287" y="103"/>
                  </a:lnTo>
                  <a:lnTo>
                    <a:pt x="281" y="109"/>
                  </a:lnTo>
                  <a:lnTo>
                    <a:pt x="277" y="112"/>
                  </a:lnTo>
                  <a:lnTo>
                    <a:pt x="271" y="118"/>
                  </a:lnTo>
                  <a:lnTo>
                    <a:pt x="266" y="122"/>
                  </a:lnTo>
                  <a:lnTo>
                    <a:pt x="260" y="126"/>
                  </a:lnTo>
                  <a:lnTo>
                    <a:pt x="254" y="128"/>
                  </a:lnTo>
                  <a:lnTo>
                    <a:pt x="249" y="131"/>
                  </a:lnTo>
                  <a:lnTo>
                    <a:pt x="243" y="133"/>
                  </a:lnTo>
                  <a:lnTo>
                    <a:pt x="237" y="135"/>
                  </a:lnTo>
                  <a:lnTo>
                    <a:pt x="231" y="139"/>
                  </a:lnTo>
                  <a:lnTo>
                    <a:pt x="224" y="141"/>
                  </a:lnTo>
                  <a:lnTo>
                    <a:pt x="218" y="143"/>
                  </a:lnTo>
                  <a:lnTo>
                    <a:pt x="211" y="145"/>
                  </a:lnTo>
                  <a:lnTo>
                    <a:pt x="205" y="147"/>
                  </a:lnTo>
                  <a:lnTo>
                    <a:pt x="197" y="147"/>
                  </a:lnTo>
                  <a:lnTo>
                    <a:pt x="192" y="150"/>
                  </a:lnTo>
                  <a:lnTo>
                    <a:pt x="184" y="150"/>
                  </a:lnTo>
                  <a:lnTo>
                    <a:pt x="178" y="152"/>
                  </a:lnTo>
                  <a:lnTo>
                    <a:pt x="173" y="154"/>
                  </a:lnTo>
                  <a:lnTo>
                    <a:pt x="167" y="158"/>
                  </a:lnTo>
                  <a:lnTo>
                    <a:pt x="159" y="160"/>
                  </a:lnTo>
                  <a:lnTo>
                    <a:pt x="154" y="162"/>
                  </a:lnTo>
                  <a:lnTo>
                    <a:pt x="146" y="164"/>
                  </a:lnTo>
                  <a:lnTo>
                    <a:pt x="140" y="167"/>
                  </a:lnTo>
                  <a:lnTo>
                    <a:pt x="135" y="171"/>
                  </a:lnTo>
                  <a:lnTo>
                    <a:pt x="129" y="175"/>
                  </a:lnTo>
                  <a:lnTo>
                    <a:pt x="123" y="179"/>
                  </a:lnTo>
                  <a:lnTo>
                    <a:pt x="117" y="185"/>
                  </a:lnTo>
                  <a:lnTo>
                    <a:pt x="110" y="186"/>
                  </a:lnTo>
                  <a:lnTo>
                    <a:pt x="104" y="190"/>
                  </a:lnTo>
                  <a:lnTo>
                    <a:pt x="96" y="194"/>
                  </a:lnTo>
                  <a:lnTo>
                    <a:pt x="89" y="196"/>
                  </a:lnTo>
                  <a:lnTo>
                    <a:pt x="79" y="198"/>
                  </a:lnTo>
                  <a:lnTo>
                    <a:pt x="72" y="200"/>
                  </a:lnTo>
                  <a:lnTo>
                    <a:pt x="64" y="200"/>
                  </a:lnTo>
                  <a:lnTo>
                    <a:pt x="57" y="202"/>
                  </a:lnTo>
                  <a:lnTo>
                    <a:pt x="47" y="204"/>
                  </a:lnTo>
                  <a:lnTo>
                    <a:pt x="39" y="205"/>
                  </a:lnTo>
                  <a:lnTo>
                    <a:pt x="32" y="207"/>
                  </a:lnTo>
                  <a:lnTo>
                    <a:pt x="24" y="213"/>
                  </a:lnTo>
                  <a:lnTo>
                    <a:pt x="17" y="217"/>
                  </a:lnTo>
                  <a:lnTo>
                    <a:pt x="11" y="223"/>
                  </a:lnTo>
                  <a:lnTo>
                    <a:pt x="5" y="230"/>
                  </a:lnTo>
                  <a:lnTo>
                    <a:pt x="0" y="240"/>
                  </a:lnTo>
                  <a:lnTo>
                    <a:pt x="7" y="245"/>
                  </a:lnTo>
                  <a:lnTo>
                    <a:pt x="15" y="249"/>
                  </a:lnTo>
                  <a:lnTo>
                    <a:pt x="22" y="255"/>
                  </a:lnTo>
                  <a:lnTo>
                    <a:pt x="28" y="261"/>
                  </a:lnTo>
                  <a:lnTo>
                    <a:pt x="36" y="261"/>
                  </a:lnTo>
                  <a:lnTo>
                    <a:pt x="43" y="261"/>
                  </a:lnTo>
                  <a:lnTo>
                    <a:pt x="51" y="261"/>
                  </a:lnTo>
                  <a:lnTo>
                    <a:pt x="58" y="261"/>
                  </a:lnTo>
                  <a:lnTo>
                    <a:pt x="66" y="261"/>
                  </a:lnTo>
                  <a:lnTo>
                    <a:pt x="74" y="261"/>
                  </a:lnTo>
                  <a:lnTo>
                    <a:pt x="81" y="261"/>
                  </a:lnTo>
                  <a:lnTo>
                    <a:pt x="91" y="261"/>
                  </a:lnTo>
                  <a:lnTo>
                    <a:pt x="96" y="261"/>
                  </a:lnTo>
                  <a:lnTo>
                    <a:pt x="104" y="261"/>
                  </a:lnTo>
                  <a:lnTo>
                    <a:pt x="110" y="259"/>
                  </a:lnTo>
                  <a:lnTo>
                    <a:pt x="119" y="259"/>
                  </a:lnTo>
                  <a:lnTo>
                    <a:pt x="125" y="259"/>
                  </a:lnTo>
                  <a:lnTo>
                    <a:pt x="133" y="259"/>
                  </a:lnTo>
                  <a:lnTo>
                    <a:pt x="140" y="257"/>
                  </a:lnTo>
                  <a:lnTo>
                    <a:pt x="148" y="257"/>
                  </a:lnTo>
                  <a:lnTo>
                    <a:pt x="155" y="255"/>
                  </a:lnTo>
                  <a:lnTo>
                    <a:pt x="163" y="255"/>
                  </a:lnTo>
                  <a:lnTo>
                    <a:pt x="169" y="253"/>
                  </a:lnTo>
                  <a:lnTo>
                    <a:pt x="176" y="253"/>
                  </a:lnTo>
                  <a:lnTo>
                    <a:pt x="182" y="251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5" y="247"/>
                  </a:lnTo>
                  <a:lnTo>
                    <a:pt x="211" y="245"/>
                  </a:lnTo>
                  <a:lnTo>
                    <a:pt x="218" y="243"/>
                  </a:lnTo>
                  <a:lnTo>
                    <a:pt x="226" y="242"/>
                  </a:lnTo>
                  <a:lnTo>
                    <a:pt x="233" y="240"/>
                  </a:lnTo>
                  <a:lnTo>
                    <a:pt x="239" y="236"/>
                  </a:lnTo>
                  <a:lnTo>
                    <a:pt x="247" y="234"/>
                  </a:lnTo>
                  <a:lnTo>
                    <a:pt x="254" y="232"/>
                  </a:lnTo>
                  <a:lnTo>
                    <a:pt x="262" y="230"/>
                  </a:lnTo>
                  <a:lnTo>
                    <a:pt x="268" y="230"/>
                  </a:lnTo>
                  <a:lnTo>
                    <a:pt x="275" y="230"/>
                  </a:lnTo>
                  <a:lnTo>
                    <a:pt x="281" y="230"/>
                  </a:lnTo>
                  <a:lnTo>
                    <a:pt x="288" y="230"/>
                  </a:lnTo>
                  <a:lnTo>
                    <a:pt x="292" y="223"/>
                  </a:lnTo>
                  <a:lnTo>
                    <a:pt x="296" y="217"/>
                  </a:lnTo>
                  <a:lnTo>
                    <a:pt x="302" y="209"/>
                  </a:lnTo>
                  <a:lnTo>
                    <a:pt x="307" y="204"/>
                  </a:lnTo>
                  <a:lnTo>
                    <a:pt x="311" y="196"/>
                  </a:lnTo>
                  <a:lnTo>
                    <a:pt x="317" y="190"/>
                  </a:lnTo>
                  <a:lnTo>
                    <a:pt x="321" y="185"/>
                  </a:lnTo>
                  <a:lnTo>
                    <a:pt x="326" y="179"/>
                  </a:lnTo>
                  <a:lnTo>
                    <a:pt x="330" y="171"/>
                  </a:lnTo>
                  <a:lnTo>
                    <a:pt x="336" y="166"/>
                  </a:lnTo>
                  <a:lnTo>
                    <a:pt x="340" y="158"/>
                  </a:lnTo>
                  <a:lnTo>
                    <a:pt x="345" y="152"/>
                  </a:lnTo>
                  <a:lnTo>
                    <a:pt x="351" y="145"/>
                  </a:lnTo>
                  <a:lnTo>
                    <a:pt x="355" y="139"/>
                  </a:lnTo>
                  <a:lnTo>
                    <a:pt x="361" y="131"/>
                  </a:lnTo>
                  <a:lnTo>
                    <a:pt x="366" y="126"/>
                  </a:lnTo>
                  <a:lnTo>
                    <a:pt x="370" y="118"/>
                  </a:lnTo>
                  <a:lnTo>
                    <a:pt x="374" y="112"/>
                  </a:lnTo>
                  <a:lnTo>
                    <a:pt x="380" y="105"/>
                  </a:lnTo>
                  <a:lnTo>
                    <a:pt x="385" y="99"/>
                  </a:lnTo>
                  <a:lnTo>
                    <a:pt x="389" y="91"/>
                  </a:lnTo>
                  <a:lnTo>
                    <a:pt x="393" y="86"/>
                  </a:lnTo>
                  <a:lnTo>
                    <a:pt x="399" y="78"/>
                  </a:lnTo>
                  <a:lnTo>
                    <a:pt x="404" y="72"/>
                  </a:lnTo>
                  <a:lnTo>
                    <a:pt x="406" y="67"/>
                  </a:lnTo>
                  <a:lnTo>
                    <a:pt x="412" y="59"/>
                  </a:lnTo>
                  <a:lnTo>
                    <a:pt x="416" y="53"/>
                  </a:lnTo>
                  <a:lnTo>
                    <a:pt x="422" y="48"/>
                  </a:lnTo>
                  <a:lnTo>
                    <a:pt x="425" y="40"/>
                  </a:lnTo>
                  <a:lnTo>
                    <a:pt x="431" y="34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39" y="15"/>
                  </a:lnTo>
                  <a:lnTo>
                    <a:pt x="437" y="12"/>
                  </a:lnTo>
                  <a:lnTo>
                    <a:pt x="435" y="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3" name="Freeform 57"/>
            <p:cNvSpPr>
              <a:spLocks/>
            </p:cNvSpPr>
            <p:nvPr/>
          </p:nvSpPr>
          <p:spPr bwMode="auto">
            <a:xfrm>
              <a:off x="2779" y="2183"/>
              <a:ext cx="149" cy="71"/>
            </a:xfrm>
            <a:custGeom>
              <a:avLst/>
              <a:gdLst>
                <a:gd name="T0" fmla="*/ 1 w 296"/>
                <a:gd name="T1" fmla="*/ 1 h 140"/>
                <a:gd name="T2" fmla="*/ 1 w 296"/>
                <a:gd name="T3" fmla="*/ 1 h 140"/>
                <a:gd name="T4" fmla="*/ 1 w 296"/>
                <a:gd name="T5" fmla="*/ 1 h 140"/>
                <a:gd name="T6" fmla="*/ 1 w 296"/>
                <a:gd name="T7" fmla="*/ 1 h 140"/>
                <a:gd name="T8" fmla="*/ 1 w 296"/>
                <a:gd name="T9" fmla="*/ 1 h 140"/>
                <a:gd name="T10" fmla="*/ 1 w 296"/>
                <a:gd name="T11" fmla="*/ 1 h 140"/>
                <a:gd name="T12" fmla="*/ 1 w 296"/>
                <a:gd name="T13" fmla="*/ 1 h 140"/>
                <a:gd name="T14" fmla="*/ 1 w 296"/>
                <a:gd name="T15" fmla="*/ 1 h 140"/>
                <a:gd name="T16" fmla="*/ 1 w 296"/>
                <a:gd name="T17" fmla="*/ 1 h 140"/>
                <a:gd name="T18" fmla="*/ 1 w 296"/>
                <a:gd name="T19" fmla="*/ 1 h 140"/>
                <a:gd name="T20" fmla="*/ 1 w 296"/>
                <a:gd name="T21" fmla="*/ 1 h 140"/>
                <a:gd name="T22" fmla="*/ 1 w 296"/>
                <a:gd name="T23" fmla="*/ 1 h 140"/>
                <a:gd name="T24" fmla="*/ 1 w 296"/>
                <a:gd name="T25" fmla="*/ 1 h 140"/>
                <a:gd name="T26" fmla="*/ 1 w 296"/>
                <a:gd name="T27" fmla="*/ 1 h 140"/>
                <a:gd name="T28" fmla="*/ 1 w 296"/>
                <a:gd name="T29" fmla="*/ 1 h 140"/>
                <a:gd name="T30" fmla="*/ 1 w 296"/>
                <a:gd name="T31" fmla="*/ 1 h 140"/>
                <a:gd name="T32" fmla="*/ 1 w 296"/>
                <a:gd name="T33" fmla="*/ 1 h 140"/>
                <a:gd name="T34" fmla="*/ 1 w 296"/>
                <a:gd name="T35" fmla="*/ 1 h 140"/>
                <a:gd name="T36" fmla="*/ 1 w 296"/>
                <a:gd name="T37" fmla="*/ 1 h 140"/>
                <a:gd name="T38" fmla="*/ 1 w 296"/>
                <a:gd name="T39" fmla="*/ 1 h 140"/>
                <a:gd name="T40" fmla="*/ 1 w 296"/>
                <a:gd name="T41" fmla="*/ 1 h 140"/>
                <a:gd name="T42" fmla="*/ 1 w 296"/>
                <a:gd name="T43" fmla="*/ 1 h 140"/>
                <a:gd name="T44" fmla="*/ 1 w 296"/>
                <a:gd name="T45" fmla="*/ 1 h 140"/>
                <a:gd name="T46" fmla="*/ 1 w 296"/>
                <a:gd name="T47" fmla="*/ 1 h 140"/>
                <a:gd name="T48" fmla="*/ 1 w 296"/>
                <a:gd name="T49" fmla="*/ 1 h 140"/>
                <a:gd name="T50" fmla="*/ 1 w 296"/>
                <a:gd name="T51" fmla="*/ 1 h 140"/>
                <a:gd name="T52" fmla="*/ 1 w 296"/>
                <a:gd name="T53" fmla="*/ 1 h 140"/>
                <a:gd name="T54" fmla="*/ 1 w 296"/>
                <a:gd name="T55" fmla="*/ 1 h 140"/>
                <a:gd name="T56" fmla="*/ 1 w 296"/>
                <a:gd name="T57" fmla="*/ 1 h 140"/>
                <a:gd name="T58" fmla="*/ 1 w 296"/>
                <a:gd name="T59" fmla="*/ 1 h 140"/>
                <a:gd name="T60" fmla="*/ 1 w 296"/>
                <a:gd name="T61" fmla="*/ 1 h 140"/>
                <a:gd name="T62" fmla="*/ 1 w 296"/>
                <a:gd name="T63" fmla="*/ 1 h 140"/>
                <a:gd name="T64" fmla="*/ 1 w 296"/>
                <a:gd name="T65" fmla="*/ 1 h 140"/>
                <a:gd name="T66" fmla="*/ 1 w 296"/>
                <a:gd name="T67" fmla="*/ 1 h 140"/>
                <a:gd name="T68" fmla="*/ 1 w 296"/>
                <a:gd name="T69" fmla="*/ 1 h 140"/>
                <a:gd name="T70" fmla="*/ 1 w 296"/>
                <a:gd name="T71" fmla="*/ 1 h 140"/>
                <a:gd name="T72" fmla="*/ 1 w 296"/>
                <a:gd name="T73" fmla="*/ 1 h 140"/>
                <a:gd name="T74" fmla="*/ 1 w 296"/>
                <a:gd name="T75" fmla="*/ 1 h 140"/>
                <a:gd name="T76" fmla="*/ 1 w 296"/>
                <a:gd name="T77" fmla="*/ 1 h 140"/>
                <a:gd name="T78" fmla="*/ 1 w 296"/>
                <a:gd name="T79" fmla="*/ 1 h 140"/>
                <a:gd name="T80" fmla="*/ 1 w 296"/>
                <a:gd name="T81" fmla="*/ 1 h 140"/>
                <a:gd name="T82" fmla="*/ 1 w 296"/>
                <a:gd name="T83" fmla="*/ 1 h 140"/>
                <a:gd name="T84" fmla="*/ 1 w 296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140"/>
                <a:gd name="T131" fmla="*/ 296 w 296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140">
                  <a:moveTo>
                    <a:pt x="262" y="0"/>
                  </a:moveTo>
                  <a:lnTo>
                    <a:pt x="252" y="1"/>
                  </a:lnTo>
                  <a:lnTo>
                    <a:pt x="243" y="5"/>
                  </a:lnTo>
                  <a:lnTo>
                    <a:pt x="235" y="7"/>
                  </a:lnTo>
                  <a:lnTo>
                    <a:pt x="226" y="11"/>
                  </a:lnTo>
                  <a:lnTo>
                    <a:pt x="218" y="13"/>
                  </a:lnTo>
                  <a:lnTo>
                    <a:pt x="211" y="15"/>
                  </a:lnTo>
                  <a:lnTo>
                    <a:pt x="201" y="17"/>
                  </a:lnTo>
                  <a:lnTo>
                    <a:pt x="193" y="20"/>
                  </a:lnTo>
                  <a:lnTo>
                    <a:pt x="184" y="20"/>
                  </a:lnTo>
                  <a:lnTo>
                    <a:pt x="176" y="22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52" y="30"/>
                  </a:lnTo>
                  <a:lnTo>
                    <a:pt x="142" y="32"/>
                  </a:lnTo>
                  <a:lnTo>
                    <a:pt x="134" y="34"/>
                  </a:lnTo>
                  <a:lnTo>
                    <a:pt x="127" y="36"/>
                  </a:lnTo>
                  <a:lnTo>
                    <a:pt x="117" y="38"/>
                  </a:lnTo>
                  <a:lnTo>
                    <a:pt x="110" y="39"/>
                  </a:lnTo>
                  <a:lnTo>
                    <a:pt x="100" y="43"/>
                  </a:lnTo>
                  <a:lnTo>
                    <a:pt x="93" y="45"/>
                  </a:lnTo>
                  <a:lnTo>
                    <a:pt x="83" y="49"/>
                  </a:lnTo>
                  <a:lnTo>
                    <a:pt x="76" y="51"/>
                  </a:lnTo>
                  <a:lnTo>
                    <a:pt x="68" y="55"/>
                  </a:lnTo>
                  <a:lnTo>
                    <a:pt x="60" y="59"/>
                  </a:lnTo>
                  <a:lnTo>
                    <a:pt x="51" y="62"/>
                  </a:lnTo>
                  <a:lnTo>
                    <a:pt x="43" y="66"/>
                  </a:lnTo>
                  <a:lnTo>
                    <a:pt x="36" y="70"/>
                  </a:lnTo>
                  <a:lnTo>
                    <a:pt x="28" y="76"/>
                  </a:lnTo>
                  <a:lnTo>
                    <a:pt x="20" y="79"/>
                  </a:lnTo>
                  <a:lnTo>
                    <a:pt x="13" y="85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11" y="106"/>
                  </a:lnTo>
                  <a:lnTo>
                    <a:pt x="17" y="112"/>
                  </a:lnTo>
                  <a:lnTo>
                    <a:pt x="22" y="119"/>
                  </a:lnTo>
                  <a:lnTo>
                    <a:pt x="26" y="114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41" y="106"/>
                  </a:lnTo>
                  <a:lnTo>
                    <a:pt x="49" y="102"/>
                  </a:lnTo>
                  <a:lnTo>
                    <a:pt x="58" y="104"/>
                  </a:lnTo>
                  <a:lnTo>
                    <a:pt x="64" y="106"/>
                  </a:lnTo>
                  <a:lnTo>
                    <a:pt x="72" y="110"/>
                  </a:lnTo>
                  <a:lnTo>
                    <a:pt x="79" y="116"/>
                  </a:lnTo>
                  <a:lnTo>
                    <a:pt x="87" y="123"/>
                  </a:lnTo>
                  <a:lnTo>
                    <a:pt x="93" y="127"/>
                  </a:lnTo>
                  <a:lnTo>
                    <a:pt x="100" y="133"/>
                  </a:lnTo>
                  <a:lnTo>
                    <a:pt x="106" y="136"/>
                  </a:lnTo>
                  <a:lnTo>
                    <a:pt x="114" y="140"/>
                  </a:lnTo>
                  <a:lnTo>
                    <a:pt x="121" y="140"/>
                  </a:lnTo>
                  <a:lnTo>
                    <a:pt x="131" y="136"/>
                  </a:lnTo>
                  <a:lnTo>
                    <a:pt x="134" y="135"/>
                  </a:lnTo>
                  <a:lnTo>
                    <a:pt x="140" y="131"/>
                  </a:lnTo>
                  <a:lnTo>
                    <a:pt x="146" y="127"/>
                  </a:lnTo>
                  <a:lnTo>
                    <a:pt x="152" y="123"/>
                  </a:lnTo>
                  <a:lnTo>
                    <a:pt x="159" y="121"/>
                  </a:lnTo>
                  <a:lnTo>
                    <a:pt x="169" y="119"/>
                  </a:lnTo>
                  <a:lnTo>
                    <a:pt x="178" y="116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7" y="108"/>
                  </a:lnTo>
                  <a:lnTo>
                    <a:pt x="216" y="106"/>
                  </a:lnTo>
                  <a:lnTo>
                    <a:pt x="226" y="102"/>
                  </a:lnTo>
                  <a:lnTo>
                    <a:pt x="233" y="98"/>
                  </a:lnTo>
                  <a:lnTo>
                    <a:pt x="243" y="95"/>
                  </a:lnTo>
                  <a:lnTo>
                    <a:pt x="250" y="91"/>
                  </a:lnTo>
                  <a:lnTo>
                    <a:pt x="260" y="87"/>
                  </a:lnTo>
                  <a:lnTo>
                    <a:pt x="269" y="81"/>
                  </a:lnTo>
                  <a:lnTo>
                    <a:pt x="277" y="78"/>
                  </a:lnTo>
                  <a:lnTo>
                    <a:pt x="287" y="72"/>
                  </a:lnTo>
                  <a:lnTo>
                    <a:pt x="296" y="66"/>
                  </a:lnTo>
                  <a:lnTo>
                    <a:pt x="292" y="60"/>
                  </a:lnTo>
                  <a:lnTo>
                    <a:pt x="288" y="51"/>
                  </a:lnTo>
                  <a:lnTo>
                    <a:pt x="287" y="45"/>
                  </a:lnTo>
                  <a:lnTo>
                    <a:pt x="285" y="41"/>
                  </a:lnTo>
                  <a:lnTo>
                    <a:pt x="281" y="36"/>
                  </a:lnTo>
                  <a:lnTo>
                    <a:pt x="279" y="32"/>
                  </a:lnTo>
                  <a:lnTo>
                    <a:pt x="277" y="26"/>
                  </a:lnTo>
                  <a:lnTo>
                    <a:pt x="273" y="20"/>
                  </a:lnTo>
                  <a:lnTo>
                    <a:pt x="271" y="15"/>
                  </a:lnTo>
                  <a:lnTo>
                    <a:pt x="269" y="11"/>
                  </a:lnTo>
                  <a:lnTo>
                    <a:pt x="264" y="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4" name="Freeform 58"/>
            <p:cNvSpPr>
              <a:spLocks/>
            </p:cNvSpPr>
            <p:nvPr/>
          </p:nvSpPr>
          <p:spPr bwMode="auto">
            <a:xfrm>
              <a:off x="2667" y="1661"/>
              <a:ext cx="50" cy="158"/>
            </a:xfrm>
            <a:custGeom>
              <a:avLst/>
              <a:gdLst>
                <a:gd name="T0" fmla="*/ 1 w 99"/>
                <a:gd name="T1" fmla="*/ 1 h 315"/>
                <a:gd name="T2" fmla="*/ 1 w 99"/>
                <a:gd name="T3" fmla="*/ 1 h 315"/>
                <a:gd name="T4" fmla="*/ 1 w 99"/>
                <a:gd name="T5" fmla="*/ 1 h 315"/>
                <a:gd name="T6" fmla="*/ 1 w 99"/>
                <a:gd name="T7" fmla="*/ 1 h 315"/>
                <a:gd name="T8" fmla="*/ 0 w 99"/>
                <a:gd name="T9" fmla="*/ 1 h 315"/>
                <a:gd name="T10" fmla="*/ 0 w 99"/>
                <a:gd name="T11" fmla="*/ 1 h 315"/>
                <a:gd name="T12" fmla="*/ 1 w 99"/>
                <a:gd name="T13" fmla="*/ 1 h 315"/>
                <a:gd name="T14" fmla="*/ 1 w 99"/>
                <a:gd name="T15" fmla="*/ 1 h 315"/>
                <a:gd name="T16" fmla="*/ 1 w 99"/>
                <a:gd name="T17" fmla="*/ 1 h 315"/>
                <a:gd name="T18" fmla="*/ 1 w 99"/>
                <a:gd name="T19" fmla="*/ 1 h 315"/>
                <a:gd name="T20" fmla="*/ 1 w 99"/>
                <a:gd name="T21" fmla="*/ 1 h 315"/>
                <a:gd name="T22" fmla="*/ 1 w 99"/>
                <a:gd name="T23" fmla="*/ 1 h 315"/>
                <a:gd name="T24" fmla="*/ 1 w 99"/>
                <a:gd name="T25" fmla="*/ 1 h 315"/>
                <a:gd name="T26" fmla="*/ 1 w 99"/>
                <a:gd name="T27" fmla="*/ 1 h 315"/>
                <a:gd name="T28" fmla="*/ 1 w 99"/>
                <a:gd name="T29" fmla="*/ 1 h 315"/>
                <a:gd name="T30" fmla="*/ 1 w 99"/>
                <a:gd name="T31" fmla="*/ 1 h 315"/>
                <a:gd name="T32" fmla="*/ 1 w 99"/>
                <a:gd name="T33" fmla="*/ 1 h 315"/>
                <a:gd name="T34" fmla="*/ 1 w 99"/>
                <a:gd name="T35" fmla="*/ 1 h 315"/>
                <a:gd name="T36" fmla="*/ 1 w 99"/>
                <a:gd name="T37" fmla="*/ 1 h 315"/>
                <a:gd name="T38" fmla="*/ 1 w 99"/>
                <a:gd name="T39" fmla="*/ 1 h 315"/>
                <a:gd name="T40" fmla="*/ 1 w 99"/>
                <a:gd name="T41" fmla="*/ 1 h 315"/>
                <a:gd name="T42" fmla="*/ 1 w 99"/>
                <a:gd name="T43" fmla="*/ 1 h 315"/>
                <a:gd name="T44" fmla="*/ 1 w 99"/>
                <a:gd name="T45" fmla="*/ 1 h 315"/>
                <a:gd name="T46" fmla="*/ 1 w 99"/>
                <a:gd name="T47" fmla="*/ 1 h 315"/>
                <a:gd name="T48" fmla="*/ 1 w 99"/>
                <a:gd name="T49" fmla="*/ 1 h 315"/>
                <a:gd name="T50" fmla="*/ 1 w 99"/>
                <a:gd name="T51" fmla="*/ 1 h 315"/>
                <a:gd name="T52" fmla="*/ 1 w 99"/>
                <a:gd name="T53" fmla="*/ 1 h 315"/>
                <a:gd name="T54" fmla="*/ 1 w 99"/>
                <a:gd name="T55" fmla="*/ 1 h 315"/>
                <a:gd name="T56" fmla="*/ 1 w 99"/>
                <a:gd name="T57" fmla="*/ 1 h 315"/>
                <a:gd name="T58" fmla="*/ 1 w 99"/>
                <a:gd name="T59" fmla="*/ 1 h 315"/>
                <a:gd name="T60" fmla="*/ 1 w 99"/>
                <a:gd name="T61" fmla="*/ 1 h 315"/>
                <a:gd name="T62" fmla="*/ 1 w 99"/>
                <a:gd name="T63" fmla="*/ 1 h 315"/>
                <a:gd name="T64" fmla="*/ 1 w 99"/>
                <a:gd name="T65" fmla="*/ 1 h 315"/>
                <a:gd name="T66" fmla="*/ 1 w 99"/>
                <a:gd name="T67" fmla="*/ 1 h 315"/>
                <a:gd name="T68" fmla="*/ 1 w 99"/>
                <a:gd name="T69" fmla="*/ 1 h 315"/>
                <a:gd name="T70" fmla="*/ 1 w 99"/>
                <a:gd name="T71" fmla="*/ 1 h 315"/>
                <a:gd name="T72" fmla="*/ 1 w 99"/>
                <a:gd name="T73" fmla="*/ 1 h 315"/>
                <a:gd name="T74" fmla="*/ 1 w 99"/>
                <a:gd name="T75" fmla="*/ 1 h 315"/>
                <a:gd name="T76" fmla="*/ 1 w 99"/>
                <a:gd name="T77" fmla="*/ 1 h 315"/>
                <a:gd name="T78" fmla="*/ 1 w 99"/>
                <a:gd name="T79" fmla="*/ 1 h 315"/>
                <a:gd name="T80" fmla="*/ 1 w 99"/>
                <a:gd name="T81" fmla="*/ 1 h 315"/>
                <a:gd name="T82" fmla="*/ 1 w 99"/>
                <a:gd name="T83" fmla="*/ 1 h 315"/>
                <a:gd name="T84" fmla="*/ 1 w 99"/>
                <a:gd name="T85" fmla="*/ 0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315"/>
                <a:gd name="T131" fmla="*/ 99 w 99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315">
                  <a:moveTo>
                    <a:pt x="29" y="0"/>
                  </a:moveTo>
                  <a:lnTo>
                    <a:pt x="21" y="8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4" y="47"/>
                  </a:lnTo>
                  <a:lnTo>
                    <a:pt x="2" y="57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2" y="114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39"/>
                  </a:lnTo>
                  <a:lnTo>
                    <a:pt x="8" y="144"/>
                  </a:lnTo>
                  <a:lnTo>
                    <a:pt x="10" y="154"/>
                  </a:lnTo>
                  <a:lnTo>
                    <a:pt x="12" y="163"/>
                  </a:lnTo>
                  <a:lnTo>
                    <a:pt x="14" y="173"/>
                  </a:lnTo>
                  <a:lnTo>
                    <a:pt x="15" y="184"/>
                  </a:lnTo>
                  <a:lnTo>
                    <a:pt x="17" y="194"/>
                  </a:lnTo>
                  <a:lnTo>
                    <a:pt x="21" y="203"/>
                  </a:lnTo>
                  <a:lnTo>
                    <a:pt x="21" y="209"/>
                  </a:lnTo>
                  <a:lnTo>
                    <a:pt x="23" y="213"/>
                  </a:lnTo>
                  <a:lnTo>
                    <a:pt x="23" y="219"/>
                  </a:lnTo>
                  <a:lnTo>
                    <a:pt x="25" y="224"/>
                  </a:lnTo>
                  <a:lnTo>
                    <a:pt x="27" y="234"/>
                  </a:lnTo>
                  <a:lnTo>
                    <a:pt x="29" y="243"/>
                  </a:lnTo>
                  <a:lnTo>
                    <a:pt x="31" y="253"/>
                  </a:lnTo>
                  <a:lnTo>
                    <a:pt x="33" y="262"/>
                  </a:lnTo>
                  <a:lnTo>
                    <a:pt x="34" y="272"/>
                  </a:lnTo>
                  <a:lnTo>
                    <a:pt x="34" y="283"/>
                  </a:lnTo>
                  <a:lnTo>
                    <a:pt x="36" y="293"/>
                  </a:lnTo>
                  <a:lnTo>
                    <a:pt x="36" y="302"/>
                  </a:lnTo>
                  <a:lnTo>
                    <a:pt x="46" y="304"/>
                  </a:lnTo>
                  <a:lnTo>
                    <a:pt x="53" y="308"/>
                  </a:lnTo>
                  <a:lnTo>
                    <a:pt x="61" y="310"/>
                  </a:lnTo>
                  <a:lnTo>
                    <a:pt x="71" y="315"/>
                  </a:lnTo>
                  <a:lnTo>
                    <a:pt x="76" y="308"/>
                  </a:lnTo>
                  <a:lnTo>
                    <a:pt x="82" y="300"/>
                  </a:lnTo>
                  <a:lnTo>
                    <a:pt x="86" y="293"/>
                  </a:lnTo>
                  <a:lnTo>
                    <a:pt x="91" y="287"/>
                  </a:lnTo>
                  <a:lnTo>
                    <a:pt x="93" y="279"/>
                  </a:lnTo>
                  <a:lnTo>
                    <a:pt x="97" y="272"/>
                  </a:lnTo>
                  <a:lnTo>
                    <a:pt x="97" y="264"/>
                  </a:lnTo>
                  <a:lnTo>
                    <a:pt x="99" y="257"/>
                  </a:lnTo>
                  <a:lnTo>
                    <a:pt x="99" y="249"/>
                  </a:lnTo>
                  <a:lnTo>
                    <a:pt x="99" y="241"/>
                  </a:lnTo>
                  <a:lnTo>
                    <a:pt x="99" y="234"/>
                  </a:lnTo>
                  <a:lnTo>
                    <a:pt x="97" y="226"/>
                  </a:lnTo>
                  <a:lnTo>
                    <a:pt x="95" y="219"/>
                  </a:lnTo>
                  <a:lnTo>
                    <a:pt x="95" y="213"/>
                  </a:lnTo>
                  <a:lnTo>
                    <a:pt x="93" y="203"/>
                  </a:lnTo>
                  <a:lnTo>
                    <a:pt x="91" y="198"/>
                  </a:lnTo>
                  <a:lnTo>
                    <a:pt x="88" y="188"/>
                  </a:lnTo>
                  <a:lnTo>
                    <a:pt x="86" y="181"/>
                  </a:lnTo>
                  <a:lnTo>
                    <a:pt x="82" y="173"/>
                  </a:lnTo>
                  <a:lnTo>
                    <a:pt x="80" y="165"/>
                  </a:lnTo>
                  <a:lnTo>
                    <a:pt x="76" y="156"/>
                  </a:lnTo>
                  <a:lnTo>
                    <a:pt x="74" y="148"/>
                  </a:lnTo>
                  <a:lnTo>
                    <a:pt x="72" y="141"/>
                  </a:lnTo>
                  <a:lnTo>
                    <a:pt x="71" y="133"/>
                  </a:lnTo>
                  <a:lnTo>
                    <a:pt x="69" y="125"/>
                  </a:lnTo>
                  <a:lnTo>
                    <a:pt x="65" y="118"/>
                  </a:lnTo>
                  <a:lnTo>
                    <a:pt x="63" y="110"/>
                  </a:lnTo>
                  <a:lnTo>
                    <a:pt x="63" y="103"/>
                  </a:lnTo>
                  <a:lnTo>
                    <a:pt x="61" y="95"/>
                  </a:lnTo>
                  <a:lnTo>
                    <a:pt x="61" y="87"/>
                  </a:lnTo>
                  <a:lnTo>
                    <a:pt x="61" y="80"/>
                  </a:lnTo>
                  <a:lnTo>
                    <a:pt x="63" y="72"/>
                  </a:lnTo>
                  <a:lnTo>
                    <a:pt x="59" y="65"/>
                  </a:lnTo>
                  <a:lnTo>
                    <a:pt x="53" y="55"/>
                  </a:lnTo>
                  <a:lnTo>
                    <a:pt x="52" y="49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4" y="32"/>
                  </a:lnTo>
                  <a:lnTo>
                    <a:pt x="40" y="27"/>
                  </a:lnTo>
                  <a:lnTo>
                    <a:pt x="38" y="21"/>
                  </a:lnTo>
                  <a:lnTo>
                    <a:pt x="36" y="15"/>
                  </a:lnTo>
                  <a:lnTo>
                    <a:pt x="34" y="11"/>
                  </a:lnTo>
                  <a:lnTo>
                    <a:pt x="3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5" name="Freeform 59"/>
            <p:cNvSpPr>
              <a:spLocks/>
            </p:cNvSpPr>
            <p:nvPr/>
          </p:nvSpPr>
          <p:spPr bwMode="auto">
            <a:xfrm>
              <a:off x="2921" y="1821"/>
              <a:ext cx="217" cy="91"/>
            </a:xfrm>
            <a:custGeom>
              <a:avLst/>
              <a:gdLst>
                <a:gd name="T0" fmla="*/ 1 w 433"/>
                <a:gd name="T1" fmla="*/ 0 h 183"/>
                <a:gd name="T2" fmla="*/ 1 w 433"/>
                <a:gd name="T3" fmla="*/ 0 h 183"/>
                <a:gd name="T4" fmla="*/ 1 w 433"/>
                <a:gd name="T5" fmla="*/ 0 h 183"/>
                <a:gd name="T6" fmla="*/ 1 w 433"/>
                <a:gd name="T7" fmla="*/ 0 h 183"/>
                <a:gd name="T8" fmla="*/ 1 w 433"/>
                <a:gd name="T9" fmla="*/ 0 h 183"/>
                <a:gd name="T10" fmla="*/ 1 w 433"/>
                <a:gd name="T11" fmla="*/ 0 h 183"/>
                <a:gd name="T12" fmla="*/ 1 w 433"/>
                <a:gd name="T13" fmla="*/ 0 h 183"/>
                <a:gd name="T14" fmla="*/ 1 w 433"/>
                <a:gd name="T15" fmla="*/ 0 h 183"/>
                <a:gd name="T16" fmla="*/ 1 w 433"/>
                <a:gd name="T17" fmla="*/ 0 h 183"/>
                <a:gd name="T18" fmla="*/ 1 w 433"/>
                <a:gd name="T19" fmla="*/ 0 h 183"/>
                <a:gd name="T20" fmla="*/ 1 w 433"/>
                <a:gd name="T21" fmla="*/ 0 h 183"/>
                <a:gd name="T22" fmla="*/ 1 w 433"/>
                <a:gd name="T23" fmla="*/ 0 h 183"/>
                <a:gd name="T24" fmla="*/ 1 w 433"/>
                <a:gd name="T25" fmla="*/ 0 h 183"/>
                <a:gd name="T26" fmla="*/ 1 w 433"/>
                <a:gd name="T27" fmla="*/ 0 h 183"/>
                <a:gd name="T28" fmla="*/ 1 w 433"/>
                <a:gd name="T29" fmla="*/ 0 h 183"/>
                <a:gd name="T30" fmla="*/ 1 w 433"/>
                <a:gd name="T31" fmla="*/ 0 h 183"/>
                <a:gd name="T32" fmla="*/ 1 w 433"/>
                <a:gd name="T33" fmla="*/ 0 h 183"/>
                <a:gd name="T34" fmla="*/ 1 w 433"/>
                <a:gd name="T35" fmla="*/ 0 h 183"/>
                <a:gd name="T36" fmla="*/ 1 w 433"/>
                <a:gd name="T37" fmla="*/ 0 h 183"/>
                <a:gd name="T38" fmla="*/ 1 w 433"/>
                <a:gd name="T39" fmla="*/ 0 h 183"/>
                <a:gd name="T40" fmla="*/ 1 w 433"/>
                <a:gd name="T41" fmla="*/ 0 h 183"/>
                <a:gd name="T42" fmla="*/ 1 w 433"/>
                <a:gd name="T43" fmla="*/ 0 h 183"/>
                <a:gd name="T44" fmla="*/ 1 w 433"/>
                <a:gd name="T45" fmla="*/ 0 h 183"/>
                <a:gd name="T46" fmla="*/ 1 w 433"/>
                <a:gd name="T47" fmla="*/ 0 h 183"/>
                <a:gd name="T48" fmla="*/ 1 w 433"/>
                <a:gd name="T49" fmla="*/ 0 h 183"/>
                <a:gd name="T50" fmla="*/ 1 w 433"/>
                <a:gd name="T51" fmla="*/ 0 h 183"/>
                <a:gd name="T52" fmla="*/ 1 w 433"/>
                <a:gd name="T53" fmla="*/ 0 h 183"/>
                <a:gd name="T54" fmla="*/ 1 w 433"/>
                <a:gd name="T55" fmla="*/ 0 h 183"/>
                <a:gd name="T56" fmla="*/ 1 w 433"/>
                <a:gd name="T57" fmla="*/ 0 h 183"/>
                <a:gd name="T58" fmla="*/ 1 w 433"/>
                <a:gd name="T59" fmla="*/ 0 h 183"/>
                <a:gd name="T60" fmla="*/ 1 w 433"/>
                <a:gd name="T61" fmla="*/ 0 h 183"/>
                <a:gd name="T62" fmla="*/ 1 w 433"/>
                <a:gd name="T63" fmla="*/ 0 h 183"/>
                <a:gd name="T64" fmla="*/ 1 w 433"/>
                <a:gd name="T65" fmla="*/ 0 h 183"/>
                <a:gd name="T66" fmla="*/ 1 w 433"/>
                <a:gd name="T67" fmla="*/ 0 h 183"/>
                <a:gd name="T68" fmla="*/ 1 w 433"/>
                <a:gd name="T69" fmla="*/ 0 h 183"/>
                <a:gd name="T70" fmla="*/ 1 w 433"/>
                <a:gd name="T71" fmla="*/ 0 h 183"/>
                <a:gd name="T72" fmla="*/ 1 w 433"/>
                <a:gd name="T73" fmla="*/ 0 h 183"/>
                <a:gd name="T74" fmla="*/ 1 w 433"/>
                <a:gd name="T75" fmla="*/ 0 h 183"/>
                <a:gd name="T76" fmla="*/ 1 w 433"/>
                <a:gd name="T77" fmla="*/ 0 h 183"/>
                <a:gd name="T78" fmla="*/ 1 w 433"/>
                <a:gd name="T79" fmla="*/ 0 h 183"/>
                <a:gd name="T80" fmla="*/ 1 w 433"/>
                <a:gd name="T81" fmla="*/ 0 h 183"/>
                <a:gd name="T82" fmla="*/ 1 w 433"/>
                <a:gd name="T83" fmla="*/ 0 h 183"/>
                <a:gd name="T84" fmla="*/ 1 w 433"/>
                <a:gd name="T85" fmla="*/ 0 h 183"/>
                <a:gd name="T86" fmla="*/ 1 w 433"/>
                <a:gd name="T87" fmla="*/ 0 h 183"/>
                <a:gd name="T88" fmla="*/ 1 w 433"/>
                <a:gd name="T89" fmla="*/ 0 h 183"/>
                <a:gd name="T90" fmla="*/ 1 w 433"/>
                <a:gd name="T91" fmla="*/ 0 h 1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183"/>
                <a:gd name="T140" fmla="*/ 433 w 433"/>
                <a:gd name="T141" fmla="*/ 183 h 1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183">
                  <a:moveTo>
                    <a:pt x="420" y="0"/>
                  </a:moveTo>
                  <a:lnTo>
                    <a:pt x="412" y="0"/>
                  </a:lnTo>
                  <a:lnTo>
                    <a:pt x="407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0"/>
                  </a:lnTo>
                  <a:lnTo>
                    <a:pt x="378" y="2"/>
                  </a:lnTo>
                  <a:lnTo>
                    <a:pt x="370" y="2"/>
                  </a:lnTo>
                  <a:lnTo>
                    <a:pt x="363" y="4"/>
                  </a:lnTo>
                  <a:lnTo>
                    <a:pt x="355" y="4"/>
                  </a:lnTo>
                  <a:lnTo>
                    <a:pt x="349" y="4"/>
                  </a:lnTo>
                  <a:lnTo>
                    <a:pt x="342" y="6"/>
                  </a:lnTo>
                  <a:lnTo>
                    <a:pt x="334" y="6"/>
                  </a:lnTo>
                  <a:lnTo>
                    <a:pt x="327" y="8"/>
                  </a:lnTo>
                  <a:lnTo>
                    <a:pt x="321" y="8"/>
                  </a:lnTo>
                  <a:lnTo>
                    <a:pt x="313" y="10"/>
                  </a:lnTo>
                  <a:lnTo>
                    <a:pt x="308" y="12"/>
                  </a:lnTo>
                  <a:lnTo>
                    <a:pt x="300" y="12"/>
                  </a:lnTo>
                  <a:lnTo>
                    <a:pt x="294" y="14"/>
                  </a:lnTo>
                  <a:lnTo>
                    <a:pt x="287" y="14"/>
                  </a:lnTo>
                  <a:lnTo>
                    <a:pt x="279" y="16"/>
                  </a:lnTo>
                  <a:lnTo>
                    <a:pt x="272" y="17"/>
                  </a:lnTo>
                  <a:lnTo>
                    <a:pt x="266" y="19"/>
                  </a:lnTo>
                  <a:lnTo>
                    <a:pt x="258" y="19"/>
                  </a:lnTo>
                  <a:lnTo>
                    <a:pt x="253" y="23"/>
                  </a:lnTo>
                  <a:lnTo>
                    <a:pt x="247" y="23"/>
                  </a:lnTo>
                  <a:lnTo>
                    <a:pt x="239" y="25"/>
                  </a:lnTo>
                  <a:lnTo>
                    <a:pt x="234" y="27"/>
                  </a:lnTo>
                  <a:lnTo>
                    <a:pt x="226" y="29"/>
                  </a:lnTo>
                  <a:lnTo>
                    <a:pt x="220" y="31"/>
                  </a:lnTo>
                  <a:lnTo>
                    <a:pt x="213" y="33"/>
                  </a:lnTo>
                  <a:lnTo>
                    <a:pt x="207" y="36"/>
                  </a:lnTo>
                  <a:lnTo>
                    <a:pt x="201" y="38"/>
                  </a:lnTo>
                  <a:lnTo>
                    <a:pt x="194" y="40"/>
                  </a:lnTo>
                  <a:lnTo>
                    <a:pt x="186" y="42"/>
                  </a:lnTo>
                  <a:lnTo>
                    <a:pt x="180" y="44"/>
                  </a:lnTo>
                  <a:lnTo>
                    <a:pt x="175" y="48"/>
                  </a:lnTo>
                  <a:lnTo>
                    <a:pt x="167" y="50"/>
                  </a:lnTo>
                  <a:lnTo>
                    <a:pt x="161" y="52"/>
                  </a:lnTo>
                  <a:lnTo>
                    <a:pt x="154" y="55"/>
                  </a:lnTo>
                  <a:lnTo>
                    <a:pt x="148" y="57"/>
                  </a:lnTo>
                  <a:lnTo>
                    <a:pt x="142" y="61"/>
                  </a:lnTo>
                  <a:lnTo>
                    <a:pt x="135" y="63"/>
                  </a:lnTo>
                  <a:lnTo>
                    <a:pt x="129" y="65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10" y="74"/>
                  </a:lnTo>
                  <a:lnTo>
                    <a:pt x="102" y="78"/>
                  </a:lnTo>
                  <a:lnTo>
                    <a:pt x="99" y="82"/>
                  </a:lnTo>
                  <a:lnTo>
                    <a:pt x="91" y="86"/>
                  </a:lnTo>
                  <a:lnTo>
                    <a:pt x="85" y="90"/>
                  </a:lnTo>
                  <a:lnTo>
                    <a:pt x="78" y="93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1" y="105"/>
                  </a:lnTo>
                  <a:lnTo>
                    <a:pt x="53" y="109"/>
                  </a:lnTo>
                  <a:lnTo>
                    <a:pt x="47" y="112"/>
                  </a:lnTo>
                  <a:lnTo>
                    <a:pt x="42" y="116"/>
                  </a:lnTo>
                  <a:lnTo>
                    <a:pt x="36" y="122"/>
                  </a:lnTo>
                  <a:lnTo>
                    <a:pt x="28" y="126"/>
                  </a:lnTo>
                  <a:lnTo>
                    <a:pt x="24" y="130"/>
                  </a:lnTo>
                  <a:lnTo>
                    <a:pt x="17" y="135"/>
                  </a:lnTo>
                  <a:lnTo>
                    <a:pt x="11" y="139"/>
                  </a:lnTo>
                  <a:lnTo>
                    <a:pt x="5" y="145"/>
                  </a:lnTo>
                  <a:lnTo>
                    <a:pt x="0" y="150"/>
                  </a:lnTo>
                  <a:lnTo>
                    <a:pt x="2" y="156"/>
                  </a:lnTo>
                  <a:lnTo>
                    <a:pt x="4" y="164"/>
                  </a:lnTo>
                  <a:lnTo>
                    <a:pt x="5" y="171"/>
                  </a:lnTo>
                  <a:lnTo>
                    <a:pt x="9" y="183"/>
                  </a:lnTo>
                  <a:lnTo>
                    <a:pt x="19" y="177"/>
                  </a:lnTo>
                  <a:lnTo>
                    <a:pt x="28" y="171"/>
                  </a:lnTo>
                  <a:lnTo>
                    <a:pt x="38" y="168"/>
                  </a:lnTo>
                  <a:lnTo>
                    <a:pt x="49" y="162"/>
                  </a:lnTo>
                  <a:lnTo>
                    <a:pt x="59" y="156"/>
                  </a:lnTo>
                  <a:lnTo>
                    <a:pt x="68" y="150"/>
                  </a:lnTo>
                  <a:lnTo>
                    <a:pt x="74" y="149"/>
                  </a:lnTo>
                  <a:lnTo>
                    <a:pt x="80" y="147"/>
                  </a:lnTo>
                  <a:lnTo>
                    <a:pt x="83" y="143"/>
                  </a:lnTo>
                  <a:lnTo>
                    <a:pt x="89" y="141"/>
                  </a:lnTo>
                  <a:lnTo>
                    <a:pt x="99" y="135"/>
                  </a:lnTo>
                  <a:lnTo>
                    <a:pt x="108" y="130"/>
                  </a:lnTo>
                  <a:lnTo>
                    <a:pt x="118" y="124"/>
                  </a:lnTo>
                  <a:lnTo>
                    <a:pt x="129" y="118"/>
                  </a:lnTo>
                  <a:lnTo>
                    <a:pt x="133" y="114"/>
                  </a:lnTo>
                  <a:lnTo>
                    <a:pt x="138" y="112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4" y="103"/>
                  </a:lnTo>
                  <a:lnTo>
                    <a:pt x="159" y="101"/>
                  </a:lnTo>
                  <a:lnTo>
                    <a:pt x="165" y="99"/>
                  </a:lnTo>
                  <a:lnTo>
                    <a:pt x="171" y="97"/>
                  </a:lnTo>
                  <a:lnTo>
                    <a:pt x="180" y="92"/>
                  </a:lnTo>
                  <a:lnTo>
                    <a:pt x="190" y="86"/>
                  </a:lnTo>
                  <a:lnTo>
                    <a:pt x="194" y="82"/>
                  </a:lnTo>
                  <a:lnTo>
                    <a:pt x="199" y="80"/>
                  </a:lnTo>
                  <a:lnTo>
                    <a:pt x="205" y="78"/>
                  </a:lnTo>
                  <a:lnTo>
                    <a:pt x="211" y="76"/>
                  </a:lnTo>
                  <a:lnTo>
                    <a:pt x="215" y="74"/>
                  </a:lnTo>
                  <a:lnTo>
                    <a:pt x="220" y="73"/>
                  </a:lnTo>
                  <a:lnTo>
                    <a:pt x="226" y="71"/>
                  </a:lnTo>
                  <a:lnTo>
                    <a:pt x="232" y="69"/>
                  </a:lnTo>
                  <a:lnTo>
                    <a:pt x="237" y="69"/>
                  </a:lnTo>
                  <a:lnTo>
                    <a:pt x="243" y="67"/>
                  </a:lnTo>
                  <a:lnTo>
                    <a:pt x="249" y="65"/>
                  </a:lnTo>
                  <a:lnTo>
                    <a:pt x="254" y="63"/>
                  </a:lnTo>
                  <a:lnTo>
                    <a:pt x="258" y="63"/>
                  </a:lnTo>
                  <a:lnTo>
                    <a:pt x="264" y="61"/>
                  </a:lnTo>
                  <a:lnTo>
                    <a:pt x="270" y="59"/>
                  </a:lnTo>
                  <a:lnTo>
                    <a:pt x="275" y="59"/>
                  </a:lnTo>
                  <a:lnTo>
                    <a:pt x="281" y="59"/>
                  </a:lnTo>
                  <a:lnTo>
                    <a:pt x="287" y="57"/>
                  </a:lnTo>
                  <a:lnTo>
                    <a:pt x="292" y="57"/>
                  </a:lnTo>
                  <a:lnTo>
                    <a:pt x="300" y="57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7" y="57"/>
                  </a:lnTo>
                  <a:lnTo>
                    <a:pt x="323" y="57"/>
                  </a:lnTo>
                  <a:lnTo>
                    <a:pt x="329" y="57"/>
                  </a:lnTo>
                  <a:lnTo>
                    <a:pt x="334" y="57"/>
                  </a:lnTo>
                  <a:lnTo>
                    <a:pt x="342" y="57"/>
                  </a:lnTo>
                  <a:lnTo>
                    <a:pt x="348" y="59"/>
                  </a:lnTo>
                  <a:lnTo>
                    <a:pt x="351" y="57"/>
                  </a:lnTo>
                  <a:lnTo>
                    <a:pt x="359" y="55"/>
                  </a:lnTo>
                  <a:lnTo>
                    <a:pt x="367" y="52"/>
                  </a:lnTo>
                  <a:lnTo>
                    <a:pt x="376" y="52"/>
                  </a:lnTo>
                  <a:lnTo>
                    <a:pt x="384" y="48"/>
                  </a:lnTo>
                  <a:lnTo>
                    <a:pt x="393" y="46"/>
                  </a:lnTo>
                  <a:lnTo>
                    <a:pt x="403" y="44"/>
                  </a:lnTo>
                  <a:lnTo>
                    <a:pt x="410" y="42"/>
                  </a:lnTo>
                  <a:lnTo>
                    <a:pt x="418" y="38"/>
                  </a:lnTo>
                  <a:lnTo>
                    <a:pt x="424" y="36"/>
                  </a:lnTo>
                  <a:lnTo>
                    <a:pt x="429" y="31"/>
                  </a:lnTo>
                  <a:lnTo>
                    <a:pt x="433" y="27"/>
                  </a:lnTo>
                  <a:lnTo>
                    <a:pt x="433" y="19"/>
                  </a:lnTo>
                  <a:lnTo>
                    <a:pt x="431" y="14"/>
                  </a:lnTo>
                  <a:lnTo>
                    <a:pt x="427" y="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6" name="Freeform 60"/>
            <p:cNvSpPr>
              <a:spLocks/>
            </p:cNvSpPr>
            <p:nvPr/>
          </p:nvSpPr>
          <p:spPr bwMode="auto">
            <a:xfrm>
              <a:off x="3136" y="1655"/>
              <a:ext cx="159" cy="230"/>
            </a:xfrm>
            <a:custGeom>
              <a:avLst/>
              <a:gdLst>
                <a:gd name="T0" fmla="*/ 0 w 320"/>
                <a:gd name="T1" fmla="*/ 1 h 460"/>
                <a:gd name="T2" fmla="*/ 0 w 320"/>
                <a:gd name="T3" fmla="*/ 1 h 460"/>
                <a:gd name="T4" fmla="*/ 0 w 320"/>
                <a:gd name="T5" fmla="*/ 1 h 460"/>
                <a:gd name="T6" fmla="*/ 0 w 320"/>
                <a:gd name="T7" fmla="*/ 1 h 460"/>
                <a:gd name="T8" fmla="*/ 0 w 320"/>
                <a:gd name="T9" fmla="*/ 1 h 460"/>
                <a:gd name="T10" fmla="*/ 0 w 320"/>
                <a:gd name="T11" fmla="*/ 1 h 460"/>
                <a:gd name="T12" fmla="*/ 0 w 320"/>
                <a:gd name="T13" fmla="*/ 1 h 460"/>
                <a:gd name="T14" fmla="*/ 0 w 320"/>
                <a:gd name="T15" fmla="*/ 1 h 460"/>
                <a:gd name="T16" fmla="*/ 0 w 320"/>
                <a:gd name="T17" fmla="*/ 1 h 460"/>
                <a:gd name="T18" fmla="*/ 0 w 320"/>
                <a:gd name="T19" fmla="*/ 1 h 460"/>
                <a:gd name="T20" fmla="*/ 0 w 320"/>
                <a:gd name="T21" fmla="*/ 1 h 460"/>
                <a:gd name="T22" fmla="*/ 0 w 320"/>
                <a:gd name="T23" fmla="*/ 1 h 460"/>
                <a:gd name="T24" fmla="*/ 0 w 320"/>
                <a:gd name="T25" fmla="*/ 1 h 460"/>
                <a:gd name="T26" fmla="*/ 0 w 320"/>
                <a:gd name="T27" fmla="*/ 1 h 460"/>
                <a:gd name="T28" fmla="*/ 0 w 320"/>
                <a:gd name="T29" fmla="*/ 1 h 460"/>
                <a:gd name="T30" fmla="*/ 0 w 320"/>
                <a:gd name="T31" fmla="*/ 1 h 460"/>
                <a:gd name="T32" fmla="*/ 0 w 320"/>
                <a:gd name="T33" fmla="*/ 1 h 460"/>
                <a:gd name="T34" fmla="*/ 0 w 320"/>
                <a:gd name="T35" fmla="*/ 1 h 460"/>
                <a:gd name="T36" fmla="*/ 0 w 320"/>
                <a:gd name="T37" fmla="*/ 1 h 460"/>
                <a:gd name="T38" fmla="*/ 0 w 320"/>
                <a:gd name="T39" fmla="*/ 1 h 460"/>
                <a:gd name="T40" fmla="*/ 0 w 320"/>
                <a:gd name="T41" fmla="*/ 1 h 460"/>
                <a:gd name="T42" fmla="*/ 0 w 320"/>
                <a:gd name="T43" fmla="*/ 1 h 460"/>
                <a:gd name="T44" fmla="*/ 0 w 320"/>
                <a:gd name="T45" fmla="*/ 1 h 460"/>
                <a:gd name="T46" fmla="*/ 0 w 320"/>
                <a:gd name="T47" fmla="*/ 1 h 460"/>
                <a:gd name="T48" fmla="*/ 0 w 320"/>
                <a:gd name="T49" fmla="*/ 1 h 460"/>
                <a:gd name="T50" fmla="*/ 0 w 320"/>
                <a:gd name="T51" fmla="*/ 1 h 460"/>
                <a:gd name="T52" fmla="*/ 0 w 320"/>
                <a:gd name="T53" fmla="*/ 1 h 460"/>
                <a:gd name="T54" fmla="*/ 0 w 320"/>
                <a:gd name="T55" fmla="*/ 1 h 460"/>
                <a:gd name="T56" fmla="*/ 0 w 320"/>
                <a:gd name="T57" fmla="*/ 1 h 460"/>
                <a:gd name="T58" fmla="*/ 0 w 320"/>
                <a:gd name="T59" fmla="*/ 1 h 460"/>
                <a:gd name="T60" fmla="*/ 0 w 320"/>
                <a:gd name="T61" fmla="*/ 1 h 460"/>
                <a:gd name="T62" fmla="*/ 0 w 320"/>
                <a:gd name="T63" fmla="*/ 1 h 460"/>
                <a:gd name="T64" fmla="*/ 0 w 320"/>
                <a:gd name="T65" fmla="*/ 1 h 460"/>
                <a:gd name="T66" fmla="*/ 0 w 320"/>
                <a:gd name="T67" fmla="*/ 1 h 460"/>
                <a:gd name="T68" fmla="*/ 0 w 320"/>
                <a:gd name="T69" fmla="*/ 1 h 460"/>
                <a:gd name="T70" fmla="*/ 0 w 320"/>
                <a:gd name="T71" fmla="*/ 1 h 460"/>
                <a:gd name="T72" fmla="*/ 0 w 320"/>
                <a:gd name="T73" fmla="*/ 1 h 460"/>
                <a:gd name="T74" fmla="*/ 0 w 320"/>
                <a:gd name="T75" fmla="*/ 1 h 460"/>
                <a:gd name="T76" fmla="*/ 0 w 320"/>
                <a:gd name="T77" fmla="*/ 1 h 460"/>
                <a:gd name="T78" fmla="*/ 0 w 320"/>
                <a:gd name="T79" fmla="*/ 1 h 460"/>
                <a:gd name="T80" fmla="*/ 0 w 320"/>
                <a:gd name="T81" fmla="*/ 1 h 460"/>
                <a:gd name="T82" fmla="*/ 0 w 320"/>
                <a:gd name="T83" fmla="*/ 1 h 460"/>
                <a:gd name="T84" fmla="*/ 0 w 320"/>
                <a:gd name="T85" fmla="*/ 1 h 460"/>
                <a:gd name="T86" fmla="*/ 0 w 320"/>
                <a:gd name="T87" fmla="*/ 1 h 460"/>
                <a:gd name="T88" fmla="*/ 0 w 320"/>
                <a:gd name="T89" fmla="*/ 0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0"/>
                <a:gd name="T136" fmla="*/ 0 h 460"/>
                <a:gd name="T137" fmla="*/ 320 w 320"/>
                <a:gd name="T138" fmla="*/ 460 h 4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0" h="460">
                  <a:moveTo>
                    <a:pt x="38" y="0"/>
                  </a:moveTo>
                  <a:lnTo>
                    <a:pt x="33" y="3"/>
                  </a:lnTo>
                  <a:lnTo>
                    <a:pt x="27" y="7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4" y="41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0" y="97"/>
                  </a:lnTo>
                  <a:lnTo>
                    <a:pt x="16" y="106"/>
                  </a:lnTo>
                  <a:lnTo>
                    <a:pt x="21" y="116"/>
                  </a:lnTo>
                  <a:lnTo>
                    <a:pt x="29" y="125"/>
                  </a:lnTo>
                  <a:lnTo>
                    <a:pt x="36" y="135"/>
                  </a:lnTo>
                  <a:lnTo>
                    <a:pt x="44" y="146"/>
                  </a:lnTo>
                  <a:lnTo>
                    <a:pt x="52" y="154"/>
                  </a:lnTo>
                  <a:lnTo>
                    <a:pt x="59" y="163"/>
                  </a:lnTo>
                  <a:lnTo>
                    <a:pt x="69" y="173"/>
                  </a:lnTo>
                  <a:lnTo>
                    <a:pt x="78" y="184"/>
                  </a:lnTo>
                  <a:lnTo>
                    <a:pt x="86" y="194"/>
                  </a:lnTo>
                  <a:lnTo>
                    <a:pt x="95" y="203"/>
                  </a:lnTo>
                  <a:lnTo>
                    <a:pt x="105" y="213"/>
                  </a:lnTo>
                  <a:lnTo>
                    <a:pt x="114" y="224"/>
                  </a:lnTo>
                  <a:lnTo>
                    <a:pt x="122" y="232"/>
                  </a:lnTo>
                  <a:lnTo>
                    <a:pt x="130" y="241"/>
                  </a:lnTo>
                  <a:lnTo>
                    <a:pt x="137" y="251"/>
                  </a:lnTo>
                  <a:lnTo>
                    <a:pt x="145" y="260"/>
                  </a:lnTo>
                  <a:lnTo>
                    <a:pt x="150" y="270"/>
                  </a:lnTo>
                  <a:lnTo>
                    <a:pt x="156" y="279"/>
                  </a:lnTo>
                  <a:lnTo>
                    <a:pt x="160" y="289"/>
                  </a:lnTo>
                  <a:lnTo>
                    <a:pt x="166" y="298"/>
                  </a:lnTo>
                  <a:lnTo>
                    <a:pt x="168" y="304"/>
                  </a:lnTo>
                  <a:lnTo>
                    <a:pt x="173" y="311"/>
                  </a:lnTo>
                  <a:lnTo>
                    <a:pt x="175" y="313"/>
                  </a:lnTo>
                  <a:lnTo>
                    <a:pt x="179" y="317"/>
                  </a:lnTo>
                  <a:lnTo>
                    <a:pt x="183" y="323"/>
                  </a:lnTo>
                  <a:lnTo>
                    <a:pt x="187" y="328"/>
                  </a:lnTo>
                  <a:lnTo>
                    <a:pt x="188" y="334"/>
                  </a:lnTo>
                  <a:lnTo>
                    <a:pt x="192" y="340"/>
                  </a:lnTo>
                  <a:lnTo>
                    <a:pt x="196" y="346"/>
                  </a:lnTo>
                  <a:lnTo>
                    <a:pt x="202" y="353"/>
                  </a:lnTo>
                  <a:lnTo>
                    <a:pt x="206" y="359"/>
                  </a:lnTo>
                  <a:lnTo>
                    <a:pt x="209" y="365"/>
                  </a:lnTo>
                  <a:lnTo>
                    <a:pt x="213" y="372"/>
                  </a:lnTo>
                  <a:lnTo>
                    <a:pt x="217" y="378"/>
                  </a:lnTo>
                  <a:lnTo>
                    <a:pt x="221" y="384"/>
                  </a:lnTo>
                  <a:lnTo>
                    <a:pt x="225" y="391"/>
                  </a:lnTo>
                  <a:lnTo>
                    <a:pt x="228" y="395"/>
                  </a:lnTo>
                  <a:lnTo>
                    <a:pt x="234" y="403"/>
                  </a:lnTo>
                  <a:lnTo>
                    <a:pt x="238" y="408"/>
                  </a:lnTo>
                  <a:lnTo>
                    <a:pt x="242" y="414"/>
                  </a:lnTo>
                  <a:lnTo>
                    <a:pt x="246" y="420"/>
                  </a:lnTo>
                  <a:lnTo>
                    <a:pt x="251" y="425"/>
                  </a:lnTo>
                  <a:lnTo>
                    <a:pt x="253" y="431"/>
                  </a:lnTo>
                  <a:lnTo>
                    <a:pt x="257" y="437"/>
                  </a:lnTo>
                  <a:lnTo>
                    <a:pt x="261" y="441"/>
                  </a:lnTo>
                  <a:lnTo>
                    <a:pt x="265" y="444"/>
                  </a:lnTo>
                  <a:lnTo>
                    <a:pt x="270" y="452"/>
                  </a:lnTo>
                  <a:lnTo>
                    <a:pt x="278" y="460"/>
                  </a:lnTo>
                  <a:lnTo>
                    <a:pt x="284" y="452"/>
                  </a:lnTo>
                  <a:lnTo>
                    <a:pt x="287" y="446"/>
                  </a:lnTo>
                  <a:lnTo>
                    <a:pt x="293" y="439"/>
                  </a:lnTo>
                  <a:lnTo>
                    <a:pt x="301" y="433"/>
                  </a:lnTo>
                  <a:lnTo>
                    <a:pt x="304" y="427"/>
                  </a:lnTo>
                  <a:lnTo>
                    <a:pt x="310" y="420"/>
                  </a:lnTo>
                  <a:lnTo>
                    <a:pt x="314" y="414"/>
                  </a:lnTo>
                  <a:lnTo>
                    <a:pt x="320" y="408"/>
                  </a:lnTo>
                  <a:lnTo>
                    <a:pt x="316" y="401"/>
                  </a:lnTo>
                  <a:lnTo>
                    <a:pt x="312" y="395"/>
                  </a:lnTo>
                  <a:lnTo>
                    <a:pt x="308" y="387"/>
                  </a:lnTo>
                  <a:lnTo>
                    <a:pt x="304" y="380"/>
                  </a:lnTo>
                  <a:lnTo>
                    <a:pt x="301" y="372"/>
                  </a:lnTo>
                  <a:lnTo>
                    <a:pt x="297" y="367"/>
                  </a:lnTo>
                  <a:lnTo>
                    <a:pt x="293" y="359"/>
                  </a:lnTo>
                  <a:lnTo>
                    <a:pt x="291" y="353"/>
                  </a:lnTo>
                  <a:lnTo>
                    <a:pt x="287" y="346"/>
                  </a:lnTo>
                  <a:lnTo>
                    <a:pt x="284" y="340"/>
                  </a:lnTo>
                  <a:lnTo>
                    <a:pt x="280" y="332"/>
                  </a:lnTo>
                  <a:lnTo>
                    <a:pt x="276" y="327"/>
                  </a:lnTo>
                  <a:lnTo>
                    <a:pt x="272" y="319"/>
                  </a:lnTo>
                  <a:lnTo>
                    <a:pt x="268" y="313"/>
                  </a:lnTo>
                  <a:lnTo>
                    <a:pt x="265" y="308"/>
                  </a:lnTo>
                  <a:lnTo>
                    <a:pt x="263" y="302"/>
                  </a:lnTo>
                  <a:lnTo>
                    <a:pt x="257" y="294"/>
                  </a:lnTo>
                  <a:lnTo>
                    <a:pt x="253" y="287"/>
                  </a:lnTo>
                  <a:lnTo>
                    <a:pt x="249" y="281"/>
                  </a:lnTo>
                  <a:lnTo>
                    <a:pt x="246" y="273"/>
                  </a:lnTo>
                  <a:lnTo>
                    <a:pt x="242" y="266"/>
                  </a:lnTo>
                  <a:lnTo>
                    <a:pt x="238" y="260"/>
                  </a:lnTo>
                  <a:lnTo>
                    <a:pt x="234" y="252"/>
                  </a:lnTo>
                  <a:lnTo>
                    <a:pt x="230" y="247"/>
                  </a:lnTo>
                  <a:lnTo>
                    <a:pt x="227" y="241"/>
                  </a:lnTo>
                  <a:lnTo>
                    <a:pt x="223" y="233"/>
                  </a:lnTo>
                  <a:lnTo>
                    <a:pt x="217" y="228"/>
                  </a:lnTo>
                  <a:lnTo>
                    <a:pt x="213" y="222"/>
                  </a:lnTo>
                  <a:lnTo>
                    <a:pt x="209" y="216"/>
                  </a:lnTo>
                  <a:lnTo>
                    <a:pt x="206" y="209"/>
                  </a:lnTo>
                  <a:lnTo>
                    <a:pt x="202" y="203"/>
                  </a:lnTo>
                  <a:lnTo>
                    <a:pt x="198" y="197"/>
                  </a:lnTo>
                  <a:lnTo>
                    <a:pt x="192" y="190"/>
                  </a:lnTo>
                  <a:lnTo>
                    <a:pt x="188" y="184"/>
                  </a:lnTo>
                  <a:lnTo>
                    <a:pt x="183" y="176"/>
                  </a:lnTo>
                  <a:lnTo>
                    <a:pt x="179" y="171"/>
                  </a:lnTo>
                  <a:lnTo>
                    <a:pt x="173" y="165"/>
                  </a:lnTo>
                  <a:lnTo>
                    <a:pt x="169" y="157"/>
                  </a:lnTo>
                  <a:lnTo>
                    <a:pt x="164" y="152"/>
                  </a:lnTo>
                  <a:lnTo>
                    <a:pt x="160" y="146"/>
                  </a:lnTo>
                  <a:lnTo>
                    <a:pt x="154" y="140"/>
                  </a:lnTo>
                  <a:lnTo>
                    <a:pt x="150" y="133"/>
                  </a:lnTo>
                  <a:lnTo>
                    <a:pt x="145" y="127"/>
                  </a:lnTo>
                  <a:lnTo>
                    <a:pt x="141" y="121"/>
                  </a:lnTo>
                  <a:lnTo>
                    <a:pt x="135" y="114"/>
                  </a:lnTo>
                  <a:lnTo>
                    <a:pt x="131" y="108"/>
                  </a:lnTo>
                  <a:lnTo>
                    <a:pt x="128" y="102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2" y="83"/>
                  </a:lnTo>
                  <a:lnTo>
                    <a:pt x="107" y="76"/>
                  </a:lnTo>
                  <a:lnTo>
                    <a:pt x="101" y="70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6" y="53"/>
                  </a:lnTo>
                  <a:lnTo>
                    <a:pt x="80" y="47"/>
                  </a:lnTo>
                  <a:lnTo>
                    <a:pt x="74" y="41"/>
                  </a:lnTo>
                  <a:lnTo>
                    <a:pt x="69" y="36"/>
                  </a:lnTo>
                  <a:lnTo>
                    <a:pt x="63" y="28"/>
                  </a:lnTo>
                  <a:lnTo>
                    <a:pt x="59" y="22"/>
                  </a:lnTo>
                  <a:lnTo>
                    <a:pt x="54" y="17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7" name="Freeform 61"/>
            <p:cNvSpPr>
              <a:spLocks/>
            </p:cNvSpPr>
            <p:nvPr/>
          </p:nvSpPr>
          <p:spPr bwMode="auto">
            <a:xfrm>
              <a:off x="3122" y="1663"/>
              <a:ext cx="129" cy="183"/>
            </a:xfrm>
            <a:custGeom>
              <a:avLst/>
              <a:gdLst>
                <a:gd name="T0" fmla="*/ 1 w 256"/>
                <a:gd name="T1" fmla="*/ 1 h 365"/>
                <a:gd name="T2" fmla="*/ 1 w 256"/>
                <a:gd name="T3" fmla="*/ 1 h 365"/>
                <a:gd name="T4" fmla="*/ 1 w 256"/>
                <a:gd name="T5" fmla="*/ 1 h 365"/>
                <a:gd name="T6" fmla="*/ 1 w 256"/>
                <a:gd name="T7" fmla="*/ 1 h 365"/>
                <a:gd name="T8" fmla="*/ 1 w 256"/>
                <a:gd name="T9" fmla="*/ 1 h 365"/>
                <a:gd name="T10" fmla="*/ 1 w 256"/>
                <a:gd name="T11" fmla="*/ 1 h 365"/>
                <a:gd name="T12" fmla="*/ 1 w 256"/>
                <a:gd name="T13" fmla="*/ 1 h 365"/>
                <a:gd name="T14" fmla="*/ 1 w 256"/>
                <a:gd name="T15" fmla="*/ 1 h 365"/>
                <a:gd name="T16" fmla="*/ 1 w 256"/>
                <a:gd name="T17" fmla="*/ 1 h 365"/>
                <a:gd name="T18" fmla="*/ 0 w 256"/>
                <a:gd name="T19" fmla="*/ 1 h 365"/>
                <a:gd name="T20" fmla="*/ 1 w 256"/>
                <a:gd name="T21" fmla="*/ 1 h 365"/>
                <a:gd name="T22" fmla="*/ 1 w 256"/>
                <a:gd name="T23" fmla="*/ 1 h 365"/>
                <a:gd name="T24" fmla="*/ 1 w 256"/>
                <a:gd name="T25" fmla="*/ 1 h 365"/>
                <a:gd name="T26" fmla="*/ 1 w 256"/>
                <a:gd name="T27" fmla="*/ 1 h 365"/>
                <a:gd name="T28" fmla="*/ 1 w 256"/>
                <a:gd name="T29" fmla="*/ 1 h 365"/>
                <a:gd name="T30" fmla="*/ 1 w 256"/>
                <a:gd name="T31" fmla="*/ 1 h 365"/>
                <a:gd name="T32" fmla="*/ 1 w 256"/>
                <a:gd name="T33" fmla="*/ 1 h 365"/>
                <a:gd name="T34" fmla="*/ 1 w 256"/>
                <a:gd name="T35" fmla="*/ 1 h 365"/>
                <a:gd name="T36" fmla="*/ 1 w 256"/>
                <a:gd name="T37" fmla="*/ 1 h 365"/>
                <a:gd name="T38" fmla="*/ 1 w 256"/>
                <a:gd name="T39" fmla="*/ 1 h 365"/>
                <a:gd name="T40" fmla="*/ 1 w 256"/>
                <a:gd name="T41" fmla="*/ 1 h 365"/>
                <a:gd name="T42" fmla="*/ 1 w 256"/>
                <a:gd name="T43" fmla="*/ 1 h 365"/>
                <a:gd name="T44" fmla="*/ 1 w 256"/>
                <a:gd name="T45" fmla="*/ 1 h 365"/>
                <a:gd name="T46" fmla="*/ 1 w 256"/>
                <a:gd name="T47" fmla="*/ 1 h 365"/>
                <a:gd name="T48" fmla="*/ 1 w 256"/>
                <a:gd name="T49" fmla="*/ 1 h 365"/>
                <a:gd name="T50" fmla="*/ 1 w 256"/>
                <a:gd name="T51" fmla="*/ 1 h 365"/>
                <a:gd name="T52" fmla="*/ 1 w 256"/>
                <a:gd name="T53" fmla="*/ 1 h 365"/>
                <a:gd name="T54" fmla="*/ 1 w 256"/>
                <a:gd name="T55" fmla="*/ 1 h 365"/>
                <a:gd name="T56" fmla="*/ 1 w 256"/>
                <a:gd name="T57" fmla="*/ 1 h 365"/>
                <a:gd name="T58" fmla="*/ 1 w 256"/>
                <a:gd name="T59" fmla="*/ 1 h 365"/>
                <a:gd name="T60" fmla="*/ 1 w 256"/>
                <a:gd name="T61" fmla="*/ 1 h 365"/>
                <a:gd name="T62" fmla="*/ 1 w 256"/>
                <a:gd name="T63" fmla="*/ 1 h 365"/>
                <a:gd name="T64" fmla="*/ 1 w 256"/>
                <a:gd name="T65" fmla="*/ 1 h 365"/>
                <a:gd name="T66" fmla="*/ 1 w 256"/>
                <a:gd name="T67" fmla="*/ 1 h 365"/>
                <a:gd name="T68" fmla="*/ 1 w 256"/>
                <a:gd name="T69" fmla="*/ 1 h 365"/>
                <a:gd name="T70" fmla="*/ 1 w 256"/>
                <a:gd name="T71" fmla="*/ 1 h 365"/>
                <a:gd name="T72" fmla="*/ 1 w 256"/>
                <a:gd name="T73" fmla="*/ 1 h 365"/>
                <a:gd name="T74" fmla="*/ 1 w 256"/>
                <a:gd name="T75" fmla="*/ 1 h 365"/>
                <a:gd name="T76" fmla="*/ 1 w 256"/>
                <a:gd name="T77" fmla="*/ 1 h 365"/>
                <a:gd name="T78" fmla="*/ 1 w 256"/>
                <a:gd name="T79" fmla="*/ 1 h 365"/>
                <a:gd name="T80" fmla="*/ 1 w 256"/>
                <a:gd name="T81" fmla="*/ 1 h 365"/>
                <a:gd name="T82" fmla="*/ 1 w 256"/>
                <a:gd name="T83" fmla="*/ 1 h 365"/>
                <a:gd name="T84" fmla="*/ 1 w 256"/>
                <a:gd name="T85" fmla="*/ 1 h 365"/>
                <a:gd name="T86" fmla="*/ 1 w 256"/>
                <a:gd name="T87" fmla="*/ 1 h 365"/>
                <a:gd name="T88" fmla="*/ 1 w 256"/>
                <a:gd name="T89" fmla="*/ 1 h 365"/>
                <a:gd name="T90" fmla="*/ 1 w 256"/>
                <a:gd name="T91" fmla="*/ 1 h 365"/>
                <a:gd name="T92" fmla="*/ 1 w 256"/>
                <a:gd name="T93" fmla="*/ 1 h 365"/>
                <a:gd name="T94" fmla="*/ 1 w 256"/>
                <a:gd name="T95" fmla="*/ 1 h 365"/>
                <a:gd name="T96" fmla="*/ 1 w 256"/>
                <a:gd name="T97" fmla="*/ 1 h 365"/>
                <a:gd name="T98" fmla="*/ 1 w 256"/>
                <a:gd name="T99" fmla="*/ 1 h 365"/>
                <a:gd name="T100" fmla="*/ 1 w 256"/>
                <a:gd name="T101" fmla="*/ 1 h 365"/>
                <a:gd name="T102" fmla="*/ 1 w 256"/>
                <a:gd name="T103" fmla="*/ 1 h 365"/>
                <a:gd name="T104" fmla="*/ 1 w 256"/>
                <a:gd name="T105" fmla="*/ 1 h 365"/>
                <a:gd name="T106" fmla="*/ 1 w 256"/>
                <a:gd name="T107" fmla="*/ 1 h 365"/>
                <a:gd name="T108" fmla="*/ 1 w 256"/>
                <a:gd name="T109" fmla="*/ 1 h 365"/>
                <a:gd name="T110" fmla="*/ 1 w 256"/>
                <a:gd name="T111" fmla="*/ 1 h 365"/>
                <a:gd name="T112" fmla="*/ 1 w 256"/>
                <a:gd name="T113" fmla="*/ 1 h 365"/>
                <a:gd name="T114" fmla="*/ 1 w 256"/>
                <a:gd name="T115" fmla="*/ 1 h 365"/>
                <a:gd name="T116" fmla="*/ 1 w 256"/>
                <a:gd name="T117" fmla="*/ 1 h 365"/>
                <a:gd name="T118" fmla="*/ 1 w 256"/>
                <a:gd name="T119" fmla="*/ 1 h 365"/>
                <a:gd name="T120" fmla="*/ 1 w 256"/>
                <a:gd name="T121" fmla="*/ 0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6"/>
                <a:gd name="T184" fmla="*/ 0 h 365"/>
                <a:gd name="T185" fmla="*/ 256 w 256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6" h="365">
                  <a:moveTo>
                    <a:pt x="55" y="0"/>
                  </a:moveTo>
                  <a:lnTo>
                    <a:pt x="49" y="5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4" y="23"/>
                  </a:lnTo>
                  <a:lnTo>
                    <a:pt x="28" y="28"/>
                  </a:lnTo>
                  <a:lnTo>
                    <a:pt x="24" y="36"/>
                  </a:lnTo>
                  <a:lnTo>
                    <a:pt x="21" y="42"/>
                  </a:lnTo>
                  <a:lnTo>
                    <a:pt x="17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7" y="70"/>
                  </a:lnTo>
                  <a:lnTo>
                    <a:pt x="5" y="78"/>
                  </a:lnTo>
                  <a:lnTo>
                    <a:pt x="5" y="85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2" y="144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5" y="178"/>
                  </a:lnTo>
                  <a:lnTo>
                    <a:pt x="5" y="186"/>
                  </a:lnTo>
                  <a:lnTo>
                    <a:pt x="7" y="194"/>
                  </a:lnTo>
                  <a:lnTo>
                    <a:pt x="9" y="203"/>
                  </a:lnTo>
                  <a:lnTo>
                    <a:pt x="11" y="211"/>
                  </a:lnTo>
                  <a:lnTo>
                    <a:pt x="15" y="218"/>
                  </a:lnTo>
                  <a:lnTo>
                    <a:pt x="17" y="228"/>
                  </a:lnTo>
                  <a:lnTo>
                    <a:pt x="21" y="235"/>
                  </a:lnTo>
                  <a:lnTo>
                    <a:pt x="24" y="245"/>
                  </a:lnTo>
                  <a:lnTo>
                    <a:pt x="28" y="251"/>
                  </a:lnTo>
                  <a:lnTo>
                    <a:pt x="32" y="260"/>
                  </a:lnTo>
                  <a:lnTo>
                    <a:pt x="36" y="266"/>
                  </a:lnTo>
                  <a:lnTo>
                    <a:pt x="42" y="275"/>
                  </a:lnTo>
                  <a:lnTo>
                    <a:pt x="45" y="281"/>
                  </a:lnTo>
                  <a:lnTo>
                    <a:pt x="49" y="289"/>
                  </a:lnTo>
                  <a:lnTo>
                    <a:pt x="55" y="294"/>
                  </a:lnTo>
                  <a:lnTo>
                    <a:pt x="61" y="302"/>
                  </a:lnTo>
                  <a:lnTo>
                    <a:pt x="66" y="308"/>
                  </a:lnTo>
                  <a:lnTo>
                    <a:pt x="72" y="313"/>
                  </a:lnTo>
                  <a:lnTo>
                    <a:pt x="78" y="319"/>
                  </a:lnTo>
                  <a:lnTo>
                    <a:pt x="83" y="325"/>
                  </a:lnTo>
                  <a:lnTo>
                    <a:pt x="89" y="331"/>
                  </a:lnTo>
                  <a:lnTo>
                    <a:pt x="97" y="336"/>
                  </a:lnTo>
                  <a:lnTo>
                    <a:pt x="104" y="340"/>
                  </a:lnTo>
                  <a:lnTo>
                    <a:pt x="112" y="346"/>
                  </a:lnTo>
                  <a:lnTo>
                    <a:pt x="119" y="348"/>
                  </a:lnTo>
                  <a:lnTo>
                    <a:pt x="127" y="351"/>
                  </a:lnTo>
                  <a:lnTo>
                    <a:pt x="133" y="355"/>
                  </a:lnTo>
                  <a:lnTo>
                    <a:pt x="142" y="357"/>
                  </a:lnTo>
                  <a:lnTo>
                    <a:pt x="150" y="359"/>
                  </a:lnTo>
                  <a:lnTo>
                    <a:pt x="157" y="363"/>
                  </a:lnTo>
                  <a:lnTo>
                    <a:pt x="165" y="363"/>
                  </a:lnTo>
                  <a:lnTo>
                    <a:pt x="175" y="365"/>
                  </a:lnTo>
                  <a:lnTo>
                    <a:pt x="184" y="365"/>
                  </a:lnTo>
                  <a:lnTo>
                    <a:pt x="192" y="365"/>
                  </a:lnTo>
                  <a:lnTo>
                    <a:pt x="201" y="365"/>
                  </a:lnTo>
                  <a:lnTo>
                    <a:pt x="211" y="365"/>
                  </a:lnTo>
                  <a:lnTo>
                    <a:pt x="220" y="363"/>
                  </a:lnTo>
                  <a:lnTo>
                    <a:pt x="230" y="363"/>
                  </a:lnTo>
                  <a:lnTo>
                    <a:pt x="239" y="359"/>
                  </a:lnTo>
                  <a:lnTo>
                    <a:pt x="251" y="357"/>
                  </a:lnTo>
                  <a:lnTo>
                    <a:pt x="251" y="350"/>
                  </a:lnTo>
                  <a:lnTo>
                    <a:pt x="253" y="342"/>
                  </a:lnTo>
                  <a:lnTo>
                    <a:pt x="253" y="334"/>
                  </a:lnTo>
                  <a:lnTo>
                    <a:pt x="254" y="329"/>
                  </a:lnTo>
                  <a:lnTo>
                    <a:pt x="254" y="321"/>
                  </a:lnTo>
                  <a:lnTo>
                    <a:pt x="254" y="315"/>
                  </a:lnTo>
                  <a:lnTo>
                    <a:pt x="254" y="310"/>
                  </a:lnTo>
                  <a:lnTo>
                    <a:pt x="256" y="304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3" y="289"/>
                  </a:lnTo>
                  <a:lnTo>
                    <a:pt x="253" y="285"/>
                  </a:lnTo>
                  <a:lnTo>
                    <a:pt x="249" y="275"/>
                  </a:lnTo>
                  <a:lnTo>
                    <a:pt x="247" y="268"/>
                  </a:lnTo>
                  <a:lnTo>
                    <a:pt x="241" y="260"/>
                  </a:lnTo>
                  <a:lnTo>
                    <a:pt x="237" y="251"/>
                  </a:lnTo>
                  <a:lnTo>
                    <a:pt x="230" y="243"/>
                  </a:lnTo>
                  <a:lnTo>
                    <a:pt x="224" y="234"/>
                  </a:lnTo>
                  <a:lnTo>
                    <a:pt x="216" y="224"/>
                  </a:lnTo>
                  <a:lnTo>
                    <a:pt x="209" y="216"/>
                  </a:lnTo>
                  <a:lnTo>
                    <a:pt x="203" y="211"/>
                  </a:lnTo>
                  <a:lnTo>
                    <a:pt x="199" y="207"/>
                  </a:lnTo>
                  <a:lnTo>
                    <a:pt x="195" y="201"/>
                  </a:lnTo>
                  <a:lnTo>
                    <a:pt x="192" y="196"/>
                  </a:lnTo>
                  <a:lnTo>
                    <a:pt x="186" y="190"/>
                  </a:lnTo>
                  <a:lnTo>
                    <a:pt x="182" y="186"/>
                  </a:lnTo>
                  <a:lnTo>
                    <a:pt x="178" y="180"/>
                  </a:lnTo>
                  <a:lnTo>
                    <a:pt x="175" y="175"/>
                  </a:lnTo>
                  <a:lnTo>
                    <a:pt x="169" y="167"/>
                  </a:lnTo>
                  <a:lnTo>
                    <a:pt x="165" y="161"/>
                  </a:lnTo>
                  <a:lnTo>
                    <a:pt x="161" y="156"/>
                  </a:lnTo>
                  <a:lnTo>
                    <a:pt x="157" y="150"/>
                  </a:lnTo>
                  <a:lnTo>
                    <a:pt x="154" y="144"/>
                  </a:lnTo>
                  <a:lnTo>
                    <a:pt x="148" y="137"/>
                  </a:lnTo>
                  <a:lnTo>
                    <a:pt x="144" y="131"/>
                  </a:lnTo>
                  <a:lnTo>
                    <a:pt x="140" y="123"/>
                  </a:lnTo>
                  <a:lnTo>
                    <a:pt x="135" y="118"/>
                  </a:lnTo>
                  <a:lnTo>
                    <a:pt x="131" y="112"/>
                  </a:lnTo>
                  <a:lnTo>
                    <a:pt x="127" y="104"/>
                  </a:lnTo>
                  <a:lnTo>
                    <a:pt x="123" y="99"/>
                  </a:lnTo>
                  <a:lnTo>
                    <a:pt x="118" y="91"/>
                  </a:lnTo>
                  <a:lnTo>
                    <a:pt x="114" y="83"/>
                  </a:lnTo>
                  <a:lnTo>
                    <a:pt x="108" y="76"/>
                  </a:lnTo>
                  <a:lnTo>
                    <a:pt x="104" y="70"/>
                  </a:lnTo>
                  <a:lnTo>
                    <a:pt x="99" y="62"/>
                  </a:lnTo>
                  <a:lnTo>
                    <a:pt x="95" y="57"/>
                  </a:lnTo>
                  <a:lnTo>
                    <a:pt x="91" y="49"/>
                  </a:lnTo>
                  <a:lnTo>
                    <a:pt x="87" y="43"/>
                  </a:lnTo>
                  <a:lnTo>
                    <a:pt x="81" y="38"/>
                  </a:lnTo>
                  <a:lnTo>
                    <a:pt x="80" y="32"/>
                  </a:lnTo>
                  <a:lnTo>
                    <a:pt x="74" y="26"/>
                  </a:lnTo>
                  <a:lnTo>
                    <a:pt x="70" y="21"/>
                  </a:lnTo>
                  <a:lnTo>
                    <a:pt x="66" y="15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8" name="Freeform 62"/>
            <p:cNvSpPr>
              <a:spLocks/>
            </p:cNvSpPr>
            <p:nvPr/>
          </p:nvSpPr>
          <p:spPr bwMode="auto">
            <a:xfrm>
              <a:off x="2713" y="1821"/>
              <a:ext cx="170" cy="106"/>
            </a:xfrm>
            <a:custGeom>
              <a:avLst/>
              <a:gdLst>
                <a:gd name="T0" fmla="*/ 0 w 341"/>
                <a:gd name="T1" fmla="*/ 0 h 211"/>
                <a:gd name="T2" fmla="*/ 0 w 341"/>
                <a:gd name="T3" fmla="*/ 1 h 211"/>
                <a:gd name="T4" fmla="*/ 0 w 341"/>
                <a:gd name="T5" fmla="*/ 1 h 211"/>
                <a:gd name="T6" fmla="*/ 0 w 341"/>
                <a:gd name="T7" fmla="*/ 1 h 211"/>
                <a:gd name="T8" fmla="*/ 0 w 341"/>
                <a:gd name="T9" fmla="*/ 1 h 211"/>
                <a:gd name="T10" fmla="*/ 0 w 341"/>
                <a:gd name="T11" fmla="*/ 1 h 211"/>
                <a:gd name="T12" fmla="*/ 0 w 341"/>
                <a:gd name="T13" fmla="*/ 1 h 211"/>
                <a:gd name="T14" fmla="*/ 0 w 341"/>
                <a:gd name="T15" fmla="*/ 1 h 211"/>
                <a:gd name="T16" fmla="*/ 0 w 341"/>
                <a:gd name="T17" fmla="*/ 1 h 211"/>
                <a:gd name="T18" fmla="*/ 0 w 341"/>
                <a:gd name="T19" fmla="*/ 1 h 211"/>
                <a:gd name="T20" fmla="*/ 0 w 341"/>
                <a:gd name="T21" fmla="*/ 1 h 211"/>
                <a:gd name="T22" fmla="*/ 0 w 341"/>
                <a:gd name="T23" fmla="*/ 1 h 211"/>
                <a:gd name="T24" fmla="*/ 0 w 341"/>
                <a:gd name="T25" fmla="*/ 1 h 211"/>
                <a:gd name="T26" fmla="*/ 0 w 341"/>
                <a:gd name="T27" fmla="*/ 1 h 211"/>
                <a:gd name="T28" fmla="*/ 0 w 341"/>
                <a:gd name="T29" fmla="*/ 1 h 211"/>
                <a:gd name="T30" fmla="*/ 0 w 341"/>
                <a:gd name="T31" fmla="*/ 1 h 211"/>
                <a:gd name="T32" fmla="*/ 0 w 341"/>
                <a:gd name="T33" fmla="*/ 1 h 211"/>
                <a:gd name="T34" fmla="*/ 0 w 341"/>
                <a:gd name="T35" fmla="*/ 1 h 211"/>
                <a:gd name="T36" fmla="*/ 0 w 341"/>
                <a:gd name="T37" fmla="*/ 1 h 211"/>
                <a:gd name="T38" fmla="*/ 0 w 341"/>
                <a:gd name="T39" fmla="*/ 1 h 211"/>
                <a:gd name="T40" fmla="*/ 0 w 341"/>
                <a:gd name="T41" fmla="*/ 1 h 211"/>
                <a:gd name="T42" fmla="*/ 0 w 341"/>
                <a:gd name="T43" fmla="*/ 1 h 211"/>
                <a:gd name="T44" fmla="*/ 0 w 341"/>
                <a:gd name="T45" fmla="*/ 1 h 211"/>
                <a:gd name="T46" fmla="*/ 0 w 341"/>
                <a:gd name="T47" fmla="*/ 1 h 211"/>
                <a:gd name="T48" fmla="*/ 0 w 341"/>
                <a:gd name="T49" fmla="*/ 1 h 211"/>
                <a:gd name="T50" fmla="*/ 0 w 341"/>
                <a:gd name="T51" fmla="*/ 1 h 211"/>
                <a:gd name="T52" fmla="*/ 0 w 341"/>
                <a:gd name="T53" fmla="*/ 1 h 211"/>
                <a:gd name="T54" fmla="*/ 0 w 341"/>
                <a:gd name="T55" fmla="*/ 1 h 211"/>
                <a:gd name="T56" fmla="*/ 0 w 341"/>
                <a:gd name="T57" fmla="*/ 1 h 211"/>
                <a:gd name="T58" fmla="*/ 0 w 341"/>
                <a:gd name="T59" fmla="*/ 1 h 211"/>
                <a:gd name="T60" fmla="*/ 0 w 341"/>
                <a:gd name="T61" fmla="*/ 1 h 211"/>
                <a:gd name="T62" fmla="*/ 0 w 341"/>
                <a:gd name="T63" fmla="*/ 1 h 211"/>
                <a:gd name="T64" fmla="*/ 0 w 341"/>
                <a:gd name="T65" fmla="*/ 1 h 211"/>
                <a:gd name="T66" fmla="*/ 0 w 341"/>
                <a:gd name="T67" fmla="*/ 1 h 211"/>
                <a:gd name="T68" fmla="*/ 0 w 341"/>
                <a:gd name="T69" fmla="*/ 1 h 211"/>
                <a:gd name="T70" fmla="*/ 0 w 341"/>
                <a:gd name="T71" fmla="*/ 1 h 211"/>
                <a:gd name="T72" fmla="*/ 0 w 341"/>
                <a:gd name="T73" fmla="*/ 1 h 211"/>
                <a:gd name="T74" fmla="*/ 0 w 341"/>
                <a:gd name="T75" fmla="*/ 1 h 211"/>
                <a:gd name="T76" fmla="*/ 0 w 341"/>
                <a:gd name="T77" fmla="*/ 1 h 211"/>
                <a:gd name="T78" fmla="*/ 0 w 341"/>
                <a:gd name="T79" fmla="*/ 1 h 211"/>
                <a:gd name="T80" fmla="*/ 0 w 341"/>
                <a:gd name="T81" fmla="*/ 1 h 211"/>
                <a:gd name="T82" fmla="*/ 0 w 341"/>
                <a:gd name="T83" fmla="*/ 1 h 211"/>
                <a:gd name="T84" fmla="*/ 0 w 341"/>
                <a:gd name="T85" fmla="*/ 1 h 211"/>
                <a:gd name="T86" fmla="*/ 0 w 341"/>
                <a:gd name="T87" fmla="*/ 1 h 211"/>
                <a:gd name="T88" fmla="*/ 0 w 341"/>
                <a:gd name="T89" fmla="*/ 1 h 211"/>
                <a:gd name="T90" fmla="*/ 0 w 341"/>
                <a:gd name="T91" fmla="*/ 1 h 211"/>
                <a:gd name="T92" fmla="*/ 0 w 341"/>
                <a:gd name="T93" fmla="*/ 1 h 211"/>
                <a:gd name="T94" fmla="*/ 0 w 341"/>
                <a:gd name="T95" fmla="*/ 1 h 211"/>
                <a:gd name="T96" fmla="*/ 0 w 341"/>
                <a:gd name="T97" fmla="*/ 1 h 211"/>
                <a:gd name="T98" fmla="*/ 0 w 341"/>
                <a:gd name="T99" fmla="*/ 1 h 211"/>
                <a:gd name="T100" fmla="*/ 0 w 341"/>
                <a:gd name="T101" fmla="*/ 1 h 211"/>
                <a:gd name="T102" fmla="*/ 0 w 341"/>
                <a:gd name="T103" fmla="*/ 1 h 211"/>
                <a:gd name="T104" fmla="*/ 0 w 341"/>
                <a:gd name="T105" fmla="*/ 1 h 211"/>
                <a:gd name="T106" fmla="*/ 0 w 341"/>
                <a:gd name="T107" fmla="*/ 1 h 211"/>
                <a:gd name="T108" fmla="*/ 0 w 341"/>
                <a:gd name="T109" fmla="*/ 1 h 211"/>
                <a:gd name="T110" fmla="*/ 0 w 341"/>
                <a:gd name="T111" fmla="*/ 1 h 211"/>
                <a:gd name="T112" fmla="*/ 0 w 341"/>
                <a:gd name="T113" fmla="*/ 1 h 211"/>
                <a:gd name="T114" fmla="*/ 0 w 341"/>
                <a:gd name="T115" fmla="*/ 1 h 211"/>
                <a:gd name="T116" fmla="*/ 0 w 341"/>
                <a:gd name="T117" fmla="*/ 0 h 2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1"/>
                <a:gd name="T178" fmla="*/ 0 h 211"/>
                <a:gd name="T179" fmla="*/ 341 w 341"/>
                <a:gd name="T180" fmla="*/ 211 h 2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1" h="211">
                  <a:moveTo>
                    <a:pt x="95" y="0"/>
                  </a:moveTo>
                  <a:lnTo>
                    <a:pt x="92" y="0"/>
                  </a:lnTo>
                  <a:lnTo>
                    <a:pt x="88" y="4"/>
                  </a:lnTo>
                  <a:lnTo>
                    <a:pt x="82" y="6"/>
                  </a:lnTo>
                  <a:lnTo>
                    <a:pt x="78" y="12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7" y="27"/>
                  </a:lnTo>
                  <a:lnTo>
                    <a:pt x="52" y="35"/>
                  </a:lnTo>
                  <a:lnTo>
                    <a:pt x="42" y="40"/>
                  </a:lnTo>
                  <a:lnTo>
                    <a:pt x="35" y="46"/>
                  </a:lnTo>
                  <a:lnTo>
                    <a:pt x="27" y="52"/>
                  </a:lnTo>
                  <a:lnTo>
                    <a:pt x="21" y="57"/>
                  </a:lnTo>
                  <a:lnTo>
                    <a:pt x="14" y="63"/>
                  </a:lnTo>
                  <a:lnTo>
                    <a:pt x="8" y="69"/>
                  </a:lnTo>
                  <a:lnTo>
                    <a:pt x="4" y="71"/>
                  </a:lnTo>
                  <a:lnTo>
                    <a:pt x="0" y="76"/>
                  </a:lnTo>
                  <a:lnTo>
                    <a:pt x="10" y="84"/>
                  </a:lnTo>
                  <a:lnTo>
                    <a:pt x="19" y="92"/>
                  </a:lnTo>
                  <a:lnTo>
                    <a:pt x="29" y="99"/>
                  </a:lnTo>
                  <a:lnTo>
                    <a:pt x="40" y="107"/>
                  </a:lnTo>
                  <a:lnTo>
                    <a:pt x="50" y="114"/>
                  </a:lnTo>
                  <a:lnTo>
                    <a:pt x="59" y="122"/>
                  </a:lnTo>
                  <a:lnTo>
                    <a:pt x="69" y="130"/>
                  </a:lnTo>
                  <a:lnTo>
                    <a:pt x="78" y="137"/>
                  </a:lnTo>
                  <a:lnTo>
                    <a:pt x="88" y="143"/>
                  </a:lnTo>
                  <a:lnTo>
                    <a:pt x="99" y="150"/>
                  </a:lnTo>
                  <a:lnTo>
                    <a:pt x="103" y="152"/>
                  </a:lnTo>
                  <a:lnTo>
                    <a:pt x="109" y="156"/>
                  </a:lnTo>
                  <a:lnTo>
                    <a:pt x="115" y="158"/>
                  </a:lnTo>
                  <a:lnTo>
                    <a:pt x="120" y="162"/>
                  </a:lnTo>
                  <a:lnTo>
                    <a:pt x="126" y="164"/>
                  </a:lnTo>
                  <a:lnTo>
                    <a:pt x="132" y="168"/>
                  </a:lnTo>
                  <a:lnTo>
                    <a:pt x="135" y="169"/>
                  </a:lnTo>
                  <a:lnTo>
                    <a:pt x="141" y="173"/>
                  </a:lnTo>
                  <a:lnTo>
                    <a:pt x="147" y="175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5"/>
                  </a:lnTo>
                  <a:lnTo>
                    <a:pt x="168" y="187"/>
                  </a:lnTo>
                  <a:lnTo>
                    <a:pt x="173" y="188"/>
                  </a:lnTo>
                  <a:lnTo>
                    <a:pt x="179" y="190"/>
                  </a:lnTo>
                  <a:lnTo>
                    <a:pt x="185" y="192"/>
                  </a:lnTo>
                  <a:lnTo>
                    <a:pt x="191" y="194"/>
                  </a:lnTo>
                  <a:lnTo>
                    <a:pt x="196" y="196"/>
                  </a:lnTo>
                  <a:lnTo>
                    <a:pt x="202" y="198"/>
                  </a:lnTo>
                  <a:lnTo>
                    <a:pt x="208" y="200"/>
                  </a:lnTo>
                  <a:lnTo>
                    <a:pt x="211" y="202"/>
                  </a:lnTo>
                  <a:lnTo>
                    <a:pt x="217" y="202"/>
                  </a:lnTo>
                  <a:lnTo>
                    <a:pt x="223" y="204"/>
                  </a:lnTo>
                  <a:lnTo>
                    <a:pt x="229" y="206"/>
                  </a:lnTo>
                  <a:lnTo>
                    <a:pt x="234" y="206"/>
                  </a:lnTo>
                  <a:lnTo>
                    <a:pt x="240" y="208"/>
                  </a:lnTo>
                  <a:lnTo>
                    <a:pt x="246" y="208"/>
                  </a:lnTo>
                  <a:lnTo>
                    <a:pt x="251" y="209"/>
                  </a:lnTo>
                  <a:lnTo>
                    <a:pt x="257" y="209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74" y="211"/>
                  </a:lnTo>
                  <a:lnTo>
                    <a:pt x="280" y="211"/>
                  </a:lnTo>
                  <a:lnTo>
                    <a:pt x="286" y="211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1" y="209"/>
                  </a:lnTo>
                  <a:lnTo>
                    <a:pt x="306" y="209"/>
                  </a:lnTo>
                  <a:lnTo>
                    <a:pt x="312" y="208"/>
                  </a:lnTo>
                  <a:lnTo>
                    <a:pt x="318" y="208"/>
                  </a:lnTo>
                  <a:lnTo>
                    <a:pt x="324" y="206"/>
                  </a:lnTo>
                  <a:lnTo>
                    <a:pt x="329" y="206"/>
                  </a:lnTo>
                  <a:lnTo>
                    <a:pt x="335" y="204"/>
                  </a:lnTo>
                  <a:lnTo>
                    <a:pt x="341" y="204"/>
                  </a:lnTo>
                  <a:lnTo>
                    <a:pt x="339" y="196"/>
                  </a:lnTo>
                  <a:lnTo>
                    <a:pt x="337" y="190"/>
                  </a:lnTo>
                  <a:lnTo>
                    <a:pt x="335" y="185"/>
                  </a:lnTo>
                  <a:lnTo>
                    <a:pt x="335" y="179"/>
                  </a:lnTo>
                  <a:lnTo>
                    <a:pt x="335" y="173"/>
                  </a:lnTo>
                  <a:lnTo>
                    <a:pt x="333" y="168"/>
                  </a:lnTo>
                  <a:lnTo>
                    <a:pt x="333" y="162"/>
                  </a:lnTo>
                  <a:lnTo>
                    <a:pt x="333" y="158"/>
                  </a:lnTo>
                  <a:lnTo>
                    <a:pt x="331" y="152"/>
                  </a:lnTo>
                  <a:lnTo>
                    <a:pt x="329" y="147"/>
                  </a:lnTo>
                  <a:lnTo>
                    <a:pt x="329" y="143"/>
                  </a:lnTo>
                  <a:lnTo>
                    <a:pt x="327" y="137"/>
                  </a:lnTo>
                  <a:lnTo>
                    <a:pt x="325" y="128"/>
                  </a:lnTo>
                  <a:lnTo>
                    <a:pt x="324" y="120"/>
                  </a:lnTo>
                  <a:lnTo>
                    <a:pt x="316" y="114"/>
                  </a:lnTo>
                  <a:lnTo>
                    <a:pt x="310" y="109"/>
                  </a:lnTo>
                  <a:lnTo>
                    <a:pt x="303" y="103"/>
                  </a:lnTo>
                  <a:lnTo>
                    <a:pt x="297" y="97"/>
                  </a:lnTo>
                  <a:lnTo>
                    <a:pt x="289" y="92"/>
                  </a:lnTo>
                  <a:lnTo>
                    <a:pt x="284" y="88"/>
                  </a:lnTo>
                  <a:lnTo>
                    <a:pt x="276" y="84"/>
                  </a:lnTo>
                  <a:lnTo>
                    <a:pt x="270" y="80"/>
                  </a:lnTo>
                  <a:lnTo>
                    <a:pt x="263" y="74"/>
                  </a:lnTo>
                  <a:lnTo>
                    <a:pt x="255" y="71"/>
                  </a:lnTo>
                  <a:lnTo>
                    <a:pt x="248" y="67"/>
                  </a:lnTo>
                  <a:lnTo>
                    <a:pt x="240" y="63"/>
                  </a:lnTo>
                  <a:lnTo>
                    <a:pt x="232" y="59"/>
                  </a:lnTo>
                  <a:lnTo>
                    <a:pt x="227" y="55"/>
                  </a:lnTo>
                  <a:lnTo>
                    <a:pt x="219" y="54"/>
                  </a:lnTo>
                  <a:lnTo>
                    <a:pt x="211" y="50"/>
                  </a:lnTo>
                  <a:lnTo>
                    <a:pt x="204" y="46"/>
                  </a:lnTo>
                  <a:lnTo>
                    <a:pt x="196" y="42"/>
                  </a:lnTo>
                  <a:lnTo>
                    <a:pt x="189" y="38"/>
                  </a:lnTo>
                  <a:lnTo>
                    <a:pt x="183" y="36"/>
                  </a:lnTo>
                  <a:lnTo>
                    <a:pt x="173" y="33"/>
                  </a:lnTo>
                  <a:lnTo>
                    <a:pt x="166" y="29"/>
                  </a:lnTo>
                  <a:lnTo>
                    <a:pt x="158" y="27"/>
                  </a:lnTo>
                  <a:lnTo>
                    <a:pt x="153" y="23"/>
                  </a:lnTo>
                  <a:lnTo>
                    <a:pt x="143" y="19"/>
                  </a:lnTo>
                  <a:lnTo>
                    <a:pt x="137" y="17"/>
                  </a:lnTo>
                  <a:lnTo>
                    <a:pt x="130" y="14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69" name="Freeform 63"/>
            <p:cNvSpPr>
              <a:spLocks/>
            </p:cNvSpPr>
            <p:nvPr/>
          </p:nvSpPr>
          <p:spPr bwMode="auto">
            <a:xfrm>
              <a:off x="2743" y="1825"/>
              <a:ext cx="128" cy="77"/>
            </a:xfrm>
            <a:custGeom>
              <a:avLst/>
              <a:gdLst>
                <a:gd name="T0" fmla="*/ 0 w 257"/>
                <a:gd name="T1" fmla="*/ 1 h 154"/>
                <a:gd name="T2" fmla="*/ 0 w 257"/>
                <a:gd name="T3" fmla="*/ 1 h 154"/>
                <a:gd name="T4" fmla="*/ 0 w 257"/>
                <a:gd name="T5" fmla="*/ 1 h 154"/>
                <a:gd name="T6" fmla="*/ 0 w 257"/>
                <a:gd name="T7" fmla="*/ 1 h 154"/>
                <a:gd name="T8" fmla="*/ 0 w 257"/>
                <a:gd name="T9" fmla="*/ 1 h 154"/>
                <a:gd name="T10" fmla="*/ 0 w 257"/>
                <a:gd name="T11" fmla="*/ 1 h 154"/>
                <a:gd name="T12" fmla="*/ 0 w 257"/>
                <a:gd name="T13" fmla="*/ 1 h 154"/>
                <a:gd name="T14" fmla="*/ 0 w 257"/>
                <a:gd name="T15" fmla="*/ 1 h 154"/>
                <a:gd name="T16" fmla="*/ 0 w 257"/>
                <a:gd name="T17" fmla="*/ 1 h 154"/>
                <a:gd name="T18" fmla="*/ 0 w 257"/>
                <a:gd name="T19" fmla="*/ 1 h 154"/>
                <a:gd name="T20" fmla="*/ 0 w 257"/>
                <a:gd name="T21" fmla="*/ 1 h 154"/>
                <a:gd name="T22" fmla="*/ 0 w 257"/>
                <a:gd name="T23" fmla="*/ 1 h 154"/>
                <a:gd name="T24" fmla="*/ 0 w 257"/>
                <a:gd name="T25" fmla="*/ 1 h 154"/>
                <a:gd name="T26" fmla="*/ 0 w 257"/>
                <a:gd name="T27" fmla="*/ 1 h 154"/>
                <a:gd name="T28" fmla="*/ 0 w 257"/>
                <a:gd name="T29" fmla="*/ 1 h 154"/>
                <a:gd name="T30" fmla="*/ 0 w 257"/>
                <a:gd name="T31" fmla="*/ 1 h 154"/>
                <a:gd name="T32" fmla="*/ 0 w 257"/>
                <a:gd name="T33" fmla="*/ 1 h 154"/>
                <a:gd name="T34" fmla="*/ 0 w 257"/>
                <a:gd name="T35" fmla="*/ 1 h 154"/>
                <a:gd name="T36" fmla="*/ 0 w 257"/>
                <a:gd name="T37" fmla="*/ 1 h 154"/>
                <a:gd name="T38" fmla="*/ 0 w 257"/>
                <a:gd name="T39" fmla="*/ 1 h 154"/>
                <a:gd name="T40" fmla="*/ 0 w 257"/>
                <a:gd name="T41" fmla="*/ 1 h 154"/>
                <a:gd name="T42" fmla="*/ 0 w 257"/>
                <a:gd name="T43" fmla="*/ 1 h 154"/>
                <a:gd name="T44" fmla="*/ 0 w 257"/>
                <a:gd name="T45" fmla="*/ 1 h 154"/>
                <a:gd name="T46" fmla="*/ 0 w 257"/>
                <a:gd name="T47" fmla="*/ 1 h 154"/>
                <a:gd name="T48" fmla="*/ 0 w 257"/>
                <a:gd name="T49" fmla="*/ 1 h 154"/>
                <a:gd name="T50" fmla="*/ 0 w 257"/>
                <a:gd name="T51" fmla="*/ 1 h 154"/>
                <a:gd name="T52" fmla="*/ 0 w 257"/>
                <a:gd name="T53" fmla="*/ 1 h 154"/>
                <a:gd name="T54" fmla="*/ 0 w 257"/>
                <a:gd name="T55" fmla="*/ 1 h 154"/>
                <a:gd name="T56" fmla="*/ 0 w 257"/>
                <a:gd name="T57" fmla="*/ 1 h 154"/>
                <a:gd name="T58" fmla="*/ 0 w 257"/>
                <a:gd name="T59" fmla="*/ 1 h 154"/>
                <a:gd name="T60" fmla="*/ 0 w 257"/>
                <a:gd name="T61" fmla="*/ 1 h 154"/>
                <a:gd name="T62" fmla="*/ 0 w 257"/>
                <a:gd name="T63" fmla="*/ 1 h 154"/>
                <a:gd name="T64" fmla="*/ 0 w 257"/>
                <a:gd name="T65" fmla="*/ 1 h 154"/>
                <a:gd name="T66" fmla="*/ 0 w 257"/>
                <a:gd name="T67" fmla="*/ 1 h 154"/>
                <a:gd name="T68" fmla="*/ 0 w 257"/>
                <a:gd name="T69" fmla="*/ 1 h 154"/>
                <a:gd name="T70" fmla="*/ 0 w 257"/>
                <a:gd name="T71" fmla="*/ 1 h 154"/>
                <a:gd name="T72" fmla="*/ 0 w 257"/>
                <a:gd name="T73" fmla="*/ 1 h 154"/>
                <a:gd name="T74" fmla="*/ 0 w 257"/>
                <a:gd name="T75" fmla="*/ 1 h 154"/>
                <a:gd name="T76" fmla="*/ 0 w 257"/>
                <a:gd name="T77" fmla="*/ 0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7"/>
                <a:gd name="T118" fmla="*/ 0 h 154"/>
                <a:gd name="T119" fmla="*/ 257 w 257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7" h="154">
                  <a:moveTo>
                    <a:pt x="17" y="0"/>
                  </a:moveTo>
                  <a:lnTo>
                    <a:pt x="15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8" y="19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7" y="46"/>
                  </a:lnTo>
                  <a:lnTo>
                    <a:pt x="27" y="46"/>
                  </a:lnTo>
                  <a:lnTo>
                    <a:pt x="36" y="47"/>
                  </a:lnTo>
                  <a:lnTo>
                    <a:pt x="44" y="49"/>
                  </a:lnTo>
                  <a:lnTo>
                    <a:pt x="54" y="53"/>
                  </a:lnTo>
                  <a:lnTo>
                    <a:pt x="61" y="55"/>
                  </a:lnTo>
                  <a:lnTo>
                    <a:pt x="71" y="57"/>
                  </a:lnTo>
                  <a:lnTo>
                    <a:pt x="76" y="61"/>
                  </a:lnTo>
                  <a:lnTo>
                    <a:pt x="86" y="63"/>
                  </a:lnTo>
                  <a:lnTo>
                    <a:pt x="93" y="66"/>
                  </a:lnTo>
                  <a:lnTo>
                    <a:pt x="101" y="70"/>
                  </a:lnTo>
                  <a:lnTo>
                    <a:pt x="109" y="74"/>
                  </a:lnTo>
                  <a:lnTo>
                    <a:pt x="118" y="80"/>
                  </a:lnTo>
                  <a:lnTo>
                    <a:pt x="126" y="84"/>
                  </a:lnTo>
                  <a:lnTo>
                    <a:pt x="133" y="87"/>
                  </a:lnTo>
                  <a:lnTo>
                    <a:pt x="141" y="91"/>
                  </a:lnTo>
                  <a:lnTo>
                    <a:pt x="149" y="97"/>
                  </a:lnTo>
                  <a:lnTo>
                    <a:pt x="154" y="101"/>
                  </a:lnTo>
                  <a:lnTo>
                    <a:pt x="162" y="104"/>
                  </a:lnTo>
                  <a:lnTo>
                    <a:pt x="169" y="108"/>
                  </a:lnTo>
                  <a:lnTo>
                    <a:pt x="177" y="114"/>
                  </a:lnTo>
                  <a:lnTo>
                    <a:pt x="185" y="118"/>
                  </a:lnTo>
                  <a:lnTo>
                    <a:pt x="194" y="122"/>
                  </a:lnTo>
                  <a:lnTo>
                    <a:pt x="202" y="125"/>
                  </a:lnTo>
                  <a:lnTo>
                    <a:pt x="209" y="131"/>
                  </a:lnTo>
                  <a:lnTo>
                    <a:pt x="217" y="135"/>
                  </a:lnTo>
                  <a:lnTo>
                    <a:pt x="225" y="139"/>
                  </a:lnTo>
                  <a:lnTo>
                    <a:pt x="232" y="142"/>
                  </a:lnTo>
                  <a:lnTo>
                    <a:pt x="240" y="146"/>
                  </a:lnTo>
                  <a:lnTo>
                    <a:pt x="247" y="148"/>
                  </a:lnTo>
                  <a:lnTo>
                    <a:pt x="257" y="154"/>
                  </a:lnTo>
                  <a:lnTo>
                    <a:pt x="255" y="142"/>
                  </a:lnTo>
                  <a:lnTo>
                    <a:pt x="255" y="135"/>
                  </a:lnTo>
                  <a:lnTo>
                    <a:pt x="255" y="127"/>
                  </a:lnTo>
                  <a:lnTo>
                    <a:pt x="253" y="120"/>
                  </a:lnTo>
                  <a:lnTo>
                    <a:pt x="245" y="112"/>
                  </a:lnTo>
                  <a:lnTo>
                    <a:pt x="238" y="106"/>
                  </a:lnTo>
                  <a:lnTo>
                    <a:pt x="232" y="101"/>
                  </a:lnTo>
                  <a:lnTo>
                    <a:pt x="225" y="95"/>
                  </a:lnTo>
                  <a:lnTo>
                    <a:pt x="219" y="89"/>
                  </a:lnTo>
                  <a:lnTo>
                    <a:pt x="211" y="84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90" y="68"/>
                  </a:lnTo>
                  <a:lnTo>
                    <a:pt x="183" y="65"/>
                  </a:lnTo>
                  <a:lnTo>
                    <a:pt x="175" y="61"/>
                  </a:lnTo>
                  <a:lnTo>
                    <a:pt x="169" y="57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1" y="28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8" y="19"/>
                  </a:lnTo>
                  <a:lnTo>
                    <a:pt x="80" y="17"/>
                  </a:lnTo>
                  <a:lnTo>
                    <a:pt x="73" y="15"/>
                  </a:lnTo>
                  <a:lnTo>
                    <a:pt x="65" y="11"/>
                  </a:lnTo>
                  <a:lnTo>
                    <a:pt x="57" y="9"/>
                  </a:lnTo>
                  <a:lnTo>
                    <a:pt x="50" y="8"/>
                  </a:lnTo>
                  <a:lnTo>
                    <a:pt x="40" y="6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0" name="Freeform 64"/>
            <p:cNvSpPr>
              <a:spLocks/>
            </p:cNvSpPr>
            <p:nvPr/>
          </p:nvSpPr>
          <p:spPr bwMode="auto">
            <a:xfrm>
              <a:off x="3147" y="1693"/>
              <a:ext cx="86" cy="143"/>
            </a:xfrm>
            <a:custGeom>
              <a:avLst/>
              <a:gdLst>
                <a:gd name="T0" fmla="*/ 1 w 171"/>
                <a:gd name="T1" fmla="*/ 0 h 287"/>
                <a:gd name="T2" fmla="*/ 1 w 171"/>
                <a:gd name="T3" fmla="*/ 0 h 287"/>
                <a:gd name="T4" fmla="*/ 1 w 171"/>
                <a:gd name="T5" fmla="*/ 0 h 287"/>
                <a:gd name="T6" fmla="*/ 0 w 171"/>
                <a:gd name="T7" fmla="*/ 0 h 287"/>
                <a:gd name="T8" fmla="*/ 0 w 171"/>
                <a:gd name="T9" fmla="*/ 0 h 287"/>
                <a:gd name="T10" fmla="*/ 0 w 171"/>
                <a:gd name="T11" fmla="*/ 0 h 287"/>
                <a:gd name="T12" fmla="*/ 1 w 171"/>
                <a:gd name="T13" fmla="*/ 0 h 287"/>
                <a:gd name="T14" fmla="*/ 1 w 171"/>
                <a:gd name="T15" fmla="*/ 0 h 287"/>
                <a:gd name="T16" fmla="*/ 1 w 171"/>
                <a:gd name="T17" fmla="*/ 0 h 287"/>
                <a:gd name="T18" fmla="*/ 1 w 171"/>
                <a:gd name="T19" fmla="*/ 0 h 287"/>
                <a:gd name="T20" fmla="*/ 1 w 171"/>
                <a:gd name="T21" fmla="*/ 0 h 287"/>
                <a:gd name="T22" fmla="*/ 1 w 171"/>
                <a:gd name="T23" fmla="*/ 0 h 287"/>
                <a:gd name="T24" fmla="*/ 1 w 171"/>
                <a:gd name="T25" fmla="*/ 0 h 287"/>
                <a:gd name="T26" fmla="*/ 1 w 171"/>
                <a:gd name="T27" fmla="*/ 0 h 287"/>
                <a:gd name="T28" fmla="*/ 1 w 171"/>
                <a:gd name="T29" fmla="*/ 0 h 287"/>
                <a:gd name="T30" fmla="*/ 1 w 171"/>
                <a:gd name="T31" fmla="*/ 0 h 287"/>
                <a:gd name="T32" fmla="*/ 1 w 171"/>
                <a:gd name="T33" fmla="*/ 0 h 287"/>
                <a:gd name="T34" fmla="*/ 1 w 171"/>
                <a:gd name="T35" fmla="*/ 0 h 287"/>
                <a:gd name="T36" fmla="*/ 1 w 171"/>
                <a:gd name="T37" fmla="*/ 0 h 287"/>
                <a:gd name="T38" fmla="*/ 1 w 171"/>
                <a:gd name="T39" fmla="*/ 0 h 287"/>
                <a:gd name="T40" fmla="*/ 1 w 171"/>
                <a:gd name="T41" fmla="*/ 0 h 287"/>
                <a:gd name="T42" fmla="*/ 1 w 171"/>
                <a:gd name="T43" fmla="*/ 0 h 287"/>
                <a:gd name="T44" fmla="*/ 1 w 171"/>
                <a:gd name="T45" fmla="*/ 0 h 287"/>
                <a:gd name="T46" fmla="*/ 1 w 171"/>
                <a:gd name="T47" fmla="*/ 0 h 287"/>
                <a:gd name="T48" fmla="*/ 1 w 171"/>
                <a:gd name="T49" fmla="*/ 0 h 287"/>
                <a:gd name="T50" fmla="*/ 1 w 171"/>
                <a:gd name="T51" fmla="*/ 0 h 287"/>
                <a:gd name="T52" fmla="*/ 1 w 171"/>
                <a:gd name="T53" fmla="*/ 0 h 287"/>
                <a:gd name="T54" fmla="*/ 1 w 171"/>
                <a:gd name="T55" fmla="*/ 0 h 287"/>
                <a:gd name="T56" fmla="*/ 1 w 171"/>
                <a:gd name="T57" fmla="*/ 0 h 287"/>
                <a:gd name="T58" fmla="*/ 1 w 171"/>
                <a:gd name="T59" fmla="*/ 0 h 287"/>
                <a:gd name="T60" fmla="*/ 1 w 171"/>
                <a:gd name="T61" fmla="*/ 0 h 287"/>
                <a:gd name="T62" fmla="*/ 1 w 171"/>
                <a:gd name="T63" fmla="*/ 0 h 287"/>
                <a:gd name="T64" fmla="*/ 1 w 171"/>
                <a:gd name="T65" fmla="*/ 0 h 287"/>
                <a:gd name="T66" fmla="*/ 1 w 171"/>
                <a:gd name="T67" fmla="*/ 0 h 287"/>
                <a:gd name="T68" fmla="*/ 1 w 171"/>
                <a:gd name="T69" fmla="*/ 0 h 287"/>
                <a:gd name="T70" fmla="*/ 1 w 171"/>
                <a:gd name="T71" fmla="*/ 0 h 287"/>
                <a:gd name="T72" fmla="*/ 1 w 171"/>
                <a:gd name="T73" fmla="*/ 0 h 287"/>
                <a:gd name="T74" fmla="*/ 1 w 171"/>
                <a:gd name="T75" fmla="*/ 0 h 287"/>
                <a:gd name="T76" fmla="*/ 1 w 171"/>
                <a:gd name="T77" fmla="*/ 0 h 287"/>
                <a:gd name="T78" fmla="*/ 1 w 171"/>
                <a:gd name="T79" fmla="*/ 0 h 287"/>
                <a:gd name="T80" fmla="*/ 1 w 171"/>
                <a:gd name="T81" fmla="*/ 0 h 287"/>
                <a:gd name="T82" fmla="*/ 1 w 171"/>
                <a:gd name="T83" fmla="*/ 0 h 287"/>
                <a:gd name="T84" fmla="*/ 1 w 171"/>
                <a:gd name="T85" fmla="*/ 0 h 287"/>
                <a:gd name="T86" fmla="*/ 1 w 171"/>
                <a:gd name="T87" fmla="*/ 0 h 287"/>
                <a:gd name="T88" fmla="*/ 1 w 171"/>
                <a:gd name="T89" fmla="*/ 0 h 287"/>
                <a:gd name="T90" fmla="*/ 1 w 171"/>
                <a:gd name="T91" fmla="*/ 0 h 287"/>
                <a:gd name="T92" fmla="*/ 1 w 171"/>
                <a:gd name="T93" fmla="*/ 0 h 287"/>
                <a:gd name="T94" fmla="*/ 1 w 171"/>
                <a:gd name="T95" fmla="*/ 0 h 287"/>
                <a:gd name="T96" fmla="*/ 1 w 171"/>
                <a:gd name="T97" fmla="*/ 0 h 287"/>
                <a:gd name="T98" fmla="*/ 1 w 171"/>
                <a:gd name="T99" fmla="*/ 0 h 287"/>
                <a:gd name="T100" fmla="*/ 1 w 171"/>
                <a:gd name="T101" fmla="*/ 0 h 287"/>
                <a:gd name="T102" fmla="*/ 1 w 171"/>
                <a:gd name="T103" fmla="*/ 0 h 287"/>
                <a:gd name="T104" fmla="*/ 1 w 171"/>
                <a:gd name="T105" fmla="*/ 0 h 287"/>
                <a:gd name="T106" fmla="*/ 1 w 171"/>
                <a:gd name="T107" fmla="*/ 0 h 287"/>
                <a:gd name="T108" fmla="*/ 1 w 171"/>
                <a:gd name="T109" fmla="*/ 0 h 287"/>
                <a:gd name="T110" fmla="*/ 1 w 171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7"/>
                <a:gd name="T170" fmla="*/ 171 w 171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7">
                  <a:moveTo>
                    <a:pt x="23" y="0"/>
                  </a:moveTo>
                  <a:lnTo>
                    <a:pt x="13" y="7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4" y="87"/>
                  </a:lnTo>
                  <a:lnTo>
                    <a:pt x="4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0" y="125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2"/>
                  </a:lnTo>
                  <a:lnTo>
                    <a:pt x="12" y="157"/>
                  </a:lnTo>
                  <a:lnTo>
                    <a:pt x="13" y="163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80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8" y="201"/>
                  </a:lnTo>
                  <a:lnTo>
                    <a:pt x="8" y="207"/>
                  </a:lnTo>
                  <a:lnTo>
                    <a:pt x="12" y="213"/>
                  </a:lnTo>
                  <a:lnTo>
                    <a:pt x="15" y="220"/>
                  </a:lnTo>
                  <a:lnTo>
                    <a:pt x="23" y="228"/>
                  </a:lnTo>
                  <a:lnTo>
                    <a:pt x="31" y="232"/>
                  </a:lnTo>
                  <a:lnTo>
                    <a:pt x="38" y="237"/>
                  </a:lnTo>
                  <a:lnTo>
                    <a:pt x="44" y="239"/>
                  </a:lnTo>
                  <a:lnTo>
                    <a:pt x="50" y="241"/>
                  </a:lnTo>
                  <a:lnTo>
                    <a:pt x="55" y="243"/>
                  </a:lnTo>
                  <a:lnTo>
                    <a:pt x="61" y="245"/>
                  </a:lnTo>
                  <a:lnTo>
                    <a:pt x="67" y="245"/>
                  </a:lnTo>
                  <a:lnTo>
                    <a:pt x="72" y="247"/>
                  </a:lnTo>
                  <a:lnTo>
                    <a:pt x="78" y="247"/>
                  </a:lnTo>
                  <a:lnTo>
                    <a:pt x="84" y="249"/>
                  </a:lnTo>
                  <a:lnTo>
                    <a:pt x="89" y="249"/>
                  </a:lnTo>
                  <a:lnTo>
                    <a:pt x="95" y="251"/>
                  </a:lnTo>
                  <a:lnTo>
                    <a:pt x="101" y="252"/>
                  </a:lnTo>
                  <a:lnTo>
                    <a:pt x="107" y="256"/>
                  </a:lnTo>
                  <a:lnTo>
                    <a:pt x="112" y="258"/>
                  </a:lnTo>
                  <a:lnTo>
                    <a:pt x="118" y="260"/>
                  </a:lnTo>
                  <a:lnTo>
                    <a:pt x="122" y="264"/>
                  </a:lnTo>
                  <a:lnTo>
                    <a:pt x="127" y="268"/>
                  </a:lnTo>
                  <a:lnTo>
                    <a:pt x="131" y="270"/>
                  </a:lnTo>
                  <a:lnTo>
                    <a:pt x="137" y="275"/>
                  </a:lnTo>
                  <a:lnTo>
                    <a:pt x="141" y="281"/>
                  </a:lnTo>
                  <a:lnTo>
                    <a:pt x="145" y="287"/>
                  </a:lnTo>
                  <a:lnTo>
                    <a:pt x="150" y="285"/>
                  </a:lnTo>
                  <a:lnTo>
                    <a:pt x="158" y="285"/>
                  </a:lnTo>
                  <a:lnTo>
                    <a:pt x="164" y="283"/>
                  </a:lnTo>
                  <a:lnTo>
                    <a:pt x="171" y="283"/>
                  </a:lnTo>
                  <a:lnTo>
                    <a:pt x="167" y="273"/>
                  </a:lnTo>
                  <a:lnTo>
                    <a:pt x="165" y="266"/>
                  </a:lnTo>
                  <a:lnTo>
                    <a:pt x="164" y="260"/>
                  </a:lnTo>
                  <a:lnTo>
                    <a:pt x="160" y="254"/>
                  </a:lnTo>
                  <a:lnTo>
                    <a:pt x="156" y="247"/>
                  </a:lnTo>
                  <a:lnTo>
                    <a:pt x="150" y="241"/>
                  </a:lnTo>
                  <a:lnTo>
                    <a:pt x="145" y="237"/>
                  </a:lnTo>
                  <a:lnTo>
                    <a:pt x="141" y="232"/>
                  </a:lnTo>
                  <a:lnTo>
                    <a:pt x="133" y="228"/>
                  </a:lnTo>
                  <a:lnTo>
                    <a:pt x="127" y="224"/>
                  </a:lnTo>
                  <a:lnTo>
                    <a:pt x="120" y="218"/>
                  </a:lnTo>
                  <a:lnTo>
                    <a:pt x="114" y="216"/>
                  </a:lnTo>
                  <a:lnTo>
                    <a:pt x="107" y="211"/>
                  </a:lnTo>
                  <a:lnTo>
                    <a:pt x="101" y="207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0" y="195"/>
                  </a:lnTo>
                  <a:lnTo>
                    <a:pt x="74" y="192"/>
                  </a:lnTo>
                  <a:lnTo>
                    <a:pt x="69" y="186"/>
                  </a:lnTo>
                  <a:lnTo>
                    <a:pt x="63" y="182"/>
                  </a:lnTo>
                  <a:lnTo>
                    <a:pt x="57" y="176"/>
                  </a:lnTo>
                  <a:lnTo>
                    <a:pt x="51" y="173"/>
                  </a:lnTo>
                  <a:lnTo>
                    <a:pt x="48" y="167"/>
                  </a:lnTo>
                  <a:lnTo>
                    <a:pt x="46" y="161"/>
                  </a:lnTo>
                  <a:lnTo>
                    <a:pt x="42" y="154"/>
                  </a:lnTo>
                  <a:lnTo>
                    <a:pt x="40" y="148"/>
                  </a:lnTo>
                  <a:lnTo>
                    <a:pt x="38" y="140"/>
                  </a:lnTo>
                  <a:lnTo>
                    <a:pt x="38" y="133"/>
                  </a:lnTo>
                  <a:lnTo>
                    <a:pt x="38" y="123"/>
                  </a:lnTo>
                  <a:lnTo>
                    <a:pt x="40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46" y="89"/>
                  </a:lnTo>
                  <a:lnTo>
                    <a:pt x="46" y="83"/>
                  </a:lnTo>
                  <a:lnTo>
                    <a:pt x="44" y="78"/>
                  </a:lnTo>
                  <a:lnTo>
                    <a:pt x="44" y="72"/>
                  </a:lnTo>
                  <a:lnTo>
                    <a:pt x="42" y="64"/>
                  </a:lnTo>
                  <a:lnTo>
                    <a:pt x="40" y="59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2" y="36"/>
                  </a:lnTo>
                  <a:lnTo>
                    <a:pt x="31" y="30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1" name="Freeform 65"/>
            <p:cNvSpPr>
              <a:spLocks/>
            </p:cNvSpPr>
            <p:nvPr/>
          </p:nvSpPr>
          <p:spPr bwMode="auto">
            <a:xfrm>
              <a:off x="2677" y="1562"/>
              <a:ext cx="96" cy="60"/>
            </a:xfrm>
            <a:custGeom>
              <a:avLst/>
              <a:gdLst>
                <a:gd name="T0" fmla="*/ 1 w 192"/>
                <a:gd name="T1" fmla="*/ 0 h 120"/>
                <a:gd name="T2" fmla="*/ 1 w 192"/>
                <a:gd name="T3" fmla="*/ 1 h 120"/>
                <a:gd name="T4" fmla="*/ 1 w 192"/>
                <a:gd name="T5" fmla="*/ 1 h 120"/>
                <a:gd name="T6" fmla="*/ 1 w 192"/>
                <a:gd name="T7" fmla="*/ 1 h 120"/>
                <a:gd name="T8" fmla="*/ 1 w 192"/>
                <a:gd name="T9" fmla="*/ 1 h 120"/>
                <a:gd name="T10" fmla="*/ 1 w 192"/>
                <a:gd name="T11" fmla="*/ 1 h 120"/>
                <a:gd name="T12" fmla="*/ 1 w 192"/>
                <a:gd name="T13" fmla="*/ 1 h 120"/>
                <a:gd name="T14" fmla="*/ 1 w 192"/>
                <a:gd name="T15" fmla="*/ 1 h 120"/>
                <a:gd name="T16" fmla="*/ 1 w 192"/>
                <a:gd name="T17" fmla="*/ 1 h 120"/>
                <a:gd name="T18" fmla="*/ 1 w 192"/>
                <a:gd name="T19" fmla="*/ 1 h 120"/>
                <a:gd name="T20" fmla="*/ 1 w 192"/>
                <a:gd name="T21" fmla="*/ 1 h 120"/>
                <a:gd name="T22" fmla="*/ 1 w 192"/>
                <a:gd name="T23" fmla="*/ 1 h 120"/>
                <a:gd name="T24" fmla="*/ 1 w 192"/>
                <a:gd name="T25" fmla="*/ 1 h 120"/>
                <a:gd name="T26" fmla="*/ 1 w 192"/>
                <a:gd name="T27" fmla="*/ 1 h 120"/>
                <a:gd name="T28" fmla="*/ 1 w 192"/>
                <a:gd name="T29" fmla="*/ 1 h 120"/>
                <a:gd name="T30" fmla="*/ 1 w 192"/>
                <a:gd name="T31" fmla="*/ 1 h 120"/>
                <a:gd name="T32" fmla="*/ 1 w 192"/>
                <a:gd name="T33" fmla="*/ 1 h 120"/>
                <a:gd name="T34" fmla="*/ 0 w 192"/>
                <a:gd name="T35" fmla="*/ 1 h 120"/>
                <a:gd name="T36" fmla="*/ 1 w 192"/>
                <a:gd name="T37" fmla="*/ 1 h 120"/>
                <a:gd name="T38" fmla="*/ 1 w 192"/>
                <a:gd name="T39" fmla="*/ 1 h 120"/>
                <a:gd name="T40" fmla="*/ 1 w 192"/>
                <a:gd name="T41" fmla="*/ 1 h 120"/>
                <a:gd name="T42" fmla="*/ 1 w 192"/>
                <a:gd name="T43" fmla="*/ 1 h 120"/>
                <a:gd name="T44" fmla="*/ 1 w 192"/>
                <a:gd name="T45" fmla="*/ 1 h 120"/>
                <a:gd name="T46" fmla="*/ 1 w 192"/>
                <a:gd name="T47" fmla="*/ 1 h 120"/>
                <a:gd name="T48" fmla="*/ 1 w 192"/>
                <a:gd name="T49" fmla="*/ 1 h 120"/>
                <a:gd name="T50" fmla="*/ 1 w 192"/>
                <a:gd name="T51" fmla="*/ 1 h 120"/>
                <a:gd name="T52" fmla="*/ 1 w 192"/>
                <a:gd name="T53" fmla="*/ 1 h 120"/>
                <a:gd name="T54" fmla="*/ 1 w 192"/>
                <a:gd name="T55" fmla="*/ 1 h 120"/>
                <a:gd name="T56" fmla="*/ 1 w 192"/>
                <a:gd name="T57" fmla="*/ 1 h 120"/>
                <a:gd name="T58" fmla="*/ 1 w 192"/>
                <a:gd name="T59" fmla="*/ 1 h 120"/>
                <a:gd name="T60" fmla="*/ 1 w 192"/>
                <a:gd name="T61" fmla="*/ 1 h 120"/>
                <a:gd name="T62" fmla="*/ 1 w 192"/>
                <a:gd name="T63" fmla="*/ 1 h 120"/>
                <a:gd name="T64" fmla="*/ 1 w 192"/>
                <a:gd name="T65" fmla="*/ 0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0"/>
                <a:gd name="T101" fmla="*/ 192 w 19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0">
                  <a:moveTo>
                    <a:pt x="188" y="0"/>
                  </a:moveTo>
                  <a:lnTo>
                    <a:pt x="181" y="0"/>
                  </a:lnTo>
                  <a:lnTo>
                    <a:pt x="175" y="2"/>
                  </a:lnTo>
                  <a:lnTo>
                    <a:pt x="167" y="4"/>
                  </a:lnTo>
                  <a:lnTo>
                    <a:pt x="162" y="6"/>
                  </a:lnTo>
                  <a:lnTo>
                    <a:pt x="156" y="8"/>
                  </a:lnTo>
                  <a:lnTo>
                    <a:pt x="148" y="10"/>
                  </a:lnTo>
                  <a:lnTo>
                    <a:pt x="143" y="12"/>
                  </a:lnTo>
                  <a:lnTo>
                    <a:pt x="137" y="14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97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61" y="48"/>
                  </a:lnTo>
                  <a:lnTo>
                    <a:pt x="55" y="52"/>
                  </a:lnTo>
                  <a:lnTo>
                    <a:pt x="50" y="55"/>
                  </a:lnTo>
                  <a:lnTo>
                    <a:pt x="46" y="61"/>
                  </a:lnTo>
                  <a:lnTo>
                    <a:pt x="40" y="63"/>
                  </a:lnTo>
                  <a:lnTo>
                    <a:pt x="34" y="69"/>
                  </a:lnTo>
                  <a:lnTo>
                    <a:pt x="29" y="73"/>
                  </a:lnTo>
                  <a:lnTo>
                    <a:pt x="23" y="78"/>
                  </a:lnTo>
                  <a:lnTo>
                    <a:pt x="17" y="80"/>
                  </a:lnTo>
                  <a:lnTo>
                    <a:pt x="14" y="86"/>
                  </a:lnTo>
                  <a:lnTo>
                    <a:pt x="8" y="92"/>
                  </a:lnTo>
                  <a:lnTo>
                    <a:pt x="4" y="97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8" y="116"/>
                  </a:lnTo>
                  <a:lnTo>
                    <a:pt x="15" y="114"/>
                  </a:lnTo>
                  <a:lnTo>
                    <a:pt x="23" y="111"/>
                  </a:lnTo>
                  <a:lnTo>
                    <a:pt x="31" y="109"/>
                  </a:lnTo>
                  <a:lnTo>
                    <a:pt x="38" y="103"/>
                  </a:lnTo>
                  <a:lnTo>
                    <a:pt x="46" y="99"/>
                  </a:lnTo>
                  <a:lnTo>
                    <a:pt x="52" y="95"/>
                  </a:lnTo>
                  <a:lnTo>
                    <a:pt x="59" y="92"/>
                  </a:lnTo>
                  <a:lnTo>
                    <a:pt x="65" y="86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6" y="73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07" y="65"/>
                  </a:lnTo>
                  <a:lnTo>
                    <a:pt x="116" y="65"/>
                  </a:lnTo>
                  <a:lnTo>
                    <a:pt x="126" y="61"/>
                  </a:lnTo>
                  <a:lnTo>
                    <a:pt x="135" y="57"/>
                  </a:lnTo>
                  <a:lnTo>
                    <a:pt x="145" y="50"/>
                  </a:lnTo>
                  <a:lnTo>
                    <a:pt x="154" y="44"/>
                  </a:lnTo>
                  <a:lnTo>
                    <a:pt x="164" y="36"/>
                  </a:lnTo>
                  <a:lnTo>
                    <a:pt x="173" y="29"/>
                  </a:lnTo>
                  <a:lnTo>
                    <a:pt x="183" y="21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90" y="6"/>
                  </a:lnTo>
                  <a:lnTo>
                    <a:pt x="188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2" name="Freeform 66"/>
            <p:cNvSpPr>
              <a:spLocks/>
            </p:cNvSpPr>
            <p:nvPr/>
          </p:nvSpPr>
          <p:spPr bwMode="auto">
            <a:xfrm>
              <a:off x="2224" y="1921"/>
              <a:ext cx="67" cy="311"/>
            </a:xfrm>
            <a:custGeom>
              <a:avLst/>
              <a:gdLst>
                <a:gd name="T0" fmla="*/ 1 w 134"/>
                <a:gd name="T1" fmla="*/ 1 h 622"/>
                <a:gd name="T2" fmla="*/ 1 w 134"/>
                <a:gd name="T3" fmla="*/ 1 h 622"/>
                <a:gd name="T4" fmla="*/ 1 w 134"/>
                <a:gd name="T5" fmla="*/ 1 h 622"/>
                <a:gd name="T6" fmla="*/ 1 w 134"/>
                <a:gd name="T7" fmla="*/ 1 h 622"/>
                <a:gd name="T8" fmla="*/ 1 w 134"/>
                <a:gd name="T9" fmla="*/ 1 h 622"/>
                <a:gd name="T10" fmla="*/ 1 w 134"/>
                <a:gd name="T11" fmla="*/ 1 h 622"/>
                <a:gd name="T12" fmla="*/ 1 w 134"/>
                <a:gd name="T13" fmla="*/ 1 h 622"/>
                <a:gd name="T14" fmla="*/ 1 w 134"/>
                <a:gd name="T15" fmla="*/ 1 h 622"/>
                <a:gd name="T16" fmla="*/ 1 w 134"/>
                <a:gd name="T17" fmla="*/ 1 h 622"/>
                <a:gd name="T18" fmla="*/ 1 w 134"/>
                <a:gd name="T19" fmla="*/ 1 h 622"/>
                <a:gd name="T20" fmla="*/ 1 w 134"/>
                <a:gd name="T21" fmla="*/ 1 h 622"/>
                <a:gd name="T22" fmla="*/ 1 w 134"/>
                <a:gd name="T23" fmla="*/ 1 h 622"/>
                <a:gd name="T24" fmla="*/ 1 w 134"/>
                <a:gd name="T25" fmla="*/ 1 h 622"/>
                <a:gd name="T26" fmla="*/ 1 w 134"/>
                <a:gd name="T27" fmla="*/ 1 h 622"/>
                <a:gd name="T28" fmla="*/ 1 w 134"/>
                <a:gd name="T29" fmla="*/ 1 h 622"/>
                <a:gd name="T30" fmla="*/ 1 w 134"/>
                <a:gd name="T31" fmla="*/ 1 h 622"/>
                <a:gd name="T32" fmla="*/ 1 w 134"/>
                <a:gd name="T33" fmla="*/ 1 h 622"/>
                <a:gd name="T34" fmla="*/ 1 w 134"/>
                <a:gd name="T35" fmla="*/ 1 h 622"/>
                <a:gd name="T36" fmla="*/ 1 w 134"/>
                <a:gd name="T37" fmla="*/ 1 h 622"/>
                <a:gd name="T38" fmla="*/ 1 w 134"/>
                <a:gd name="T39" fmla="*/ 1 h 622"/>
                <a:gd name="T40" fmla="*/ 1 w 134"/>
                <a:gd name="T41" fmla="*/ 1 h 622"/>
                <a:gd name="T42" fmla="*/ 0 w 134"/>
                <a:gd name="T43" fmla="*/ 1 h 622"/>
                <a:gd name="T44" fmla="*/ 1 w 134"/>
                <a:gd name="T45" fmla="*/ 1 h 622"/>
                <a:gd name="T46" fmla="*/ 1 w 134"/>
                <a:gd name="T47" fmla="*/ 1 h 622"/>
                <a:gd name="T48" fmla="*/ 1 w 134"/>
                <a:gd name="T49" fmla="*/ 1 h 622"/>
                <a:gd name="T50" fmla="*/ 1 w 134"/>
                <a:gd name="T51" fmla="*/ 1 h 622"/>
                <a:gd name="T52" fmla="*/ 1 w 134"/>
                <a:gd name="T53" fmla="*/ 1 h 622"/>
                <a:gd name="T54" fmla="*/ 1 w 134"/>
                <a:gd name="T55" fmla="*/ 1 h 622"/>
                <a:gd name="T56" fmla="*/ 1 w 134"/>
                <a:gd name="T57" fmla="*/ 1 h 622"/>
                <a:gd name="T58" fmla="*/ 1 w 134"/>
                <a:gd name="T59" fmla="*/ 1 h 622"/>
                <a:gd name="T60" fmla="*/ 1 w 134"/>
                <a:gd name="T61" fmla="*/ 1 h 622"/>
                <a:gd name="T62" fmla="*/ 1 w 134"/>
                <a:gd name="T63" fmla="*/ 1 h 622"/>
                <a:gd name="T64" fmla="*/ 1 w 134"/>
                <a:gd name="T65" fmla="*/ 1 h 622"/>
                <a:gd name="T66" fmla="*/ 1 w 134"/>
                <a:gd name="T67" fmla="*/ 1 h 622"/>
                <a:gd name="T68" fmla="*/ 1 w 134"/>
                <a:gd name="T69" fmla="*/ 1 h 622"/>
                <a:gd name="T70" fmla="*/ 1 w 134"/>
                <a:gd name="T71" fmla="*/ 1 h 622"/>
                <a:gd name="T72" fmla="*/ 1 w 134"/>
                <a:gd name="T73" fmla="*/ 1 h 622"/>
                <a:gd name="T74" fmla="*/ 1 w 134"/>
                <a:gd name="T75" fmla="*/ 1 h 622"/>
                <a:gd name="T76" fmla="*/ 1 w 134"/>
                <a:gd name="T77" fmla="*/ 1 h 622"/>
                <a:gd name="T78" fmla="*/ 1 w 134"/>
                <a:gd name="T79" fmla="*/ 1 h 622"/>
                <a:gd name="T80" fmla="*/ 1 w 134"/>
                <a:gd name="T81" fmla="*/ 1 h 622"/>
                <a:gd name="T82" fmla="*/ 1 w 134"/>
                <a:gd name="T83" fmla="*/ 1 h 622"/>
                <a:gd name="T84" fmla="*/ 1 w 134"/>
                <a:gd name="T85" fmla="*/ 1 h 622"/>
                <a:gd name="T86" fmla="*/ 1 w 134"/>
                <a:gd name="T87" fmla="*/ 1 h 622"/>
                <a:gd name="T88" fmla="*/ 1 w 134"/>
                <a:gd name="T89" fmla="*/ 1 h 622"/>
                <a:gd name="T90" fmla="*/ 1 w 134"/>
                <a:gd name="T91" fmla="*/ 1 h 622"/>
                <a:gd name="T92" fmla="*/ 1 w 134"/>
                <a:gd name="T93" fmla="*/ 1 h 622"/>
                <a:gd name="T94" fmla="*/ 1 w 134"/>
                <a:gd name="T95" fmla="*/ 1 h 622"/>
                <a:gd name="T96" fmla="*/ 1 w 134"/>
                <a:gd name="T97" fmla="*/ 1 h 622"/>
                <a:gd name="T98" fmla="*/ 1 w 134"/>
                <a:gd name="T99" fmla="*/ 1 h 622"/>
                <a:gd name="T100" fmla="*/ 1 w 134"/>
                <a:gd name="T101" fmla="*/ 1 h 622"/>
                <a:gd name="T102" fmla="*/ 1 w 134"/>
                <a:gd name="T103" fmla="*/ 1 h 622"/>
                <a:gd name="T104" fmla="*/ 1 w 134"/>
                <a:gd name="T105" fmla="*/ 1 h 622"/>
                <a:gd name="T106" fmla="*/ 1 w 134"/>
                <a:gd name="T107" fmla="*/ 1 h 622"/>
                <a:gd name="T108" fmla="*/ 1 w 134"/>
                <a:gd name="T109" fmla="*/ 1 h 622"/>
                <a:gd name="T110" fmla="*/ 1 w 134"/>
                <a:gd name="T111" fmla="*/ 0 h 6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622"/>
                <a:gd name="T170" fmla="*/ 134 w 134"/>
                <a:gd name="T171" fmla="*/ 622 h 6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622">
                  <a:moveTo>
                    <a:pt x="120" y="0"/>
                  </a:moveTo>
                  <a:lnTo>
                    <a:pt x="114" y="6"/>
                  </a:lnTo>
                  <a:lnTo>
                    <a:pt x="109" y="11"/>
                  </a:lnTo>
                  <a:lnTo>
                    <a:pt x="103" y="19"/>
                  </a:lnTo>
                  <a:lnTo>
                    <a:pt x="99" y="25"/>
                  </a:lnTo>
                  <a:lnTo>
                    <a:pt x="94" y="30"/>
                  </a:lnTo>
                  <a:lnTo>
                    <a:pt x="90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71" y="74"/>
                  </a:lnTo>
                  <a:lnTo>
                    <a:pt x="67" y="82"/>
                  </a:lnTo>
                  <a:lnTo>
                    <a:pt x="65" y="89"/>
                  </a:lnTo>
                  <a:lnTo>
                    <a:pt x="61" y="97"/>
                  </a:lnTo>
                  <a:lnTo>
                    <a:pt x="59" y="104"/>
                  </a:lnTo>
                  <a:lnTo>
                    <a:pt x="56" y="112"/>
                  </a:lnTo>
                  <a:lnTo>
                    <a:pt x="54" y="120"/>
                  </a:lnTo>
                  <a:lnTo>
                    <a:pt x="50" y="127"/>
                  </a:lnTo>
                  <a:lnTo>
                    <a:pt x="48" y="135"/>
                  </a:lnTo>
                  <a:lnTo>
                    <a:pt x="46" y="142"/>
                  </a:lnTo>
                  <a:lnTo>
                    <a:pt x="44" y="150"/>
                  </a:lnTo>
                  <a:lnTo>
                    <a:pt x="40" y="160"/>
                  </a:lnTo>
                  <a:lnTo>
                    <a:pt x="38" y="167"/>
                  </a:lnTo>
                  <a:lnTo>
                    <a:pt x="38" y="177"/>
                  </a:lnTo>
                  <a:lnTo>
                    <a:pt x="37" y="184"/>
                  </a:lnTo>
                  <a:lnTo>
                    <a:pt x="35" y="192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31" y="217"/>
                  </a:lnTo>
                  <a:lnTo>
                    <a:pt x="29" y="226"/>
                  </a:lnTo>
                  <a:lnTo>
                    <a:pt x="27" y="234"/>
                  </a:lnTo>
                  <a:lnTo>
                    <a:pt x="27" y="243"/>
                  </a:lnTo>
                  <a:lnTo>
                    <a:pt x="25" y="251"/>
                  </a:lnTo>
                  <a:lnTo>
                    <a:pt x="25" y="258"/>
                  </a:lnTo>
                  <a:lnTo>
                    <a:pt x="23" y="268"/>
                  </a:lnTo>
                  <a:lnTo>
                    <a:pt x="23" y="276"/>
                  </a:lnTo>
                  <a:lnTo>
                    <a:pt x="21" y="285"/>
                  </a:lnTo>
                  <a:lnTo>
                    <a:pt x="19" y="293"/>
                  </a:lnTo>
                  <a:lnTo>
                    <a:pt x="19" y="300"/>
                  </a:lnTo>
                  <a:lnTo>
                    <a:pt x="19" y="310"/>
                  </a:lnTo>
                  <a:lnTo>
                    <a:pt x="18" y="317"/>
                  </a:lnTo>
                  <a:lnTo>
                    <a:pt x="18" y="327"/>
                  </a:lnTo>
                  <a:lnTo>
                    <a:pt x="16" y="334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6" y="361"/>
                  </a:lnTo>
                  <a:lnTo>
                    <a:pt x="14" y="371"/>
                  </a:lnTo>
                  <a:lnTo>
                    <a:pt x="14" y="378"/>
                  </a:lnTo>
                  <a:lnTo>
                    <a:pt x="14" y="388"/>
                  </a:lnTo>
                  <a:lnTo>
                    <a:pt x="12" y="395"/>
                  </a:lnTo>
                  <a:lnTo>
                    <a:pt x="12" y="405"/>
                  </a:lnTo>
                  <a:lnTo>
                    <a:pt x="12" y="412"/>
                  </a:lnTo>
                  <a:lnTo>
                    <a:pt x="10" y="422"/>
                  </a:lnTo>
                  <a:lnTo>
                    <a:pt x="10" y="430"/>
                  </a:lnTo>
                  <a:lnTo>
                    <a:pt x="8" y="439"/>
                  </a:lnTo>
                  <a:lnTo>
                    <a:pt x="8" y="447"/>
                  </a:lnTo>
                  <a:lnTo>
                    <a:pt x="6" y="456"/>
                  </a:lnTo>
                  <a:lnTo>
                    <a:pt x="6" y="464"/>
                  </a:lnTo>
                  <a:lnTo>
                    <a:pt x="4" y="471"/>
                  </a:lnTo>
                  <a:lnTo>
                    <a:pt x="4" y="481"/>
                  </a:lnTo>
                  <a:lnTo>
                    <a:pt x="2" y="488"/>
                  </a:lnTo>
                  <a:lnTo>
                    <a:pt x="2" y="498"/>
                  </a:lnTo>
                  <a:lnTo>
                    <a:pt x="0" y="506"/>
                  </a:lnTo>
                  <a:lnTo>
                    <a:pt x="0" y="515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2" y="530"/>
                  </a:lnTo>
                  <a:lnTo>
                    <a:pt x="2" y="538"/>
                  </a:lnTo>
                  <a:lnTo>
                    <a:pt x="4" y="545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10" y="570"/>
                  </a:lnTo>
                  <a:lnTo>
                    <a:pt x="12" y="578"/>
                  </a:lnTo>
                  <a:lnTo>
                    <a:pt x="14" y="585"/>
                  </a:lnTo>
                  <a:lnTo>
                    <a:pt x="16" y="593"/>
                  </a:lnTo>
                  <a:lnTo>
                    <a:pt x="19" y="601"/>
                  </a:lnTo>
                  <a:lnTo>
                    <a:pt x="21" y="606"/>
                  </a:lnTo>
                  <a:lnTo>
                    <a:pt x="23" y="612"/>
                  </a:lnTo>
                  <a:lnTo>
                    <a:pt x="25" y="618"/>
                  </a:lnTo>
                  <a:lnTo>
                    <a:pt x="27" y="622"/>
                  </a:lnTo>
                  <a:lnTo>
                    <a:pt x="33" y="620"/>
                  </a:lnTo>
                  <a:lnTo>
                    <a:pt x="38" y="618"/>
                  </a:lnTo>
                  <a:lnTo>
                    <a:pt x="42" y="618"/>
                  </a:lnTo>
                  <a:lnTo>
                    <a:pt x="48" y="616"/>
                  </a:lnTo>
                  <a:lnTo>
                    <a:pt x="52" y="616"/>
                  </a:lnTo>
                  <a:lnTo>
                    <a:pt x="57" y="614"/>
                  </a:lnTo>
                  <a:lnTo>
                    <a:pt x="63" y="612"/>
                  </a:lnTo>
                  <a:lnTo>
                    <a:pt x="69" y="612"/>
                  </a:lnTo>
                  <a:lnTo>
                    <a:pt x="71" y="603"/>
                  </a:lnTo>
                  <a:lnTo>
                    <a:pt x="73" y="595"/>
                  </a:lnTo>
                  <a:lnTo>
                    <a:pt x="73" y="585"/>
                  </a:lnTo>
                  <a:lnTo>
                    <a:pt x="75" y="578"/>
                  </a:lnTo>
                  <a:lnTo>
                    <a:pt x="75" y="568"/>
                  </a:lnTo>
                  <a:lnTo>
                    <a:pt x="76" y="561"/>
                  </a:lnTo>
                  <a:lnTo>
                    <a:pt x="76" y="551"/>
                  </a:lnTo>
                  <a:lnTo>
                    <a:pt x="78" y="544"/>
                  </a:lnTo>
                  <a:lnTo>
                    <a:pt x="78" y="536"/>
                  </a:lnTo>
                  <a:lnTo>
                    <a:pt x="80" y="526"/>
                  </a:lnTo>
                  <a:lnTo>
                    <a:pt x="80" y="519"/>
                  </a:lnTo>
                  <a:lnTo>
                    <a:pt x="82" y="509"/>
                  </a:lnTo>
                  <a:lnTo>
                    <a:pt x="82" y="502"/>
                  </a:lnTo>
                  <a:lnTo>
                    <a:pt x="82" y="492"/>
                  </a:lnTo>
                  <a:lnTo>
                    <a:pt x="82" y="485"/>
                  </a:lnTo>
                  <a:lnTo>
                    <a:pt x="84" y="475"/>
                  </a:lnTo>
                  <a:lnTo>
                    <a:pt x="84" y="466"/>
                  </a:lnTo>
                  <a:lnTo>
                    <a:pt x="84" y="458"/>
                  </a:lnTo>
                  <a:lnTo>
                    <a:pt x="84" y="449"/>
                  </a:lnTo>
                  <a:lnTo>
                    <a:pt x="84" y="441"/>
                  </a:lnTo>
                  <a:lnTo>
                    <a:pt x="84" y="431"/>
                  </a:lnTo>
                  <a:lnTo>
                    <a:pt x="84" y="424"/>
                  </a:lnTo>
                  <a:lnTo>
                    <a:pt x="84" y="414"/>
                  </a:lnTo>
                  <a:lnTo>
                    <a:pt x="84" y="407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3"/>
                  </a:lnTo>
                  <a:lnTo>
                    <a:pt x="86" y="346"/>
                  </a:lnTo>
                  <a:lnTo>
                    <a:pt x="86" y="336"/>
                  </a:lnTo>
                  <a:lnTo>
                    <a:pt x="86" y="327"/>
                  </a:lnTo>
                  <a:lnTo>
                    <a:pt x="86" y="319"/>
                  </a:lnTo>
                  <a:lnTo>
                    <a:pt x="86" y="310"/>
                  </a:lnTo>
                  <a:lnTo>
                    <a:pt x="86" y="302"/>
                  </a:lnTo>
                  <a:lnTo>
                    <a:pt x="86" y="293"/>
                  </a:lnTo>
                  <a:lnTo>
                    <a:pt x="88" y="285"/>
                  </a:lnTo>
                  <a:lnTo>
                    <a:pt x="88" y="276"/>
                  </a:lnTo>
                  <a:lnTo>
                    <a:pt x="88" y="268"/>
                  </a:lnTo>
                  <a:lnTo>
                    <a:pt x="88" y="258"/>
                  </a:lnTo>
                  <a:lnTo>
                    <a:pt x="90" y="251"/>
                  </a:lnTo>
                  <a:lnTo>
                    <a:pt x="90" y="241"/>
                  </a:lnTo>
                  <a:lnTo>
                    <a:pt x="92" y="234"/>
                  </a:lnTo>
                  <a:lnTo>
                    <a:pt x="92" y="224"/>
                  </a:lnTo>
                  <a:lnTo>
                    <a:pt x="94" y="217"/>
                  </a:lnTo>
                  <a:lnTo>
                    <a:pt x="94" y="207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97" y="184"/>
                  </a:lnTo>
                  <a:lnTo>
                    <a:pt x="99" y="175"/>
                  </a:lnTo>
                  <a:lnTo>
                    <a:pt x="101" y="167"/>
                  </a:lnTo>
                  <a:lnTo>
                    <a:pt x="103" y="158"/>
                  </a:lnTo>
                  <a:lnTo>
                    <a:pt x="105" y="150"/>
                  </a:lnTo>
                  <a:lnTo>
                    <a:pt x="107" y="142"/>
                  </a:lnTo>
                  <a:lnTo>
                    <a:pt x="109" y="135"/>
                  </a:lnTo>
                  <a:lnTo>
                    <a:pt x="111" y="125"/>
                  </a:lnTo>
                  <a:lnTo>
                    <a:pt x="114" y="118"/>
                  </a:lnTo>
                  <a:lnTo>
                    <a:pt x="116" y="110"/>
                  </a:lnTo>
                  <a:lnTo>
                    <a:pt x="120" y="103"/>
                  </a:lnTo>
                  <a:lnTo>
                    <a:pt x="122" y="95"/>
                  </a:lnTo>
                  <a:lnTo>
                    <a:pt x="124" y="87"/>
                  </a:lnTo>
                  <a:lnTo>
                    <a:pt x="128" y="80"/>
                  </a:lnTo>
                  <a:lnTo>
                    <a:pt x="134" y="72"/>
                  </a:lnTo>
                  <a:lnTo>
                    <a:pt x="132" y="68"/>
                  </a:lnTo>
                  <a:lnTo>
                    <a:pt x="132" y="65"/>
                  </a:lnTo>
                  <a:lnTo>
                    <a:pt x="132" y="59"/>
                  </a:lnTo>
                  <a:lnTo>
                    <a:pt x="132" y="55"/>
                  </a:lnTo>
                  <a:lnTo>
                    <a:pt x="130" y="49"/>
                  </a:lnTo>
                  <a:lnTo>
                    <a:pt x="130" y="44"/>
                  </a:lnTo>
                  <a:lnTo>
                    <a:pt x="128" y="38"/>
                  </a:lnTo>
                  <a:lnTo>
                    <a:pt x="128" y="34"/>
                  </a:lnTo>
                  <a:lnTo>
                    <a:pt x="126" y="28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2" y="11"/>
                  </a:lnTo>
                  <a:lnTo>
                    <a:pt x="120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3" name="Freeform 67"/>
            <p:cNvSpPr>
              <a:spLocks/>
            </p:cNvSpPr>
            <p:nvPr/>
          </p:nvSpPr>
          <p:spPr bwMode="auto">
            <a:xfrm>
              <a:off x="2295" y="1859"/>
              <a:ext cx="53" cy="193"/>
            </a:xfrm>
            <a:custGeom>
              <a:avLst/>
              <a:gdLst>
                <a:gd name="T0" fmla="*/ 0 w 107"/>
                <a:gd name="T1" fmla="*/ 1 h 386"/>
                <a:gd name="T2" fmla="*/ 0 w 107"/>
                <a:gd name="T3" fmla="*/ 1 h 386"/>
                <a:gd name="T4" fmla="*/ 0 w 107"/>
                <a:gd name="T5" fmla="*/ 1 h 386"/>
                <a:gd name="T6" fmla="*/ 0 w 107"/>
                <a:gd name="T7" fmla="*/ 1 h 386"/>
                <a:gd name="T8" fmla="*/ 0 w 107"/>
                <a:gd name="T9" fmla="*/ 1 h 386"/>
                <a:gd name="T10" fmla="*/ 0 w 107"/>
                <a:gd name="T11" fmla="*/ 1 h 386"/>
                <a:gd name="T12" fmla="*/ 0 w 107"/>
                <a:gd name="T13" fmla="*/ 1 h 386"/>
                <a:gd name="T14" fmla="*/ 0 w 107"/>
                <a:gd name="T15" fmla="*/ 1 h 386"/>
                <a:gd name="T16" fmla="*/ 0 w 107"/>
                <a:gd name="T17" fmla="*/ 1 h 386"/>
                <a:gd name="T18" fmla="*/ 0 w 107"/>
                <a:gd name="T19" fmla="*/ 1 h 386"/>
                <a:gd name="T20" fmla="*/ 0 w 107"/>
                <a:gd name="T21" fmla="*/ 1 h 386"/>
                <a:gd name="T22" fmla="*/ 0 w 107"/>
                <a:gd name="T23" fmla="*/ 1 h 386"/>
                <a:gd name="T24" fmla="*/ 0 w 107"/>
                <a:gd name="T25" fmla="*/ 1 h 386"/>
                <a:gd name="T26" fmla="*/ 0 w 107"/>
                <a:gd name="T27" fmla="*/ 1 h 386"/>
                <a:gd name="T28" fmla="*/ 0 w 107"/>
                <a:gd name="T29" fmla="*/ 1 h 386"/>
                <a:gd name="T30" fmla="*/ 0 w 107"/>
                <a:gd name="T31" fmla="*/ 1 h 386"/>
                <a:gd name="T32" fmla="*/ 0 w 107"/>
                <a:gd name="T33" fmla="*/ 1 h 386"/>
                <a:gd name="T34" fmla="*/ 0 w 107"/>
                <a:gd name="T35" fmla="*/ 1 h 386"/>
                <a:gd name="T36" fmla="*/ 0 w 107"/>
                <a:gd name="T37" fmla="*/ 1 h 386"/>
                <a:gd name="T38" fmla="*/ 0 w 107"/>
                <a:gd name="T39" fmla="*/ 1 h 386"/>
                <a:gd name="T40" fmla="*/ 0 w 107"/>
                <a:gd name="T41" fmla="*/ 1 h 386"/>
                <a:gd name="T42" fmla="*/ 0 w 107"/>
                <a:gd name="T43" fmla="*/ 1 h 386"/>
                <a:gd name="T44" fmla="*/ 0 w 107"/>
                <a:gd name="T45" fmla="*/ 1 h 386"/>
                <a:gd name="T46" fmla="*/ 0 w 107"/>
                <a:gd name="T47" fmla="*/ 1 h 386"/>
                <a:gd name="T48" fmla="*/ 0 w 107"/>
                <a:gd name="T49" fmla="*/ 1 h 386"/>
                <a:gd name="T50" fmla="*/ 0 w 107"/>
                <a:gd name="T51" fmla="*/ 1 h 386"/>
                <a:gd name="T52" fmla="*/ 0 w 107"/>
                <a:gd name="T53" fmla="*/ 1 h 386"/>
                <a:gd name="T54" fmla="*/ 0 w 107"/>
                <a:gd name="T55" fmla="*/ 1 h 386"/>
                <a:gd name="T56" fmla="*/ 0 w 107"/>
                <a:gd name="T57" fmla="*/ 1 h 386"/>
                <a:gd name="T58" fmla="*/ 0 w 107"/>
                <a:gd name="T59" fmla="*/ 1 h 386"/>
                <a:gd name="T60" fmla="*/ 0 w 107"/>
                <a:gd name="T61" fmla="*/ 1 h 386"/>
                <a:gd name="T62" fmla="*/ 0 w 107"/>
                <a:gd name="T63" fmla="*/ 1 h 386"/>
                <a:gd name="T64" fmla="*/ 0 w 107"/>
                <a:gd name="T65" fmla="*/ 1 h 386"/>
                <a:gd name="T66" fmla="*/ 0 w 107"/>
                <a:gd name="T67" fmla="*/ 1 h 386"/>
                <a:gd name="T68" fmla="*/ 0 w 107"/>
                <a:gd name="T69" fmla="*/ 1 h 386"/>
                <a:gd name="T70" fmla="*/ 0 w 107"/>
                <a:gd name="T71" fmla="*/ 1 h 386"/>
                <a:gd name="T72" fmla="*/ 0 w 107"/>
                <a:gd name="T73" fmla="*/ 1 h 386"/>
                <a:gd name="T74" fmla="*/ 0 w 107"/>
                <a:gd name="T75" fmla="*/ 1 h 386"/>
                <a:gd name="T76" fmla="*/ 0 w 107"/>
                <a:gd name="T77" fmla="*/ 1 h 386"/>
                <a:gd name="T78" fmla="*/ 0 w 107"/>
                <a:gd name="T79" fmla="*/ 1 h 386"/>
                <a:gd name="T80" fmla="*/ 0 w 107"/>
                <a:gd name="T81" fmla="*/ 1 h 386"/>
                <a:gd name="T82" fmla="*/ 0 w 107"/>
                <a:gd name="T83" fmla="*/ 1 h 386"/>
                <a:gd name="T84" fmla="*/ 0 w 107"/>
                <a:gd name="T85" fmla="*/ 1 h 386"/>
                <a:gd name="T86" fmla="*/ 0 w 107"/>
                <a:gd name="T87" fmla="*/ 1 h 386"/>
                <a:gd name="T88" fmla="*/ 0 w 107"/>
                <a:gd name="T89" fmla="*/ 1 h 386"/>
                <a:gd name="T90" fmla="*/ 0 w 107"/>
                <a:gd name="T91" fmla="*/ 1 h 386"/>
                <a:gd name="T92" fmla="*/ 0 w 107"/>
                <a:gd name="T93" fmla="*/ 1 h 386"/>
                <a:gd name="T94" fmla="*/ 0 w 107"/>
                <a:gd name="T95" fmla="*/ 1 h 386"/>
                <a:gd name="T96" fmla="*/ 0 w 107"/>
                <a:gd name="T97" fmla="*/ 1 h 386"/>
                <a:gd name="T98" fmla="*/ 0 w 107"/>
                <a:gd name="T99" fmla="*/ 1 h 386"/>
                <a:gd name="T100" fmla="*/ 0 w 107"/>
                <a:gd name="T101" fmla="*/ 1 h 386"/>
                <a:gd name="T102" fmla="*/ 0 w 107"/>
                <a:gd name="T103" fmla="*/ 1 h 386"/>
                <a:gd name="T104" fmla="*/ 0 w 107"/>
                <a:gd name="T105" fmla="*/ 1 h 386"/>
                <a:gd name="T106" fmla="*/ 0 w 107"/>
                <a:gd name="T107" fmla="*/ 1 h 386"/>
                <a:gd name="T108" fmla="*/ 0 w 107"/>
                <a:gd name="T109" fmla="*/ 1 h 386"/>
                <a:gd name="T110" fmla="*/ 0 w 107"/>
                <a:gd name="T111" fmla="*/ 1 h 386"/>
                <a:gd name="T112" fmla="*/ 0 w 107"/>
                <a:gd name="T113" fmla="*/ 1 h 386"/>
                <a:gd name="T114" fmla="*/ 0 w 107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386"/>
                <a:gd name="T176" fmla="*/ 107 w 107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386">
                  <a:moveTo>
                    <a:pt x="59" y="0"/>
                  </a:moveTo>
                  <a:lnTo>
                    <a:pt x="50" y="8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31" y="38"/>
                  </a:lnTo>
                  <a:lnTo>
                    <a:pt x="27" y="44"/>
                  </a:lnTo>
                  <a:lnTo>
                    <a:pt x="23" y="50"/>
                  </a:lnTo>
                  <a:lnTo>
                    <a:pt x="21" y="55"/>
                  </a:lnTo>
                  <a:lnTo>
                    <a:pt x="19" y="61"/>
                  </a:lnTo>
                  <a:lnTo>
                    <a:pt x="15" y="67"/>
                  </a:lnTo>
                  <a:lnTo>
                    <a:pt x="13" y="73"/>
                  </a:lnTo>
                  <a:lnTo>
                    <a:pt x="12" y="76"/>
                  </a:lnTo>
                  <a:lnTo>
                    <a:pt x="12" y="84"/>
                  </a:lnTo>
                  <a:lnTo>
                    <a:pt x="8" y="90"/>
                  </a:lnTo>
                  <a:lnTo>
                    <a:pt x="8" y="95"/>
                  </a:lnTo>
                  <a:lnTo>
                    <a:pt x="6" y="101"/>
                  </a:lnTo>
                  <a:lnTo>
                    <a:pt x="4" y="107"/>
                  </a:lnTo>
                  <a:lnTo>
                    <a:pt x="2" y="112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4" y="209"/>
                  </a:lnTo>
                  <a:lnTo>
                    <a:pt x="4" y="215"/>
                  </a:lnTo>
                  <a:lnTo>
                    <a:pt x="6" y="223"/>
                  </a:lnTo>
                  <a:lnTo>
                    <a:pt x="8" y="228"/>
                  </a:lnTo>
                  <a:lnTo>
                    <a:pt x="10" y="236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3"/>
                  </a:lnTo>
                  <a:lnTo>
                    <a:pt x="15" y="261"/>
                  </a:lnTo>
                  <a:lnTo>
                    <a:pt x="17" y="266"/>
                  </a:lnTo>
                  <a:lnTo>
                    <a:pt x="19" y="272"/>
                  </a:lnTo>
                  <a:lnTo>
                    <a:pt x="21" y="280"/>
                  </a:lnTo>
                  <a:lnTo>
                    <a:pt x="25" y="285"/>
                  </a:lnTo>
                  <a:lnTo>
                    <a:pt x="27" y="291"/>
                  </a:lnTo>
                  <a:lnTo>
                    <a:pt x="29" y="297"/>
                  </a:lnTo>
                  <a:lnTo>
                    <a:pt x="31" y="303"/>
                  </a:lnTo>
                  <a:lnTo>
                    <a:pt x="34" y="310"/>
                  </a:lnTo>
                  <a:lnTo>
                    <a:pt x="36" y="316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6" y="333"/>
                  </a:lnTo>
                  <a:lnTo>
                    <a:pt x="48" y="337"/>
                  </a:lnTo>
                  <a:lnTo>
                    <a:pt x="51" y="343"/>
                  </a:lnTo>
                  <a:lnTo>
                    <a:pt x="53" y="348"/>
                  </a:lnTo>
                  <a:lnTo>
                    <a:pt x="57" y="354"/>
                  </a:lnTo>
                  <a:lnTo>
                    <a:pt x="61" y="360"/>
                  </a:lnTo>
                  <a:lnTo>
                    <a:pt x="65" y="365"/>
                  </a:lnTo>
                  <a:lnTo>
                    <a:pt x="69" y="369"/>
                  </a:lnTo>
                  <a:lnTo>
                    <a:pt x="72" y="375"/>
                  </a:lnTo>
                  <a:lnTo>
                    <a:pt x="80" y="379"/>
                  </a:lnTo>
                  <a:lnTo>
                    <a:pt x="89" y="381"/>
                  </a:lnTo>
                  <a:lnTo>
                    <a:pt x="97" y="384"/>
                  </a:lnTo>
                  <a:lnTo>
                    <a:pt x="107" y="386"/>
                  </a:lnTo>
                  <a:lnTo>
                    <a:pt x="105" y="379"/>
                  </a:lnTo>
                  <a:lnTo>
                    <a:pt x="103" y="369"/>
                  </a:lnTo>
                  <a:lnTo>
                    <a:pt x="103" y="362"/>
                  </a:lnTo>
                  <a:lnTo>
                    <a:pt x="101" y="354"/>
                  </a:lnTo>
                  <a:lnTo>
                    <a:pt x="99" y="344"/>
                  </a:lnTo>
                  <a:lnTo>
                    <a:pt x="97" y="337"/>
                  </a:lnTo>
                  <a:lnTo>
                    <a:pt x="93" y="329"/>
                  </a:lnTo>
                  <a:lnTo>
                    <a:pt x="91" y="324"/>
                  </a:lnTo>
                  <a:lnTo>
                    <a:pt x="88" y="316"/>
                  </a:lnTo>
                  <a:lnTo>
                    <a:pt x="86" y="308"/>
                  </a:lnTo>
                  <a:lnTo>
                    <a:pt x="82" y="301"/>
                  </a:lnTo>
                  <a:lnTo>
                    <a:pt x="78" y="293"/>
                  </a:lnTo>
                  <a:lnTo>
                    <a:pt x="74" y="285"/>
                  </a:lnTo>
                  <a:lnTo>
                    <a:pt x="72" y="278"/>
                  </a:lnTo>
                  <a:lnTo>
                    <a:pt x="69" y="270"/>
                  </a:lnTo>
                  <a:lnTo>
                    <a:pt x="67" y="265"/>
                  </a:lnTo>
                  <a:lnTo>
                    <a:pt x="63" y="255"/>
                  </a:lnTo>
                  <a:lnTo>
                    <a:pt x="59" y="249"/>
                  </a:lnTo>
                  <a:lnTo>
                    <a:pt x="57" y="242"/>
                  </a:lnTo>
                  <a:lnTo>
                    <a:pt x="53" y="234"/>
                  </a:lnTo>
                  <a:lnTo>
                    <a:pt x="51" y="227"/>
                  </a:lnTo>
                  <a:lnTo>
                    <a:pt x="48" y="219"/>
                  </a:lnTo>
                  <a:lnTo>
                    <a:pt x="48" y="211"/>
                  </a:lnTo>
                  <a:lnTo>
                    <a:pt x="46" y="204"/>
                  </a:lnTo>
                  <a:lnTo>
                    <a:pt x="44" y="196"/>
                  </a:lnTo>
                  <a:lnTo>
                    <a:pt x="44" y="187"/>
                  </a:lnTo>
                  <a:lnTo>
                    <a:pt x="42" y="179"/>
                  </a:lnTo>
                  <a:lnTo>
                    <a:pt x="42" y="171"/>
                  </a:lnTo>
                  <a:lnTo>
                    <a:pt x="42" y="162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8" y="137"/>
                  </a:lnTo>
                  <a:lnTo>
                    <a:pt x="46" y="128"/>
                  </a:lnTo>
                  <a:lnTo>
                    <a:pt x="46" y="118"/>
                  </a:lnTo>
                  <a:lnTo>
                    <a:pt x="48" y="109"/>
                  </a:lnTo>
                  <a:lnTo>
                    <a:pt x="50" y="99"/>
                  </a:lnTo>
                  <a:lnTo>
                    <a:pt x="53" y="90"/>
                  </a:lnTo>
                  <a:lnTo>
                    <a:pt x="57" y="80"/>
                  </a:lnTo>
                  <a:lnTo>
                    <a:pt x="59" y="73"/>
                  </a:lnTo>
                  <a:lnTo>
                    <a:pt x="65" y="65"/>
                  </a:lnTo>
                  <a:lnTo>
                    <a:pt x="67" y="55"/>
                  </a:lnTo>
                  <a:lnTo>
                    <a:pt x="69" y="46"/>
                  </a:lnTo>
                  <a:lnTo>
                    <a:pt x="70" y="38"/>
                  </a:lnTo>
                  <a:lnTo>
                    <a:pt x="72" y="31"/>
                  </a:lnTo>
                  <a:lnTo>
                    <a:pt x="70" y="21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4" name="Freeform 68"/>
            <p:cNvSpPr>
              <a:spLocks/>
            </p:cNvSpPr>
            <p:nvPr/>
          </p:nvSpPr>
          <p:spPr bwMode="auto">
            <a:xfrm>
              <a:off x="2246" y="1921"/>
              <a:ext cx="100" cy="297"/>
            </a:xfrm>
            <a:custGeom>
              <a:avLst/>
              <a:gdLst>
                <a:gd name="T0" fmla="*/ 1 w 200"/>
                <a:gd name="T1" fmla="*/ 0 h 595"/>
                <a:gd name="T2" fmla="*/ 1 w 200"/>
                <a:gd name="T3" fmla="*/ 0 h 595"/>
                <a:gd name="T4" fmla="*/ 1 w 200"/>
                <a:gd name="T5" fmla="*/ 0 h 595"/>
                <a:gd name="T6" fmla="*/ 1 w 200"/>
                <a:gd name="T7" fmla="*/ 0 h 595"/>
                <a:gd name="T8" fmla="*/ 1 w 200"/>
                <a:gd name="T9" fmla="*/ 0 h 595"/>
                <a:gd name="T10" fmla="*/ 1 w 200"/>
                <a:gd name="T11" fmla="*/ 0 h 595"/>
                <a:gd name="T12" fmla="*/ 1 w 200"/>
                <a:gd name="T13" fmla="*/ 0 h 595"/>
                <a:gd name="T14" fmla="*/ 1 w 200"/>
                <a:gd name="T15" fmla="*/ 0 h 595"/>
                <a:gd name="T16" fmla="*/ 1 w 200"/>
                <a:gd name="T17" fmla="*/ 0 h 595"/>
                <a:gd name="T18" fmla="*/ 1 w 200"/>
                <a:gd name="T19" fmla="*/ 0 h 595"/>
                <a:gd name="T20" fmla="*/ 1 w 200"/>
                <a:gd name="T21" fmla="*/ 0 h 595"/>
                <a:gd name="T22" fmla="*/ 1 w 200"/>
                <a:gd name="T23" fmla="*/ 0 h 595"/>
                <a:gd name="T24" fmla="*/ 1 w 200"/>
                <a:gd name="T25" fmla="*/ 0 h 595"/>
                <a:gd name="T26" fmla="*/ 1 w 200"/>
                <a:gd name="T27" fmla="*/ 0 h 595"/>
                <a:gd name="T28" fmla="*/ 1 w 200"/>
                <a:gd name="T29" fmla="*/ 0 h 595"/>
                <a:gd name="T30" fmla="*/ 1 w 200"/>
                <a:gd name="T31" fmla="*/ 0 h 595"/>
                <a:gd name="T32" fmla="*/ 1 w 200"/>
                <a:gd name="T33" fmla="*/ 0 h 595"/>
                <a:gd name="T34" fmla="*/ 1 w 200"/>
                <a:gd name="T35" fmla="*/ 0 h 595"/>
                <a:gd name="T36" fmla="*/ 1 w 200"/>
                <a:gd name="T37" fmla="*/ 0 h 595"/>
                <a:gd name="T38" fmla="*/ 1 w 200"/>
                <a:gd name="T39" fmla="*/ 0 h 595"/>
                <a:gd name="T40" fmla="*/ 0 w 200"/>
                <a:gd name="T41" fmla="*/ 0 h 595"/>
                <a:gd name="T42" fmla="*/ 0 w 200"/>
                <a:gd name="T43" fmla="*/ 0 h 595"/>
                <a:gd name="T44" fmla="*/ 0 w 200"/>
                <a:gd name="T45" fmla="*/ 0 h 595"/>
                <a:gd name="T46" fmla="*/ 0 w 200"/>
                <a:gd name="T47" fmla="*/ 0 h 595"/>
                <a:gd name="T48" fmla="*/ 1 w 200"/>
                <a:gd name="T49" fmla="*/ 0 h 595"/>
                <a:gd name="T50" fmla="*/ 1 w 200"/>
                <a:gd name="T51" fmla="*/ 0 h 595"/>
                <a:gd name="T52" fmla="*/ 1 w 200"/>
                <a:gd name="T53" fmla="*/ 0 h 595"/>
                <a:gd name="T54" fmla="*/ 1 w 200"/>
                <a:gd name="T55" fmla="*/ 0 h 595"/>
                <a:gd name="T56" fmla="*/ 1 w 200"/>
                <a:gd name="T57" fmla="*/ 0 h 595"/>
                <a:gd name="T58" fmla="*/ 1 w 200"/>
                <a:gd name="T59" fmla="*/ 0 h 595"/>
                <a:gd name="T60" fmla="*/ 1 w 200"/>
                <a:gd name="T61" fmla="*/ 0 h 595"/>
                <a:gd name="T62" fmla="*/ 1 w 200"/>
                <a:gd name="T63" fmla="*/ 0 h 595"/>
                <a:gd name="T64" fmla="*/ 1 w 200"/>
                <a:gd name="T65" fmla="*/ 0 h 595"/>
                <a:gd name="T66" fmla="*/ 1 w 200"/>
                <a:gd name="T67" fmla="*/ 0 h 595"/>
                <a:gd name="T68" fmla="*/ 1 w 200"/>
                <a:gd name="T69" fmla="*/ 0 h 595"/>
                <a:gd name="T70" fmla="*/ 1 w 200"/>
                <a:gd name="T71" fmla="*/ 0 h 595"/>
                <a:gd name="T72" fmla="*/ 1 w 200"/>
                <a:gd name="T73" fmla="*/ 0 h 595"/>
                <a:gd name="T74" fmla="*/ 1 w 200"/>
                <a:gd name="T75" fmla="*/ 0 h 595"/>
                <a:gd name="T76" fmla="*/ 1 w 200"/>
                <a:gd name="T77" fmla="*/ 0 h 595"/>
                <a:gd name="T78" fmla="*/ 1 w 200"/>
                <a:gd name="T79" fmla="*/ 0 h 595"/>
                <a:gd name="T80" fmla="*/ 1 w 200"/>
                <a:gd name="T81" fmla="*/ 0 h 595"/>
                <a:gd name="T82" fmla="*/ 1 w 200"/>
                <a:gd name="T83" fmla="*/ 0 h 595"/>
                <a:gd name="T84" fmla="*/ 1 w 200"/>
                <a:gd name="T85" fmla="*/ 0 h 595"/>
                <a:gd name="T86" fmla="*/ 1 w 200"/>
                <a:gd name="T87" fmla="*/ 0 h 595"/>
                <a:gd name="T88" fmla="*/ 1 w 200"/>
                <a:gd name="T89" fmla="*/ 0 h 595"/>
                <a:gd name="T90" fmla="*/ 1 w 200"/>
                <a:gd name="T91" fmla="*/ 0 h 595"/>
                <a:gd name="T92" fmla="*/ 1 w 200"/>
                <a:gd name="T93" fmla="*/ 0 h 595"/>
                <a:gd name="T94" fmla="*/ 1 w 200"/>
                <a:gd name="T95" fmla="*/ 0 h 595"/>
                <a:gd name="T96" fmla="*/ 1 w 200"/>
                <a:gd name="T97" fmla="*/ 0 h 595"/>
                <a:gd name="T98" fmla="*/ 1 w 200"/>
                <a:gd name="T99" fmla="*/ 0 h 595"/>
                <a:gd name="T100" fmla="*/ 1 w 200"/>
                <a:gd name="T101" fmla="*/ 0 h 595"/>
                <a:gd name="T102" fmla="*/ 1 w 200"/>
                <a:gd name="T103" fmla="*/ 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595"/>
                <a:gd name="T158" fmla="*/ 200 w 200"/>
                <a:gd name="T159" fmla="*/ 595 h 5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595">
                  <a:moveTo>
                    <a:pt x="93" y="0"/>
                  </a:moveTo>
                  <a:lnTo>
                    <a:pt x="88" y="4"/>
                  </a:lnTo>
                  <a:lnTo>
                    <a:pt x="82" y="9"/>
                  </a:lnTo>
                  <a:lnTo>
                    <a:pt x="78" y="15"/>
                  </a:lnTo>
                  <a:lnTo>
                    <a:pt x="74" y="21"/>
                  </a:lnTo>
                  <a:lnTo>
                    <a:pt x="70" y="27"/>
                  </a:lnTo>
                  <a:lnTo>
                    <a:pt x="67" y="34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5" y="51"/>
                  </a:lnTo>
                  <a:lnTo>
                    <a:pt x="53" y="57"/>
                  </a:lnTo>
                  <a:lnTo>
                    <a:pt x="50" y="65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5"/>
                  </a:lnTo>
                  <a:lnTo>
                    <a:pt x="40" y="91"/>
                  </a:lnTo>
                  <a:lnTo>
                    <a:pt x="38" y="99"/>
                  </a:lnTo>
                  <a:lnTo>
                    <a:pt x="34" y="106"/>
                  </a:lnTo>
                  <a:lnTo>
                    <a:pt x="32" y="114"/>
                  </a:lnTo>
                  <a:lnTo>
                    <a:pt x="31" y="120"/>
                  </a:lnTo>
                  <a:lnTo>
                    <a:pt x="29" y="127"/>
                  </a:lnTo>
                  <a:lnTo>
                    <a:pt x="27" y="133"/>
                  </a:lnTo>
                  <a:lnTo>
                    <a:pt x="27" y="141"/>
                  </a:lnTo>
                  <a:lnTo>
                    <a:pt x="25" y="148"/>
                  </a:lnTo>
                  <a:lnTo>
                    <a:pt x="25" y="156"/>
                  </a:lnTo>
                  <a:lnTo>
                    <a:pt x="23" y="163"/>
                  </a:lnTo>
                  <a:lnTo>
                    <a:pt x="21" y="171"/>
                  </a:lnTo>
                  <a:lnTo>
                    <a:pt x="19" y="179"/>
                  </a:lnTo>
                  <a:lnTo>
                    <a:pt x="19" y="186"/>
                  </a:lnTo>
                  <a:lnTo>
                    <a:pt x="19" y="194"/>
                  </a:lnTo>
                  <a:lnTo>
                    <a:pt x="17" y="201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3" y="238"/>
                  </a:lnTo>
                  <a:lnTo>
                    <a:pt x="13" y="247"/>
                  </a:lnTo>
                  <a:lnTo>
                    <a:pt x="13" y="255"/>
                  </a:lnTo>
                  <a:lnTo>
                    <a:pt x="12" y="262"/>
                  </a:lnTo>
                  <a:lnTo>
                    <a:pt x="12" y="270"/>
                  </a:lnTo>
                  <a:lnTo>
                    <a:pt x="12" y="277"/>
                  </a:lnTo>
                  <a:lnTo>
                    <a:pt x="12" y="285"/>
                  </a:lnTo>
                  <a:lnTo>
                    <a:pt x="12" y="293"/>
                  </a:lnTo>
                  <a:lnTo>
                    <a:pt x="12" y="300"/>
                  </a:lnTo>
                  <a:lnTo>
                    <a:pt x="12" y="308"/>
                  </a:lnTo>
                  <a:lnTo>
                    <a:pt x="10" y="315"/>
                  </a:lnTo>
                  <a:lnTo>
                    <a:pt x="10" y="325"/>
                  </a:lnTo>
                  <a:lnTo>
                    <a:pt x="10" y="333"/>
                  </a:lnTo>
                  <a:lnTo>
                    <a:pt x="10" y="340"/>
                  </a:lnTo>
                  <a:lnTo>
                    <a:pt x="10" y="348"/>
                  </a:lnTo>
                  <a:lnTo>
                    <a:pt x="8" y="355"/>
                  </a:lnTo>
                  <a:lnTo>
                    <a:pt x="8" y="363"/>
                  </a:lnTo>
                  <a:lnTo>
                    <a:pt x="8" y="372"/>
                  </a:lnTo>
                  <a:lnTo>
                    <a:pt x="8" y="378"/>
                  </a:lnTo>
                  <a:lnTo>
                    <a:pt x="6" y="386"/>
                  </a:lnTo>
                  <a:lnTo>
                    <a:pt x="6" y="393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4" y="418"/>
                  </a:lnTo>
                  <a:lnTo>
                    <a:pt x="4" y="426"/>
                  </a:lnTo>
                  <a:lnTo>
                    <a:pt x="2" y="433"/>
                  </a:lnTo>
                  <a:lnTo>
                    <a:pt x="2" y="441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79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0" y="504"/>
                  </a:lnTo>
                  <a:lnTo>
                    <a:pt x="0" y="513"/>
                  </a:lnTo>
                  <a:lnTo>
                    <a:pt x="2" y="523"/>
                  </a:lnTo>
                  <a:lnTo>
                    <a:pt x="2" y="530"/>
                  </a:lnTo>
                  <a:lnTo>
                    <a:pt x="2" y="540"/>
                  </a:lnTo>
                  <a:lnTo>
                    <a:pt x="2" y="547"/>
                  </a:lnTo>
                  <a:lnTo>
                    <a:pt x="2" y="557"/>
                  </a:lnTo>
                  <a:lnTo>
                    <a:pt x="2" y="564"/>
                  </a:lnTo>
                  <a:lnTo>
                    <a:pt x="2" y="572"/>
                  </a:lnTo>
                  <a:lnTo>
                    <a:pt x="2" y="578"/>
                  </a:lnTo>
                  <a:lnTo>
                    <a:pt x="4" y="584"/>
                  </a:lnTo>
                  <a:lnTo>
                    <a:pt x="13" y="585"/>
                  </a:lnTo>
                  <a:lnTo>
                    <a:pt x="23" y="589"/>
                  </a:lnTo>
                  <a:lnTo>
                    <a:pt x="32" y="591"/>
                  </a:lnTo>
                  <a:lnTo>
                    <a:pt x="42" y="595"/>
                  </a:lnTo>
                  <a:lnTo>
                    <a:pt x="48" y="584"/>
                  </a:lnTo>
                  <a:lnTo>
                    <a:pt x="53" y="574"/>
                  </a:lnTo>
                  <a:lnTo>
                    <a:pt x="59" y="564"/>
                  </a:lnTo>
                  <a:lnTo>
                    <a:pt x="65" y="555"/>
                  </a:lnTo>
                  <a:lnTo>
                    <a:pt x="70" y="545"/>
                  </a:lnTo>
                  <a:lnTo>
                    <a:pt x="74" y="536"/>
                  </a:lnTo>
                  <a:lnTo>
                    <a:pt x="78" y="526"/>
                  </a:lnTo>
                  <a:lnTo>
                    <a:pt x="84" y="517"/>
                  </a:lnTo>
                  <a:lnTo>
                    <a:pt x="86" y="511"/>
                  </a:lnTo>
                  <a:lnTo>
                    <a:pt x="88" y="506"/>
                  </a:lnTo>
                  <a:lnTo>
                    <a:pt x="91" y="500"/>
                  </a:lnTo>
                  <a:lnTo>
                    <a:pt x="93" y="496"/>
                  </a:lnTo>
                  <a:lnTo>
                    <a:pt x="97" y="485"/>
                  </a:lnTo>
                  <a:lnTo>
                    <a:pt x="103" y="475"/>
                  </a:lnTo>
                  <a:lnTo>
                    <a:pt x="107" y="466"/>
                  </a:lnTo>
                  <a:lnTo>
                    <a:pt x="112" y="456"/>
                  </a:lnTo>
                  <a:lnTo>
                    <a:pt x="116" y="447"/>
                  </a:lnTo>
                  <a:lnTo>
                    <a:pt x="122" y="437"/>
                  </a:lnTo>
                  <a:lnTo>
                    <a:pt x="124" y="431"/>
                  </a:lnTo>
                  <a:lnTo>
                    <a:pt x="126" y="426"/>
                  </a:lnTo>
                  <a:lnTo>
                    <a:pt x="128" y="420"/>
                  </a:lnTo>
                  <a:lnTo>
                    <a:pt x="131" y="416"/>
                  </a:lnTo>
                  <a:lnTo>
                    <a:pt x="133" y="411"/>
                  </a:lnTo>
                  <a:lnTo>
                    <a:pt x="135" y="405"/>
                  </a:lnTo>
                  <a:lnTo>
                    <a:pt x="137" y="399"/>
                  </a:lnTo>
                  <a:lnTo>
                    <a:pt x="139" y="395"/>
                  </a:lnTo>
                  <a:lnTo>
                    <a:pt x="143" y="384"/>
                  </a:lnTo>
                  <a:lnTo>
                    <a:pt x="148" y="376"/>
                  </a:lnTo>
                  <a:lnTo>
                    <a:pt x="152" y="365"/>
                  </a:lnTo>
                  <a:lnTo>
                    <a:pt x="158" y="355"/>
                  </a:lnTo>
                  <a:lnTo>
                    <a:pt x="160" y="350"/>
                  </a:lnTo>
                  <a:lnTo>
                    <a:pt x="162" y="344"/>
                  </a:lnTo>
                  <a:lnTo>
                    <a:pt x="164" y="340"/>
                  </a:lnTo>
                  <a:lnTo>
                    <a:pt x="166" y="334"/>
                  </a:lnTo>
                  <a:lnTo>
                    <a:pt x="171" y="325"/>
                  </a:lnTo>
                  <a:lnTo>
                    <a:pt x="177" y="315"/>
                  </a:lnTo>
                  <a:lnTo>
                    <a:pt x="183" y="304"/>
                  </a:lnTo>
                  <a:lnTo>
                    <a:pt x="188" y="295"/>
                  </a:lnTo>
                  <a:lnTo>
                    <a:pt x="194" y="285"/>
                  </a:lnTo>
                  <a:lnTo>
                    <a:pt x="200" y="276"/>
                  </a:lnTo>
                  <a:lnTo>
                    <a:pt x="194" y="266"/>
                  </a:lnTo>
                  <a:lnTo>
                    <a:pt x="192" y="258"/>
                  </a:lnTo>
                  <a:lnTo>
                    <a:pt x="186" y="249"/>
                  </a:lnTo>
                  <a:lnTo>
                    <a:pt x="185" y="239"/>
                  </a:lnTo>
                  <a:lnTo>
                    <a:pt x="179" y="232"/>
                  </a:lnTo>
                  <a:lnTo>
                    <a:pt x="177" y="222"/>
                  </a:lnTo>
                  <a:lnTo>
                    <a:pt x="171" y="215"/>
                  </a:lnTo>
                  <a:lnTo>
                    <a:pt x="169" y="205"/>
                  </a:lnTo>
                  <a:lnTo>
                    <a:pt x="164" y="198"/>
                  </a:lnTo>
                  <a:lnTo>
                    <a:pt x="160" y="190"/>
                  </a:lnTo>
                  <a:lnTo>
                    <a:pt x="156" y="180"/>
                  </a:lnTo>
                  <a:lnTo>
                    <a:pt x="154" y="173"/>
                  </a:lnTo>
                  <a:lnTo>
                    <a:pt x="150" y="163"/>
                  </a:lnTo>
                  <a:lnTo>
                    <a:pt x="147" y="156"/>
                  </a:lnTo>
                  <a:lnTo>
                    <a:pt x="143" y="146"/>
                  </a:lnTo>
                  <a:lnTo>
                    <a:pt x="141" y="139"/>
                  </a:lnTo>
                  <a:lnTo>
                    <a:pt x="137" y="129"/>
                  </a:lnTo>
                  <a:lnTo>
                    <a:pt x="133" y="122"/>
                  </a:lnTo>
                  <a:lnTo>
                    <a:pt x="129" y="114"/>
                  </a:lnTo>
                  <a:lnTo>
                    <a:pt x="126" y="104"/>
                  </a:lnTo>
                  <a:lnTo>
                    <a:pt x="122" y="97"/>
                  </a:lnTo>
                  <a:lnTo>
                    <a:pt x="120" y="87"/>
                  </a:lnTo>
                  <a:lnTo>
                    <a:pt x="116" y="80"/>
                  </a:lnTo>
                  <a:lnTo>
                    <a:pt x="114" y="70"/>
                  </a:lnTo>
                  <a:lnTo>
                    <a:pt x="110" y="61"/>
                  </a:lnTo>
                  <a:lnTo>
                    <a:pt x="107" y="53"/>
                  </a:lnTo>
                  <a:lnTo>
                    <a:pt x="105" y="44"/>
                  </a:lnTo>
                  <a:lnTo>
                    <a:pt x="101" y="36"/>
                  </a:lnTo>
                  <a:lnTo>
                    <a:pt x="99" y="27"/>
                  </a:lnTo>
                  <a:lnTo>
                    <a:pt x="97" y="17"/>
                  </a:lnTo>
                  <a:lnTo>
                    <a:pt x="95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5" name="Freeform 69"/>
            <p:cNvSpPr>
              <a:spLocks/>
            </p:cNvSpPr>
            <p:nvPr/>
          </p:nvSpPr>
          <p:spPr bwMode="auto">
            <a:xfrm>
              <a:off x="2268" y="2105"/>
              <a:ext cx="12" cy="50"/>
            </a:xfrm>
            <a:custGeom>
              <a:avLst/>
              <a:gdLst>
                <a:gd name="T0" fmla="*/ 0 w 25"/>
                <a:gd name="T1" fmla="*/ 0 h 99"/>
                <a:gd name="T2" fmla="*/ 0 w 25"/>
                <a:gd name="T3" fmla="*/ 1 h 99"/>
                <a:gd name="T4" fmla="*/ 0 w 25"/>
                <a:gd name="T5" fmla="*/ 1 h 99"/>
                <a:gd name="T6" fmla="*/ 0 w 25"/>
                <a:gd name="T7" fmla="*/ 1 h 99"/>
                <a:gd name="T8" fmla="*/ 0 w 25"/>
                <a:gd name="T9" fmla="*/ 1 h 99"/>
                <a:gd name="T10" fmla="*/ 0 w 25"/>
                <a:gd name="T11" fmla="*/ 1 h 99"/>
                <a:gd name="T12" fmla="*/ 0 w 25"/>
                <a:gd name="T13" fmla="*/ 1 h 99"/>
                <a:gd name="T14" fmla="*/ 0 w 25"/>
                <a:gd name="T15" fmla="*/ 1 h 99"/>
                <a:gd name="T16" fmla="*/ 0 w 25"/>
                <a:gd name="T17" fmla="*/ 1 h 99"/>
                <a:gd name="T18" fmla="*/ 0 w 25"/>
                <a:gd name="T19" fmla="*/ 1 h 99"/>
                <a:gd name="T20" fmla="*/ 0 w 25"/>
                <a:gd name="T21" fmla="*/ 1 h 99"/>
                <a:gd name="T22" fmla="*/ 0 w 25"/>
                <a:gd name="T23" fmla="*/ 1 h 99"/>
                <a:gd name="T24" fmla="*/ 0 w 25"/>
                <a:gd name="T25" fmla="*/ 1 h 99"/>
                <a:gd name="T26" fmla="*/ 0 w 25"/>
                <a:gd name="T27" fmla="*/ 1 h 99"/>
                <a:gd name="T28" fmla="*/ 0 w 25"/>
                <a:gd name="T29" fmla="*/ 1 h 99"/>
                <a:gd name="T30" fmla="*/ 0 w 25"/>
                <a:gd name="T31" fmla="*/ 1 h 99"/>
                <a:gd name="T32" fmla="*/ 0 w 25"/>
                <a:gd name="T33" fmla="*/ 1 h 99"/>
                <a:gd name="T34" fmla="*/ 0 w 25"/>
                <a:gd name="T35" fmla="*/ 1 h 99"/>
                <a:gd name="T36" fmla="*/ 0 w 25"/>
                <a:gd name="T37" fmla="*/ 1 h 99"/>
                <a:gd name="T38" fmla="*/ 0 w 25"/>
                <a:gd name="T39" fmla="*/ 1 h 99"/>
                <a:gd name="T40" fmla="*/ 0 w 25"/>
                <a:gd name="T41" fmla="*/ 1 h 99"/>
                <a:gd name="T42" fmla="*/ 0 w 25"/>
                <a:gd name="T43" fmla="*/ 1 h 99"/>
                <a:gd name="T44" fmla="*/ 0 w 25"/>
                <a:gd name="T45" fmla="*/ 1 h 99"/>
                <a:gd name="T46" fmla="*/ 0 w 25"/>
                <a:gd name="T47" fmla="*/ 1 h 99"/>
                <a:gd name="T48" fmla="*/ 0 w 25"/>
                <a:gd name="T49" fmla="*/ 1 h 99"/>
                <a:gd name="T50" fmla="*/ 0 w 25"/>
                <a:gd name="T51" fmla="*/ 1 h 99"/>
                <a:gd name="T52" fmla="*/ 0 w 25"/>
                <a:gd name="T53" fmla="*/ 1 h 99"/>
                <a:gd name="T54" fmla="*/ 0 w 25"/>
                <a:gd name="T55" fmla="*/ 1 h 99"/>
                <a:gd name="T56" fmla="*/ 0 w 25"/>
                <a:gd name="T57" fmla="*/ 1 h 99"/>
                <a:gd name="T58" fmla="*/ 0 w 25"/>
                <a:gd name="T59" fmla="*/ 1 h 99"/>
                <a:gd name="T60" fmla="*/ 0 w 25"/>
                <a:gd name="T61" fmla="*/ 1 h 99"/>
                <a:gd name="T62" fmla="*/ 0 w 25"/>
                <a:gd name="T63" fmla="*/ 1 h 99"/>
                <a:gd name="T64" fmla="*/ 0 w 25"/>
                <a:gd name="T65" fmla="*/ 0 h 99"/>
                <a:gd name="T66" fmla="*/ 0 w 25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99"/>
                <a:gd name="T104" fmla="*/ 25 w 25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99">
                  <a:moveTo>
                    <a:pt x="15" y="0"/>
                  </a:moveTo>
                  <a:lnTo>
                    <a:pt x="9" y="3"/>
                  </a:lnTo>
                  <a:lnTo>
                    <a:pt x="7" y="9"/>
                  </a:lnTo>
                  <a:lnTo>
                    <a:pt x="4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9" y="66"/>
                  </a:lnTo>
                  <a:lnTo>
                    <a:pt x="11" y="59"/>
                  </a:lnTo>
                  <a:lnTo>
                    <a:pt x="15" y="53"/>
                  </a:lnTo>
                  <a:lnTo>
                    <a:pt x="19" y="47"/>
                  </a:lnTo>
                  <a:lnTo>
                    <a:pt x="21" y="42"/>
                  </a:lnTo>
                  <a:lnTo>
                    <a:pt x="23" y="34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6" name="Freeform 70"/>
            <p:cNvSpPr>
              <a:spLocks/>
            </p:cNvSpPr>
            <p:nvPr/>
          </p:nvSpPr>
          <p:spPr bwMode="auto">
            <a:xfrm>
              <a:off x="2910" y="1816"/>
              <a:ext cx="169" cy="80"/>
            </a:xfrm>
            <a:custGeom>
              <a:avLst/>
              <a:gdLst>
                <a:gd name="T0" fmla="*/ 1 w 336"/>
                <a:gd name="T1" fmla="*/ 0 h 159"/>
                <a:gd name="T2" fmla="*/ 1 w 336"/>
                <a:gd name="T3" fmla="*/ 1 h 159"/>
                <a:gd name="T4" fmla="*/ 1 w 336"/>
                <a:gd name="T5" fmla="*/ 1 h 159"/>
                <a:gd name="T6" fmla="*/ 1 w 336"/>
                <a:gd name="T7" fmla="*/ 1 h 159"/>
                <a:gd name="T8" fmla="*/ 1 w 336"/>
                <a:gd name="T9" fmla="*/ 1 h 159"/>
                <a:gd name="T10" fmla="*/ 1 w 336"/>
                <a:gd name="T11" fmla="*/ 1 h 159"/>
                <a:gd name="T12" fmla="*/ 1 w 336"/>
                <a:gd name="T13" fmla="*/ 1 h 159"/>
                <a:gd name="T14" fmla="*/ 1 w 336"/>
                <a:gd name="T15" fmla="*/ 1 h 159"/>
                <a:gd name="T16" fmla="*/ 1 w 336"/>
                <a:gd name="T17" fmla="*/ 1 h 159"/>
                <a:gd name="T18" fmla="*/ 1 w 336"/>
                <a:gd name="T19" fmla="*/ 1 h 159"/>
                <a:gd name="T20" fmla="*/ 1 w 336"/>
                <a:gd name="T21" fmla="*/ 1 h 159"/>
                <a:gd name="T22" fmla="*/ 1 w 336"/>
                <a:gd name="T23" fmla="*/ 1 h 159"/>
                <a:gd name="T24" fmla="*/ 1 w 336"/>
                <a:gd name="T25" fmla="*/ 1 h 159"/>
                <a:gd name="T26" fmla="*/ 1 w 336"/>
                <a:gd name="T27" fmla="*/ 1 h 159"/>
                <a:gd name="T28" fmla="*/ 1 w 336"/>
                <a:gd name="T29" fmla="*/ 1 h 159"/>
                <a:gd name="T30" fmla="*/ 1 w 336"/>
                <a:gd name="T31" fmla="*/ 1 h 159"/>
                <a:gd name="T32" fmla="*/ 1 w 336"/>
                <a:gd name="T33" fmla="*/ 1 h 159"/>
                <a:gd name="T34" fmla="*/ 1 w 336"/>
                <a:gd name="T35" fmla="*/ 1 h 159"/>
                <a:gd name="T36" fmla="*/ 1 w 336"/>
                <a:gd name="T37" fmla="*/ 1 h 159"/>
                <a:gd name="T38" fmla="*/ 1 w 336"/>
                <a:gd name="T39" fmla="*/ 1 h 159"/>
                <a:gd name="T40" fmla="*/ 1 w 336"/>
                <a:gd name="T41" fmla="*/ 1 h 159"/>
                <a:gd name="T42" fmla="*/ 1 w 336"/>
                <a:gd name="T43" fmla="*/ 1 h 159"/>
                <a:gd name="T44" fmla="*/ 1 w 336"/>
                <a:gd name="T45" fmla="*/ 1 h 159"/>
                <a:gd name="T46" fmla="*/ 1 w 336"/>
                <a:gd name="T47" fmla="*/ 1 h 159"/>
                <a:gd name="T48" fmla="*/ 1 w 336"/>
                <a:gd name="T49" fmla="*/ 1 h 159"/>
                <a:gd name="T50" fmla="*/ 1 w 336"/>
                <a:gd name="T51" fmla="*/ 1 h 159"/>
                <a:gd name="T52" fmla="*/ 1 w 336"/>
                <a:gd name="T53" fmla="*/ 1 h 159"/>
                <a:gd name="T54" fmla="*/ 1 w 336"/>
                <a:gd name="T55" fmla="*/ 1 h 159"/>
                <a:gd name="T56" fmla="*/ 1 w 336"/>
                <a:gd name="T57" fmla="*/ 1 h 159"/>
                <a:gd name="T58" fmla="*/ 1 w 336"/>
                <a:gd name="T59" fmla="*/ 1 h 159"/>
                <a:gd name="T60" fmla="*/ 1 w 336"/>
                <a:gd name="T61" fmla="*/ 1 h 159"/>
                <a:gd name="T62" fmla="*/ 1 w 336"/>
                <a:gd name="T63" fmla="*/ 1 h 159"/>
                <a:gd name="T64" fmla="*/ 1 w 336"/>
                <a:gd name="T65" fmla="*/ 1 h 159"/>
                <a:gd name="T66" fmla="*/ 1 w 336"/>
                <a:gd name="T67" fmla="*/ 1 h 159"/>
                <a:gd name="T68" fmla="*/ 1 w 336"/>
                <a:gd name="T69" fmla="*/ 1 h 159"/>
                <a:gd name="T70" fmla="*/ 1 w 336"/>
                <a:gd name="T71" fmla="*/ 1 h 159"/>
                <a:gd name="T72" fmla="*/ 1 w 336"/>
                <a:gd name="T73" fmla="*/ 1 h 159"/>
                <a:gd name="T74" fmla="*/ 1 w 336"/>
                <a:gd name="T75" fmla="*/ 1 h 159"/>
                <a:gd name="T76" fmla="*/ 1 w 336"/>
                <a:gd name="T77" fmla="*/ 1 h 159"/>
                <a:gd name="T78" fmla="*/ 1 w 336"/>
                <a:gd name="T79" fmla="*/ 1 h 159"/>
                <a:gd name="T80" fmla="*/ 1 w 336"/>
                <a:gd name="T81" fmla="*/ 1 h 159"/>
                <a:gd name="T82" fmla="*/ 1 w 336"/>
                <a:gd name="T83" fmla="*/ 1 h 159"/>
                <a:gd name="T84" fmla="*/ 1 w 336"/>
                <a:gd name="T85" fmla="*/ 1 h 159"/>
                <a:gd name="T86" fmla="*/ 1 w 336"/>
                <a:gd name="T87" fmla="*/ 1 h 159"/>
                <a:gd name="T88" fmla="*/ 1 w 336"/>
                <a:gd name="T89" fmla="*/ 1 h 159"/>
                <a:gd name="T90" fmla="*/ 1 w 336"/>
                <a:gd name="T91" fmla="*/ 1 h 159"/>
                <a:gd name="T92" fmla="*/ 1 w 336"/>
                <a:gd name="T93" fmla="*/ 1 h 159"/>
                <a:gd name="T94" fmla="*/ 1 w 336"/>
                <a:gd name="T95" fmla="*/ 1 h 159"/>
                <a:gd name="T96" fmla="*/ 1 w 336"/>
                <a:gd name="T97" fmla="*/ 1 h 159"/>
                <a:gd name="T98" fmla="*/ 1 w 336"/>
                <a:gd name="T99" fmla="*/ 1 h 159"/>
                <a:gd name="T100" fmla="*/ 1 w 336"/>
                <a:gd name="T101" fmla="*/ 1 h 159"/>
                <a:gd name="T102" fmla="*/ 1 w 336"/>
                <a:gd name="T103" fmla="*/ 1 h 159"/>
                <a:gd name="T104" fmla="*/ 1 w 336"/>
                <a:gd name="T105" fmla="*/ 1 h 159"/>
                <a:gd name="T106" fmla="*/ 1 w 336"/>
                <a:gd name="T107" fmla="*/ 1 h 159"/>
                <a:gd name="T108" fmla="*/ 1 w 336"/>
                <a:gd name="T109" fmla="*/ 1 h 159"/>
                <a:gd name="T110" fmla="*/ 1 w 336"/>
                <a:gd name="T111" fmla="*/ 1 h 159"/>
                <a:gd name="T112" fmla="*/ 1 w 336"/>
                <a:gd name="T113" fmla="*/ 1 h 159"/>
                <a:gd name="T114" fmla="*/ 1 w 336"/>
                <a:gd name="T115" fmla="*/ 1 h 159"/>
                <a:gd name="T116" fmla="*/ 1 w 336"/>
                <a:gd name="T117" fmla="*/ 1 h 159"/>
                <a:gd name="T118" fmla="*/ 1 w 336"/>
                <a:gd name="T119" fmla="*/ 1 h 159"/>
                <a:gd name="T120" fmla="*/ 1 w 336"/>
                <a:gd name="T121" fmla="*/ 0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159"/>
                <a:gd name="T185" fmla="*/ 336 w 336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159">
                  <a:moveTo>
                    <a:pt x="327" y="0"/>
                  </a:moveTo>
                  <a:lnTo>
                    <a:pt x="321" y="0"/>
                  </a:lnTo>
                  <a:lnTo>
                    <a:pt x="315" y="0"/>
                  </a:lnTo>
                  <a:lnTo>
                    <a:pt x="310" y="2"/>
                  </a:lnTo>
                  <a:lnTo>
                    <a:pt x="304" y="2"/>
                  </a:lnTo>
                  <a:lnTo>
                    <a:pt x="298" y="2"/>
                  </a:lnTo>
                  <a:lnTo>
                    <a:pt x="294" y="4"/>
                  </a:lnTo>
                  <a:lnTo>
                    <a:pt x="289" y="4"/>
                  </a:lnTo>
                  <a:lnTo>
                    <a:pt x="283" y="5"/>
                  </a:lnTo>
                  <a:lnTo>
                    <a:pt x="277" y="5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2" y="9"/>
                  </a:lnTo>
                  <a:lnTo>
                    <a:pt x="256" y="9"/>
                  </a:lnTo>
                  <a:lnTo>
                    <a:pt x="253" y="9"/>
                  </a:lnTo>
                  <a:lnTo>
                    <a:pt x="247" y="11"/>
                  </a:lnTo>
                  <a:lnTo>
                    <a:pt x="241" y="13"/>
                  </a:lnTo>
                  <a:lnTo>
                    <a:pt x="236" y="13"/>
                  </a:lnTo>
                  <a:lnTo>
                    <a:pt x="230" y="15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5" y="17"/>
                  </a:lnTo>
                  <a:lnTo>
                    <a:pt x="209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6"/>
                  </a:lnTo>
                  <a:lnTo>
                    <a:pt x="169" y="28"/>
                  </a:lnTo>
                  <a:lnTo>
                    <a:pt x="159" y="32"/>
                  </a:lnTo>
                  <a:lnTo>
                    <a:pt x="154" y="34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39" y="38"/>
                  </a:lnTo>
                  <a:lnTo>
                    <a:pt x="127" y="42"/>
                  </a:lnTo>
                  <a:lnTo>
                    <a:pt x="120" y="45"/>
                  </a:lnTo>
                  <a:lnTo>
                    <a:pt x="108" y="49"/>
                  </a:lnTo>
                  <a:lnTo>
                    <a:pt x="99" y="55"/>
                  </a:lnTo>
                  <a:lnTo>
                    <a:pt x="89" y="59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1" y="72"/>
                  </a:lnTo>
                  <a:lnTo>
                    <a:pt x="51" y="78"/>
                  </a:lnTo>
                  <a:lnTo>
                    <a:pt x="44" y="83"/>
                  </a:lnTo>
                  <a:lnTo>
                    <a:pt x="34" y="89"/>
                  </a:lnTo>
                  <a:lnTo>
                    <a:pt x="25" y="97"/>
                  </a:lnTo>
                  <a:lnTo>
                    <a:pt x="17" y="102"/>
                  </a:lnTo>
                  <a:lnTo>
                    <a:pt x="7" y="112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6" y="158"/>
                  </a:lnTo>
                  <a:lnTo>
                    <a:pt x="11" y="156"/>
                  </a:lnTo>
                  <a:lnTo>
                    <a:pt x="17" y="154"/>
                  </a:lnTo>
                  <a:lnTo>
                    <a:pt x="23" y="152"/>
                  </a:lnTo>
                  <a:lnTo>
                    <a:pt x="28" y="148"/>
                  </a:lnTo>
                  <a:lnTo>
                    <a:pt x="34" y="146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53" y="133"/>
                  </a:lnTo>
                  <a:lnTo>
                    <a:pt x="64" y="127"/>
                  </a:lnTo>
                  <a:lnTo>
                    <a:pt x="68" y="123"/>
                  </a:lnTo>
                  <a:lnTo>
                    <a:pt x="74" y="120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95" y="104"/>
                  </a:lnTo>
                  <a:lnTo>
                    <a:pt x="104" y="99"/>
                  </a:lnTo>
                  <a:lnTo>
                    <a:pt x="110" y="95"/>
                  </a:lnTo>
                  <a:lnTo>
                    <a:pt x="114" y="93"/>
                  </a:lnTo>
                  <a:lnTo>
                    <a:pt x="120" y="89"/>
                  </a:lnTo>
                  <a:lnTo>
                    <a:pt x="125" y="87"/>
                  </a:lnTo>
                  <a:lnTo>
                    <a:pt x="129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63" y="80"/>
                  </a:lnTo>
                  <a:lnTo>
                    <a:pt x="171" y="82"/>
                  </a:lnTo>
                  <a:lnTo>
                    <a:pt x="179" y="76"/>
                  </a:lnTo>
                  <a:lnTo>
                    <a:pt x="188" y="72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3" y="64"/>
                  </a:lnTo>
                  <a:lnTo>
                    <a:pt x="209" y="64"/>
                  </a:lnTo>
                  <a:lnTo>
                    <a:pt x="218" y="61"/>
                  </a:lnTo>
                  <a:lnTo>
                    <a:pt x="228" y="57"/>
                  </a:lnTo>
                  <a:lnTo>
                    <a:pt x="234" y="55"/>
                  </a:lnTo>
                  <a:lnTo>
                    <a:pt x="239" y="55"/>
                  </a:lnTo>
                  <a:lnTo>
                    <a:pt x="245" y="53"/>
                  </a:lnTo>
                  <a:lnTo>
                    <a:pt x="251" y="53"/>
                  </a:lnTo>
                  <a:lnTo>
                    <a:pt x="255" y="51"/>
                  </a:lnTo>
                  <a:lnTo>
                    <a:pt x="260" y="51"/>
                  </a:lnTo>
                  <a:lnTo>
                    <a:pt x="266" y="49"/>
                  </a:lnTo>
                  <a:lnTo>
                    <a:pt x="272" y="49"/>
                  </a:lnTo>
                  <a:lnTo>
                    <a:pt x="275" y="49"/>
                  </a:lnTo>
                  <a:lnTo>
                    <a:pt x="281" y="47"/>
                  </a:lnTo>
                  <a:lnTo>
                    <a:pt x="287" y="47"/>
                  </a:lnTo>
                  <a:lnTo>
                    <a:pt x="293" y="47"/>
                  </a:lnTo>
                  <a:lnTo>
                    <a:pt x="296" y="47"/>
                  </a:lnTo>
                  <a:lnTo>
                    <a:pt x="302" y="45"/>
                  </a:lnTo>
                  <a:lnTo>
                    <a:pt x="308" y="45"/>
                  </a:lnTo>
                  <a:lnTo>
                    <a:pt x="313" y="45"/>
                  </a:lnTo>
                  <a:lnTo>
                    <a:pt x="319" y="44"/>
                  </a:lnTo>
                  <a:lnTo>
                    <a:pt x="325" y="44"/>
                  </a:lnTo>
                  <a:lnTo>
                    <a:pt x="331" y="44"/>
                  </a:lnTo>
                  <a:lnTo>
                    <a:pt x="336" y="44"/>
                  </a:lnTo>
                  <a:lnTo>
                    <a:pt x="334" y="36"/>
                  </a:lnTo>
                  <a:lnTo>
                    <a:pt x="334" y="30"/>
                  </a:lnTo>
                  <a:lnTo>
                    <a:pt x="334" y="25"/>
                  </a:lnTo>
                  <a:lnTo>
                    <a:pt x="332" y="19"/>
                  </a:lnTo>
                  <a:lnTo>
                    <a:pt x="331" y="11"/>
                  </a:lnTo>
                  <a:lnTo>
                    <a:pt x="331" y="5"/>
                  </a:lnTo>
                  <a:lnTo>
                    <a:pt x="329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7" name="Freeform 71"/>
            <p:cNvSpPr>
              <a:spLocks/>
            </p:cNvSpPr>
            <p:nvPr/>
          </p:nvSpPr>
          <p:spPr bwMode="auto">
            <a:xfrm>
              <a:off x="3119" y="1825"/>
              <a:ext cx="201" cy="162"/>
            </a:xfrm>
            <a:custGeom>
              <a:avLst/>
              <a:gdLst>
                <a:gd name="T0" fmla="*/ 0 w 403"/>
                <a:gd name="T1" fmla="*/ 1 h 323"/>
                <a:gd name="T2" fmla="*/ 0 w 403"/>
                <a:gd name="T3" fmla="*/ 1 h 323"/>
                <a:gd name="T4" fmla="*/ 0 w 403"/>
                <a:gd name="T5" fmla="*/ 1 h 323"/>
                <a:gd name="T6" fmla="*/ 0 w 403"/>
                <a:gd name="T7" fmla="*/ 1 h 323"/>
                <a:gd name="T8" fmla="*/ 0 w 403"/>
                <a:gd name="T9" fmla="*/ 1 h 323"/>
                <a:gd name="T10" fmla="*/ 0 w 403"/>
                <a:gd name="T11" fmla="*/ 1 h 323"/>
                <a:gd name="T12" fmla="*/ 0 w 403"/>
                <a:gd name="T13" fmla="*/ 1 h 323"/>
                <a:gd name="T14" fmla="*/ 0 w 403"/>
                <a:gd name="T15" fmla="*/ 1 h 323"/>
                <a:gd name="T16" fmla="*/ 0 w 403"/>
                <a:gd name="T17" fmla="*/ 1 h 323"/>
                <a:gd name="T18" fmla="*/ 0 w 403"/>
                <a:gd name="T19" fmla="*/ 1 h 323"/>
                <a:gd name="T20" fmla="*/ 0 w 403"/>
                <a:gd name="T21" fmla="*/ 1 h 323"/>
                <a:gd name="T22" fmla="*/ 0 w 403"/>
                <a:gd name="T23" fmla="*/ 1 h 323"/>
                <a:gd name="T24" fmla="*/ 0 w 403"/>
                <a:gd name="T25" fmla="*/ 1 h 323"/>
                <a:gd name="T26" fmla="*/ 0 w 403"/>
                <a:gd name="T27" fmla="*/ 1 h 323"/>
                <a:gd name="T28" fmla="*/ 0 w 403"/>
                <a:gd name="T29" fmla="*/ 1 h 323"/>
                <a:gd name="T30" fmla="*/ 0 w 403"/>
                <a:gd name="T31" fmla="*/ 1 h 323"/>
                <a:gd name="T32" fmla="*/ 0 w 403"/>
                <a:gd name="T33" fmla="*/ 1 h 323"/>
                <a:gd name="T34" fmla="*/ 0 w 403"/>
                <a:gd name="T35" fmla="*/ 1 h 323"/>
                <a:gd name="T36" fmla="*/ 0 w 403"/>
                <a:gd name="T37" fmla="*/ 1 h 323"/>
                <a:gd name="T38" fmla="*/ 0 w 403"/>
                <a:gd name="T39" fmla="*/ 1 h 323"/>
                <a:gd name="T40" fmla="*/ 0 w 403"/>
                <a:gd name="T41" fmla="*/ 1 h 323"/>
                <a:gd name="T42" fmla="*/ 0 w 403"/>
                <a:gd name="T43" fmla="*/ 1 h 323"/>
                <a:gd name="T44" fmla="*/ 0 w 403"/>
                <a:gd name="T45" fmla="*/ 1 h 323"/>
                <a:gd name="T46" fmla="*/ 0 w 403"/>
                <a:gd name="T47" fmla="*/ 1 h 323"/>
                <a:gd name="T48" fmla="*/ 0 w 403"/>
                <a:gd name="T49" fmla="*/ 1 h 323"/>
                <a:gd name="T50" fmla="*/ 0 w 403"/>
                <a:gd name="T51" fmla="*/ 1 h 323"/>
                <a:gd name="T52" fmla="*/ 0 w 403"/>
                <a:gd name="T53" fmla="*/ 1 h 323"/>
                <a:gd name="T54" fmla="*/ 0 w 403"/>
                <a:gd name="T55" fmla="*/ 1 h 323"/>
                <a:gd name="T56" fmla="*/ 0 w 403"/>
                <a:gd name="T57" fmla="*/ 1 h 323"/>
                <a:gd name="T58" fmla="*/ 0 w 403"/>
                <a:gd name="T59" fmla="*/ 1 h 323"/>
                <a:gd name="T60" fmla="*/ 0 w 403"/>
                <a:gd name="T61" fmla="*/ 1 h 323"/>
                <a:gd name="T62" fmla="*/ 0 w 403"/>
                <a:gd name="T63" fmla="*/ 1 h 323"/>
                <a:gd name="T64" fmla="*/ 0 w 403"/>
                <a:gd name="T65" fmla="*/ 1 h 323"/>
                <a:gd name="T66" fmla="*/ 0 w 403"/>
                <a:gd name="T67" fmla="*/ 1 h 323"/>
                <a:gd name="T68" fmla="*/ 0 w 403"/>
                <a:gd name="T69" fmla="*/ 1 h 323"/>
                <a:gd name="T70" fmla="*/ 0 w 403"/>
                <a:gd name="T71" fmla="*/ 1 h 323"/>
                <a:gd name="T72" fmla="*/ 0 w 403"/>
                <a:gd name="T73" fmla="*/ 1 h 323"/>
                <a:gd name="T74" fmla="*/ 0 w 403"/>
                <a:gd name="T75" fmla="*/ 1 h 323"/>
                <a:gd name="T76" fmla="*/ 0 w 403"/>
                <a:gd name="T77" fmla="*/ 1 h 323"/>
                <a:gd name="T78" fmla="*/ 0 w 403"/>
                <a:gd name="T79" fmla="*/ 1 h 323"/>
                <a:gd name="T80" fmla="*/ 0 w 403"/>
                <a:gd name="T81" fmla="*/ 1 h 323"/>
                <a:gd name="T82" fmla="*/ 0 w 403"/>
                <a:gd name="T83" fmla="*/ 1 h 323"/>
                <a:gd name="T84" fmla="*/ 0 w 403"/>
                <a:gd name="T85" fmla="*/ 1 h 323"/>
                <a:gd name="T86" fmla="*/ 0 w 403"/>
                <a:gd name="T87" fmla="*/ 1 h 323"/>
                <a:gd name="T88" fmla="*/ 0 w 403"/>
                <a:gd name="T89" fmla="*/ 1 h 323"/>
                <a:gd name="T90" fmla="*/ 0 w 403"/>
                <a:gd name="T91" fmla="*/ 1 h 323"/>
                <a:gd name="T92" fmla="*/ 0 w 403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323"/>
                <a:gd name="T143" fmla="*/ 403 w 403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323">
                  <a:moveTo>
                    <a:pt x="21" y="0"/>
                  </a:moveTo>
                  <a:lnTo>
                    <a:pt x="19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6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3" y="46"/>
                  </a:lnTo>
                  <a:lnTo>
                    <a:pt x="19" y="47"/>
                  </a:lnTo>
                  <a:lnTo>
                    <a:pt x="27" y="49"/>
                  </a:lnTo>
                  <a:lnTo>
                    <a:pt x="32" y="51"/>
                  </a:lnTo>
                  <a:lnTo>
                    <a:pt x="40" y="53"/>
                  </a:lnTo>
                  <a:lnTo>
                    <a:pt x="46" y="55"/>
                  </a:lnTo>
                  <a:lnTo>
                    <a:pt x="53" y="59"/>
                  </a:lnTo>
                  <a:lnTo>
                    <a:pt x="59" y="61"/>
                  </a:lnTo>
                  <a:lnTo>
                    <a:pt x="67" y="63"/>
                  </a:lnTo>
                  <a:lnTo>
                    <a:pt x="72" y="66"/>
                  </a:lnTo>
                  <a:lnTo>
                    <a:pt x="80" y="68"/>
                  </a:lnTo>
                  <a:lnTo>
                    <a:pt x="88" y="72"/>
                  </a:lnTo>
                  <a:lnTo>
                    <a:pt x="93" y="74"/>
                  </a:lnTo>
                  <a:lnTo>
                    <a:pt x="99" y="78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20" y="87"/>
                  </a:lnTo>
                  <a:lnTo>
                    <a:pt x="126" y="91"/>
                  </a:lnTo>
                  <a:lnTo>
                    <a:pt x="133" y="95"/>
                  </a:lnTo>
                  <a:lnTo>
                    <a:pt x="139" y="99"/>
                  </a:lnTo>
                  <a:lnTo>
                    <a:pt x="145" y="103"/>
                  </a:lnTo>
                  <a:lnTo>
                    <a:pt x="152" y="106"/>
                  </a:lnTo>
                  <a:lnTo>
                    <a:pt x="158" y="110"/>
                  </a:lnTo>
                  <a:lnTo>
                    <a:pt x="164" y="114"/>
                  </a:lnTo>
                  <a:lnTo>
                    <a:pt x="169" y="118"/>
                  </a:lnTo>
                  <a:lnTo>
                    <a:pt x="175" y="122"/>
                  </a:lnTo>
                  <a:lnTo>
                    <a:pt x="183" y="127"/>
                  </a:lnTo>
                  <a:lnTo>
                    <a:pt x="188" y="131"/>
                  </a:lnTo>
                  <a:lnTo>
                    <a:pt x="194" y="137"/>
                  </a:lnTo>
                  <a:lnTo>
                    <a:pt x="202" y="141"/>
                  </a:lnTo>
                  <a:lnTo>
                    <a:pt x="207" y="144"/>
                  </a:lnTo>
                  <a:lnTo>
                    <a:pt x="213" y="148"/>
                  </a:lnTo>
                  <a:lnTo>
                    <a:pt x="219" y="154"/>
                  </a:lnTo>
                  <a:lnTo>
                    <a:pt x="224" y="158"/>
                  </a:lnTo>
                  <a:lnTo>
                    <a:pt x="230" y="163"/>
                  </a:lnTo>
                  <a:lnTo>
                    <a:pt x="236" y="167"/>
                  </a:lnTo>
                  <a:lnTo>
                    <a:pt x="242" y="173"/>
                  </a:lnTo>
                  <a:lnTo>
                    <a:pt x="247" y="179"/>
                  </a:lnTo>
                  <a:lnTo>
                    <a:pt x="253" y="184"/>
                  </a:lnTo>
                  <a:lnTo>
                    <a:pt x="259" y="188"/>
                  </a:lnTo>
                  <a:lnTo>
                    <a:pt x="264" y="194"/>
                  </a:lnTo>
                  <a:lnTo>
                    <a:pt x="270" y="200"/>
                  </a:lnTo>
                  <a:lnTo>
                    <a:pt x="276" y="205"/>
                  </a:lnTo>
                  <a:lnTo>
                    <a:pt x="281" y="211"/>
                  </a:lnTo>
                  <a:lnTo>
                    <a:pt x="287" y="217"/>
                  </a:lnTo>
                  <a:lnTo>
                    <a:pt x="293" y="222"/>
                  </a:lnTo>
                  <a:lnTo>
                    <a:pt x="299" y="228"/>
                  </a:lnTo>
                  <a:lnTo>
                    <a:pt x="302" y="232"/>
                  </a:lnTo>
                  <a:lnTo>
                    <a:pt x="308" y="238"/>
                  </a:lnTo>
                  <a:lnTo>
                    <a:pt x="314" y="243"/>
                  </a:lnTo>
                  <a:lnTo>
                    <a:pt x="319" y="249"/>
                  </a:lnTo>
                  <a:lnTo>
                    <a:pt x="323" y="255"/>
                  </a:lnTo>
                  <a:lnTo>
                    <a:pt x="327" y="260"/>
                  </a:lnTo>
                  <a:lnTo>
                    <a:pt x="333" y="266"/>
                  </a:lnTo>
                  <a:lnTo>
                    <a:pt x="338" y="274"/>
                  </a:lnTo>
                  <a:lnTo>
                    <a:pt x="344" y="279"/>
                  </a:lnTo>
                  <a:lnTo>
                    <a:pt x="348" y="285"/>
                  </a:lnTo>
                  <a:lnTo>
                    <a:pt x="354" y="291"/>
                  </a:lnTo>
                  <a:lnTo>
                    <a:pt x="357" y="298"/>
                  </a:lnTo>
                  <a:lnTo>
                    <a:pt x="363" y="304"/>
                  </a:lnTo>
                  <a:lnTo>
                    <a:pt x="367" y="310"/>
                  </a:lnTo>
                  <a:lnTo>
                    <a:pt x="373" y="315"/>
                  </a:lnTo>
                  <a:lnTo>
                    <a:pt x="378" y="323"/>
                  </a:lnTo>
                  <a:lnTo>
                    <a:pt x="384" y="315"/>
                  </a:lnTo>
                  <a:lnTo>
                    <a:pt x="390" y="310"/>
                  </a:lnTo>
                  <a:lnTo>
                    <a:pt x="395" y="304"/>
                  </a:lnTo>
                  <a:lnTo>
                    <a:pt x="403" y="298"/>
                  </a:lnTo>
                  <a:lnTo>
                    <a:pt x="399" y="291"/>
                  </a:lnTo>
                  <a:lnTo>
                    <a:pt x="395" y="283"/>
                  </a:lnTo>
                  <a:lnTo>
                    <a:pt x="390" y="276"/>
                  </a:lnTo>
                  <a:lnTo>
                    <a:pt x="388" y="270"/>
                  </a:lnTo>
                  <a:lnTo>
                    <a:pt x="382" y="262"/>
                  </a:lnTo>
                  <a:lnTo>
                    <a:pt x="378" y="257"/>
                  </a:lnTo>
                  <a:lnTo>
                    <a:pt x="373" y="249"/>
                  </a:lnTo>
                  <a:lnTo>
                    <a:pt x="369" y="243"/>
                  </a:lnTo>
                  <a:lnTo>
                    <a:pt x="363" y="238"/>
                  </a:lnTo>
                  <a:lnTo>
                    <a:pt x="359" y="230"/>
                  </a:lnTo>
                  <a:lnTo>
                    <a:pt x="354" y="224"/>
                  </a:lnTo>
                  <a:lnTo>
                    <a:pt x="350" y="219"/>
                  </a:lnTo>
                  <a:lnTo>
                    <a:pt x="344" y="213"/>
                  </a:lnTo>
                  <a:lnTo>
                    <a:pt x="338" y="207"/>
                  </a:lnTo>
                  <a:lnTo>
                    <a:pt x="335" y="201"/>
                  </a:lnTo>
                  <a:lnTo>
                    <a:pt x="329" y="196"/>
                  </a:lnTo>
                  <a:lnTo>
                    <a:pt x="323" y="188"/>
                  </a:lnTo>
                  <a:lnTo>
                    <a:pt x="319" y="182"/>
                  </a:lnTo>
                  <a:lnTo>
                    <a:pt x="314" y="177"/>
                  </a:lnTo>
                  <a:lnTo>
                    <a:pt x="308" y="171"/>
                  </a:lnTo>
                  <a:lnTo>
                    <a:pt x="302" y="165"/>
                  </a:lnTo>
                  <a:lnTo>
                    <a:pt x="297" y="160"/>
                  </a:lnTo>
                  <a:lnTo>
                    <a:pt x="291" y="154"/>
                  </a:lnTo>
                  <a:lnTo>
                    <a:pt x="285" y="150"/>
                  </a:lnTo>
                  <a:lnTo>
                    <a:pt x="278" y="144"/>
                  </a:lnTo>
                  <a:lnTo>
                    <a:pt x="272" y="139"/>
                  </a:lnTo>
                  <a:lnTo>
                    <a:pt x="266" y="135"/>
                  </a:lnTo>
                  <a:lnTo>
                    <a:pt x="261" y="129"/>
                  </a:lnTo>
                  <a:lnTo>
                    <a:pt x="253" y="123"/>
                  </a:lnTo>
                  <a:lnTo>
                    <a:pt x="247" y="120"/>
                  </a:lnTo>
                  <a:lnTo>
                    <a:pt x="242" y="114"/>
                  </a:lnTo>
                  <a:lnTo>
                    <a:pt x="236" y="110"/>
                  </a:lnTo>
                  <a:lnTo>
                    <a:pt x="228" y="104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9" y="91"/>
                  </a:lnTo>
                  <a:lnTo>
                    <a:pt x="202" y="85"/>
                  </a:lnTo>
                  <a:lnTo>
                    <a:pt x="196" y="82"/>
                  </a:lnTo>
                  <a:lnTo>
                    <a:pt x="188" y="78"/>
                  </a:lnTo>
                  <a:lnTo>
                    <a:pt x="183" y="74"/>
                  </a:lnTo>
                  <a:lnTo>
                    <a:pt x="175" y="68"/>
                  </a:lnTo>
                  <a:lnTo>
                    <a:pt x="169" y="65"/>
                  </a:lnTo>
                  <a:lnTo>
                    <a:pt x="164" y="61"/>
                  </a:lnTo>
                  <a:lnTo>
                    <a:pt x="156" y="57"/>
                  </a:lnTo>
                  <a:lnTo>
                    <a:pt x="148" y="55"/>
                  </a:lnTo>
                  <a:lnTo>
                    <a:pt x="143" y="51"/>
                  </a:lnTo>
                  <a:lnTo>
                    <a:pt x="135" y="47"/>
                  </a:lnTo>
                  <a:lnTo>
                    <a:pt x="129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8" y="32"/>
                  </a:lnTo>
                  <a:lnTo>
                    <a:pt x="103" y="30"/>
                  </a:lnTo>
                  <a:lnTo>
                    <a:pt x="95" y="27"/>
                  </a:lnTo>
                  <a:lnTo>
                    <a:pt x="88" y="25"/>
                  </a:lnTo>
                  <a:lnTo>
                    <a:pt x="82" y="21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8" name="Freeform 72"/>
            <p:cNvSpPr>
              <a:spLocks/>
            </p:cNvSpPr>
            <p:nvPr/>
          </p:nvSpPr>
          <p:spPr bwMode="auto">
            <a:xfrm>
              <a:off x="2730" y="1564"/>
              <a:ext cx="142" cy="101"/>
            </a:xfrm>
            <a:custGeom>
              <a:avLst/>
              <a:gdLst>
                <a:gd name="T0" fmla="*/ 0 w 285"/>
                <a:gd name="T1" fmla="*/ 0 h 204"/>
                <a:gd name="T2" fmla="*/ 0 w 285"/>
                <a:gd name="T3" fmla="*/ 0 h 204"/>
                <a:gd name="T4" fmla="*/ 0 w 285"/>
                <a:gd name="T5" fmla="*/ 0 h 204"/>
                <a:gd name="T6" fmla="*/ 0 w 285"/>
                <a:gd name="T7" fmla="*/ 0 h 204"/>
                <a:gd name="T8" fmla="*/ 0 w 285"/>
                <a:gd name="T9" fmla="*/ 0 h 204"/>
                <a:gd name="T10" fmla="*/ 0 w 285"/>
                <a:gd name="T11" fmla="*/ 0 h 204"/>
                <a:gd name="T12" fmla="*/ 0 w 285"/>
                <a:gd name="T13" fmla="*/ 0 h 204"/>
                <a:gd name="T14" fmla="*/ 0 w 285"/>
                <a:gd name="T15" fmla="*/ 0 h 204"/>
                <a:gd name="T16" fmla="*/ 0 w 285"/>
                <a:gd name="T17" fmla="*/ 0 h 204"/>
                <a:gd name="T18" fmla="*/ 0 w 285"/>
                <a:gd name="T19" fmla="*/ 0 h 204"/>
                <a:gd name="T20" fmla="*/ 0 w 285"/>
                <a:gd name="T21" fmla="*/ 0 h 204"/>
                <a:gd name="T22" fmla="*/ 0 w 285"/>
                <a:gd name="T23" fmla="*/ 0 h 204"/>
                <a:gd name="T24" fmla="*/ 0 w 285"/>
                <a:gd name="T25" fmla="*/ 0 h 204"/>
                <a:gd name="T26" fmla="*/ 0 w 285"/>
                <a:gd name="T27" fmla="*/ 0 h 204"/>
                <a:gd name="T28" fmla="*/ 0 w 285"/>
                <a:gd name="T29" fmla="*/ 0 h 204"/>
                <a:gd name="T30" fmla="*/ 0 w 285"/>
                <a:gd name="T31" fmla="*/ 0 h 204"/>
                <a:gd name="T32" fmla="*/ 0 w 285"/>
                <a:gd name="T33" fmla="*/ 0 h 204"/>
                <a:gd name="T34" fmla="*/ 0 w 285"/>
                <a:gd name="T35" fmla="*/ 0 h 204"/>
                <a:gd name="T36" fmla="*/ 0 w 285"/>
                <a:gd name="T37" fmla="*/ 0 h 204"/>
                <a:gd name="T38" fmla="*/ 0 w 285"/>
                <a:gd name="T39" fmla="*/ 0 h 204"/>
                <a:gd name="T40" fmla="*/ 0 w 285"/>
                <a:gd name="T41" fmla="*/ 0 h 204"/>
                <a:gd name="T42" fmla="*/ 0 w 285"/>
                <a:gd name="T43" fmla="*/ 0 h 204"/>
                <a:gd name="T44" fmla="*/ 0 w 285"/>
                <a:gd name="T45" fmla="*/ 0 h 204"/>
                <a:gd name="T46" fmla="*/ 0 w 285"/>
                <a:gd name="T47" fmla="*/ 0 h 204"/>
                <a:gd name="T48" fmla="*/ 0 w 285"/>
                <a:gd name="T49" fmla="*/ 0 h 204"/>
                <a:gd name="T50" fmla="*/ 0 w 285"/>
                <a:gd name="T51" fmla="*/ 0 h 204"/>
                <a:gd name="T52" fmla="*/ 0 w 285"/>
                <a:gd name="T53" fmla="*/ 0 h 204"/>
                <a:gd name="T54" fmla="*/ 0 w 285"/>
                <a:gd name="T55" fmla="*/ 0 h 204"/>
                <a:gd name="T56" fmla="*/ 0 w 285"/>
                <a:gd name="T57" fmla="*/ 0 h 204"/>
                <a:gd name="T58" fmla="*/ 0 w 285"/>
                <a:gd name="T59" fmla="*/ 0 h 204"/>
                <a:gd name="T60" fmla="*/ 0 w 285"/>
                <a:gd name="T61" fmla="*/ 0 h 204"/>
                <a:gd name="T62" fmla="*/ 0 w 285"/>
                <a:gd name="T63" fmla="*/ 0 h 204"/>
                <a:gd name="T64" fmla="*/ 0 w 285"/>
                <a:gd name="T65" fmla="*/ 0 h 204"/>
                <a:gd name="T66" fmla="*/ 0 w 285"/>
                <a:gd name="T67" fmla="*/ 0 h 204"/>
                <a:gd name="T68" fmla="*/ 0 w 285"/>
                <a:gd name="T69" fmla="*/ 0 h 204"/>
                <a:gd name="T70" fmla="*/ 0 w 285"/>
                <a:gd name="T71" fmla="*/ 0 h 204"/>
                <a:gd name="T72" fmla="*/ 0 w 285"/>
                <a:gd name="T73" fmla="*/ 0 h 204"/>
                <a:gd name="T74" fmla="*/ 0 w 285"/>
                <a:gd name="T75" fmla="*/ 0 h 204"/>
                <a:gd name="T76" fmla="*/ 0 w 285"/>
                <a:gd name="T77" fmla="*/ 0 h 204"/>
                <a:gd name="T78" fmla="*/ 0 w 285"/>
                <a:gd name="T79" fmla="*/ 0 h 204"/>
                <a:gd name="T80" fmla="*/ 0 w 285"/>
                <a:gd name="T81" fmla="*/ 0 h 204"/>
                <a:gd name="T82" fmla="*/ 0 w 285"/>
                <a:gd name="T83" fmla="*/ 0 h 204"/>
                <a:gd name="T84" fmla="*/ 0 w 285"/>
                <a:gd name="T85" fmla="*/ 0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5"/>
                <a:gd name="T130" fmla="*/ 0 h 204"/>
                <a:gd name="T131" fmla="*/ 285 w 28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5" h="204">
                  <a:moveTo>
                    <a:pt x="271" y="0"/>
                  </a:moveTo>
                  <a:lnTo>
                    <a:pt x="262" y="2"/>
                  </a:lnTo>
                  <a:lnTo>
                    <a:pt x="252" y="4"/>
                  </a:lnTo>
                  <a:lnTo>
                    <a:pt x="243" y="4"/>
                  </a:lnTo>
                  <a:lnTo>
                    <a:pt x="233" y="8"/>
                  </a:lnTo>
                  <a:lnTo>
                    <a:pt x="222" y="10"/>
                  </a:lnTo>
                  <a:lnTo>
                    <a:pt x="213" y="12"/>
                  </a:lnTo>
                  <a:lnTo>
                    <a:pt x="203" y="15"/>
                  </a:lnTo>
                  <a:lnTo>
                    <a:pt x="194" y="17"/>
                  </a:lnTo>
                  <a:lnTo>
                    <a:pt x="184" y="21"/>
                  </a:lnTo>
                  <a:lnTo>
                    <a:pt x="175" y="23"/>
                  </a:lnTo>
                  <a:lnTo>
                    <a:pt x="165" y="27"/>
                  </a:lnTo>
                  <a:lnTo>
                    <a:pt x="156" y="32"/>
                  </a:lnTo>
                  <a:lnTo>
                    <a:pt x="146" y="34"/>
                  </a:lnTo>
                  <a:lnTo>
                    <a:pt x="137" y="40"/>
                  </a:lnTo>
                  <a:lnTo>
                    <a:pt x="129" y="44"/>
                  </a:lnTo>
                  <a:lnTo>
                    <a:pt x="119" y="50"/>
                  </a:lnTo>
                  <a:lnTo>
                    <a:pt x="110" y="55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5" y="70"/>
                  </a:lnTo>
                  <a:lnTo>
                    <a:pt x="76" y="76"/>
                  </a:lnTo>
                  <a:lnTo>
                    <a:pt x="68" y="84"/>
                  </a:lnTo>
                  <a:lnTo>
                    <a:pt x="60" y="89"/>
                  </a:lnTo>
                  <a:lnTo>
                    <a:pt x="53" y="99"/>
                  </a:lnTo>
                  <a:lnTo>
                    <a:pt x="43" y="105"/>
                  </a:lnTo>
                  <a:lnTo>
                    <a:pt x="38" y="114"/>
                  </a:lnTo>
                  <a:lnTo>
                    <a:pt x="30" y="122"/>
                  </a:lnTo>
                  <a:lnTo>
                    <a:pt x="24" y="131"/>
                  </a:lnTo>
                  <a:lnTo>
                    <a:pt x="17" y="139"/>
                  </a:lnTo>
                  <a:lnTo>
                    <a:pt x="11" y="150"/>
                  </a:lnTo>
                  <a:lnTo>
                    <a:pt x="9" y="154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69"/>
                  </a:lnTo>
                  <a:lnTo>
                    <a:pt x="5" y="173"/>
                  </a:lnTo>
                  <a:lnTo>
                    <a:pt x="13" y="177"/>
                  </a:lnTo>
                  <a:lnTo>
                    <a:pt x="19" y="183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8" y="196"/>
                  </a:lnTo>
                  <a:lnTo>
                    <a:pt x="43" y="200"/>
                  </a:lnTo>
                  <a:lnTo>
                    <a:pt x="51" y="204"/>
                  </a:lnTo>
                  <a:lnTo>
                    <a:pt x="55" y="196"/>
                  </a:lnTo>
                  <a:lnTo>
                    <a:pt x="60" y="188"/>
                  </a:lnTo>
                  <a:lnTo>
                    <a:pt x="68" y="181"/>
                  </a:lnTo>
                  <a:lnTo>
                    <a:pt x="78" y="175"/>
                  </a:lnTo>
                  <a:lnTo>
                    <a:pt x="85" y="167"/>
                  </a:lnTo>
                  <a:lnTo>
                    <a:pt x="97" y="162"/>
                  </a:lnTo>
                  <a:lnTo>
                    <a:pt x="100" y="160"/>
                  </a:lnTo>
                  <a:lnTo>
                    <a:pt x="106" y="156"/>
                  </a:lnTo>
                  <a:lnTo>
                    <a:pt x="112" y="154"/>
                  </a:lnTo>
                  <a:lnTo>
                    <a:pt x="118" y="152"/>
                  </a:lnTo>
                  <a:lnTo>
                    <a:pt x="121" y="150"/>
                  </a:lnTo>
                  <a:lnTo>
                    <a:pt x="127" y="147"/>
                  </a:lnTo>
                  <a:lnTo>
                    <a:pt x="133" y="145"/>
                  </a:lnTo>
                  <a:lnTo>
                    <a:pt x="138" y="143"/>
                  </a:lnTo>
                  <a:lnTo>
                    <a:pt x="144" y="139"/>
                  </a:lnTo>
                  <a:lnTo>
                    <a:pt x="150" y="137"/>
                  </a:lnTo>
                  <a:lnTo>
                    <a:pt x="156" y="135"/>
                  </a:lnTo>
                  <a:lnTo>
                    <a:pt x="163" y="133"/>
                  </a:lnTo>
                  <a:lnTo>
                    <a:pt x="169" y="129"/>
                  </a:lnTo>
                  <a:lnTo>
                    <a:pt x="175" y="127"/>
                  </a:lnTo>
                  <a:lnTo>
                    <a:pt x="180" y="126"/>
                  </a:lnTo>
                  <a:lnTo>
                    <a:pt x="186" y="124"/>
                  </a:lnTo>
                  <a:lnTo>
                    <a:pt x="192" y="120"/>
                  </a:lnTo>
                  <a:lnTo>
                    <a:pt x="197" y="118"/>
                  </a:lnTo>
                  <a:lnTo>
                    <a:pt x="203" y="116"/>
                  </a:lnTo>
                  <a:lnTo>
                    <a:pt x="209" y="114"/>
                  </a:lnTo>
                  <a:lnTo>
                    <a:pt x="218" y="108"/>
                  </a:lnTo>
                  <a:lnTo>
                    <a:pt x="230" y="105"/>
                  </a:lnTo>
                  <a:lnTo>
                    <a:pt x="239" y="99"/>
                  </a:lnTo>
                  <a:lnTo>
                    <a:pt x="249" y="93"/>
                  </a:lnTo>
                  <a:lnTo>
                    <a:pt x="256" y="88"/>
                  </a:lnTo>
                  <a:lnTo>
                    <a:pt x="264" y="82"/>
                  </a:lnTo>
                  <a:lnTo>
                    <a:pt x="270" y="76"/>
                  </a:lnTo>
                  <a:lnTo>
                    <a:pt x="275" y="70"/>
                  </a:lnTo>
                  <a:lnTo>
                    <a:pt x="279" y="63"/>
                  </a:lnTo>
                  <a:lnTo>
                    <a:pt x="283" y="55"/>
                  </a:lnTo>
                  <a:lnTo>
                    <a:pt x="285" y="48"/>
                  </a:lnTo>
                  <a:lnTo>
                    <a:pt x="285" y="40"/>
                  </a:lnTo>
                  <a:lnTo>
                    <a:pt x="285" y="31"/>
                  </a:lnTo>
                  <a:lnTo>
                    <a:pt x="281" y="21"/>
                  </a:lnTo>
                  <a:lnTo>
                    <a:pt x="277" y="1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79" name="Freeform 73"/>
            <p:cNvSpPr>
              <a:spLocks/>
            </p:cNvSpPr>
            <p:nvPr/>
          </p:nvSpPr>
          <p:spPr bwMode="auto">
            <a:xfrm>
              <a:off x="2832" y="1581"/>
              <a:ext cx="230" cy="80"/>
            </a:xfrm>
            <a:custGeom>
              <a:avLst/>
              <a:gdLst>
                <a:gd name="T0" fmla="*/ 1 w 460"/>
                <a:gd name="T1" fmla="*/ 0 h 162"/>
                <a:gd name="T2" fmla="*/ 1 w 460"/>
                <a:gd name="T3" fmla="*/ 0 h 162"/>
                <a:gd name="T4" fmla="*/ 1 w 460"/>
                <a:gd name="T5" fmla="*/ 0 h 162"/>
                <a:gd name="T6" fmla="*/ 1 w 460"/>
                <a:gd name="T7" fmla="*/ 0 h 162"/>
                <a:gd name="T8" fmla="*/ 1 w 460"/>
                <a:gd name="T9" fmla="*/ 0 h 162"/>
                <a:gd name="T10" fmla="*/ 1 w 460"/>
                <a:gd name="T11" fmla="*/ 0 h 162"/>
                <a:gd name="T12" fmla="*/ 1 w 460"/>
                <a:gd name="T13" fmla="*/ 0 h 162"/>
                <a:gd name="T14" fmla="*/ 1 w 460"/>
                <a:gd name="T15" fmla="*/ 0 h 162"/>
                <a:gd name="T16" fmla="*/ 0 w 460"/>
                <a:gd name="T17" fmla="*/ 0 h 162"/>
                <a:gd name="T18" fmla="*/ 1 w 460"/>
                <a:gd name="T19" fmla="*/ 0 h 162"/>
                <a:gd name="T20" fmla="*/ 1 w 460"/>
                <a:gd name="T21" fmla="*/ 0 h 162"/>
                <a:gd name="T22" fmla="*/ 1 w 460"/>
                <a:gd name="T23" fmla="*/ 0 h 162"/>
                <a:gd name="T24" fmla="*/ 1 w 460"/>
                <a:gd name="T25" fmla="*/ 0 h 162"/>
                <a:gd name="T26" fmla="*/ 1 w 460"/>
                <a:gd name="T27" fmla="*/ 0 h 162"/>
                <a:gd name="T28" fmla="*/ 1 w 460"/>
                <a:gd name="T29" fmla="*/ 0 h 162"/>
                <a:gd name="T30" fmla="*/ 1 w 460"/>
                <a:gd name="T31" fmla="*/ 0 h 162"/>
                <a:gd name="T32" fmla="*/ 1 w 460"/>
                <a:gd name="T33" fmla="*/ 0 h 162"/>
                <a:gd name="T34" fmla="*/ 1 w 460"/>
                <a:gd name="T35" fmla="*/ 0 h 162"/>
                <a:gd name="T36" fmla="*/ 1 w 460"/>
                <a:gd name="T37" fmla="*/ 0 h 162"/>
                <a:gd name="T38" fmla="*/ 1 w 460"/>
                <a:gd name="T39" fmla="*/ 0 h 162"/>
                <a:gd name="T40" fmla="*/ 1 w 460"/>
                <a:gd name="T41" fmla="*/ 0 h 162"/>
                <a:gd name="T42" fmla="*/ 1 w 460"/>
                <a:gd name="T43" fmla="*/ 0 h 162"/>
                <a:gd name="T44" fmla="*/ 1 w 460"/>
                <a:gd name="T45" fmla="*/ 0 h 162"/>
                <a:gd name="T46" fmla="*/ 1 w 460"/>
                <a:gd name="T47" fmla="*/ 0 h 162"/>
                <a:gd name="T48" fmla="*/ 1 w 460"/>
                <a:gd name="T49" fmla="*/ 0 h 162"/>
                <a:gd name="T50" fmla="*/ 1 w 460"/>
                <a:gd name="T51" fmla="*/ 0 h 162"/>
                <a:gd name="T52" fmla="*/ 1 w 460"/>
                <a:gd name="T53" fmla="*/ 0 h 162"/>
                <a:gd name="T54" fmla="*/ 1 w 460"/>
                <a:gd name="T55" fmla="*/ 0 h 162"/>
                <a:gd name="T56" fmla="*/ 1 w 460"/>
                <a:gd name="T57" fmla="*/ 0 h 162"/>
                <a:gd name="T58" fmla="*/ 1 w 460"/>
                <a:gd name="T59" fmla="*/ 0 h 162"/>
                <a:gd name="T60" fmla="*/ 1 w 460"/>
                <a:gd name="T61" fmla="*/ 0 h 162"/>
                <a:gd name="T62" fmla="*/ 1 w 460"/>
                <a:gd name="T63" fmla="*/ 0 h 162"/>
                <a:gd name="T64" fmla="*/ 1 w 460"/>
                <a:gd name="T65" fmla="*/ 0 h 162"/>
                <a:gd name="T66" fmla="*/ 1 w 460"/>
                <a:gd name="T67" fmla="*/ 0 h 162"/>
                <a:gd name="T68" fmla="*/ 1 w 460"/>
                <a:gd name="T69" fmla="*/ 0 h 162"/>
                <a:gd name="T70" fmla="*/ 1 w 460"/>
                <a:gd name="T71" fmla="*/ 0 h 162"/>
                <a:gd name="T72" fmla="*/ 1 w 460"/>
                <a:gd name="T73" fmla="*/ 0 h 162"/>
                <a:gd name="T74" fmla="*/ 1 w 460"/>
                <a:gd name="T75" fmla="*/ 0 h 162"/>
                <a:gd name="T76" fmla="*/ 1 w 460"/>
                <a:gd name="T77" fmla="*/ 0 h 162"/>
                <a:gd name="T78" fmla="*/ 1 w 460"/>
                <a:gd name="T79" fmla="*/ 0 h 162"/>
                <a:gd name="T80" fmla="*/ 1 w 460"/>
                <a:gd name="T81" fmla="*/ 0 h 162"/>
                <a:gd name="T82" fmla="*/ 1 w 460"/>
                <a:gd name="T83" fmla="*/ 0 h 162"/>
                <a:gd name="T84" fmla="*/ 1 w 460"/>
                <a:gd name="T85" fmla="*/ 0 h 162"/>
                <a:gd name="T86" fmla="*/ 1 w 460"/>
                <a:gd name="T87" fmla="*/ 0 h 162"/>
                <a:gd name="T88" fmla="*/ 1 w 460"/>
                <a:gd name="T89" fmla="*/ 0 h 162"/>
                <a:gd name="T90" fmla="*/ 1 w 460"/>
                <a:gd name="T91" fmla="*/ 0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0"/>
                <a:gd name="T139" fmla="*/ 0 h 162"/>
                <a:gd name="T140" fmla="*/ 460 w 4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0" h="162">
                  <a:moveTo>
                    <a:pt x="162" y="0"/>
                  </a:moveTo>
                  <a:lnTo>
                    <a:pt x="156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4"/>
                  </a:lnTo>
                  <a:lnTo>
                    <a:pt x="97" y="4"/>
                  </a:lnTo>
                  <a:lnTo>
                    <a:pt x="91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3" y="8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8" y="16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6" y="35"/>
                  </a:lnTo>
                  <a:lnTo>
                    <a:pt x="10" y="42"/>
                  </a:lnTo>
                  <a:lnTo>
                    <a:pt x="11" y="50"/>
                  </a:lnTo>
                  <a:lnTo>
                    <a:pt x="13" y="57"/>
                  </a:lnTo>
                  <a:lnTo>
                    <a:pt x="15" y="67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25" y="84"/>
                  </a:lnTo>
                  <a:lnTo>
                    <a:pt x="32" y="84"/>
                  </a:lnTo>
                  <a:lnTo>
                    <a:pt x="40" y="84"/>
                  </a:lnTo>
                  <a:lnTo>
                    <a:pt x="48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8" y="84"/>
                  </a:lnTo>
                  <a:lnTo>
                    <a:pt x="76" y="84"/>
                  </a:lnTo>
                  <a:lnTo>
                    <a:pt x="84" y="84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6"/>
                  </a:lnTo>
                  <a:lnTo>
                    <a:pt x="112" y="86"/>
                  </a:lnTo>
                  <a:lnTo>
                    <a:pt x="120" y="86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41" y="90"/>
                  </a:lnTo>
                  <a:lnTo>
                    <a:pt x="146" y="92"/>
                  </a:lnTo>
                  <a:lnTo>
                    <a:pt x="154" y="92"/>
                  </a:lnTo>
                  <a:lnTo>
                    <a:pt x="162" y="93"/>
                  </a:lnTo>
                  <a:lnTo>
                    <a:pt x="167" y="93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0" y="99"/>
                  </a:lnTo>
                  <a:lnTo>
                    <a:pt x="196" y="99"/>
                  </a:lnTo>
                  <a:lnTo>
                    <a:pt x="203" y="101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7"/>
                  </a:lnTo>
                  <a:lnTo>
                    <a:pt x="238" y="109"/>
                  </a:lnTo>
                  <a:lnTo>
                    <a:pt x="245" y="111"/>
                  </a:lnTo>
                  <a:lnTo>
                    <a:pt x="251" y="113"/>
                  </a:lnTo>
                  <a:lnTo>
                    <a:pt x="259" y="114"/>
                  </a:lnTo>
                  <a:lnTo>
                    <a:pt x="264" y="114"/>
                  </a:lnTo>
                  <a:lnTo>
                    <a:pt x="272" y="116"/>
                  </a:lnTo>
                  <a:lnTo>
                    <a:pt x="278" y="116"/>
                  </a:lnTo>
                  <a:lnTo>
                    <a:pt x="285" y="120"/>
                  </a:lnTo>
                  <a:lnTo>
                    <a:pt x="291" y="122"/>
                  </a:lnTo>
                  <a:lnTo>
                    <a:pt x="298" y="124"/>
                  </a:lnTo>
                  <a:lnTo>
                    <a:pt x="304" y="124"/>
                  </a:lnTo>
                  <a:lnTo>
                    <a:pt x="312" y="128"/>
                  </a:lnTo>
                  <a:lnTo>
                    <a:pt x="317" y="128"/>
                  </a:lnTo>
                  <a:lnTo>
                    <a:pt x="325" y="130"/>
                  </a:lnTo>
                  <a:lnTo>
                    <a:pt x="331" y="132"/>
                  </a:lnTo>
                  <a:lnTo>
                    <a:pt x="338" y="133"/>
                  </a:lnTo>
                  <a:lnTo>
                    <a:pt x="344" y="135"/>
                  </a:lnTo>
                  <a:lnTo>
                    <a:pt x="352" y="137"/>
                  </a:lnTo>
                  <a:lnTo>
                    <a:pt x="357" y="139"/>
                  </a:lnTo>
                  <a:lnTo>
                    <a:pt x="365" y="141"/>
                  </a:lnTo>
                  <a:lnTo>
                    <a:pt x="371" y="141"/>
                  </a:lnTo>
                  <a:lnTo>
                    <a:pt x="378" y="143"/>
                  </a:lnTo>
                  <a:lnTo>
                    <a:pt x="384" y="145"/>
                  </a:lnTo>
                  <a:lnTo>
                    <a:pt x="392" y="147"/>
                  </a:lnTo>
                  <a:lnTo>
                    <a:pt x="397" y="149"/>
                  </a:lnTo>
                  <a:lnTo>
                    <a:pt x="405" y="151"/>
                  </a:lnTo>
                  <a:lnTo>
                    <a:pt x="411" y="151"/>
                  </a:lnTo>
                  <a:lnTo>
                    <a:pt x="418" y="152"/>
                  </a:lnTo>
                  <a:lnTo>
                    <a:pt x="424" y="154"/>
                  </a:lnTo>
                  <a:lnTo>
                    <a:pt x="432" y="156"/>
                  </a:lnTo>
                  <a:lnTo>
                    <a:pt x="437" y="156"/>
                  </a:lnTo>
                  <a:lnTo>
                    <a:pt x="445" y="158"/>
                  </a:lnTo>
                  <a:lnTo>
                    <a:pt x="452" y="160"/>
                  </a:lnTo>
                  <a:lnTo>
                    <a:pt x="460" y="162"/>
                  </a:lnTo>
                  <a:lnTo>
                    <a:pt x="456" y="152"/>
                  </a:lnTo>
                  <a:lnTo>
                    <a:pt x="454" y="143"/>
                  </a:lnTo>
                  <a:lnTo>
                    <a:pt x="452" y="133"/>
                  </a:lnTo>
                  <a:lnTo>
                    <a:pt x="451" y="124"/>
                  </a:lnTo>
                  <a:lnTo>
                    <a:pt x="449" y="116"/>
                  </a:lnTo>
                  <a:lnTo>
                    <a:pt x="447" y="109"/>
                  </a:lnTo>
                  <a:lnTo>
                    <a:pt x="445" y="99"/>
                  </a:lnTo>
                  <a:lnTo>
                    <a:pt x="443" y="93"/>
                  </a:lnTo>
                  <a:lnTo>
                    <a:pt x="435" y="86"/>
                  </a:lnTo>
                  <a:lnTo>
                    <a:pt x="428" y="80"/>
                  </a:lnTo>
                  <a:lnTo>
                    <a:pt x="420" y="73"/>
                  </a:lnTo>
                  <a:lnTo>
                    <a:pt x="413" y="69"/>
                  </a:lnTo>
                  <a:lnTo>
                    <a:pt x="403" y="63"/>
                  </a:lnTo>
                  <a:lnTo>
                    <a:pt x="395" y="59"/>
                  </a:lnTo>
                  <a:lnTo>
                    <a:pt x="386" y="55"/>
                  </a:lnTo>
                  <a:lnTo>
                    <a:pt x="378" y="52"/>
                  </a:lnTo>
                  <a:lnTo>
                    <a:pt x="369" y="48"/>
                  </a:lnTo>
                  <a:lnTo>
                    <a:pt x="361" y="46"/>
                  </a:lnTo>
                  <a:lnTo>
                    <a:pt x="352" y="42"/>
                  </a:lnTo>
                  <a:lnTo>
                    <a:pt x="344" y="40"/>
                  </a:lnTo>
                  <a:lnTo>
                    <a:pt x="335" y="36"/>
                  </a:lnTo>
                  <a:lnTo>
                    <a:pt x="325" y="36"/>
                  </a:lnTo>
                  <a:lnTo>
                    <a:pt x="316" y="35"/>
                  </a:lnTo>
                  <a:lnTo>
                    <a:pt x="308" y="35"/>
                  </a:lnTo>
                  <a:lnTo>
                    <a:pt x="297" y="31"/>
                  </a:lnTo>
                  <a:lnTo>
                    <a:pt x="289" y="31"/>
                  </a:lnTo>
                  <a:lnTo>
                    <a:pt x="279" y="29"/>
                  </a:lnTo>
                  <a:lnTo>
                    <a:pt x="270" y="27"/>
                  </a:lnTo>
                  <a:lnTo>
                    <a:pt x="260" y="25"/>
                  </a:lnTo>
                  <a:lnTo>
                    <a:pt x="251" y="25"/>
                  </a:lnTo>
                  <a:lnTo>
                    <a:pt x="241" y="23"/>
                  </a:lnTo>
                  <a:lnTo>
                    <a:pt x="234" y="21"/>
                  </a:lnTo>
                  <a:lnTo>
                    <a:pt x="224" y="19"/>
                  </a:lnTo>
                  <a:lnTo>
                    <a:pt x="215" y="17"/>
                  </a:lnTo>
                  <a:lnTo>
                    <a:pt x="205" y="14"/>
                  </a:lnTo>
                  <a:lnTo>
                    <a:pt x="198" y="12"/>
                  </a:lnTo>
                  <a:lnTo>
                    <a:pt x="188" y="10"/>
                  </a:lnTo>
                  <a:lnTo>
                    <a:pt x="179" y="6"/>
                  </a:lnTo>
                  <a:lnTo>
                    <a:pt x="171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0" name="Freeform 74"/>
            <p:cNvSpPr>
              <a:spLocks/>
            </p:cNvSpPr>
            <p:nvPr/>
          </p:nvSpPr>
          <p:spPr bwMode="auto">
            <a:xfrm>
              <a:off x="2717" y="1589"/>
              <a:ext cx="192" cy="124"/>
            </a:xfrm>
            <a:custGeom>
              <a:avLst/>
              <a:gdLst>
                <a:gd name="T0" fmla="*/ 1 w 382"/>
                <a:gd name="T1" fmla="*/ 1 h 248"/>
                <a:gd name="T2" fmla="*/ 1 w 382"/>
                <a:gd name="T3" fmla="*/ 1 h 248"/>
                <a:gd name="T4" fmla="*/ 1 w 382"/>
                <a:gd name="T5" fmla="*/ 1 h 248"/>
                <a:gd name="T6" fmla="*/ 1 w 382"/>
                <a:gd name="T7" fmla="*/ 1 h 248"/>
                <a:gd name="T8" fmla="*/ 1 w 382"/>
                <a:gd name="T9" fmla="*/ 1 h 248"/>
                <a:gd name="T10" fmla="*/ 1 w 382"/>
                <a:gd name="T11" fmla="*/ 1 h 248"/>
                <a:gd name="T12" fmla="*/ 1 w 382"/>
                <a:gd name="T13" fmla="*/ 1 h 248"/>
                <a:gd name="T14" fmla="*/ 1 w 382"/>
                <a:gd name="T15" fmla="*/ 1 h 248"/>
                <a:gd name="T16" fmla="*/ 1 w 382"/>
                <a:gd name="T17" fmla="*/ 1 h 248"/>
                <a:gd name="T18" fmla="*/ 1 w 382"/>
                <a:gd name="T19" fmla="*/ 1 h 248"/>
                <a:gd name="T20" fmla="*/ 1 w 382"/>
                <a:gd name="T21" fmla="*/ 1 h 248"/>
                <a:gd name="T22" fmla="*/ 1 w 382"/>
                <a:gd name="T23" fmla="*/ 1 h 248"/>
                <a:gd name="T24" fmla="*/ 1 w 382"/>
                <a:gd name="T25" fmla="*/ 1 h 248"/>
                <a:gd name="T26" fmla="*/ 1 w 382"/>
                <a:gd name="T27" fmla="*/ 1 h 248"/>
                <a:gd name="T28" fmla="*/ 1 w 382"/>
                <a:gd name="T29" fmla="*/ 1 h 248"/>
                <a:gd name="T30" fmla="*/ 1 w 382"/>
                <a:gd name="T31" fmla="*/ 1 h 248"/>
                <a:gd name="T32" fmla="*/ 1 w 382"/>
                <a:gd name="T33" fmla="*/ 1 h 248"/>
                <a:gd name="T34" fmla="*/ 1 w 382"/>
                <a:gd name="T35" fmla="*/ 1 h 248"/>
                <a:gd name="T36" fmla="*/ 1 w 382"/>
                <a:gd name="T37" fmla="*/ 1 h 248"/>
                <a:gd name="T38" fmla="*/ 1 w 382"/>
                <a:gd name="T39" fmla="*/ 1 h 248"/>
                <a:gd name="T40" fmla="*/ 1 w 382"/>
                <a:gd name="T41" fmla="*/ 1 h 248"/>
                <a:gd name="T42" fmla="*/ 0 w 382"/>
                <a:gd name="T43" fmla="*/ 1 h 248"/>
                <a:gd name="T44" fmla="*/ 1 w 382"/>
                <a:gd name="T45" fmla="*/ 1 h 248"/>
                <a:gd name="T46" fmla="*/ 1 w 382"/>
                <a:gd name="T47" fmla="*/ 1 h 248"/>
                <a:gd name="T48" fmla="*/ 1 w 382"/>
                <a:gd name="T49" fmla="*/ 1 h 248"/>
                <a:gd name="T50" fmla="*/ 1 w 382"/>
                <a:gd name="T51" fmla="*/ 1 h 248"/>
                <a:gd name="T52" fmla="*/ 1 w 382"/>
                <a:gd name="T53" fmla="*/ 1 h 248"/>
                <a:gd name="T54" fmla="*/ 1 w 382"/>
                <a:gd name="T55" fmla="*/ 1 h 248"/>
                <a:gd name="T56" fmla="*/ 1 w 382"/>
                <a:gd name="T57" fmla="*/ 1 h 248"/>
                <a:gd name="T58" fmla="*/ 1 w 382"/>
                <a:gd name="T59" fmla="*/ 1 h 248"/>
                <a:gd name="T60" fmla="*/ 1 w 382"/>
                <a:gd name="T61" fmla="*/ 1 h 248"/>
                <a:gd name="T62" fmla="*/ 1 w 382"/>
                <a:gd name="T63" fmla="*/ 1 h 248"/>
                <a:gd name="T64" fmla="*/ 1 w 382"/>
                <a:gd name="T65" fmla="*/ 1 h 248"/>
                <a:gd name="T66" fmla="*/ 1 w 382"/>
                <a:gd name="T67" fmla="*/ 1 h 248"/>
                <a:gd name="T68" fmla="*/ 1 w 382"/>
                <a:gd name="T69" fmla="*/ 1 h 248"/>
                <a:gd name="T70" fmla="*/ 1 w 382"/>
                <a:gd name="T71" fmla="*/ 1 h 248"/>
                <a:gd name="T72" fmla="*/ 1 w 382"/>
                <a:gd name="T73" fmla="*/ 1 h 248"/>
                <a:gd name="T74" fmla="*/ 1 w 382"/>
                <a:gd name="T75" fmla="*/ 1 h 248"/>
                <a:gd name="T76" fmla="*/ 1 w 382"/>
                <a:gd name="T77" fmla="*/ 1 h 248"/>
                <a:gd name="T78" fmla="*/ 1 w 382"/>
                <a:gd name="T79" fmla="*/ 1 h 248"/>
                <a:gd name="T80" fmla="*/ 1 w 382"/>
                <a:gd name="T81" fmla="*/ 1 h 248"/>
                <a:gd name="T82" fmla="*/ 1 w 382"/>
                <a:gd name="T83" fmla="*/ 1 h 248"/>
                <a:gd name="T84" fmla="*/ 1 w 382"/>
                <a:gd name="T85" fmla="*/ 1 h 248"/>
                <a:gd name="T86" fmla="*/ 1 w 382"/>
                <a:gd name="T87" fmla="*/ 1 h 248"/>
                <a:gd name="T88" fmla="*/ 1 w 382"/>
                <a:gd name="T89" fmla="*/ 1 h 248"/>
                <a:gd name="T90" fmla="*/ 1 w 382"/>
                <a:gd name="T91" fmla="*/ 1 h 248"/>
                <a:gd name="T92" fmla="*/ 1 w 382"/>
                <a:gd name="T93" fmla="*/ 1 h 248"/>
                <a:gd name="T94" fmla="*/ 1 w 382"/>
                <a:gd name="T95" fmla="*/ 1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2"/>
                <a:gd name="T145" fmla="*/ 0 h 248"/>
                <a:gd name="T146" fmla="*/ 382 w 382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2" h="248">
                  <a:moveTo>
                    <a:pt x="365" y="0"/>
                  </a:moveTo>
                  <a:lnTo>
                    <a:pt x="357" y="0"/>
                  </a:lnTo>
                  <a:lnTo>
                    <a:pt x="350" y="2"/>
                  </a:lnTo>
                  <a:lnTo>
                    <a:pt x="344" y="4"/>
                  </a:lnTo>
                  <a:lnTo>
                    <a:pt x="338" y="6"/>
                  </a:lnTo>
                  <a:lnTo>
                    <a:pt x="333" y="8"/>
                  </a:lnTo>
                  <a:lnTo>
                    <a:pt x="325" y="10"/>
                  </a:lnTo>
                  <a:lnTo>
                    <a:pt x="319" y="12"/>
                  </a:lnTo>
                  <a:lnTo>
                    <a:pt x="314" y="14"/>
                  </a:lnTo>
                  <a:lnTo>
                    <a:pt x="308" y="16"/>
                  </a:lnTo>
                  <a:lnTo>
                    <a:pt x="302" y="18"/>
                  </a:lnTo>
                  <a:lnTo>
                    <a:pt x="295" y="19"/>
                  </a:lnTo>
                  <a:lnTo>
                    <a:pt x="289" y="23"/>
                  </a:lnTo>
                  <a:lnTo>
                    <a:pt x="283" y="23"/>
                  </a:lnTo>
                  <a:lnTo>
                    <a:pt x="277" y="25"/>
                  </a:lnTo>
                  <a:lnTo>
                    <a:pt x="272" y="29"/>
                  </a:lnTo>
                  <a:lnTo>
                    <a:pt x="266" y="31"/>
                  </a:lnTo>
                  <a:lnTo>
                    <a:pt x="260" y="33"/>
                  </a:lnTo>
                  <a:lnTo>
                    <a:pt x="255" y="35"/>
                  </a:lnTo>
                  <a:lnTo>
                    <a:pt x="249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2" y="46"/>
                  </a:lnTo>
                  <a:lnTo>
                    <a:pt x="226" y="48"/>
                  </a:lnTo>
                  <a:lnTo>
                    <a:pt x="220" y="52"/>
                  </a:lnTo>
                  <a:lnTo>
                    <a:pt x="215" y="54"/>
                  </a:lnTo>
                  <a:lnTo>
                    <a:pt x="209" y="57"/>
                  </a:lnTo>
                  <a:lnTo>
                    <a:pt x="203" y="59"/>
                  </a:lnTo>
                  <a:lnTo>
                    <a:pt x="198" y="63"/>
                  </a:lnTo>
                  <a:lnTo>
                    <a:pt x="192" y="65"/>
                  </a:lnTo>
                  <a:lnTo>
                    <a:pt x="186" y="69"/>
                  </a:lnTo>
                  <a:lnTo>
                    <a:pt x="181" y="71"/>
                  </a:lnTo>
                  <a:lnTo>
                    <a:pt x="175" y="75"/>
                  </a:lnTo>
                  <a:lnTo>
                    <a:pt x="169" y="78"/>
                  </a:lnTo>
                  <a:lnTo>
                    <a:pt x="163" y="80"/>
                  </a:lnTo>
                  <a:lnTo>
                    <a:pt x="158" y="84"/>
                  </a:lnTo>
                  <a:lnTo>
                    <a:pt x="152" y="86"/>
                  </a:lnTo>
                  <a:lnTo>
                    <a:pt x="146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9" y="99"/>
                  </a:lnTo>
                  <a:lnTo>
                    <a:pt x="124" y="103"/>
                  </a:lnTo>
                  <a:lnTo>
                    <a:pt x="118" y="105"/>
                  </a:lnTo>
                  <a:lnTo>
                    <a:pt x="114" y="109"/>
                  </a:lnTo>
                  <a:lnTo>
                    <a:pt x="108" y="113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1" y="122"/>
                  </a:lnTo>
                  <a:lnTo>
                    <a:pt x="87" y="126"/>
                  </a:lnTo>
                  <a:lnTo>
                    <a:pt x="82" y="130"/>
                  </a:lnTo>
                  <a:lnTo>
                    <a:pt x="76" y="134"/>
                  </a:lnTo>
                  <a:lnTo>
                    <a:pt x="70" y="137"/>
                  </a:lnTo>
                  <a:lnTo>
                    <a:pt x="65" y="141"/>
                  </a:lnTo>
                  <a:lnTo>
                    <a:pt x="59" y="143"/>
                  </a:lnTo>
                  <a:lnTo>
                    <a:pt x="53" y="147"/>
                  </a:lnTo>
                  <a:lnTo>
                    <a:pt x="47" y="151"/>
                  </a:lnTo>
                  <a:lnTo>
                    <a:pt x="44" y="156"/>
                  </a:lnTo>
                  <a:lnTo>
                    <a:pt x="38" y="158"/>
                  </a:lnTo>
                  <a:lnTo>
                    <a:pt x="32" y="164"/>
                  </a:lnTo>
                  <a:lnTo>
                    <a:pt x="27" y="166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9" y="17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4" y="217"/>
                  </a:lnTo>
                  <a:lnTo>
                    <a:pt x="4" y="225"/>
                  </a:lnTo>
                  <a:lnTo>
                    <a:pt x="6" y="232"/>
                  </a:lnTo>
                  <a:lnTo>
                    <a:pt x="8" y="240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21" y="244"/>
                  </a:lnTo>
                  <a:lnTo>
                    <a:pt x="27" y="242"/>
                  </a:lnTo>
                  <a:lnTo>
                    <a:pt x="32" y="240"/>
                  </a:lnTo>
                  <a:lnTo>
                    <a:pt x="38" y="238"/>
                  </a:lnTo>
                  <a:lnTo>
                    <a:pt x="44" y="236"/>
                  </a:lnTo>
                  <a:lnTo>
                    <a:pt x="51" y="234"/>
                  </a:lnTo>
                  <a:lnTo>
                    <a:pt x="57" y="232"/>
                  </a:lnTo>
                  <a:lnTo>
                    <a:pt x="63" y="229"/>
                  </a:lnTo>
                  <a:lnTo>
                    <a:pt x="70" y="227"/>
                  </a:lnTo>
                  <a:lnTo>
                    <a:pt x="76" y="225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5" y="217"/>
                  </a:lnTo>
                  <a:lnTo>
                    <a:pt x="101" y="215"/>
                  </a:lnTo>
                  <a:lnTo>
                    <a:pt x="108" y="213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4" y="204"/>
                  </a:lnTo>
                  <a:lnTo>
                    <a:pt x="131" y="202"/>
                  </a:lnTo>
                  <a:lnTo>
                    <a:pt x="137" y="198"/>
                  </a:lnTo>
                  <a:lnTo>
                    <a:pt x="143" y="196"/>
                  </a:lnTo>
                  <a:lnTo>
                    <a:pt x="148" y="192"/>
                  </a:lnTo>
                  <a:lnTo>
                    <a:pt x="156" y="191"/>
                  </a:lnTo>
                  <a:lnTo>
                    <a:pt x="162" y="187"/>
                  </a:lnTo>
                  <a:lnTo>
                    <a:pt x="167" y="185"/>
                  </a:lnTo>
                  <a:lnTo>
                    <a:pt x="173" y="181"/>
                  </a:lnTo>
                  <a:lnTo>
                    <a:pt x="181" y="179"/>
                  </a:lnTo>
                  <a:lnTo>
                    <a:pt x="186" y="175"/>
                  </a:lnTo>
                  <a:lnTo>
                    <a:pt x="192" y="172"/>
                  </a:lnTo>
                  <a:lnTo>
                    <a:pt x="198" y="170"/>
                  </a:lnTo>
                  <a:lnTo>
                    <a:pt x="205" y="166"/>
                  </a:lnTo>
                  <a:lnTo>
                    <a:pt x="209" y="162"/>
                  </a:lnTo>
                  <a:lnTo>
                    <a:pt x="215" y="158"/>
                  </a:lnTo>
                  <a:lnTo>
                    <a:pt x="220" y="154"/>
                  </a:lnTo>
                  <a:lnTo>
                    <a:pt x="226" y="153"/>
                  </a:lnTo>
                  <a:lnTo>
                    <a:pt x="232" y="149"/>
                  </a:lnTo>
                  <a:lnTo>
                    <a:pt x="238" y="145"/>
                  </a:lnTo>
                  <a:lnTo>
                    <a:pt x="243" y="141"/>
                  </a:lnTo>
                  <a:lnTo>
                    <a:pt x="249" y="137"/>
                  </a:lnTo>
                  <a:lnTo>
                    <a:pt x="255" y="134"/>
                  </a:lnTo>
                  <a:lnTo>
                    <a:pt x="260" y="130"/>
                  </a:lnTo>
                  <a:lnTo>
                    <a:pt x="266" y="126"/>
                  </a:lnTo>
                  <a:lnTo>
                    <a:pt x="272" y="122"/>
                  </a:lnTo>
                  <a:lnTo>
                    <a:pt x="277" y="118"/>
                  </a:lnTo>
                  <a:lnTo>
                    <a:pt x="283" y="115"/>
                  </a:lnTo>
                  <a:lnTo>
                    <a:pt x="289" y="111"/>
                  </a:lnTo>
                  <a:lnTo>
                    <a:pt x="295" y="109"/>
                  </a:lnTo>
                  <a:lnTo>
                    <a:pt x="300" y="105"/>
                  </a:lnTo>
                  <a:lnTo>
                    <a:pt x="306" y="99"/>
                  </a:lnTo>
                  <a:lnTo>
                    <a:pt x="312" y="96"/>
                  </a:lnTo>
                  <a:lnTo>
                    <a:pt x="317" y="92"/>
                  </a:lnTo>
                  <a:lnTo>
                    <a:pt x="321" y="88"/>
                  </a:lnTo>
                  <a:lnTo>
                    <a:pt x="327" y="84"/>
                  </a:lnTo>
                  <a:lnTo>
                    <a:pt x="333" y="80"/>
                  </a:lnTo>
                  <a:lnTo>
                    <a:pt x="338" y="76"/>
                  </a:lnTo>
                  <a:lnTo>
                    <a:pt x="344" y="71"/>
                  </a:lnTo>
                  <a:lnTo>
                    <a:pt x="350" y="67"/>
                  </a:lnTo>
                  <a:lnTo>
                    <a:pt x="355" y="63"/>
                  </a:lnTo>
                  <a:lnTo>
                    <a:pt x="359" y="59"/>
                  </a:lnTo>
                  <a:lnTo>
                    <a:pt x="365" y="54"/>
                  </a:lnTo>
                  <a:lnTo>
                    <a:pt x="371" y="50"/>
                  </a:lnTo>
                  <a:lnTo>
                    <a:pt x="376" y="46"/>
                  </a:lnTo>
                  <a:lnTo>
                    <a:pt x="382" y="42"/>
                  </a:lnTo>
                  <a:lnTo>
                    <a:pt x="380" y="37"/>
                  </a:lnTo>
                  <a:lnTo>
                    <a:pt x="380" y="31"/>
                  </a:lnTo>
                  <a:lnTo>
                    <a:pt x="378" y="25"/>
                  </a:lnTo>
                  <a:lnTo>
                    <a:pt x="376" y="21"/>
                  </a:lnTo>
                  <a:lnTo>
                    <a:pt x="373" y="16"/>
                  </a:lnTo>
                  <a:lnTo>
                    <a:pt x="371" y="12"/>
                  </a:lnTo>
                  <a:lnTo>
                    <a:pt x="367" y="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1" name="Freeform 75"/>
            <p:cNvSpPr>
              <a:spLocks/>
            </p:cNvSpPr>
            <p:nvPr/>
          </p:nvSpPr>
          <p:spPr bwMode="auto">
            <a:xfrm>
              <a:off x="2658" y="1657"/>
              <a:ext cx="29" cy="166"/>
            </a:xfrm>
            <a:custGeom>
              <a:avLst/>
              <a:gdLst>
                <a:gd name="T0" fmla="*/ 0 w 59"/>
                <a:gd name="T1" fmla="*/ 0 h 333"/>
                <a:gd name="T2" fmla="*/ 0 w 59"/>
                <a:gd name="T3" fmla="*/ 0 h 333"/>
                <a:gd name="T4" fmla="*/ 0 w 59"/>
                <a:gd name="T5" fmla="*/ 0 h 333"/>
                <a:gd name="T6" fmla="*/ 0 w 59"/>
                <a:gd name="T7" fmla="*/ 0 h 333"/>
                <a:gd name="T8" fmla="*/ 0 w 59"/>
                <a:gd name="T9" fmla="*/ 0 h 333"/>
                <a:gd name="T10" fmla="*/ 0 w 59"/>
                <a:gd name="T11" fmla="*/ 0 h 333"/>
                <a:gd name="T12" fmla="*/ 0 w 59"/>
                <a:gd name="T13" fmla="*/ 0 h 333"/>
                <a:gd name="T14" fmla="*/ 0 w 59"/>
                <a:gd name="T15" fmla="*/ 0 h 333"/>
                <a:gd name="T16" fmla="*/ 0 w 59"/>
                <a:gd name="T17" fmla="*/ 0 h 333"/>
                <a:gd name="T18" fmla="*/ 0 w 59"/>
                <a:gd name="T19" fmla="*/ 0 h 333"/>
                <a:gd name="T20" fmla="*/ 0 w 59"/>
                <a:gd name="T21" fmla="*/ 0 h 333"/>
                <a:gd name="T22" fmla="*/ 0 w 59"/>
                <a:gd name="T23" fmla="*/ 0 h 333"/>
                <a:gd name="T24" fmla="*/ 0 w 59"/>
                <a:gd name="T25" fmla="*/ 0 h 333"/>
                <a:gd name="T26" fmla="*/ 0 w 59"/>
                <a:gd name="T27" fmla="*/ 0 h 333"/>
                <a:gd name="T28" fmla="*/ 0 w 59"/>
                <a:gd name="T29" fmla="*/ 0 h 333"/>
                <a:gd name="T30" fmla="*/ 0 w 59"/>
                <a:gd name="T31" fmla="*/ 0 h 333"/>
                <a:gd name="T32" fmla="*/ 0 w 59"/>
                <a:gd name="T33" fmla="*/ 0 h 333"/>
                <a:gd name="T34" fmla="*/ 0 w 59"/>
                <a:gd name="T35" fmla="*/ 0 h 333"/>
                <a:gd name="T36" fmla="*/ 0 w 59"/>
                <a:gd name="T37" fmla="*/ 0 h 333"/>
                <a:gd name="T38" fmla="*/ 0 w 59"/>
                <a:gd name="T39" fmla="*/ 0 h 333"/>
                <a:gd name="T40" fmla="*/ 0 w 59"/>
                <a:gd name="T41" fmla="*/ 0 h 333"/>
                <a:gd name="T42" fmla="*/ 0 w 59"/>
                <a:gd name="T43" fmla="*/ 0 h 333"/>
                <a:gd name="T44" fmla="*/ 0 w 59"/>
                <a:gd name="T45" fmla="*/ 0 h 333"/>
                <a:gd name="T46" fmla="*/ 0 w 59"/>
                <a:gd name="T47" fmla="*/ 0 h 333"/>
                <a:gd name="T48" fmla="*/ 0 w 59"/>
                <a:gd name="T49" fmla="*/ 0 h 333"/>
                <a:gd name="T50" fmla="*/ 0 w 59"/>
                <a:gd name="T51" fmla="*/ 0 h 333"/>
                <a:gd name="T52" fmla="*/ 0 w 59"/>
                <a:gd name="T53" fmla="*/ 0 h 333"/>
                <a:gd name="T54" fmla="*/ 0 w 59"/>
                <a:gd name="T55" fmla="*/ 0 h 333"/>
                <a:gd name="T56" fmla="*/ 0 w 59"/>
                <a:gd name="T57" fmla="*/ 0 h 333"/>
                <a:gd name="T58" fmla="*/ 0 w 59"/>
                <a:gd name="T59" fmla="*/ 0 h 333"/>
                <a:gd name="T60" fmla="*/ 0 w 59"/>
                <a:gd name="T61" fmla="*/ 0 h 333"/>
                <a:gd name="T62" fmla="*/ 0 w 59"/>
                <a:gd name="T63" fmla="*/ 0 h 333"/>
                <a:gd name="T64" fmla="*/ 0 w 59"/>
                <a:gd name="T65" fmla="*/ 0 h 333"/>
                <a:gd name="T66" fmla="*/ 0 w 59"/>
                <a:gd name="T67" fmla="*/ 0 h 333"/>
                <a:gd name="T68" fmla="*/ 0 w 59"/>
                <a:gd name="T69" fmla="*/ 0 h 333"/>
                <a:gd name="T70" fmla="*/ 0 w 59"/>
                <a:gd name="T71" fmla="*/ 0 h 333"/>
                <a:gd name="T72" fmla="*/ 0 w 59"/>
                <a:gd name="T73" fmla="*/ 0 h 333"/>
                <a:gd name="T74" fmla="*/ 0 w 59"/>
                <a:gd name="T75" fmla="*/ 0 h 333"/>
                <a:gd name="T76" fmla="*/ 0 w 59"/>
                <a:gd name="T77" fmla="*/ 0 h 333"/>
                <a:gd name="T78" fmla="*/ 0 w 59"/>
                <a:gd name="T79" fmla="*/ 0 h 333"/>
                <a:gd name="T80" fmla="*/ 0 w 59"/>
                <a:gd name="T81" fmla="*/ 0 h 333"/>
                <a:gd name="T82" fmla="*/ 0 w 59"/>
                <a:gd name="T83" fmla="*/ 0 h 333"/>
                <a:gd name="T84" fmla="*/ 0 w 59"/>
                <a:gd name="T85" fmla="*/ 0 h 333"/>
                <a:gd name="T86" fmla="*/ 0 w 59"/>
                <a:gd name="T87" fmla="*/ 0 h 333"/>
                <a:gd name="T88" fmla="*/ 0 w 59"/>
                <a:gd name="T89" fmla="*/ 0 h 333"/>
                <a:gd name="T90" fmla="*/ 0 w 59"/>
                <a:gd name="T91" fmla="*/ 0 h 333"/>
                <a:gd name="T92" fmla="*/ 0 w 59"/>
                <a:gd name="T93" fmla="*/ 0 h 333"/>
                <a:gd name="T94" fmla="*/ 0 w 59"/>
                <a:gd name="T95" fmla="*/ 0 h 3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"/>
                <a:gd name="T145" fmla="*/ 0 h 333"/>
                <a:gd name="T146" fmla="*/ 59 w 59"/>
                <a:gd name="T147" fmla="*/ 333 h 3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" h="333">
                  <a:moveTo>
                    <a:pt x="34" y="0"/>
                  </a:moveTo>
                  <a:lnTo>
                    <a:pt x="29" y="8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10" y="48"/>
                  </a:lnTo>
                  <a:lnTo>
                    <a:pt x="8" y="57"/>
                  </a:lnTo>
                  <a:lnTo>
                    <a:pt x="6" y="67"/>
                  </a:lnTo>
                  <a:lnTo>
                    <a:pt x="2" y="75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2" y="179"/>
                  </a:lnTo>
                  <a:lnTo>
                    <a:pt x="2" y="185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6"/>
                  </a:lnTo>
                  <a:lnTo>
                    <a:pt x="6" y="211"/>
                  </a:lnTo>
                  <a:lnTo>
                    <a:pt x="6" y="215"/>
                  </a:lnTo>
                  <a:lnTo>
                    <a:pt x="6" y="221"/>
                  </a:lnTo>
                  <a:lnTo>
                    <a:pt x="8" y="227"/>
                  </a:lnTo>
                  <a:lnTo>
                    <a:pt x="8" y="232"/>
                  </a:lnTo>
                  <a:lnTo>
                    <a:pt x="10" y="242"/>
                  </a:lnTo>
                  <a:lnTo>
                    <a:pt x="10" y="251"/>
                  </a:lnTo>
                  <a:lnTo>
                    <a:pt x="10" y="257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2" y="272"/>
                  </a:lnTo>
                  <a:lnTo>
                    <a:pt x="14" y="282"/>
                  </a:lnTo>
                  <a:lnTo>
                    <a:pt x="14" y="293"/>
                  </a:lnTo>
                  <a:lnTo>
                    <a:pt x="15" y="303"/>
                  </a:lnTo>
                  <a:lnTo>
                    <a:pt x="17" y="312"/>
                  </a:lnTo>
                  <a:lnTo>
                    <a:pt x="19" y="314"/>
                  </a:lnTo>
                  <a:lnTo>
                    <a:pt x="23" y="318"/>
                  </a:lnTo>
                  <a:lnTo>
                    <a:pt x="29" y="322"/>
                  </a:lnTo>
                  <a:lnTo>
                    <a:pt x="36" y="325"/>
                  </a:lnTo>
                  <a:lnTo>
                    <a:pt x="44" y="327"/>
                  </a:lnTo>
                  <a:lnTo>
                    <a:pt x="50" y="329"/>
                  </a:lnTo>
                  <a:lnTo>
                    <a:pt x="55" y="331"/>
                  </a:lnTo>
                  <a:lnTo>
                    <a:pt x="59" y="333"/>
                  </a:lnTo>
                  <a:lnTo>
                    <a:pt x="59" y="324"/>
                  </a:lnTo>
                  <a:lnTo>
                    <a:pt x="57" y="314"/>
                  </a:lnTo>
                  <a:lnTo>
                    <a:pt x="57" y="305"/>
                  </a:lnTo>
                  <a:lnTo>
                    <a:pt x="57" y="297"/>
                  </a:lnTo>
                  <a:lnTo>
                    <a:pt x="55" y="287"/>
                  </a:lnTo>
                  <a:lnTo>
                    <a:pt x="55" y="278"/>
                  </a:lnTo>
                  <a:lnTo>
                    <a:pt x="53" y="268"/>
                  </a:lnTo>
                  <a:lnTo>
                    <a:pt x="53" y="259"/>
                  </a:lnTo>
                  <a:lnTo>
                    <a:pt x="52" y="249"/>
                  </a:lnTo>
                  <a:lnTo>
                    <a:pt x="50" y="240"/>
                  </a:lnTo>
                  <a:lnTo>
                    <a:pt x="50" y="232"/>
                  </a:lnTo>
                  <a:lnTo>
                    <a:pt x="48" y="225"/>
                  </a:lnTo>
                  <a:lnTo>
                    <a:pt x="48" y="215"/>
                  </a:lnTo>
                  <a:lnTo>
                    <a:pt x="46" y="206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44" y="179"/>
                  </a:lnTo>
                  <a:lnTo>
                    <a:pt x="44" y="170"/>
                  </a:lnTo>
                  <a:lnTo>
                    <a:pt x="42" y="160"/>
                  </a:lnTo>
                  <a:lnTo>
                    <a:pt x="42" y="153"/>
                  </a:lnTo>
                  <a:lnTo>
                    <a:pt x="42" y="143"/>
                  </a:lnTo>
                  <a:lnTo>
                    <a:pt x="42" y="133"/>
                  </a:lnTo>
                  <a:lnTo>
                    <a:pt x="42" y="126"/>
                  </a:lnTo>
                  <a:lnTo>
                    <a:pt x="42" y="116"/>
                  </a:lnTo>
                  <a:lnTo>
                    <a:pt x="42" y="107"/>
                  </a:lnTo>
                  <a:lnTo>
                    <a:pt x="42" y="97"/>
                  </a:lnTo>
                  <a:lnTo>
                    <a:pt x="44" y="88"/>
                  </a:lnTo>
                  <a:lnTo>
                    <a:pt x="46" y="80"/>
                  </a:lnTo>
                  <a:lnTo>
                    <a:pt x="46" y="71"/>
                  </a:lnTo>
                  <a:lnTo>
                    <a:pt x="48" y="61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6" y="31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2" name="Freeform 76"/>
            <p:cNvSpPr>
              <a:spLocks/>
            </p:cNvSpPr>
            <p:nvPr/>
          </p:nvSpPr>
          <p:spPr bwMode="auto">
            <a:xfrm>
              <a:off x="3341" y="1924"/>
              <a:ext cx="87" cy="85"/>
            </a:xfrm>
            <a:custGeom>
              <a:avLst/>
              <a:gdLst>
                <a:gd name="T0" fmla="*/ 0 w 175"/>
                <a:gd name="T1" fmla="*/ 0 h 171"/>
                <a:gd name="T2" fmla="*/ 0 w 175"/>
                <a:gd name="T3" fmla="*/ 0 h 171"/>
                <a:gd name="T4" fmla="*/ 0 w 175"/>
                <a:gd name="T5" fmla="*/ 0 h 171"/>
                <a:gd name="T6" fmla="*/ 0 w 175"/>
                <a:gd name="T7" fmla="*/ 0 h 171"/>
                <a:gd name="T8" fmla="*/ 0 w 175"/>
                <a:gd name="T9" fmla="*/ 0 h 171"/>
                <a:gd name="T10" fmla="*/ 0 w 175"/>
                <a:gd name="T11" fmla="*/ 0 h 171"/>
                <a:gd name="T12" fmla="*/ 0 w 175"/>
                <a:gd name="T13" fmla="*/ 0 h 171"/>
                <a:gd name="T14" fmla="*/ 0 w 175"/>
                <a:gd name="T15" fmla="*/ 0 h 171"/>
                <a:gd name="T16" fmla="*/ 0 w 175"/>
                <a:gd name="T17" fmla="*/ 0 h 171"/>
                <a:gd name="T18" fmla="*/ 0 w 175"/>
                <a:gd name="T19" fmla="*/ 0 h 171"/>
                <a:gd name="T20" fmla="*/ 0 w 175"/>
                <a:gd name="T21" fmla="*/ 0 h 171"/>
                <a:gd name="T22" fmla="*/ 0 w 175"/>
                <a:gd name="T23" fmla="*/ 0 h 171"/>
                <a:gd name="T24" fmla="*/ 0 w 175"/>
                <a:gd name="T25" fmla="*/ 0 h 171"/>
                <a:gd name="T26" fmla="*/ 0 w 175"/>
                <a:gd name="T27" fmla="*/ 0 h 171"/>
                <a:gd name="T28" fmla="*/ 0 w 175"/>
                <a:gd name="T29" fmla="*/ 0 h 171"/>
                <a:gd name="T30" fmla="*/ 0 w 175"/>
                <a:gd name="T31" fmla="*/ 0 h 171"/>
                <a:gd name="T32" fmla="*/ 0 w 175"/>
                <a:gd name="T33" fmla="*/ 0 h 171"/>
                <a:gd name="T34" fmla="*/ 0 w 175"/>
                <a:gd name="T35" fmla="*/ 0 h 171"/>
                <a:gd name="T36" fmla="*/ 0 w 175"/>
                <a:gd name="T37" fmla="*/ 0 h 171"/>
                <a:gd name="T38" fmla="*/ 0 w 175"/>
                <a:gd name="T39" fmla="*/ 0 h 171"/>
                <a:gd name="T40" fmla="*/ 0 w 175"/>
                <a:gd name="T41" fmla="*/ 0 h 171"/>
                <a:gd name="T42" fmla="*/ 0 w 175"/>
                <a:gd name="T43" fmla="*/ 0 h 171"/>
                <a:gd name="T44" fmla="*/ 0 w 175"/>
                <a:gd name="T45" fmla="*/ 0 h 171"/>
                <a:gd name="T46" fmla="*/ 0 w 175"/>
                <a:gd name="T47" fmla="*/ 0 h 171"/>
                <a:gd name="T48" fmla="*/ 0 w 175"/>
                <a:gd name="T49" fmla="*/ 0 h 171"/>
                <a:gd name="T50" fmla="*/ 0 w 175"/>
                <a:gd name="T51" fmla="*/ 0 h 171"/>
                <a:gd name="T52" fmla="*/ 0 w 175"/>
                <a:gd name="T53" fmla="*/ 0 h 171"/>
                <a:gd name="T54" fmla="*/ 0 w 175"/>
                <a:gd name="T55" fmla="*/ 0 h 171"/>
                <a:gd name="T56" fmla="*/ 0 w 175"/>
                <a:gd name="T57" fmla="*/ 0 h 171"/>
                <a:gd name="T58" fmla="*/ 0 w 175"/>
                <a:gd name="T59" fmla="*/ 0 h 171"/>
                <a:gd name="T60" fmla="*/ 0 w 175"/>
                <a:gd name="T61" fmla="*/ 0 h 171"/>
                <a:gd name="T62" fmla="*/ 0 w 175"/>
                <a:gd name="T63" fmla="*/ 0 h 171"/>
                <a:gd name="T64" fmla="*/ 0 w 175"/>
                <a:gd name="T65" fmla="*/ 0 h 171"/>
                <a:gd name="T66" fmla="*/ 0 w 175"/>
                <a:gd name="T67" fmla="*/ 0 h 171"/>
                <a:gd name="T68" fmla="*/ 0 w 175"/>
                <a:gd name="T69" fmla="*/ 0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171"/>
                <a:gd name="T107" fmla="*/ 175 w 17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171">
                  <a:moveTo>
                    <a:pt x="167" y="0"/>
                  </a:moveTo>
                  <a:lnTo>
                    <a:pt x="160" y="2"/>
                  </a:lnTo>
                  <a:lnTo>
                    <a:pt x="154" y="3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11"/>
                  </a:lnTo>
                  <a:lnTo>
                    <a:pt x="129" y="13"/>
                  </a:lnTo>
                  <a:lnTo>
                    <a:pt x="123" y="17"/>
                  </a:lnTo>
                  <a:lnTo>
                    <a:pt x="118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99" y="28"/>
                  </a:lnTo>
                  <a:lnTo>
                    <a:pt x="93" y="30"/>
                  </a:lnTo>
                  <a:lnTo>
                    <a:pt x="87" y="34"/>
                  </a:lnTo>
                  <a:lnTo>
                    <a:pt x="82" y="38"/>
                  </a:lnTo>
                  <a:lnTo>
                    <a:pt x="76" y="41"/>
                  </a:lnTo>
                  <a:lnTo>
                    <a:pt x="72" y="45"/>
                  </a:lnTo>
                  <a:lnTo>
                    <a:pt x="66" y="49"/>
                  </a:lnTo>
                  <a:lnTo>
                    <a:pt x="61" y="53"/>
                  </a:lnTo>
                  <a:lnTo>
                    <a:pt x="55" y="57"/>
                  </a:lnTo>
                  <a:lnTo>
                    <a:pt x="49" y="62"/>
                  </a:lnTo>
                  <a:lnTo>
                    <a:pt x="40" y="70"/>
                  </a:lnTo>
                  <a:lnTo>
                    <a:pt x="32" y="81"/>
                  </a:lnTo>
                  <a:lnTo>
                    <a:pt x="27" y="85"/>
                  </a:lnTo>
                  <a:lnTo>
                    <a:pt x="23" y="91"/>
                  </a:lnTo>
                  <a:lnTo>
                    <a:pt x="17" y="97"/>
                  </a:lnTo>
                  <a:lnTo>
                    <a:pt x="15" y="102"/>
                  </a:lnTo>
                  <a:lnTo>
                    <a:pt x="9" y="108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4" y="163"/>
                  </a:lnTo>
                  <a:lnTo>
                    <a:pt x="4" y="171"/>
                  </a:lnTo>
                  <a:lnTo>
                    <a:pt x="13" y="159"/>
                  </a:lnTo>
                  <a:lnTo>
                    <a:pt x="25" y="150"/>
                  </a:lnTo>
                  <a:lnTo>
                    <a:pt x="28" y="146"/>
                  </a:lnTo>
                  <a:lnTo>
                    <a:pt x="34" y="140"/>
                  </a:lnTo>
                  <a:lnTo>
                    <a:pt x="40" y="136"/>
                  </a:lnTo>
                  <a:lnTo>
                    <a:pt x="46" y="133"/>
                  </a:lnTo>
                  <a:lnTo>
                    <a:pt x="51" y="127"/>
                  </a:lnTo>
                  <a:lnTo>
                    <a:pt x="57" y="121"/>
                  </a:lnTo>
                  <a:lnTo>
                    <a:pt x="63" y="117"/>
                  </a:lnTo>
                  <a:lnTo>
                    <a:pt x="68" y="112"/>
                  </a:lnTo>
                  <a:lnTo>
                    <a:pt x="74" y="108"/>
                  </a:lnTo>
                  <a:lnTo>
                    <a:pt x="80" y="104"/>
                  </a:lnTo>
                  <a:lnTo>
                    <a:pt x="85" y="98"/>
                  </a:lnTo>
                  <a:lnTo>
                    <a:pt x="91" y="95"/>
                  </a:lnTo>
                  <a:lnTo>
                    <a:pt x="95" y="89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2" y="66"/>
                  </a:lnTo>
                  <a:lnTo>
                    <a:pt x="127" y="60"/>
                  </a:lnTo>
                  <a:lnTo>
                    <a:pt x="133" y="57"/>
                  </a:lnTo>
                  <a:lnTo>
                    <a:pt x="142" y="47"/>
                  </a:lnTo>
                  <a:lnTo>
                    <a:pt x="154" y="38"/>
                  </a:lnTo>
                  <a:lnTo>
                    <a:pt x="158" y="34"/>
                  </a:lnTo>
                  <a:lnTo>
                    <a:pt x="163" y="30"/>
                  </a:lnTo>
                  <a:lnTo>
                    <a:pt x="169" y="24"/>
                  </a:lnTo>
                  <a:lnTo>
                    <a:pt x="175" y="21"/>
                  </a:lnTo>
                  <a:lnTo>
                    <a:pt x="173" y="15"/>
                  </a:lnTo>
                  <a:lnTo>
                    <a:pt x="171" y="11"/>
                  </a:lnTo>
                  <a:lnTo>
                    <a:pt x="169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3" name="Freeform 77"/>
            <p:cNvSpPr>
              <a:spLocks/>
            </p:cNvSpPr>
            <p:nvPr/>
          </p:nvSpPr>
          <p:spPr bwMode="auto">
            <a:xfrm>
              <a:off x="2898" y="2155"/>
              <a:ext cx="171" cy="169"/>
            </a:xfrm>
            <a:custGeom>
              <a:avLst/>
              <a:gdLst>
                <a:gd name="T0" fmla="*/ 1 w 342"/>
                <a:gd name="T1" fmla="*/ 1 h 338"/>
                <a:gd name="T2" fmla="*/ 1 w 342"/>
                <a:gd name="T3" fmla="*/ 1 h 338"/>
                <a:gd name="T4" fmla="*/ 0 w 342"/>
                <a:gd name="T5" fmla="*/ 1 h 338"/>
                <a:gd name="T6" fmla="*/ 1 w 342"/>
                <a:gd name="T7" fmla="*/ 1 h 338"/>
                <a:gd name="T8" fmla="*/ 1 w 342"/>
                <a:gd name="T9" fmla="*/ 1 h 338"/>
                <a:gd name="T10" fmla="*/ 1 w 342"/>
                <a:gd name="T11" fmla="*/ 1 h 338"/>
                <a:gd name="T12" fmla="*/ 1 w 342"/>
                <a:gd name="T13" fmla="*/ 1 h 338"/>
                <a:gd name="T14" fmla="*/ 1 w 342"/>
                <a:gd name="T15" fmla="*/ 1 h 338"/>
                <a:gd name="T16" fmla="*/ 1 w 342"/>
                <a:gd name="T17" fmla="*/ 1 h 338"/>
                <a:gd name="T18" fmla="*/ 1 w 342"/>
                <a:gd name="T19" fmla="*/ 1 h 338"/>
                <a:gd name="T20" fmla="*/ 1 w 342"/>
                <a:gd name="T21" fmla="*/ 1 h 338"/>
                <a:gd name="T22" fmla="*/ 1 w 342"/>
                <a:gd name="T23" fmla="*/ 1 h 338"/>
                <a:gd name="T24" fmla="*/ 1 w 342"/>
                <a:gd name="T25" fmla="*/ 1 h 338"/>
                <a:gd name="T26" fmla="*/ 1 w 342"/>
                <a:gd name="T27" fmla="*/ 1 h 338"/>
                <a:gd name="T28" fmla="*/ 1 w 342"/>
                <a:gd name="T29" fmla="*/ 1 h 338"/>
                <a:gd name="T30" fmla="*/ 1 w 342"/>
                <a:gd name="T31" fmla="*/ 1 h 338"/>
                <a:gd name="T32" fmla="*/ 1 w 342"/>
                <a:gd name="T33" fmla="*/ 1 h 338"/>
                <a:gd name="T34" fmla="*/ 1 w 342"/>
                <a:gd name="T35" fmla="*/ 1 h 338"/>
                <a:gd name="T36" fmla="*/ 1 w 342"/>
                <a:gd name="T37" fmla="*/ 1 h 338"/>
                <a:gd name="T38" fmla="*/ 1 w 342"/>
                <a:gd name="T39" fmla="*/ 1 h 338"/>
                <a:gd name="T40" fmla="*/ 1 w 342"/>
                <a:gd name="T41" fmla="*/ 1 h 338"/>
                <a:gd name="T42" fmla="*/ 1 w 342"/>
                <a:gd name="T43" fmla="*/ 1 h 338"/>
                <a:gd name="T44" fmla="*/ 1 w 342"/>
                <a:gd name="T45" fmla="*/ 1 h 338"/>
                <a:gd name="T46" fmla="*/ 1 w 342"/>
                <a:gd name="T47" fmla="*/ 1 h 338"/>
                <a:gd name="T48" fmla="*/ 1 w 342"/>
                <a:gd name="T49" fmla="*/ 1 h 338"/>
                <a:gd name="T50" fmla="*/ 1 w 342"/>
                <a:gd name="T51" fmla="*/ 1 h 338"/>
                <a:gd name="T52" fmla="*/ 1 w 342"/>
                <a:gd name="T53" fmla="*/ 1 h 338"/>
                <a:gd name="T54" fmla="*/ 1 w 342"/>
                <a:gd name="T55" fmla="*/ 1 h 338"/>
                <a:gd name="T56" fmla="*/ 1 w 342"/>
                <a:gd name="T57" fmla="*/ 1 h 338"/>
                <a:gd name="T58" fmla="*/ 1 w 342"/>
                <a:gd name="T59" fmla="*/ 1 h 338"/>
                <a:gd name="T60" fmla="*/ 1 w 342"/>
                <a:gd name="T61" fmla="*/ 1 h 338"/>
                <a:gd name="T62" fmla="*/ 1 w 342"/>
                <a:gd name="T63" fmla="*/ 1 h 338"/>
                <a:gd name="T64" fmla="*/ 1 w 342"/>
                <a:gd name="T65" fmla="*/ 1 h 338"/>
                <a:gd name="T66" fmla="*/ 1 w 342"/>
                <a:gd name="T67" fmla="*/ 1 h 338"/>
                <a:gd name="T68" fmla="*/ 1 w 342"/>
                <a:gd name="T69" fmla="*/ 1 h 338"/>
                <a:gd name="T70" fmla="*/ 1 w 342"/>
                <a:gd name="T71" fmla="*/ 1 h 338"/>
                <a:gd name="T72" fmla="*/ 1 w 342"/>
                <a:gd name="T73" fmla="*/ 1 h 338"/>
                <a:gd name="T74" fmla="*/ 1 w 342"/>
                <a:gd name="T75" fmla="*/ 1 h 338"/>
                <a:gd name="T76" fmla="*/ 1 w 342"/>
                <a:gd name="T77" fmla="*/ 1 h 338"/>
                <a:gd name="T78" fmla="*/ 1 w 342"/>
                <a:gd name="T79" fmla="*/ 1 h 338"/>
                <a:gd name="T80" fmla="*/ 1 w 342"/>
                <a:gd name="T81" fmla="*/ 1 h 338"/>
                <a:gd name="T82" fmla="*/ 1 w 342"/>
                <a:gd name="T83" fmla="*/ 1 h 338"/>
                <a:gd name="T84" fmla="*/ 1 w 342"/>
                <a:gd name="T85" fmla="*/ 1 h 338"/>
                <a:gd name="T86" fmla="*/ 1 w 342"/>
                <a:gd name="T87" fmla="*/ 1 h 338"/>
                <a:gd name="T88" fmla="*/ 1 w 342"/>
                <a:gd name="T89" fmla="*/ 1 h 338"/>
                <a:gd name="T90" fmla="*/ 1 w 342"/>
                <a:gd name="T91" fmla="*/ 1 h 338"/>
                <a:gd name="T92" fmla="*/ 1 w 342"/>
                <a:gd name="T93" fmla="*/ 1 h 338"/>
                <a:gd name="T94" fmla="*/ 1 w 342"/>
                <a:gd name="T95" fmla="*/ 1 h 338"/>
                <a:gd name="T96" fmla="*/ 1 w 342"/>
                <a:gd name="T97" fmla="*/ 1 h 338"/>
                <a:gd name="T98" fmla="*/ 1 w 342"/>
                <a:gd name="T99" fmla="*/ 1 h 338"/>
                <a:gd name="T100" fmla="*/ 1 w 342"/>
                <a:gd name="T101" fmla="*/ 1 h 338"/>
                <a:gd name="T102" fmla="*/ 1 w 342"/>
                <a:gd name="T103" fmla="*/ 1 h 338"/>
                <a:gd name="T104" fmla="*/ 1 w 342"/>
                <a:gd name="T105" fmla="*/ 1 h 338"/>
                <a:gd name="T106" fmla="*/ 1 w 342"/>
                <a:gd name="T107" fmla="*/ 1 h 338"/>
                <a:gd name="T108" fmla="*/ 1 w 342"/>
                <a:gd name="T109" fmla="*/ 1 h 338"/>
                <a:gd name="T110" fmla="*/ 1 w 342"/>
                <a:gd name="T111" fmla="*/ 1 h 338"/>
                <a:gd name="T112" fmla="*/ 1 w 342"/>
                <a:gd name="T113" fmla="*/ 1 h 338"/>
                <a:gd name="T114" fmla="*/ 1 w 342"/>
                <a:gd name="T115" fmla="*/ 1 h 338"/>
                <a:gd name="T116" fmla="*/ 1 w 342"/>
                <a:gd name="T117" fmla="*/ 1 h 338"/>
                <a:gd name="T118" fmla="*/ 1 w 342"/>
                <a:gd name="T119" fmla="*/ 1 h 338"/>
                <a:gd name="T120" fmla="*/ 1 w 342"/>
                <a:gd name="T121" fmla="*/ 1 h 338"/>
                <a:gd name="T122" fmla="*/ 1 w 342"/>
                <a:gd name="T123" fmla="*/ 1 h 338"/>
                <a:gd name="T124" fmla="*/ 1 w 342"/>
                <a:gd name="T125" fmla="*/ 0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338"/>
                <a:gd name="T191" fmla="*/ 342 w 342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338">
                  <a:moveTo>
                    <a:pt x="21" y="0"/>
                  </a:moveTo>
                  <a:lnTo>
                    <a:pt x="13" y="3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1" y="62"/>
                  </a:lnTo>
                  <a:lnTo>
                    <a:pt x="25" y="66"/>
                  </a:lnTo>
                  <a:lnTo>
                    <a:pt x="31" y="72"/>
                  </a:lnTo>
                  <a:lnTo>
                    <a:pt x="36" y="76"/>
                  </a:lnTo>
                  <a:lnTo>
                    <a:pt x="42" y="77"/>
                  </a:lnTo>
                  <a:lnTo>
                    <a:pt x="48" y="83"/>
                  </a:lnTo>
                  <a:lnTo>
                    <a:pt x="53" y="87"/>
                  </a:lnTo>
                  <a:lnTo>
                    <a:pt x="59" y="91"/>
                  </a:lnTo>
                  <a:lnTo>
                    <a:pt x="65" y="95"/>
                  </a:lnTo>
                  <a:lnTo>
                    <a:pt x="70" y="98"/>
                  </a:lnTo>
                  <a:lnTo>
                    <a:pt x="74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9" y="114"/>
                  </a:lnTo>
                  <a:lnTo>
                    <a:pt x="95" y="119"/>
                  </a:lnTo>
                  <a:lnTo>
                    <a:pt x="103" y="125"/>
                  </a:lnTo>
                  <a:lnTo>
                    <a:pt x="110" y="133"/>
                  </a:lnTo>
                  <a:lnTo>
                    <a:pt x="114" y="140"/>
                  </a:lnTo>
                  <a:lnTo>
                    <a:pt x="120" y="146"/>
                  </a:lnTo>
                  <a:lnTo>
                    <a:pt x="126" y="154"/>
                  </a:lnTo>
                  <a:lnTo>
                    <a:pt x="131" y="159"/>
                  </a:lnTo>
                  <a:lnTo>
                    <a:pt x="137" y="165"/>
                  </a:lnTo>
                  <a:lnTo>
                    <a:pt x="143" y="173"/>
                  </a:lnTo>
                  <a:lnTo>
                    <a:pt x="148" y="178"/>
                  </a:lnTo>
                  <a:lnTo>
                    <a:pt x="154" y="186"/>
                  </a:lnTo>
                  <a:lnTo>
                    <a:pt x="160" y="192"/>
                  </a:lnTo>
                  <a:lnTo>
                    <a:pt x="167" y="197"/>
                  </a:lnTo>
                  <a:lnTo>
                    <a:pt x="173" y="203"/>
                  </a:lnTo>
                  <a:lnTo>
                    <a:pt x="181" y="209"/>
                  </a:lnTo>
                  <a:lnTo>
                    <a:pt x="186" y="214"/>
                  </a:lnTo>
                  <a:lnTo>
                    <a:pt x="194" y="220"/>
                  </a:lnTo>
                  <a:lnTo>
                    <a:pt x="200" y="226"/>
                  </a:lnTo>
                  <a:lnTo>
                    <a:pt x="207" y="233"/>
                  </a:lnTo>
                  <a:lnTo>
                    <a:pt x="213" y="239"/>
                  </a:lnTo>
                  <a:lnTo>
                    <a:pt x="221" y="245"/>
                  </a:lnTo>
                  <a:lnTo>
                    <a:pt x="226" y="250"/>
                  </a:lnTo>
                  <a:lnTo>
                    <a:pt x="234" y="254"/>
                  </a:lnTo>
                  <a:lnTo>
                    <a:pt x="240" y="260"/>
                  </a:lnTo>
                  <a:lnTo>
                    <a:pt x="247" y="266"/>
                  </a:lnTo>
                  <a:lnTo>
                    <a:pt x="253" y="273"/>
                  </a:lnTo>
                  <a:lnTo>
                    <a:pt x="261" y="279"/>
                  </a:lnTo>
                  <a:lnTo>
                    <a:pt x="266" y="285"/>
                  </a:lnTo>
                  <a:lnTo>
                    <a:pt x="272" y="290"/>
                  </a:lnTo>
                  <a:lnTo>
                    <a:pt x="278" y="298"/>
                  </a:lnTo>
                  <a:lnTo>
                    <a:pt x="285" y="304"/>
                  </a:lnTo>
                  <a:lnTo>
                    <a:pt x="291" y="309"/>
                  </a:lnTo>
                  <a:lnTo>
                    <a:pt x="297" y="317"/>
                  </a:lnTo>
                  <a:lnTo>
                    <a:pt x="302" y="325"/>
                  </a:lnTo>
                  <a:lnTo>
                    <a:pt x="308" y="332"/>
                  </a:lnTo>
                  <a:lnTo>
                    <a:pt x="318" y="332"/>
                  </a:lnTo>
                  <a:lnTo>
                    <a:pt x="325" y="334"/>
                  </a:lnTo>
                  <a:lnTo>
                    <a:pt x="333" y="334"/>
                  </a:lnTo>
                  <a:lnTo>
                    <a:pt x="342" y="338"/>
                  </a:lnTo>
                  <a:lnTo>
                    <a:pt x="342" y="328"/>
                  </a:lnTo>
                  <a:lnTo>
                    <a:pt x="342" y="323"/>
                  </a:lnTo>
                  <a:lnTo>
                    <a:pt x="340" y="315"/>
                  </a:lnTo>
                  <a:lnTo>
                    <a:pt x="338" y="309"/>
                  </a:lnTo>
                  <a:lnTo>
                    <a:pt x="337" y="304"/>
                  </a:lnTo>
                  <a:lnTo>
                    <a:pt x="333" y="298"/>
                  </a:lnTo>
                  <a:lnTo>
                    <a:pt x="331" y="292"/>
                  </a:lnTo>
                  <a:lnTo>
                    <a:pt x="327" y="287"/>
                  </a:lnTo>
                  <a:lnTo>
                    <a:pt x="323" y="281"/>
                  </a:lnTo>
                  <a:lnTo>
                    <a:pt x="319" y="275"/>
                  </a:lnTo>
                  <a:lnTo>
                    <a:pt x="314" y="269"/>
                  </a:lnTo>
                  <a:lnTo>
                    <a:pt x="310" y="266"/>
                  </a:lnTo>
                  <a:lnTo>
                    <a:pt x="304" y="260"/>
                  </a:lnTo>
                  <a:lnTo>
                    <a:pt x="300" y="256"/>
                  </a:lnTo>
                  <a:lnTo>
                    <a:pt x="295" y="250"/>
                  </a:lnTo>
                  <a:lnTo>
                    <a:pt x="291" y="247"/>
                  </a:lnTo>
                  <a:lnTo>
                    <a:pt x="283" y="243"/>
                  </a:lnTo>
                  <a:lnTo>
                    <a:pt x="278" y="239"/>
                  </a:lnTo>
                  <a:lnTo>
                    <a:pt x="272" y="233"/>
                  </a:lnTo>
                  <a:lnTo>
                    <a:pt x="266" y="230"/>
                  </a:lnTo>
                  <a:lnTo>
                    <a:pt x="261" y="224"/>
                  </a:lnTo>
                  <a:lnTo>
                    <a:pt x="255" y="220"/>
                  </a:lnTo>
                  <a:lnTo>
                    <a:pt x="249" y="214"/>
                  </a:lnTo>
                  <a:lnTo>
                    <a:pt x="243" y="211"/>
                  </a:lnTo>
                  <a:lnTo>
                    <a:pt x="238" y="207"/>
                  </a:lnTo>
                  <a:lnTo>
                    <a:pt x="232" y="201"/>
                  </a:lnTo>
                  <a:lnTo>
                    <a:pt x="228" y="197"/>
                  </a:lnTo>
                  <a:lnTo>
                    <a:pt x="223" y="192"/>
                  </a:lnTo>
                  <a:lnTo>
                    <a:pt x="215" y="182"/>
                  </a:lnTo>
                  <a:lnTo>
                    <a:pt x="207" y="173"/>
                  </a:lnTo>
                  <a:lnTo>
                    <a:pt x="202" y="165"/>
                  </a:lnTo>
                  <a:lnTo>
                    <a:pt x="196" y="159"/>
                  </a:lnTo>
                  <a:lnTo>
                    <a:pt x="190" y="154"/>
                  </a:lnTo>
                  <a:lnTo>
                    <a:pt x="184" y="148"/>
                  </a:lnTo>
                  <a:lnTo>
                    <a:pt x="179" y="142"/>
                  </a:lnTo>
                  <a:lnTo>
                    <a:pt x="173" y="136"/>
                  </a:lnTo>
                  <a:lnTo>
                    <a:pt x="167" y="131"/>
                  </a:lnTo>
                  <a:lnTo>
                    <a:pt x="162" y="125"/>
                  </a:lnTo>
                  <a:lnTo>
                    <a:pt x="156" y="119"/>
                  </a:lnTo>
                  <a:lnTo>
                    <a:pt x="150" y="114"/>
                  </a:lnTo>
                  <a:lnTo>
                    <a:pt x="145" y="108"/>
                  </a:lnTo>
                  <a:lnTo>
                    <a:pt x="139" y="102"/>
                  </a:lnTo>
                  <a:lnTo>
                    <a:pt x="133" y="96"/>
                  </a:lnTo>
                  <a:lnTo>
                    <a:pt x="127" y="91"/>
                  </a:lnTo>
                  <a:lnTo>
                    <a:pt x="122" y="85"/>
                  </a:lnTo>
                  <a:lnTo>
                    <a:pt x="116" y="81"/>
                  </a:lnTo>
                  <a:lnTo>
                    <a:pt x="110" y="76"/>
                  </a:lnTo>
                  <a:lnTo>
                    <a:pt x="105" y="70"/>
                  </a:lnTo>
                  <a:lnTo>
                    <a:pt x="97" y="64"/>
                  </a:lnTo>
                  <a:lnTo>
                    <a:pt x="91" y="60"/>
                  </a:lnTo>
                  <a:lnTo>
                    <a:pt x="86" y="55"/>
                  </a:lnTo>
                  <a:lnTo>
                    <a:pt x="80" y="49"/>
                  </a:lnTo>
                  <a:lnTo>
                    <a:pt x="74" y="45"/>
                  </a:lnTo>
                  <a:lnTo>
                    <a:pt x="69" y="39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8" y="15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09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4" name="Freeform 78"/>
            <p:cNvSpPr>
              <a:spLocks/>
            </p:cNvSpPr>
            <p:nvPr/>
          </p:nvSpPr>
          <p:spPr bwMode="auto">
            <a:xfrm>
              <a:off x="3067" y="2228"/>
              <a:ext cx="225" cy="100"/>
            </a:xfrm>
            <a:custGeom>
              <a:avLst/>
              <a:gdLst>
                <a:gd name="T0" fmla="*/ 1 w 449"/>
                <a:gd name="T1" fmla="*/ 1 h 200"/>
                <a:gd name="T2" fmla="*/ 1 w 449"/>
                <a:gd name="T3" fmla="*/ 1 h 200"/>
                <a:gd name="T4" fmla="*/ 1 w 449"/>
                <a:gd name="T5" fmla="*/ 1 h 200"/>
                <a:gd name="T6" fmla="*/ 1 w 449"/>
                <a:gd name="T7" fmla="*/ 1 h 200"/>
                <a:gd name="T8" fmla="*/ 1 w 449"/>
                <a:gd name="T9" fmla="*/ 1 h 200"/>
                <a:gd name="T10" fmla="*/ 1 w 449"/>
                <a:gd name="T11" fmla="*/ 1 h 200"/>
                <a:gd name="T12" fmla="*/ 1 w 449"/>
                <a:gd name="T13" fmla="*/ 1 h 200"/>
                <a:gd name="T14" fmla="*/ 1 w 449"/>
                <a:gd name="T15" fmla="*/ 1 h 200"/>
                <a:gd name="T16" fmla="*/ 1 w 449"/>
                <a:gd name="T17" fmla="*/ 1 h 200"/>
                <a:gd name="T18" fmla="*/ 1 w 449"/>
                <a:gd name="T19" fmla="*/ 1 h 200"/>
                <a:gd name="T20" fmla="*/ 1 w 449"/>
                <a:gd name="T21" fmla="*/ 1 h 200"/>
                <a:gd name="T22" fmla="*/ 1 w 449"/>
                <a:gd name="T23" fmla="*/ 1 h 200"/>
                <a:gd name="T24" fmla="*/ 1 w 449"/>
                <a:gd name="T25" fmla="*/ 1 h 200"/>
                <a:gd name="T26" fmla="*/ 1 w 449"/>
                <a:gd name="T27" fmla="*/ 1 h 200"/>
                <a:gd name="T28" fmla="*/ 1 w 449"/>
                <a:gd name="T29" fmla="*/ 1 h 200"/>
                <a:gd name="T30" fmla="*/ 1 w 449"/>
                <a:gd name="T31" fmla="*/ 1 h 200"/>
                <a:gd name="T32" fmla="*/ 1 w 449"/>
                <a:gd name="T33" fmla="*/ 1 h 200"/>
                <a:gd name="T34" fmla="*/ 1 w 449"/>
                <a:gd name="T35" fmla="*/ 1 h 200"/>
                <a:gd name="T36" fmla="*/ 1 w 449"/>
                <a:gd name="T37" fmla="*/ 1 h 200"/>
                <a:gd name="T38" fmla="*/ 1 w 449"/>
                <a:gd name="T39" fmla="*/ 1 h 200"/>
                <a:gd name="T40" fmla="*/ 1 w 449"/>
                <a:gd name="T41" fmla="*/ 1 h 200"/>
                <a:gd name="T42" fmla="*/ 1 w 449"/>
                <a:gd name="T43" fmla="*/ 1 h 200"/>
                <a:gd name="T44" fmla="*/ 0 w 449"/>
                <a:gd name="T45" fmla="*/ 1 h 200"/>
                <a:gd name="T46" fmla="*/ 1 w 449"/>
                <a:gd name="T47" fmla="*/ 1 h 200"/>
                <a:gd name="T48" fmla="*/ 1 w 449"/>
                <a:gd name="T49" fmla="*/ 1 h 200"/>
                <a:gd name="T50" fmla="*/ 1 w 449"/>
                <a:gd name="T51" fmla="*/ 1 h 200"/>
                <a:gd name="T52" fmla="*/ 1 w 449"/>
                <a:gd name="T53" fmla="*/ 1 h 200"/>
                <a:gd name="T54" fmla="*/ 1 w 449"/>
                <a:gd name="T55" fmla="*/ 1 h 200"/>
                <a:gd name="T56" fmla="*/ 1 w 449"/>
                <a:gd name="T57" fmla="*/ 1 h 200"/>
                <a:gd name="T58" fmla="*/ 1 w 449"/>
                <a:gd name="T59" fmla="*/ 1 h 200"/>
                <a:gd name="T60" fmla="*/ 1 w 449"/>
                <a:gd name="T61" fmla="*/ 1 h 200"/>
                <a:gd name="T62" fmla="*/ 1 w 449"/>
                <a:gd name="T63" fmla="*/ 1 h 200"/>
                <a:gd name="T64" fmla="*/ 1 w 449"/>
                <a:gd name="T65" fmla="*/ 1 h 200"/>
                <a:gd name="T66" fmla="*/ 1 w 449"/>
                <a:gd name="T67" fmla="*/ 1 h 200"/>
                <a:gd name="T68" fmla="*/ 1 w 449"/>
                <a:gd name="T69" fmla="*/ 1 h 200"/>
                <a:gd name="T70" fmla="*/ 1 w 449"/>
                <a:gd name="T71" fmla="*/ 1 h 200"/>
                <a:gd name="T72" fmla="*/ 1 w 449"/>
                <a:gd name="T73" fmla="*/ 1 h 200"/>
                <a:gd name="T74" fmla="*/ 1 w 449"/>
                <a:gd name="T75" fmla="*/ 1 h 200"/>
                <a:gd name="T76" fmla="*/ 1 w 449"/>
                <a:gd name="T77" fmla="*/ 1 h 200"/>
                <a:gd name="T78" fmla="*/ 1 w 449"/>
                <a:gd name="T79" fmla="*/ 1 h 200"/>
                <a:gd name="T80" fmla="*/ 1 w 449"/>
                <a:gd name="T81" fmla="*/ 1 h 200"/>
                <a:gd name="T82" fmla="*/ 1 w 449"/>
                <a:gd name="T83" fmla="*/ 1 h 200"/>
                <a:gd name="T84" fmla="*/ 1 w 449"/>
                <a:gd name="T85" fmla="*/ 1 h 200"/>
                <a:gd name="T86" fmla="*/ 1 w 449"/>
                <a:gd name="T87" fmla="*/ 1 h 200"/>
                <a:gd name="T88" fmla="*/ 1 w 449"/>
                <a:gd name="T89" fmla="*/ 1 h 200"/>
                <a:gd name="T90" fmla="*/ 1 w 449"/>
                <a:gd name="T91" fmla="*/ 1 h 200"/>
                <a:gd name="T92" fmla="*/ 1 w 449"/>
                <a:gd name="T93" fmla="*/ 0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9"/>
                <a:gd name="T142" fmla="*/ 0 h 200"/>
                <a:gd name="T143" fmla="*/ 449 w 449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9" h="200">
                  <a:moveTo>
                    <a:pt x="432" y="0"/>
                  </a:moveTo>
                  <a:lnTo>
                    <a:pt x="426" y="4"/>
                  </a:lnTo>
                  <a:lnTo>
                    <a:pt x="421" y="6"/>
                  </a:lnTo>
                  <a:lnTo>
                    <a:pt x="413" y="9"/>
                  </a:lnTo>
                  <a:lnTo>
                    <a:pt x="407" y="13"/>
                  </a:lnTo>
                  <a:lnTo>
                    <a:pt x="402" y="15"/>
                  </a:lnTo>
                  <a:lnTo>
                    <a:pt x="396" y="19"/>
                  </a:lnTo>
                  <a:lnTo>
                    <a:pt x="388" y="21"/>
                  </a:lnTo>
                  <a:lnTo>
                    <a:pt x="383" y="25"/>
                  </a:lnTo>
                  <a:lnTo>
                    <a:pt x="377" y="27"/>
                  </a:lnTo>
                  <a:lnTo>
                    <a:pt x="369" y="30"/>
                  </a:lnTo>
                  <a:lnTo>
                    <a:pt x="364" y="32"/>
                  </a:lnTo>
                  <a:lnTo>
                    <a:pt x="358" y="36"/>
                  </a:lnTo>
                  <a:lnTo>
                    <a:pt x="352" y="40"/>
                  </a:lnTo>
                  <a:lnTo>
                    <a:pt x="346" y="42"/>
                  </a:lnTo>
                  <a:lnTo>
                    <a:pt x="341" y="46"/>
                  </a:lnTo>
                  <a:lnTo>
                    <a:pt x="335" y="49"/>
                  </a:lnTo>
                  <a:lnTo>
                    <a:pt x="327" y="51"/>
                  </a:lnTo>
                  <a:lnTo>
                    <a:pt x="322" y="55"/>
                  </a:lnTo>
                  <a:lnTo>
                    <a:pt x="314" y="57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7" y="66"/>
                  </a:lnTo>
                  <a:lnTo>
                    <a:pt x="289" y="68"/>
                  </a:lnTo>
                  <a:lnTo>
                    <a:pt x="284" y="72"/>
                  </a:lnTo>
                  <a:lnTo>
                    <a:pt x="278" y="74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1" y="84"/>
                  </a:lnTo>
                  <a:lnTo>
                    <a:pt x="253" y="85"/>
                  </a:lnTo>
                  <a:lnTo>
                    <a:pt x="248" y="89"/>
                  </a:lnTo>
                  <a:lnTo>
                    <a:pt x="242" y="91"/>
                  </a:lnTo>
                  <a:lnTo>
                    <a:pt x="236" y="95"/>
                  </a:lnTo>
                  <a:lnTo>
                    <a:pt x="229" y="97"/>
                  </a:lnTo>
                  <a:lnTo>
                    <a:pt x="223" y="99"/>
                  </a:lnTo>
                  <a:lnTo>
                    <a:pt x="215" y="101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6" y="106"/>
                  </a:lnTo>
                  <a:lnTo>
                    <a:pt x="191" y="110"/>
                  </a:lnTo>
                  <a:lnTo>
                    <a:pt x="185" y="112"/>
                  </a:lnTo>
                  <a:lnTo>
                    <a:pt x="177" y="114"/>
                  </a:lnTo>
                  <a:lnTo>
                    <a:pt x="172" y="116"/>
                  </a:lnTo>
                  <a:lnTo>
                    <a:pt x="164" y="118"/>
                  </a:lnTo>
                  <a:lnTo>
                    <a:pt x="158" y="122"/>
                  </a:lnTo>
                  <a:lnTo>
                    <a:pt x="153" y="123"/>
                  </a:lnTo>
                  <a:lnTo>
                    <a:pt x="145" y="125"/>
                  </a:lnTo>
                  <a:lnTo>
                    <a:pt x="139" y="127"/>
                  </a:lnTo>
                  <a:lnTo>
                    <a:pt x="134" y="129"/>
                  </a:lnTo>
                  <a:lnTo>
                    <a:pt x="126" y="131"/>
                  </a:lnTo>
                  <a:lnTo>
                    <a:pt x="118" y="133"/>
                  </a:lnTo>
                  <a:lnTo>
                    <a:pt x="113" y="135"/>
                  </a:lnTo>
                  <a:lnTo>
                    <a:pt x="107" y="137"/>
                  </a:lnTo>
                  <a:lnTo>
                    <a:pt x="99" y="137"/>
                  </a:lnTo>
                  <a:lnTo>
                    <a:pt x="92" y="139"/>
                  </a:lnTo>
                  <a:lnTo>
                    <a:pt x="86" y="141"/>
                  </a:lnTo>
                  <a:lnTo>
                    <a:pt x="78" y="142"/>
                  </a:lnTo>
                  <a:lnTo>
                    <a:pt x="71" y="144"/>
                  </a:lnTo>
                  <a:lnTo>
                    <a:pt x="65" y="144"/>
                  </a:lnTo>
                  <a:lnTo>
                    <a:pt x="57" y="146"/>
                  </a:lnTo>
                  <a:lnTo>
                    <a:pt x="52" y="148"/>
                  </a:lnTo>
                  <a:lnTo>
                    <a:pt x="44" y="148"/>
                  </a:lnTo>
                  <a:lnTo>
                    <a:pt x="38" y="150"/>
                  </a:lnTo>
                  <a:lnTo>
                    <a:pt x="31" y="152"/>
                  </a:lnTo>
                  <a:lnTo>
                    <a:pt x="25" y="154"/>
                  </a:lnTo>
                  <a:lnTo>
                    <a:pt x="19" y="160"/>
                  </a:lnTo>
                  <a:lnTo>
                    <a:pt x="14" y="167"/>
                  </a:lnTo>
                  <a:lnTo>
                    <a:pt x="6" y="175"/>
                  </a:lnTo>
                  <a:lnTo>
                    <a:pt x="0" y="182"/>
                  </a:lnTo>
                  <a:lnTo>
                    <a:pt x="10" y="186"/>
                  </a:lnTo>
                  <a:lnTo>
                    <a:pt x="18" y="192"/>
                  </a:lnTo>
                  <a:lnTo>
                    <a:pt x="25" y="194"/>
                  </a:lnTo>
                  <a:lnTo>
                    <a:pt x="35" y="200"/>
                  </a:lnTo>
                  <a:lnTo>
                    <a:pt x="40" y="196"/>
                  </a:lnTo>
                  <a:lnTo>
                    <a:pt x="48" y="194"/>
                  </a:lnTo>
                  <a:lnTo>
                    <a:pt x="54" y="192"/>
                  </a:lnTo>
                  <a:lnTo>
                    <a:pt x="61" y="192"/>
                  </a:lnTo>
                  <a:lnTo>
                    <a:pt x="67" y="188"/>
                  </a:lnTo>
                  <a:lnTo>
                    <a:pt x="75" y="186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95" y="181"/>
                  </a:lnTo>
                  <a:lnTo>
                    <a:pt x="101" y="181"/>
                  </a:lnTo>
                  <a:lnTo>
                    <a:pt x="109" y="177"/>
                  </a:lnTo>
                  <a:lnTo>
                    <a:pt x="116" y="177"/>
                  </a:lnTo>
                  <a:lnTo>
                    <a:pt x="122" y="175"/>
                  </a:lnTo>
                  <a:lnTo>
                    <a:pt x="130" y="173"/>
                  </a:lnTo>
                  <a:lnTo>
                    <a:pt x="135" y="171"/>
                  </a:lnTo>
                  <a:lnTo>
                    <a:pt x="143" y="169"/>
                  </a:lnTo>
                  <a:lnTo>
                    <a:pt x="149" y="167"/>
                  </a:lnTo>
                  <a:lnTo>
                    <a:pt x="156" y="165"/>
                  </a:lnTo>
                  <a:lnTo>
                    <a:pt x="164" y="163"/>
                  </a:lnTo>
                  <a:lnTo>
                    <a:pt x="172" y="162"/>
                  </a:lnTo>
                  <a:lnTo>
                    <a:pt x="177" y="158"/>
                  </a:lnTo>
                  <a:lnTo>
                    <a:pt x="185" y="158"/>
                  </a:lnTo>
                  <a:lnTo>
                    <a:pt x="191" y="154"/>
                  </a:lnTo>
                  <a:lnTo>
                    <a:pt x="198" y="154"/>
                  </a:lnTo>
                  <a:lnTo>
                    <a:pt x="204" y="150"/>
                  </a:lnTo>
                  <a:lnTo>
                    <a:pt x="211" y="148"/>
                  </a:lnTo>
                  <a:lnTo>
                    <a:pt x="217" y="146"/>
                  </a:lnTo>
                  <a:lnTo>
                    <a:pt x="225" y="144"/>
                  </a:lnTo>
                  <a:lnTo>
                    <a:pt x="232" y="142"/>
                  </a:lnTo>
                  <a:lnTo>
                    <a:pt x="240" y="141"/>
                  </a:lnTo>
                  <a:lnTo>
                    <a:pt x="246" y="139"/>
                  </a:lnTo>
                  <a:lnTo>
                    <a:pt x="253" y="137"/>
                  </a:lnTo>
                  <a:lnTo>
                    <a:pt x="259" y="135"/>
                  </a:lnTo>
                  <a:lnTo>
                    <a:pt x="267" y="131"/>
                  </a:lnTo>
                  <a:lnTo>
                    <a:pt x="272" y="129"/>
                  </a:lnTo>
                  <a:lnTo>
                    <a:pt x="280" y="125"/>
                  </a:lnTo>
                  <a:lnTo>
                    <a:pt x="286" y="123"/>
                  </a:lnTo>
                  <a:lnTo>
                    <a:pt x="291" y="120"/>
                  </a:lnTo>
                  <a:lnTo>
                    <a:pt x="299" y="118"/>
                  </a:lnTo>
                  <a:lnTo>
                    <a:pt x="306" y="116"/>
                  </a:lnTo>
                  <a:lnTo>
                    <a:pt x="312" y="112"/>
                  </a:lnTo>
                  <a:lnTo>
                    <a:pt x="318" y="108"/>
                  </a:lnTo>
                  <a:lnTo>
                    <a:pt x="325" y="106"/>
                  </a:lnTo>
                  <a:lnTo>
                    <a:pt x="331" y="104"/>
                  </a:lnTo>
                  <a:lnTo>
                    <a:pt x="337" y="99"/>
                  </a:lnTo>
                  <a:lnTo>
                    <a:pt x="343" y="97"/>
                  </a:lnTo>
                  <a:lnTo>
                    <a:pt x="350" y="93"/>
                  </a:lnTo>
                  <a:lnTo>
                    <a:pt x="356" y="91"/>
                  </a:lnTo>
                  <a:lnTo>
                    <a:pt x="362" y="85"/>
                  </a:lnTo>
                  <a:lnTo>
                    <a:pt x="367" y="84"/>
                  </a:lnTo>
                  <a:lnTo>
                    <a:pt x="373" y="78"/>
                  </a:lnTo>
                  <a:lnTo>
                    <a:pt x="381" y="76"/>
                  </a:lnTo>
                  <a:lnTo>
                    <a:pt x="386" y="70"/>
                  </a:lnTo>
                  <a:lnTo>
                    <a:pt x="392" y="66"/>
                  </a:lnTo>
                  <a:lnTo>
                    <a:pt x="398" y="63"/>
                  </a:lnTo>
                  <a:lnTo>
                    <a:pt x="405" y="59"/>
                  </a:lnTo>
                  <a:lnTo>
                    <a:pt x="411" y="53"/>
                  </a:lnTo>
                  <a:lnTo>
                    <a:pt x="417" y="49"/>
                  </a:lnTo>
                  <a:lnTo>
                    <a:pt x="422" y="44"/>
                  </a:lnTo>
                  <a:lnTo>
                    <a:pt x="426" y="40"/>
                  </a:lnTo>
                  <a:lnTo>
                    <a:pt x="432" y="34"/>
                  </a:lnTo>
                  <a:lnTo>
                    <a:pt x="438" y="30"/>
                  </a:lnTo>
                  <a:lnTo>
                    <a:pt x="443" y="25"/>
                  </a:lnTo>
                  <a:lnTo>
                    <a:pt x="449" y="21"/>
                  </a:lnTo>
                  <a:lnTo>
                    <a:pt x="445" y="15"/>
                  </a:lnTo>
                  <a:lnTo>
                    <a:pt x="441" y="11"/>
                  </a:lnTo>
                  <a:lnTo>
                    <a:pt x="436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5" name="Freeform 79"/>
            <p:cNvSpPr>
              <a:spLocks/>
            </p:cNvSpPr>
            <p:nvPr/>
          </p:nvSpPr>
          <p:spPr bwMode="auto">
            <a:xfrm>
              <a:off x="2708" y="2163"/>
              <a:ext cx="194" cy="74"/>
            </a:xfrm>
            <a:custGeom>
              <a:avLst/>
              <a:gdLst>
                <a:gd name="T0" fmla="*/ 1 w 388"/>
                <a:gd name="T1" fmla="*/ 1 h 146"/>
                <a:gd name="T2" fmla="*/ 1 w 388"/>
                <a:gd name="T3" fmla="*/ 1 h 146"/>
                <a:gd name="T4" fmla="*/ 1 w 388"/>
                <a:gd name="T5" fmla="*/ 1 h 146"/>
                <a:gd name="T6" fmla="*/ 1 w 388"/>
                <a:gd name="T7" fmla="*/ 1 h 146"/>
                <a:gd name="T8" fmla="*/ 1 w 388"/>
                <a:gd name="T9" fmla="*/ 1 h 146"/>
                <a:gd name="T10" fmla="*/ 1 w 388"/>
                <a:gd name="T11" fmla="*/ 1 h 146"/>
                <a:gd name="T12" fmla="*/ 1 w 388"/>
                <a:gd name="T13" fmla="*/ 1 h 146"/>
                <a:gd name="T14" fmla="*/ 1 w 388"/>
                <a:gd name="T15" fmla="*/ 1 h 146"/>
                <a:gd name="T16" fmla="*/ 1 w 388"/>
                <a:gd name="T17" fmla="*/ 1 h 146"/>
                <a:gd name="T18" fmla="*/ 1 w 388"/>
                <a:gd name="T19" fmla="*/ 1 h 146"/>
                <a:gd name="T20" fmla="*/ 1 w 388"/>
                <a:gd name="T21" fmla="*/ 1 h 146"/>
                <a:gd name="T22" fmla="*/ 1 w 388"/>
                <a:gd name="T23" fmla="*/ 1 h 146"/>
                <a:gd name="T24" fmla="*/ 1 w 388"/>
                <a:gd name="T25" fmla="*/ 1 h 146"/>
                <a:gd name="T26" fmla="*/ 1 w 388"/>
                <a:gd name="T27" fmla="*/ 1 h 146"/>
                <a:gd name="T28" fmla="*/ 1 w 388"/>
                <a:gd name="T29" fmla="*/ 1 h 146"/>
                <a:gd name="T30" fmla="*/ 1 w 388"/>
                <a:gd name="T31" fmla="*/ 1 h 146"/>
                <a:gd name="T32" fmla="*/ 1 w 388"/>
                <a:gd name="T33" fmla="*/ 1 h 146"/>
                <a:gd name="T34" fmla="*/ 1 w 388"/>
                <a:gd name="T35" fmla="*/ 1 h 146"/>
                <a:gd name="T36" fmla="*/ 1 w 388"/>
                <a:gd name="T37" fmla="*/ 1 h 146"/>
                <a:gd name="T38" fmla="*/ 1 w 388"/>
                <a:gd name="T39" fmla="*/ 1 h 146"/>
                <a:gd name="T40" fmla="*/ 1 w 388"/>
                <a:gd name="T41" fmla="*/ 1 h 146"/>
                <a:gd name="T42" fmla="*/ 1 w 388"/>
                <a:gd name="T43" fmla="*/ 1 h 146"/>
                <a:gd name="T44" fmla="*/ 1 w 388"/>
                <a:gd name="T45" fmla="*/ 1 h 146"/>
                <a:gd name="T46" fmla="*/ 1 w 388"/>
                <a:gd name="T47" fmla="*/ 1 h 146"/>
                <a:gd name="T48" fmla="*/ 1 w 388"/>
                <a:gd name="T49" fmla="*/ 1 h 146"/>
                <a:gd name="T50" fmla="*/ 1 w 388"/>
                <a:gd name="T51" fmla="*/ 1 h 146"/>
                <a:gd name="T52" fmla="*/ 1 w 388"/>
                <a:gd name="T53" fmla="*/ 1 h 146"/>
                <a:gd name="T54" fmla="*/ 1 w 388"/>
                <a:gd name="T55" fmla="*/ 1 h 146"/>
                <a:gd name="T56" fmla="*/ 1 w 388"/>
                <a:gd name="T57" fmla="*/ 1 h 146"/>
                <a:gd name="T58" fmla="*/ 1 w 388"/>
                <a:gd name="T59" fmla="*/ 1 h 146"/>
                <a:gd name="T60" fmla="*/ 1 w 388"/>
                <a:gd name="T61" fmla="*/ 1 h 146"/>
                <a:gd name="T62" fmla="*/ 1 w 388"/>
                <a:gd name="T63" fmla="*/ 1 h 146"/>
                <a:gd name="T64" fmla="*/ 1 w 388"/>
                <a:gd name="T65" fmla="*/ 1 h 146"/>
                <a:gd name="T66" fmla="*/ 1 w 388"/>
                <a:gd name="T67" fmla="*/ 1 h 146"/>
                <a:gd name="T68" fmla="*/ 1 w 388"/>
                <a:gd name="T69" fmla="*/ 1 h 146"/>
                <a:gd name="T70" fmla="*/ 1 w 388"/>
                <a:gd name="T71" fmla="*/ 1 h 146"/>
                <a:gd name="T72" fmla="*/ 1 w 388"/>
                <a:gd name="T73" fmla="*/ 1 h 146"/>
                <a:gd name="T74" fmla="*/ 1 w 388"/>
                <a:gd name="T75" fmla="*/ 1 h 146"/>
                <a:gd name="T76" fmla="*/ 1 w 388"/>
                <a:gd name="T77" fmla="*/ 1 h 146"/>
                <a:gd name="T78" fmla="*/ 1 w 388"/>
                <a:gd name="T79" fmla="*/ 1 h 146"/>
                <a:gd name="T80" fmla="*/ 1 w 388"/>
                <a:gd name="T81" fmla="*/ 1 h 146"/>
                <a:gd name="T82" fmla="*/ 1 w 388"/>
                <a:gd name="T83" fmla="*/ 1 h 146"/>
                <a:gd name="T84" fmla="*/ 1 w 388"/>
                <a:gd name="T85" fmla="*/ 1 h 146"/>
                <a:gd name="T86" fmla="*/ 1 w 388"/>
                <a:gd name="T87" fmla="*/ 1 h 146"/>
                <a:gd name="T88" fmla="*/ 1 w 388"/>
                <a:gd name="T89" fmla="*/ 1 h 146"/>
                <a:gd name="T90" fmla="*/ 1 w 388"/>
                <a:gd name="T91" fmla="*/ 1 h 146"/>
                <a:gd name="T92" fmla="*/ 1 w 388"/>
                <a:gd name="T93" fmla="*/ 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8"/>
                <a:gd name="T142" fmla="*/ 0 h 146"/>
                <a:gd name="T143" fmla="*/ 388 w 388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8" h="146">
                  <a:moveTo>
                    <a:pt x="378" y="0"/>
                  </a:moveTo>
                  <a:lnTo>
                    <a:pt x="371" y="2"/>
                  </a:lnTo>
                  <a:lnTo>
                    <a:pt x="367" y="5"/>
                  </a:lnTo>
                  <a:lnTo>
                    <a:pt x="361" y="7"/>
                  </a:lnTo>
                  <a:lnTo>
                    <a:pt x="355" y="11"/>
                  </a:lnTo>
                  <a:lnTo>
                    <a:pt x="348" y="13"/>
                  </a:lnTo>
                  <a:lnTo>
                    <a:pt x="342" y="15"/>
                  </a:lnTo>
                  <a:lnTo>
                    <a:pt x="336" y="19"/>
                  </a:lnTo>
                  <a:lnTo>
                    <a:pt x="331" y="21"/>
                  </a:lnTo>
                  <a:lnTo>
                    <a:pt x="325" y="22"/>
                  </a:lnTo>
                  <a:lnTo>
                    <a:pt x="319" y="24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0" y="30"/>
                  </a:lnTo>
                  <a:lnTo>
                    <a:pt x="295" y="32"/>
                  </a:lnTo>
                  <a:lnTo>
                    <a:pt x="291" y="34"/>
                  </a:lnTo>
                  <a:lnTo>
                    <a:pt x="285" y="38"/>
                  </a:lnTo>
                  <a:lnTo>
                    <a:pt x="277" y="38"/>
                  </a:lnTo>
                  <a:lnTo>
                    <a:pt x="272" y="40"/>
                  </a:lnTo>
                  <a:lnTo>
                    <a:pt x="266" y="41"/>
                  </a:lnTo>
                  <a:lnTo>
                    <a:pt x="260" y="43"/>
                  </a:lnTo>
                  <a:lnTo>
                    <a:pt x="253" y="43"/>
                  </a:lnTo>
                  <a:lnTo>
                    <a:pt x="247" y="45"/>
                  </a:lnTo>
                  <a:lnTo>
                    <a:pt x="241" y="47"/>
                  </a:lnTo>
                  <a:lnTo>
                    <a:pt x="236" y="49"/>
                  </a:lnTo>
                  <a:lnTo>
                    <a:pt x="230" y="51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3" y="55"/>
                  </a:lnTo>
                  <a:lnTo>
                    <a:pt x="205" y="55"/>
                  </a:lnTo>
                  <a:lnTo>
                    <a:pt x="200" y="59"/>
                  </a:lnTo>
                  <a:lnTo>
                    <a:pt x="194" y="60"/>
                  </a:lnTo>
                  <a:lnTo>
                    <a:pt x="188" y="60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69" y="64"/>
                  </a:lnTo>
                  <a:lnTo>
                    <a:pt x="163" y="66"/>
                  </a:lnTo>
                  <a:lnTo>
                    <a:pt x="156" y="66"/>
                  </a:lnTo>
                  <a:lnTo>
                    <a:pt x="150" y="68"/>
                  </a:lnTo>
                  <a:lnTo>
                    <a:pt x="144" y="70"/>
                  </a:lnTo>
                  <a:lnTo>
                    <a:pt x="141" y="72"/>
                  </a:lnTo>
                  <a:lnTo>
                    <a:pt x="133" y="72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6" y="78"/>
                  </a:lnTo>
                  <a:lnTo>
                    <a:pt x="108" y="78"/>
                  </a:lnTo>
                  <a:lnTo>
                    <a:pt x="103" y="81"/>
                  </a:lnTo>
                  <a:lnTo>
                    <a:pt x="97" y="81"/>
                  </a:lnTo>
                  <a:lnTo>
                    <a:pt x="91" y="85"/>
                  </a:lnTo>
                  <a:lnTo>
                    <a:pt x="85" y="85"/>
                  </a:lnTo>
                  <a:lnTo>
                    <a:pt x="80" y="87"/>
                  </a:lnTo>
                  <a:lnTo>
                    <a:pt x="72" y="89"/>
                  </a:lnTo>
                  <a:lnTo>
                    <a:pt x="68" y="91"/>
                  </a:lnTo>
                  <a:lnTo>
                    <a:pt x="61" y="93"/>
                  </a:lnTo>
                  <a:lnTo>
                    <a:pt x="55" y="95"/>
                  </a:lnTo>
                  <a:lnTo>
                    <a:pt x="49" y="97"/>
                  </a:lnTo>
                  <a:lnTo>
                    <a:pt x="44" y="99"/>
                  </a:lnTo>
                  <a:lnTo>
                    <a:pt x="38" y="100"/>
                  </a:lnTo>
                  <a:lnTo>
                    <a:pt x="32" y="104"/>
                  </a:lnTo>
                  <a:lnTo>
                    <a:pt x="27" y="106"/>
                  </a:lnTo>
                  <a:lnTo>
                    <a:pt x="21" y="108"/>
                  </a:lnTo>
                  <a:lnTo>
                    <a:pt x="15" y="112"/>
                  </a:lnTo>
                  <a:lnTo>
                    <a:pt x="9" y="114"/>
                  </a:lnTo>
                  <a:lnTo>
                    <a:pt x="4" y="118"/>
                  </a:lnTo>
                  <a:lnTo>
                    <a:pt x="0" y="119"/>
                  </a:lnTo>
                  <a:lnTo>
                    <a:pt x="6" y="127"/>
                  </a:lnTo>
                  <a:lnTo>
                    <a:pt x="13" y="133"/>
                  </a:lnTo>
                  <a:lnTo>
                    <a:pt x="19" y="138"/>
                  </a:lnTo>
                  <a:lnTo>
                    <a:pt x="27" y="146"/>
                  </a:lnTo>
                  <a:lnTo>
                    <a:pt x="32" y="142"/>
                  </a:lnTo>
                  <a:lnTo>
                    <a:pt x="38" y="142"/>
                  </a:lnTo>
                  <a:lnTo>
                    <a:pt x="44" y="140"/>
                  </a:lnTo>
                  <a:lnTo>
                    <a:pt x="49" y="140"/>
                  </a:lnTo>
                  <a:lnTo>
                    <a:pt x="55" y="138"/>
                  </a:lnTo>
                  <a:lnTo>
                    <a:pt x="61" y="137"/>
                  </a:lnTo>
                  <a:lnTo>
                    <a:pt x="66" y="135"/>
                  </a:lnTo>
                  <a:lnTo>
                    <a:pt x="70" y="135"/>
                  </a:lnTo>
                  <a:lnTo>
                    <a:pt x="76" y="133"/>
                  </a:lnTo>
                  <a:lnTo>
                    <a:pt x="82" y="131"/>
                  </a:lnTo>
                  <a:lnTo>
                    <a:pt x="87" y="129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6" y="125"/>
                  </a:lnTo>
                  <a:lnTo>
                    <a:pt x="112" y="123"/>
                  </a:lnTo>
                  <a:lnTo>
                    <a:pt x="120" y="123"/>
                  </a:lnTo>
                  <a:lnTo>
                    <a:pt x="125" y="121"/>
                  </a:lnTo>
                  <a:lnTo>
                    <a:pt x="131" y="121"/>
                  </a:lnTo>
                  <a:lnTo>
                    <a:pt x="137" y="119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54" y="116"/>
                  </a:lnTo>
                  <a:lnTo>
                    <a:pt x="160" y="114"/>
                  </a:lnTo>
                  <a:lnTo>
                    <a:pt x="165" y="114"/>
                  </a:lnTo>
                  <a:lnTo>
                    <a:pt x="171" y="112"/>
                  </a:lnTo>
                  <a:lnTo>
                    <a:pt x="177" y="112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4" y="108"/>
                  </a:lnTo>
                  <a:lnTo>
                    <a:pt x="201" y="106"/>
                  </a:lnTo>
                  <a:lnTo>
                    <a:pt x="207" y="104"/>
                  </a:lnTo>
                  <a:lnTo>
                    <a:pt x="213" y="104"/>
                  </a:lnTo>
                  <a:lnTo>
                    <a:pt x="219" y="102"/>
                  </a:lnTo>
                  <a:lnTo>
                    <a:pt x="224" y="100"/>
                  </a:lnTo>
                  <a:lnTo>
                    <a:pt x="230" y="99"/>
                  </a:lnTo>
                  <a:lnTo>
                    <a:pt x="236" y="99"/>
                  </a:lnTo>
                  <a:lnTo>
                    <a:pt x="241" y="97"/>
                  </a:lnTo>
                  <a:lnTo>
                    <a:pt x="247" y="95"/>
                  </a:lnTo>
                  <a:lnTo>
                    <a:pt x="253" y="93"/>
                  </a:lnTo>
                  <a:lnTo>
                    <a:pt x="258" y="93"/>
                  </a:lnTo>
                  <a:lnTo>
                    <a:pt x="264" y="89"/>
                  </a:lnTo>
                  <a:lnTo>
                    <a:pt x="270" y="89"/>
                  </a:lnTo>
                  <a:lnTo>
                    <a:pt x="276" y="85"/>
                  </a:lnTo>
                  <a:lnTo>
                    <a:pt x="281" y="85"/>
                  </a:lnTo>
                  <a:lnTo>
                    <a:pt x="287" y="81"/>
                  </a:lnTo>
                  <a:lnTo>
                    <a:pt x="293" y="81"/>
                  </a:lnTo>
                  <a:lnTo>
                    <a:pt x="298" y="78"/>
                  </a:lnTo>
                  <a:lnTo>
                    <a:pt x="302" y="78"/>
                  </a:lnTo>
                  <a:lnTo>
                    <a:pt x="308" y="74"/>
                  </a:lnTo>
                  <a:lnTo>
                    <a:pt x="314" y="72"/>
                  </a:lnTo>
                  <a:lnTo>
                    <a:pt x="317" y="70"/>
                  </a:lnTo>
                  <a:lnTo>
                    <a:pt x="323" y="68"/>
                  </a:lnTo>
                  <a:lnTo>
                    <a:pt x="329" y="66"/>
                  </a:lnTo>
                  <a:lnTo>
                    <a:pt x="334" y="62"/>
                  </a:lnTo>
                  <a:lnTo>
                    <a:pt x="340" y="60"/>
                  </a:lnTo>
                  <a:lnTo>
                    <a:pt x="346" y="59"/>
                  </a:lnTo>
                  <a:lnTo>
                    <a:pt x="350" y="55"/>
                  </a:lnTo>
                  <a:lnTo>
                    <a:pt x="355" y="53"/>
                  </a:lnTo>
                  <a:lnTo>
                    <a:pt x="361" y="51"/>
                  </a:lnTo>
                  <a:lnTo>
                    <a:pt x="367" y="47"/>
                  </a:lnTo>
                  <a:lnTo>
                    <a:pt x="371" y="45"/>
                  </a:lnTo>
                  <a:lnTo>
                    <a:pt x="376" y="41"/>
                  </a:lnTo>
                  <a:lnTo>
                    <a:pt x="382" y="40"/>
                  </a:lnTo>
                  <a:lnTo>
                    <a:pt x="388" y="36"/>
                  </a:lnTo>
                  <a:lnTo>
                    <a:pt x="386" y="30"/>
                  </a:lnTo>
                  <a:lnTo>
                    <a:pt x="386" y="26"/>
                  </a:lnTo>
                  <a:lnTo>
                    <a:pt x="384" y="21"/>
                  </a:lnTo>
                  <a:lnTo>
                    <a:pt x="382" y="15"/>
                  </a:lnTo>
                  <a:lnTo>
                    <a:pt x="380" y="9"/>
                  </a:lnTo>
                  <a:lnTo>
                    <a:pt x="378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0F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6" name="Freeform 80"/>
            <p:cNvSpPr>
              <a:spLocks/>
            </p:cNvSpPr>
            <p:nvPr/>
          </p:nvSpPr>
          <p:spPr bwMode="auto">
            <a:xfrm>
              <a:off x="2488" y="2032"/>
              <a:ext cx="89" cy="152"/>
            </a:xfrm>
            <a:custGeom>
              <a:avLst/>
              <a:gdLst>
                <a:gd name="T0" fmla="*/ 1 w 177"/>
                <a:gd name="T1" fmla="*/ 1 h 304"/>
                <a:gd name="T2" fmla="*/ 1 w 177"/>
                <a:gd name="T3" fmla="*/ 1 h 304"/>
                <a:gd name="T4" fmla="*/ 1 w 177"/>
                <a:gd name="T5" fmla="*/ 1 h 304"/>
                <a:gd name="T6" fmla="*/ 0 w 177"/>
                <a:gd name="T7" fmla="*/ 1 h 304"/>
                <a:gd name="T8" fmla="*/ 0 w 177"/>
                <a:gd name="T9" fmla="*/ 1 h 304"/>
                <a:gd name="T10" fmla="*/ 1 w 177"/>
                <a:gd name="T11" fmla="*/ 1 h 304"/>
                <a:gd name="T12" fmla="*/ 1 w 177"/>
                <a:gd name="T13" fmla="*/ 1 h 304"/>
                <a:gd name="T14" fmla="*/ 1 w 177"/>
                <a:gd name="T15" fmla="*/ 1 h 304"/>
                <a:gd name="T16" fmla="*/ 1 w 177"/>
                <a:gd name="T17" fmla="*/ 1 h 304"/>
                <a:gd name="T18" fmla="*/ 1 w 177"/>
                <a:gd name="T19" fmla="*/ 1 h 304"/>
                <a:gd name="T20" fmla="*/ 1 w 177"/>
                <a:gd name="T21" fmla="*/ 1 h 304"/>
                <a:gd name="T22" fmla="*/ 1 w 177"/>
                <a:gd name="T23" fmla="*/ 1 h 304"/>
                <a:gd name="T24" fmla="*/ 1 w 177"/>
                <a:gd name="T25" fmla="*/ 1 h 304"/>
                <a:gd name="T26" fmla="*/ 1 w 177"/>
                <a:gd name="T27" fmla="*/ 1 h 304"/>
                <a:gd name="T28" fmla="*/ 1 w 177"/>
                <a:gd name="T29" fmla="*/ 1 h 304"/>
                <a:gd name="T30" fmla="*/ 1 w 177"/>
                <a:gd name="T31" fmla="*/ 1 h 304"/>
                <a:gd name="T32" fmla="*/ 1 w 177"/>
                <a:gd name="T33" fmla="*/ 1 h 304"/>
                <a:gd name="T34" fmla="*/ 1 w 177"/>
                <a:gd name="T35" fmla="*/ 1 h 304"/>
                <a:gd name="T36" fmla="*/ 1 w 177"/>
                <a:gd name="T37" fmla="*/ 1 h 304"/>
                <a:gd name="T38" fmla="*/ 1 w 177"/>
                <a:gd name="T39" fmla="*/ 1 h 304"/>
                <a:gd name="T40" fmla="*/ 1 w 177"/>
                <a:gd name="T41" fmla="*/ 1 h 304"/>
                <a:gd name="T42" fmla="*/ 1 w 177"/>
                <a:gd name="T43" fmla="*/ 1 h 304"/>
                <a:gd name="T44" fmla="*/ 1 w 177"/>
                <a:gd name="T45" fmla="*/ 1 h 304"/>
                <a:gd name="T46" fmla="*/ 1 w 177"/>
                <a:gd name="T47" fmla="*/ 1 h 304"/>
                <a:gd name="T48" fmla="*/ 1 w 177"/>
                <a:gd name="T49" fmla="*/ 1 h 304"/>
                <a:gd name="T50" fmla="*/ 1 w 177"/>
                <a:gd name="T51" fmla="*/ 1 h 304"/>
                <a:gd name="T52" fmla="*/ 1 w 177"/>
                <a:gd name="T53" fmla="*/ 1 h 304"/>
                <a:gd name="T54" fmla="*/ 1 w 177"/>
                <a:gd name="T55" fmla="*/ 1 h 304"/>
                <a:gd name="T56" fmla="*/ 1 w 177"/>
                <a:gd name="T57" fmla="*/ 1 h 304"/>
                <a:gd name="T58" fmla="*/ 1 w 177"/>
                <a:gd name="T59" fmla="*/ 1 h 304"/>
                <a:gd name="T60" fmla="*/ 1 w 177"/>
                <a:gd name="T61" fmla="*/ 1 h 304"/>
                <a:gd name="T62" fmla="*/ 1 w 177"/>
                <a:gd name="T63" fmla="*/ 1 h 304"/>
                <a:gd name="T64" fmla="*/ 1 w 177"/>
                <a:gd name="T65" fmla="*/ 1 h 304"/>
                <a:gd name="T66" fmla="*/ 1 w 177"/>
                <a:gd name="T67" fmla="*/ 1 h 304"/>
                <a:gd name="T68" fmla="*/ 1 w 177"/>
                <a:gd name="T69" fmla="*/ 1 h 304"/>
                <a:gd name="T70" fmla="*/ 1 w 177"/>
                <a:gd name="T71" fmla="*/ 1 h 304"/>
                <a:gd name="T72" fmla="*/ 1 w 177"/>
                <a:gd name="T73" fmla="*/ 1 h 304"/>
                <a:gd name="T74" fmla="*/ 1 w 177"/>
                <a:gd name="T75" fmla="*/ 1 h 304"/>
                <a:gd name="T76" fmla="*/ 1 w 177"/>
                <a:gd name="T77" fmla="*/ 1 h 304"/>
                <a:gd name="T78" fmla="*/ 1 w 177"/>
                <a:gd name="T79" fmla="*/ 1 h 304"/>
                <a:gd name="T80" fmla="*/ 1 w 177"/>
                <a:gd name="T81" fmla="*/ 1 h 304"/>
                <a:gd name="T82" fmla="*/ 1 w 177"/>
                <a:gd name="T83" fmla="*/ 1 h 304"/>
                <a:gd name="T84" fmla="*/ 1 w 177"/>
                <a:gd name="T85" fmla="*/ 1 h 304"/>
                <a:gd name="T86" fmla="*/ 1 w 177"/>
                <a:gd name="T87" fmla="*/ 1 h 304"/>
                <a:gd name="T88" fmla="*/ 1 w 177"/>
                <a:gd name="T89" fmla="*/ 1 h 304"/>
                <a:gd name="T90" fmla="*/ 1 w 177"/>
                <a:gd name="T91" fmla="*/ 1 h 304"/>
                <a:gd name="T92" fmla="*/ 1 w 177"/>
                <a:gd name="T93" fmla="*/ 1 h 304"/>
                <a:gd name="T94" fmla="*/ 1 w 177"/>
                <a:gd name="T95" fmla="*/ 1 h 304"/>
                <a:gd name="T96" fmla="*/ 1 w 177"/>
                <a:gd name="T97" fmla="*/ 0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304"/>
                <a:gd name="T149" fmla="*/ 177 w 177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304">
                  <a:moveTo>
                    <a:pt x="21" y="0"/>
                  </a:moveTo>
                  <a:lnTo>
                    <a:pt x="15" y="6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4"/>
                  </a:lnTo>
                  <a:lnTo>
                    <a:pt x="6" y="84"/>
                  </a:lnTo>
                  <a:lnTo>
                    <a:pt x="7" y="92"/>
                  </a:lnTo>
                  <a:lnTo>
                    <a:pt x="11" y="99"/>
                  </a:lnTo>
                  <a:lnTo>
                    <a:pt x="15" y="107"/>
                  </a:lnTo>
                  <a:lnTo>
                    <a:pt x="19" y="116"/>
                  </a:lnTo>
                  <a:lnTo>
                    <a:pt x="23" y="124"/>
                  </a:lnTo>
                  <a:lnTo>
                    <a:pt x="26" y="131"/>
                  </a:lnTo>
                  <a:lnTo>
                    <a:pt x="30" y="139"/>
                  </a:lnTo>
                  <a:lnTo>
                    <a:pt x="36" y="147"/>
                  </a:lnTo>
                  <a:lnTo>
                    <a:pt x="40" y="154"/>
                  </a:lnTo>
                  <a:lnTo>
                    <a:pt x="44" y="162"/>
                  </a:lnTo>
                  <a:lnTo>
                    <a:pt x="49" y="170"/>
                  </a:lnTo>
                  <a:lnTo>
                    <a:pt x="55" y="177"/>
                  </a:lnTo>
                  <a:lnTo>
                    <a:pt x="59" y="185"/>
                  </a:lnTo>
                  <a:lnTo>
                    <a:pt x="63" y="192"/>
                  </a:lnTo>
                  <a:lnTo>
                    <a:pt x="66" y="200"/>
                  </a:lnTo>
                  <a:lnTo>
                    <a:pt x="72" y="208"/>
                  </a:lnTo>
                  <a:lnTo>
                    <a:pt x="76" y="213"/>
                  </a:lnTo>
                  <a:lnTo>
                    <a:pt x="80" y="221"/>
                  </a:lnTo>
                  <a:lnTo>
                    <a:pt x="84" y="227"/>
                  </a:lnTo>
                  <a:lnTo>
                    <a:pt x="87" y="234"/>
                  </a:lnTo>
                  <a:lnTo>
                    <a:pt x="91" y="236"/>
                  </a:lnTo>
                  <a:lnTo>
                    <a:pt x="97" y="242"/>
                  </a:lnTo>
                  <a:lnTo>
                    <a:pt x="101" y="247"/>
                  </a:lnTo>
                  <a:lnTo>
                    <a:pt x="106" y="255"/>
                  </a:lnTo>
                  <a:lnTo>
                    <a:pt x="110" y="261"/>
                  </a:lnTo>
                  <a:lnTo>
                    <a:pt x="114" y="268"/>
                  </a:lnTo>
                  <a:lnTo>
                    <a:pt x="120" y="274"/>
                  </a:lnTo>
                  <a:lnTo>
                    <a:pt x="125" y="282"/>
                  </a:lnTo>
                  <a:lnTo>
                    <a:pt x="129" y="285"/>
                  </a:lnTo>
                  <a:lnTo>
                    <a:pt x="135" y="291"/>
                  </a:lnTo>
                  <a:lnTo>
                    <a:pt x="141" y="297"/>
                  </a:lnTo>
                  <a:lnTo>
                    <a:pt x="148" y="301"/>
                  </a:lnTo>
                  <a:lnTo>
                    <a:pt x="154" y="303"/>
                  </a:lnTo>
                  <a:lnTo>
                    <a:pt x="161" y="304"/>
                  </a:lnTo>
                  <a:lnTo>
                    <a:pt x="169" y="304"/>
                  </a:lnTo>
                  <a:lnTo>
                    <a:pt x="177" y="303"/>
                  </a:lnTo>
                  <a:lnTo>
                    <a:pt x="175" y="295"/>
                  </a:lnTo>
                  <a:lnTo>
                    <a:pt x="175" y="287"/>
                  </a:lnTo>
                  <a:lnTo>
                    <a:pt x="173" y="280"/>
                  </a:lnTo>
                  <a:lnTo>
                    <a:pt x="171" y="274"/>
                  </a:lnTo>
                  <a:lnTo>
                    <a:pt x="167" y="268"/>
                  </a:lnTo>
                  <a:lnTo>
                    <a:pt x="165" y="261"/>
                  </a:lnTo>
                  <a:lnTo>
                    <a:pt x="161" y="255"/>
                  </a:lnTo>
                  <a:lnTo>
                    <a:pt x="160" y="249"/>
                  </a:lnTo>
                  <a:lnTo>
                    <a:pt x="154" y="242"/>
                  </a:lnTo>
                  <a:lnTo>
                    <a:pt x="150" y="236"/>
                  </a:lnTo>
                  <a:lnTo>
                    <a:pt x="146" y="230"/>
                  </a:lnTo>
                  <a:lnTo>
                    <a:pt x="142" y="227"/>
                  </a:lnTo>
                  <a:lnTo>
                    <a:pt x="139" y="221"/>
                  </a:lnTo>
                  <a:lnTo>
                    <a:pt x="135" y="215"/>
                  </a:lnTo>
                  <a:lnTo>
                    <a:pt x="129" y="209"/>
                  </a:lnTo>
                  <a:lnTo>
                    <a:pt x="125" y="204"/>
                  </a:lnTo>
                  <a:lnTo>
                    <a:pt x="122" y="196"/>
                  </a:lnTo>
                  <a:lnTo>
                    <a:pt x="116" y="190"/>
                  </a:lnTo>
                  <a:lnTo>
                    <a:pt x="112" y="185"/>
                  </a:lnTo>
                  <a:lnTo>
                    <a:pt x="108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3" y="162"/>
                  </a:lnTo>
                  <a:lnTo>
                    <a:pt x="91" y="156"/>
                  </a:lnTo>
                  <a:lnTo>
                    <a:pt x="87" y="150"/>
                  </a:lnTo>
                  <a:lnTo>
                    <a:pt x="84" y="145"/>
                  </a:lnTo>
                  <a:lnTo>
                    <a:pt x="80" y="139"/>
                  </a:lnTo>
                  <a:lnTo>
                    <a:pt x="78" y="133"/>
                  </a:lnTo>
                  <a:lnTo>
                    <a:pt x="74" y="126"/>
                  </a:lnTo>
                  <a:lnTo>
                    <a:pt x="72" y="120"/>
                  </a:lnTo>
                  <a:lnTo>
                    <a:pt x="70" y="112"/>
                  </a:lnTo>
                  <a:lnTo>
                    <a:pt x="70" y="107"/>
                  </a:lnTo>
                  <a:lnTo>
                    <a:pt x="64" y="101"/>
                  </a:lnTo>
                  <a:lnTo>
                    <a:pt x="61" y="93"/>
                  </a:lnTo>
                  <a:lnTo>
                    <a:pt x="57" y="88"/>
                  </a:lnTo>
                  <a:lnTo>
                    <a:pt x="55" y="82"/>
                  </a:lnTo>
                  <a:lnTo>
                    <a:pt x="53" y="74"/>
                  </a:lnTo>
                  <a:lnTo>
                    <a:pt x="51" y="69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6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8" y="25"/>
                  </a:lnTo>
                  <a:lnTo>
                    <a:pt x="34" y="17"/>
                  </a:lnTo>
                  <a:lnTo>
                    <a:pt x="30" y="12"/>
                  </a:lnTo>
                  <a:lnTo>
                    <a:pt x="25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7" name="Freeform 81"/>
            <p:cNvSpPr>
              <a:spLocks/>
            </p:cNvSpPr>
            <p:nvPr/>
          </p:nvSpPr>
          <p:spPr bwMode="auto">
            <a:xfrm>
              <a:off x="2372" y="2028"/>
              <a:ext cx="129" cy="30"/>
            </a:xfrm>
            <a:custGeom>
              <a:avLst/>
              <a:gdLst>
                <a:gd name="T0" fmla="*/ 1 w 257"/>
                <a:gd name="T1" fmla="*/ 0 h 59"/>
                <a:gd name="T2" fmla="*/ 1 w 257"/>
                <a:gd name="T3" fmla="*/ 1 h 59"/>
                <a:gd name="T4" fmla="*/ 1 w 257"/>
                <a:gd name="T5" fmla="*/ 1 h 59"/>
                <a:gd name="T6" fmla="*/ 1 w 257"/>
                <a:gd name="T7" fmla="*/ 1 h 59"/>
                <a:gd name="T8" fmla="*/ 1 w 257"/>
                <a:gd name="T9" fmla="*/ 1 h 59"/>
                <a:gd name="T10" fmla="*/ 1 w 257"/>
                <a:gd name="T11" fmla="*/ 1 h 59"/>
                <a:gd name="T12" fmla="*/ 1 w 257"/>
                <a:gd name="T13" fmla="*/ 1 h 59"/>
                <a:gd name="T14" fmla="*/ 1 w 257"/>
                <a:gd name="T15" fmla="*/ 1 h 59"/>
                <a:gd name="T16" fmla="*/ 1 w 257"/>
                <a:gd name="T17" fmla="*/ 1 h 59"/>
                <a:gd name="T18" fmla="*/ 1 w 257"/>
                <a:gd name="T19" fmla="*/ 1 h 59"/>
                <a:gd name="T20" fmla="*/ 1 w 257"/>
                <a:gd name="T21" fmla="*/ 1 h 59"/>
                <a:gd name="T22" fmla="*/ 1 w 257"/>
                <a:gd name="T23" fmla="*/ 1 h 59"/>
                <a:gd name="T24" fmla="*/ 1 w 257"/>
                <a:gd name="T25" fmla="*/ 1 h 59"/>
                <a:gd name="T26" fmla="*/ 1 w 257"/>
                <a:gd name="T27" fmla="*/ 1 h 59"/>
                <a:gd name="T28" fmla="*/ 1 w 257"/>
                <a:gd name="T29" fmla="*/ 1 h 59"/>
                <a:gd name="T30" fmla="*/ 1 w 257"/>
                <a:gd name="T31" fmla="*/ 1 h 59"/>
                <a:gd name="T32" fmla="*/ 1 w 257"/>
                <a:gd name="T33" fmla="*/ 1 h 59"/>
                <a:gd name="T34" fmla="*/ 1 w 257"/>
                <a:gd name="T35" fmla="*/ 1 h 59"/>
                <a:gd name="T36" fmla="*/ 1 w 257"/>
                <a:gd name="T37" fmla="*/ 1 h 59"/>
                <a:gd name="T38" fmla="*/ 1 w 257"/>
                <a:gd name="T39" fmla="*/ 1 h 59"/>
                <a:gd name="T40" fmla="*/ 1 w 257"/>
                <a:gd name="T41" fmla="*/ 1 h 59"/>
                <a:gd name="T42" fmla="*/ 1 w 257"/>
                <a:gd name="T43" fmla="*/ 1 h 59"/>
                <a:gd name="T44" fmla="*/ 1 w 257"/>
                <a:gd name="T45" fmla="*/ 1 h 59"/>
                <a:gd name="T46" fmla="*/ 1 w 257"/>
                <a:gd name="T47" fmla="*/ 1 h 59"/>
                <a:gd name="T48" fmla="*/ 1 w 257"/>
                <a:gd name="T49" fmla="*/ 1 h 59"/>
                <a:gd name="T50" fmla="*/ 1 w 257"/>
                <a:gd name="T51" fmla="*/ 1 h 59"/>
                <a:gd name="T52" fmla="*/ 1 w 257"/>
                <a:gd name="T53" fmla="*/ 1 h 59"/>
                <a:gd name="T54" fmla="*/ 1 w 257"/>
                <a:gd name="T55" fmla="*/ 1 h 59"/>
                <a:gd name="T56" fmla="*/ 1 w 257"/>
                <a:gd name="T57" fmla="*/ 1 h 59"/>
                <a:gd name="T58" fmla="*/ 1 w 257"/>
                <a:gd name="T59" fmla="*/ 1 h 59"/>
                <a:gd name="T60" fmla="*/ 1 w 257"/>
                <a:gd name="T61" fmla="*/ 1 h 59"/>
                <a:gd name="T62" fmla="*/ 1 w 257"/>
                <a:gd name="T63" fmla="*/ 1 h 59"/>
                <a:gd name="T64" fmla="*/ 1 w 257"/>
                <a:gd name="T65" fmla="*/ 1 h 59"/>
                <a:gd name="T66" fmla="*/ 1 w 257"/>
                <a:gd name="T67" fmla="*/ 1 h 59"/>
                <a:gd name="T68" fmla="*/ 1 w 257"/>
                <a:gd name="T69" fmla="*/ 1 h 59"/>
                <a:gd name="T70" fmla="*/ 1 w 257"/>
                <a:gd name="T71" fmla="*/ 1 h 59"/>
                <a:gd name="T72" fmla="*/ 1 w 257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7"/>
                <a:gd name="T112" fmla="*/ 0 h 59"/>
                <a:gd name="T113" fmla="*/ 257 w 257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7" h="59">
                  <a:moveTo>
                    <a:pt x="243" y="0"/>
                  </a:moveTo>
                  <a:lnTo>
                    <a:pt x="234" y="0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11" y="4"/>
                  </a:lnTo>
                  <a:lnTo>
                    <a:pt x="203" y="4"/>
                  </a:lnTo>
                  <a:lnTo>
                    <a:pt x="196" y="5"/>
                  </a:lnTo>
                  <a:lnTo>
                    <a:pt x="188" y="5"/>
                  </a:lnTo>
                  <a:lnTo>
                    <a:pt x="181" y="7"/>
                  </a:lnTo>
                  <a:lnTo>
                    <a:pt x="173" y="7"/>
                  </a:lnTo>
                  <a:lnTo>
                    <a:pt x="165" y="7"/>
                  </a:lnTo>
                  <a:lnTo>
                    <a:pt x="158" y="7"/>
                  </a:lnTo>
                  <a:lnTo>
                    <a:pt x="150" y="7"/>
                  </a:lnTo>
                  <a:lnTo>
                    <a:pt x="141" y="7"/>
                  </a:lnTo>
                  <a:lnTo>
                    <a:pt x="133" y="7"/>
                  </a:lnTo>
                  <a:lnTo>
                    <a:pt x="125" y="7"/>
                  </a:lnTo>
                  <a:lnTo>
                    <a:pt x="118" y="7"/>
                  </a:lnTo>
                  <a:lnTo>
                    <a:pt x="110" y="7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7" y="9"/>
                  </a:lnTo>
                  <a:lnTo>
                    <a:pt x="78" y="9"/>
                  </a:lnTo>
                  <a:lnTo>
                    <a:pt x="70" y="9"/>
                  </a:lnTo>
                  <a:lnTo>
                    <a:pt x="63" y="11"/>
                  </a:lnTo>
                  <a:lnTo>
                    <a:pt x="57" y="13"/>
                  </a:lnTo>
                  <a:lnTo>
                    <a:pt x="49" y="13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3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13" y="45"/>
                  </a:lnTo>
                  <a:lnTo>
                    <a:pt x="17" y="51"/>
                  </a:lnTo>
                  <a:lnTo>
                    <a:pt x="21" y="59"/>
                  </a:lnTo>
                  <a:lnTo>
                    <a:pt x="28" y="57"/>
                  </a:lnTo>
                  <a:lnTo>
                    <a:pt x="36" y="57"/>
                  </a:lnTo>
                  <a:lnTo>
                    <a:pt x="44" y="57"/>
                  </a:lnTo>
                  <a:lnTo>
                    <a:pt x="51" y="57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74" y="57"/>
                  </a:lnTo>
                  <a:lnTo>
                    <a:pt x="82" y="57"/>
                  </a:lnTo>
                  <a:lnTo>
                    <a:pt x="89" y="55"/>
                  </a:lnTo>
                  <a:lnTo>
                    <a:pt x="97" y="55"/>
                  </a:lnTo>
                  <a:lnTo>
                    <a:pt x="105" y="55"/>
                  </a:lnTo>
                  <a:lnTo>
                    <a:pt x="112" y="55"/>
                  </a:lnTo>
                  <a:lnTo>
                    <a:pt x="120" y="55"/>
                  </a:lnTo>
                  <a:lnTo>
                    <a:pt x="127" y="55"/>
                  </a:lnTo>
                  <a:lnTo>
                    <a:pt x="135" y="55"/>
                  </a:lnTo>
                  <a:lnTo>
                    <a:pt x="143" y="55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3" y="51"/>
                  </a:lnTo>
                  <a:lnTo>
                    <a:pt x="171" y="51"/>
                  </a:lnTo>
                  <a:lnTo>
                    <a:pt x="179" y="49"/>
                  </a:lnTo>
                  <a:lnTo>
                    <a:pt x="186" y="49"/>
                  </a:lnTo>
                  <a:lnTo>
                    <a:pt x="194" y="47"/>
                  </a:lnTo>
                  <a:lnTo>
                    <a:pt x="200" y="47"/>
                  </a:lnTo>
                  <a:lnTo>
                    <a:pt x="207" y="45"/>
                  </a:lnTo>
                  <a:lnTo>
                    <a:pt x="215" y="43"/>
                  </a:lnTo>
                  <a:lnTo>
                    <a:pt x="220" y="42"/>
                  </a:lnTo>
                  <a:lnTo>
                    <a:pt x="228" y="40"/>
                  </a:lnTo>
                  <a:lnTo>
                    <a:pt x="236" y="36"/>
                  </a:lnTo>
                  <a:lnTo>
                    <a:pt x="241" y="34"/>
                  </a:lnTo>
                  <a:lnTo>
                    <a:pt x="249" y="30"/>
                  </a:lnTo>
                  <a:lnTo>
                    <a:pt x="257" y="28"/>
                  </a:lnTo>
                  <a:lnTo>
                    <a:pt x="253" y="21"/>
                  </a:lnTo>
                  <a:lnTo>
                    <a:pt x="249" y="13"/>
                  </a:lnTo>
                  <a:lnTo>
                    <a:pt x="245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8" name="Freeform 82"/>
            <p:cNvSpPr>
              <a:spLocks/>
            </p:cNvSpPr>
            <p:nvPr/>
          </p:nvSpPr>
          <p:spPr bwMode="auto">
            <a:xfrm>
              <a:off x="2364" y="1984"/>
              <a:ext cx="144" cy="57"/>
            </a:xfrm>
            <a:custGeom>
              <a:avLst/>
              <a:gdLst>
                <a:gd name="T0" fmla="*/ 0 w 289"/>
                <a:gd name="T1" fmla="*/ 0 h 114"/>
                <a:gd name="T2" fmla="*/ 0 w 289"/>
                <a:gd name="T3" fmla="*/ 1 h 114"/>
                <a:gd name="T4" fmla="*/ 0 w 289"/>
                <a:gd name="T5" fmla="*/ 1 h 114"/>
                <a:gd name="T6" fmla="*/ 0 w 289"/>
                <a:gd name="T7" fmla="*/ 1 h 114"/>
                <a:gd name="T8" fmla="*/ 0 w 289"/>
                <a:gd name="T9" fmla="*/ 1 h 114"/>
                <a:gd name="T10" fmla="*/ 0 w 289"/>
                <a:gd name="T11" fmla="*/ 1 h 114"/>
                <a:gd name="T12" fmla="*/ 0 w 289"/>
                <a:gd name="T13" fmla="*/ 1 h 114"/>
                <a:gd name="T14" fmla="*/ 0 w 289"/>
                <a:gd name="T15" fmla="*/ 1 h 114"/>
                <a:gd name="T16" fmla="*/ 0 w 289"/>
                <a:gd name="T17" fmla="*/ 1 h 114"/>
                <a:gd name="T18" fmla="*/ 0 w 289"/>
                <a:gd name="T19" fmla="*/ 1 h 114"/>
                <a:gd name="T20" fmla="*/ 0 w 289"/>
                <a:gd name="T21" fmla="*/ 1 h 114"/>
                <a:gd name="T22" fmla="*/ 0 w 289"/>
                <a:gd name="T23" fmla="*/ 1 h 114"/>
                <a:gd name="T24" fmla="*/ 0 w 289"/>
                <a:gd name="T25" fmla="*/ 1 h 114"/>
                <a:gd name="T26" fmla="*/ 0 w 289"/>
                <a:gd name="T27" fmla="*/ 1 h 114"/>
                <a:gd name="T28" fmla="*/ 0 w 289"/>
                <a:gd name="T29" fmla="*/ 1 h 114"/>
                <a:gd name="T30" fmla="*/ 0 w 289"/>
                <a:gd name="T31" fmla="*/ 1 h 114"/>
                <a:gd name="T32" fmla="*/ 0 w 289"/>
                <a:gd name="T33" fmla="*/ 1 h 114"/>
                <a:gd name="T34" fmla="*/ 0 w 289"/>
                <a:gd name="T35" fmla="*/ 1 h 114"/>
                <a:gd name="T36" fmla="*/ 0 w 289"/>
                <a:gd name="T37" fmla="*/ 1 h 114"/>
                <a:gd name="T38" fmla="*/ 0 w 289"/>
                <a:gd name="T39" fmla="*/ 1 h 114"/>
                <a:gd name="T40" fmla="*/ 0 w 289"/>
                <a:gd name="T41" fmla="*/ 1 h 114"/>
                <a:gd name="T42" fmla="*/ 0 w 289"/>
                <a:gd name="T43" fmla="*/ 1 h 114"/>
                <a:gd name="T44" fmla="*/ 0 w 289"/>
                <a:gd name="T45" fmla="*/ 1 h 114"/>
                <a:gd name="T46" fmla="*/ 0 w 289"/>
                <a:gd name="T47" fmla="*/ 1 h 114"/>
                <a:gd name="T48" fmla="*/ 0 w 289"/>
                <a:gd name="T49" fmla="*/ 1 h 114"/>
                <a:gd name="T50" fmla="*/ 0 w 289"/>
                <a:gd name="T51" fmla="*/ 1 h 114"/>
                <a:gd name="T52" fmla="*/ 0 w 289"/>
                <a:gd name="T53" fmla="*/ 1 h 114"/>
                <a:gd name="T54" fmla="*/ 0 w 289"/>
                <a:gd name="T55" fmla="*/ 1 h 114"/>
                <a:gd name="T56" fmla="*/ 0 w 289"/>
                <a:gd name="T57" fmla="*/ 1 h 114"/>
                <a:gd name="T58" fmla="*/ 0 w 289"/>
                <a:gd name="T59" fmla="*/ 1 h 114"/>
                <a:gd name="T60" fmla="*/ 0 w 289"/>
                <a:gd name="T61" fmla="*/ 1 h 114"/>
                <a:gd name="T62" fmla="*/ 0 w 289"/>
                <a:gd name="T63" fmla="*/ 1 h 114"/>
                <a:gd name="T64" fmla="*/ 0 w 289"/>
                <a:gd name="T65" fmla="*/ 1 h 114"/>
                <a:gd name="T66" fmla="*/ 0 w 289"/>
                <a:gd name="T67" fmla="*/ 1 h 114"/>
                <a:gd name="T68" fmla="*/ 0 w 289"/>
                <a:gd name="T69" fmla="*/ 1 h 114"/>
                <a:gd name="T70" fmla="*/ 0 w 289"/>
                <a:gd name="T71" fmla="*/ 1 h 114"/>
                <a:gd name="T72" fmla="*/ 0 w 289"/>
                <a:gd name="T73" fmla="*/ 1 h 114"/>
                <a:gd name="T74" fmla="*/ 0 w 289"/>
                <a:gd name="T75" fmla="*/ 1 h 114"/>
                <a:gd name="T76" fmla="*/ 0 w 289"/>
                <a:gd name="T77" fmla="*/ 1 h 114"/>
                <a:gd name="T78" fmla="*/ 0 w 289"/>
                <a:gd name="T79" fmla="*/ 1 h 114"/>
                <a:gd name="T80" fmla="*/ 0 w 289"/>
                <a:gd name="T81" fmla="*/ 1 h 114"/>
                <a:gd name="T82" fmla="*/ 0 w 289"/>
                <a:gd name="T83" fmla="*/ 1 h 114"/>
                <a:gd name="T84" fmla="*/ 0 w 289"/>
                <a:gd name="T85" fmla="*/ 0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9"/>
                <a:gd name="T130" fmla="*/ 0 h 114"/>
                <a:gd name="T131" fmla="*/ 289 w 289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9" h="114">
                  <a:moveTo>
                    <a:pt x="277" y="0"/>
                  </a:moveTo>
                  <a:lnTo>
                    <a:pt x="268" y="0"/>
                  </a:lnTo>
                  <a:lnTo>
                    <a:pt x="258" y="2"/>
                  </a:lnTo>
                  <a:lnTo>
                    <a:pt x="249" y="2"/>
                  </a:lnTo>
                  <a:lnTo>
                    <a:pt x="241" y="4"/>
                  </a:lnTo>
                  <a:lnTo>
                    <a:pt x="232" y="6"/>
                  </a:lnTo>
                  <a:lnTo>
                    <a:pt x="222" y="8"/>
                  </a:lnTo>
                  <a:lnTo>
                    <a:pt x="215" y="8"/>
                  </a:lnTo>
                  <a:lnTo>
                    <a:pt x="205" y="10"/>
                  </a:lnTo>
                  <a:lnTo>
                    <a:pt x="196" y="12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69" y="16"/>
                  </a:lnTo>
                  <a:lnTo>
                    <a:pt x="160" y="17"/>
                  </a:lnTo>
                  <a:lnTo>
                    <a:pt x="150" y="19"/>
                  </a:lnTo>
                  <a:lnTo>
                    <a:pt x="142" y="21"/>
                  </a:lnTo>
                  <a:lnTo>
                    <a:pt x="135" y="23"/>
                  </a:lnTo>
                  <a:lnTo>
                    <a:pt x="125" y="25"/>
                  </a:lnTo>
                  <a:lnTo>
                    <a:pt x="116" y="27"/>
                  </a:lnTo>
                  <a:lnTo>
                    <a:pt x="106" y="31"/>
                  </a:lnTo>
                  <a:lnTo>
                    <a:pt x="97" y="33"/>
                  </a:lnTo>
                  <a:lnTo>
                    <a:pt x="89" y="35"/>
                  </a:lnTo>
                  <a:lnTo>
                    <a:pt x="80" y="38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57" y="48"/>
                  </a:lnTo>
                  <a:lnTo>
                    <a:pt x="47" y="52"/>
                  </a:lnTo>
                  <a:lnTo>
                    <a:pt x="40" y="55"/>
                  </a:lnTo>
                  <a:lnTo>
                    <a:pt x="30" y="61"/>
                  </a:lnTo>
                  <a:lnTo>
                    <a:pt x="23" y="65"/>
                  </a:lnTo>
                  <a:lnTo>
                    <a:pt x="15" y="71"/>
                  </a:lnTo>
                  <a:lnTo>
                    <a:pt x="7" y="76"/>
                  </a:lnTo>
                  <a:lnTo>
                    <a:pt x="0" y="80"/>
                  </a:lnTo>
                  <a:lnTo>
                    <a:pt x="6" y="88"/>
                  </a:lnTo>
                  <a:lnTo>
                    <a:pt x="11" y="97"/>
                  </a:lnTo>
                  <a:lnTo>
                    <a:pt x="17" y="105"/>
                  </a:lnTo>
                  <a:lnTo>
                    <a:pt x="21" y="114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51" y="113"/>
                  </a:lnTo>
                  <a:lnTo>
                    <a:pt x="59" y="111"/>
                  </a:lnTo>
                  <a:lnTo>
                    <a:pt x="66" y="111"/>
                  </a:lnTo>
                  <a:lnTo>
                    <a:pt x="72" y="109"/>
                  </a:lnTo>
                  <a:lnTo>
                    <a:pt x="82" y="109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1" y="105"/>
                  </a:lnTo>
                  <a:lnTo>
                    <a:pt x="108" y="103"/>
                  </a:lnTo>
                  <a:lnTo>
                    <a:pt x="116" y="101"/>
                  </a:lnTo>
                  <a:lnTo>
                    <a:pt x="123" y="101"/>
                  </a:lnTo>
                  <a:lnTo>
                    <a:pt x="129" y="99"/>
                  </a:lnTo>
                  <a:lnTo>
                    <a:pt x="137" y="99"/>
                  </a:lnTo>
                  <a:lnTo>
                    <a:pt x="142" y="97"/>
                  </a:lnTo>
                  <a:lnTo>
                    <a:pt x="150" y="95"/>
                  </a:lnTo>
                  <a:lnTo>
                    <a:pt x="156" y="94"/>
                  </a:lnTo>
                  <a:lnTo>
                    <a:pt x="163" y="94"/>
                  </a:lnTo>
                  <a:lnTo>
                    <a:pt x="169" y="92"/>
                  </a:lnTo>
                  <a:lnTo>
                    <a:pt x="177" y="90"/>
                  </a:lnTo>
                  <a:lnTo>
                    <a:pt x="182" y="88"/>
                  </a:lnTo>
                  <a:lnTo>
                    <a:pt x="190" y="88"/>
                  </a:lnTo>
                  <a:lnTo>
                    <a:pt x="198" y="86"/>
                  </a:lnTo>
                  <a:lnTo>
                    <a:pt x="203" y="86"/>
                  </a:lnTo>
                  <a:lnTo>
                    <a:pt x="211" y="84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32" y="84"/>
                  </a:lnTo>
                  <a:lnTo>
                    <a:pt x="237" y="84"/>
                  </a:lnTo>
                  <a:lnTo>
                    <a:pt x="247" y="84"/>
                  </a:lnTo>
                  <a:lnTo>
                    <a:pt x="251" y="80"/>
                  </a:lnTo>
                  <a:lnTo>
                    <a:pt x="256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2" y="61"/>
                  </a:lnTo>
                  <a:lnTo>
                    <a:pt x="277" y="55"/>
                  </a:lnTo>
                  <a:lnTo>
                    <a:pt x="281" y="50"/>
                  </a:lnTo>
                  <a:lnTo>
                    <a:pt x="285" y="44"/>
                  </a:lnTo>
                  <a:lnTo>
                    <a:pt x="287" y="36"/>
                  </a:lnTo>
                  <a:lnTo>
                    <a:pt x="289" y="31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87" y="14"/>
                  </a:lnTo>
                  <a:lnTo>
                    <a:pt x="285" y="10"/>
                  </a:lnTo>
                  <a:lnTo>
                    <a:pt x="28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89" name="Freeform 83"/>
            <p:cNvSpPr>
              <a:spLocks/>
            </p:cNvSpPr>
            <p:nvPr/>
          </p:nvSpPr>
          <p:spPr bwMode="auto">
            <a:xfrm>
              <a:off x="2600" y="2235"/>
              <a:ext cx="32" cy="118"/>
            </a:xfrm>
            <a:custGeom>
              <a:avLst/>
              <a:gdLst>
                <a:gd name="T0" fmla="*/ 0 w 65"/>
                <a:gd name="T1" fmla="*/ 0 h 238"/>
                <a:gd name="T2" fmla="*/ 0 w 65"/>
                <a:gd name="T3" fmla="*/ 0 h 238"/>
                <a:gd name="T4" fmla="*/ 0 w 65"/>
                <a:gd name="T5" fmla="*/ 0 h 238"/>
                <a:gd name="T6" fmla="*/ 0 w 65"/>
                <a:gd name="T7" fmla="*/ 0 h 238"/>
                <a:gd name="T8" fmla="*/ 0 w 65"/>
                <a:gd name="T9" fmla="*/ 0 h 238"/>
                <a:gd name="T10" fmla="*/ 0 w 65"/>
                <a:gd name="T11" fmla="*/ 0 h 238"/>
                <a:gd name="T12" fmla="*/ 0 w 65"/>
                <a:gd name="T13" fmla="*/ 0 h 238"/>
                <a:gd name="T14" fmla="*/ 0 w 65"/>
                <a:gd name="T15" fmla="*/ 0 h 238"/>
                <a:gd name="T16" fmla="*/ 0 w 65"/>
                <a:gd name="T17" fmla="*/ 0 h 238"/>
                <a:gd name="T18" fmla="*/ 0 w 65"/>
                <a:gd name="T19" fmla="*/ 0 h 238"/>
                <a:gd name="T20" fmla="*/ 0 w 65"/>
                <a:gd name="T21" fmla="*/ 0 h 238"/>
                <a:gd name="T22" fmla="*/ 0 w 65"/>
                <a:gd name="T23" fmla="*/ 0 h 238"/>
                <a:gd name="T24" fmla="*/ 0 w 65"/>
                <a:gd name="T25" fmla="*/ 0 h 238"/>
                <a:gd name="T26" fmla="*/ 0 w 65"/>
                <a:gd name="T27" fmla="*/ 0 h 238"/>
                <a:gd name="T28" fmla="*/ 0 w 65"/>
                <a:gd name="T29" fmla="*/ 0 h 238"/>
                <a:gd name="T30" fmla="*/ 0 w 65"/>
                <a:gd name="T31" fmla="*/ 0 h 238"/>
                <a:gd name="T32" fmla="*/ 0 w 65"/>
                <a:gd name="T33" fmla="*/ 0 h 238"/>
                <a:gd name="T34" fmla="*/ 0 w 65"/>
                <a:gd name="T35" fmla="*/ 0 h 238"/>
                <a:gd name="T36" fmla="*/ 0 w 65"/>
                <a:gd name="T37" fmla="*/ 0 h 238"/>
                <a:gd name="T38" fmla="*/ 0 w 65"/>
                <a:gd name="T39" fmla="*/ 0 h 238"/>
                <a:gd name="T40" fmla="*/ 0 w 65"/>
                <a:gd name="T41" fmla="*/ 0 h 238"/>
                <a:gd name="T42" fmla="*/ 0 w 65"/>
                <a:gd name="T43" fmla="*/ 0 h 238"/>
                <a:gd name="T44" fmla="*/ 0 w 65"/>
                <a:gd name="T45" fmla="*/ 0 h 238"/>
                <a:gd name="T46" fmla="*/ 0 w 65"/>
                <a:gd name="T47" fmla="*/ 0 h 238"/>
                <a:gd name="T48" fmla="*/ 0 w 65"/>
                <a:gd name="T49" fmla="*/ 0 h 238"/>
                <a:gd name="T50" fmla="*/ 0 w 65"/>
                <a:gd name="T51" fmla="*/ 0 h 238"/>
                <a:gd name="T52" fmla="*/ 0 w 65"/>
                <a:gd name="T53" fmla="*/ 0 h 238"/>
                <a:gd name="T54" fmla="*/ 0 w 65"/>
                <a:gd name="T55" fmla="*/ 0 h 238"/>
                <a:gd name="T56" fmla="*/ 0 w 65"/>
                <a:gd name="T57" fmla="*/ 0 h 238"/>
                <a:gd name="T58" fmla="*/ 0 w 65"/>
                <a:gd name="T59" fmla="*/ 0 h 238"/>
                <a:gd name="T60" fmla="*/ 0 w 65"/>
                <a:gd name="T61" fmla="*/ 0 h 238"/>
                <a:gd name="T62" fmla="*/ 0 w 65"/>
                <a:gd name="T63" fmla="*/ 0 h 238"/>
                <a:gd name="T64" fmla="*/ 0 w 65"/>
                <a:gd name="T65" fmla="*/ 0 h 238"/>
                <a:gd name="T66" fmla="*/ 0 w 65"/>
                <a:gd name="T67" fmla="*/ 0 h 238"/>
                <a:gd name="T68" fmla="*/ 0 w 65"/>
                <a:gd name="T69" fmla="*/ 0 h 238"/>
                <a:gd name="T70" fmla="*/ 0 w 6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238"/>
                <a:gd name="T110" fmla="*/ 65 w 6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238">
                  <a:moveTo>
                    <a:pt x="52" y="0"/>
                  </a:moveTo>
                  <a:lnTo>
                    <a:pt x="46" y="6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5" y="34"/>
                  </a:lnTo>
                  <a:lnTo>
                    <a:pt x="21" y="40"/>
                  </a:lnTo>
                  <a:lnTo>
                    <a:pt x="19" y="48"/>
                  </a:lnTo>
                  <a:lnTo>
                    <a:pt x="15" y="55"/>
                  </a:lnTo>
                  <a:lnTo>
                    <a:pt x="14" y="63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8" y="84"/>
                  </a:lnTo>
                  <a:lnTo>
                    <a:pt x="6" y="91"/>
                  </a:lnTo>
                  <a:lnTo>
                    <a:pt x="4" y="99"/>
                  </a:lnTo>
                  <a:lnTo>
                    <a:pt x="4" y="109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19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38"/>
                  </a:lnTo>
                  <a:lnTo>
                    <a:pt x="10" y="234"/>
                  </a:lnTo>
                  <a:lnTo>
                    <a:pt x="19" y="234"/>
                  </a:lnTo>
                  <a:lnTo>
                    <a:pt x="27" y="232"/>
                  </a:lnTo>
                  <a:lnTo>
                    <a:pt x="34" y="230"/>
                  </a:lnTo>
                  <a:lnTo>
                    <a:pt x="34" y="221"/>
                  </a:lnTo>
                  <a:lnTo>
                    <a:pt x="33" y="213"/>
                  </a:lnTo>
                  <a:lnTo>
                    <a:pt x="33" y="206"/>
                  </a:lnTo>
                  <a:lnTo>
                    <a:pt x="33" y="200"/>
                  </a:lnTo>
                  <a:lnTo>
                    <a:pt x="33" y="192"/>
                  </a:lnTo>
                  <a:lnTo>
                    <a:pt x="33" y="185"/>
                  </a:lnTo>
                  <a:lnTo>
                    <a:pt x="34" y="179"/>
                  </a:lnTo>
                  <a:lnTo>
                    <a:pt x="36" y="171"/>
                  </a:lnTo>
                  <a:lnTo>
                    <a:pt x="36" y="164"/>
                  </a:lnTo>
                  <a:lnTo>
                    <a:pt x="36" y="158"/>
                  </a:lnTo>
                  <a:lnTo>
                    <a:pt x="38" y="150"/>
                  </a:lnTo>
                  <a:lnTo>
                    <a:pt x="40" y="143"/>
                  </a:lnTo>
                  <a:lnTo>
                    <a:pt x="40" y="135"/>
                  </a:lnTo>
                  <a:lnTo>
                    <a:pt x="42" y="129"/>
                  </a:lnTo>
                  <a:lnTo>
                    <a:pt x="44" y="122"/>
                  </a:lnTo>
                  <a:lnTo>
                    <a:pt x="46" y="116"/>
                  </a:lnTo>
                  <a:lnTo>
                    <a:pt x="46" y="109"/>
                  </a:lnTo>
                  <a:lnTo>
                    <a:pt x="48" y="103"/>
                  </a:lnTo>
                  <a:lnTo>
                    <a:pt x="50" y="95"/>
                  </a:lnTo>
                  <a:lnTo>
                    <a:pt x="52" y="91"/>
                  </a:lnTo>
                  <a:lnTo>
                    <a:pt x="52" y="84"/>
                  </a:lnTo>
                  <a:lnTo>
                    <a:pt x="53" y="78"/>
                  </a:lnTo>
                  <a:lnTo>
                    <a:pt x="55" y="71"/>
                  </a:lnTo>
                  <a:lnTo>
                    <a:pt x="57" y="65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44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5" y="14"/>
                  </a:lnTo>
                  <a:lnTo>
                    <a:pt x="59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0" name="Freeform 84"/>
            <p:cNvSpPr>
              <a:spLocks/>
            </p:cNvSpPr>
            <p:nvPr/>
          </p:nvSpPr>
          <p:spPr bwMode="auto">
            <a:xfrm>
              <a:off x="2519" y="1645"/>
              <a:ext cx="142" cy="31"/>
            </a:xfrm>
            <a:custGeom>
              <a:avLst/>
              <a:gdLst>
                <a:gd name="T0" fmla="*/ 0 w 285"/>
                <a:gd name="T1" fmla="*/ 0 h 60"/>
                <a:gd name="T2" fmla="*/ 0 w 285"/>
                <a:gd name="T3" fmla="*/ 0 h 60"/>
                <a:gd name="T4" fmla="*/ 0 w 285"/>
                <a:gd name="T5" fmla="*/ 0 h 60"/>
                <a:gd name="T6" fmla="*/ 0 w 285"/>
                <a:gd name="T7" fmla="*/ 0 h 60"/>
                <a:gd name="T8" fmla="*/ 0 w 285"/>
                <a:gd name="T9" fmla="*/ 0 h 60"/>
                <a:gd name="T10" fmla="*/ 0 w 285"/>
                <a:gd name="T11" fmla="*/ 0 h 60"/>
                <a:gd name="T12" fmla="*/ 0 w 285"/>
                <a:gd name="T13" fmla="*/ 0 h 60"/>
                <a:gd name="T14" fmla="*/ 0 w 285"/>
                <a:gd name="T15" fmla="*/ 0 h 60"/>
                <a:gd name="T16" fmla="*/ 0 w 285"/>
                <a:gd name="T17" fmla="*/ 1 h 60"/>
                <a:gd name="T18" fmla="*/ 0 w 285"/>
                <a:gd name="T19" fmla="*/ 1 h 60"/>
                <a:gd name="T20" fmla="*/ 0 w 285"/>
                <a:gd name="T21" fmla="*/ 1 h 60"/>
                <a:gd name="T22" fmla="*/ 0 w 285"/>
                <a:gd name="T23" fmla="*/ 1 h 60"/>
                <a:gd name="T24" fmla="*/ 0 w 285"/>
                <a:gd name="T25" fmla="*/ 1 h 60"/>
                <a:gd name="T26" fmla="*/ 0 w 285"/>
                <a:gd name="T27" fmla="*/ 1 h 60"/>
                <a:gd name="T28" fmla="*/ 0 w 285"/>
                <a:gd name="T29" fmla="*/ 1 h 60"/>
                <a:gd name="T30" fmla="*/ 0 w 285"/>
                <a:gd name="T31" fmla="*/ 1 h 60"/>
                <a:gd name="T32" fmla="*/ 0 w 285"/>
                <a:gd name="T33" fmla="*/ 1 h 60"/>
                <a:gd name="T34" fmla="*/ 0 w 285"/>
                <a:gd name="T35" fmla="*/ 1 h 60"/>
                <a:gd name="T36" fmla="*/ 0 w 285"/>
                <a:gd name="T37" fmla="*/ 1 h 60"/>
                <a:gd name="T38" fmla="*/ 0 w 285"/>
                <a:gd name="T39" fmla="*/ 1 h 60"/>
                <a:gd name="T40" fmla="*/ 0 w 285"/>
                <a:gd name="T41" fmla="*/ 1 h 60"/>
                <a:gd name="T42" fmla="*/ 0 w 285"/>
                <a:gd name="T43" fmla="*/ 1 h 60"/>
                <a:gd name="T44" fmla="*/ 0 w 285"/>
                <a:gd name="T45" fmla="*/ 1 h 60"/>
                <a:gd name="T46" fmla="*/ 0 w 285"/>
                <a:gd name="T47" fmla="*/ 1 h 60"/>
                <a:gd name="T48" fmla="*/ 0 w 285"/>
                <a:gd name="T49" fmla="*/ 1 h 60"/>
                <a:gd name="T50" fmla="*/ 0 w 285"/>
                <a:gd name="T51" fmla="*/ 1 h 60"/>
                <a:gd name="T52" fmla="*/ 0 w 285"/>
                <a:gd name="T53" fmla="*/ 1 h 60"/>
                <a:gd name="T54" fmla="*/ 0 w 285"/>
                <a:gd name="T55" fmla="*/ 1 h 60"/>
                <a:gd name="T56" fmla="*/ 0 w 285"/>
                <a:gd name="T57" fmla="*/ 1 h 60"/>
                <a:gd name="T58" fmla="*/ 0 w 285"/>
                <a:gd name="T59" fmla="*/ 1 h 60"/>
                <a:gd name="T60" fmla="*/ 0 w 285"/>
                <a:gd name="T61" fmla="*/ 1 h 60"/>
                <a:gd name="T62" fmla="*/ 0 w 285"/>
                <a:gd name="T63" fmla="*/ 1 h 60"/>
                <a:gd name="T64" fmla="*/ 0 w 285"/>
                <a:gd name="T65" fmla="*/ 1 h 60"/>
                <a:gd name="T66" fmla="*/ 0 w 285"/>
                <a:gd name="T67" fmla="*/ 1 h 60"/>
                <a:gd name="T68" fmla="*/ 0 w 285"/>
                <a:gd name="T69" fmla="*/ 1 h 60"/>
                <a:gd name="T70" fmla="*/ 0 w 285"/>
                <a:gd name="T71" fmla="*/ 1 h 60"/>
                <a:gd name="T72" fmla="*/ 0 w 285"/>
                <a:gd name="T73" fmla="*/ 1 h 60"/>
                <a:gd name="T74" fmla="*/ 0 w 285"/>
                <a:gd name="T75" fmla="*/ 1 h 60"/>
                <a:gd name="T76" fmla="*/ 0 w 285"/>
                <a:gd name="T77" fmla="*/ 1 h 60"/>
                <a:gd name="T78" fmla="*/ 0 w 285"/>
                <a:gd name="T79" fmla="*/ 0 h 60"/>
                <a:gd name="T80" fmla="*/ 0 w 285"/>
                <a:gd name="T81" fmla="*/ 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5"/>
                <a:gd name="T124" fmla="*/ 0 h 60"/>
                <a:gd name="T125" fmla="*/ 285 w 285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5" h="60">
                  <a:moveTo>
                    <a:pt x="226" y="0"/>
                  </a:moveTo>
                  <a:lnTo>
                    <a:pt x="218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0" y="3"/>
                  </a:lnTo>
                  <a:lnTo>
                    <a:pt x="74" y="3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5" y="7"/>
                  </a:lnTo>
                  <a:lnTo>
                    <a:pt x="49" y="7"/>
                  </a:lnTo>
                  <a:lnTo>
                    <a:pt x="43" y="9"/>
                  </a:lnTo>
                  <a:lnTo>
                    <a:pt x="36" y="11"/>
                  </a:lnTo>
                  <a:lnTo>
                    <a:pt x="30" y="13"/>
                  </a:lnTo>
                  <a:lnTo>
                    <a:pt x="23" y="13"/>
                  </a:lnTo>
                  <a:lnTo>
                    <a:pt x="17" y="17"/>
                  </a:lnTo>
                  <a:lnTo>
                    <a:pt x="13" y="2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57"/>
                  </a:lnTo>
                  <a:lnTo>
                    <a:pt x="9" y="55"/>
                  </a:lnTo>
                  <a:lnTo>
                    <a:pt x="19" y="55"/>
                  </a:lnTo>
                  <a:lnTo>
                    <a:pt x="26" y="53"/>
                  </a:lnTo>
                  <a:lnTo>
                    <a:pt x="36" y="53"/>
                  </a:lnTo>
                  <a:lnTo>
                    <a:pt x="45" y="53"/>
                  </a:lnTo>
                  <a:lnTo>
                    <a:pt x="55" y="51"/>
                  </a:lnTo>
                  <a:lnTo>
                    <a:pt x="62" y="51"/>
                  </a:lnTo>
                  <a:lnTo>
                    <a:pt x="72" y="51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99" y="47"/>
                  </a:lnTo>
                  <a:lnTo>
                    <a:pt x="108" y="47"/>
                  </a:lnTo>
                  <a:lnTo>
                    <a:pt x="118" y="47"/>
                  </a:lnTo>
                  <a:lnTo>
                    <a:pt x="125" y="45"/>
                  </a:lnTo>
                  <a:lnTo>
                    <a:pt x="135" y="45"/>
                  </a:lnTo>
                  <a:lnTo>
                    <a:pt x="144" y="45"/>
                  </a:lnTo>
                  <a:lnTo>
                    <a:pt x="152" y="45"/>
                  </a:lnTo>
                  <a:lnTo>
                    <a:pt x="161" y="45"/>
                  </a:lnTo>
                  <a:lnTo>
                    <a:pt x="169" y="45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7" y="45"/>
                  </a:lnTo>
                  <a:lnTo>
                    <a:pt x="205" y="45"/>
                  </a:lnTo>
                  <a:lnTo>
                    <a:pt x="214" y="47"/>
                  </a:lnTo>
                  <a:lnTo>
                    <a:pt x="222" y="47"/>
                  </a:lnTo>
                  <a:lnTo>
                    <a:pt x="232" y="47"/>
                  </a:lnTo>
                  <a:lnTo>
                    <a:pt x="239" y="49"/>
                  </a:lnTo>
                  <a:lnTo>
                    <a:pt x="249" y="51"/>
                  </a:lnTo>
                  <a:lnTo>
                    <a:pt x="258" y="53"/>
                  </a:lnTo>
                  <a:lnTo>
                    <a:pt x="268" y="55"/>
                  </a:lnTo>
                  <a:lnTo>
                    <a:pt x="275" y="57"/>
                  </a:lnTo>
                  <a:lnTo>
                    <a:pt x="285" y="60"/>
                  </a:lnTo>
                  <a:lnTo>
                    <a:pt x="283" y="49"/>
                  </a:lnTo>
                  <a:lnTo>
                    <a:pt x="281" y="40"/>
                  </a:lnTo>
                  <a:lnTo>
                    <a:pt x="279" y="30"/>
                  </a:lnTo>
                  <a:lnTo>
                    <a:pt x="277" y="21"/>
                  </a:lnTo>
                  <a:lnTo>
                    <a:pt x="272" y="17"/>
                  </a:lnTo>
                  <a:lnTo>
                    <a:pt x="266" y="15"/>
                  </a:lnTo>
                  <a:lnTo>
                    <a:pt x="256" y="11"/>
                  </a:lnTo>
                  <a:lnTo>
                    <a:pt x="249" y="7"/>
                  </a:lnTo>
                  <a:lnTo>
                    <a:pt x="241" y="3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1" name="Freeform 85"/>
            <p:cNvSpPr>
              <a:spLocks/>
            </p:cNvSpPr>
            <p:nvPr/>
          </p:nvSpPr>
          <p:spPr bwMode="auto">
            <a:xfrm>
              <a:off x="2695" y="1556"/>
              <a:ext cx="176" cy="105"/>
            </a:xfrm>
            <a:custGeom>
              <a:avLst/>
              <a:gdLst>
                <a:gd name="T0" fmla="*/ 0 w 354"/>
                <a:gd name="T1" fmla="*/ 0 h 209"/>
                <a:gd name="T2" fmla="*/ 0 w 354"/>
                <a:gd name="T3" fmla="*/ 1 h 209"/>
                <a:gd name="T4" fmla="*/ 0 w 354"/>
                <a:gd name="T5" fmla="*/ 1 h 209"/>
                <a:gd name="T6" fmla="*/ 0 w 354"/>
                <a:gd name="T7" fmla="*/ 1 h 209"/>
                <a:gd name="T8" fmla="*/ 0 w 354"/>
                <a:gd name="T9" fmla="*/ 1 h 209"/>
                <a:gd name="T10" fmla="*/ 0 w 354"/>
                <a:gd name="T11" fmla="*/ 1 h 209"/>
                <a:gd name="T12" fmla="*/ 0 w 354"/>
                <a:gd name="T13" fmla="*/ 1 h 209"/>
                <a:gd name="T14" fmla="*/ 0 w 354"/>
                <a:gd name="T15" fmla="*/ 1 h 209"/>
                <a:gd name="T16" fmla="*/ 0 w 354"/>
                <a:gd name="T17" fmla="*/ 1 h 209"/>
                <a:gd name="T18" fmla="*/ 0 w 354"/>
                <a:gd name="T19" fmla="*/ 1 h 209"/>
                <a:gd name="T20" fmla="*/ 0 w 354"/>
                <a:gd name="T21" fmla="*/ 1 h 209"/>
                <a:gd name="T22" fmla="*/ 0 w 354"/>
                <a:gd name="T23" fmla="*/ 1 h 209"/>
                <a:gd name="T24" fmla="*/ 0 w 354"/>
                <a:gd name="T25" fmla="*/ 1 h 209"/>
                <a:gd name="T26" fmla="*/ 0 w 354"/>
                <a:gd name="T27" fmla="*/ 1 h 209"/>
                <a:gd name="T28" fmla="*/ 0 w 354"/>
                <a:gd name="T29" fmla="*/ 1 h 209"/>
                <a:gd name="T30" fmla="*/ 0 w 354"/>
                <a:gd name="T31" fmla="*/ 1 h 209"/>
                <a:gd name="T32" fmla="*/ 0 w 354"/>
                <a:gd name="T33" fmla="*/ 1 h 209"/>
                <a:gd name="T34" fmla="*/ 0 w 354"/>
                <a:gd name="T35" fmla="*/ 1 h 209"/>
                <a:gd name="T36" fmla="*/ 0 w 354"/>
                <a:gd name="T37" fmla="*/ 1 h 209"/>
                <a:gd name="T38" fmla="*/ 0 w 354"/>
                <a:gd name="T39" fmla="*/ 1 h 209"/>
                <a:gd name="T40" fmla="*/ 0 w 354"/>
                <a:gd name="T41" fmla="*/ 1 h 209"/>
                <a:gd name="T42" fmla="*/ 0 w 354"/>
                <a:gd name="T43" fmla="*/ 1 h 209"/>
                <a:gd name="T44" fmla="*/ 0 w 354"/>
                <a:gd name="T45" fmla="*/ 1 h 209"/>
                <a:gd name="T46" fmla="*/ 0 w 354"/>
                <a:gd name="T47" fmla="*/ 1 h 209"/>
                <a:gd name="T48" fmla="*/ 0 w 354"/>
                <a:gd name="T49" fmla="*/ 1 h 209"/>
                <a:gd name="T50" fmla="*/ 0 w 354"/>
                <a:gd name="T51" fmla="*/ 1 h 209"/>
                <a:gd name="T52" fmla="*/ 0 w 354"/>
                <a:gd name="T53" fmla="*/ 1 h 209"/>
                <a:gd name="T54" fmla="*/ 0 w 354"/>
                <a:gd name="T55" fmla="*/ 1 h 209"/>
                <a:gd name="T56" fmla="*/ 0 w 354"/>
                <a:gd name="T57" fmla="*/ 1 h 209"/>
                <a:gd name="T58" fmla="*/ 0 w 354"/>
                <a:gd name="T59" fmla="*/ 1 h 209"/>
                <a:gd name="T60" fmla="*/ 0 w 354"/>
                <a:gd name="T61" fmla="*/ 1 h 209"/>
                <a:gd name="T62" fmla="*/ 0 w 354"/>
                <a:gd name="T63" fmla="*/ 1 h 209"/>
                <a:gd name="T64" fmla="*/ 0 w 354"/>
                <a:gd name="T65" fmla="*/ 1 h 209"/>
                <a:gd name="T66" fmla="*/ 0 w 354"/>
                <a:gd name="T67" fmla="*/ 1 h 209"/>
                <a:gd name="T68" fmla="*/ 0 w 354"/>
                <a:gd name="T69" fmla="*/ 1 h 209"/>
                <a:gd name="T70" fmla="*/ 0 w 354"/>
                <a:gd name="T71" fmla="*/ 1 h 209"/>
                <a:gd name="T72" fmla="*/ 0 w 354"/>
                <a:gd name="T73" fmla="*/ 1 h 209"/>
                <a:gd name="T74" fmla="*/ 0 w 354"/>
                <a:gd name="T75" fmla="*/ 1 h 209"/>
                <a:gd name="T76" fmla="*/ 0 w 354"/>
                <a:gd name="T77" fmla="*/ 1 h 209"/>
                <a:gd name="T78" fmla="*/ 0 w 354"/>
                <a:gd name="T79" fmla="*/ 1 h 209"/>
                <a:gd name="T80" fmla="*/ 0 w 354"/>
                <a:gd name="T81" fmla="*/ 1 h 209"/>
                <a:gd name="T82" fmla="*/ 0 w 354"/>
                <a:gd name="T83" fmla="*/ 1 h 209"/>
                <a:gd name="T84" fmla="*/ 0 w 354"/>
                <a:gd name="T85" fmla="*/ 1 h 209"/>
                <a:gd name="T86" fmla="*/ 0 w 354"/>
                <a:gd name="T87" fmla="*/ 1 h 209"/>
                <a:gd name="T88" fmla="*/ 0 w 354"/>
                <a:gd name="T89" fmla="*/ 1 h 209"/>
                <a:gd name="T90" fmla="*/ 0 w 354"/>
                <a:gd name="T91" fmla="*/ 1 h 209"/>
                <a:gd name="T92" fmla="*/ 0 w 354"/>
                <a:gd name="T93" fmla="*/ 1 h 209"/>
                <a:gd name="T94" fmla="*/ 0 w 354"/>
                <a:gd name="T95" fmla="*/ 1 h 209"/>
                <a:gd name="T96" fmla="*/ 0 w 354"/>
                <a:gd name="T97" fmla="*/ 1 h 209"/>
                <a:gd name="T98" fmla="*/ 0 w 354"/>
                <a:gd name="T99" fmla="*/ 1 h 209"/>
                <a:gd name="T100" fmla="*/ 0 w 354"/>
                <a:gd name="T101" fmla="*/ 1 h 209"/>
                <a:gd name="T102" fmla="*/ 0 w 354"/>
                <a:gd name="T103" fmla="*/ 1 h 209"/>
                <a:gd name="T104" fmla="*/ 0 w 354"/>
                <a:gd name="T105" fmla="*/ 1 h 209"/>
                <a:gd name="T106" fmla="*/ 0 w 354"/>
                <a:gd name="T107" fmla="*/ 1 h 209"/>
                <a:gd name="T108" fmla="*/ 0 w 354"/>
                <a:gd name="T109" fmla="*/ 1 h 209"/>
                <a:gd name="T110" fmla="*/ 0 w 354"/>
                <a:gd name="T111" fmla="*/ 1 h 209"/>
                <a:gd name="T112" fmla="*/ 0 w 354"/>
                <a:gd name="T113" fmla="*/ 1 h 209"/>
                <a:gd name="T114" fmla="*/ 0 w 354"/>
                <a:gd name="T115" fmla="*/ 1 h 209"/>
                <a:gd name="T116" fmla="*/ 0 w 354"/>
                <a:gd name="T117" fmla="*/ 1 h 209"/>
                <a:gd name="T118" fmla="*/ 0 w 354"/>
                <a:gd name="T119" fmla="*/ 1 h 209"/>
                <a:gd name="T120" fmla="*/ 0 w 354"/>
                <a:gd name="T121" fmla="*/ 1 h 209"/>
                <a:gd name="T122" fmla="*/ 0 w 354"/>
                <a:gd name="T123" fmla="*/ 1 h 209"/>
                <a:gd name="T124" fmla="*/ 0 w 354"/>
                <a:gd name="T125" fmla="*/ 0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4"/>
                <a:gd name="T190" fmla="*/ 0 h 209"/>
                <a:gd name="T191" fmla="*/ 354 w 354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4" h="209">
                  <a:moveTo>
                    <a:pt x="346" y="0"/>
                  </a:moveTo>
                  <a:lnTo>
                    <a:pt x="339" y="0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4"/>
                  </a:lnTo>
                  <a:lnTo>
                    <a:pt x="316" y="4"/>
                  </a:lnTo>
                  <a:lnTo>
                    <a:pt x="310" y="6"/>
                  </a:lnTo>
                  <a:lnTo>
                    <a:pt x="304" y="6"/>
                  </a:lnTo>
                  <a:lnTo>
                    <a:pt x="299" y="8"/>
                  </a:lnTo>
                  <a:lnTo>
                    <a:pt x="293" y="8"/>
                  </a:lnTo>
                  <a:lnTo>
                    <a:pt x="287" y="9"/>
                  </a:lnTo>
                  <a:lnTo>
                    <a:pt x="282" y="9"/>
                  </a:lnTo>
                  <a:lnTo>
                    <a:pt x="276" y="11"/>
                  </a:lnTo>
                  <a:lnTo>
                    <a:pt x="270" y="13"/>
                  </a:lnTo>
                  <a:lnTo>
                    <a:pt x="265" y="15"/>
                  </a:lnTo>
                  <a:lnTo>
                    <a:pt x="259" y="15"/>
                  </a:lnTo>
                  <a:lnTo>
                    <a:pt x="253" y="17"/>
                  </a:lnTo>
                  <a:lnTo>
                    <a:pt x="246" y="17"/>
                  </a:lnTo>
                  <a:lnTo>
                    <a:pt x="242" y="19"/>
                  </a:lnTo>
                  <a:lnTo>
                    <a:pt x="236" y="21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19" y="25"/>
                  </a:lnTo>
                  <a:lnTo>
                    <a:pt x="213" y="27"/>
                  </a:lnTo>
                  <a:lnTo>
                    <a:pt x="208" y="28"/>
                  </a:lnTo>
                  <a:lnTo>
                    <a:pt x="202" y="28"/>
                  </a:lnTo>
                  <a:lnTo>
                    <a:pt x="196" y="30"/>
                  </a:lnTo>
                  <a:lnTo>
                    <a:pt x="190" y="32"/>
                  </a:lnTo>
                  <a:lnTo>
                    <a:pt x="185" y="34"/>
                  </a:lnTo>
                  <a:lnTo>
                    <a:pt x="179" y="34"/>
                  </a:lnTo>
                  <a:lnTo>
                    <a:pt x="173" y="36"/>
                  </a:lnTo>
                  <a:lnTo>
                    <a:pt x="168" y="38"/>
                  </a:lnTo>
                  <a:lnTo>
                    <a:pt x="164" y="42"/>
                  </a:lnTo>
                  <a:lnTo>
                    <a:pt x="158" y="42"/>
                  </a:lnTo>
                  <a:lnTo>
                    <a:pt x="152" y="44"/>
                  </a:lnTo>
                  <a:lnTo>
                    <a:pt x="147" y="46"/>
                  </a:lnTo>
                  <a:lnTo>
                    <a:pt x="141" y="49"/>
                  </a:lnTo>
                  <a:lnTo>
                    <a:pt x="135" y="51"/>
                  </a:lnTo>
                  <a:lnTo>
                    <a:pt x="130" y="53"/>
                  </a:lnTo>
                  <a:lnTo>
                    <a:pt x="124" y="55"/>
                  </a:lnTo>
                  <a:lnTo>
                    <a:pt x="118" y="59"/>
                  </a:lnTo>
                  <a:lnTo>
                    <a:pt x="112" y="61"/>
                  </a:lnTo>
                  <a:lnTo>
                    <a:pt x="107" y="63"/>
                  </a:lnTo>
                  <a:lnTo>
                    <a:pt x="101" y="66"/>
                  </a:lnTo>
                  <a:lnTo>
                    <a:pt x="97" y="68"/>
                  </a:lnTo>
                  <a:lnTo>
                    <a:pt x="88" y="74"/>
                  </a:lnTo>
                  <a:lnTo>
                    <a:pt x="78" y="82"/>
                  </a:lnTo>
                  <a:lnTo>
                    <a:pt x="67" y="87"/>
                  </a:lnTo>
                  <a:lnTo>
                    <a:pt x="57" y="95"/>
                  </a:lnTo>
                  <a:lnTo>
                    <a:pt x="48" y="103"/>
                  </a:lnTo>
                  <a:lnTo>
                    <a:pt x="38" y="112"/>
                  </a:lnTo>
                  <a:lnTo>
                    <a:pt x="33" y="116"/>
                  </a:lnTo>
                  <a:lnTo>
                    <a:pt x="29" y="122"/>
                  </a:lnTo>
                  <a:lnTo>
                    <a:pt x="23" y="125"/>
                  </a:lnTo>
                  <a:lnTo>
                    <a:pt x="19" y="131"/>
                  </a:lnTo>
                  <a:lnTo>
                    <a:pt x="14" y="137"/>
                  </a:lnTo>
                  <a:lnTo>
                    <a:pt x="12" y="142"/>
                  </a:lnTo>
                  <a:lnTo>
                    <a:pt x="6" y="148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2" y="167"/>
                  </a:lnTo>
                  <a:lnTo>
                    <a:pt x="4" y="177"/>
                  </a:lnTo>
                  <a:lnTo>
                    <a:pt x="8" y="184"/>
                  </a:lnTo>
                  <a:lnTo>
                    <a:pt x="10" y="192"/>
                  </a:lnTo>
                  <a:lnTo>
                    <a:pt x="14" y="200"/>
                  </a:lnTo>
                  <a:lnTo>
                    <a:pt x="19" y="205"/>
                  </a:lnTo>
                  <a:lnTo>
                    <a:pt x="23" y="209"/>
                  </a:lnTo>
                  <a:lnTo>
                    <a:pt x="25" y="203"/>
                  </a:lnTo>
                  <a:lnTo>
                    <a:pt x="29" y="198"/>
                  </a:lnTo>
                  <a:lnTo>
                    <a:pt x="31" y="192"/>
                  </a:lnTo>
                  <a:lnTo>
                    <a:pt x="35" y="188"/>
                  </a:lnTo>
                  <a:lnTo>
                    <a:pt x="40" y="179"/>
                  </a:lnTo>
                  <a:lnTo>
                    <a:pt x="48" y="171"/>
                  </a:lnTo>
                  <a:lnTo>
                    <a:pt x="54" y="163"/>
                  </a:lnTo>
                  <a:lnTo>
                    <a:pt x="61" y="154"/>
                  </a:lnTo>
                  <a:lnTo>
                    <a:pt x="69" y="146"/>
                  </a:lnTo>
                  <a:lnTo>
                    <a:pt x="78" y="141"/>
                  </a:lnTo>
                  <a:lnTo>
                    <a:pt x="86" y="133"/>
                  </a:lnTo>
                  <a:lnTo>
                    <a:pt x="93" y="127"/>
                  </a:lnTo>
                  <a:lnTo>
                    <a:pt x="101" y="122"/>
                  </a:lnTo>
                  <a:lnTo>
                    <a:pt x="111" y="116"/>
                  </a:lnTo>
                  <a:lnTo>
                    <a:pt x="118" y="110"/>
                  </a:lnTo>
                  <a:lnTo>
                    <a:pt x="128" y="104"/>
                  </a:lnTo>
                  <a:lnTo>
                    <a:pt x="137" y="99"/>
                  </a:lnTo>
                  <a:lnTo>
                    <a:pt x="149" y="95"/>
                  </a:lnTo>
                  <a:lnTo>
                    <a:pt x="156" y="89"/>
                  </a:lnTo>
                  <a:lnTo>
                    <a:pt x="168" y="85"/>
                  </a:lnTo>
                  <a:lnTo>
                    <a:pt x="175" y="84"/>
                  </a:lnTo>
                  <a:lnTo>
                    <a:pt x="187" y="80"/>
                  </a:lnTo>
                  <a:lnTo>
                    <a:pt x="196" y="76"/>
                  </a:lnTo>
                  <a:lnTo>
                    <a:pt x="206" y="74"/>
                  </a:lnTo>
                  <a:lnTo>
                    <a:pt x="211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7" y="68"/>
                  </a:lnTo>
                  <a:lnTo>
                    <a:pt x="236" y="66"/>
                  </a:lnTo>
                  <a:lnTo>
                    <a:pt x="246" y="65"/>
                  </a:lnTo>
                  <a:lnTo>
                    <a:pt x="251" y="63"/>
                  </a:lnTo>
                  <a:lnTo>
                    <a:pt x="257" y="63"/>
                  </a:lnTo>
                  <a:lnTo>
                    <a:pt x="261" y="63"/>
                  </a:lnTo>
                  <a:lnTo>
                    <a:pt x="266" y="63"/>
                  </a:lnTo>
                  <a:lnTo>
                    <a:pt x="272" y="61"/>
                  </a:lnTo>
                  <a:lnTo>
                    <a:pt x="276" y="61"/>
                  </a:lnTo>
                  <a:lnTo>
                    <a:pt x="282" y="59"/>
                  </a:lnTo>
                  <a:lnTo>
                    <a:pt x="287" y="59"/>
                  </a:lnTo>
                  <a:lnTo>
                    <a:pt x="293" y="59"/>
                  </a:lnTo>
                  <a:lnTo>
                    <a:pt x="297" y="59"/>
                  </a:lnTo>
                  <a:lnTo>
                    <a:pt x="303" y="59"/>
                  </a:lnTo>
                  <a:lnTo>
                    <a:pt x="308" y="59"/>
                  </a:lnTo>
                  <a:lnTo>
                    <a:pt x="316" y="61"/>
                  </a:lnTo>
                  <a:lnTo>
                    <a:pt x="323" y="61"/>
                  </a:lnTo>
                  <a:lnTo>
                    <a:pt x="329" y="61"/>
                  </a:lnTo>
                  <a:lnTo>
                    <a:pt x="335" y="59"/>
                  </a:lnTo>
                  <a:lnTo>
                    <a:pt x="341" y="55"/>
                  </a:lnTo>
                  <a:lnTo>
                    <a:pt x="344" y="51"/>
                  </a:lnTo>
                  <a:lnTo>
                    <a:pt x="348" y="47"/>
                  </a:lnTo>
                  <a:lnTo>
                    <a:pt x="352" y="42"/>
                  </a:lnTo>
                  <a:lnTo>
                    <a:pt x="354" y="36"/>
                  </a:lnTo>
                  <a:lnTo>
                    <a:pt x="354" y="30"/>
                  </a:lnTo>
                  <a:lnTo>
                    <a:pt x="354" y="23"/>
                  </a:lnTo>
                  <a:lnTo>
                    <a:pt x="354" y="17"/>
                  </a:lnTo>
                  <a:lnTo>
                    <a:pt x="352" y="11"/>
                  </a:lnTo>
                  <a:lnTo>
                    <a:pt x="352" y="8"/>
                  </a:lnTo>
                  <a:lnTo>
                    <a:pt x="348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2" name="Freeform 86"/>
            <p:cNvSpPr>
              <a:spLocks/>
            </p:cNvSpPr>
            <p:nvPr/>
          </p:nvSpPr>
          <p:spPr bwMode="auto">
            <a:xfrm>
              <a:off x="3069" y="1590"/>
              <a:ext cx="88" cy="43"/>
            </a:xfrm>
            <a:custGeom>
              <a:avLst/>
              <a:gdLst>
                <a:gd name="T0" fmla="*/ 1 w 175"/>
                <a:gd name="T1" fmla="*/ 0 h 86"/>
                <a:gd name="T2" fmla="*/ 1 w 175"/>
                <a:gd name="T3" fmla="*/ 1 h 86"/>
                <a:gd name="T4" fmla="*/ 1 w 175"/>
                <a:gd name="T5" fmla="*/ 1 h 86"/>
                <a:gd name="T6" fmla="*/ 1 w 175"/>
                <a:gd name="T7" fmla="*/ 1 h 86"/>
                <a:gd name="T8" fmla="*/ 1 w 175"/>
                <a:gd name="T9" fmla="*/ 1 h 86"/>
                <a:gd name="T10" fmla="*/ 0 w 175"/>
                <a:gd name="T11" fmla="*/ 1 h 86"/>
                <a:gd name="T12" fmla="*/ 0 w 175"/>
                <a:gd name="T13" fmla="*/ 1 h 86"/>
                <a:gd name="T14" fmla="*/ 1 w 175"/>
                <a:gd name="T15" fmla="*/ 1 h 86"/>
                <a:gd name="T16" fmla="*/ 1 w 175"/>
                <a:gd name="T17" fmla="*/ 1 h 86"/>
                <a:gd name="T18" fmla="*/ 1 w 175"/>
                <a:gd name="T19" fmla="*/ 1 h 86"/>
                <a:gd name="T20" fmla="*/ 1 w 175"/>
                <a:gd name="T21" fmla="*/ 1 h 86"/>
                <a:gd name="T22" fmla="*/ 1 w 175"/>
                <a:gd name="T23" fmla="*/ 1 h 86"/>
                <a:gd name="T24" fmla="*/ 1 w 175"/>
                <a:gd name="T25" fmla="*/ 1 h 86"/>
                <a:gd name="T26" fmla="*/ 1 w 175"/>
                <a:gd name="T27" fmla="*/ 1 h 86"/>
                <a:gd name="T28" fmla="*/ 1 w 175"/>
                <a:gd name="T29" fmla="*/ 1 h 86"/>
                <a:gd name="T30" fmla="*/ 1 w 175"/>
                <a:gd name="T31" fmla="*/ 1 h 86"/>
                <a:gd name="T32" fmla="*/ 1 w 175"/>
                <a:gd name="T33" fmla="*/ 1 h 86"/>
                <a:gd name="T34" fmla="*/ 1 w 175"/>
                <a:gd name="T35" fmla="*/ 1 h 86"/>
                <a:gd name="T36" fmla="*/ 1 w 175"/>
                <a:gd name="T37" fmla="*/ 1 h 86"/>
                <a:gd name="T38" fmla="*/ 1 w 175"/>
                <a:gd name="T39" fmla="*/ 1 h 86"/>
                <a:gd name="T40" fmla="*/ 1 w 175"/>
                <a:gd name="T41" fmla="*/ 1 h 86"/>
                <a:gd name="T42" fmla="*/ 1 w 175"/>
                <a:gd name="T43" fmla="*/ 1 h 86"/>
                <a:gd name="T44" fmla="*/ 1 w 175"/>
                <a:gd name="T45" fmla="*/ 1 h 86"/>
                <a:gd name="T46" fmla="*/ 1 w 175"/>
                <a:gd name="T47" fmla="*/ 1 h 86"/>
                <a:gd name="T48" fmla="*/ 1 w 175"/>
                <a:gd name="T49" fmla="*/ 1 h 86"/>
                <a:gd name="T50" fmla="*/ 1 w 175"/>
                <a:gd name="T51" fmla="*/ 1 h 86"/>
                <a:gd name="T52" fmla="*/ 1 w 175"/>
                <a:gd name="T53" fmla="*/ 1 h 86"/>
                <a:gd name="T54" fmla="*/ 1 w 175"/>
                <a:gd name="T55" fmla="*/ 1 h 86"/>
                <a:gd name="T56" fmla="*/ 1 w 175"/>
                <a:gd name="T57" fmla="*/ 1 h 86"/>
                <a:gd name="T58" fmla="*/ 1 w 175"/>
                <a:gd name="T59" fmla="*/ 1 h 86"/>
                <a:gd name="T60" fmla="*/ 1 w 175"/>
                <a:gd name="T61" fmla="*/ 1 h 86"/>
                <a:gd name="T62" fmla="*/ 1 w 175"/>
                <a:gd name="T63" fmla="*/ 1 h 86"/>
                <a:gd name="T64" fmla="*/ 1 w 175"/>
                <a:gd name="T65" fmla="*/ 1 h 86"/>
                <a:gd name="T66" fmla="*/ 1 w 175"/>
                <a:gd name="T67" fmla="*/ 1 h 86"/>
                <a:gd name="T68" fmla="*/ 1 w 175"/>
                <a:gd name="T69" fmla="*/ 1 h 86"/>
                <a:gd name="T70" fmla="*/ 1 w 175"/>
                <a:gd name="T71" fmla="*/ 1 h 86"/>
                <a:gd name="T72" fmla="*/ 1 w 175"/>
                <a:gd name="T73" fmla="*/ 1 h 86"/>
                <a:gd name="T74" fmla="*/ 1 w 175"/>
                <a:gd name="T75" fmla="*/ 1 h 86"/>
                <a:gd name="T76" fmla="*/ 1 w 175"/>
                <a:gd name="T77" fmla="*/ 1 h 86"/>
                <a:gd name="T78" fmla="*/ 1 w 175"/>
                <a:gd name="T79" fmla="*/ 1 h 86"/>
                <a:gd name="T80" fmla="*/ 1 w 175"/>
                <a:gd name="T81" fmla="*/ 1 h 86"/>
                <a:gd name="T82" fmla="*/ 1 w 175"/>
                <a:gd name="T83" fmla="*/ 1 h 86"/>
                <a:gd name="T84" fmla="*/ 1 w 175"/>
                <a:gd name="T85" fmla="*/ 1 h 86"/>
                <a:gd name="T86" fmla="*/ 1 w 175"/>
                <a:gd name="T87" fmla="*/ 1 h 86"/>
                <a:gd name="T88" fmla="*/ 1 w 175"/>
                <a:gd name="T89" fmla="*/ 1 h 86"/>
                <a:gd name="T90" fmla="*/ 1 w 175"/>
                <a:gd name="T91" fmla="*/ 1 h 86"/>
                <a:gd name="T92" fmla="*/ 1 w 175"/>
                <a:gd name="T93" fmla="*/ 1 h 86"/>
                <a:gd name="T94" fmla="*/ 1 w 175"/>
                <a:gd name="T95" fmla="*/ 1 h 86"/>
                <a:gd name="T96" fmla="*/ 1 w 175"/>
                <a:gd name="T97" fmla="*/ 1 h 86"/>
                <a:gd name="T98" fmla="*/ 1 w 175"/>
                <a:gd name="T99" fmla="*/ 1 h 86"/>
                <a:gd name="T100" fmla="*/ 1 w 175"/>
                <a:gd name="T101" fmla="*/ 1 h 86"/>
                <a:gd name="T102" fmla="*/ 1 w 175"/>
                <a:gd name="T103" fmla="*/ 1 h 86"/>
                <a:gd name="T104" fmla="*/ 1 w 175"/>
                <a:gd name="T105" fmla="*/ 1 h 86"/>
                <a:gd name="T106" fmla="*/ 1 w 175"/>
                <a:gd name="T107" fmla="*/ 1 h 86"/>
                <a:gd name="T108" fmla="*/ 1 w 175"/>
                <a:gd name="T109" fmla="*/ 0 h 86"/>
                <a:gd name="T110" fmla="*/ 1 w 175"/>
                <a:gd name="T111" fmla="*/ 0 h 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86"/>
                <a:gd name="T170" fmla="*/ 175 w 175"/>
                <a:gd name="T171" fmla="*/ 86 h 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86">
                  <a:moveTo>
                    <a:pt x="21" y="0"/>
                  </a:moveTo>
                  <a:lnTo>
                    <a:pt x="15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7" y="63"/>
                  </a:lnTo>
                  <a:lnTo>
                    <a:pt x="67" y="65"/>
                  </a:lnTo>
                  <a:lnTo>
                    <a:pt x="76" y="69"/>
                  </a:lnTo>
                  <a:lnTo>
                    <a:pt x="84" y="73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107" y="78"/>
                  </a:lnTo>
                  <a:lnTo>
                    <a:pt x="112" y="80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30" y="84"/>
                  </a:lnTo>
                  <a:lnTo>
                    <a:pt x="133" y="84"/>
                  </a:lnTo>
                  <a:lnTo>
                    <a:pt x="137" y="86"/>
                  </a:lnTo>
                  <a:lnTo>
                    <a:pt x="143" y="84"/>
                  </a:lnTo>
                  <a:lnTo>
                    <a:pt x="150" y="80"/>
                  </a:lnTo>
                  <a:lnTo>
                    <a:pt x="154" y="76"/>
                  </a:lnTo>
                  <a:lnTo>
                    <a:pt x="160" y="73"/>
                  </a:lnTo>
                  <a:lnTo>
                    <a:pt x="166" y="67"/>
                  </a:lnTo>
                  <a:lnTo>
                    <a:pt x="175" y="61"/>
                  </a:lnTo>
                  <a:lnTo>
                    <a:pt x="168" y="57"/>
                  </a:lnTo>
                  <a:lnTo>
                    <a:pt x="160" y="54"/>
                  </a:lnTo>
                  <a:lnTo>
                    <a:pt x="150" y="52"/>
                  </a:lnTo>
                  <a:lnTo>
                    <a:pt x="143" y="52"/>
                  </a:lnTo>
                  <a:lnTo>
                    <a:pt x="131" y="50"/>
                  </a:lnTo>
                  <a:lnTo>
                    <a:pt x="124" y="48"/>
                  </a:lnTo>
                  <a:lnTo>
                    <a:pt x="114" y="46"/>
                  </a:lnTo>
                  <a:lnTo>
                    <a:pt x="111" y="44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3" y="38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6" y="35"/>
                  </a:lnTo>
                  <a:lnTo>
                    <a:pt x="69" y="33"/>
                  </a:lnTo>
                  <a:lnTo>
                    <a:pt x="63" y="31"/>
                  </a:lnTo>
                  <a:lnTo>
                    <a:pt x="55" y="27"/>
                  </a:lnTo>
                  <a:lnTo>
                    <a:pt x="48" y="21"/>
                  </a:lnTo>
                  <a:lnTo>
                    <a:pt x="42" y="17"/>
                  </a:lnTo>
                  <a:lnTo>
                    <a:pt x="36" y="14"/>
                  </a:lnTo>
                  <a:lnTo>
                    <a:pt x="31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3" name="Freeform 87"/>
            <p:cNvSpPr>
              <a:spLocks/>
            </p:cNvSpPr>
            <p:nvPr/>
          </p:nvSpPr>
          <p:spPr bwMode="auto">
            <a:xfrm>
              <a:off x="2507" y="1511"/>
              <a:ext cx="259" cy="131"/>
            </a:xfrm>
            <a:custGeom>
              <a:avLst/>
              <a:gdLst>
                <a:gd name="T0" fmla="*/ 1 w 517"/>
                <a:gd name="T1" fmla="*/ 1 h 260"/>
                <a:gd name="T2" fmla="*/ 1 w 517"/>
                <a:gd name="T3" fmla="*/ 1 h 260"/>
                <a:gd name="T4" fmla="*/ 1 w 517"/>
                <a:gd name="T5" fmla="*/ 1 h 260"/>
                <a:gd name="T6" fmla="*/ 1 w 517"/>
                <a:gd name="T7" fmla="*/ 1 h 260"/>
                <a:gd name="T8" fmla="*/ 1 w 517"/>
                <a:gd name="T9" fmla="*/ 1 h 260"/>
                <a:gd name="T10" fmla="*/ 1 w 517"/>
                <a:gd name="T11" fmla="*/ 1 h 260"/>
                <a:gd name="T12" fmla="*/ 1 w 517"/>
                <a:gd name="T13" fmla="*/ 1 h 260"/>
                <a:gd name="T14" fmla="*/ 1 w 517"/>
                <a:gd name="T15" fmla="*/ 1 h 260"/>
                <a:gd name="T16" fmla="*/ 1 w 517"/>
                <a:gd name="T17" fmla="*/ 1 h 260"/>
                <a:gd name="T18" fmla="*/ 1 w 517"/>
                <a:gd name="T19" fmla="*/ 1 h 260"/>
                <a:gd name="T20" fmla="*/ 1 w 517"/>
                <a:gd name="T21" fmla="*/ 1 h 260"/>
                <a:gd name="T22" fmla="*/ 1 w 517"/>
                <a:gd name="T23" fmla="*/ 1 h 260"/>
                <a:gd name="T24" fmla="*/ 1 w 517"/>
                <a:gd name="T25" fmla="*/ 1 h 260"/>
                <a:gd name="T26" fmla="*/ 1 w 517"/>
                <a:gd name="T27" fmla="*/ 1 h 260"/>
                <a:gd name="T28" fmla="*/ 1 w 517"/>
                <a:gd name="T29" fmla="*/ 1 h 260"/>
                <a:gd name="T30" fmla="*/ 1 w 517"/>
                <a:gd name="T31" fmla="*/ 1 h 260"/>
                <a:gd name="T32" fmla="*/ 1 w 517"/>
                <a:gd name="T33" fmla="*/ 1 h 260"/>
                <a:gd name="T34" fmla="*/ 1 w 517"/>
                <a:gd name="T35" fmla="*/ 1 h 260"/>
                <a:gd name="T36" fmla="*/ 1 w 517"/>
                <a:gd name="T37" fmla="*/ 1 h 260"/>
                <a:gd name="T38" fmla="*/ 1 w 517"/>
                <a:gd name="T39" fmla="*/ 1 h 260"/>
                <a:gd name="T40" fmla="*/ 1 w 517"/>
                <a:gd name="T41" fmla="*/ 1 h 260"/>
                <a:gd name="T42" fmla="*/ 1 w 517"/>
                <a:gd name="T43" fmla="*/ 1 h 260"/>
                <a:gd name="T44" fmla="*/ 1 w 517"/>
                <a:gd name="T45" fmla="*/ 1 h 260"/>
                <a:gd name="T46" fmla="*/ 1 w 517"/>
                <a:gd name="T47" fmla="*/ 1 h 260"/>
                <a:gd name="T48" fmla="*/ 1 w 517"/>
                <a:gd name="T49" fmla="*/ 1 h 260"/>
                <a:gd name="T50" fmla="*/ 1 w 517"/>
                <a:gd name="T51" fmla="*/ 1 h 260"/>
                <a:gd name="T52" fmla="*/ 1 w 517"/>
                <a:gd name="T53" fmla="*/ 1 h 260"/>
                <a:gd name="T54" fmla="*/ 1 w 517"/>
                <a:gd name="T55" fmla="*/ 1 h 260"/>
                <a:gd name="T56" fmla="*/ 1 w 517"/>
                <a:gd name="T57" fmla="*/ 1 h 260"/>
                <a:gd name="T58" fmla="*/ 1 w 517"/>
                <a:gd name="T59" fmla="*/ 1 h 260"/>
                <a:gd name="T60" fmla="*/ 1 w 517"/>
                <a:gd name="T61" fmla="*/ 1 h 260"/>
                <a:gd name="T62" fmla="*/ 1 w 517"/>
                <a:gd name="T63" fmla="*/ 1 h 260"/>
                <a:gd name="T64" fmla="*/ 1 w 517"/>
                <a:gd name="T65" fmla="*/ 1 h 260"/>
                <a:gd name="T66" fmla="*/ 1 w 517"/>
                <a:gd name="T67" fmla="*/ 1 h 260"/>
                <a:gd name="T68" fmla="*/ 1 w 517"/>
                <a:gd name="T69" fmla="*/ 1 h 260"/>
                <a:gd name="T70" fmla="*/ 1 w 517"/>
                <a:gd name="T71" fmla="*/ 1 h 260"/>
                <a:gd name="T72" fmla="*/ 1 w 517"/>
                <a:gd name="T73" fmla="*/ 1 h 260"/>
                <a:gd name="T74" fmla="*/ 1 w 517"/>
                <a:gd name="T75" fmla="*/ 1 h 260"/>
                <a:gd name="T76" fmla="*/ 1 w 517"/>
                <a:gd name="T77" fmla="*/ 1 h 260"/>
                <a:gd name="T78" fmla="*/ 1 w 517"/>
                <a:gd name="T79" fmla="*/ 1 h 260"/>
                <a:gd name="T80" fmla="*/ 1 w 517"/>
                <a:gd name="T81" fmla="*/ 1 h 260"/>
                <a:gd name="T82" fmla="*/ 1 w 517"/>
                <a:gd name="T83" fmla="*/ 1 h 260"/>
                <a:gd name="T84" fmla="*/ 1 w 517"/>
                <a:gd name="T85" fmla="*/ 1 h 260"/>
                <a:gd name="T86" fmla="*/ 1 w 517"/>
                <a:gd name="T87" fmla="*/ 1 h 260"/>
                <a:gd name="T88" fmla="*/ 1 w 517"/>
                <a:gd name="T89" fmla="*/ 1 h 260"/>
                <a:gd name="T90" fmla="*/ 1 w 517"/>
                <a:gd name="T91" fmla="*/ 1 h 260"/>
                <a:gd name="T92" fmla="*/ 1 w 517"/>
                <a:gd name="T93" fmla="*/ 1 h 260"/>
                <a:gd name="T94" fmla="*/ 1 w 517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260"/>
                <a:gd name="T146" fmla="*/ 517 w 517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260">
                  <a:moveTo>
                    <a:pt x="517" y="0"/>
                  </a:moveTo>
                  <a:lnTo>
                    <a:pt x="507" y="0"/>
                  </a:lnTo>
                  <a:lnTo>
                    <a:pt x="498" y="3"/>
                  </a:lnTo>
                  <a:lnTo>
                    <a:pt x="488" y="3"/>
                  </a:lnTo>
                  <a:lnTo>
                    <a:pt x="479" y="5"/>
                  </a:lnTo>
                  <a:lnTo>
                    <a:pt x="469" y="7"/>
                  </a:lnTo>
                  <a:lnTo>
                    <a:pt x="462" y="9"/>
                  </a:lnTo>
                  <a:lnTo>
                    <a:pt x="452" y="11"/>
                  </a:lnTo>
                  <a:lnTo>
                    <a:pt x="445" y="13"/>
                  </a:lnTo>
                  <a:lnTo>
                    <a:pt x="435" y="13"/>
                  </a:lnTo>
                  <a:lnTo>
                    <a:pt x="426" y="15"/>
                  </a:lnTo>
                  <a:lnTo>
                    <a:pt x="416" y="17"/>
                  </a:lnTo>
                  <a:lnTo>
                    <a:pt x="407" y="19"/>
                  </a:lnTo>
                  <a:lnTo>
                    <a:pt x="397" y="20"/>
                  </a:lnTo>
                  <a:lnTo>
                    <a:pt x="390" y="22"/>
                  </a:lnTo>
                  <a:lnTo>
                    <a:pt x="380" y="24"/>
                  </a:lnTo>
                  <a:lnTo>
                    <a:pt x="372" y="26"/>
                  </a:lnTo>
                  <a:lnTo>
                    <a:pt x="363" y="28"/>
                  </a:lnTo>
                  <a:lnTo>
                    <a:pt x="353" y="30"/>
                  </a:lnTo>
                  <a:lnTo>
                    <a:pt x="344" y="32"/>
                  </a:lnTo>
                  <a:lnTo>
                    <a:pt x="334" y="34"/>
                  </a:lnTo>
                  <a:lnTo>
                    <a:pt x="325" y="36"/>
                  </a:lnTo>
                  <a:lnTo>
                    <a:pt x="317" y="38"/>
                  </a:lnTo>
                  <a:lnTo>
                    <a:pt x="308" y="39"/>
                  </a:lnTo>
                  <a:lnTo>
                    <a:pt x="298" y="43"/>
                  </a:lnTo>
                  <a:lnTo>
                    <a:pt x="289" y="45"/>
                  </a:lnTo>
                  <a:lnTo>
                    <a:pt x="281" y="47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5" y="57"/>
                  </a:lnTo>
                  <a:lnTo>
                    <a:pt x="245" y="59"/>
                  </a:lnTo>
                  <a:lnTo>
                    <a:pt x="237" y="62"/>
                  </a:lnTo>
                  <a:lnTo>
                    <a:pt x="230" y="66"/>
                  </a:lnTo>
                  <a:lnTo>
                    <a:pt x="220" y="68"/>
                  </a:lnTo>
                  <a:lnTo>
                    <a:pt x="211" y="72"/>
                  </a:lnTo>
                  <a:lnTo>
                    <a:pt x="201" y="74"/>
                  </a:lnTo>
                  <a:lnTo>
                    <a:pt x="194" y="78"/>
                  </a:lnTo>
                  <a:lnTo>
                    <a:pt x="184" y="81"/>
                  </a:lnTo>
                  <a:lnTo>
                    <a:pt x="177" y="85"/>
                  </a:lnTo>
                  <a:lnTo>
                    <a:pt x="167" y="89"/>
                  </a:lnTo>
                  <a:lnTo>
                    <a:pt x="161" y="93"/>
                  </a:lnTo>
                  <a:lnTo>
                    <a:pt x="152" y="97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112"/>
                  </a:lnTo>
                  <a:lnTo>
                    <a:pt x="120" y="116"/>
                  </a:lnTo>
                  <a:lnTo>
                    <a:pt x="114" y="121"/>
                  </a:lnTo>
                  <a:lnTo>
                    <a:pt x="106" y="127"/>
                  </a:lnTo>
                  <a:lnTo>
                    <a:pt x="99" y="133"/>
                  </a:lnTo>
                  <a:lnTo>
                    <a:pt x="91" y="136"/>
                  </a:lnTo>
                  <a:lnTo>
                    <a:pt x="85" y="142"/>
                  </a:lnTo>
                  <a:lnTo>
                    <a:pt x="78" y="148"/>
                  </a:lnTo>
                  <a:lnTo>
                    <a:pt x="70" y="155"/>
                  </a:lnTo>
                  <a:lnTo>
                    <a:pt x="63" y="161"/>
                  </a:lnTo>
                  <a:lnTo>
                    <a:pt x="57" y="169"/>
                  </a:lnTo>
                  <a:lnTo>
                    <a:pt x="49" y="174"/>
                  </a:lnTo>
                  <a:lnTo>
                    <a:pt x="44" y="182"/>
                  </a:lnTo>
                  <a:lnTo>
                    <a:pt x="38" y="188"/>
                  </a:lnTo>
                  <a:lnTo>
                    <a:pt x="30" y="195"/>
                  </a:lnTo>
                  <a:lnTo>
                    <a:pt x="25" y="203"/>
                  </a:lnTo>
                  <a:lnTo>
                    <a:pt x="19" y="212"/>
                  </a:lnTo>
                  <a:lnTo>
                    <a:pt x="13" y="220"/>
                  </a:lnTo>
                  <a:lnTo>
                    <a:pt x="9" y="228"/>
                  </a:lnTo>
                  <a:lnTo>
                    <a:pt x="4" y="237"/>
                  </a:lnTo>
                  <a:lnTo>
                    <a:pt x="0" y="247"/>
                  </a:lnTo>
                  <a:lnTo>
                    <a:pt x="6" y="251"/>
                  </a:lnTo>
                  <a:lnTo>
                    <a:pt x="15" y="252"/>
                  </a:lnTo>
                  <a:lnTo>
                    <a:pt x="23" y="254"/>
                  </a:lnTo>
                  <a:lnTo>
                    <a:pt x="32" y="260"/>
                  </a:lnTo>
                  <a:lnTo>
                    <a:pt x="38" y="254"/>
                  </a:lnTo>
                  <a:lnTo>
                    <a:pt x="44" y="249"/>
                  </a:lnTo>
                  <a:lnTo>
                    <a:pt x="51" y="243"/>
                  </a:lnTo>
                  <a:lnTo>
                    <a:pt x="57" y="237"/>
                  </a:lnTo>
                  <a:lnTo>
                    <a:pt x="65" y="231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5" y="218"/>
                  </a:lnTo>
                  <a:lnTo>
                    <a:pt x="91" y="212"/>
                  </a:lnTo>
                  <a:lnTo>
                    <a:pt x="99" y="209"/>
                  </a:lnTo>
                  <a:lnTo>
                    <a:pt x="104" y="203"/>
                  </a:lnTo>
                  <a:lnTo>
                    <a:pt x="112" y="199"/>
                  </a:lnTo>
                  <a:lnTo>
                    <a:pt x="120" y="195"/>
                  </a:lnTo>
                  <a:lnTo>
                    <a:pt x="127" y="192"/>
                  </a:lnTo>
                  <a:lnTo>
                    <a:pt x="133" y="186"/>
                  </a:lnTo>
                  <a:lnTo>
                    <a:pt x="141" y="184"/>
                  </a:lnTo>
                  <a:lnTo>
                    <a:pt x="148" y="178"/>
                  </a:lnTo>
                  <a:lnTo>
                    <a:pt x="156" y="174"/>
                  </a:lnTo>
                  <a:lnTo>
                    <a:pt x="161" y="171"/>
                  </a:lnTo>
                  <a:lnTo>
                    <a:pt x="169" y="169"/>
                  </a:lnTo>
                  <a:lnTo>
                    <a:pt x="175" y="165"/>
                  </a:lnTo>
                  <a:lnTo>
                    <a:pt x="182" y="161"/>
                  </a:lnTo>
                  <a:lnTo>
                    <a:pt x="190" y="157"/>
                  </a:lnTo>
                  <a:lnTo>
                    <a:pt x="198" y="155"/>
                  </a:lnTo>
                  <a:lnTo>
                    <a:pt x="205" y="152"/>
                  </a:lnTo>
                  <a:lnTo>
                    <a:pt x="213" y="148"/>
                  </a:lnTo>
                  <a:lnTo>
                    <a:pt x="220" y="144"/>
                  </a:lnTo>
                  <a:lnTo>
                    <a:pt x="228" y="142"/>
                  </a:lnTo>
                  <a:lnTo>
                    <a:pt x="234" y="138"/>
                  </a:lnTo>
                  <a:lnTo>
                    <a:pt x="243" y="136"/>
                  </a:lnTo>
                  <a:lnTo>
                    <a:pt x="249" y="133"/>
                  </a:lnTo>
                  <a:lnTo>
                    <a:pt x="256" y="131"/>
                  </a:lnTo>
                  <a:lnTo>
                    <a:pt x="264" y="129"/>
                  </a:lnTo>
                  <a:lnTo>
                    <a:pt x="272" y="125"/>
                  </a:lnTo>
                  <a:lnTo>
                    <a:pt x="279" y="123"/>
                  </a:lnTo>
                  <a:lnTo>
                    <a:pt x="287" y="119"/>
                  </a:lnTo>
                  <a:lnTo>
                    <a:pt x="295" y="117"/>
                  </a:lnTo>
                  <a:lnTo>
                    <a:pt x="302" y="114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23" y="108"/>
                  </a:lnTo>
                  <a:lnTo>
                    <a:pt x="331" y="104"/>
                  </a:lnTo>
                  <a:lnTo>
                    <a:pt x="338" y="102"/>
                  </a:lnTo>
                  <a:lnTo>
                    <a:pt x="348" y="100"/>
                  </a:lnTo>
                  <a:lnTo>
                    <a:pt x="355" y="98"/>
                  </a:lnTo>
                  <a:lnTo>
                    <a:pt x="363" y="97"/>
                  </a:lnTo>
                  <a:lnTo>
                    <a:pt x="371" y="95"/>
                  </a:lnTo>
                  <a:lnTo>
                    <a:pt x="378" y="93"/>
                  </a:lnTo>
                  <a:lnTo>
                    <a:pt x="386" y="91"/>
                  </a:lnTo>
                  <a:lnTo>
                    <a:pt x="393" y="89"/>
                  </a:lnTo>
                  <a:lnTo>
                    <a:pt x="401" y="87"/>
                  </a:lnTo>
                  <a:lnTo>
                    <a:pt x="409" y="85"/>
                  </a:lnTo>
                  <a:lnTo>
                    <a:pt x="416" y="83"/>
                  </a:lnTo>
                  <a:lnTo>
                    <a:pt x="424" y="81"/>
                  </a:lnTo>
                  <a:lnTo>
                    <a:pt x="431" y="79"/>
                  </a:lnTo>
                  <a:lnTo>
                    <a:pt x="441" y="79"/>
                  </a:lnTo>
                  <a:lnTo>
                    <a:pt x="448" y="76"/>
                  </a:lnTo>
                  <a:lnTo>
                    <a:pt x="456" y="76"/>
                  </a:lnTo>
                  <a:lnTo>
                    <a:pt x="464" y="72"/>
                  </a:lnTo>
                  <a:lnTo>
                    <a:pt x="471" y="72"/>
                  </a:lnTo>
                  <a:lnTo>
                    <a:pt x="479" y="70"/>
                  </a:lnTo>
                  <a:lnTo>
                    <a:pt x="486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05" y="59"/>
                  </a:lnTo>
                  <a:lnTo>
                    <a:pt x="509" y="49"/>
                  </a:lnTo>
                  <a:lnTo>
                    <a:pt x="511" y="39"/>
                  </a:lnTo>
                  <a:lnTo>
                    <a:pt x="515" y="30"/>
                  </a:lnTo>
                  <a:lnTo>
                    <a:pt x="515" y="24"/>
                  </a:lnTo>
                  <a:lnTo>
                    <a:pt x="515" y="19"/>
                  </a:lnTo>
                  <a:lnTo>
                    <a:pt x="515" y="15"/>
                  </a:lnTo>
                  <a:lnTo>
                    <a:pt x="517" y="11"/>
                  </a:lnTo>
                  <a:lnTo>
                    <a:pt x="517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4" name="Freeform 88"/>
            <p:cNvSpPr>
              <a:spLocks/>
            </p:cNvSpPr>
            <p:nvPr/>
          </p:nvSpPr>
          <p:spPr bwMode="auto">
            <a:xfrm>
              <a:off x="2823" y="2185"/>
              <a:ext cx="185" cy="113"/>
            </a:xfrm>
            <a:custGeom>
              <a:avLst/>
              <a:gdLst>
                <a:gd name="T0" fmla="*/ 0 w 371"/>
                <a:gd name="T1" fmla="*/ 0 h 227"/>
                <a:gd name="T2" fmla="*/ 0 w 371"/>
                <a:gd name="T3" fmla="*/ 0 h 227"/>
                <a:gd name="T4" fmla="*/ 0 w 371"/>
                <a:gd name="T5" fmla="*/ 0 h 227"/>
                <a:gd name="T6" fmla="*/ 0 w 371"/>
                <a:gd name="T7" fmla="*/ 0 h 227"/>
                <a:gd name="T8" fmla="*/ 0 w 371"/>
                <a:gd name="T9" fmla="*/ 0 h 227"/>
                <a:gd name="T10" fmla="*/ 0 w 371"/>
                <a:gd name="T11" fmla="*/ 0 h 227"/>
                <a:gd name="T12" fmla="*/ 0 w 371"/>
                <a:gd name="T13" fmla="*/ 0 h 227"/>
                <a:gd name="T14" fmla="*/ 0 w 371"/>
                <a:gd name="T15" fmla="*/ 0 h 227"/>
                <a:gd name="T16" fmla="*/ 0 w 371"/>
                <a:gd name="T17" fmla="*/ 0 h 227"/>
                <a:gd name="T18" fmla="*/ 0 w 371"/>
                <a:gd name="T19" fmla="*/ 0 h 227"/>
                <a:gd name="T20" fmla="*/ 0 w 371"/>
                <a:gd name="T21" fmla="*/ 0 h 227"/>
                <a:gd name="T22" fmla="*/ 0 w 371"/>
                <a:gd name="T23" fmla="*/ 0 h 227"/>
                <a:gd name="T24" fmla="*/ 0 w 371"/>
                <a:gd name="T25" fmla="*/ 0 h 227"/>
                <a:gd name="T26" fmla="*/ 0 w 371"/>
                <a:gd name="T27" fmla="*/ 0 h 227"/>
                <a:gd name="T28" fmla="*/ 0 w 371"/>
                <a:gd name="T29" fmla="*/ 0 h 227"/>
                <a:gd name="T30" fmla="*/ 0 w 371"/>
                <a:gd name="T31" fmla="*/ 0 h 227"/>
                <a:gd name="T32" fmla="*/ 0 w 371"/>
                <a:gd name="T33" fmla="*/ 0 h 227"/>
                <a:gd name="T34" fmla="*/ 0 w 371"/>
                <a:gd name="T35" fmla="*/ 0 h 227"/>
                <a:gd name="T36" fmla="*/ 0 w 371"/>
                <a:gd name="T37" fmla="*/ 0 h 227"/>
                <a:gd name="T38" fmla="*/ 0 w 371"/>
                <a:gd name="T39" fmla="*/ 0 h 227"/>
                <a:gd name="T40" fmla="*/ 0 w 371"/>
                <a:gd name="T41" fmla="*/ 0 h 227"/>
                <a:gd name="T42" fmla="*/ 0 w 371"/>
                <a:gd name="T43" fmla="*/ 0 h 227"/>
                <a:gd name="T44" fmla="*/ 0 w 371"/>
                <a:gd name="T45" fmla="*/ 0 h 227"/>
                <a:gd name="T46" fmla="*/ 0 w 371"/>
                <a:gd name="T47" fmla="*/ 0 h 227"/>
                <a:gd name="T48" fmla="*/ 0 w 371"/>
                <a:gd name="T49" fmla="*/ 0 h 227"/>
                <a:gd name="T50" fmla="*/ 0 w 371"/>
                <a:gd name="T51" fmla="*/ 0 h 227"/>
                <a:gd name="T52" fmla="*/ 0 w 371"/>
                <a:gd name="T53" fmla="*/ 0 h 227"/>
                <a:gd name="T54" fmla="*/ 0 w 371"/>
                <a:gd name="T55" fmla="*/ 0 h 227"/>
                <a:gd name="T56" fmla="*/ 0 w 371"/>
                <a:gd name="T57" fmla="*/ 0 h 227"/>
                <a:gd name="T58" fmla="*/ 0 w 371"/>
                <a:gd name="T59" fmla="*/ 0 h 227"/>
                <a:gd name="T60" fmla="*/ 0 w 371"/>
                <a:gd name="T61" fmla="*/ 0 h 227"/>
                <a:gd name="T62" fmla="*/ 0 w 371"/>
                <a:gd name="T63" fmla="*/ 0 h 227"/>
                <a:gd name="T64" fmla="*/ 0 w 371"/>
                <a:gd name="T65" fmla="*/ 0 h 227"/>
                <a:gd name="T66" fmla="*/ 0 w 371"/>
                <a:gd name="T67" fmla="*/ 0 h 227"/>
                <a:gd name="T68" fmla="*/ 0 w 371"/>
                <a:gd name="T69" fmla="*/ 0 h 227"/>
                <a:gd name="T70" fmla="*/ 0 w 371"/>
                <a:gd name="T71" fmla="*/ 0 h 227"/>
                <a:gd name="T72" fmla="*/ 0 w 371"/>
                <a:gd name="T73" fmla="*/ 0 h 227"/>
                <a:gd name="T74" fmla="*/ 0 w 371"/>
                <a:gd name="T75" fmla="*/ 0 h 227"/>
                <a:gd name="T76" fmla="*/ 0 w 371"/>
                <a:gd name="T77" fmla="*/ 0 h 227"/>
                <a:gd name="T78" fmla="*/ 0 w 371"/>
                <a:gd name="T79" fmla="*/ 0 h 227"/>
                <a:gd name="T80" fmla="*/ 0 w 371"/>
                <a:gd name="T81" fmla="*/ 0 h 227"/>
                <a:gd name="T82" fmla="*/ 0 w 371"/>
                <a:gd name="T83" fmla="*/ 0 h 227"/>
                <a:gd name="T84" fmla="*/ 0 w 371"/>
                <a:gd name="T85" fmla="*/ 0 h 227"/>
                <a:gd name="T86" fmla="*/ 0 w 371"/>
                <a:gd name="T87" fmla="*/ 0 h 227"/>
                <a:gd name="T88" fmla="*/ 0 w 371"/>
                <a:gd name="T89" fmla="*/ 0 h 2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1"/>
                <a:gd name="T136" fmla="*/ 0 h 227"/>
                <a:gd name="T137" fmla="*/ 371 w 371"/>
                <a:gd name="T138" fmla="*/ 227 h 2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1" h="227">
                  <a:moveTo>
                    <a:pt x="165" y="0"/>
                  </a:moveTo>
                  <a:lnTo>
                    <a:pt x="158" y="2"/>
                  </a:lnTo>
                  <a:lnTo>
                    <a:pt x="152" y="4"/>
                  </a:lnTo>
                  <a:lnTo>
                    <a:pt x="148" y="8"/>
                  </a:lnTo>
                  <a:lnTo>
                    <a:pt x="144" y="12"/>
                  </a:lnTo>
                  <a:lnTo>
                    <a:pt x="141" y="17"/>
                  </a:lnTo>
                  <a:lnTo>
                    <a:pt x="139" y="23"/>
                  </a:lnTo>
                  <a:lnTo>
                    <a:pt x="137" y="27"/>
                  </a:lnTo>
                  <a:lnTo>
                    <a:pt x="137" y="35"/>
                  </a:lnTo>
                  <a:lnTo>
                    <a:pt x="131" y="44"/>
                  </a:lnTo>
                  <a:lnTo>
                    <a:pt x="124" y="52"/>
                  </a:lnTo>
                  <a:lnTo>
                    <a:pt x="118" y="54"/>
                  </a:lnTo>
                  <a:lnTo>
                    <a:pt x="112" y="54"/>
                  </a:lnTo>
                  <a:lnTo>
                    <a:pt x="104" y="54"/>
                  </a:lnTo>
                  <a:lnTo>
                    <a:pt x="97" y="52"/>
                  </a:lnTo>
                  <a:lnTo>
                    <a:pt x="99" y="57"/>
                  </a:lnTo>
                  <a:lnTo>
                    <a:pt x="101" y="65"/>
                  </a:lnTo>
                  <a:lnTo>
                    <a:pt x="103" y="71"/>
                  </a:lnTo>
                  <a:lnTo>
                    <a:pt x="106" y="76"/>
                  </a:lnTo>
                  <a:lnTo>
                    <a:pt x="103" y="76"/>
                  </a:lnTo>
                  <a:lnTo>
                    <a:pt x="99" y="76"/>
                  </a:lnTo>
                  <a:lnTo>
                    <a:pt x="93" y="76"/>
                  </a:lnTo>
                  <a:lnTo>
                    <a:pt x="87" y="78"/>
                  </a:lnTo>
                  <a:lnTo>
                    <a:pt x="82" y="78"/>
                  </a:lnTo>
                  <a:lnTo>
                    <a:pt x="76" y="78"/>
                  </a:lnTo>
                  <a:lnTo>
                    <a:pt x="70" y="80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47" y="84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7" y="86"/>
                  </a:lnTo>
                  <a:lnTo>
                    <a:pt x="21" y="88"/>
                  </a:lnTo>
                  <a:lnTo>
                    <a:pt x="15" y="88"/>
                  </a:lnTo>
                  <a:lnTo>
                    <a:pt x="11" y="90"/>
                  </a:lnTo>
                  <a:lnTo>
                    <a:pt x="8" y="99"/>
                  </a:lnTo>
                  <a:lnTo>
                    <a:pt x="6" y="107"/>
                  </a:lnTo>
                  <a:lnTo>
                    <a:pt x="2" y="114"/>
                  </a:lnTo>
                  <a:lnTo>
                    <a:pt x="0" y="124"/>
                  </a:lnTo>
                  <a:lnTo>
                    <a:pt x="9" y="126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0" y="130"/>
                  </a:lnTo>
                  <a:lnTo>
                    <a:pt x="36" y="130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8" y="133"/>
                  </a:lnTo>
                  <a:lnTo>
                    <a:pt x="72" y="135"/>
                  </a:lnTo>
                  <a:lnTo>
                    <a:pt x="78" y="135"/>
                  </a:lnTo>
                  <a:lnTo>
                    <a:pt x="84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101" y="137"/>
                  </a:lnTo>
                  <a:lnTo>
                    <a:pt x="106" y="139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22" y="139"/>
                  </a:lnTo>
                  <a:lnTo>
                    <a:pt x="127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4" y="143"/>
                  </a:lnTo>
                  <a:lnTo>
                    <a:pt x="148" y="143"/>
                  </a:lnTo>
                  <a:lnTo>
                    <a:pt x="154" y="143"/>
                  </a:lnTo>
                  <a:lnTo>
                    <a:pt x="160" y="145"/>
                  </a:lnTo>
                  <a:lnTo>
                    <a:pt x="165" y="145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81" y="149"/>
                  </a:lnTo>
                  <a:lnTo>
                    <a:pt x="186" y="149"/>
                  </a:lnTo>
                  <a:lnTo>
                    <a:pt x="192" y="151"/>
                  </a:lnTo>
                  <a:lnTo>
                    <a:pt x="196" y="151"/>
                  </a:lnTo>
                  <a:lnTo>
                    <a:pt x="201" y="152"/>
                  </a:lnTo>
                  <a:lnTo>
                    <a:pt x="207" y="152"/>
                  </a:lnTo>
                  <a:lnTo>
                    <a:pt x="213" y="154"/>
                  </a:lnTo>
                  <a:lnTo>
                    <a:pt x="220" y="158"/>
                  </a:lnTo>
                  <a:lnTo>
                    <a:pt x="232" y="160"/>
                  </a:lnTo>
                  <a:lnTo>
                    <a:pt x="236" y="162"/>
                  </a:lnTo>
                  <a:lnTo>
                    <a:pt x="241" y="164"/>
                  </a:lnTo>
                  <a:lnTo>
                    <a:pt x="247" y="166"/>
                  </a:lnTo>
                  <a:lnTo>
                    <a:pt x="253" y="170"/>
                  </a:lnTo>
                  <a:lnTo>
                    <a:pt x="262" y="173"/>
                  </a:lnTo>
                  <a:lnTo>
                    <a:pt x="272" y="177"/>
                  </a:lnTo>
                  <a:lnTo>
                    <a:pt x="281" y="183"/>
                  </a:lnTo>
                  <a:lnTo>
                    <a:pt x="291" y="190"/>
                  </a:lnTo>
                  <a:lnTo>
                    <a:pt x="298" y="194"/>
                  </a:lnTo>
                  <a:lnTo>
                    <a:pt x="308" y="202"/>
                  </a:lnTo>
                  <a:lnTo>
                    <a:pt x="317" y="209"/>
                  </a:lnTo>
                  <a:lnTo>
                    <a:pt x="327" y="219"/>
                  </a:lnTo>
                  <a:lnTo>
                    <a:pt x="331" y="219"/>
                  </a:lnTo>
                  <a:lnTo>
                    <a:pt x="336" y="221"/>
                  </a:lnTo>
                  <a:lnTo>
                    <a:pt x="342" y="221"/>
                  </a:lnTo>
                  <a:lnTo>
                    <a:pt x="348" y="223"/>
                  </a:lnTo>
                  <a:lnTo>
                    <a:pt x="354" y="223"/>
                  </a:lnTo>
                  <a:lnTo>
                    <a:pt x="359" y="223"/>
                  </a:lnTo>
                  <a:lnTo>
                    <a:pt x="365" y="225"/>
                  </a:lnTo>
                  <a:lnTo>
                    <a:pt x="371" y="227"/>
                  </a:lnTo>
                  <a:lnTo>
                    <a:pt x="369" y="217"/>
                  </a:lnTo>
                  <a:lnTo>
                    <a:pt x="369" y="208"/>
                  </a:lnTo>
                  <a:lnTo>
                    <a:pt x="365" y="198"/>
                  </a:lnTo>
                  <a:lnTo>
                    <a:pt x="363" y="190"/>
                  </a:lnTo>
                  <a:lnTo>
                    <a:pt x="359" y="183"/>
                  </a:lnTo>
                  <a:lnTo>
                    <a:pt x="357" y="175"/>
                  </a:lnTo>
                  <a:lnTo>
                    <a:pt x="354" y="168"/>
                  </a:lnTo>
                  <a:lnTo>
                    <a:pt x="350" y="160"/>
                  </a:lnTo>
                  <a:lnTo>
                    <a:pt x="344" y="152"/>
                  </a:lnTo>
                  <a:lnTo>
                    <a:pt x="338" y="147"/>
                  </a:lnTo>
                  <a:lnTo>
                    <a:pt x="333" y="139"/>
                  </a:lnTo>
                  <a:lnTo>
                    <a:pt x="327" y="133"/>
                  </a:lnTo>
                  <a:lnTo>
                    <a:pt x="319" y="126"/>
                  </a:lnTo>
                  <a:lnTo>
                    <a:pt x="314" y="120"/>
                  </a:lnTo>
                  <a:lnTo>
                    <a:pt x="306" y="114"/>
                  </a:lnTo>
                  <a:lnTo>
                    <a:pt x="300" y="109"/>
                  </a:lnTo>
                  <a:lnTo>
                    <a:pt x="293" y="103"/>
                  </a:lnTo>
                  <a:lnTo>
                    <a:pt x="285" y="97"/>
                  </a:lnTo>
                  <a:lnTo>
                    <a:pt x="277" y="92"/>
                  </a:lnTo>
                  <a:lnTo>
                    <a:pt x="270" y="86"/>
                  </a:lnTo>
                  <a:lnTo>
                    <a:pt x="262" y="80"/>
                  </a:lnTo>
                  <a:lnTo>
                    <a:pt x="255" y="75"/>
                  </a:lnTo>
                  <a:lnTo>
                    <a:pt x="247" y="69"/>
                  </a:lnTo>
                  <a:lnTo>
                    <a:pt x="239" y="63"/>
                  </a:lnTo>
                  <a:lnTo>
                    <a:pt x="232" y="57"/>
                  </a:lnTo>
                  <a:lnTo>
                    <a:pt x="224" y="52"/>
                  </a:lnTo>
                  <a:lnTo>
                    <a:pt x="219" y="46"/>
                  </a:lnTo>
                  <a:lnTo>
                    <a:pt x="211" y="40"/>
                  </a:lnTo>
                  <a:lnTo>
                    <a:pt x="205" y="35"/>
                  </a:lnTo>
                  <a:lnTo>
                    <a:pt x="198" y="29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82" y="12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5" name="Freeform 89"/>
            <p:cNvSpPr>
              <a:spLocks/>
            </p:cNvSpPr>
            <p:nvPr/>
          </p:nvSpPr>
          <p:spPr bwMode="auto">
            <a:xfrm>
              <a:off x="3215" y="1624"/>
              <a:ext cx="192" cy="289"/>
            </a:xfrm>
            <a:custGeom>
              <a:avLst/>
              <a:gdLst>
                <a:gd name="T0" fmla="*/ 0 w 386"/>
                <a:gd name="T1" fmla="*/ 1 h 578"/>
                <a:gd name="T2" fmla="*/ 0 w 386"/>
                <a:gd name="T3" fmla="*/ 1 h 578"/>
                <a:gd name="T4" fmla="*/ 0 w 386"/>
                <a:gd name="T5" fmla="*/ 1 h 578"/>
                <a:gd name="T6" fmla="*/ 0 w 386"/>
                <a:gd name="T7" fmla="*/ 1 h 578"/>
                <a:gd name="T8" fmla="*/ 0 w 386"/>
                <a:gd name="T9" fmla="*/ 1 h 578"/>
                <a:gd name="T10" fmla="*/ 0 w 386"/>
                <a:gd name="T11" fmla="*/ 1 h 578"/>
                <a:gd name="T12" fmla="*/ 0 w 386"/>
                <a:gd name="T13" fmla="*/ 1 h 578"/>
                <a:gd name="T14" fmla="*/ 0 w 386"/>
                <a:gd name="T15" fmla="*/ 1 h 578"/>
                <a:gd name="T16" fmla="*/ 0 w 386"/>
                <a:gd name="T17" fmla="*/ 1 h 578"/>
                <a:gd name="T18" fmla="*/ 0 w 386"/>
                <a:gd name="T19" fmla="*/ 1 h 578"/>
                <a:gd name="T20" fmla="*/ 0 w 386"/>
                <a:gd name="T21" fmla="*/ 1 h 578"/>
                <a:gd name="T22" fmla="*/ 0 w 386"/>
                <a:gd name="T23" fmla="*/ 1 h 578"/>
                <a:gd name="T24" fmla="*/ 0 w 386"/>
                <a:gd name="T25" fmla="*/ 1 h 578"/>
                <a:gd name="T26" fmla="*/ 0 w 386"/>
                <a:gd name="T27" fmla="*/ 1 h 578"/>
                <a:gd name="T28" fmla="*/ 0 w 386"/>
                <a:gd name="T29" fmla="*/ 1 h 578"/>
                <a:gd name="T30" fmla="*/ 0 w 386"/>
                <a:gd name="T31" fmla="*/ 1 h 578"/>
                <a:gd name="T32" fmla="*/ 0 w 386"/>
                <a:gd name="T33" fmla="*/ 1 h 578"/>
                <a:gd name="T34" fmla="*/ 0 w 386"/>
                <a:gd name="T35" fmla="*/ 1 h 578"/>
                <a:gd name="T36" fmla="*/ 0 w 386"/>
                <a:gd name="T37" fmla="*/ 1 h 578"/>
                <a:gd name="T38" fmla="*/ 0 w 386"/>
                <a:gd name="T39" fmla="*/ 1 h 578"/>
                <a:gd name="T40" fmla="*/ 0 w 386"/>
                <a:gd name="T41" fmla="*/ 1 h 578"/>
                <a:gd name="T42" fmla="*/ 0 w 386"/>
                <a:gd name="T43" fmla="*/ 1 h 578"/>
                <a:gd name="T44" fmla="*/ 0 w 386"/>
                <a:gd name="T45" fmla="*/ 1 h 578"/>
                <a:gd name="T46" fmla="*/ 0 w 386"/>
                <a:gd name="T47" fmla="*/ 1 h 578"/>
                <a:gd name="T48" fmla="*/ 0 w 386"/>
                <a:gd name="T49" fmla="*/ 1 h 578"/>
                <a:gd name="T50" fmla="*/ 0 w 386"/>
                <a:gd name="T51" fmla="*/ 1 h 578"/>
                <a:gd name="T52" fmla="*/ 0 w 386"/>
                <a:gd name="T53" fmla="*/ 1 h 578"/>
                <a:gd name="T54" fmla="*/ 0 w 386"/>
                <a:gd name="T55" fmla="*/ 1 h 578"/>
                <a:gd name="T56" fmla="*/ 0 w 386"/>
                <a:gd name="T57" fmla="*/ 1 h 578"/>
                <a:gd name="T58" fmla="*/ 0 w 386"/>
                <a:gd name="T59" fmla="*/ 1 h 578"/>
                <a:gd name="T60" fmla="*/ 0 w 386"/>
                <a:gd name="T61" fmla="*/ 1 h 578"/>
                <a:gd name="T62" fmla="*/ 0 w 386"/>
                <a:gd name="T63" fmla="*/ 1 h 578"/>
                <a:gd name="T64" fmla="*/ 0 w 386"/>
                <a:gd name="T65" fmla="*/ 1 h 578"/>
                <a:gd name="T66" fmla="*/ 0 w 386"/>
                <a:gd name="T67" fmla="*/ 1 h 578"/>
                <a:gd name="T68" fmla="*/ 0 w 386"/>
                <a:gd name="T69" fmla="*/ 1 h 578"/>
                <a:gd name="T70" fmla="*/ 0 w 386"/>
                <a:gd name="T71" fmla="*/ 1 h 578"/>
                <a:gd name="T72" fmla="*/ 0 w 386"/>
                <a:gd name="T73" fmla="*/ 1 h 578"/>
                <a:gd name="T74" fmla="*/ 0 w 386"/>
                <a:gd name="T75" fmla="*/ 1 h 578"/>
                <a:gd name="T76" fmla="*/ 0 w 386"/>
                <a:gd name="T77" fmla="*/ 1 h 578"/>
                <a:gd name="T78" fmla="*/ 0 w 386"/>
                <a:gd name="T79" fmla="*/ 1 h 578"/>
                <a:gd name="T80" fmla="*/ 0 w 386"/>
                <a:gd name="T81" fmla="*/ 1 h 578"/>
                <a:gd name="T82" fmla="*/ 0 w 386"/>
                <a:gd name="T83" fmla="*/ 1 h 578"/>
                <a:gd name="T84" fmla="*/ 0 w 386"/>
                <a:gd name="T85" fmla="*/ 1 h 578"/>
                <a:gd name="T86" fmla="*/ 0 w 386"/>
                <a:gd name="T87" fmla="*/ 1 h 578"/>
                <a:gd name="T88" fmla="*/ 0 w 386"/>
                <a:gd name="T89" fmla="*/ 1 h 578"/>
                <a:gd name="T90" fmla="*/ 0 w 386"/>
                <a:gd name="T91" fmla="*/ 1 h 578"/>
                <a:gd name="T92" fmla="*/ 0 w 386"/>
                <a:gd name="T93" fmla="*/ 1 h 578"/>
                <a:gd name="T94" fmla="*/ 0 w 386"/>
                <a:gd name="T95" fmla="*/ 1 h 578"/>
                <a:gd name="T96" fmla="*/ 0 w 386"/>
                <a:gd name="T97" fmla="*/ 1 h 578"/>
                <a:gd name="T98" fmla="*/ 0 w 386"/>
                <a:gd name="T99" fmla="*/ 1 h 578"/>
                <a:gd name="T100" fmla="*/ 0 w 386"/>
                <a:gd name="T101" fmla="*/ 1 h 578"/>
                <a:gd name="T102" fmla="*/ 0 w 386"/>
                <a:gd name="T103" fmla="*/ 1 h 578"/>
                <a:gd name="T104" fmla="*/ 0 w 386"/>
                <a:gd name="T105" fmla="*/ 1 h 578"/>
                <a:gd name="T106" fmla="*/ 0 w 386"/>
                <a:gd name="T107" fmla="*/ 1 h 578"/>
                <a:gd name="T108" fmla="*/ 0 w 386"/>
                <a:gd name="T109" fmla="*/ 0 h 5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6"/>
                <a:gd name="T166" fmla="*/ 0 h 578"/>
                <a:gd name="T167" fmla="*/ 386 w 386"/>
                <a:gd name="T168" fmla="*/ 578 h 5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6" h="578">
                  <a:moveTo>
                    <a:pt x="46" y="0"/>
                  </a:moveTo>
                  <a:lnTo>
                    <a:pt x="40" y="2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17" y="15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7" y="104"/>
                  </a:lnTo>
                  <a:lnTo>
                    <a:pt x="23" y="112"/>
                  </a:lnTo>
                  <a:lnTo>
                    <a:pt x="29" y="121"/>
                  </a:lnTo>
                  <a:lnTo>
                    <a:pt x="34" y="129"/>
                  </a:lnTo>
                  <a:lnTo>
                    <a:pt x="42" y="137"/>
                  </a:lnTo>
                  <a:lnTo>
                    <a:pt x="48" y="144"/>
                  </a:lnTo>
                  <a:lnTo>
                    <a:pt x="55" y="154"/>
                  </a:lnTo>
                  <a:lnTo>
                    <a:pt x="63" y="159"/>
                  </a:lnTo>
                  <a:lnTo>
                    <a:pt x="72" y="167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97" y="188"/>
                  </a:lnTo>
                  <a:lnTo>
                    <a:pt x="105" y="194"/>
                  </a:lnTo>
                  <a:lnTo>
                    <a:pt x="112" y="197"/>
                  </a:lnTo>
                  <a:lnTo>
                    <a:pt x="120" y="201"/>
                  </a:lnTo>
                  <a:lnTo>
                    <a:pt x="127" y="205"/>
                  </a:lnTo>
                  <a:lnTo>
                    <a:pt x="133" y="207"/>
                  </a:lnTo>
                  <a:lnTo>
                    <a:pt x="141" y="209"/>
                  </a:lnTo>
                  <a:lnTo>
                    <a:pt x="146" y="211"/>
                  </a:lnTo>
                  <a:lnTo>
                    <a:pt x="156" y="220"/>
                  </a:lnTo>
                  <a:lnTo>
                    <a:pt x="165" y="230"/>
                  </a:lnTo>
                  <a:lnTo>
                    <a:pt x="175" y="239"/>
                  </a:lnTo>
                  <a:lnTo>
                    <a:pt x="183" y="251"/>
                  </a:lnTo>
                  <a:lnTo>
                    <a:pt x="190" y="260"/>
                  </a:lnTo>
                  <a:lnTo>
                    <a:pt x="198" y="270"/>
                  </a:lnTo>
                  <a:lnTo>
                    <a:pt x="200" y="275"/>
                  </a:lnTo>
                  <a:lnTo>
                    <a:pt x="203" y="281"/>
                  </a:lnTo>
                  <a:lnTo>
                    <a:pt x="207" y="287"/>
                  </a:lnTo>
                  <a:lnTo>
                    <a:pt x="211" y="291"/>
                  </a:lnTo>
                  <a:lnTo>
                    <a:pt x="213" y="296"/>
                  </a:lnTo>
                  <a:lnTo>
                    <a:pt x="215" y="302"/>
                  </a:lnTo>
                  <a:lnTo>
                    <a:pt x="219" y="306"/>
                  </a:lnTo>
                  <a:lnTo>
                    <a:pt x="221" y="312"/>
                  </a:lnTo>
                  <a:lnTo>
                    <a:pt x="222" y="317"/>
                  </a:lnTo>
                  <a:lnTo>
                    <a:pt x="226" y="323"/>
                  </a:lnTo>
                  <a:lnTo>
                    <a:pt x="228" y="329"/>
                  </a:lnTo>
                  <a:lnTo>
                    <a:pt x="232" y="334"/>
                  </a:lnTo>
                  <a:lnTo>
                    <a:pt x="234" y="338"/>
                  </a:lnTo>
                  <a:lnTo>
                    <a:pt x="236" y="344"/>
                  </a:lnTo>
                  <a:lnTo>
                    <a:pt x="238" y="350"/>
                  </a:lnTo>
                  <a:lnTo>
                    <a:pt x="241" y="355"/>
                  </a:lnTo>
                  <a:lnTo>
                    <a:pt x="243" y="361"/>
                  </a:lnTo>
                  <a:lnTo>
                    <a:pt x="245" y="367"/>
                  </a:lnTo>
                  <a:lnTo>
                    <a:pt x="247" y="372"/>
                  </a:lnTo>
                  <a:lnTo>
                    <a:pt x="251" y="378"/>
                  </a:lnTo>
                  <a:lnTo>
                    <a:pt x="251" y="382"/>
                  </a:lnTo>
                  <a:lnTo>
                    <a:pt x="253" y="388"/>
                  </a:lnTo>
                  <a:lnTo>
                    <a:pt x="255" y="393"/>
                  </a:lnTo>
                  <a:lnTo>
                    <a:pt x="257" y="399"/>
                  </a:lnTo>
                  <a:lnTo>
                    <a:pt x="259" y="405"/>
                  </a:lnTo>
                  <a:lnTo>
                    <a:pt x="260" y="410"/>
                  </a:lnTo>
                  <a:lnTo>
                    <a:pt x="262" y="416"/>
                  </a:lnTo>
                  <a:lnTo>
                    <a:pt x="266" y="422"/>
                  </a:lnTo>
                  <a:lnTo>
                    <a:pt x="266" y="428"/>
                  </a:lnTo>
                  <a:lnTo>
                    <a:pt x="268" y="433"/>
                  </a:lnTo>
                  <a:lnTo>
                    <a:pt x="270" y="439"/>
                  </a:lnTo>
                  <a:lnTo>
                    <a:pt x="272" y="445"/>
                  </a:lnTo>
                  <a:lnTo>
                    <a:pt x="274" y="450"/>
                  </a:lnTo>
                  <a:lnTo>
                    <a:pt x="276" y="456"/>
                  </a:lnTo>
                  <a:lnTo>
                    <a:pt x="278" y="462"/>
                  </a:lnTo>
                  <a:lnTo>
                    <a:pt x="280" y="466"/>
                  </a:lnTo>
                  <a:lnTo>
                    <a:pt x="281" y="471"/>
                  </a:lnTo>
                  <a:lnTo>
                    <a:pt x="283" y="477"/>
                  </a:lnTo>
                  <a:lnTo>
                    <a:pt x="285" y="483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8"/>
                  </a:lnTo>
                  <a:lnTo>
                    <a:pt x="293" y="504"/>
                  </a:lnTo>
                  <a:lnTo>
                    <a:pt x="297" y="509"/>
                  </a:lnTo>
                  <a:lnTo>
                    <a:pt x="299" y="515"/>
                  </a:lnTo>
                  <a:lnTo>
                    <a:pt x="300" y="521"/>
                  </a:lnTo>
                  <a:lnTo>
                    <a:pt x="302" y="526"/>
                  </a:lnTo>
                  <a:lnTo>
                    <a:pt x="306" y="532"/>
                  </a:lnTo>
                  <a:lnTo>
                    <a:pt x="308" y="536"/>
                  </a:lnTo>
                  <a:lnTo>
                    <a:pt x="312" y="542"/>
                  </a:lnTo>
                  <a:lnTo>
                    <a:pt x="314" y="547"/>
                  </a:lnTo>
                  <a:lnTo>
                    <a:pt x="318" y="553"/>
                  </a:lnTo>
                  <a:lnTo>
                    <a:pt x="325" y="555"/>
                  </a:lnTo>
                  <a:lnTo>
                    <a:pt x="335" y="559"/>
                  </a:lnTo>
                  <a:lnTo>
                    <a:pt x="342" y="561"/>
                  </a:lnTo>
                  <a:lnTo>
                    <a:pt x="352" y="564"/>
                  </a:lnTo>
                  <a:lnTo>
                    <a:pt x="359" y="568"/>
                  </a:lnTo>
                  <a:lnTo>
                    <a:pt x="367" y="570"/>
                  </a:lnTo>
                  <a:lnTo>
                    <a:pt x="375" y="574"/>
                  </a:lnTo>
                  <a:lnTo>
                    <a:pt x="386" y="578"/>
                  </a:lnTo>
                  <a:lnTo>
                    <a:pt x="386" y="564"/>
                  </a:lnTo>
                  <a:lnTo>
                    <a:pt x="386" y="553"/>
                  </a:lnTo>
                  <a:lnTo>
                    <a:pt x="386" y="543"/>
                  </a:lnTo>
                  <a:lnTo>
                    <a:pt x="386" y="532"/>
                  </a:lnTo>
                  <a:lnTo>
                    <a:pt x="386" y="521"/>
                  </a:lnTo>
                  <a:lnTo>
                    <a:pt x="386" y="509"/>
                  </a:lnTo>
                  <a:lnTo>
                    <a:pt x="384" y="498"/>
                  </a:lnTo>
                  <a:lnTo>
                    <a:pt x="384" y="488"/>
                  </a:lnTo>
                  <a:lnTo>
                    <a:pt x="382" y="477"/>
                  </a:lnTo>
                  <a:lnTo>
                    <a:pt x="380" y="466"/>
                  </a:lnTo>
                  <a:lnTo>
                    <a:pt x="378" y="456"/>
                  </a:lnTo>
                  <a:lnTo>
                    <a:pt x="376" y="445"/>
                  </a:lnTo>
                  <a:lnTo>
                    <a:pt x="373" y="435"/>
                  </a:lnTo>
                  <a:lnTo>
                    <a:pt x="371" y="426"/>
                  </a:lnTo>
                  <a:lnTo>
                    <a:pt x="367" y="414"/>
                  </a:lnTo>
                  <a:lnTo>
                    <a:pt x="365" y="405"/>
                  </a:lnTo>
                  <a:lnTo>
                    <a:pt x="361" y="393"/>
                  </a:lnTo>
                  <a:lnTo>
                    <a:pt x="357" y="384"/>
                  </a:lnTo>
                  <a:lnTo>
                    <a:pt x="354" y="374"/>
                  </a:lnTo>
                  <a:lnTo>
                    <a:pt x="350" y="365"/>
                  </a:lnTo>
                  <a:lnTo>
                    <a:pt x="346" y="355"/>
                  </a:lnTo>
                  <a:lnTo>
                    <a:pt x="340" y="346"/>
                  </a:lnTo>
                  <a:lnTo>
                    <a:pt x="337" y="336"/>
                  </a:lnTo>
                  <a:lnTo>
                    <a:pt x="333" y="327"/>
                  </a:lnTo>
                  <a:lnTo>
                    <a:pt x="327" y="317"/>
                  </a:lnTo>
                  <a:lnTo>
                    <a:pt x="321" y="308"/>
                  </a:lnTo>
                  <a:lnTo>
                    <a:pt x="316" y="298"/>
                  </a:lnTo>
                  <a:lnTo>
                    <a:pt x="310" y="291"/>
                  </a:lnTo>
                  <a:lnTo>
                    <a:pt x="304" y="281"/>
                  </a:lnTo>
                  <a:lnTo>
                    <a:pt x="299" y="274"/>
                  </a:lnTo>
                  <a:lnTo>
                    <a:pt x="293" y="264"/>
                  </a:lnTo>
                  <a:lnTo>
                    <a:pt x="287" y="256"/>
                  </a:lnTo>
                  <a:lnTo>
                    <a:pt x="280" y="247"/>
                  </a:lnTo>
                  <a:lnTo>
                    <a:pt x="274" y="237"/>
                  </a:lnTo>
                  <a:lnTo>
                    <a:pt x="268" y="228"/>
                  </a:lnTo>
                  <a:lnTo>
                    <a:pt x="260" y="220"/>
                  </a:lnTo>
                  <a:lnTo>
                    <a:pt x="253" y="211"/>
                  </a:lnTo>
                  <a:lnTo>
                    <a:pt x="247" y="203"/>
                  </a:lnTo>
                  <a:lnTo>
                    <a:pt x="240" y="196"/>
                  </a:lnTo>
                  <a:lnTo>
                    <a:pt x="232" y="188"/>
                  </a:lnTo>
                  <a:lnTo>
                    <a:pt x="224" y="178"/>
                  </a:lnTo>
                  <a:lnTo>
                    <a:pt x="217" y="171"/>
                  </a:lnTo>
                  <a:lnTo>
                    <a:pt x="209" y="161"/>
                  </a:lnTo>
                  <a:lnTo>
                    <a:pt x="203" y="154"/>
                  </a:lnTo>
                  <a:lnTo>
                    <a:pt x="194" y="144"/>
                  </a:lnTo>
                  <a:lnTo>
                    <a:pt x="188" y="137"/>
                  </a:lnTo>
                  <a:lnTo>
                    <a:pt x="179" y="129"/>
                  </a:lnTo>
                  <a:lnTo>
                    <a:pt x="173" y="121"/>
                  </a:lnTo>
                  <a:lnTo>
                    <a:pt x="164" y="114"/>
                  </a:lnTo>
                  <a:lnTo>
                    <a:pt x="156" y="106"/>
                  </a:lnTo>
                  <a:lnTo>
                    <a:pt x="146" y="99"/>
                  </a:lnTo>
                  <a:lnTo>
                    <a:pt x="139" y="91"/>
                  </a:lnTo>
                  <a:lnTo>
                    <a:pt x="131" y="82"/>
                  </a:lnTo>
                  <a:lnTo>
                    <a:pt x="124" y="74"/>
                  </a:lnTo>
                  <a:lnTo>
                    <a:pt x="116" y="66"/>
                  </a:lnTo>
                  <a:lnTo>
                    <a:pt x="108" y="59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36"/>
                  </a:lnTo>
                  <a:lnTo>
                    <a:pt x="76" y="28"/>
                  </a:lnTo>
                  <a:lnTo>
                    <a:pt x="67" y="21"/>
                  </a:lnTo>
                  <a:lnTo>
                    <a:pt x="59" y="13"/>
                  </a:lnTo>
                  <a:lnTo>
                    <a:pt x="5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6" name="Freeform 90"/>
            <p:cNvSpPr>
              <a:spLocks/>
            </p:cNvSpPr>
            <p:nvPr/>
          </p:nvSpPr>
          <p:spPr bwMode="auto">
            <a:xfrm>
              <a:off x="3207" y="2343"/>
              <a:ext cx="182" cy="272"/>
            </a:xfrm>
            <a:custGeom>
              <a:avLst/>
              <a:gdLst>
                <a:gd name="T0" fmla="*/ 0 w 365"/>
                <a:gd name="T1" fmla="*/ 1 h 544"/>
                <a:gd name="T2" fmla="*/ 0 w 365"/>
                <a:gd name="T3" fmla="*/ 1 h 544"/>
                <a:gd name="T4" fmla="*/ 0 w 365"/>
                <a:gd name="T5" fmla="*/ 1 h 544"/>
                <a:gd name="T6" fmla="*/ 0 w 365"/>
                <a:gd name="T7" fmla="*/ 1 h 544"/>
                <a:gd name="T8" fmla="*/ 0 w 365"/>
                <a:gd name="T9" fmla="*/ 1 h 544"/>
                <a:gd name="T10" fmla="*/ 0 w 365"/>
                <a:gd name="T11" fmla="*/ 1 h 544"/>
                <a:gd name="T12" fmla="*/ 0 w 365"/>
                <a:gd name="T13" fmla="*/ 1 h 544"/>
                <a:gd name="T14" fmla="*/ 0 w 365"/>
                <a:gd name="T15" fmla="*/ 1 h 544"/>
                <a:gd name="T16" fmla="*/ 0 w 365"/>
                <a:gd name="T17" fmla="*/ 1 h 544"/>
                <a:gd name="T18" fmla="*/ 0 w 365"/>
                <a:gd name="T19" fmla="*/ 1 h 544"/>
                <a:gd name="T20" fmla="*/ 0 w 365"/>
                <a:gd name="T21" fmla="*/ 1 h 544"/>
                <a:gd name="T22" fmla="*/ 0 w 365"/>
                <a:gd name="T23" fmla="*/ 1 h 544"/>
                <a:gd name="T24" fmla="*/ 0 w 365"/>
                <a:gd name="T25" fmla="*/ 1 h 544"/>
                <a:gd name="T26" fmla="*/ 0 w 365"/>
                <a:gd name="T27" fmla="*/ 1 h 544"/>
                <a:gd name="T28" fmla="*/ 0 w 365"/>
                <a:gd name="T29" fmla="*/ 1 h 544"/>
                <a:gd name="T30" fmla="*/ 0 w 365"/>
                <a:gd name="T31" fmla="*/ 1 h 544"/>
                <a:gd name="T32" fmla="*/ 0 w 365"/>
                <a:gd name="T33" fmla="*/ 1 h 544"/>
                <a:gd name="T34" fmla="*/ 0 w 365"/>
                <a:gd name="T35" fmla="*/ 1 h 544"/>
                <a:gd name="T36" fmla="*/ 0 w 365"/>
                <a:gd name="T37" fmla="*/ 1 h 544"/>
                <a:gd name="T38" fmla="*/ 0 w 365"/>
                <a:gd name="T39" fmla="*/ 1 h 544"/>
                <a:gd name="T40" fmla="*/ 0 w 365"/>
                <a:gd name="T41" fmla="*/ 1 h 544"/>
                <a:gd name="T42" fmla="*/ 0 w 365"/>
                <a:gd name="T43" fmla="*/ 1 h 544"/>
                <a:gd name="T44" fmla="*/ 0 w 365"/>
                <a:gd name="T45" fmla="*/ 1 h 544"/>
                <a:gd name="T46" fmla="*/ 0 w 365"/>
                <a:gd name="T47" fmla="*/ 1 h 544"/>
                <a:gd name="T48" fmla="*/ 0 w 365"/>
                <a:gd name="T49" fmla="*/ 1 h 544"/>
                <a:gd name="T50" fmla="*/ 0 w 365"/>
                <a:gd name="T51" fmla="*/ 1 h 544"/>
                <a:gd name="T52" fmla="*/ 0 w 365"/>
                <a:gd name="T53" fmla="*/ 1 h 544"/>
                <a:gd name="T54" fmla="*/ 0 w 365"/>
                <a:gd name="T55" fmla="*/ 1 h 544"/>
                <a:gd name="T56" fmla="*/ 0 w 365"/>
                <a:gd name="T57" fmla="*/ 1 h 544"/>
                <a:gd name="T58" fmla="*/ 0 w 365"/>
                <a:gd name="T59" fmla="*/ 1 h 544"/>
                <a:gd name="T60" fmla="*/ 0 w 365"/>
                <a:gd name="T61" fmla="*/ 1 h 544"/>
                <a:gd name="T62" fmla="*/ 0 w 365"/>
                <a:gd name="T63" fmla="*/ 1 h 544"/>
                <a:gd name="T64" fmla="*/ 0 w 365"/>
                <a:gd name="T65" fmla="*/ 1 h 544"/>
                <a:gd name="T66" fmla="*/ 0 w 365"/>
                <a:gd name="T67" fmla="*/ 1 h 544"/>
                <a:gd name="T68" fmla="*/ 0 w 365"/>
                <a:gd name="T69" fmla="*/ 1 h 544"/>
                <a:gd name="T70" fmla="*/ 0 w 365"/>
                <a:gd name="T71" fmla="*/ 1 h 544"/>
                <a:gd name="T72" fmla="*/ 0 w 365"/>
                <a:gd name="T73" fmla="*/ 1 h 544"/>
                <a:gd name="T74" fmla="*/ 0 w 365"/>
                <a:gd name="T75" fmla="*/ 1 h 544"/>
                <a:gd name="T76" fmla="*/ 0 w 365"/>
                <a:gd name="T77" fmla="*/ 1 h 544"/>
                <a:gd name="T78" fmla="*/ 0 w 365"/>
                <a:gd name="T79" fmla="*/ 1 h 544"/>
                <a:gd name="T80" fmla="*/ 0 w 365"/>
                <a:gd name="T81" fmla="*/ 1 h 544"/>
                <a:gd name="T82" fmla="*/ 0 w 365"/>
                <a:gd name="T83" fmla="*/ 1 h 544"/>
                <a:gd name="T84" fmla="*/ 0 w 365"/>
                <a:gd name="T85" fmla="*/ 1 h 544"/>
                <a:gd name="T86" fmla="*/ 0 w 365"/>
                <a:gd name="T87" fmla="*/ 1 h 544"/>
                <a:gd name="T88" fmla="*/ 0 w 365"/>
                <a:gd name="T89" fmla="*/ 1 h 544"/>
                <a:gd name="T90" fmla="*/ 0 w 365"/>
                <a:gd name="T91" fmla="*/ 1 h 544"/>
                <a:gd name="T92" fmla="*/ 0 w 365"/>
                <a:gd name="T93" fmla="*/ 1 h 544"/>
                <a:gd name="T94" fmla="*/ 0 w 365"/>
                <a:gd name="T95" fmla="*/ 1 h 5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544"/>
                <a:gd name="T146" fmla="*/ 365 w 365"/>
                <a:gd name="T147" fmla="*/ 544 h 5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544">
                  <a:moveTo>
                    <a:pt x="350" y="0"/>
                  </a:moveTo>
                  <a:lnTo>
                    <a:pt x="340" y="6"/>
                  </a:lnTo>
                  <a:lnTo>
                    <a:pt x="334" y="11"/>
                  </a:lnTo>
                  <a:lnTo>
                    <a:pt x="327" y="19"/>
                  </a:lnTo>
                  <a:lnTo>
                    <a:pt x="321" y="25"/>
                  </a:lnTo>
                  <a:lnTo>
                    <a:pt x="314" y="32"/>
                  </a:lnTo>
                  <a:lnTo>
                    <a:pt x="308" y="38"/>
                  </a:lnTo>
                  <a:lnTo>
                    <a:pt x="302" y="46"/>
                  </a:lnTo>
                  <a:lnTo>
                    <a:pt x="298" y="53"/>
                  </a:lnTo>
                  <a:lnTo>
                    <a:pt x="293" y="61"/>
                  </a:lnTo>
                  <a:lnTo>
                    <a:pt x="287" y="68"/>
                  </a:lnTo>
                  <a:lnTo>
                    <a:pt x="281" y="76"/>
                  </a:lnTo>
                  <a:lnTo>
                    <a:pt x="277" y="84"/>
                  </a:lnTo>
                  <a:lnTo>
                    <a:pt x="272" y="91"/>
                  </a:lnTo>
                  <a:lnTo>
                    <a:pt x="268" y="101"/>
                  </a:lnTo>
                  <a:lnTo>
                    <a:pt x="262" y="108"/>
                  </a:lnTo>
                  <a:lnTo>
                    <a:pt x="258" y="118"/>
                  </a:lnTo>
                  <a:lnTo>
                    <a:pt x="255" y="124"/>
                  </a:lnTo>
                  <a:lnTo>
                    <a:pt x="251" y="133"/>
                  </a:lnTo>
                  <a:lnTo>
                    <a:pt x="245" y="141"/>
                  </a:lnTo>
                  <a:lnTo>
                    <a:pt x="241" y="150"/>
                  </a:lnTo>
                  <a:lnTo>
                    <a:pt x="237" y="158"/>
                  </a:lnTo>
                  <a:lnTo>
                    <a:pt x="234" y="167"/>
                  </a:lnTo>
                  <a:lnTo>
                    <a:pt x="230" y="175"/>
                  </a:lnTo>
                  <a:lnTo>
                    <a:pt x="226" y="184"/>
                  </a:lnTo>
                  <a:lnTo>
                    <a:pt x="222" y="192"/>
                  </a:lnTo>
                  <a:lnTo>
                    <a:pt x="218" y="201"/>
                  </a:lnTo>
                  <a:lnTo>
                    <a:pt x="215" y="209"/>
                  </a:lnTo>
                  <a:lnTo>
                    <a:pt x="213" y="219"/>
                  </a:lnTo>
                  <a:lnTo>
                    <a:pt x="207" y="226"/>
                  </a:lnTo>
                  <a:lnTo>
                    <a:pt x="203" y="236"/>
                  </a:lnTo>
                  <a:lnTo>
                    <a:pt x="199" y="245"/>
                  </a:lnTo>
                  <a:lnTo>
                    <a:pt x="198" y="255"/>
                  </a:lnTo>
                  <a:lnTo>
                    <a:pt x="192" y="262"/>
                  </a:lnTo>
                  <a:lnTo>
                    <a:pt x="188" y="272"/>
                  </a:lnTo>
                  <a:lnTo>
                    <a:pt x="184" y="279"/>
                  </a:lnTo>
                  <a:lnTo>
                    <a:pt x="180" y="289"/>
                  </a:lnTo>
                  <a:lnTo>
                    <a:pt x="175" y="298"/>
                  </a:lnTo>
                  <a:lnTo>
                    <a:pt x="171" y="306"/>
                  </a:lnTo>
                  <a:lnTo>
                    <a:pt x="167" y="314"/>
                  </a:lnTo>
                  <a:lnTo>
                    <a:pt x="163" y="323"/>
                  </a:lnTo>
                  <a:lnTo>
                    <a:pt x="158" y="333"/>
                  </a:lnTo>
                  <a:lnTo>
                    <a:pt x="152" y="340"/>
                  </a:lnTo>
                  <a:lnTo>
                    <a:pt x="148" y="350"/>
                  </a:lnTo>
                  <a:lnTo>
                    <a:pt x="142" y="357"/>
                  </a:lnTo>
                  <a:lnTo>
                    <a:pt x="137" y="367"/>
                  </a:lnTo>
                  <a:lnTo>
                    <a:pt x="133" y="374"/>
                  </a:lnTo>
                  <a:lnTo>
                    <a:pt x="127" y="384"/>
                  </a:lnTo>
                  <a:lnTo>
                    <a:pt x="123" y="392"/>
                  </a:lnTo>
                  <a:lnTo>
                    <a:pt x="116" y="399"/>
                  </a:lnTo>
                  <a:lnTo>
                    <a:pt x="110" y="407"/>
                  </a:lnTo>
                  <a:lnTo>
                    <a:pt x="103" y="414"/>
                  </a:lnTo>
                  <a:lnTo>
                    <a:pt x="97" y="424"/>
                  </a:lnTo>
                  <a:lnTo>
                    <a:pt x="89" y="431"/>
                  </a:lnTo>
                  <a:lnTo>
                    <a:pt x="84" y="439"/>
                  </a:lnTo>
                  <a:lnTo>
                    <a:pt x="76" y="447"/>
                  </a:lnTo>
                  <a:lnTo>
                    <a:pt x="68" y="454"/>
                  </a:lnTo>
                  <a:lnTo>
                    <a:pt x="61" y="462"/>
                  </a:lnTo>
                  <a:lnTo>
                    <a:pt x="53" y="468"/>
                  </a:lnTo>
                  <a:lnTo>
                    <a:pt x="45" y="475"/>
                  </a:lnTo>
                  <a:lnTo>
                    <a:pt x="38" y="483"/>
                  </a:lnTo>
                  <a:lnTo>
                    <a:pt x="28" y="488"/>
                  </a:lnTo>
                  <a:lnTo>
                    <a:pt x="19" y="496"/>
                  </a:lnTo>
                  <a:lnTo>
                    <a:pt x="9" y="502"/>
                  </a:lnTo>
                  <a:lnTo>
                    <a:pt x="0" y="509"/>
                  </a:lnTo>
                  <a:lnTo>
                    <a:pt x="9" y="513"/>
                  </a:lnTo>
                  <a:lnTo>
                    <a:pt x="17" y="517"/>
                  </a:lnTo>
                  <a:lnTo>
                    <a:pt x="26" y="521"/>
                  </a:lnTo>
                  <a:lnTo>
                    <a:pt x="34" y="527"/>
                  </a:lnTo>
                  <a:lnTo>
                    <a:pt x="42" y="530"/>
                  </a:lnTo>
                  <a:lnTo>
                    <a:pt x="51" y="536"/>
                  </a:lnTo>
                  <a:lnTo>
                    <a:pt x="59" y="540"/>
                  </a:lnTo>
                  <a:lnTo>
                    <a:pt x="68" y="544"/>
                  </a:lnTo>
                  <a:lnTo>
                    <a:pt x="78" y="538"/>
                  </a:lnTo>
                  <a:lnTo>
                    <a:pt x="85" y="534"/>
                  </a:lnTo>
                  <a:lnTo>
                    <a:pt x="95" y="528"/>
                  </a:lnTo>
                  <a:lnTo>
                    <a:pt x="104" y="525"/>
                  </a:lnTo>
                  <a:lnTo>
                    <a:pt x="112" y="519"/>
                  </a:lnTo>
                  <a:lnTo>
                    <a:pt x="120" y="513"/>
                  </a:lnTo>
                  <a:lnTo>
                    <a:pt x="127" y="508"/>
                  </a:lnTo>
                  <a:lnTo>
                    <a:pt x="137" y="502"/>
                  </a:lnTo>
                  <a:lnTo>
                    <a:pt x="142" y="496"/>
                  </a:lnTo>
                  <a:lnTo>
                    <a:pt x="150" y="488"/>
                  </a:lnTo>
                  <a:lnTo>
                    <a:pt x="156" y="483"/>
                  </a:lnTo>
                  <a:lnTo>
                    <a:pt x="163" y="477"/>
                  </a:lnTo>
                  <a:lnTo>
                    <a:pt x="171" y="471"/>
                  </a:lnTo>
                  <a:lnTo>
                    <a:pt x="177" y="464"/>
                  </a:lnTo>
                  <a:lnTo>
                    <a:pt x="184" y="458"/>
                  </a:lnTo>
                  <a:lnTo>
                    <a:pt x="192" y="450"/>
                  </a:lnTo>
                  <a:lnTo>
                    <a:pt x="198" y="443"/>
                  </a:lnTo>
                  <a:lnTo>
                    <a:pt x="203" y="435"/>
                  </a:lnTo>
                  <a:lnTo>
                    <a:pt x="209" y="428"/>
                  </a:lnTo>
                  <a:lnTo>
                    <a:pt x="215" y="420"/>
                  </a:lnTo>
                  <a:lnTo>
                    <a:pt x="220" y="412"/>
                  </a:lnTo>
                  <a:lnTo>
                    <a:pt x="226" y="405"/>
                  </a:lnTo>
                  <a:lnTo>
                    <a:pt x="232" y="397"/>
                  </a:lnTo>
                  <a:lnTo>
                    <a:pt x="237" y="390"/>
                  </a:lnTo>
                  <a:lnTo>
                    <a:pt x="241" y="382"/>
                  </a:lnTo>
                  <a:lnTo>
                    <a:pt x="247" y="374"/>
                  </a:lnTo>
                  <a:lnTo>
                    <a:pt x="251" y="365"/>
                  </a:lnTo>
                  <a:lnTo>
                    <a:pt x="256" y="357"/>
                  </a:lnTo>
                  <a:lnTo>
                    <a:pt x="260" y="350"/>
                  </a:lnTo>
                  <a:lnTo>
                    <a:pt x="266" y="340"/>
                  </a:lnTo>
                  <a:lnTo>
                    <a:pt x="270" y="333"/>
                  </a:lnTo>
                  <a:lnTo>
                    <a:pt x="275" y="325"/>
                  </a:lnTo>
                  <a:lnTo>
                    <a:pt x="277" y="316"/>
                  </a:lnTo>
                  <a:lnTo>
                    <a:pt x="283" y="306"/>
                  </a:lnTo>
                  <a:lnTo>
                    <a:pt x="285" y="298"/>
                  </a:lnTo>
                  <a:lnTo>
                    <a:pt x="291" y="289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300" y="262"/>
                  </a:lnTo>
                  <a:lnTo>
                    <a:pt x="304" y="255"/>
                  </a:lnTo>
                  <a:lnTo>
                    <a:pt x="306" y="245"/>
                  </a:lnTo>
                  <a:lnTo>
                    <a:pt x="310" y="236"/>
                  </a:lnTo>
                  <a:lnTo>
                    <a:pt x="312" y="226"/>
                  </a:lnTo>
                  <a:lnTo>
                    <a:pt x="315" y="219"/>
                  </a:lnTo>
                  <a:lnTo>
                    <a:pt x="319" y="209"/>
                  </a:lnTo>
                  <a:lnTo>
                    <a:pt x="321" y="200"/>
                  </a:lnTo>
                  <a:lnTo>
                    <a:pt x="325" y="192"/>
                  </a:lnTo>
                  <a:lnTo>
                    <a:pt x="329" y="182"/>
                  </a:lnTo>
                  <a:lnTo>
                    <a:pt x="331" y="173"/>
                  </a:lnTo>
                  <a:lnTo>
                    <a:pt x="333" y="163"/>
                  </a:lnTo>
                  <a:lnTo>
                    <a:pt x="334" y="154"/>
                  </a:lnTo>
                  <a:lnTo>
                    <a:pt x="338" y="146"/>
                  </a:lnTo>
                  <a:lnTo>
                    <a:pt x="340" y="137"/>
                  </a:lnTo>
                  <a:lnTo>
                    <a:pt x="342" y="129"/>
                  </a:lnTo>
                  <a:lnTo>
                    <a:pt x="346" y="120"/>
                  </a:lnTo>
                  <a:lnTo>
                    <a:pt x="348" y="112"/>
                  </a:lnTo>
                  <a:lnTo>
                    <a:pt x="350" y="103"/>
                  </a:lnTo>
                  <a:lnTo>
                    <a:pt x="352" y="93"/>
                  </a:lnTo>
                  <a:lnTo>
                    <a:pt x="353" y="84"/>
                  </a:lnTo>
                  <a:lnTo>
                    <a:pt x="357" y="76"/>
                  </a:lnTo>
                  <a:lnTo>
                    <a:pt x="359" y="66"/>
                  </a:lnTo>
                  <a:lnTo>
                    <a:pt x="361" y="59"/>
                  </a:lnTo>
                  <a:lnTo>
                    <a:pt x="363" y="49"/>
                  </a:lnTo>
                  <a:lnTo>
                    <a:pt x="365" y="44"/>
                  </a:lnTo>
                  <a:lnTo>
                    <a:pt x="365" y="36"/>
                  </a:lnTo>
                  <a:lnTo>
                    <a:pt x="363" y="30"/>
                  </a:lnTo>
                  <a:lnTo>
                    <a:pt x="361" y="27"/>
                  </a:lnTo>
                  <a:lnTo>
                    <a:pt x="359" y="21"/>
                  </a:lnTo>
                  <a:lnTo>
                    <a:pt x="357" y="15"/>
                  </a:lnTo>
                  <a:lnTo>
                    <a:pt x="353" y="11"/>
                  </a:lnTo>
                  <a:lnTo>
                    <a:pt x="352" y="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7" name="Freeform 91"/>
            <p:cNvSpPr>
              <a:spLocks/>
            </p:cNvSpPr>
            <p:nvPr/>
          </p:nvSpPr>
          <p:spPr bwMode="auto">
            <a:xfrm>
              <a:off x="2281" y="2228"/>
              <a:ext cx="124" cy="240"/>
            </a:xfrm>
            <a:custGeom>
              <a:avLst/>
              <a:gdLst>
                <a:gd name="T0" fmla="*/ 1 w 248"/>
                <a:gd name="T1" fmla="*/ 0 h 481"/>
                <a:gd name="T2" fmla="*/ 1 w 248"/>
                <a:gd name="T3" fmla="*/ 0 h 481"/>
                <a:gd name="T4" fmla="*/ 0 w 248"/>
                <a:gd name="T5" fmla="*/ 0 h 481"/>
                <a:gd name="T6" fmla="*/ 1 w 248"/>
                <a:gd name="T7" fmla="*/ 0 h 481"/>
                <a:gd name="T8" fmla="*/ 1 w 248"/>
                <a:gd name="T9" fmla="*/ 0 h 481"/>
                <a:gd name="T10" fmla="*/ 1 w 248"/>
                <a:gd name="T11" fmla="*/ 0 h 481"/>
                <a:gd name="T12" fmla="*/ 1 w 248"/>
                <a:gd name="T13" fmla="*/ 0 h 481"/>
                <a:gd name="T14" fmla="*/ 1 w 248"/>
                <a:gd name="T15" fmla="*/ 0 h 481"/>
                <a:gd name="T16" fmla="*/ 1 w 248"/>
                <a:gd name="T17" fmla="*/ 0 h 481"/>
                <a:gd name="T18" fmla="*/ 1 w 248"/>
                <a:gd name="T19" fmla="*/ 0 h 481"/>
                <a:gd name="T20" fmla="*/ 1 w 248"/>
                <a:gd name="T21" fmla="*/ 0 h 481"/>
                <a:gd name="T22" fmla="*/ 1 w 248"/>
                <a:gd name="T23" fmla="*/ 0 h 481"/>
                <a:gd name="T24" fmla="*/ 1 w 248"/>
                <a:gd name="T25" fmla="*/ 0 h 481"/>
                <a:gd name="T26" fmla="*/ 1 w 248"/>
                <a:gd name="T27" fmla="*/ 0 h 481"/>
                <a:gd name="T28" fmla="*/ 1 w 248"/>
                <a:gd name="T29" fmla="*/ 0 h 481"/>
                <a:gd name="T30" fmla="*/ 1 w 248"/>
                <a:gd name="T31" fmla="*/ 0 h 481"/>
                <a:gd name="T32" fmla="*/ 1 w 248"/>
                <a:gd name="T33" fmla="*/ 0 h 481"/>
                <a:gd name="T34" fmla="*/ 1 w 248"/>
                <a:gd name="T35" fmla="*/ 0 h 481"/>
                <a:gd name="T36" fmla="*/ 1 w 248"/>
                <a:gd name="T37" fmla="*/ 0 h 481"/>
                <a:gd name="T38" fmla="*/ 1 w 248"/>
                <a:gd name="T39" fmla="*/ 0 h 481"/>
                <a:gd name="T40" fmla="*/ 1 w 248"/>
                <a:gd name="T41" fmla="*/ 0 h 481"/>
                <a:gd name="T42" fmla="*/ 1 w 248"/>
                <a:gd name="T43" fmla="*/ 0 h 481"/>
                <a:gd name="T44" fmla="*/ 1 w 248"/>
                <a:gd name="T45" fmla="*/ 0 h 481"/>
                <a:gd name="T46" fmla="*/ 1 w 248"/>
                <a:gd name="T47" fmla="*/ 0 h 481"/>
                <a:gd name="T48" fmla="*/ 1 w 248"/>
                <a:gd name="T49" fmla="*/ 0 h 481"/>
                <a:gd name="T50" fmla="*/ 1 w 248"/>
                <a:gd name="T51" fmla="*/ 0 h 481"/>
                <a:gd name="T52" fmla="*/ 1 w 248"/>
                <a:gd name="T53" fmla="*/ 0 h 481"/>
                <a:gd name="T54" fmla="*/ 1 w 248"/>
                <a:gd name="T55" fmla="*/ 0 h 481"/>
                <a:gd name="T56" fmla="*/ 1 w 248"/>
                <a:gd name="T57" fmla="*/ 0 h 481"/>
                <a:gd name="T58" fmla="*/ 1 w 248"/>
                <a:gd name="T59" fmla="*/ 0 h 481"/>
                <a:gd name="T60" fmla="*/ 1 w 248"/>
                <a:gd name="T61" fmla="*/ 0 h 481"/>
                <a:gd name="T62" fmla="*/ 1 w 248"/>
                <a:gd name="T63" fmla="*/ 0 h 481"/>
                <a:gd name="T64" fmla="*/ 1 w 248"/>
                <a:gd name="T65" fmla="*/ 0 h 481"/>
                <a:gd name="T66" fmla="*/ 1 w 248"/>
                <a:gd name="T67" fmla="*/ 0 h 481"/>
                <a:gd name="T68" fmla="*/ 1 w 248"/>
                <a:gd name="T69" fmla="*/ 0 h 481"/>
                <a:gd name="T70" fmla="*/ 1 w 248"/>
                <a:gd name="T71" fmla="*/ 0 h 481"/>
                <a:gd name="T72" fmla="*/ 1 w 248"/>
                <a:gd name="T73" fmla="*/ 0 h 481"/>
                <a:gd name="T74" fmla="*/ 1 w 248"/>
                <a:gd name="T75" fmla="*/ 0 h 481"/>
                <a:gd name="T76" fmla="*/ 1 w 248"/>
                <a:gd name="T77" fmla="*/ 0 h 481"/>
                <a:gd name="T78" fmla="*/ 1 w 248"/>
                <a:gd name="T79" fmla="*/ 0 h 481"/>
                <a:gd name="T80" fmla="*/ 1 w 248"/>
                <a:gd name="T81" fmla="*/ 0 h 481"/>
                <a:gd name="T82" fmla="*/ 1 w 248"/>
                <a:gd name="T83" fmla="*/ 0 h 481"/>
                <a:gd name="T84" fmla="*/ 1 w 248"/>
                <a:gd name="T85" fmla="*/ 0 h 481"/>
                <a:gd name="T86" fmla="*/ 1 w 248"/>
                <a:gd name="T87" fmla="*/ 0 h 4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481"/>
                <a:gd name="T134" fmla="*/ 248 w 248"/>
                <a:gd name="T135" fmla="*/ 481 h 4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481">
                  <a:moveTo>
                    <a:pt x="21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6" y="87"/>
                  </a:lnTo>
                  <a:lnTo>
                    <a:pt x="8" y="95"/>
                  </a:lnTo>
                  <a:lnTo>
                    <a:pt x="10" y="103"/>
                  </a:lnTo>
                  <a:lnTo>
                    <a:pt x="14" y="110"/>
                  </a:lnTo>
                  <a:lnTo>
                    <a:pt x="18" y="120"/>
                  </a:lnTo>
                  <a:lnTo>
                    <a:pt x="21" y="127"/>
                  </a:lnTo>
                  <a:lnTo>
                    <a:pt x="25" y="135"/>
                  </a:lnTo>
                  <a:lnTo>
                    <a:pt x="29" y="142"/>
                  </a:lnTo>
                  <a:lnTo>
                    <a:pt x="33" y="152"/>
                  </a:lnTo>
                  <a:lnTo>
                    <a:pt x="37" y="160"/>
                  </a:lnTo>
                  <a:lnTo>
                    <a:pt x="40" y="167"/>
                  </a:lnTo>
                  <a:lnTo>
                    <a:pt x="44" y="177"/>
                  </a:lnTo>
                  <a:lnTo>
                    <a:pt x="50" y="184"/>
                  </a:lnTo>
                  <a:lnTo>
                    <a:pt x="52" y="192"/>
                  </a:lnTo>
                  <a:lnTo>
                    <a:pt x="56" y="200"/>
                  </a:lnTo>
                  <a:lnTo>
                    <a:pt x="59" y="207"/>
                  </a:lnTo>
                  <a:lnTo>
                    <a:pt x="63" y="215"/>
                  </a:lnTo>
                  <a:lnTo>
                    <a:pt x="65" y="222"/>
                  </a:lnTo>
                  <a:lnTo>
                    <a:pt x="69" y="230"/>
                  </a:lnTo>
                  <a:lnTo>
                    <a:pt x="71" y="238"/>
                  </a:lnTo>
                  <a:lnTo>
                    <a:pt x="75" y="247"/>
                  </a:lnTo>
                  <a:lnTo>
                    <a:pt x="77" y="255"/>
                  </a:lnTo>
                  <a:lnTo>
                    <a:pt x="80" y="262"/>
                  </a:lnTo>
                  <a:lnTo>
                    <a:pt x="82" y="268"/>
                  </a:lnTo>
                  <a:lnTo>
                    <a:pt x="86" y="276"/>
                  </a:lnTo>
                  <a:lnTo>
                    <a:pt x="88" y="283"/>
                  </a:lnTo>
                  <a:lnTo>
                    <a:pt x="92" y="291"/>
                  </a:lnTo>
                  <a:lnTo>
                    <a:pt x="96" y="298"/>
                  </a:lnTo>
                  <a:lnTo>
                    <a:pt x="101" y="308"/>
                  </a:lnTo>
                  <a:lnTo>
                    <a:pt x="105" y="314"/>
                  </a:lnTo>
                  <a:lnTo>
                    <a:pt x="109" y="321"/>
                  </a:lnTo>
                  <a:lnTo>
                    <a:pt x="113" y="329"/>
                  </a:lnTo>
                  <a:lnTo>
                    <a:pt x="118" y="336"/>
                  </a:lnTo>
                  <a:lnTo>
                    <a:pt x="122" y="344"/>
                  </a:lnTo>
                  <a:lnTo>
                    <a:pt x="128" y="352"/>
                  </a:lnTo>
                  <a:lnTo>
                    <a:pt x="134" y="359"/>
                  </a:lnTo>
                  <a:lnTo>
                    <a:pt x="139" y="367"/>
                  </a:lnTo>
                  <a:lnTo>
                    <a:pt x="143" y="373"/>
                  </a:lnTo>
                  <a:lnTo>
                    <a:pt x="149" y="380"/>
                  </a:lnTo>
                  <a:lnTo>
                    <a:pt x="153" y="388"/>
                  </a:lnTo>
                  <a:lnTo>
                    <a:pt x="158" y="395"/>
                  </a:lnTo>
                  <a:lnTo>
                    <a:pt x="162" y="401"/>
                  </a:lnTo>
                  <a:lnTo>
                    <a:pt x="168" y="409"/>
                  </a:lnTo>
                  <a:lnTo>
                    <a:pt x="173" y="416"/>
                  </a:lnTo>
                  <a:lnTo>
                    <a:pt x="179" y="424"/>
                  </a:lnTo>
                  <a:lnTo>
                    <a:pt x="185" y="431"/>
                  </a:lnTo>
                  <a:lnTo>
                    <a:pt x="191" y="439"/>
                  </a:lnTo>
                  <a:lnTo>
                    <a:pt x="196" y="445"/>
                  </a:lnTo>
                  <a:lnTo>
                    <a:pt x="202" y="452"/>
                  </a:lnTo>
                  <a:lnTo>
                    <a:pt x="206" y="458"/>
                  </a:lnTo>
                  <a:lnTo>
                    <a:pt x="211" y="466"/>
                  </a:lnTo>
                  <a:lnTo>
                    <a:pt x="217" y="473"/>
                  </a:lnTo>
                  <a:lnTo>
                    <a:pt x="223" y="481"/>
                  </a:lnTo>
                  <a:lnTo>
                    <a:pt x="229" y="481"/>
                  </a:lnTo>
                  <a:lnTo>
                    <a:pt x="234" y="481"/>
                  </a:lnTo>
                  <a:lnTo>
                    <a:pt x="240" y="481"/>
                  </a:lnTo>
                  <a:lnTo>
                    <a:pt x="248" y="481"/>
                  </a:lnTo>
                  <a:lnTo>
                    <a:pt x="248" y="473"/>
                  </a:lnTo>
                  <a:lnTo>
                    <a:pt x="248" y="468"/>
                  </a:lnTo>
                  <a:lnTo>
                    <a:pt x="248" y="460"/>
                  </a:lnTo>
                  <a:lnTo>
                    <a:pt x="248" y="454"/>
                  </a:lnTo>
                  <a:lnTo>
                    <a:pt x="246" y="447"/>
                  </a:lnTo>
                  <a:lnTo>
                    <a:pt x="244" y="441"/>
                  </a:lnTo>
                  <a:lnTo>
                    <a:pt x="242" y="435"/>
                  </a:lnTo>
                  <a:lnTo>
                    <a:pt x="240" y="430"/>
                  </a:lnTo>
                  <a:lnTo>
                    <a:pt x="236" y="422"/>
                  </a:lnTo>
                  <a:lnTo>
                    <a:pt x="232" y="416"/>
                  </a:lnTo>
                  <a:lnTo>
                    <a:pt x="229" y="411"/>
                  </a:lnTo>
                  <a:lnTo>
                    <a:pt x="225" y="405"/>
                  </a:lnTo>
                  <a:lnTo>
                    <a:pt x="221" y="399"/>
                  </a:lnTo>
                  <a:lnTo>
                    <a:pt x="215" y="393"/>
                  </a:lnTo>
                  <a:lnTo>
                    <a:pt x="211" y="388"/>
                  </a:lnTo>
                  <a:lnTo>
                    <a:pt x="208" y="382"/>
                  </a:lnTo>
                  <a:lnTo>
                    <a:pt x="202" y="376"/>
                  </a:lnTo>
                  <a:lnTo>
                    <a:pt x="196" y="371"/>
                  </a:lnTo>
                  <a:lnTo>
                    <a:pt x="191" y="365"/>
                  </a:lnTo>
                  <a:lnTo>
                    <a:pt x="185" y="359"/>
                  </a:lnTo>
                  <a:lnTo>
                    <a:pt x="179" y="354"/>
                  </a:lnTo>
                  <a:lnTo>
                    <a:pt x="175" y="350"/>
                  </a:lnTo>
                  <a:lnTo>
                    <a:pt x="170" y="344"/>
                  </a:lnTo>
                  <a:lnTo>
                    <a:pt x="166" y="338"/>
                  </a:lnTo>
                  <a:lnTo>
                    <a:pt x="160" y="333"/>
                  </a:lnTo>
                  <a:lnTo>
                    <a:pt x="156" y="327"/>
                  </a:lnTo>
                  <a:lnTo>
                    <a:pt x="154" y="321"/>
                  </a:lnTo>
                  <a:lnTo>
                    <a:pt x="151" y="315"/>
                  </a:lnTo>
                  <a:lnTo>
                    <a:pt x="147" y="310"/>
                  </a:lnTo>
                  <a:lnTo>
                    <a:pt x="145" y="304"/>
                  </a:lnTo>
                  <a:lnTo>
                    <a:pt x="143" y="298"/>
                  </a:lnTo>
                  <a:lnTo>
                    <a:pt x="141" y="293"/>
                  </a:lnTo>
                  <a:lnTo>
                    <a:pt x="135" y="283"/>
                  </a:lnTo>
                  <a:lnTo>
                    <a:pt x="132" y="274"/>
                  </a:lnTo>
                  <a:lnTo>
                    <a:pt x="126" y="266"/>
                  </a:lnTo>
                  <a:lnTo>
                    <a:pt x="124" y="257"/>
                  </a:lnTo>
                  <a:lnTo>
                    <a:pt x="118" y="247"/>
                  </a:lnTo>
                  <a:lnTo>
                    <a:pt x="115" y="238"/>
                  </a:lnTo>
                  <a:lnTo>
                    <a:pt x="111" y="228"/>
                  </a:lnTo>
                  <a:lnTo>
                    <a:pt x="109" y="220"/>
                  </a:lnTo>
                  <a:lnTo>
                    <a:pt x="103" y="209"/>
                  </a:lnTo>
                  <a:lnTo>
                    <a:pt x="99" y="201"/>
                  </a:lnTo>
                  <a:lnTo>
                    <a:pt x="96" y="192"/>
                  </a:lnTo>
                  <a:lnTo>
                    <a:pt x="94" y="182"/>
                  </a:lnTo>
                  <a:lnTo>
                    <a:pt x="90" y="173"/>
                  </a:lnTo>
                  <a:lnTo>
                    <a:pt x="86" y="163"/>
                  </a:lnTo>
                  <a:lnTo>
                    <a:pt x="84" y="154"/>
                  </a:lnTo>
                  <a:lnTo>
                    <a:pt x="80" y="146"/>
                  </a:lnTo>
                  <a:lnTo>
                    <a:pt x="77" y="135"/>
                  </a:lnTo>
                  <a:lnTo>
                    <a:pt x="75" y="125"/>
                  </a:lnTo>
                  <a:lnTo>
                    <a:pt x="71" y="116"/>
                  </a:lnTo>
                  <a:lnTo>
                    <a:pt x="69" y="108"/>
                  </a:lnTo>
                  <a:lnTo>
                    <a:pt x="65" y="99"/>
                  </a:lnTo>
                  <a:lnTo>
                    <a:pt x="61" y="89"/>
                  </a:lnTo>
                  <a:lnTo>
                    <a:pt x="58" y="80"/>
                  </a:lnTo>
                  <a:lnTo>
                    <a:pt x="54" y="72"/>
                  </a:lnTo>
                  <a:lnTo>
                    <a:pt x="50" y="63"/>
                  </a:lnTo>
                  <a:lnTo>
                    <a:pt x="46" y="53"/>
                  </a:lnTo>
                  <a:lnTo>
                    <a:pt x="42" y="44"/>
                  </a:lnTo>
                  <a:lnTo>
                    <a:pt x="39" y="34"/>
                  </a:lnTo>
                  <a:lnTo>
                    <a:pt x="35" y="25"/>
                  </a:lnTo>
                  <a:lnTo>
                    <a:pt x="31" y="17"/>
                  </a:lnTo>
                  <a:lnTo>
                    <a:pt x="25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8" name="Freeform 92"/>
            <p:cNvSpPr>
              <a:spLocks/>
            </p:cNvSpPr>
            <p:nvPr/>
          </p:nvSpPr>
          <p:spPr bwMode="auto">
            <a:xfrm>
              <a:off x="2418" y="2502"/>
              <a:ext cx="69" cy="121"/>
            </a:xfrm>
            <a:custGeom>
              <a:avLst/>
              <a:gdLst>
                <a:gd name="T0" fmla="*/ 1 w 137"/>
                <a:gd name="T1" fmla="*/ 0 h 244"/>
                <a:gd name="T2" fmla="*/ 1 w 137"/>
                <a:gd name="T3" fmla="*/ 0 h 244"/>
                <a:gd name="T4" fmla="*/ 1 w 137"/>
                <a:gd name="T5" fmla="*/ 0 h 244"/>
                <a:gd name="T6" fmla="*/ 1 w 137"/>
                <a:gd name="T7" fmla="*/ 0 h 244"/>
                <a:gd name="T8" fmla="*/ 0 w 137"/>
                <a:gd name="T9" fmla="*/ 0 h 244"/>
                <a:gd name="T10" fmla="*/ 0 w 137"/>
                <a:gd name="T11" fmla="*/ 0 h 244"/>
                <a:gd name="T12" fmla="*/ 0 w 137"/>
                <a:gd name="T13" fmla="*/ 0 h 244"/>
                <a:gd name="T14" fmla="*/ 1 w 137"/>
                <a:gd name="T15" fmla="*/ 0 h 244"/>
                <a:gd name="T16" fmla="*/ 1 w 137"/>
                <a:gd name="T17" fmla="*/ 0 h 244"/>
                <a:gd name="T18" fmla="*/ 1 w 137"/>
                <a:gd name="T19" fmla="*/ 0 h 244"/>
                <a:gd name="T20" fmla="*/ 1 w 137"/>
                <a:gd name="T21" fmla="*/ 0 h 244"/>
                <a:gd name="T22" fmla="*/ 1 w 137"/>
                <a:gd name="T23" fmla="*/ 0 h 244"/>
                <a:gd name="T24" fmla="*/ 1 w 137"/>
                <a:gd name="T25" fmla="*/ 0 h 244"/>
                <a:gd name="T26" fmla="*/ 1 w 137"/>
                <a:gd name="T27" fmla="*/ 0 h 244"/>
                <a:gd name="T28" fmla="*/ 1 w 137"/>
                <a:gd name="T29" fmla="*/ 0 h 244"/>
                <a:gd name="T30" fmla="*/ 1 w 137"/>
                <a:gd name="T31" fmla="*/ 0 h 244"/>
                <a:gd name="T32" fmla="*/ 1 w 137"/>
                <a:gd name="T33" fmla="*/ 0 h 244"/>
                <a:gd name="T34" fmla="*/ 1 w 137"/>
                <a:gd name="T35" fmla="*/ 0 h 244"/>
                <a:gd name="T36" fmla="*/ 1 w 137"/>
                <a:gd name="T37" fmla="*/ 0 h 244"/>
                <a:gd name="T38" fmla="*/ 1 w 137"/>
                <a:gd name="T39" fmla="*/ 0 h 244"/>
                <a:gd name="T40" fmla="*/ 1 w 137"/>
                <a:gd name="T41" fmla="*/ 0 h 244"/>
                <a:gd name="T42" fmla="*/ 1 w 137"/>
                <a:gd name="T43" fmla="*/ 0 h 244"/>
                <a:gd name="T44" fmla="*/ 1 w 137"/>
                <a:gd name="T45" fmla="*/ 0 h 244"/>
                <a:gd name="T46" fmla="*/ 1 w 137"/>
                <a:gd name="T47" fmla="*/ 0 h 244"/>
                <a:gd name="T48" fmla="*/ 1 w 137"/>
                <a:gd name="T49" fmla="*/ 0 h 244"/>
                <a:gd name="T50" fmla="*/ 1 w 137"/>
                <a:gd name="T51" fmla="*/ 0 h 244"/>
                <a:gd name="T52" fmla="*/ 1 w 137"/>
                <a:gd name="T53" fmla="*/ 0 h 244"/>
                <a:gd name="T54" fmla="*/ 1 w 137"/>
                <a:gd name="T55" fmla="*/ 0 h 244"/>
                <a:gd name="T56" fmla="*/ 1 w 137"/>
                <a:gd name="T57" fmla="*/ 0 h 244"/>
                <a:gd name="T58" fmla="*/ 1 w 137"/>
                <a:gd name="T59" fmla="*/ 0 h 244"/>
                <a:gd name="T60" fmla="*/ 1 w 137"/>
                <a:gd name="T61" fmla="*/ 0 h 244"/>
                <a:gd name="T62" fmla="*/ 1 w 137"/>
                <a:gd name="T63" fmla="*/ 0 h 244"/>
                <a:gd name="T64" fmla="*/ 1 w 137"/>
                <a:gd name="T65" fmla="*/ 0 h 244"/>
                <a:gd name="T66" fmla="*/ 1 w 137"/>
                <a:gd name="T67" fmla="*/ 0 h 244"/>
                <a:gd name="T68" fmla="*/ 1 w 137"/>
                <a:gd name="T69" fmla="*/ 0 h 244"/>
                <a:gd name="T70" fmla="*/ 1 w 137"/>
                <a:gd name="T71" fmla="*/ 0 h 244"/>
                <a:gd name="T72" fmla="*/ 1 w 137"/>
                <a:gd name="T73" fmla="*/ 0 h 244"/>
                <a:gd name="T74" fmla="*/ 1 w 137"/>
                <a:gd name="T75" fmla="*/ 0 h 244"/>
                <a:gd name="T76" fmla="*/ 1 w 137"/>
                <a:gd name="T77" fmla="*/ 0 h 244"/>
                <a:gd name="T78" fmla="*/ 1 w 137"/>
                <a:gd name="T79" fmla="*/ 0 h 244"/>
                <a:gd name="T80" fmla="*/ 1 w 137"/>
                <a:gd name="T81" fmla="*/ 0 h 244"/>
                <a:gd name="T82" fmla="*/ 1 w 137"/>
                <a:gd name="T83" fmla="*/ 0 h 244"/>
                <a:gd name="T84" fmla="*/ 1 w 137"/>
                <a:gd name="T85" fmla="*/ 0 h 2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44"/>
                <a:gd name="T131" fmla="*/ 137 w 137"/>
                <a:gd name="T132" fmla="*/ 244 h 2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44">
                  <a:moveTo>
                    <a:pt x="29" y="0"/>
                  </a:moveTo>
                  <a:lnTo>
                    <a:pt x="23" y="4"/>
                  </a:lnTo>
                  <a:lnTo>
                    <a:pt x="17" y="10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4" y="95"/>
                  </a:lnTo>
                  <a:lnTo>
                    <a:pt x="6" y="103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12" y="126"/>
                  </a:lnTo>
                  <a:lnTo>
                    <a:pt x="15" y="133"/>
                  </a:lnTo>
                  <a:lnTo>
                    <a:pt x="17" y="139"/>
                  </a:lnTo>
                  <a:lnTo>
                    <a:pt x="21" y="147"/>
                  </a:lnTo>
                  <a:lnTo>
                    <a:pt x="23" y="154"/>
                  </a:lnTo>
                  <a:lnTo>
                    <a:pt x="27" y="162"/>
                  </a:lnTo>
                  <a:lnTo>
                    <a:pt x="27" y="168"/>
                  </a:lnTo>
                  <a:lnTo>
                    <a:pt x="31" y="175"/>
                  </a:lnTo>
                  <a:lnTo>
                    <a:pt x="33" y="181"/>
                  </a:lnTo>
                  <a:lnTo>
                    <a:pt x="36" y="189"/>
                  </a:lnTo>
                  <a:lnTo>
                    <a:pt x="38" y="194"/>
                  </a:lnTo>
                  <a:lnTo>
                    <a:pt x="40" y="202"/>
                  </a:lnTo>
                  <a:lnTo>
                    <a:pt x="42" y="208"/>
                  </a:lnTo>
                  <a:lnTo>
                    <a:pt x="46" y="213"/>
                  </a:lnTo>
                  <a:lnTo>
                    <a:pt x="55" y="221"/>
                  </a:lnTo>
                  <a:lnTo>
                    <a:pt x="65" y="227"/>
                  </a:lnTo>
                  <a:lnTo>
                    <a:pt x="72" y="234"/>
                  </a:lnTo>
                  <a:lnTo>
                    <a:pt x="80" y="244"/>
                  </a:lnTo>
                  <a:lnTo>
                    <a:pt x="86" y="236"/>
                  </a:lnTo>
                  <a:lnTo>
                    <a:pt x="91" y="232"/>
                  </a:lnTo>
                  <a:lnTo>
                    <a:pt x="97" y="227"/>
                  </a:lnTo>
                  <a:lnTo>
                    <a:pt x="103" y="221"/>
                  </a:lnTo>
                  <a:lnTo>
                    <a:pt x="107" y="213"/>
                  </a:lnTo>
                  <a:lnTo>
                    <a:pt x="110" y="208"/>
                  </a:lnTo>
                  <a:lnTo>
                    <a:pt x="114" y="200"/>
                  </a:lnTo>
                  <a:lnTo>
                    <a:pt x="118" y="194"/>
                  </a:lnTo>
                  <a:lnTo>
                    <a:pt x="122" y="187"/>
                  </a:lnTo>
                  <a:lnTo>
                    <a:pt x="124" y="181"/>
                  </a:lnTo>
                  <a:lnTo>
                    <a:pt x="126" y="173"/>
                  </a:lnTo>
                  <a:lnTo>
                    <a:pt x="129" y="166"/>
                  </a:lnTo>
                  <a:lnTo>
                    <a:pt x="129" y="158"/>
                  </a:lnTo>
                  <a:lnTo>
                    <a:pt x="131" y="152"/>
                  </a:lnTo>
                  <a:lnTo>
                    <a:pt x="133" y="145"/>
                  </a:lnTo>
                  <a:lnTo>
                    <a:pt x="135" y="139"/>
                  </a:lnTo>
                  <a:lnTo>
                    <a:pt x="135" y="130"/>
                  </a:lnTo>
                  <a:lnTo>
                    <a:pt x="137" y="122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7" y="99"/>
                  </a:lnTo>
                  <a:lnTo>
                    <a:pt x="137" y="92"/>
                  </a:lnTo>
                  <a:lnTo>
                    <a:pt x="137" y="84"/>
                  </a:lnTo>
                  <a:lnTo>
                    <a:pt x="137" y="78"/>
                  </a:lnTo>
                  <a:lnTo>
                    <a:pt x="137" y="69"/>
                  </a:lnTo>
                  <a:lnTo>
                    <a:pt x="135" y="63"/>
                  </a:lnTo>
                  <a:lnTo>
                    <a:pt x="135" y="56"/>
                  </a:lnTo>
                  <a:lnTo>
                    <a:pt x="133" y="50"/>
                  </a:lnTo>
                  <a:lnTo>
                    <a:pt x="133" y="42"/>
                  </a:lnTo>
                  <a:lnTo>
                    <a:pt x="131" y="35"/>
                  </a:lnTo>
                  <a:lnTo>
                    <a:pt x="131" y="27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5" y="10"/>
                  </a:lnTo>
                  <a:lnTo>
                    <a:pt x="57" y="10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599" name="Freeform 93"/>
            <p:cNvSpPr>
              <a:spLocks/>
            </p:cNvSpPr>
            <p:nvPr/>
          </p:nvSpPr>
          <p:spPr bwMode="auto">
            <a:xfrm>
              <a:off x="2820" y="2568"/>
              <a:ext cx="234" cy="81"/>
            </a:xfrm>
            <a:custGeom>
              <a:avLst/>
              <a:gdLst>
                <a:gd name="T0" fmla="*/ 1 w 468"/>
                <a:gd name="T1" fmla="*/ 1 h 162"/>
                <a:gd name="T2" fmla="*/ 1 w 468"/>
                <a:gd name="T3" fmla="*/ 1 h 162"/>
                <a:gd name="T4" fmla="*/ 1 w 468"/>
                <a:gd name="T5" fmla="*/ 1 h 162"/>
                <a:gd name="T6" fmla="*/ 1 w 468"/>
                <a:gd name="T7" fmla="*/ 1 h 162"/>
                <a:gd name="T8" fmla="*/ 1 w 468"/>
                <a:gd name="T9" fmla="*/ 1 h 162"/>
                <a:gd name="T10" fmla="*/ 1 w 468"/>
                <a:gd name="T11" fmla="*/ 1 h 162"/>
                <a:gd name="T12" fmla="*/ 1 w 468"/>
                <a:gd name="T13" fmla="*/ 1 h 162"/>
                <a:gd name="T14" fmla="*/ 1 w 468"/>
                <a:gd name="T15" fmla="*/ 1 h 162"/>
                <a:gd name="T16" fmla="*/ 1 w 468"/>
                <a:gd name="T17" fmla="*/ 1 h 162"/>
                <a:gd name="T18" fmla="*/ 1 w 468"/>
                <a:gd name="T19" fmla="*/ 1 h 162"/>
                <a:gd name="T20" fmla="*/ 1 w 468"/>
                <a:gd name="T21" fmla="*/ 1 h 162"/>
                <a:gd name="T22" fmla="*/ 1 w 468"/>
                <a:gd name="T23" fmla="*/ 1 h 162"/>
                <a:gd name="T24" fmla="*/ 1 w 468"/>
                <a:gd name="T25" fmla="*/ 1 h 162"/>
                <a:gd name="T26" fmla="*/ 1 w 468"/>
                <a:gd name="T27" fmla="*/ 1 h 162"/>
                <a:gd name="T28" fmla="*/ 1 w 468"/>
                <a:gd name="T29" fmla="*/ 1 h 162"/>
                <a:gd name="T30" fmla="*/ 1 w 468"/>
                <a:gd name="T31" fmla="*/ 1 h 162"/>
                <a:gd name="T32" fmla="*/ 1 w 468"/>
                <a:gd name="T33" fmla="*/ 1 h 162"/>
                <a:gd name="T34" fmla="*/ 1 w 468"/>
                <a:gd name="T35" fmla="*/ 1 h 162"/>
                <a:gd name="T36" fmla="*/ 1 w 468"/>
                <a:gd name="T37" fmla="*/ 1 h 162"/>
                <a:gd name="T38" fmla="*/ 1 w 468"/>
                <a:gd name="T39" fmla="*/ 1 h 162"/>
                <a:gd name="T40" fmla="*/ 1 w 468"/>
                <a:gd name="T41" fmla="*/ 1 h 162"/>
                <a:gd name="T42" fmla="*/ 1 w 468"/>
                <a:gd name="T43" fmla="*/ 1 h 162"/>
                <a:gd name="T44" fmla="*/ 0 w 468"/>
                <a:gd name="T45" fmla="*/ 1 h 162"/>
                <a:gd name="T46" fmla="*/ 1 w 468"/>
                <a:gd name="T47" fmla="*/ 1 h 162"/>
                <a:gd name="T48" fmla="*/ 1 w 468"/>
                <a:gd name="T49" fmla="*/ 1 h 162"/>
                <a:gd name="T50" fmla="*/ 1 w 468"/>
                <a:gd name="T51" fmla="*/ 1 h 162"/>
                <a:gd name="T52" fmla="*/ 1 w 468"/>
                <a:gd name="T53" fmla="*/ 1 h 162"/>
                <a:gd name="T54" fmla="*/ 1 w 468"/>
                <a:gd name="T55" fmla="*/ 1 h 162"/>
                <a:gd name="T56" fmla="*/ 1 w 468"/>
                <a:gd name="T57" fmla="*/ 1 h 162"/>
                <a:gd name="T58" fmla="*/ 1 w 468"/>
                <a:gd name="T59" fmla="*/ 1 h 162"/>
                <a:gd name="T60" fmla="*/ 1 w 468"/>
                <a:gd name="T61" fmla="*/ 1 h 162"/>
                <a:gd name="T62" fmla="*/ 1 w 468"/>
                <a:gd name="T63" fmla="*/ 1 h 162"/>
                <a:gd name="T64" fmla="*/ 1 w 468"/>
                <a:gd name="T65" fmla="*/ 1 h 162"/>
                <a:gd name="T66" fmla="*/ 1 w 468"/>
                <a:gd name="T67" fmla="*/ 1 h 162"/>
                <a:gd name="T68" fmla="*/ 1 w 468"/>
                <a:gd name="T69" fmla="*/ 1 h 162"/>
                <a:gd name="T70" fmla="*/ 1 w 468"/>
                <a:gd name="T71" fmla="*/ 1 h 162"/>
                <a:gd name="T72" fmla="*/ 1 w 468"/>
                <a:gd name="T73" fmla="*/ 1 h 162"/>
                <a:gd name="T74" fmla="*/ 1 w 468"/>
                <a:gd name="T75" fmla="*/ 1 h 162"/>
                <a:gd name="T76" fmla="*/ 1 w 468"/>
                <a:gd name="T77" fmla="*/ 1 h 162"/>
                <a:gd name="T78" fmla="*/ 1 w 468"/>
                <a:gd name="T79" fmla="*/ 1 h 162"/>
                <a:gd name="T80" fmla="*/ 1 w 468"/>
                <a:gd name="T81" fmla="*/ 1 h 162"/>
                <a:gd name="T82" fmla="*/ 1 w 468"/>
                <a:gd name="T83" fmla="*/ 1 h 162"/>
                <a:gd name="T84" fmla="*/ 1 w 468"/>
                <a:gd name="T85" fmla="*/ 1 h 162"/>
                <a:gd name="T86" fmla="*/ 1 w 468"/>
                <a:gd name="T87" fmla="*/ 1 h 162"/>
                <a:gd name="T88" fmla="*/ 1 w 468"/>
                <a:gd name="T89" fmla="*/ 1 h 162"/>
                <a:gd name="T90" fmla="*/ 1 w 468"/>
                <a:gd name="T91" fmla="*/ 1 h 162"/>
                <a:gd name="T92" fmla="*/ 1 w 468"/>
                <a:gd name="T93" fmla="*/ 1 h 162"/>
                <a:gd name="T94" fmla="*/ 1 w 468"/>
                <a:gd name="T95" fmla="*/ 1 h 162"/>
                <a:gd name="T96" fmla="*/ 1 w 468"/>
                <a:gd name="T97" fmla="*/ 1 h 162"/>
                <a:gd name="T98" fmla="*/ 1 w 468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62"/>
                <a:gd name="T152" fmla="*/ 468 w 468"/>
                <a:gd name="T153" fmla="*/ 162 h 1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62">
                  <a:moveTo>
                    <a:pt x="455" y="0"/>
                  </a:moveTo>
                  <a:lnTo>
                    <a:pt x="449" y="4"/>
                  </a:lnTo>
                  <a:lnTo>
                    <a:pt x="443" y="8"/>
                  </a:lnTo>
                  <a:lnTo>
                    <a:pt x="436" y="10"/>
                  </a:lnTo>
                  <a:lnTo>
                    <a:pt x="430" y="14"/>
                  </a:lnTo>
                  <a:lnTo>
                    <a:pt x="422" y="16"/>
                  </a:lnTo>
                  <a:lnTo>
                    <a:pt x="417" y="21"/>
                  </a:lnTo>
                  <a:lnTo>
                    <a:pt x="409" y="23"/>
                  </a:lnTo>
                  <a:lnTo>
                    <a:pt x="403" y="27"/>
                  </a:lnTo>
                  <a:lnTo>
                    <a:pt x="396" y="29"/>
                  </a:lnTo>
                  <a:lnTo>
                    <a:pt x="390" y="33"/>
                  </a:lnTo>
                  <a:lnTo>
                    <a:pt x="384" y="35"/>
                  </a:lnTo>
                  <a:lnTo>
                    <a:pt x="379" y="38"/>
                  </a:lnTo>
                  <a:lnTo>
                    <a:pt x="371" y="42"/>
                  </a:lnTo>
                  <a:lnTo>
                    <a:pt x="363" y="44"/>
                  </a:lnTo>
                  <a:lnTo>
                    <a:pt x="358" y="48"/>
                  </a:lnTo>
                  <a:lnTo>
                    <a:pt x="352" y="52"/>
                  </a:lnTo>
                  <a:lnTo>
                    <a:pt x="344" y="54"/>
                  </a:lnTo>
                  <a:lnTo>
                    <a:pt x="337" y="56"/>
                  </a:lnTo>
                  <a:lnTo>
                    <a:pt x="331" y="59"/>
                  </a:lnTo>
                  <a:lnTo>
                    <a:pt x="323" y="61"/>
                  </a:lnTo>
                  <a:lnTo>
                    <a:pt x="316" y="63"/>
                  </a:lnTo>
                  <a:lnTo>
                    <a:pt x="310" y="67"/>
                  </a:lnTo>
                  <a:lnTo>
                    <a:pt x="302" y="69"/>
                  </a:lnTo>
                  <a:lnTo>
                    <a:pt x="299" y="73"/>
                  </a:lnTo>
                  <a:lnTo>
                    <a:pt x="291" y="75"/>
                  </a:lnTo>
                  <a:lnTo>
                    <a:pt x="283" y="77"/>
                  </a:lnTo>
                  <a:lnTo>
                    <a:pt x="278" y="78"/>
                  </a:lnTo>
                  <a:lnTo>
                    <a:pt x="270" y="80"/>
                  </a:lnTo>
                  <a:lnTo>
                    <a:pt x="263" y="82"/>
                  </a:lnTo>
                  <a:lnTo>
                    <a:pt x="257" y="86"/>
                  </a:lnTo>
                  <a:lnTo>
                    <a:pt x="249" y="88"/>
                  </a:lnTo>
                  <a:lnTo>
                    <a:pt x="244" y="90"/>
                  </a:lnTo>
                  <a:lnTo>
                    <a:pt x="236" y="92"/>
                  </a:lnTo>
                  <a:lnTo>
                    <a:pt x="230" y="94"/>
                  </a:lnTo>
                  <a:lnTo>
                    <a:pt x="223" y="96"/>
                  </a:lnTo>
                  <a:lnTo>
                    <a:pt x="217" y="97"/>
                  </a:lnTo>
                  <a:lnTo>
                    <a:pt x="209" y="97"/>
                  </a:lnTo>
                  <a:lnTo>
                    <a:pt x="202" y="99"/>
                  </a:lnTo>
                  <a:lnTo>
                    <a:pt x="194" y="101"/>
                  </a:lnTo>
                  <a:lnTo>
                    <a:pt x="188" y="103"/>
                  </a:lnTo>
                  <a:lnTo>
                    <a:pt x="181" y="103"/>
                  </a:lnTo>
                  <a:lnTo>
                    <a:pt x="173" y="105"/>
                  </a:lnTo>
                  <a:lnTo>
                    <a:pt x="166" y="107"/>
                  </a:lnTo>
                  <a:lnTo>
                    <a:pt x="160" y="109"/>
                  </a:lnTo>
                  <a:lnTo>
                    <a:pt x="152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1" y="115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09" y="116"/>
                  </a:lnTo>
                  <a:lnTo>
                    <a:pt x="103" y="116"/>
                  </a:lnTo>
                  <a:lnTo>
                    <a:pt x="95" y="118"/>
                  </a:lnTo>
                  <a:lnTo>
                    <a:pt x="88" y="118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65" y="120"/>
                  </a:lnTo>
                  <a:lnTo>
                    <a:pt x="59" y="122"/>
                  </a:lnTo>
                  <a:lnTo>
                    <a:pt x="50" y="122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29" y="122"/>
                  </a:lnTo>
                  <a:lnTo>
                    <a:pt x="21" y="122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8" y="141"/>
                  </a:lnTo>
                  <a:lnTo>
                    <a:pt x="4" y="149"/>
                  </a:lnTo>
                  <a:lnTo>
                    <a:pt x="0" y="158"/>
                  </a:lnTo>
                  <a:lnTo>
                    <a:pt x="6" y="158"/>
                  </a:lnTo>
                  <a:lnTo>
                    <a:pt x="15" y="158"/>
                  </a:lnTo>
                  <a:lnTo>
                    <a:pt x="21" y="158"/>
                  </a:lnTo>
                  <a:lnTo>
                    <a:pt x="27" y="158"/>
                  </a:lnTo>
                  <a:lnTo>
                    <a:pt x="33" y="158"/>
                  </a:lnTo>
                  <a:lnTo>
                    <a:pt x="40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1" y="160"/>
                  </a:lnTo>
                  <a:lnTo>
                    <a:pt x="78" y="162"/>
                  </a:lnTo>
                  <a:lnTo>
                    <a:pt x="84" y="160"/>
                  </a:lnTo>
                  <a:lnTo>
                    <a:pt x="91" y="160"/>
                  </a:lnTo>
                  <a:lnTo>
                    <a:pt x="97" y="158"/>
                  </a:lnTo>
                  <a:lnTo>
                    <a:pt x="105" y="158"/>
                  </a:lnTo>
                  <a:lnTo>
                    <a:pt x="110" y="156"/>
                  </a:lnTo>
                  <a:lnTo>
                    <a:pt x="118" y="156"/>
                  </a:lnTo>
                  <a:lnTo>
                    <a:pt x="124" y="154"/>
                  </a:lnTo>
                  <a:lnTo>
                    <a:pt x="131" y="154"/>
                  </a:lnTo>
                  <a:lnTo>
                    <a:pt x="137" y="154"/>
                  </a:lnTo>
                  <a:lnTo>
                    <a:pt x="145" y="153"/>
                  </a:lnTo>
                  <a:lnTo>
                    <a:pt x="150" y="153"/>
                  </a:lnTo>
                  <a:lnTo>
                    <a:pt x="156" y="151"/>
                  </a:lnTo>
                  <a:lnTo>
                    <a:pt x="162" y="151"/>
                  </a:lnTo>
                  <a:lnTo>
                    <a:pt x="169" y="149"/>
                  </a:lnTo>
                  <a:lnTo>
                    <a:pt x="175" y="149"/>
                  </a:lnTo>
                  <a:lnTo>
                    <a:pt x="183" y="149"/>
                  </a:lnTo>
                  <a:lnTo>
                    <a:pt x="188" y="147"/>
                  </a:lnTo>
                  <a:lnTo>
                    <a:pt x="196" y="145"/>
                  </a:lnTo>
                  <a:lnTo>
                    <a:pt x="202" y="143"/>
                  </a:lnTo>
                  <a:lnTo>
                    <a:pt x="209" y="143"/>
                  </a:lnTo>
                  <a:lnTo>
                    <a:pt x="215" y="141"/>
                  </a:lnTo>
                  <a:lnTo>
                    <a:pt x="221" y="139"/>
                  </a:lnTo>
                  <a:lnTo>
                    <a:pt x="226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5" y="134"/>
                  </a:lnTo>
                  <a:lnTo>
                    <a:pt x="251" y="132"/>
                  </a:lnTo>
                  <a:lnTo>
                    <a:pt x="259" y="132"/>
                  </a:lnTo>
                  <a:lnTo>
                    <a:pt x="264" y="130"/>
                  </a:lnTo>
                  <a:lnTo>
                    <a:pt x="270" y="128"/>
                  </a:lnTo>
                  <a:lnTo>
                    <a:pt x="278" y="126"/>
                  </a:lnTo>
                  <a:lnTo>
                    <a:pt x="283" y="126"/>
                  </a:lnTo>
                  <a:lnTo>
                    <a:pt x="289" y="122"/>
                  </a:lnTo>
                  <a:lnTo>
                    <a:pt x="295" y="120"/>
                  </a:lnTo>
                  <a:lnTo>
                    <a:pt x="301" y="118"/>
                  </a:lnTo>
                  <a:lnTo>
                    <a:pt x="308" y="116"/>
                  </a:lnTo>
                  <a:lnTo>
                    <a:pt x="312" y="115"/>
                  </a:lnTo>
                  <a:lnTo>
                    <a:pt x="320" y="113"/>
                  </a:lnTo>
                  <a:lnTo>
                    <a:pt x="325" y="111"/>
                  </a:lnTo>
                  <a:lnTo>
                    <a:pt x="331" y="109"/>
                  </a:lnTo>
                  <a:lnTo>
                    <a:pt x="337" y="105"/>
                  </a:lnTo>
                  <a:lnTo>
                    <a:pt x="342" y="103"/>
                  </a:lnTo>
                  <a:lnTo>
                    <a:pt x="348" y="101"/>
                  </a:lnTo>
                  <a:lnTo>
                    <a:pt x="356" y="99"/>
                  </a:lnTo>
                  <a:lnTo>
                    <a:pt x="361" y="96"/>
                  </a:lnTo>
                  <a:lnTo>
                    <a:pt x="367" y="94"/>
                  </a:lnTo>
                  <a:lnTo>
                    <a:pt x="373" y="90"/>
                  </a:lnTo>
                  <a:lnTo>
                    <a:pt x="379" y="88"/>
                  </a:lnTo>
                  <a:lnTo>
                    <a:pt x="384" y="84"/>
                  </a:lnTo>
                  <a:lnTo>
                    <a:pt x="390" y="82"/>
                  </a:lnTo>
                  <a:lnTo>
                    <a:pt x="396" y="78"/>
                  </a:lnTo>
                  <a:lnTo>
                    <a:pt x="401" y="75"/>
                  </a:lnTo>
                  <a:lnTo>
                    <a:pt x="407" y="71"/>
                  </a:lnTo>
                  <a:lnTo>
                    <a:pt x="413" y="69"/>
                  </a:lnTo>
                  <a:lnTo>
                    <a:pt x="418" y="65"/>
                  </a:lnTo>
                  <a:lnTo>
                    <a:pt x="424" y="61"/>
                  </a:lnTo>
                  <a:lnTo>
                    <a:pt x="430" y="58"/>
                  </a:lnTo>
                  <a:lnTo>
                    <a:pt x="436" y="54"/>
                  </a:lnTo>
                  <a:lnTo>
                    <a:pt x="441" y="50"/>
                  </a:lnTo>
                  <a:lnTo>
                    <a:pt x="447" y="46"/>
                  </a:lnTo>
                  <a:lnTo>
                    <a:pt x="453" y="42"/>
                  </a:lnTo>
                  <a:lnTo>
                    <a:pt x="458" y="38"/>
                  </a:lnTo>
                  <a:lnTo>
                    <a:pt x="462" y="35"/>
                  </a:lnTo>
                  <a:lnTo>
                    <a:pt x="468" y="31"/>
                  </a:lnTo>
                  <a:lnTo>
                    <a:pt x="464" y="21"/>
                  </a:lnTo>
                  <a:lnTo>
                    <a:pt x="462" y="14"/>
                  </a:lnTo>
                  <a:lnTo>
                    <a:pt x="458" y="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0" name="Freeform 94"/>
            <p:cNvSpPr>
              <a:spLocks/>
            </p:cNvSpPr>
            <p:nvPr/>
          </p:nvSpPr>
          <p:spPr bwMode="auto">
            <a:xfrm>
              <a:off x="3379" y="2326"/>
              <a:ext cx="131" cy="106"/>
            </a:xfrm>
            <a:custGeom>
              <a:avLst/>
              <a:gdLst>
                <a:gd name="T0" fmla="*/ 1 w 262"/>
                <a:gd name="T1" fmla="*/ 0 h 213"/>
                <a:gd name="T2" fmla="*/ 1 w 262"/>
                <a:gd name="T3" fmla="*/ 0 h 213"/>
                <a:gd name="T4" fmla="*/ 1 w 262"/>
                <a:gd name="T5" fmla="*/ 0 h 213"/>
                <a:gd name="T6" fmla="*/ 1 w 262"/>
                <a:gd name="T7" fmla="*/ 0 h 213"/>
                <a:gd name="T8" fmla="*/ 1 w 262"/>
                <a:gd name="T9" fmla="*/ 0 h 213"/>
                <a:gd name="T10" fmla="*/ 1 w 262"/>
                <a:gd name="T11" fmla="*/ 0 h 213"/>
                <a:gd name="T12" fmla="*/ 1 w 262"/>
                <a:gd name="T13" fmla="*/ 0 h 213"/>
                <a:gd name="T14" fmla="*/ 1 w 262"/>
                <a:gd name="T15" fmla="*/ 0 h 213"/>
                <a:gd name="T16" fmla="*/ 1 w 262"/>
                <a:gd name="T17" fmla="*/ 0 h 213"/>
                <a:gd name="T18" fmla="*/ 1 w 262"/>
                <a:gd name="T19" fmla="*/ 0 h 213"/>
                <a:gd name="T20" fmla="*/ 1 w 262"/>
                <a:gd name="T21" fmla="*/ 0 h 213"/>
                <a:gd name="T22" fmla="*/ 1 w 262"/>
                <a:gd name="T23" fmla="*/ 0 h 213"/>
                <a:gd name="T24" fmla="*/ 1 w 262"/>
                <a:gd name="T25" fmla="*/ 0 h 213"/>
                <a:gd name="T26" fmla="*/ 1 w 262"/>
                <a:gd name="T27" fmla="*/ 0 h 213"/>
                <a:gd name="T28" fmla="*/ 1 w 262"/>
                <a:gd name="T29" fmla="*/ 0 h 213"/>
                <a:gd name="T30" fmla="*/ 1 w 262"/>
                <a:gd name="T31" fmla="*/ 0 h 213"/>
                <a:gd name="T32" fmla="*/ 1 w 262"/>
                <a:gd name="T33" fmla="*/ 0 h 213"/>
                <a:gd name="T34" fmla="*/ 1 w 262"/>
                <a:gd name="T35" fmla="*/ 0 h 213"/>
                <a:gd name="T36" fmla="*/ 0 w 262"/>
                <a:gd name="T37" fmla="*/ 0 h 213"/>
                <a:gd name="T38" fmla="*/ 0 w 262"/>
                <a:gd name="T39" fmla="*/ 0 h 213"/>
                <a:gd name="T40" fmla="*/ 1 w 262"/>
                <a:gd name="T41" fmla="*/ 0 h 213"/>
                <a:gd name="T42" fmla="*/ 1 w 262"/>
                <a:gd name="T43" fmla="*/ 0 h 213"/>
                <a:gd name="T44" fmla="*/ 1 w 262"/>
                <a:gd name="T45" fmla="*/ 0 h 213"/>
                <a:gd name="T46" fmla="*/ 1 w 262"/>
                <a:gd name="T47" fmla="*/ 0 h 213"/>
                <a:gd name="T48" fmla="*/ 1 w 262"/>
                <a:gd name="T49" fmla="*/ 0 h 213"/>
                <a:gd name="T50" fmla="*/ 1 w 262"/>
                <a:gd name="T51" fmla="*/ 0 h 213"/>
                <a:gd name="T52" fmla="*/ 1 w 262"/>
                <a:gd name="T53" fmla="*/ 0 h 213"/>
                <a:gd name="T54" fmla="*/ 1 w 262"/>
                <a:gd name="T55" fmla="*/ 0 h 213"/>
                <a:gd name="T56" fmla="*/ 1 w 262"/>
                <a:gd name="T57" fmla="*/ 0 h 213"/>
                <a:gd name="T58" fmla="*/ 1 w 262"/>
                <a:gd name="T59" fmla="*/ 0 h 213"/>
                <a:gd name="T60" fmla="*/ 1 w 262"/>
                <a:gd name="T61" fmla="*/ 0 h 213"/>
                <a:gd name="T62" fmla="*/ 1 w 262"/>
                <a:gd name="T63" fmla="*/ 0 h 213"/>
                <a:gd name="T64" fmla="*/ 1 w 262"/>
                <a:gd name="T65" fmla="*/ 0 h 213"/>
                <a:gd name="T66" fmla="*/ 1 w 262"/>
                <a:gd name="T67" fmla="*/ 0 h 213"/>
                <a:gd name="T68" fmla="*/ 1 w 262"/>
                <a:gd name="T69" fmla="*/ 0 h 213"/>
                <a:gd name="T70" fmla="*/ 1 w 262"/>
                <a:gd name="T71" fmla="*/ 0 h 213"/>
                <a:gd name="T72" fmla="*/ 1 w 262"/>
                <a:gd name="T73" fmla="*/ 0 h 213"/>
                <a:gd name="T74" fmla="*/ 1 w 262"/>
                <a:gd name="T75" fmla="*/ 0 h 213"/>
                <a:gd name="T76" fmla="*/ 1 w 262"/>
                <a:gd name="T77" fmla="*/ 0 h 213"/>
                <a:gd name="T78" fmla="*/ 1 w 262"/>
                <a:gd name="T79" fmla="*/ 0 h 2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2"/>
                <a:gd name="T121" fmla="*/ 0 h 213"/>
                <a:gd name="T122" fmla="*/ 262 w 262"/>
                <a:gd name="T123" fmla="*/ 213 h 2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2" h="213">
                  <a:moveTo>
                    <a:pt x="257" y="0"/>
                  </a:moveTo>
                  <a:lnTo>
                    <a:pt x="249" y="4"/>
                  </a:lnTo>
                  <a:lnTo>
                    <a:pt x="241" y="7"/>
                  </a:lnTo>
                  <a:lnTo>
                    <a:pt x="234" y="13"/>
                  </a:lnTo>
                  <a:lnTo>
                    <a:pt x="228" y="19"/>
                  </a:lnTo>
                  <a:lnTo>
                    <a:pt x="220" y="23"/>
                  </a:lnTo>
                  <a:lnTo>
                    <a:pt x="215" y="28"/>
                  </a:lnTo>
                  <a:lnTo>
                    <a:pt x="207" y="34"/>
                  </a:lnTo>
                  <a:lnTo>
                    <a:pt x="201" y="40"/>
                  </a:lnTo>
                  <a:lnTo>
                    <a:pt x="194" y="45"/>
                  </a:lnTo>
                  <a:lnTo>
                    <a:pt x="188" y="51"/>
                  </a:lnTo>
                  <a:lnTo>
                    <a:pt x="182" y="55"/>
                  </a:lnTo>
                  <a:lnTo>
                    <a:pt x="175" y="61"/>
                  </a:lnTo>
                  <a:lnTo>
                    <a:pt x="167" y="66"/>
                  </a:lnTo>
                  <a:lnTo>
                    <a:pt x="161" y="72"/>
                  </a:lnTo>
                  <a:lnTo>
                    <a:pt x="154" y="78"/>
                  </a:lnTo>
                  <a:lnTo>
                    <a:pt x="148" y="83"/>
                  </a:lnTo>
                  <a:lnTo>
                    <a:pt x="141" y="85"/>
                  </a:lnTo>
                  <a:lnTo>
                    <a:pt x="135" y="91"/>
                  </a:lnTo>
                  <a:lnTo>
                    <a:pt x="127" y="95"/>
                  </a:lnTo>
                  <a:lnTo>
                    <a:pt x="120" y="100"/>
                  </a:lnTo>
                  <a:lnTo>
                    <a:pt x="112" y="104"/>
                  </a:lnTo>
                  <a:lnTo>
                    <a:pt x="106" y="108"/>
                  </a:lnTo>
                  <a:lnTo>
                    <a:pt x="99" y="112"/>
                  </a:lnTo>
                  <a:lnTo>
                    <a:pt x="93" y="118"/>
                  </a:lnTo>
                  <a:lnTo>
                    <a:pt x="84" y="119"/>
                  </a:lnTo>
                  <a:lnTo>
                    <a:pt x="76" y="123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3"/>
                  </a:lnTo>
                  <a:lnTo>
                    <a:pt x="46" y="135"/>
                  </a:lnTo>
                  <a:lnTo>
                    <a:pt x="38" y="137"/>
                  </a:lnTo>
                  <a:lnTo>
                    <a:pt x="30" y="140"/>
                  </a:lnTo>
                  <a:lnTo>
                    <a:pt x="23" y="146"/>
                  </a:lnTo>
                  <a:lnTo>
                    <a:pt x="15" y="156"/>
                  </a:lnTo>
                  <a:lnTo>
                    <a:pt x="8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3"/>
                  </a:lnTo>
                  <a:lnTo>
                    <a:pt x="9" y="207"/>
                  </a:lnTo>
                  <a:lnTo>
                    <a:pt x="17" y="201"/>
                  </a:lnTo>
                  <a:lnTo>
                    <a:pt x="25" y="197"/>
                  </a:lnTo>
                  <a:lnTo>
                    <a:pt x="34" y="192"/>
                  </a:lnTo>
                  <a:lnTo>
                    <a:pt x="44" y="188"/>
                  </a:lnTo>
                  <a:lnTo>
                    <a:pt x="51" y="182"/>
                  </a:lnTo>
                  <a:lnTo>
                    <a:pt x="61" y="178"/>
                  </a:lnTo>
                  <a:lnTo>
                    <a:pt x="70" y="175"/>
                  </a:lnTo>
                  <a:lnTo>
                    <a:pt x="78" y="169"/>
                  </a:lnTo>
                  <a:lnTo>
                    <a:pt x="87" y="165"/>
                  </a:lnTo>
                  <a:lnTo>
                    <a:pt x="95" y="159"/>
                  </a:lnTo>
                  <a:lnTo>
                    <a:pt x="104" y="158"/>
                  </a:lnTo>
                  <a:lnTo>
                    <a:pt x="112" y="152"/>
                  </a:lnTo>
                  <a:lnTo>
                    <a:pt x="120" y="148"/>
                  </a:lnTo>
                  <a:lnTo>
                    <a:pt x="129" y="142"/>
                  </a:lnTo>
                  <a:lnTo>
                    <a:pt x="139" y="138"/>
                  </a:lnTo>
                  <a:lnTo>
                    <a:pt x="146" y="133"/>
                  </a:lnTo>
                  <a:lnTo>
                    <a:pt x="154" y="127"/>
                  </a:lnTo>
                  <a:lnTo>
                    <a:pt x="161" y="121"/>
                  </a:lnTo>
                  <a:lnTo>
                    <a:pt x="171" y="118"/>
                  </a:lnTo>
                  <a:lnTo>
                    <a:pt x="177" y="112"/>
                  </a:lnTo>
                  <a:lnTo>
                    <a:pt x="186" y="106"/>
                  </a:lnTo>
                  <a:lnTo>
                    <a:pt x="194" y="100"/>
                  </a:lnTo>
                  <a:lnTo>
                    <a:pt x="201" y="95"/>
                  </a:lnTo>
                  <a:lnTo>
                    <a:pt x="209" y="87"/>
                  </a:lnTo>
                  <a:lnTo>
                    <a:pt x="217" y="80"/>
                  </a:lnTo>
                  <a:lnTo>
                    <a:pt x="224" y="74"/>
                  </a:lnTo>
                  <a:lnTo>
                    <a:pt x="234" y="68"/>
                  </a:lnTo>
                  <a:lnTo>
                    <a:pt x="239" y="61"/>
                  </a:lnTo>
                  <a:lnTo>
                    <a:pt x="249" y="53"/>
                  </a:lnTo>
                  <a:lnTo>
                    <a:pt x="255" y="45"/>
                  </a:lnTo>
                  <a:lnTo>
                    <a:pt x="262" y="38"/>
                  </a:lnTo>
                  <a:lnTo>
                    <a:pt x="262" y="30"/>
                  </a:lnTo>
                  <a:lnTo>
                    <a:pt x="260" y="24"/>
                  </a:lnTo>
                  <a:lnTo>
                    <a:pt x="260" y="19"/>
                  </a:lnTo>
                  <a:lnTo>
                    <a:pt x="258" y="13"/>
                  </a:lnTo>
                  <a:lnTo>
                    <a:pt x="257" y="7"/>
                  </a:lnTo>
                  <a:lnTo>
                    <a:pt x="257" y="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1" name="Freeform 95"/>
            <p:cNvSpPr>
              <a:spLocks/>
            </p:cNvSpPr>
            <p:nvPr/>
          </p:nvSpPr>
          <p:spPr bwMode="auto">
            <a:xfrm>
              <a:off x="3476" y="2276"/>
              <a:ext cx="41" cy="84"/>
            </a:xfrm>
            <a:custGeom>
              <a:avLst/>
              <a:gdLst>
                <a:gd name="T0" fmla="*/ 1 w 82"/>
                <a:gd name="T1" fmla="*/ 0 h 167"/>
                <a:gd name="T2" fmla="*/ 1 w 82"/>
                <a:gd name="T3" fmla="*/ 1 h 167"/>
                <a:gd name="T4" fmla="*/ 1 w 82"/>
                <a:gd name="T5" fmla="*/ 1 h 167"/>
                <a:gd name="T6" fmla="*/ 1 w 82"/>
                <a:gd name="T7" fmla="*/ 1 h 167"/>
                <a:gd name="T8" fmla="*/ 1 w 82"/>
                <a:gd name="T9" fmla="*/ 1 h 167"/>
                <a:gd name="T10" fmla="*/ 1 w 82"/>
                <a:gd name="T11" fmla="*/ 1 h 167"/>
                <a:gd name="T12" fmla="*/ 1 w 82"/>
                <a:gd name="T13" fmla="*/ 1 h 167"/>
                <a:gd name="T14" fmla="*/ 1 w 82"/>
                <a:gd name="T15" fmla="*/ 1 h 167"/>
                <a:gd name="T16" fmla="*/ 1 w 82"/>
                <a:gd name="T17" fmla="*/ 1 h 167"/>
                <a:gd name="T18" fmla="*/ 1 w 82"/>
                <a:gd name="T19" fmla="*/ 1 h 167"/>
                <a:gd name="T20" fmla="*/ 1 w 82"/>
                <a:gd name="T21" fmla="*/ 1 h 167"/>
                <a:gd name="T22" fmla="*/ 1 w 82"/>
                <a:gd name="T23" fmla="*/ 1 h 167"/>
                <a:gd name="T24" fmla="*/ 1 w 82"/>
                <a:gd name="T25" fmla="*/ 1 h 167"/>
                <a:gd name="T26" fmla="*/ 1 w 82"/>
                <a:gd name="T27" fmla="*/ 1 h 167"/>
                <a:gd name="T28" fmla="*/ 1 w 82"/>
                <a:gd name="T29" fmla="*/ 1 h 167"/>
                <a:gd name="T30" fmla="*/ 1 w 82"/>
                <a:gd name="T31" fmla="*/ 1 h 167"/>
                <a:gd name="T32" fmla="*/ 1 w 82"/>
                <a:gd name="T33" fmla="*/ 1 h 167"/>
                <a:gd name="T34" fmla="*/ 1 w 82"/>
                <a:gd name="T35" fmla="*/ 1 h 167"/>
                <a:gd name="T36" fmla="*/ 1 w 82"/>
                <a:gd name="T37" fmla="*/ 1 h 167"/>
                <a:gd name="T38" fmla="*/ 1 w 82"/>
                <a:gd name="T39" fmla="*/ 1 h 167"/>
                <a:gd name="T40" fmla="*/ 1 w 82"/>
                <a:gd name="T41" fmla="*/ 1 h 167"/>
                <a:gd name="T42" fmla="*/ 0 w 82"/>
                <a:gd name="T43" fmla="*/ 1 h 167"/>
                <a:gd name="T44" fmla="*/ 0 w 82"/>
                <a:gd name="T45" fmla="*/ 1 h 167"/>
                <a:gd name="T46" fmla="*/ 0 w 82"/>
                <a:gd name="T47" fmla="*/ 1 h 167"/>
                <a:gd name="T48" fmla="*/ 0 w 82"/>
                <a:gd name="T49" fmla="*/ 1 h 167"/>
                <a:gd name="T50" fmla="*/ 0 w 82"/>
                <a:gd name="T51" fmla="*/ 1 h 167"/>
                <a:gd name="T52" fmla="*/ 0 w 82"/>
                <a:gd name="T53" fmla="*/ 1 h 167"/>
                <a:gd name="T54" fmla="*/ 1 w 82"/>
                <a:gd name="T55" fmla="*/ 1 h 167"/>
                <a:gd name="T56" fmla="*/ 1 w 82"/>
                <a:gd name="T57" fmla="*/ 1 h 167"/>
                <a:gd name="T58" fmla="*/ 1 w 82"/>
                <a:gd name="T59" fmla="*/ 1 h 167"/>
                <a:gd name="T60" fmla="*/ 1 w 82"/>
                <a:gd name="T61" fmla="*/ 1 h 167"/>
                <a:gd name="T62" fmla="*/ 1 w 82"/>
                <a:gd name="T63" fmla="*/ 1 h 167"/>
                <a:gd name="T64" fmla="*/ 1 w 82"/>
                <a:gd name="T65" fmla="*/ 1 h 167"/>
                <a:gd name="T66" fmla="*/ 1 w 82"/>
                <a:gd name="T67" fmla="*/ 1 h 167"/>
                <a:gd name="T68" fmla="*/ 1 w 82"/>
                <a:gd name="T69" fmla="*/ 1 h 167"/>
                <a:gd name="T70" fmla="*/ 1 w 82"/>
                <a:gd name="T71" fmla="*/ 1 h 167"/>
                <a:gd name="T72" fmla="*/ 1 w 82"/>
                <a:gd name="T73" fmla="*/ 1 h 167"/>
                <a:gd name="T74" fmla="*/ 1 w 82"/>
                <a:gd name="T75" fmla="*/ 1 h 167"/>
                <a:gd name="T76" fmla="*/ 1 w 82"/>
                <a:gd name="T77" fmla="*/ 1 h 167"/>
                <a:gd name="T78" fmla="*/ 1 w 82"/>
                <a:gd name="T79" fmla="*/ 1 h 167"/>
                <a:gd name="T80" fmla="*/ 1 w 82"/>
                <a:gd name="T81" fmla="*/ 1 h 167"/>
                <a:gd name="T82" fmla="*/ 1 w 82"/>
                <a:gd name="T83" fmla="*/ 1 h 167"/>
                <a:gd name="T84" fmla="*/ 1 w 82"/>
                <a:gd name="T85" fmla="*/ 1 h 167"/>
                <a:gd name="T86" fmla="*/ 1 w 82"/>
                <a:gd name="T87" fmla="*/ 1 h 167"/>
                <a:gd name="T88" fmla="*/ 1 w 82"/>
                <a:gd name="T89" fmla="*/ 1 h 167"/>
                <a:gd name="T90" fmla="*/ 1 w 82"/>
                <a:gd name="T91" fmla="*/ 1 h 167"/>
                <a:gd name="T92" fmla="*/ 1 w 82"/>
                <a:gd name="T93" fmla="*/ 1 h 167"/>
                <a:gd name="T94" fmla="*/ 1 w 82"/>
                <a:gd name="T95" fmla="*/ 1 h 167"/>
                <a:gd name="T96" fmla="*/ 1 w 82"/>
                <a:gd name="T97" fmla="*/ 1 h 167"/>
                <a:gd name="T98" fmla="*/ 1 w 82"/>
                <a:gd name="T99" fmla="*/ 1 h 167"/>
                <a:gd name="T100" fmla="*/ 1 w 82"/>
                <a:gd name="T101" fmla="*/ 1 h 167"/>
                <a:gd name="T102" fmla="*/ 1 w 82"/>
                <a:gd name="T103" fmla="*/ 1 h 167"/>
                <a:gd name="T104" fmla="*/ 1 w 82"/>
                <a:gd name="T105" fmla="*/ 0 h 167"/>
                <a:gd name="T106" fmla="*/ 1 w 82"/>
                <a:gd name="T107" fmla="*/ 0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167"/>
                <a:gd name="T164" fmla="*/ 82 w 82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167">
                  <a:moveTo>
                    <a:pt x="68" y="0"/>
                  </a:moveTo>
                  <a:lnTo>
                    <a:pt x="63" y="2"/>
                  </a:lnTo>
                  <a:lnTo>
                    <a:pt x="57" y="6"/>
                  </a:lnTo>
                  <a:lnTo>
                    <a:pt x="51" y="7"/>
                  </a:lnTo>
                  <a:lnTo>
                    <a:pt x="47" y="13"/>
                  </a:lnTo>
                  <a:lnTo>
                    <a:pt x="38" y="21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9" y="49"/>
                  </a:lnTo>
                  <a:lnTo>
                    <a:pt x="15" y="55"/>
                  </a:lnTo>
                  <a:lnTo>
                    <a:pt x="13" y="61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6" y="84"/>
                  </a:lnTo>
                  <a:lnTo>
                    <a:pt x="4" y="89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2" y="167"/>
                  </a:lnTo>
                  <a:lnTo>
                    <a:pt x="7" y="167"/>
                  </a:lnTo>
                  <a:lnTo>
                    <a:pt x="15" y="167"/>
                  </a:lnTo>
                  <a:lnTo>
                    <a:pt x="21" y="167"/>
                  </a:lnTo>
                  <a:lnTo>
                    <a:pt x="28" y="167"/>
                  </a:lnTo>
                  <a:lnTo>
                    <a:pt x="34" y="158"/>
                  </a:lnTo>
                  <a:lnTo>
                    <a:pt x="38" y="150"/>
                  </a:lnTo>
                  <a:lnTo>
                    <a:pt x="42" y="142"/>
                  </a:lnTo>
                  <a:lnTo>
                    <a:pt x="45" y="135"/>
                  </a:lnTo>
                  <a:lnTo>
                    <a:pt x="47" y="125"/>
                  </a:lnTo>
                  <a:lnTo>
                    <a:pt x="49" y="116"/>
                  </a:lnTo>
                  <a:lnTo>
                    <a:pt x="51" y="106"/>
                  </a:lnTo>
                  <a:lnTo>
                    <a:pt x="53" y="99"/>
                  </a:lnTo>
                  <a:lnTo>
                    <a:pt x="55" y="89"/>
                  </a:lnTo>
                  <a:lnTo>
                    <a:pt x="57" y="82"/>
                  </a:lnTo>
                  <a:lnTo>
                    <a:pt x="57" y="72"/>
                  </a:lnTo>
                  <a:lnTo>
                    <a:pt x="61" y="65"/>
                  </a:lnTo>
                  <a:lnTo>
                    <a:pt x="63" y="55"/>
                  </a:lnTo>
                  <a:lnTo>
                    <a:pt x="68" y="47"/>
                  </a:lnTo>
                  <a:lnTo>
                    <a:pt x="74" y="42"/>
                  </a:lnTo>
                  <a:lnTo>
                    <a:pt x="82" y="36"/>
                  </a:lnTo>
                  <a:lnTo>
                    <a:pt x="78" y="26"/>
                  </a:lnTo>
                  <a:lnTo>
                    <a:pt x="76" y="17"/>
                  </a:lnTo>
                  <a:lnTo>
                    <a:pt x="72" y="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2" name="Freeform 96"/>
            <p:cNvSpPr>
              <a:spLocks/>
            </p:cNvSpPr>
            <p:nvPr/>
          </p:nvSpPr>
          <p:spPr bwMode="auto">
            <a:xfrm>
              <a:off x="3038" y="2223"/>
              <a:ext cx="356" cy="390"/>
            </a:xfrm>
            <a:custGeom>
              <a:avLst/>
              <a:gdLst>
                <a:gd name="T0" fmla="*/ 1 w 712"/>
                <a:gd name="T1" fmla="*/ 1 h 780"/>
                <a:gd name="T2" fmla="*/ 1 w 712"/>
                <a:gd name="T3" fmla="*/ 1 h 780"/>
                <a:gd name="T4" fmla="*/ 1 w 712"/>
                <a:gd name="T5" fmla="*/ 1 h 780"/>
                <a:gd name="T6" fmla="*/ 1 w 712"/>
                <a:gd name="T7" fmla="*/ 1 h 780"/>
                <a:gd name="T8" fmla="*/ 1 w 712"/>
                <a:gd name="T9" fmla="*/ 1 h 780"/>
                <a:gd name="T10" fmla="*/ 1 w 712"/>
                <a:gd name="T11" fmla="*/ 1 h 780"/>
                <a:gd name="T12" fmla="*/ 1 w 712"/>
                <a:gd name="T13" fmla="*/ 1 h 780"/>
                <a:gd name="T14" fmla="*/ 1 w 712"/>
                <a:gd name="T15" fmla="*/ 1 h 780"/>
                <a:gd name="T16" fmla="*/ 1 w 712"/>
                <a:gd name="T17" fmla="*/ 1 h 780"/>
                <a:gd name="T18" fmla="*/ 1 w 712"/>
                <a:gd name="T19" fmla="*/ 1 h 780"/>
                <a:gd name="T20" fmla="*/ 1 w 712"/>
                <a:gd name="T21" fmla="*/ 0 h 780"/>
                <a:gd name="T22" fmla="*/ 1 w 712"/>
                <a:gd name="T23" fmla="*/ 1 h 780"/>
                <a:gd name="T24" fmla="*/ 1 w 712"/>
                <a:gd name="T25" fmla="*/ 1 h 780"/>
                <a:gd name="T26" fmla="*/ 1 w 712"/>
                <a:gd name="T27" fmla="*/ 1 h 780"/>
                <a:gd name="T28" fmla="*/ 1 w 712"/>
                <a:gd name="T29" fmla="*/ 1 h 780"/>
                <a:gd name="T30" fmla="*/ 1 w 712"/>
                <a:gd name="T31" fmla="*/ 1 h 780"/>
                <a:gd name="T32" fmla="*/ 1 w 712"/>
                <a:gd name="T33" fmla="*/ 1 h 780"/>
                <a:gd name="T34" fmla="*/ 1 w 712"/>
                <a:gd name="T35" fmla="*/ 1 h 780"/>
                <a:gd name="T36" fmla="*/ 1 w 712"/>
                <a:gd name="T37" fmla="*/ 1 h 780"/>
                <a:gd name="T38" fmla="*/ 1 w 712"/>
                <a:gd name="T39" fmla="*/ 1 h 780"/>
                <a:gd name="T40" fmla="*/ 1 w 712"/>
                <a:gd name="T41" fmla="*/ 1 h 780"/>
                <a:gd name="T42" fmla="*/ 1 w 712"/>
                <a:gd name="T43" fmla="*/ 1 h 780"/>
                <a:gd name="T44" fmla="*/ 1 w 712"/>
                <a:gd name="T45" fmla="*/ 1 h 780"/>
                <a:gd name="T46" fmla="*/ 1 w 712"/>
                <a:gd name="T47" fmla="*/ 1 h 780"/>
                <a:gd name="T48" fmla="*/ 1 w 712"/>
                <a:gd name="T49" fmla="*/ 1 h 780"/>
                <a:gd name="T50" fmla="*/ 1 w 712"/>
                <a:gd name="T51" fmla="*/ 1 h 780"/>
                <a:gd name="T52" fmla="*/ 1 w 712"/>
                <a:gd name="T53" fmla="*/ 1 h 780"/>
                <a:gd name="T54" fmla="*/ 1 w 712"/>
                <a:gd name="T55" fmla="*/ 1 h 780"/>
                <a:gd name="T56" fmla="*/ 1 w 712"/>
                <a:gd name="T57" fmla="*/ 1 h 780"/>
                <a:gd name="T58" fmla="*/ 1 w 712"/>
                <a:gd name="T59" fmla="*/ 1 h 780"/>
                <a:gd name="T60" fmla="*/ 1 w 712"/>
                <a:gd name="T61" fmla="*/ 1 h 780"/>
                <a:gd name="T62" fmla="*/ 1 w 712"/>
                <a:gd name="T63" fmla="*/ 1 h 780"/>
                <a:gd name="T64" fmla="*/ 1 w 712"/>
                <a:gd name="T65" fmla="*/ 1 h 780"/>
                <a:gd name="T66" fmla="*/ 1 w 712"/>
                <a:gd name="T67" fmla="*/ 1 h 780"/>
                <a:gd name="T68" fmla="*/ 1 w 712"/>
                <a:gd name="T69" fmla="*/ 1 h 780"/>
                <a:gd name="T70" fmla="*/ 0 w 712"/>
                <a:gd name="T71" fmla="*/ 1 h 780"/>
                <a:gd name="T72" fmla="*/ 1 w 712"/>
                <a:gd name="T73" fmla="*/ 1 h 780"/>
                <a:gd name="T74" fmla="*/ 1 w 712"/>
                <a:gd name="T75" fmla="*/ 1 h 780"/>
                <a:gd name="T76" fmla="*/ 1 w 712"/>
                <a:gd name="T77" fmla="*/ 1 h 780"/>
                <a:gd name="T78" fmla="*/ 1 w 712"/>
                <a:gd name="T79" fmla="*/ 1 h 780"/>
                <a:gd name="T80" fmla="*/ 1 w 712"/>
                <a:gd name="T81" fmla="*/ 1 h 780"/>
                <a:gd name="T82" fmla="*/ 1 w 712"/>
                <a:gd name="T83" fmla="*/ 1 h 780"/>
                <a:gd name="T84" fmla="*/ 1 w 712"/>
                <a:gd name="T85" fmla="*/ 1 h 780"/>
                <a:gd name="T86" fmla="*/ 1 w 712"/>
                <a:gd name="T87" fmla="*/ 1 h 780"/>
                <a:gd name="T88" fmla="*/ 1 w 712"/>
                <a:gd name="T89" fmla="*/ 1 h 780"/>
                <a:gd name="T90" fmla="*/ 1 w 712"/>
                <a:gd name="T91" fmla="*/ 1 h 780"/>
                <a:gd name="T92" fmla="*/ 1 w 712"/>
                <a:gd name="T93" fmla="*/ 1 h 780"/>
                <a:gd name="T94" fmla="*/ 1 w 712"/>
                <a:gd name="T95" fmla="*/ 1 h 780"/>
                <a:gd name="T96" fmla="*/ 1 w 712"/>
                <a:gd name="T97" fmla="*/ 1 h 780"/>
                <a:gd name="T98" fmla="*/ 1 w 712"/>
                <a:gd name="T99" fmla="*/ 1 h 780"/>
                <a:gd name="T100" fmla="*/ 1 w 712"/>
                <a:gd name="T101" fmla="*/ 1 h 780"/>
                <a:gd name="T102" fmla="*/ 1 w 712"/>
                <a:gd name="T103" fmla="*/ 1 h 780"/>
                <a:gd name="T104" fmla="*/ 1 w 712"/>
                <a:gd name="T105" fmla="*/ 1 h 780"/>
                <a:gd name="T106" fmla="*/ 1 w 712"/>
                <a:gd name="T107" fmla="*/ 1 h 7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2"/>
                <a:gd name="T163" fmla="*/ 0 h 780"/>
                <a:gd name="T164" fmla="*/ 712 w 712"/>
                <a:gd name="T165" fmla="*/ 780 h 7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2" h="780">
                  <a:moveTo>
                    <a:pt x="712" y="325"/>
                  </a:moveTo>
                  <a:lnTo>
                    <a:pt x="709" y="322"/>
                  </a:lnTo>
                  <a:lnTo>
                    <a:pt x="707" y="320"/>
                  </a:lnTo>
                  <a:lnTo>
                    <a:pt x="705" y="316"/>
                  </a:lnTo>
                  <a:lnTo>
                    <a:pt x="703" y="310"/>
                  </a:lnTo>
                  <a:lnTo>
                    <a:pt x="699" y="305"/>
                  </a:lnTo>
                  <a:lnTo>
                    <a:pt x="697" y="299"/>
                  </a:lnTo>
                  <a:lnTo>
                    <a:pt x="693" y="293"/>
                  </a:lnTo>
                  <a:lnTo>
                    <a:pt x="691" y="286"/>
                  </a:lnTo>
                  <a:lnTo>
                    <a:pt x="688" y="278"/>
                  </a:lnTo>
                  <a:lnTo>
                    <a:pt x="684" y="270"/>
                  </a:lnTo>
                  <a:lnTo>
                    <a:pt x="682" y="261"/>
                  </a:lnTo>
                  <a:lnTo>
                    <a:pt x="678" y="251"/>
                  </a:lnTo>
                  <a:lnTo>
                    <a:pt x="676" y="242"/>
                  </a:lnTo>
                  <a:lnTo>
                    <a:pt x="672" y="232"/>
                  </a:lnTo>
                  <a:lnTo>
                    <a:pt x="671" y="223"/>
                  </a:lnTo>
                  <a:lnTo>
                    <a:pt x="667" y="215"/>
                  </a:lnTo>
                  <a:lnTo>
                    <a:pt x="665" y="204"/>
                  </a:lnTo>
                  <a:lnTo>
                    <a:pt x="661" y="196"/>
                  </a:lnTo>
                  <a:lnTo>
                    <a:pt x="659" y="187"/>
                  </a:lnTo>
                  <a:lnTo>
                    <a:pt x="655" y="177"/>
                  </a:lnTo>
                  <a:lnTo>
                    <a:pt x="653" y="170"/>
                  </a:lnTo>
                  <a:lnTo>
                    <a:pt x="650" y="160"/>
                  </a:lnTo>
                  <a:lnTo>
                    <a:pt x="648" y="152"/>
                  </a:lnTo>
                  <a:lnTo>
                    <a:pt x="648" y="147"/>
                  </a:lnTo>
                  <a:lnTo>
                    <a:pt x="644" y="139"/>
                  </a:lnTo>
                  <a:lnTo>
                    <a:pt x="644" y="133"/>
                  </a:lnTo>
                  <a:lnTo>
                    <a:pt x="642" y="128"/>
                  </a:lnTo>
                  <a:lnTo>
                    <a:pt x="642" y="124"/>
                  </a:lnTo>
                  <a:lnTo>
                    <a:pt x="640" y="118"/>
                  </a:lnTo>
                  <a:lnTo>
                    <a:pt x="640" y="116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7" y="4"/>
                  </a:lnTo>
                  <a:lnTo>
                    <a:pt x="541" y="10"/>
                  </a:lnTo>
                  <a:lnTo>
                    <a:pt x="534" y="16"/>
                  </a:lnTo>
                  <a:lnTo>
                    <a:pt x="530" y="19"/>
                  </a:lnTo>
                  <a:lnTo>
                    <a:pt x="524" y="23"/>
                  </a:lnTo>
                  <a:lnTo>
                    <a:pt x="518" y="27"/>
                  </a:lnTo>
                  <a:lnTo>
                    <a:pt x="513" y="31"/>
                  </a:lnTo>
                  <a:lnTo>
                    <a:pt x="507" y="37"/>
                  </a:lnTo>
                  <a:lnTo>
                    <a:pt x="501" y="40"/>
                  </a:lnTo>
                  <a:lnTo>
                    <a:pt x="494" y="46"/>
                  </a:lnTo>
                  <a:lnTo>
                    <a:pt x="488" y="52"/>
                  </a:lnTo>
                  <a:lnTo>
                    <a:pt x="480" y="57"/>
                  </a:lnTo>
                  <a:lnTo>
                    <a:pt x="471" y="63"/>
                  </a:lnTo>
                  <a:lnTo>
                    <a:pt x="463" y="69"/>
                  </a:lnTo>
                  <a:lnTo>
                    <a:pt x="456" y="75"/>
                  </a:lnTo>
                  <a:lnTo>
                    <a:pt x="446" y="80"/>
                  </a:lnTo>
                  <a:lnTo>
                    <a:pt x="437" y="86"/>
                  </a:lnTo>
                  <a:lnTo>
                    <a:pt x="427" y="92"/>
                  </a:lnTo>
                  <a:lnTo>
                    <a:pt x="418" y="97"/>
                  </a:lnTo>
                  <a:lnTo>
                    <a:pt x="412" y="99"/>
                  </a:lnTo>
                  <a:lnTo>
                    <a:pt x="406" y="103"/>
                  </a:lnTo>
                  <a:lnTo>
                    <a:pt x="401" y="105"/>
                  </a:lnTo>
                  <a:lnTo>
                    <a:pt x="397" y="109"/>
                  </a:lnTo>
                  <a:lnTo>
                    <a:pt x="391" y="109"/>
                  </a:lnTo>
                  <a:lnTo>
                    <a:pt x="385" y="113"/>
                  </a:lnTo>
                  <a:lnTo>
                    <a:pt x="380" y="114"/>
                  </a:lnTo>
                  <a:lnTo>
                    <a:pt x="376" y="118"/>
                  </a:lnTo>
                  <a:lnTo>
                    <a:pt x="370" y="120"/>
                  </a:lnTo>
                  <a:lnTo>
                    <a:pt x="364" y="122"/>
                  </a:lnTo>
                  <a:lnTo>
                    <a:pt x="359" y="124"/>
                  </a:lnTo>
                  <a:lnTo>
                    <a:pt x="353" y="128"/>
                  </a:lnTo>
                  <a:lnTo>
                    <a:pt x="347" y="130"/>
                  </a:lnTo>
                  <a:lnTo>
                    <a:pt x="342" y="132"/>
                  </a:lnTo>
                  <a:lnTo>
                    <a:pt x="336" y="133"/>
                  </a:lnTo>
                  <a:lnTo>
                    <a:pt x="330" y="137"/>
                  </a:lnTo>
                  <a:lnTo>
                    <a:pt x="325" y="137"/>
                  </a:lnTo>
                  <a:lnTo>
                    <a:pt x="319" y="139"/>
                  </a:lnTo>
                  <a:lnTo>
                    <a:pt x="311" y="141"/>
                  </a:lnTo>
                  <a:lnTo>
                    <a:pt x="306" y="145"/>
                  </a:lnTo>
                  <a:lnTo>
                    <a:pt x="300" y="145"/>
                  </a:lnTo>
                  <a:lnTo>
                    <a:pt x="294" y="147"/>
                  </a:lnTo>
                  <a:lnTo>
                    <a:pt x="288" y="149"/>
                  </a:lnTo>
                  <a:lnTo>
                    <a:pt x="283" y="152"/>
                  </a:lnTo>
                  <a:lnTo>
                    <a:pt x="277" y="152"/>
                  </a:lnTo>
                  <a:lnTo>
                    <a:pt x="271" y="154"/>
                  </a:lnTo>
                  <a:lnTo>
                    <a:pt x="266" y="156"/>
                  </a:lnTo>
                  <a:lnTo>
                    <a:pt x="260" y="158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3" y="168"/>
                  </a:lnTo>
                  <a:lnTo>
                    <a:pt x="228" y="170"/>
                  </a:lnTo>
                  <a:lnTo>
                    <a:pt x="222" y="170"/>
                  </a:lnTo>
                  <a:lnTo>
                    <a:pt x="216" y="173"/>
                  </a:lnTo>
                  <a:lnTo>
                    <a:pt x="205" y="175"/>
                  </a:lnTo>
                  <a:lnTo>
                    <a:pt x="197" y="179"/>
                  </a:lnTo>
                  <a:lnTo>
                    <a:pt x="186" y="183"/>
                  </a:lnTo>
                  <a:lnTo>
                    <a:pt x="176" y="185"/>
                  </a:lnTo>
                  <a:lnTo>
                    <a:pt x="169" y="189"/>
                  </a:lnTo>
                  <a:lnTo>
                    <a:pt x="161" y="191"/>
                  </a:lnTo>
                  <a:lnTo>
                    <a:pt x="153" y="192"/>
                  </a:lnTo>
                  <a:lnTo>
                    <a:pt x="144" y="194"/>
                  </a:lnTo>
                  <a:lnTo>
                    <a:pt x="136" y="196"/>
                  </a:lnTo>
                  <a:lnTo>
                    <a:pt x="131" y="198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2" y="204"/>
                  </a:lnTo>
                  <a:lnTo>
                    <a:pt x="108" y="206"/>
                  </a:lnTo>
                  <a:lnTo>
                    <a:pt x="98" y="208"/>
                  </a:lnTo>
                  <a:lnTo>
                    <a:pt x="93" y="211"/>
                  </a:lnTo>
                  <a:lnTo>
                    <a:pt x="89" y="211"/>
                  </a:lnTo>
                  <a:lnTo>
                    <a:pt x="89" y="213"/>
                  </a:lnTo>
                  <a:lnTo>
                    <a:pt x="49" y="516"/>
                  </a:lnTo>
                  <a:lnTo>
                    <a:pt x="0" y="690"/>
                  </a:lnTo>
                  <a:lnTo>
                    <a:pt x="1" y="692"/>
                  </a:lnTo>
                  <a:lnTo>
                    <a:pt x="5" y="694"/>
                  </a:lnTo>
                  <a:lnTo>
                    <a:pt x="13" y="698"/>
                  </a:lnTo>
                  <a:lnTo>
                    <a:pt x="19" y="702"/>
                  </a:lnTo>
                  <a:lnTo>
                    <a:pt x="26" y="706"/>
                  </a:lnTo>
                  <a:lnTo>
                    <a:pt x="32" y="708"/>
                  </a:lnTo>
                  <a:lnTo>
                    <a:pt x="38" y="711"/>
                  </a:lnTo>
                  <a:lnTo>
                    <a:pt x="43" y="713"/>
                  </a:lnTo>
                  <a:lnTo>
                    <a:pt x="49" y="717"/>
                  </a:lnTo>
                  <a:lnTo>
                    <a:pt x="55" y="719"/>
                  </a:lnTo>
                  <a:lnTo>
                    <a:pt x="60" y="723"/>
                  </a:lnTo>
                  <a:lnTo>
                    <a:pt x="66" y="725"/>
                  </a:lnTo>
                  <a:lnTo>
                    <a:pt x="72" y="728"/>
                  </a:lnTo>
                  <a:lnTo>
                    <a:pt x="77" y="730"/>
                  </a:lnTo>
                  <a:lnTo>
                    <a:pt x="85" y="734"/>
                  </a:lnTo>
                  <a:lnTo>
                    <a:pt x="93" y="736"/>
                  </a:lnTo>
                  <a:lnTo>
                    <a:pt x="98" y="740"/>
                  </a:lnTo>
                  <a:lnTo>
                    <a:pt x="106" y="742"/>
                  </a:lnTo>
                  <a:lnTo>
                    <a:pt x="114" y="746"/>
                  </a:lnTo>
                  <a:lnTo>
                    <a:pt x="121" y="748"/>
                  </a:lnTo>
                  <a:lnTo>
                    <a:pt x="129" y="751"/>
                  </a:lnTo>
                  <a:lnTo>
                    <a:pt x="136" y="753"/>
                  </a:lnTo>
                  <a:lnTo>
                    <a:pt x="144" y="757"/>
                  </a:lnTo>
                  <a:lnTo>
                    <a:pt x="152" y="759"/>
                  </a:lnTo>
                  <a:lnTo>
                    <a:pt x="159" y="763"/>
                  </a:lnTo>
                  <a:lnTo>
                    <a:pt x="167" y="763"/>
                  </a:lnTo>
                  <a:lnTo>
                    <a:pt x="174" y="767"/>
                  </a:lnTo>
                  <a:lnTo>
                    <a:pt x="182" y="767"/>
                  </a:lnTo>
                  <a:lnTo>
                    <a:pt x="190" y="770"/>
                  </a:lnTo>
                  <a:lnTo>
                    <a:pt x="199" y="770"/>
                  </a:lnTo>
                  <a:lnTo>
                    <a:pt x="207" y="772"/>
                  </a:lnTo>
                  <a:lnTo>
                    <a:pt x="216" y="774"/>
                  </a:lnTo>
                  <a:lnTo>
                    <a:pt x="226" y="776"/>
                  </a:lnTo>
                  <a:lnTo>
                    <a:pt x="233" y="776"/>
                  </a:lnTo>
                  <a:lnTo>
                    <a:pt x="243" y="776"/>
                  </a:lnTo>
                  <a:lnTo>
                    <a:pt x="250" y="778"/>
                  </a:lnTo>
                  <a:lnTo>
                    <a:pt x="258" y="778"/>
                  </a:lnTo>
                  <a:lnTo>
                    <a:pt x="266" y="778"/>
                  </a:lnTo>
                  <a:lnTo>
                    <a:pt x="275" y="780"/>
                  </a:lnTo>
                  <a:lnTo>
                    <a:pt x="283" y="780"/>
                  </a:lnTo>
                  <a:lnTo>
                    <a:pt x="292" y="780"/>
                  </a:lnTo>
                  <a:lnTo>
                    <a:pt x="298" y="780"/>
                  </a:lnTo>
                  <a:lnTo>
                    <a:pt x="306" y="780"/>
                  </a:lnTo>
                  <a:lnTo>
                    <a:pt x="313" y="780"/>
                  </a:lnTo>
                  <a:lnTo>
                    <a:pt x="321" y="780"/>
                  </a:lnTo>
                  <a:lnTo>
                    <a:pt x="325" y="780"/>
                  </a:lnTo>
                  <a:lnTo>
                    <a:pt x="332" y="780"/>
                  </a:lnTo>
                  <a:lnTo>
                    <a:pt x="338" y="780"/>
                  </a:lnTo>
                  <a:lnTo>
                    <a:pt x="344" y="780"/>
                  </a:lnTo>
                  <a:lnTo>
                    <a:pt x="351" y="780"/>
                  </a:lnTo>
                  <a:lnTo>
                    <a:pt x="357" y="780"/>
                  </a:lnTo>
                  <a:lnTo>
                    <a:pt x="363" y="780"/>
                  </a:lnTo>
                  <a:lnTo>
                    <a:pt x="364" y="780"/>
                  </a:lnTo>
                  <a:lnTo>
                    <a:pt x="650" y="405"/>
                  </a:lnTo>
                  <a:lnTo>
                    <a:pt x="712" y="32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3" name="Freeform 97"/>
            <p:cNvSpPr>
              <a:spLocks/>
            </p:cNvSpPr>
            <p:nvPr/>
          </p:nvSpPr>
          <p:spPr bwMode="auto">
            <a:xfrm>
              <a:off x="3323" y="2032"/>
              <a:ext cx="26" cy="179"/>
            </a:xfrm>
            <a:custGeom>
              <a:avLst/>
              <a:gdLst>
                <a:gd name="T0" fmla="*/ 1 w 51"/>
                <a:gd name="T1" fmla="*/ 1 h 358"/>
                <a:gd name="T2" fmla="*/ 1 w 51"/>
                <a:gd name="T3" fmla="*/ 1 h 358"/>
                <a:gd name="T4" fmla="*/ 1 w 51"/>
                <a:gd name="T5" fmla="*/ 1 h 358"/>
                <a:gd name="T6" fmla="*/ 1 w 51"/>
                <a:gd name="T7" fmla="*/ 1 h 358"/>
                <a:gd name="T8" fmla="*/ 0 w 51"/>
                <a:gd name="T9" fmla="*/ 1 h 358"/>
                <a:gd name="T10" fmla="*/ 0 w 51"/>
                <a:gd name="T11" fmla="*/ 1 h 358"/>
                <a:gd name="T12" fmla="*/ 1 w 51"/>
                <a:gd name="T13" fmla="*/ 1 h 358"/>
                <a:gd name="T14" fmla="*/ 1 w 51"/>
                <a:gd name="T15" fmla="*/ 1 h 358"/>
                <a:gd name="T16" fmla="*/ 1 w 51"/>
                <a:gd name="T17" fmla="*/ 1 h 358"/>
                <a:gd name="T18" fmla="*/ 1 w 51"/>
                <a:gd name="T19" fmla="*/ 1 h 358"/>
                <a:gd name="T20" fmla="*/ 1 w 51"/>
                <a:gd name="T21" fmla="*/ 1 h 358"/>
                <a:gd name="T22" fmla="*/ 1 w 51"/>
                <a:gd name="T23" fmla="*/ 1 h 358"/>
                <a:gd name="T24" fmla="*/ 1 w 51"/>
                <a:gd name="T25" fmla="*/ 1 h 358"/>
                <a:gd name="T26" fmla="*/ 1 w 51"/>
                <a:gd name="T27" fmla="*/ 1 h 358"/>
                <a:gd name="T28" fmla="*/ 1 w 51"/>
                <a:gd name="T29" fmla="*/ 1 h 358"/>
                <a:gd name="T30" fmla="*/ 1 w 51"/>
                <a:gd name="T31" fmla="*/ 1 h 358"/>
                <a:gd name="T32" fmla="*/ 1 w 51"/>
                <a:gd name="T33" fmla="*/ 1 h 358"/>
                <a:gd name="T34" fmla="*/ 1 w 51"/>
                <a:gd name="T35" fmla="*/ 1 h 358"/>
                <a:gd name="T36" fmla="*/ 1 w 51"/>
                <a:gd name="T37" fmla="*/ 1 h 358"/>
                <a:gd name="T38" fmla="*/ 1 w 51"/>
                <a:gd name="T39" fmla="*/ 1 h 358"/>
                <a:gd name="T40" fmla="*/ 1 w 51"/>
                <a:gd name="T41" fmla="*/ 1 h 358"/>
                <a:gd name="T42" fmla="*/ 1 w 51"/>
                <a:gd name="T43" fmla="*/ 1 h 358"/>
                <a:gd name="T44" fmla="*/ 1 w 51"/>
                <a:gd name="T45" fmla="*/ 1 h 358"/>
                <a:gd name="T46" fmla="*/ 1 w 51"/>
                <a:gd name="T47" fmla="*/ 1 h 358"/>
                <a:gd name="T48" fmla="*/ 1 w 51"/>
                <a:gd name="T49" fmla="*/ 1 h 358"/>
                <a:gd name="T50" fmla="*/ 1 w 51"/>
                <a:gd name="T51" fmla="*/ 1 h 358"/>
                <a:gd name="T52" fmla="*/ 1 w 51"/>
                <a:gd name="T53" fmla="*/ 1 h 358"/>
                <a:gd name="T54" fmla="*/ 1 w 51"/>
                <a:gd name="T55" fmla="*/ 1 h 358"/>
                <a:gd name="T56" fmla="*/ 1 w 51"/>
                <a:gd name="T57" fmla="*/ 1 h 358"/>
                <a:gd name="T58" fmla="*/ 1 w 51"/>
                <a:gd name="T59" fmla="*/ 1 h 358"/>
                <a:gd name="T60" fmla="*/ 1 w 51"/>
                <a:gd name="T61" fmla="*/ 1 h 358"/>
                <a:gd name="T62" fmla="*/ 1 w 51"/>
                <a:gd name="T63" fmla="*/ 1 h 358"/>
                <a:gd name="T64" fmla="*/ 1 w 51"/>
                <a:gd name="T65" fmla="*/ 1 h 358"/>
                <a:gd name="T66" fmla="*/ 1 w 51"/>
                <a:gd name="T67" fmla="*/ 1 h 358"/>
                <a:gd name="T68" fmla="*/ 1 w 51"/>
                <a:gd name="T69" fmla="*/ 1 h 358"/>
                <a:gd name="T70" fmla="*/ 1 w 51"/>
                <a:gd name="T71" fmla="*/ 1 h 358"/>
                <a:gd name="T72" fmla="*/ 1 w 51"/>
                <a:gd name="T73" fmla="*/ 1 h 358"/>
                <a:gd name="T74" fmla="*/ 1 w 51"/>
                <a:gd name="T75" fmla="*/ 1 h 358"/>
                <a:gd name="T76" fmla="*/ 1 w 51"/>
                <a:gd name="T77" fmla="*/ 1 h 358"/>
                <a:gd name="T78" fmla="*/ 1 w 51"/>
                <a:gd name="T79" fmla="*/ 1 h 358"/>
                <a:gd name="T80" fmla="*/ 1 w 51"/>
                <a:gd name="T81" fmla="*/ 1 h 358"/>
                <a:gd name="T82" fmla="*/ 1 w 51"/>
                <a:gd name="T83" fmla="*/ 1 h 358"/>
                <a:gd name="T84" fmla="*/ 1 w 51"/>
                <a:gd name="T85" fmla="*/ 1 h 358"/>
                <a:gd name="T86" fmla="*/ 1 w 51"/>
                <a:gd name="T87" fmla="*/ 1 h 358"/>
                <a:gd name="T88" fmla="*/ 1 w 51"/>
                <a:gd name="T89" fmla="*/ 1 h 358"/>
                <a:gd name="T90" fmla="*/ 1 w 51"/>
                <a:gd name="T91" fmla="*/ 1 h 358"/>
                <a:gd name="T92" fmla="*/ 1 w 51"/>
                <a:gd name="T93" fmla="*/ 1 h 358"/>
                <a:gd name="T94" fmla="*/ 1 w 51"/>
                <a:gd name="T95" fmla="*/ 1 h 358"/>
                <a:gd name="T96" fmla="*/ 1 w 51"/>
                <a:gd name="T97" fmla="*/ 1 h 358"/>
                <a:gd name="T98" fmla="*/ 1 w 51"/>
                <a:gd name="T99" fmla="*/ 1 h 358"/>
                <a:gd name="T100" fmla="*/ 1 w 51"/>
                <a:gd name="T101" fmla="*/ 1 h 358"/>
                <a:gd name="T102" fmla="*/ 1 w 51"/>
                <a:gd name="T103" fmla="*/ 1 h 358"/>
                <a:gd name="T104" fmla="*/ 1 w 51"/>
                <a:gd name="T105" fmla="*/ 1 h 358"/>
                <a:gd name="T106" fmla="*/ 1 w 51"/>
                <a:gd name="T107" fmla="*/ 1 h 358"/>
                <a:gd name="T108" fmla="*/ 1 w 51"/>
                <a:gd name="T109" fmla="*/ 1 h 358"/>
                <a:gd name="T110" fmla="*/ 1 w 51"/>
                <a:gd name="T111" fmla="*/ 1 h 358"/>
                <a:gd name="T112" fmla="*/ 1 w 51"/>
                <a:gd name="T113" fmla="*/ 0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"/>
                <a:gd name="T172" fmla="*/ 0 h 358"/>
                <a:gd name="T173" fmla="*/ 51 w 51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" h="358">
                  <a:moveTo>
                    <a:pt x="26" y="0"/>
                  </a:moveTo>
                  <a:lnTo>
                    <a:pt x="17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5" y="31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5" y="133"/>
                  </a:lnTo>
                  <a:lnTo>
                    <a:pt x="5" y="141"/>
                  </a:lnTo>
                  <a:lnTo>
                    <a:pt x="7" y="149"/>
                  </a:lnTo>
                  <a:lnTo>
                    <a:pt x="7" y="156"/>
                  </a:lnTo>
                  <a:lnTo>
                    <a:pt x="9" y="164"/>
                  </a:lnTo>
                  <a:lnTo>
                    <a:pt x="9" y="171"/>
                  </a:lnTo>
                  <a:lnTo>
                    <a:pt x="9" y="179"/>
                  </a:lnTo>
                  <a:lnTo>
                    <a:pt x="9" y="187"/>
                  </a:lnTo>
                  <a:lnTo>
                    <a:pt x="11" y="194"/>
                  </a:lnTo>
                  <a:lnTo>
                    <a:pt x="9" y="200"/>
                  </a:lnTo>
                  <a:lnTo>
                    <a:pt x="9" y="208"/>
                  </a:lnTo>
                  <a:lnTo>
                    <a:pt x="9" y="215"/>
                  </a:lnTo>
                  <a:lnTo>
                    <a:pt x="9" y="223"/>
                  </a:lnTo>
                  <a:lnTo>
                    <a:pt x="9" y="227"/>
                  </a:lnTo>
                  <a:lnTo>
                    <a:pt x="9" y="230"/>
                  </a:lnTo>
                  <a:lnTo>
                    <a:pt x="9" y="238"/>
                  </a:lnTo>
                  <a:lnTo>
                    <a:pt x="9" y="246"/>
                  </a:lnTo>
                  <a:lnTo>
                    <a:pt x="7" y="255"/>
                  </a:lnTo>
                  <a:lnTo>
                    <a:pt x="7" y="263"/>
                  </a:lnTo>
                  <a:lnTo>
                    <a:pt x="7" y="272"/>
                  </a:lnTo>
                  <a:lnTo>
                    <a:pt x="7" y="284"/>
                  </a:lnTo>
                  <a:lnTo>
                    <a:pt x="5" y="291"/>
                  </a:lnTo>
                  <a:lnTo>
                    <a:pt x="5" y="301"/>
                  </a:lnTo>
                  <a:lnTo>
                    <a:pt x="4" y="310"/>
                  </a:lnTo>
                  <a:lnTo>
                    <a:pt x="4" y="318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2" y="339"/>
                  </a:lnTo>
                  <a:lnTo>
                    <a:pt x="2" y="344"/>
                  </a:lnTo>
                  <a:lnTo>
                    <a:pt x="9" y="348"/>
                  </a:lnTo>
                  <a:lnTo>
                    <a:pt x="19" y="350"/>
                  </a:lnTo>
                  <a:lnTo>
                    <a:pt x="26" y="354"/>
                  </a:lnTo>
                  <a:lnTo>
                    <a:pt x="36" y="358"/>
                  </a:lnTo>
                  <a:lnTo>
                    <a:pt x="36" y="352"/>
                  </a:lnTo>
                  <a:lnTo>
                    <a:pt x="38" y="346"/>
                  </a:lnTo>
                  <a:lnTo>
                    <a:pt x="38" y="341"/>
                  </a:lnTo>
                  <a:lnTo>
                    <a:pt x="38" y="335"/>
                  </a:lnTo>
                  <a:lnTo>
                    <a:pt x="38" y="329"/>
                  </a:lnTo>
                  <a:lnTo>
                    <a:pt x="40" y="323"/>
                  </a:lnTo>
                  <a:lnTo>
                    <a:pt x="40" y="318"/>
                  </a:lnTo>
                  <a:lnTo>
                    <a:pt x="42" y="314"/>
                  </a:lnTo>
                  <a:lnTo>
                    <a:pt x="42" y="308"/>
                  </a:lnTo>
                  <a:lnTo>
                    <a:pt x="42" y="303"/>
                  </a:lnTo>
                  <a:lnTo>
                    <a:pt x="43" y="297"/>
                  </a:lnTo>
                  <a:lnTo>
                    <a:pt x="43" y="291"/>
                  </a:lnTo>
                  <a:lnTo>
                    <a:pt x="43" y="285"/>
                  </a:lnTo>
                  <a:lnTo>
                    <a:pt x="45" y="280"/>
                  </a:lnTo>
                  <a:lnTo>
                    <a:pt x="45" y="274"/>
                  </a:lnTo>
                  <a:lnTo>
                    <a:pt x="47" y="268"/>
                  </a:lnTo>
                  <a:lnTo>
                    <a:pt x="47" y="261"/>
                  </a:lnTo>
                  <a:lnTo>
                    <a:pt x="47" y="255"/>
                  </a:lnTo>
                  <a:lnTo>
                    <a:pt x="47" y="249"/>
                  </a:lnTo>
                  <a:lnTo>
                    <a:pt x="47" y="244"/>
                  </a:lnTo>
                  <a:lnTo>
                    <a:pt x="47" y="238"/>
                  </a:lnTo>
                  <a:lnTo>
                    <a:pt x="49" y="232"/>
                  </a:lnTo>
                  <a:lnTo>
                    <a:pt x="49" y="227"/>
                  </a:lnTo>
                  <a:lnTo>
                    <a:pt x="49" y="221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4"/>
                  </a:lnTo>
                  <a:lnTo>
                    <a:pt x="51" y="198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51" y="181"/>
                  </a:lnTo>
                  <a:lnTo>
                    <a:pt x="51" y="175"/>
                  </a:lnTo>
                  <a:lnTo>
                    <a:pt x="51" y="170"/>
                  </a:lnTo>
                  <a:lnTo>
                    <a:pt x="51" y="164"/>
                  </a:lnTo>
                  <a:lnTo>
                    <a:pt x="51" y="158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1"/>
                  </a:lnTo>
                  <a:lnTo>
                    <a:pt x="49" y="135"/>
                  </a:lnTo>
                  <a:lnTo>
                    <a:pt x="49" y="130"/>
                  </a:lnTo>
                  <a:lnTo>
                    <a:pt x="49" y="124"/>
                  </a:lnTo>
                  <a:lnTo>
                    <a:pt x="49" y="118"/>
                  </a:lnTo>
                  <a:lnTo>
                    <a:pt x="47" y="112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5" y="84"/>
                  </a:lnTo>
                  <a:lnTo>
                    <a:pt x="43" y="78"/>
                  </a:lnTo>
                  <a:lnTo>
                    <a:pt x="43" y="73"/>
                  </a:lnTo>
                  <a:lnTo>
                    <a:pt x="42" y="69"/>
                  </a:lnTo>
                  <a:lnTo>
                    <a:pt x="42" y="63"/>
                  </a:lnTo>
                  <a:lnTo>
                    <a:pt x="40" y="57"/>
                  </a:lnTo>
                  <a:lnTo>
                    <a:pt x="40" y="52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2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4" name="Freeform 98"/>
            <p:cNvSpPr>
              <a:spLocks/>
            </p:cNvSpPr>
            <p:nvPr/>
          </p:nvSpPr>
          <p:spPr bwMode="auto">
            <a:xfrm>
              <a:off x="2428" y="1688"/>
              <a:ext cx="164" cy="262"/>
            </a:xfrm>
            <a:custGeom>
              <a:avLst/>
              <a:gdLst>
                <a:gd name="T0" fmla="*/ 0 w 329"/>
                <a:gd name="T1" fmla="*/ 0 h 525"/>
                <a:gd name="T2" fmla="*/ 0 w 329"/>
                <a:gd name="T3" fmla="*/ 0 h 525"/>
                <a:gd name="T4" fmla="*/ 0 w 329"/>
                <a:gd name="T5" fmla="*/ 0 h 525"/>
                <a:gd name="T6" fmla="*/ 0 w 329"/>
                <a:gd name="T7" fmla="*/ 0 h 525"/>
                <a:gd name="T8" fmla="*/ 0 w 329"/>
                <a:gd name="T9" fmla="*/ 0 h 525"/>
                <a:gd name="T10" fmla="*/ 0 w 329"/>
                <a:gd name="T11" fmla="*/ 0 h 525"/>
                <a:gd name="T12" fmla="*/ 0 w 329"/>
                <a:gd name="T13" fmla="*/ 0 h 525"/>
                <a:gd name="T14" fmla="*/ 0 w 329"/>
                <a:gd name="T15" fmla="*/ 0 h 525"/>
                <a:gd name="T16" fmla="*/ 0 w 329"/>
                <a:gd name="T17" fmla="*/ 0 h 525"/>
                <a:gd name="T18" fmla="*/ 0 w 329"/>
                <a:gd name="T19" fmla="*/ 0 h 525"/>
                <a:gd name="T20" fmla="*/ 0 w 329"/>
                <a:gd name="T21" fmla="*/ 0 h 525"/>
                <a:gd name="T22" fmla="*/ 0 w 329"/>
                <a:gd name="T23" fmla="*/ 0 h 525"/>
                <a:gd name="T24" fmla="*/ 0 w 329"/>
                <a:gd name="T25" fmla="*/ 0 h 525"/>
                <a:gd name="T26" fmla="*/ 0 w 329"/>
                <a:gd name="T27" fmla="*/ 0 h 525"/>
                <a:gd name="T28" fmla="*/ 0 w 329"/>
                <a:gd name="T29" fmla="*/ 0 h 525"/>
                <a:gd name="T30" fmla="*/ 0 w 329"/>
                <a:gd name="T31" fmla="*/ 0 h 525"/>
                <a:gd name="T32" fmla="*/ 0 w 329"/>
                <a:gd name="T33" fmla="*/ 0 h 525"/>
                <a:gd name="T34" fmla="*/ 0 w 329"/>
                <a:gd name="T35" fmla="*/ 0 h 525"/>
                <a:gd name="T36" fmla="*/ 0 w 329"/>
                <a:gd name="T37" fmla="*/ 0 h 525"/>
                <a:gd name="T38" fmla="*/ 0 w 329"/>
                <a:gd name="T39" fmla="*/ 0 h 525"/>
                <a:gd name="T40" fmla="*/ 0 w 329"/>
                <a:gd name="T41" fmla="*/ 0 h 525"/>
                <a:gd name="T42" fmla="*/ 0 w 329"/>
                <a:gd name="T43" fmla="*/ 0 h 525"/>
                <a:gd name="T44" fmla="*/ 0 w 329"/>
                <a:gd name="T45" fmla="*/ 0 h 525"/>
                <a:gd name="T46" fmla="*/ 0 w 329"/>
                <a:gd name="T47" fmla="*/ 0 h 525"/>
                <a:gd name="T48" fmla="*/ 0 w 329"/>
                <a:gd name="T49" fmla="*/ 0 h 525"/>
                <a:gd name="T50" fmla="*/ 0 w 329"/>
                <a:gd name="T51" fmla="*/ 0 h 525"/>
                <a:gd name="T52" fmla="*/ 0 w 329"/>
                <a:gd name="T53" fmla="*/ 0 h 525"/>
                <a:gd name="T54" fmla="*/ 0 w 329"/>
                <a:gd name="T55" fmla="*/ 0 h 525"/>
                <a:gd name="T56" fmla="*/ 0 w 329"/>
                <a:gd name="T57" fmla="*/ 0 h 525"/>
                <a:gd name="T58" fmla="*/ 0 w 329"/>
                <a:gd name="T59" fmla="*/ 0 h 525"/>
                <a:gd name="T60" fmla="*/ 0 w 329"/>
                <a:gd name="T61" fmla="*/ 0 h 525"/>
                <a:gd name="T62" fmla="*/ 0 w 329"/>
                <a:gd name="T63" fmla="*/ 0 h 525"/>
                <a:gd name="T64" fmla="*/ 0 w 329"/>
                <a:gd name="T65" fmla="*/ 0 h 525"/>
                <a:gd name="T66" fmla="*/ 0 w 329"/>
                <a:gd name="T67" fmla="*/ 0 h 525"/>
                <a:gd name="T68" fmla="*/ 0 w 329"/>
                <a:gd name="T69" fmla="*/ 0 h 525"/>
                <a:gd name="T70" fmla="*/ 0 w 329"/>
                <a:gd name="T71" fmla="*/ 0 h 525"/>
                <a:gd name="T72" fmla="*/ 0 w 329"/>
                <a:gd name="T73" fmla="*/ 0 h 525"/>
                <a:gd name="T74" fmla="*/ 0 w 329"/>
                <a:gd name="T75" fmla="*/ 0 h 525"/>
                <a:gd name="T76" fmla="*/ 0 w 329"/>
                <a:gd name="T77" fmla="*/ 0 h 525"/>
                <a:gd name="T78" fmla="*/ 0 w 329"/>
                <a:gd name="T79" fmla="*/ 0 h 525"/>
                <a:gd name="T80" fmla="*/ 0 w 329"/>
                <a:gd name="T81" fmla="*/ 0 h 525"/>
                <a:gd name="T82" fmla="*/ 0 w 329"/>
                <a:gd name="T83" fmla="*/ 0 h 525"/>
                <a:gd name="T84" fmla="*/ 0 w 329"/>
                <a:gd name="T85" fmla="*/ 0 h 525"/>
                <a:gd name="T86" fmla="*/ 0 w 329"/>
                <a:gd name="T87" fmla="*/ 0 h 525"/>
                <a:gd name="T88" fmla="*/ 0 w 329"/>
                <a:gd name="T89" fmla="*/ 0 h 525"/>
                <a:gd name="T90" fmla="*/ 0 w 329"/>
                <a:gd name="T91" fmla="*/ 0 h 525"/>
                <a:gd name="T92" fmla="*/ 0 w 329"/>
                <a:gd name="T93" fmla="*/ 0 h 525"/>
                <a:gd name="T94" fmla="*/ 0 w 329"/>
                <a:gd name="T95" fmla="*/ 0 h 525"/>
                <a:gd name="T96" fmla="*/ 0 w 329"/>
                <a:gd name="T97" fmla="*/ 0 h 525"/>
                <a:gd name="T98" fmla="*/ 0 w 329"/>
                <a:gd name="T99" fmla="*/ 0 h 525"/>
                <a:gd name="T100" fmla="*/ 0 w 329"/>
                <a:gd name="T101" fmla="*/ 0 h 525"/>
                <a:gd name="T102" fmla="*/ 0 w 329"/>
                <a:gd name="T103" fmla="*/ 0 h 525"/>
                <a:gd name="T104" fmla="*/ 0 w 329"/>
                <a:gd name="T105" fmla="*/ 0 h 525"/>
                <a:gd name="T106" fmla="*/ 0 w 329"/>
                <a:gd name="T107" fmla="*/ 0 h 525"/>
                <a:gd name="T108" fmla="*/ 0 w 329"/>
                <a:gd name="T109" fmla="*/ 0 h 525"/>
                <a:gd name="T110" fmla="*/ 0 w 329"/>
                <a:gd name="T111" fmla="*/ 0 h 5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525"/>
                <a:gd name="T170" fmla="*/ 329 w 329"/>
                <a:gd name="T171" fmla="*/ 525 h 5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525">
                  <a:moveTo>
                    <a:pt x="251" y="0"/>
                  </a:moveTo>
                  <a:lnTo>
                    <a:pt x="244" y="2"/>
                  </a:lnTo>
                  <a:lnTo>
                    <a:pt x="234" y="4"/>
                  </a:lnTo>
                  <a:lnTo>
                    <a:pt x="225" y="10"/>
                  </a:lnTo>
                  <a:lnTo>
                    <a:pt x="215" y="15"/>
                  </a:lnTo>
                  <a:lnTo>
                    <a:pt x="206" y="21"/>
                  </a:lnTo>
                  <a:lnTo>
                    <a:pt x="196" y="29"/>
                  </a:lnTo>
                  <a:lnTo>
                    <a:pt x="186" y="36"/>
                  </a:lnTo>
                  <a:lnTo>
                    <a:pt x="177" y="46"/>
                  </a:lnTo>
                  <a:lnTo>
                    <a:pt x="171" y="50"/>
                  </a:lnTo>
                  <a:lnTo>
                    <a:pt x="167" y="55"/>
                  </a:lnTo>
                  <a:lnTo>
                    <a:pt x="164" y="61"/>
                  </a:lnTo>
                  <a:lnTo>
                    <a:pt x="158" y="67"/>
                  </a:lnTo>
                  <a:lnTo>
                    <a:pt x="152" y="72"/>
                  </a:lnTo>
                  <a:lnTo>
                    <a:pt x="148" y="76"/>
                  </a:lnTo>
                  <a:lnTo>
                    <a:pt x="143" y="82"/>
                  </a:lnTo>
                  <a:lnTo>
                    <a:pt x="139" y="90"/>
                  </a:lnTo>
                  <a:lnTo>
                    <a:pt x="133" y="95"/>
                  </a:lnTo>
                  <a:lnTo>
                    <a:pt x="129" y="101"/>
                  </a:lnTo>
                  <a:lnTo>
                    <a:pt x="124" y="107"/>
                  </a:lnTo>
                  <a:lnTo>
                    <a:pt x="120" y="114"/>
                  </a:lnTo>
                  <a:lnTo>
                    <a:pt x="116" y="120"/>
                  </a:lnTo>
                  <a:lnTo>
                    <a:pt x="112" y="128"/>
                  </a:lnTo>
                  <a:lnTo>
                    <a:pt x="107" y="135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5" y="156"/>
                  </a:lnTo>
                  <a:lnTo>
                    <a:pt x="90" y="162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78" y="185"/>
                  </a:lnTo>
                  <a:lnTo>
                    <a:pt x="72" y="192"/>
                  </a:lnTo>
                  <a:lnTo>
                    <a:pt x="71" y="200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3"/>
                  </a:lnTo>
                  <a:lnTo>
                    <a:pt x="55" y="232"/>
                  </a:lnTo>
                  <a:lnTo>
                    <a:pt x="52" y="240"/>
                  </a:lnTo>
                  <a:lnTo>
                    <a:pt x="48" y="247"/>
                  </a:lnTo>
                  <a:lnTo>
                    <a:pt x="44" y="253"/>
                  </a:lnTo>
                  <a:lnTo>
                    <a:pt x="42" y="262"/>
                  </a:lnTo>
                  <a:lnTo>
                    <a:pt x="38" y="270"/>
                  </a:lnTo>
                  <a:lnTo>
                    <a:pt x="34" y="278"/>
                  </a:lnTo>
                  <a:lnTo>
                    <a:pt x="33" y="285"/>
                  </a:lnTo>
                  <a:lnTo>
                    <a:pt x="29" y="293"/>
                  </a:lnTo>
                  <a:lnTo>
                    <a:pt x="27" y="301"/>
                  </a:lnTo>
                  <a:lnTo>
                    <a:pt x="23" y="308"/>
                  </a:lnTo>
                  <a:lnTo>
                    <a:pt x="21" y="316"/>
                  </a:lnTo>
                  <a:lnTo>
                    <a:pt x="19" y="323"/>
                  </a:lnTo>
                  <a:lnTo>
                    <a:pt x="15" y="329"/>
                  </a:lnTo>
                  <a:lnTo>
                    <a:pt x="14" y="339"/>
                  </a:lnTo>
                  <a:lnTo>
                    <a:pt x="14" y="344"/>
                  </a:lnTo>
                  <a:lnTo>
                    <a:pt x="12" y="354"/>
                  </a:lnTo>
                  <a:lnTo>
                    <a:pt x="8" y="359"/>
                  </a:lnTo>
                  <a:lnTo>
                    <a:pt x="8" y="367"/>
                  </a:lnTo>
                  <a:lnTo>
                    <a:pt x="6" y="375"/>
                  </a:lnTo>
                  <a:lnTo>
                    <a:pt x="6" y="382"/>
                  </a:lnTo>
                  <a:lnTo>
                    <a:pt x="4" y="388"/>
                  </a:lnTo>
                  <a:lnTo>
                    <a:pt x="4" y="394"/>
                  </a:lnTo>
                  <a:lnTo>
                    <a:pt x="2" y="399"/>
                  </a:lnTo>
                  <a:lnTo>
                    <a:pt x="2" y="405"/>
                  </a:lnTo>
                  <a:lnTo>
                    <a:pt x="2" y="409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4"/>
                  </a:lnTo>
                  <a:lnTo>
                    <a:pt x="2" y="464"/>
                  </a:lnTo>
                  <a:lnTo>
                    <a:pt x="2" y="472"/>
                  </a:lnTo>
                  <a:lnTo>
                    <a:pt x="4" y="479"/>
                  </a:lnTo>
                  <a:lnTo>
                    <a:pt x="8" y="487"/>
                  </a:lnTo>
                  <a:lnTo>
                    <a:pt x="12" y="494"/>
                  </a:lnTo>
                  <a:lnTo>
                    <a:pt x="14" y="500"/>
                  </a:lnTo>
                  <a:lnTo>
                    <a:pt x="19" y="504"/>
                  </a:lnTo>
                  <a:lnTo>
                    <a:pt x="23" y="510"/>
                  </a:lnTo>
                  <a:lnTo>
                    <a:pt x="29" y="515"/>
                  </a:lnTo>
                  <a:lnTo>
                    <a:pt x="34" y="517"/>
                  </a:lnTo>
                  <a:lnTo>
                    <a:pt x="40" y="521"/>
                  </a:lnTo>
                  <a:lnTo>
                    <a:pt x="46" y="523"/>
                  </a:lnTo>
                  <a:lnTo>
                    <a:pt x="55" y="525"/>
                  </a:lnTo>
                  <a:lnTo>
                    <a:pt x="63" y="525"/>
                  </a:lnTo>
                  <a:lnTo>
                    <a:pt x="72" y="525"/>
                  </a:lnTo>
                  <a:lnTo>
                    <a:pt x="76" y="525"/>
                  </a:lnTo>
                  <a:lnTo>
                    <a:pt x="82" y="525"/>
                  </a:lnTo>
                  <a:lnTo>
                    <a:pt x="88" y="523"/>
                  </a:lnTo>
                  <a:lnTo>
                    <a:pt x="91" y="523"/>
                  </a:lnTo>
                  <a:lnTo>
                    <a:pt x="97" y="521"/>
                  </a:lnTo>
                  <a:lnTo>
                    <a:pt x="103" y="519"/>
                  </a:lnTo>
                  <a:lnTo>
                    <a:pt x="109" y="517"/>
                  </a:lnTo>
                  <a:lnTo>
                    <a:pt x="114" y="515"/>
                  </a:lnTo>
                  <a:lnTo>
                    <a:pt x="120" y="513"/>
                  </a:lnTo>
                  <a:lnTo>
                    <a:pt x="126" y="512"/>
                  </a:lnTo>
                  <a:lnTo>
                    <a:pt x="133" y="508"/>
                  </a:lnTo>
                  <a:lnTo>
                    <a:pt x="141" y="506"/>
                  </a:lnTo>
                  <a:lnTo>
                    <a:pt x="147" y="502"/>
                  </a:lnTo>
                  <a:lnTo>
                    <a:pt x="154" y="500"/>
                  </a:lnTo>
                  <a:lnTo>
                    <a:pt x="160" y="496"/>
                  </a:lnTo>
                  <a:lnTo>
                    <a:pt x="169" y="493"/>
                  </a:lnTo>
                  <a:lnTo>
                    <a:pt x="175" y="489"/>
                  </a:lnTo>
                  <a:lnTo>
                    <a:pt x="183" y="485"/>
                  </a:lnTo>
                  <a:lnTo>
                    <a:pt x="192" y="479"/>
                  </a:lnTo>
                  <a:lnTo>
                    <a:pt x="200" y="475"/>
                  </a:lnTo>
                  <a:lnTo>
                    <a:pt x="204" y="470"/>
                  </a:lnTo>
                  <a:lnTo>
                    <a:pt x="209" y="464"/>
                  </a:lnTo>
                  <a:lnTo>
                    <a:pt x="213" y="456"/>
                  </a:lnTo>
                  <a:lnTo>
                    <a:pt x="219" y="451"/>
                  </a:lnTo>
                  <a:lnTo>
                    <a:pt x="223" y="445"/>
                  </a:lnTo>
                  <a:lnTo>
                    <a:pt x="228" y="437"/>
                  </a:lnTo>
                  <a:lnTo>
                    <a:pt x="232" y="432"/>
                  </a:lnTo>
                  <a:lnTo>
                    <a:pt x="238" y="426"/>
                  </a:lnTo>
                  <a:lnTo>
                    <a:pt x="242" y="418"/>
                  </a:lnTo>
                  <a:lnTo>
                    <a:pt x="245" y="411"/>
                  </a:lnTo>
                  <a:lnTo>
                    <a:pt x="249" y="403"/>
                  </a:lnTo>
                  <a:lnTo>
                    <a:pt x="255" y="397"/>
                  </a:lnTo>
                  <a:lnTo>
                    <a:pt x="259" y="390"/>
                  </a:lnTo>
                  <a:lnTo>
                    <a:pt x="263" y="382"/>
                  </a:lnTo>
                  <a:lnTo>
                    <a:pt x="268" y="375"/>
                  </a:lnTo>
                  <a:lnTo>
                    <a:pt x="272" y="367"/>
                  </a:lnTo>
                  <a:lnTo>
                    <a:pt x="276" y="359"/>
                  </a:lnTo>
                  <a:lnTo>
                    <a:pt x="280" y="352"/>
                  </a:lnTo>
                  <a:lnTo>
                    <a:pt x="283" y="342"/>
                  </a:lnTo>
                  <a:lnTo>
                    <a:pt x="287" y="335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297" y="312"/>
                  </a:lnTo>
                  <a:lnTo>
                    <a:pt x="301" y="304"/>
                  </a:lnTo>
                  <a:lnTo>
                    <a:pt x="304" y="295"/>
                  </a:lnTo>
                  <a:lnTo>
                    <a:pt x="306" y="287"/>
                  </a:lnTo>
                  <a:lnTo>
                    <a:pt x="310" y="278"/>
                  </a:lnTo>
                  <a:lnTo>
                    <a:pt x="312" y="270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20" y="245"/>
                  </a:lnTo>
                  <a:lnTo>
                    <a:pt x="321" y="238"/>
                  </a:lnTo>
                  <a:lnTo>
                    <a:pt x="321" y="230"/>
                  </a:lnTo>
                  <a:lnTo>
                    <a:pt x="323" y="221"/>
                  </a:lnTo>
                  <a:lnTo>
                    <a:pt x="323" y="213"/>
                  </a:lnTo>
                  <a:lnTo>
                    <a:pt x="327" y="204"/>
                  </a:lnTo>
                  <a:lnTo>
                    <a:pt x="327" y="196"/>
                  </a:lnTo>
                  <a:lnTo>
                    <a:pt x="327" y="186"/>
                  </a:lnTo>
                  <a:lnTo>
                    <a:pt x="327" y="179"/>
                  </a:lnTo>
                  <a:lnTo>
                    <a:pt x="329" y="171"/>
                  </a:lnTo>
                  <a:lnTo>
                    <a:pt x="327" y="162"/>
                  </a:lnTo>
                  <a:lnTo>
                    <a:pt x="327" y="154"/>
                  </a:lnTo>
                  <a:lnTo>
                    <a:pt x="327" y="147"/>
                  </a:lnTo>
                  <a:lnTo>
                    <a:pt x="327" y="139"/>
                  </a:lnTo>
                  <a:lnTo>
                    <a:pt x="325" y="129"/>
                  </a:lnTo>
                  <a:lnTo>
                    <a:pt x="323" y="122"/>
                  </a:lnTo>
                  <a:lnTo>
                    <a:pt x="323" y="114"/>
                  </a:lnTo>
                  <a:lnTo>
                    <a:pt x="321" y="107"/>
                  </a:lnTo>
                  <a:lnTo>
                    <a:pt x="320" y="99"/>
                  </a:lnTo>
                  <a:lnTo>
                    <a:pt x="316" y="91"/>
                  </a:lnTo>
                  <a:lnTo>
                    <a:pt x="314" y="84"/>
                  </a:lnTo>
                  <a:lnTo>
                    <a:pt x="312" y="76"/>
                  </a:lnTo>
                  <a:lnTo>
                    <a:pt x="308" y="69"/>
                  </a:lnTo>
                  <a:lnTo>
                    <a:pt x="304" y="63"/>
                  </a:lnTo>
                  <a:lnTo>
                    <a:pt x="301" y="55"/>
                  </a:lnTo>
                  <a:lnTo>
                    <a:pt x="297" y="50"/>
                  </a:lnTo>
                  <a:lnTo>
                    <a:pt x="293" y="42"/>
                  </a:lnTo>
                  <a:lnTo>
                    <a:pt x="287" y="34"/>
                  </a:lnTo>
                  <a:lnTo>
                    <a:pt x="282" y="29"/>
                  </a:lnTo>
                  <a:lnTo>
                    <a:pt x="278" y="23"/>
                  </a:lnTo>
                  <a:lnTo>
                    <a:pt x="270" y="15"/>
                  </a:lnTo>
                  <a:lnTo>
                    <a:pt x="264" y="10"/>
                  </a:lnTo>
                  <a:lnTo>
                    <a:pt x="259" y="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5" name="Freeform 99"/>
            <p:cNvSpPr>
              <a:spLocks/>
            </p:cNvSpPr>
            <p:nvPr/>
          </p:nvSpPr>
          <p:spPr bwMode="auto">
            <a:xfrm>
              <a:off x="2766" y="1764"/>
              <a:ext cx="213" cy="55"/>
            </a:xfrm>
            <a:custGeom>
              <a:avLst/>
              <a:gdLst>
                <a:gd name="T0" fmla="*/ 1 w 426"/>
                <a:gd name="T1" fmla="*/ 0 h 110"/>
                <a:gd name="T2" fmla="*/ 1 w 426"/>
                <a:gd name="T3" fmla="*/ 0 h 110"/>
                <a:gd name="T4" fmla="*/ 1 w 426"/>
                <a:gd name="T5" fmla="*/ 0 h 110"/>
                <a:gd name="T6" fmla="*/ 1 w 426"/>
                <a:gd name="T7" fmla="*/ 0 h 110"/>
                <a:gd name="T8" fmla="*/ 1 w 426"/>
                <a:gd name="T9" fmla="*/ 0 h 110"/>
                <a:gd name="T10" fmla="*/ 1 w 426"/>
                <a:gd name="T11" fmla="*/ 0 h 110"/>
                <a:gd name="T12" fmla="*/ 1 w 426"/>
                <a:gd name="T13" fmla="*/ 0 h 110"/>
                <a:gd name="T14" fmla="*/ 1 w 426"/>
                <a:gd name="T15" fmla="*/ 0 h 110"/>
                <a:gd name="T16" fmla="*/ 1 w 426"/>
                <a:gd name="T17" fmla="*/ 0 h 110"/>
                <a:gd name="T18" fmla="*/ 1 w 426"/>
                <a:gd name="T19" fmla="*/ 0 h 110"/>
                <a:gd name="T20" fmla="*/ 1 w 426"/>
                <a:gd name="T21" fmla="*/ 1 h 110"/>
                <a:gd name="T22" fmla="*/ 1 w 426"/>
                <a:gd name="T23" fmla="*/ 1 h 110"/>
                <a:gd name="T24" fmla="*/ 1 w 426"/>
                <a:gd name="T25" fmla="*/ 1 h 110"/>
                <a:gd name="T26" fmla="*/ 1 w 426"/>
                <a:gd name="T27" fmla="*/ 1 h 110"/>
                <a:gd name="T28" fmla="*/ 1 w 426"/>
                <a:gd name="T29" fmla="*/ 1 h 110"/>
                <a:gd name="T30" fmla="*/ 1 w 426"/>
                <a:gd name="T31" fmla="*/ 1 h 110"/>
                <a:gd name="T32" fmla="*/ 1 w 426"/>
                <a:gd name="T33" fmla="*/ 1 h 110"/>
                <a:gd name="T34" fmla="*/ 1 w 426"/>
                <a:gd name="T35" fmla="*/ 1 h 110"/>
                <a:gd name="T36" fmla="*/ 1 w 426"/>
                <a:gd name="T37" fmla="*/ 1 h 110"/>
                <a:gd name="T38" fmla="*/ 1 w 426"/>
                <a:gd name="T39" fmla="*/ 1 h 110"/>
                <a:gd name="T40" fmla="*/ 1 w 426"/>
                <a:gd name="T41" fmla="*/ 1 h 110"/>
                <a:gd name="T42" fmla="*/ 1 w 426"/>
                <a:gd name="T43" fmla="*/ 1 h 110"/>
                <a:gd name="T44" fmla="*/ 1 w 426"/>
                <a:gd name="T45" fmla="*/ 1 h 110"/>
                <a:gd name="T46" fmla="*/ 1 w 426"/>
                <a:gd name="T47" fmla="*/ 1 h 110"/>
                <a:gd name="T48" fmla="*/ 1 w 426"/>
                <a:gd name="T49" fmla="*/ 1 h 110"/>
                <a:gd name="T50" fmla="*/ 1 w 426"/>
                <a:gd name="T51" fmla="*/ 1 h 110"/>
                <a:gd name="T52" fmla="*/ 1 w 426"/>
                <a:gd name="T53" fmla="*/ 1 h 110"/>
                <a:gd name="T54" fmla="*/ 1 w 426"/>
                <a:gd name="T55" fmla="*/ 1 h 110"/>
                <a:gd name="T56" fmla="*/ 1 w 426"/>
                <a:gd name="T57" fmla="*/ 1 h 110"/>
                <a:gd name="T58" fmla="*/ 1 w 426"/>
                <a:gd name="T59" fmla="*/ 1 h 110"/>
                <a:gd name="T60" fmla="*/ 1 w 426"/>
                <a:gd name="T61" fmla="*/ 1 h 110"/>
                <a:gd name="T62" fmla="*/ 1 w 426"/>
                <a:gd name="T63" fmla="*/ 1 h 110"/>
                <a:gd name="T64" fmla="*/ 1 w 426"/>
                <a:gd name="T65" fmla="*/ 1 h 110"/>
                <a:gd name="T66" fmla="*/ 1 w 426"/>
                <a:gd name="T67" fmla="*/ 1 h 110"/>
                <a:gd name="T68" fmla="*/ 1 w 426"/>
                <a:gd name="T69" fmla="*/ 1 h 110"/>
                <a:gd name="T70" fmla="*/ 1 w 426"/>
                <a:gd name="T71" fmla="*/ 1 h 110"/>
                <a:gd name="T72" fmla="*/ 1 w 426"/>
                <a:gd name="T73" fmla="*/ 1 h 110"/>
                <a:gd name="T74" fmla="*/ 1 w 426"/>
                <a:gd name="T75" fmla="*/ 1 h 110"/>
                <a:gd name="T76" fmla="*/ 1 w 426"/>
                <a:gd name="T77" fmla="*/ 1 h 110"/>
                <a:gd name="T78" fmla="*/ 1 w 426"/>
                <a:gd name="T79" fmla="*/ 1 h 110"/>
                <a:gd name="T80" fmla="*/ 1 w 426"/>
                <a:gd name="T81" fmla="*/ 1 h 110"/>
                <a:gd name="T82" fmla="*/ 1 w 426"/>
                <a:gd name="T83" fmla="*/ 1 h 110"/>
                <a:gd name="T84" fmla="*/ 1 w 426"/>
                <a:gd name="T85" fmla="*/ 1 h 110"/>
                <a:gd name="T86" fmla="*/ 1 w 426"/>
                <a:gd name="T87" fmla="*/ 1 h 110"/>
                <a:gd name="T88" fmla="*/ 1 w 426"/>
                <a:gd name="T89" fmla="*/ 1 h 110"/>
                <a:gd name="T90" fmla="*/ 1 w 426"/>
                <a:gd name="T91" fmla="*/ 1 h 110"/>
                <a:gd name="T92" fmla="*/ 1 w 426"/>
                <a:gd name="T93" fmla="*/ 1 h 110"/>
                <a:gd name="T94" fmla="*/ 1 w 426"/>
                <a:gd name="T95" fmla="*/ 1 h 110"/>
                <a:gd name="T96" fmla="*/ 1 w 426"/>
                <a:gd name="T97" fmla="*/ 1 h 110"/>
                <a:gd name="T98" fmla="*/ 1 w 426"/>
                <a:gd name="T99" fmla="*/ 1 h 110"/>
                <a:gd name="T100" fmla="*/ 1 w 426"/>
                <a:gd name="T101" fmla="*/ 1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6"/>
                <a:gd name="T154" fmla="*/ 0 h 110"/>
                <a:gd name="T155" fmla="*/ 426 w 426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6" h="110">
                  <a:moveTo>
                    <a:pt x="424" y="2"/>
                  </a:moveTo>
                  <a:lnTo>
                    <a:pt x="416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87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4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3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6" y="4"/>
                  </a:lnTo>
                  <a:lnTo>
                    <a:pt x="141" y="6"/>
                  </a:lnTo>
                  <a:lnTo>
                    <a:pt x="133" y="6"/>
                  </a:lnTo>
                  <a:lnTo>
                    <a:pt x="127" y="8"/>
                  </a:lnTo>
                  <a:lnTo>
                    <a:pt x="120" y="8"/>
                  </a:lnTo>
                  <a:lnTo>
                    <a:pt x="114" y="8"/>
                  </a:lnTo>
                  <a:lnTo>
                    <a:pt x="108" y="10"/>
                  </a:lnTo>
                  <a:lnTo>
                    <a:pt x="103" y="10"/>
                  </a:lnTo>
                  <a:lnTo>
                    <a:pt x="95" y="10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76" y="15"/>
                  </a:lnTo>
                  <a:lnTo>
                    <a:pt x="68" y="15"/>
                  </a:lnTo>
                  <a:lnTo>
                    <a:pt x="63" y="17"/>
                  </a:lnTo>
                  <a:lnTo>
                    <a:pt x="55" y="17"/>
                  </a:lnTo>
                  <a:lnTo>
                    <a:pt x="49" y="19"/>
                  </a:lnTo>
                  <a:lnTo>
                    <a:pt x="44" y="21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1" y="31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4" y="53"/>
                  </a:lnTo>
                  <a:lnTo>
                    <a:pt x="4" y="63"/>
                  </a:lnTo>
                  <a:lnTo>
                    <a:pt x="6" y="72"/>
                  </a:lnTo>
                  <a:lnTo>
                    <a:pt x="6" y="82"/>
                  </a:lnTo>
                  <a:lnTo>
                    <a:pt x="6" y="91"/>
                  </a:lnTo>
                  <a:lnTo>
                    <a:pt x="6" y="101"/>
                  </a:lnTo>
                  <a:lnTo>
                    <a:pt x="8" y="110"/>
                  </a:lnTo>
                  <a:lnTo>
                    <a:pt x="13" y="109"/>
                  </a:lnTo>
                  <a:lnTo>
                    <a:pt x="19" y="109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38" y="107"/>
                  </a:lnTo>
                  <a:lnTo>
                    <a:pt x="44" y="105"/>
                  </a:lnTo>
                  <a:lnTo>
                    <a:pt x="51" y="105"/>
                  </a:lnTo>
                  <a:lnTo>
                    <a:pt x="57" y="105"/>
                  </a:lnTo>
                  <a:lnTo>
                    <a:pt x="63" y="103"/>
                  </a:lnTo>
                  <a:lnTo>
                    <a:pt x="70" y="101"/>
                  </a:lnTo>
                  <a:lnTo>
                    <a:pt x="76" y="101"/>
                  </a:lnTo>
                  <a:lnTo>
                    <a:pt x="84" y="101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3" y="97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5"/>
                  </a:lnTo>
                  <a:lnTo>
                    <a:pt x="127" y="95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0" y="93"/>
                  </a:lnTo>
                  <a:lnTo>
                    <a:pt x="165" y="91"/>
                  </a:lnTo>
                  <a:lnTo>
                    <a:pt x="171" y="90"/>
                  </a:lnTo>
                  <a:lnTo>
                    <a:pt x="179" y="90"/>
                  </a:lnTo>
                  <a:lnTo>
                    <a:pt x="184" y="90"/>
                  </a:lnTo>
                  <a:lnTo>
                    <a:pt x="190" y="90"/>
                  </a:lnTo>
                  <a:lnTo>
                    <a:pt x="198" y="90"/>
                  </a:lnTo>
                  <a:lnTo>
                    <a:pt x="203" y="90"/>
                  </a:lnTo>
                  <a:lnTo>
                    <a:pt x="211" y="90"/>
                  </a:lnTo>
                  <a:lnTo>
                    <a:pt x="217" y="88"/>
                  </a:lnTo>
                  <a:lnTo>
                    <a:pt x="222" y="88"/>
                  </a:lnTo>
                  <a:lnTo>
                    <a:pt x="230" y="86"/>
                  </a:lnTo>
                  <a:lnTo>
                    <a:pt x="236" y="86"/>
                  </a:lnTo>
                  <a:lnTo>
                    <a:pt x="241" y="86"/>
                  </a:lnTo>
                  <a:lnTo>
                    <a:pt x="249" y="86"/>
                  </a:lnTo>
                  <a:lnTo>
                    <a:pt x="255" y="86"/>
                  </a:lnTo>
                  <a:lnTo>
                    <a:pt x="260" y="86"/>
                  </a:lnTo>
                  <a:lnTo>
                    <a:pt x="266" y="84"/>
                  </a:lnTo>
                  <a:lnTo>
                    <a:pt x="274" y="84"/>
                  </a:lnTo>
                  <a:lnTo>
                    <a:pt x="279" y="84"/>
                  </a:lnTo>
                  <a:lnTo>
                    <a:pt x="287" y="84"/>
                  </a:lnTo>
                  <a:lnTo>
                    <a:pt x="293" y="84"/>
                  </a:lnTo>
                  <a:lnTo>
                    <a:pt x="298" y="84"/>
                  </a:lnTo>
                  <a:lnTo>
                    <a:pt x="306" y="84"/>
                  </a:lnTo>
                  <a:lnTo>
                    <a:pt x="314" y="84"/>
                  </a:lnTo>
                  <a:lnTo>
                    <a:pt x="319" y="82"/>
                  </a:lnTo>
                  <a:lnTo>
                    <a:pt x="325" y="82"/>
                  </a:lnTo>
                  <a:lnTo>
                    <a:pt x="333" y="82"/>
                  </a:lnTo>
                  <a:lnTo>
                    <a:pt x="338" y="82"/>
                  </a:lnTo>
                  <a:lnTo>
                    <a:pt x="344" y="82"/>
                  </a:lnTo>
                  <a:lnTo>
                    <a:pt x="350" y="82"/>
                  </a:lnTo>
                  <a:lnTo>
                    <a:pt x="357" y="82"/>
                  </a:lnTo>
                  <a:lnTo>
                    <a:pt x="363" y="84"/>
                  </a:lnTo>
                  <a:lnTo>
                    <a:pt x="369" y="84"/>
                  </a:lnTo>
                  <a:lnTo>
                    <a:pt x="376" y="84"/>
                  </a:lnTo>
                  <a:lnTo>
                    <a:pt x="382" y="84"/>
                  </a:lnTo>
                  <a:lnTo>
                    <a:pt x="390" y="84"/>
                  </a:lnTo>
                  <a:lnTo>
                    <a:pt x="395" y="84"/>
                  </a:lnTo>
                  <a:lnTo>
                    <a:pt x="401" y="84"/>
                  </a:lnTo>
                  <a:lnTo>
                    <a:pt x="409" y="86"/>
                  </a:lnTo>
                  <a:lnTo>
                    <a:pt x="416" y="86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18" y="72"/>
                  </a:lnTo>
                  <a:lnTo>
                    <a:pt x="420" y="67"/>
                  </a:lnTo>
                  <a:lnTo>
                    <a:pt x="422" y="61"/>
                  </a:lnTo>
                  <a:lnTo>
                    <a:pt x="422" y="55"/>
                  </a:lnTo>
                  <a:lnTo>
                    <a:pt x="424" y="50"/>
                  </a:lnTo>
                  <a:lnTo>
                    <a:pt x="426" y="44"/>
                  </a:lnTo>
                  <a:lnTo>
                    <a:pt x="426" y="36"/>
                  </a:lnTo>
                  <a:lnTo>
                    <a:pt x="426" y="31"/>
                  </a:lnTo>
                  <a:lnTo>
                    <a:pt x="426" y="25"/>
                  </a:lnTo>
                  <a:lnTo>
                    <a:pt x="426" y="19"/>
                  </a:lnTo>
                  <a:lnTo>
                    <a:pt x="426" y="14"/>
                  </a:lnTo>
                  <a:lnTo>
                    <a:pt x="426" y="10"/>
                  </a:lnTo>
                  <a:lnTo>
                    <a:pt x="424" y="4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6" name="Freeform 100"/>
            <p:cNvSpPr>
              <a:spLocks/>
            </p:cNvSpPr>
            <p:nvPr/>
          </p:nvSpPr>
          <p:spPr bwMode="auto">
            <a:xfrm>
              <a:off x="2422" y="2472"/>
              <a:ext cx="369" cy="298"/>
            </a:xfrm>
            <a:custGeom>
              <a:avLst/>
              <a:gdLst>
                <a:gd name="T0" fmla="*/ 1 w 737"/>
                <a:gd name="T1" fmla="*/ 1 h 595"/>
                <a:gd name="T2" fmla="*/ 1 w 737"/>
                <a:gd name="T3" fmla="*/ 1 h 595"/>
                <a:gd name="T4" fmla="*/ 1 w 737"/>
                <a:gd name="T5" fmla="*/ 1 h 595"/>
                <a:gd name="T6" fmla="*/ 1 w 737"/>
                <a:gd name="T7" fmla="*/ 1 h 595"/>
                <a:gd name="T8" fmla="*/ 1 w 737"/>
                <a:gd name="T9" fmla="*/ 1 h 595"/>
                <a:gd name="T10" fmla="*/ 1 w 737"/>
                <a:gd name="T11" fmla="*/ 1 h 595"/>
                <a:gd name="T12" fmla="*/ 1 w 737"/>
                <a:gd name="T13" fmla="*/ 1 h 595"/>
                <a:gd name="T14" fmla="*/ 1 w 737"/>
                <a:gd name="T15" fmla="*/ 1 h 595"/>
                <a:gd name="T16" fmla="*/ 1 w 737"/>
                <a:gd name="T17" fmla="*/ 1 h 595"/>
                <a:gd name="T18" fmla="*/ 1 w 737"/>
                <a:gd name="T19" fmla="*/ 1 h 595"/>
                <a:gd name="T20" fmla="*/ 1 w 737"/>
                <a:gd name="T21" fmla="*/ 1 h 595"/>
                <a:gd name="T22" fmla="*/ 1 w 737"/>
                <a:gd name="T23" fmla="*/ 1 h 595"/>
                <a:gd name="T24" fmla="*/ 1 w 737"/>
                <a:gd name="T25" fmla="*/ 1 h 595"/>
                <a:gd name="T26" fmla="*/ 1 w 737"/>
                <a:gd name="T27" fmla="*/ 1 h 595"/>
                <a:gd name="T28" fmla="*/ 1 w 737"/>
                <a:gd name="T29" fmla="*/ 1 h 595"/>
                <a:gd name="T30" fmla="*/ 1 w 737"/>
                <a:gd name="T31" fmla="*/ 1 h 595"/>
                <a:gd name="T32" fmla="*/ 1 w 737"/>
                <a:gd name="T33" fmla="*/ 1 h 595"/>
                <a:gd name="T34" fmla="*/ 1 w 737"/>
                <a:gd name="T35" fmla="*/ 1 h 595"/>
                <a:gd name="T36" fmla="*/ 1 w 737"/>
                <a:gd name="T37" fmla="*/ 1 h 595"/>
                <a:gd name="T38" fmla="*/ 1 w 737"/>
                <a:gd name="T39" fmla="*/ 1 h 595"/>
                <a:gd name="T40" fmla="*/ 1 w 737"/>
                <a:gd name="T41" fmla="*/ 1 h 595"/>
                <a:gd name="T42" fmla="*/ 1 w 737"/>
                <a:gd name="T43" fmla="*/ 1 h 595"/>
                <a:gd name="T44" fmla="*/ 0 w 737"/>
                <a:gd name="T45" fmla="*/ 1 h 595"/>
                <a:gd name="T46" fmla="*/ 1 w 737"/>
                <a:gd name="T47" fmla="*/ 1 h 595"/>
                <a:gd name="T48" fmla="*/ 1 w 737"/>
                <a:gd name="T49" fmla="*/ 1 h 595"/>
                <a:gd name="T50" fmla="*/ 1 w 737"/>
                <a:gd name="T51" fmla="*/ 1 h 595"/>
                <a:gd name="T52" fmla="*/ 1 w 737"/>
                <a:gd name="T53" fmla="*/ 1 h 595"/>
                <a:gd name="T54" fmla="*/ 1 w 737"/>
                <a:gd name="T55" fmla="*/ 1 h 595"/>
                <a:gd name="T56" fmla="*/ 1 w 737"/>
                <a:gd name="T57" fmla="*/ 1 h 595"/>
                <a:gd name="T58" fmla="*/ 1 w 737"/>
                <a:gd name="T59" fmla="*/ 1 h 595"/>
                <a:gd name="T60" fmla="*/ 1 w 737"/>
                <a:gd name="T61" fmla="*/ 1 h 595"/>
                <a:gd name="T62" fmla="*/ 1 w 737"/>
                <a:gd name="T63" fmla="*/ 1 h 595"/>
                <a:gd name="T64" fmla="*/ 1 w 737"/>
                <a:gd name="T65" fmla="*/ 1 h 595"/>
                <a:gd name="T66" fmla="*/ 1 w 737"/>
                <a:gd name="T67" fmla="*/ 1 h 595"/>
                <a:gd name="T68" fmla="*/ 1 w 737"/>
                <a:gd name="T69" fmla="*/ 1 h 595"/>
                <a:gd name="T70" fmla="*/ 1 w 737"/>
                <a:gd name="T71" fmla="*/ 1 h 595"/>
                <a:gd name="T72" fmla="*/ 1 w 737"/>
                <a:gd name="T73" fmla="*/ 1 h 595"/>
                <a:gd name="T74" fmla="*/ 1 w 737"/>
                <a:gd name="T75" fmla="*/ 1 h 595"/>
                <a:gd name="T76" fmla="*/ 1 w 737"/>
                <a:gd name="T77" fmla="*/ 1 h 595"/>
                <a:gd name="T78" fmla="*/ 1 w 737"/>
                <a:gd name="T79" fmla="*/ 1 h 595"/>
                <a:gd name="T80" fmla="*/ 1 w 737"/>
                <a:gd name="T81" fmla="*/ 1 h 595"/>
                <a:gd name="T82" fmla="*/ 1 w 737"/>
                <a:gd name="T83" fmla="*/ 1 h 595"/>
                <a:gd name="T84" fmla="*/ 1 w 737"/>
                <a:gd name="T85" fmla="*/ 1 h 595"/>
                <a:gd name="T86" fmla="*/ 1 w 737"/>
                <a:gd name="T87" fmla="*/ 1 h 595"/>
                <a:gd name="T88" fmla="*/ 1 w 737"/>
                <a:gd name="T89" fmla="*/ 1 h 595"/>
                <a:gd name="T90" fmla="*/ 1 w 737"/>
                <a:gd name="T91" fmla="*/ 1 h 595"/>
                <a:gd name="T92" fmla="*/ 1 w 737"/>
                <a:gd name="T93" fmla="*/ 1 h 595"/>
                <a:gd name="T94" fmla="*/ 1 w 737"/>
                <a:gd name="T95" fmla="*/ 1 h 595"/>
                <a:gd name="T96" fmla="*/ 1 w 737"/>
                <a:gd name="T97" fmla="*/ 1 h 595"/>
                <a:gd name="T98" fmla="*/ 1 w 737"/>
                <a:gd name="T99" fmla="*/ 1 h 5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7"/>
                <a:gd name="T151" fmla="*/ 0 h 595"/>
                <a:gd name="T152" fmla="*/ 737 w 737"/>
                <a:gd name="T153" fmla="*/ 595 h 5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7" h="595">
                  <a:moveTo>
                    <a:pt x="737" y="333"/>
                  </a:moveTo>
                  <a:lnTo>
                    <a:pt x="735" y="331"/>
                  </a:lnTo>
                  <a:lnTo>
                    <a:pt x="734" y="331"/>
                  </a:lnTo>
                  <a:lnTo>
                    <a:pt x="728" y="329"/>
                  </a:lnTo>
                  <a:lnTo>
                    <a:pt x="724" y="329"/>
                  </a:lnTo>
                  <a:lnTo>
                    <a:pt x="715" y="326"/>
                  </a:lnTo>
                  <a:lnTo>
                    <a:pt x="707" y="324"/>
                  </a:lnTo>
                  <a:lnTo>
                    <a:pt x="701" y="322"/>
                  </a:lnTo>
                  <a:lnTo>
                    <a:pt x="696" y="320"/>
                  </a:lnTo>
                  <a:lnTo>
                    <a:pt x="690" y="318"/>
                  </a:lnTo>
                  <a:lnTo>
                    <a:pt x="684" y="316"/>
                  </a:lnTo>
                  <a:lnTo>
                    <a:pt x="676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56" y="303"/>
                  </a:lnTo>
                  <a:lnTo>
                    <a:pt x="648" y="297"/>
                  </a:lnTo>
                  <a:lnTo>
                    <a:pt x="640" y="293"/>
                  </a:lnTo>
                  <a:lnTo>
                    <a:pt x="631" y="289"/>
                  </a:lnTo>
                  <a:lnTo>
                    <a:pt x="623" y="286"/>
                  </a:lnTo>
                  <a:lnTo>
                    <a:pt x="614" y="278"/>
                  </a:lnTo>
                  <a:lnTo>
                    <a:pt x="604" y="272"/>
                  </a:lnTo>
                  <a:lnTo>
                    <a:pt x="593" y="267"/>
                  </a:lnTo>
                  <a:lnTo>
                    <a:pt x="583" y="261"/>
                  </a:lnTo>
                  <a:lnTo>
                    <a:pt x="578" y="257"/>
                  </a:lnTo>
                  <a:lnTo>
                    <a:pt x="574" y="253"/>
                  </a:lnTo>
                  <a:lnTo>
                    <a:pt x="568" y="250"/>
                  </a:lnTo>
                  <a:lnTo>
                    <a:pt x="564" y="246"/>
                  </a:lnTo>
                  <a:lnTo>
                    <a:pt x="559" y="242"/>
                  </a:lnTo>
                  <a:lnTo>
                    <a:pt x="553" y="238"/>
                  </a:lnTo>
                  <a:lnTo>
                    <a:pt x="547" y="234"/>
                  </a:lnTo>
                  <a:lnTo>
                    <a:pt x="543" y="230"/>
                  </a:lnTo>
                  <a:lnTo>
                    <a:pt x="538" y="225"/>
                  </a:lnTo>
                  <a:lnTo>
                    <a:pt x="532" y="221"/>
                  </a:lnTo>
                  <a:lnTo>
                    <a:pt x="526" y="215"/>
                  </a:lnTo>
                  <a:lnTo>
                    <a:pt x="521" y="211"/>
                  </a:lnTo>
                  <a:lnTo>
                    <a:pt x="515" y="206"/>
                  </a:lnTo>
                  <a:lnTo>
                    <a:pt x="509" y="202"/>
                  </a:lnTo>
                  <a:lnTo>
                    <a:pt x="504" y="196"/>
                  </a:lnTo>
                  <a:lnTo>
                    <a:pt x="498" y="192"/>
                  </a:lnTo>
                  <a:lnTo>
                    <a:pt x="492" y="187"/>
                  </a:lnTo>
                  <a:lnTo>
                    <a:pt x="488" y="183"/>
                  </a:lnTo>
                  <a:lnTo>
                    <a:pt x="483" y="177"/>
                  </a:lnTo>
                  <a:lnTo>
                    <a:pt x="479" y="173"/>
                  </a:lnTo>
                  <a:lnTo>
                    <a:pt x="467" y="164"/>
                  </a:lnTo>
                  <a:lnTo>
                    <a:pt x="458" y="154"/>
                  </a:lnTo>
                  <a:lnTo>
                    <a:pt x="448" y="143"/>
                  </a:lnTo>
                  <a:lnTo>
                    <a:pt x="439" y="134"/>
                  </a:lnTo>
                  <a:lnTo>
                    <a:pt x="429" y="124"/>
                  </a:lnTo>
                  <a:lnTo>
                    <a:pt x="422" y="116"/>
                  </a:lnTo>
                  <a:lnTo>
                    <a:pt x="414" y="107"/>
                  </a:lnTo>
                  <a:lnTo>
                    <a:pt x="407" y="97"/>
                  </a:lnTo>
                  <a:lnTo>
                    <a:pt x="399" y="88"/>
                  </a:lnTo>
                  <a:lnTo>
                    <a:pt x="391" y="80"/>
                  </a:lnTo>
                  <a:lnTo>
                    <a:pt x="384" y="71"/>
                  </a:lnTo>
                  <a:lnTo>
                    <a:pt x="376" y="63"/>
                  </a:lnTo>
                  <a:lnTo>
                    <a:pt x="370" y="54"/>
                  </a:lnTo>
                  <a:lnTo>
                    <a:pt x="365" y="48"/>
                  </a:lnTo>
                  <a:lnTo>
                    <a:pt x="359" y="40"/>
                  </a:lnTo>
                  <a:lnTo>
                    <a:pt x="353" y="35"/>
                  </a:lnTo>
                  <a:lnTo>
                    <a:pt x="350" y="29"/>
                  </a:lnTo>
                  <a:lnTo>
                    <a:pt x="346" y="23"/>
                  </a:lnTo>
                  <a:lnTo>
                    <a:pt x="342" y="18"/>
                  </a:lnTo>
                  <a:lnTo>
                    <a:pt x="338" y="14"/>
                  </a:lnTo>
                  <a:lnTo>
                    <a:pt x="336" y="10"/>
                  </a:lnTo>
                  <a:lnTo>
                    <a:pt x="334" y="6"/>
                  </a:lnTo>
                  <a:lnTo>
                    <a:pt x="331" y="2"/>
                  </a:lnTo>
                  <a:lnTo>
                    <a:pt x="331" y="0"/>
                  </a:lnTo>
                  <a:lnTo>
                    <a:pt x="186" y="42"/>
                  </a:lnTo>
                  <a:lnTo>
                    <a:pt x="0" y="52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4" y="329"/>
                  </a:lnTo>
                  <a:lnTo>
                    <a:pt x="47" y="337"/>
                  </a:lnTo>
                  <a:lnTo>
                    <a:pt x="51" y="343"/>
                  </a:lnTo>
                  <a:lnTo>
                    <a:pt x="57" y="350"/>
                  </a:lnTo>
                  <a:lnTo>
                    <a:pt x="63" y="360"/>
                  </a:lnTo>
                  <a:lnTo>
                    <a:pt x="68" y="369"/>
                  </a:lnTo>
                  <a:lnTo>
                    <a:pt x="74" y="379"/>
                  </a:lnTo>
                  <a:lnTo>
                    <a:pt x="82" y="386"/>
                  </a:lnTo>
                  <a:lnTo>
                    <a:pt x="89" y="396"/>
                  </a:lnTo>
                  <a:lnTo>
                    <a:pt x="99" y="405"/>
                  </a:lnTo>
                  <a:lnTo>
                    <a:pt x="106" y="413"/>
                  </a:lnTo>
                  <a:lnTo>
                    <a:pt x="114" y="422"/>
                  </a:lnTo>
                  <a:lnTo>
                    <a:pt x="123" y="428"/>
                  </a:lnTo>
                  <a:lnTo>
                    <a:pt x="135" y="436"/>
                  </a:lnTo>
                  <a:lnTo>
                    <a:pt x="139" y="438"/>
                  </a:lnTo>
                  <a:lnTo>
                    <a:pt x="144" y="440"/>
                  </a:lnTo>
                  <a:lnTo>
                    <a:pt x="150" y="442"/>
                  </a:lnTo>
                  <a:lnTo>
                    <a:pt x="156" y="445"/>
                  </a:lnTo>
                  <a:lnTo>
                    <a:pt x="161" y="449"/>
                  </a:lnTo>
                  <a:lnTo>
                    <a:pt x="167" y="451"/>
                  </a:lnTo>
                  <a:lnTo>
                    <a:pt x="173" y="455"/>
                  </a:lnTo>
                  <a:lnTo>
                    <a:pt x="180" y="459"/>
                  </a:lnTo>
                  <a:lnTo>
                    <a:pt x="186" y="462"/>
                  </a:lnTo>
                  <a:lnTo>
                    <a:pt x="192" y="466"/>
                  </a:lnTo>
                  <a:lnTo>
                    <a:pt x="199" y="468"/>
                  </a:lnTo>
                  <a:lnTo>
                    <a:pt x="207" y="474"/>
                  </a:lnTo>
                  <a:lnTo>
                    <a:pt x="213" y="478"/>
                  </a:lnTo>
                  <a:lnTo>
                    <a:pt x="220" y="481"/>
                  </a:lnTo>
                  <a:lnTo>
                    <a:pt x="228" y="485"/>
                  </a:lnTo>
                  <a:lnTo>
                    <a:pt x="236" y="491"/>
                  </a:lnTo>
                  <a:lnTo>
                    <a:pt x="243" y="493"/>
                  </a:lnTo>
                  <a:lnTo>
                    <a:pt x="251" y="499"/>
                  </a:lnTo>
                  <a:lnTo>
                    <a:pt x="256" y="500"/>
                  </a:lnTo>
                  <a:lnTo>
                    <a:pt x="264" y="506"/>
                  </a:lnTo>
                  <a:lnTo>
                    <a:pt x="270" y="508"/>
                  </a:lnTo>
                  <a:lnTo>
                    <a:pt x="277" y="514"/>
                  </a:lnTo>
                  <a:lnTo>
                    <a:pt x="285" y="516"/>
                  </a:lnTo>
                  <a:lnTo>
                    <a:pt x="293" y="521"/>
                  </a:lnTo>
                  <a:lnTo>
                    <a:pt x="298" y="523"/>
                  </a:lnTo>
                  <a:lnTo>
                    <a:pt x="306" y="527"/>
                  </a:lnTo>
                  <a:lnTo>
                    <a:pt x="312" y="529"/>
                  </a:lnTo>
                  <a:lnTo>
                    <a:pt x="319" y="533"/>
                  </a:lnTo>
                  <a:lnTo>
                    <a:pt x="325" y="535"/>
                  </a:lnTo>
                  <a:lnTo>
                    <a:pt x="331" y="537"/>
                  </a:lnTo>
                  <a:lnTo>
                    <a:pt x="336" y="538"/>
                  </a:lnTo>
                  <a:lnTo>
                    <a:pt x="342" y="542"/>
                  </a:lnTo>
                  <a:lnTo>
                    <a:pt x="348" y="542"/>
                  </a:lnTo>
                  <a:lnTo>
                    <a:pt x="353" y="544"/>
                  </a:lnTo>
                  <a:lnTo>
                    <a:pt x="361" y="546"/>
                  </a:lnTo>
                  <a:lnTo>
                    <a:pt x="369" y="548"/>
                  </a:lnTo>
                  <a:lnTo>
                    <a:pt x="374" y="550"/>
                  </a:lnTo>
                  <a:lnTo>
                    <a:pt x="384" y="552"/>
                  </a:lnTo>
                  <a:lnTo>
                    <a:pt x="391" y="554"/>
                  </a:lnTo>
                  <a:lnTo>
                    <a:pt x="401" y="556"/>
                  </a:lnTo>
                  <a:lnTo>
                    <a:pt x="408" y="557"/>
                  </a:lnTo>
                  <a:lnTo>
                    <a:pt x="416" y="559"/>
                  </a:lnTo>
                  <a:lnTo>
                    <a:pt x="426" y="561"/>
                  </a:lnTo>
                  <a:lnTo>
                    <a:pt x="435" y="565"/>
                  </a:lnTo>
                  <a:lnTo>
                    <a:pt x="443" y="567"/>
                  </a:lnTo>
                  <a:lnTo>
                    <a:pt x="452" y="569"/>
                  </a:lnTo>
                  <a:lnTo>
                    <a:pt x="460" y="571"/>
                  </a:lnTo>
                  <a:lnTo>
                    <a:pt x="469" y="575"/>
                  </a:lnTo>
                  <a:lnTo>
                    <a:pt x="477" y="576"/>
                  </a:lnTo>
                  <a:lnTo>
                    <a:pt x="485" y="578"/>
                  </a:lnTo>
                  <a:lnTo>
                    <a:pt x="492" y="580"/>
                  </a:lnTo>
                  <a:lnTo>
                    <a:pt x="500" y="582"/>
                  </a:lnTo>
                  <a:lnTo>
                    <a:pt x="507" y="584"/>
                  </a:lnTo>
                  <a:lnTo>
                    <a:pt x="513" y="586"/>
                  </a:lnTo>
                  <a:lnTo>
                    <a:pt x="521" y="588"/>
                  </a:lnTo>
                  <a:lnTo>
                    <a:pt x="526" y="590"/>
                  </a:lnTo>
                  <a:lnTo>
                    <a:pt x="532" y="590"/>
                  </a:lnTo>
                  <a:lnTo>
                    <a:pt x="536" y="592"/>
                  </a:lnTo>
                  <a:lnTo>
                    <a:pt x="540" y="592"/>
                  </a:lnTo>
                  <a:lnTo>
                    <a:pt x="545" y="594"/>
                  </a:lnTo>
                  <a:lnTo>
                    <a:pt x="549" y="595"/>
                  </a:lnTo>
                  <a:lnTo>
                    <a:pt x="551" y="595"/>
                  </a:lnTo>
                  <a:lnTo>
                    <a:pt x="661" y="588"/>
                  </a:lnTo>
                  <a:lnTo>
                    <a:pt x="737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7" name="Freeform 101"/>
            <p:cNvSpPr>
              <a:spLocks/>
            </p:cNvSpPr>
            <p:nvPr/>
          </p:nvSpPr>
          <p:spPr bwMode="auto">
            <a:xfrm>
              <a:off x="3193" y="2606"/>
              <a:ext cx="42" cy="122"/>
            </a:xfrm>
            <a:custGeom>
              <a:avLst/>
              <a:gdLst>
                <a:gd name="T0" fmla="*/ 1 w 84"/>
                <a:gd name="T1" fmla="*/ 1 h 243"/>
                <a:gd name="T2" fmla="*/ 1 w 84"/>
                <a:gd name="T3" fmla="*/ 1 h 243"/>
                <a:gd name="T4" fmla="*/ 1 w 84"/>
                <a:gd name="T5" fmla="*/ 1 h 243"/>
                <a:gd name="T6" fmla="*/ 1 w 84"/>
                <a:gd name="T7" fmla="*/ 1 h 243"/>
                <a:gd name="T8" fmla="*/ 1 w 84"/>
                <a:gd name="T9" fmla="*/ 1 h 243"/>
                <a:gd name="T10" fmla="*/ 1 w 84"/>
                <a:gd name="T11" fmla="*/ 1 h 243"/>
                <a:gd name="T12" fmla="*/ 1 w 84"/>
                <a:gd name="T13" fmla="*/ 1 h 243"/>
                <a:gd name="T14" fmla="*/ 1 w 84"/>
                <a:gd name="T15" fmla="*/ 1 h 243"/>
                <a:gd name="T16" fmla="*/ 1 w 84"/>
                <a:gd name="T17" fmla="*/ 1 h 243"/>
                <a:gd name="T18" fmla="*/ 1 w 84"/>
                <a:gd name="T19" fmla="*/ 1 h 243"/>
                <a:gd name="T20" fmla="*/ 1 w 84"/>
                <a:gd name="T21" fmla="*/ 1 h 243"/>
                <a:gd name="T22" fmla="*/ 1 w 84"/>
                <a:gd name="T23" fmla="*/ 1 h 243"/>
                <a:gd name="T24" fmla="*/ 1 w 84"/>
                <a:gd name="T25" fmla="*/ 1 h 243"/>
                <a:gd name="T26" fmla="*/ 1 w 84"/>
                <a:gd name="T27" fmla="*/ 1 h 243"/>
                <a:gd name="T28" fmla="*/ 1 w 84"/>
                <a:gd name="T29" fmla="*/ 1 h 243"/>
                <a:gd name="T30" fmla="*/ 1 w 84"/>
                <a:gd name="T31" fmla="*/ 1 h 243"/>
                <a:gd name="T32" fmla="*/ 1 w 84"/>
                <a:gd name="T33" fmla="*/ 1 h 243"/>
                <a:gd name="T34" fmla="*/ 1 w 84"/>
                <a:gd name="T35" fmla="*/ 1 h 243"/>
                <a:gd name="T36" fmla="*/ 1 w 84"/>
                <a:gd name="T37" fmla="*/ 1 h 243"/>
                <a:gd name="T38" fmla="*/ 1 w 84"/>
                <a:gd name="T39" fmla="*/ 1 h 243"/>
                <a:gd name="T40" fmla="*/ 1 w 84"/>
                <a:gd name="T41" fmla="*/ 1 h 243"/>
                <a:gd name="T42" fmla="*/ 1 w 84"/>
                <a:gd name="T43" fmla="*/ 1 h 243"/>
                <a:gd name="T44" fmla="*/ 1 w 84"/>
                <a:gd name="T45" fmla="*/ 1 h 243"/>
                <a:gd name="T46" fmla="*/ 1 w 84"/>
                <a:gd name="T47" fmla="*/ 1 h 243"/>
                <a:gd name="T48" fmla="*/ 1 w 84"/>
                <a:gd name="T49" fmla="*/ 1 h 243"/>
                <a:gd name="T50" fmla="*/ 1 w 84"/>
                <a:gd name="T51" fmla="*/ 1 h 243"/>
                <a:gd name="T52" fmla="*/ 1 w 84"/>
                <a:gd name="T53" fmla="*/ 1 h 243"/>
                <a:gd name="T54" fmla="*/ 1 w 84"/>
                <a:gd name="T55" fmla="*/ 1 h 243"/>
                <a:gd name="T56" fmla="*/ 1 w 84"/>
                <a:gd name="T57" fmla="*/ 1 h 243"/>
                <a:gd name="T58" fmla="*/ 1 w 84"/>
                <a:gd name="T59" fmla="*/ 1 h 243"/>
                <a:gd name="T60" fmla="*/ 1 w 84"/>
                <a:gd name="T61" fmla="*/ 1 h 243"/>
                <a:gd name="T62" fmla="*/ 1 w 84"/>
                <a:gd name="T63" fmla="*/ 1 h 243"/>
                <a:gd name="T64" fmla="*/ 1 w 84"/>
                <a:gd name="T65" fmla="*/ 1 h 243"/>
                <a:gd name="T66" fmla="*/ 1 w 84"/>
                <a:gd name="T67" fmla="*/ 1 h 243"/>
                <a:gd name="T68" fmla="*/ 1 w 84"/>
                <a:gd name="T69" fmla="*/ 0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243"/>
                <a:gd name="T107" fmla="*/ 84 w 84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243">
                  <a:moveTo>
                    <a:pt x="59" y="0"/>
                  </a:moveTo>
                  <a:lnTo>
                    <a:pt x="54" y="3"/>
                  </a:lnTo>
                  <a:lnTo>
                    <a:pt x="50" y="9"/>
                  </a:lnTo>
                  <a:lnTo>
                    <a:pt x="46" y="15"/>
                  </a:lnTo>
                  <a:lnTo>
                    <a:pt x="42" y="20"/>
                  </a:lnTo>
                  <a:lnTo>
                    <a:pt x="40" y="26"/>
                  </a:lnTo>
                  <a:lnTo>
                    <a:pt x="36" y="34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3" y="55"/>
                  </a:lnTo>
                  <a:lnTo>
                    <a:pt x="33" y="62"/>
                  </a:lnTo>
                  <a:lnTo>
                    <a:pt x="33" y="68"/>
                  </a:lnTo>
                  <a:lnTo>
                    <a:pt x="33" y="77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3" y="100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5"/>
                  </a:lnTo>
                  <a:lnTo>
                    <a:pt x="33" y="133"/>
                  </a:lnTo>
                  <a:lnTo>
                    <a:pt x="33" y="140"/>
                  </a:lnTo>
                  <a:lnTo>
                    <a:pt x="33" y="148"/>
                  </a:lnTo>
                  <a:lnTo>
                    <a:pt x="31" y="155"/>
                  </a:lnTo>
                  <a:lnTo>
                    <a:pt x="31" y="163"/>
                  </a:lnTo>
                  <a:lnTo>
                    <a:pt x="29" y="173"/>
                  </a:lnTo>
                  <a:lnTo>
                    <a:pt x="27" y="178"/>
                  </a:lnTo>
                  <a:lnTo>
                    <a:pt x="25" y="186"/>
                  </a:lnTo>
                  <a:lnTo>
                    <a:pt x="21" y="193"/>
                  </a:lnTo>
                  <a:lnTo>
                    <a:pt x="17" y="199"/>
                  </a:lnTo>
                  <a:lnTo>
                    <a:pt x="14" y="207"/>
                  </a:lnTo>
                  <a:lnTo>
                    <a:pt x="10" y="212"/>
                  </a:lnTo>
                  <a:lnTo>
                    <a:pt x="4" y="218"/>
                  </a:lnTo>
                  <a:lnTo>
                    <a:pt x="0" y="226"/>
                  </a:lnTo>
                  <a:lnTo>
                    <a:pt x="6" y="228"/>
                  </a:lnTo>
                  <a:lnTo>
                    <a:pt x="12" y="233"/>
                  </a:lnTo>
                  <a:lnTo>
                    <a:pt x="17" y="237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31"/>
                  </a:lnTo>
                  <a:lnTo>
                    <a:pt x="42" y="224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7" y="205"/>
                  </a:lnTo>
                  <a:lnTo>
                    <a:pt x="61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73" y="176"/>
                  </a:lnTo>
                  <a:lnTo>
                    <a:pt x="74" y="167"/>
                  </a:lnTo>
                  <a:lnTo>
                    <a:pt x="78" y="159"/>
                  </a:lnTo>
                  <a:lnTo>
                    <a:pt x="78" y="152"/>
                  </a:lnTo>
                  <a:lnTo>
                    <a:pt x="80" y="142"/>
                  </a:lnTo>
                  <a:lnTo>
                    <a:pt x="82" y="134"/>
                  </a:lnTo>
                  <a:lnTo>
                    <a:pt x="84" y="127"/>
                  </a:lnTo>
                  <a:lnTo>
                    <a:pt x="84" y="117"/>
                  </a:lnTo>
                  <a:lnTo>
                    <a:pt x="84" y="110"/>
                  </a:lnTo>
                  <a:lnTo>
                    <a:pt x="84" y="100"/>
                  </a:lnTo>
                  <a:lnTo>
                    <a:pt x="84" y="91"/>
                  </a:lnTo>
                  <a:lnTo>
                    <a:pt x="82" y="83"/>
                  </a:lnTo>
                  <a:lnTo>
                    <a:pt x="82" y="74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78" y="49"/>
                  </a:lnTo>
                  <a:lnTo>
                    <a:pt x="76" y="41"/>
                  </a:lnTo>
                  <a:lnTo>
                    <a:pt x="73" y="34"/>
                  </a:lnTo>
                  <a:lnTo>
                    <a:pt x="71" y="26"/>
                  </a:lnTo>
                  <a:lnTo>
                    <a:pt x="67" y="19"/>
                  </a:lnTo>
                  <a:lnTo>
                    <a:pt x="65" y="13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8" name="Freeform 102"/>
            <p:cNvSpPr>
              <a:spLocks/>
            </p:cNvSpPr>
            <p:nvPr/>
          </p:nvSpPr>
          <p:spPr bwMode="auto">
            <a:xfrm>
              <a:off x="2700" y="1501"/>
              <a:ext cx="152" cy="64"/>
            </a:xfrm>
            <a:custGeom>
              <a:avLst/>
              <a:gdLst>
                <a:gd name="T0" fmla="*/ 1 w 304"/>
                <a:gd name="T1" fmla="*/ 0 h 129"/>
                <a:gd name="T2" fmla="*/ 1 w 304"/>
                <a:gd name="T3" fmla="*/ 0 h 129"/>
                <a:gd name="T4" fmla="*/ 1 w 304"/>
                <a:gd name="T5" fmla="*/ 0 h 129"/>
                <a:gd name="T6" fmla="*/ 1 w 304"/>
                <a:gd name="T7" fmla="*/ 0 h 129"/>
                <a:gd name="T8" fmla="*/ 1 w 304"/>
                <a:gd name="T9" fmla="*/ 0 h 129"/>
                <a:gd name="T10" fmla="*/ 1 w 304"/>
                <a:gd name="T11" fmla="*/ 0 h 129"/>
                <a:gd name="T12" fmla="*/ 1 w 304"/>
                <a:gd name="T13" fmla="*/ 0 h 129"/>
                <a:gd name="T14" fmla="*/ 1 w 304"/>
                <a:gd name="T15" fmla="*/ 0 h 129"/>
                <a:gd name="T16" fmla="*/ 1 w 304"/>
                <a:gd name="T17" fmla="*/ 0 h 129"/>
                <a:gd name="T18" fmla="*/ 1 w 304"/>
                <a:gd name="T19" fmla="*/ 0 h 129"/>
                <a:gd name="T20" fmla="*/ 1 w 304"/>
                <a:gd name="T21" fmla="*/ 0 h 129"/>
                <a:gd name="T22" fmla="*/ 1 w 304"/>
                <a:gd name="T23" fmla="*/ 0 h 129"/>
                <a:gd name="T24" fmla="*/ 1 w 304"/>
                <a:gd name="T25" fmla="*/ 0 h 129"/>
                <a:gd name="T26" fmla="*/ 1 w 304"/>
                <a:gd name="T27" fmla="*/ 0 h 129"/>
                <a:gd name="T28" fmla="*/ 1 w 304"/>
                <a:gd name="T29" fmla="*/ 0 h 129"/>
                <a:gd name="T30" fmla="*/ 1 w 304"/>
                <a:gd name="T31" fmla="*/ 0 h 129"/>
                <a:gd name="T32" fmla="*/ 1 w 304"/>
                <a:gd name="T33" fmla="*/ 0 h 129"/>
                <a:gd name="T34" fmla="*/ 1 w 304"/>
                <a:gd name="T35" fmla="*/ 0 h 129"/>
                <a:gd name="T36" fmla="*/ 1 w 304"/>
                <a:gd name="T37" fmla="*/ 0 h 129"/>
                <a:gd name="T38" fmla="*/ 1 w 304"/>
                <a:gd name="T39" fmla="*/ 0 h 129"/>
                <a:gd name="T40" fmla="*/ 1 w 304"/>
                <a:gd name="T41" fmla="*/ 0 h 129"/>
                <a:gd name="T42" fmla="*/ 1 w 304"/>
                <a:gd name="T43" fmla="*/ 0 h 129"/>
                <a:gd name="T44" fmla="*/ 1 w 304"/>
                <a:gd name="T45" fmla="*/ 0 h 129"/>
                <a:gd name="T46" fmla="*/ 0 w 304"/>
                <a:gd name="T47" fmla="*/ 0 h 129"/>
                <a:gd name="T48" fmla="*/ 0 w 304"/>
                <a:gd name="T49" fmla="*/ 0 h 129"/>
                <a:gd name="T50" fmla="*/ 1 w 304"/>
                <a:gd name="T51" fmla="*/ 0 h 129"/>
                <a:gd name="T52" fmla="*/ 1 w 304"/>
                <a:gd name="T53" fmla="*/ 0 h 129"/>
                <a:gd name="T54" fmla="*/ 1 w 304"/>
                <a:gd name="T55" fmla="*/ 0 h 129"/>
                <a:gd name="T56" fmla="*/ 1 w 304"/>
                <a:gd name="T57" fmla="*/ 0 h 129"/>
                <a:gd name="T58" fmla="*/ 1 w 304"/>
                <a:gd name="T59" fmla="*/ 0 h 129"/>
                <a:gd name="T60" fmla="*/ 1 w 304"/>
                <a:gd name="T61" fmla="*/ 0 h 129"/>
                <a:gd name="T62" fmla="*/ 1 w 304"/>
                <a:gd name="T63" fmla="*/ 0 h 129"/>
                <a:gd name="T64" fmla="*/ 1 w 304"/>
                <a:gd name="T65" fmla="*/ 0 h 129"/>
                <a:gd name="T66" fmla="*/ 1 w 304"/>
                <a:gd name="T67" fmla="*/ 0 h 129"/>
                <a:gd name="T68" fmla="*/ 1 w 304"/>
                <a:gd name="T69" fmla="*/ 0 h 129"/>
                <a:gd name="T70" fmla="*/ 1 w 304"/>
                <a:gd name="T71" fmla="*/ 0 h 129"/>
                <a:gd name="T72" fmla="*/ 1 w 304"/>
                <a:gd name="T73" fmla="*/ 0 h 129"/>
                <a:gd name="T74" fmla="*/ 1 w 304"/>
                <a:gd name="T75" fmla="*/ 0 h 129"/>
                <a:gd name="T76" fmla="*/ 1 w 304"/>
                <a:gd name="T77" fmla="*/ 0 h 129"/>
                <a:gd name="T78" fmla="*/ 1 w 304"/>
                <a:gd name="T79" fmla="*/ 0 h 129"/>
                <a:gd name="T80" fmla="*/ 1 w 304"/>
                <a:gd name="T81" fmla="*/ 0 h 129"/>
                <a:gd name="T82" fmla="*/ 1 w 304"/>
                <a:gd name="T83" fmla="*/ 0 h 129"/>
                <a:gd name="T84" fmla="*/ 1 w 304"/>
                <a:gd name="T85" fmla="*/ 0 h 129"/>
                <a:gd name="T86" fmla="*/ 1 w 304"/>
                <a:gd name="T87" fmla="*/ 0 h 129"/>
                <a:gd name="T88" fmla="*/ 1 w 304"/>
                <a:gd name="T89" fmla="*/ 0 h 129"/>
                <a:gd name="T90" fmla="*/ 1 w 304"/>
                <a:gd name="T91" fmla="*/ 0 h 129"/>
                <a:gd name="T92" fmla="*/ 1 w 304"/>
                <a:gd name="T93" fmla="*/ 0 h 129"/>
                <a:gd name="T94" fmla="*/ 1 w 304"/>
                <a:gd name="T95" fmla="*/ 0 h 129"/>
                <a:gd name="T96" fmla="*/ 1 w 304"/>
                <a:gd name="T97" fmla="*/ 0 h 129"/>
                <a:gd name="T98" fmla="*/ 1 w 304"/>
                <a:gd name="T99" fmla="*/ 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129"/>
                <a:gd name="T152" fmla="*/ 304 w 304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129">
                  <a:moveTo>
                    <a:pt x="279" y="0"/>
                  </a:moveTo>
                  <a:lnTo>
                    <a:pt x="270" y="2"/>
                  </a:lnTo>
                  <a:lnTo>
                    <a:pt x="260" y="3"/>
                  </a:lnTo>
                  <a:lnTo>
                    <a:pt x="249" y="5"/>
                  </a:lnTo>
                  <a:lnTo>
                    <a:pt x="239" y="7"/>
                  </a:lnTo>
                  <a:lnTo>
                    <a:pt x="234" y="7"/>
                  </a:lnTo>
                  <a:lnTo>
                    <a:pt x="230" y="7"/>
                  </a:lnTo>
                  <a:lnTo>
                    <a:pt x="224" y="7"/>
                  </a:lnTo>
                  <a:lnTo>
                    <a:pt x="218" y="9"/>
                  </a:lnTo>
                  <a:lnTo>
                    <a:pt x="213" y="9"/>
                  </a:lnTo>
                  <a:lnTo>
                    <a:pt x="207" y="9"/>
                  </a:lnTo>
                  <a:lnTo>
                    <a:pt x="201" y="9"/>
                  </a:lnTo>
                  <a:lnTo>
                    <a:pt x="197" y="11"/>
                  </a:lnTo>
                  <a:lnTo>
                    <a:pt x="190" y="11"/>
                  </a:lnTo>
                  <a:lnTo>
                    <a:pt x="184" y="11"/>
                  </a:lnTo>
                  <a:lnTo>
                    <a:pt x="178" y="11"/>
                  </a:lnTo>
                  <a:lnTo>
                    <a:pt x="173" y="13"/>
                  </a:lnTo>
                  <a:lnTo>
                    <a:pt x="167" y="13"/>
                  </a:lnTo>
                  <a:lnTo>
                    <a:pt x="161" y="13"/>
                  </a:lnTo>
                  <a:lnTo>
                    <a:pt x="158" y="13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7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2" y="21"/>
                  </a:lnTo>
                  <a:lnTo>
                    <a:pt x="106" y="21"/>
                  </a:lnTo>
                  <a:lnTo>
                    <a:pt x="100" y="21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6"/>
                  </a:lnTo>
                  <a:lnTo>
                    <a:pt x="74" y="28"/>
                  </a:lnTo>
                  <a:lnTo>
                    <a:pt x="66" y="32"/>
                  </a:lnTo>
                  <a:lnTo>
                    <a:pt x="57" y="36"/>
                  </a:lnTo>
                  <a:lnTo>
                    <a:pt x="47" y="41"/>
                  </a:lnTo>
                  <a:lnTo>
                    <a:pt x="40" y="45"/>
                  </a:lnTo>
                  <a:lnTo>
                    <a:pt x="32" y="53"/>
                  </a:lnTo>
                  <a:lnTo>
                    <a:pt x="24" y="59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7" y="83"/>
                  </a:lnTo>
                  <a:lnTo>
                    <a:pt x="5" y="87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13" y="127"/>
                  </a:lnTo>
                  <a:lnTo>
                    <a:pt x="19" y="129"/>
                  </a:lnTo>
                  <a:lnTo>
                    <a:pt x="24" y="129"/>
                  </a:lnTo>
                  <a:lnTo>
                    <a:pt x="30" y="129"/>
                  </a:lnTo>
                  <a:lnTo>
                    <a:pt x="36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7"/>
                  </a:lnTo>
                  <a:lnTo>
                    <a:pt x="72" y="127"/>
                  </a:lnTo>
                  <a:lnTo>
                    <a:pt x="78" y="127"/>
                  </a:lnTo>
                  <a:lnTo>
                    <a:pt x="83" y="127"/>
                  </a:lnTo>
                  <a:lnTo>
                    <a:pt x="91" y="125"/>
                  </a:lnTo>
                  <a:lnTo>
                    <a:pt x="102" y="123"/>
                  </a:lnTo>
                  <a:lnTo>
                    <a:pt x="112" y="121"/>
                  </a:lnTo>
                  <a:lnTo>
                    <a:pt x="121" y="121"/>
                  </a:lnTo>
                  <a:lnTo>
                    <a:pt x="131" y="118"/>
                  </a:lnTo>
                  <a:lnTo>
                    <a:pt x="140" y="116"/>
                  </a:lnTo>
                  <a:lnTo>
                    <a:pt x="150" y="114"/>
                  </a:lnTo>
                  <a:lnTo>
                    <a:pt x="159" y="112"/>
                  </a:lnTo>
                  <a:lnTo>
                    <a:pt x="169" y="108"/>
                  </a:lnTo>
                  <a:lnTo>
                    <a:pt x="178" y="106"/>
                  </a:lnTo>
                  <a:lnTo>
                    <a:pt x="186" y="102"/>
                  </a:lnTo>
                  <a:lnTo>
                    <a:pt x="196" y="99"/>
                  </a:lnTo>
                  <a:lnTo>
                    <a:pt x="205" y="95"/>
                  </a:lnTo>
                  <a:lnTo>
                    <a:pt x="215" y="93"/>
                  </a:lnTo>
                  <a:lnTo>
                    <a:pt x="224" y="89"/>
                  </a:lnTo>
                  <a:lnTo>
                    <a:pt x="234" y="85"/>
                  </a:lnTo>
                  <a:lnTo>
                    <a:pt x="241" y="81"/>
                  </a:lnTo>
                  <a:lnTo>
                    <a:pt x="251" y="78"/>
                  </a:lnTo>
                  <a:lnTo>
                    <a:pt x="258" y="76"/>
                  </a:lnTo>
                  <a:lnTo>
                    <a:pt x="268" y="72"/>
                  </a:lnTo>
                  <a:lnTo>
                    <a:pt x="277" y="68"/>
                  </a:lnTo>
                  <a:lnTo>
                    <a:pt x="287" y="64"/>
                  </a:lnTo>
                  <a:lnTo>
                    <a:pt x="294" y="62"/>
                  </a:lnTo>
                  <a:lnTo>
                    <a:pt x="304" y="59"/>
                  </a:lnTo>
                  <a:lnTo>
                    <a:pt x="300" y="49"/>
                  </a:lnTo>
                  <a:lnTo>
                    <a:pt x="298" y="41"/>
                  </a:lnTo>
                  <a:lnTo>
                    <a:pt x="294" y="32"/>
                  </a:lnTo>
                  <a:lnTo>
                    <a:pt x="292" y="26"/>
                  </a:lnTo>
                  <a:lnTo>
                    <a:pt x="289" y="19"/>
                  </a:lnTo>
                  <a:lnTo>
                    <a:pt x="285" y="13"/>
                  </a:lnTo>
                  <a:lnTo>
                    <a:pt x="283" y="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09" name="Freeform 103"/>
            <p:cNvSpPr>
              <a:spLocks/>
            </p:cNvSpPr>
            <p:nvPr/>
          </p:nvSpPr>
          <p:spPr bwMode="auto">
            <a:xfrm>
              <a:off x="2536" y="1546"/>
              <a:ext cx="151" cy="96"/>
            </a:xfrm>
            <a:custGeom>
              <a:avLst/>
              <a:gdLst>
                <a:gd name="T0" fmla="*/ 1 w 302"/>
                <a:gd name="T1" fmla="*/ 1 h 192"/>
                <a:gd name="T2" fmla="*/ 1 w 302"/>
                <a:gd name="T3" fmla="*/ 0 h 192"/>
                <a:gd name="T4" fmla="*/ 1 w 302"/>
                <a:gd name="T5" fmla="*/ 0 h 192"/>
                <a:gd name="T6" fmla="*/ 1 w 302"/>
                <a:gd name="T7" fmla="*/ 0 h 192"/>
                <a:gd name="T8" fmla="*/ 1 w 302"/>
                <a:gd name="T9" fmla="*/ 0 h 192"/>
                <a:gd name="T10" fmla="*/ 1 w 302"/>
                <a:gd name="T11" fmla="*/ 1 h 192"/>
                <a:gd name="T12" fmla="*/ 1 w 302"/>
                <a:gd name="T13" fmla="*/ 1 h 192"/>
                <a:gd name="T14" fmla="*/ 1 w 302"/>
                <a:gd name="T15" fmla="*/ 1 h 192"/>
                <a:gd name="T16" fmla="*/ 1 w 302"/>
                <a:gd name="T17" fmla="*/ 1 h 192"/>
                <a:gd name="T18" fmla="*/ 1 w 302"/>
                <a:gd name="T19" fmla="*/ 1 h 192"/>
                <a:gd name="T20" fmla="*/ 1 w 302"/>
                <a:gd name="T21" fmla="*/ 1 h 192"/>
                <a:gd name="T22" fmla="*/ 1 w 302"/>
                <a:gd name="T23" fmla="*/ 1 h 192"/>
                <a:gd name="T24" fmla="*/ 1 w 302"/>
                <a:gd name="T25" fmla="*/ 1 h 192"/>
                <a:gd name="T26" fmla="*/ 1 w 302"/>
                <a:gd name="T27" fmla="*/ 1 h 192"/>
                <a:gd name="T28" fmla="*/ 1 w 302"/>
                <a:gd name="T29" fmla="*/ 1 h 192"/>
                <a:gd name="T30" fmla="*/ 1 w 302"/>
                <a:gd name="T31" fmla="*/ 1 h 192"/>
                <a:gd name="T32" fmla="*/ 1 w 302"/>
                <a:gd name="T33" fmla="*/ 1 h 192"/>
                <a:gd name="T34" fmla="*/ 1 w 302"/>
                <a:gd name="T35" fmla="*/ 1 h 192"/>
                <a:gd name="T36" fmla="*/ 1 w 302"/>
                <a:gd name="T37" fmla="*/ 1 h 192"/>
                <a:gd name="T38" fmla="*/ 1 w 302"/>
                <a:gd name="T39" fmla="*/ 1 h 192"/>
                <a:gd name="T40" fmla="*/ 1 w 302"/>
                <a:gd name="T41" fmla="*/ 1 h 192"/>
                <a:gd name="T42" fmla="*/ 1 w 302"/>
                <a:gd name="T43" fmla="*/ 1 h 192"/>
                <a:gd name="T44" fmla="*/ 1 w 302"/>
                <a:gd name="T45" fmla="*/ 1 h 192"/>
                <a:gd name="T46" fmla="*/ 1 w 302"/>
                <a:gd name="T47" fmla="*/ 1 h 192"/>
                <a:gd name="T48" fmla="*/ 1 w 302"/>
                <a:gd name="T49" fmla="*/ 1 h 192"/>
                <a:gd name="T50" fmla="*/ 0 w 302"/>
                <a:gd name="T51" fmla="*/ 1 h 192"/>
                <a:gd name="T52" fmla="*/ 0 w 302"/>
                <a:gd name="T53" fmla="*/ 1 h 192"/>
                <a:gd name="T54" fmla="*/ 1 w 302"/>
                <a:gd name="T55" fmla="*/ 1 h 192"/>
                <a:gd name="T56" fmla="*/ 1 w 302"/>
                <a:gd name="T57" fmla="*/ 1 h 192"/>
                <a:gd name="T58" fmla="*/ 1 w 302"/>
                <a:gd name="T59" fmla="*/ 1 h 192"/>
                <a:gd name="T60" fmla="*/ 1 w 302"/>
                <a:gd name="T61" fmla="*/ 1 h 192"/>
                <a:gd name="T62" fmla="*/ 1 w 302"/>
                <a:gd name="T63" fmla="*/ 1 h 192"/>
                <a:gd name="T64" fmla="*/ 1 w 302"/>
                <a:gd name="T65" fmla="*/ 1 h 192"/>
                <a:gd name="T66" fmla="*/ 1 w 302"/>
                <a:gd name="T67" fmla="*/ 1 h 192"/>
                <a:gd name="T68" fmla="*/ 1 w 302"/>
                <a:gd name="T69" fmla="*/ 1 h 192"/>
                <a:gd name="T70" fmla="*/ 1 w 302"/>
                <a:gd name="T71" fmla="*/ 1 h 192"/>
                <a:gd name="T72" fmla="*/ 1 w 302"/>
                <a:gd name="T73" fmla="*/ 1 h 192"/>
                <a:gd name="T74" fmla="*/ 1 w 302"/>
                <a:gd name="T75" fmla="*/ 1 h 192"/>
                <a:gd name="T76" fmla="*/ 1 w 302"/>
                <a:gd name="T77" fmla="*/ 1 h 192"/>
                <a:gd name="T78" fmla="*/ 1 w 302"/>
                <a:gd name="T79" fmla="*/ 1 h 192"/>
                <a:gd name="T80" fmla="*/ 1 w 302"/>
                <a:gd name="T81" fmla="*/ 1 h 192"/>
                <a:gd name="T82" fmla="*/ 1 w 302"/>
                <a:gd name="T83" fmla="*/ 1 h 192"/>
                <a:gd name="T84" fmla="*/ 1 w 302"/>
                <a:gd name="T85" fmla="*/ 1 h 192"/>
                <a:gd name="T86" fmla="*/ 1 w 302"/>
                <a:gd name="T87" fmla="*/ 1 h 192"/>
                <a:gd name="T88" fmla="*/ 1 w 302"/>
                <a:gd name="T89" fmla="*/ 1 h 192"/>
                <a:gd name="T90" fmla="*/ 1 w 302"/>
                <a:gd name="T91" fmla="*/ 1 h 192"/>
                <a:gd name="T92" fmla="*/ 1 w 302"/>
                <a:gd name="T93" fmla="*/ 1 h 192"/>
                <a:gd name="T94" fmla="*/ 1 w 302"/>
                <a:gd name="T95" fmla="*/ 1 h 192"/>
                <a:gd name="T96" fmla="*/ 1 w 302"/>
                <a:gd name="T97" fmla="*/ 1 h 192"/>
                <a:gd name="T98" fmla="*/ 1 w 302"/>
                <a:gd name="T99" fmla="*/ 1 h 192"/>
                <a:gd name="T100" fmla="*/ 1 w 302"/>
                <a:gd name="T101" fmla="*/ 1 h 192"/>
                <a:gd name="T102" fmla="*/ 1 w 302"/>
                <a:gd name="T103" fmla="*/ 1 h 192"/>
                <a:gd name="T104" fmla="*/ 1 w 302"/>
                <a:gd name="T105" fmla="*/ 1 h 192"/>
                <a:gd name="T106" fmla="*/ 1 w 302"/>
                <a:gd name="T107" fmla="*/ 1 h 192"/>
                <a:gd name="T108" fmla="*/ 1 w 302"/>
                <a:gd name="T109" fmla="*/ 1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2"/>
                <a:gd name="T166" fmla="*/ 0 h 192"/>
                <a:gd name="T167" fmla="*/ 302 w 302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2" h="192">
                  <a:moveTo>
                    <a:pt x="285" y="4"/>
                  </a:moveTo>
                  <a:lnTo>
                    <a:pt x="279" y="2"/>
                  </a:lnTo>
                  <a:lnTo>
                    <a:pt x="274" y="2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1" y="2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8"/>
                  </a:lnTo>
                  <a:lnTo>
                    <a:pt x="173" y="10"/>
                  </a:lnTo>
                  <a:lnTo>
                    <a:pt x="167" y="11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48" y="17"/>
                  </a:lnTo>
                  <a:lnTo>
                    <a:pt x="142" y="19"/>
                  </a:lnTo>
                  <a:lnTo>
                    <a:pt x="135" y="21"/>
                  </a:lnTo>
                  <a:lnTo>
                    <a:pt x="129" y="23"/>
                  </a:lnTo>
                  <a:lnTo>
                    <a:pt x="122" y="25"/>
                  </a:lnTo>
                  <a:lnTo>
                    <a:pt x="116" y="27"/>
                  </a:lnTo>
                  <a:lnTo>
                    <a:pt x="110" y="30"/>
                  </a:lnTo>
                  <a:lnTo>
                    <a:pt x="104" y="32"/>
                  </a:lnTo>
                  <a:lnTo>
                    <a:pt x="99" y="36"/>
                  </a:lnTo>
                  <a:lnTo>
                    <a:pt x="95" y="40"/>
                  </a:lnTo>
                  <a:lnTo>
                    <a:pt x="87" y="42"/>
                  </a:lnTo>
                  <a:lnTo>
                    <a:pt x="82" y="46"/>
                  </a:lnTo>
                  <a:lnTo>
                    <a:pt x="76" y="48"/>
                  </a:lnTo>
                  <a:lnTo>
                    <a:pt x="70" y="51"/>
                  </a:lnTo>
                  <a:lnTo>
                    <a:pt x="61" y="59"/>
                  </a:lnTo>
                  <a:lnTo>
                    <a:pt x="51" y="67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7" y="91"/>
                  </a:lnTo>
                  <a:lnTo>
                    <a:pt x="21" y="101"/>
                  </a:lnTo>
                  <a:lnTo>
                    <a:pt x="13" y="110"/>
                  </a:lnTo>
                  <a:lnTo>
                    <a:pt x="9" y="120"/>
                  </a:lnTo>
                  <a:lnTo>
                    <a:pt x="6" y="125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6" y="192"/>
                  </a:lnTo>
                  <a:lnTo>
                    <a:pt x="13" y="186"/>
                  </a:lnTo>
                  <a:lnTo>
                    <a:pt x="23" y="183"/>
                  </a:lnTo>
                  <a:lnTo>
                    <a:pt x="32" y="181"/>
                  </a:lnTo>
                  <a:lnTo>
                    <a:pt x="44" y="177"/>
                  </a:lnTo>
                  <a:lnTo>
                    <a:pt x="47" y="175"/>
                  </a:lnTo>
                  <a:lnTo>
                    <a:pt x="53" y="175"/>
                  </a:lnTo>
                  <a:lnTo>
                    <a:pt x="59" y="173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74" y="169"/>
                  </a:lnTo>
                  <a:lnTo>
                    <a:pt x="80" y="167"/>
                  </a:lnTo>
                  <a:lnTo>
                    <a:pt x="85" y="167"/>
                  </a:lnTo>
                  <a:lnTo>
                    <a:pt x="91" y="165"/>
                  </a:lnTo>
                  <a:lnTo>
                    <a:pt x="97" y="165"/>
                  </a:lnTo>
                  <a:lnTo>
                    <a:pt x="101" y="163"/>
                  </a:lnTo>
                  <a:lnTo>
                    <a:pt x="106" y="162"/>
                  </a:lnTo>
                  <a:lnTo>
                    <a:pt x="110" y="160"/>
                  </a:lnTo>
                  <a:lnTo>
                    <a:pt x="116" y="160"/>
                  </a:lnTo>
                  <a:lnTo>
                    <a:pt x="122" y="158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7" y="154"/>
                  </a:lnTo>
                  <a:lnTo>
                    <a:pt x="142" y="154"/>
                  </a:lnTo>
                  <a:lnTo>
                    <a:pt x="148" y="152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3" y="148"/>
                  </a:lnTo>
                  <a:lnTo>
                    <a:pt x="169" y="148"/>
                  </a:lnTo>
                  <a:lnTo>
                    <a:pt x="179" y="144"/>
                  </a:lnTo>
                  <a:lnTo>
                    <a:pt x="188" y="141"/>
                  </a:lnTo>
                  <a:lnTo>
                    <a:pt x="198" y="137"/>
                  </a:lnTo>
                  <a:lnTo>
                    <a:pt x="207" y="133"/>
                  </a:lnTo>
                  <a:lnTo>
                    <a:pt x="217" y="127"/>
                  </a:lnTo>
                  <a:lnTo>
                    <a:pt x="226" y="124"/>
                  </a:lnTo>
                  <a:lnTo>
                    <a:pt x="236" y="118"/>
                  </a:lnTo>
                  <a:lnTo>
                    <a:pt x="245" y="112"/>
                  </a:lnTo>
                  <a:lnTo>
                    <a:pt x="253" y="106"/>
                  </a:lnTo>
                  <a:lnTo>
                    <a:pt x="260" y="101"/>
                  </a:lnTo>
                  <a:lnTo>
                    <a:pt x="268" y="93"/>
                  </a:lnTo>
                  <a:lnTo>
                    <a:pt x="276" y="86"/>
                  </a:lnTo>
                  <a:lnTo>
                    <a:pt x="283" y="76"/>
                  </a:lnTo>
                  <a:lnTo>
                    <a:pt x="289" y="67"/>
                  </a:lnTo>
                  <a:lnTo>
                    <a:pt x="296" y="57"/>
                  </a:lnTo>
                  <a:lnTo>
                    <a:pt x="302" y="48"/>
                  </a:lnTo>
                  <a:lnTo>
                    <a:pt x="302" y="40"/>
                  </a:lnTo>
                  <a:lnTo>
                    <a:pt x="300" y="34"/>
                  </a:lnTo>
                  <a:lnTo>
                    <a:pt x="298" y="30"/>
                  </a:lnTo>
                  <a:lnTo>
                    <a:pt x="296" y="25"/>
                  </a:lnTo>
                  <a:lnTo>
                    <a:pt x="293" y="19"/>
                  </a:lnTo>
                  <a:lnTo>
                    <a:pt x="291" y="15"/>
                  </a:lnTo>
                  <a:lnTo>
                    <a:pt x="287" y="10"/>
                  </a:lnTo>
                  <a:lnTo>
                    <a:pt x="285" y="4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610" name="Freeform 104"/>
            <p:cNvSpPr>
              <a:spLocks/>
            </p:cNvSpPr>
            <p:nvPr/>
          </p:nvSpPr>
          <p:spPr bwMode="auto">
            <a:xfrm>
              <a:off x="2246" y="1936"/>
              <a:ext cx="50" cy="261"/>
            </a:xfrm>
            <a:custGeom>
              <a:avLst/>
              <a:gdLst>
                <a:gd name="T0" fmla="*/ 1 w 99"/>
                <a:gd name="T1" fmla="*/ 1 h 521"/>
                <a:gd name="T2" fmla="*/ 1 w 99"/>
                <a:gd name="T3" fmla="*/ 1 h 521"/>
                <a:gd name="T4" fmla="*/ 1 w 99"/>
                <a:gd name="T5" fmla="*/ 1 h 521"/>
                <a:gd name="T6" fmla="*/ 1 w 99"/>
                <a:gd name="T7" fmla="*/ 1 h 521"/>
                <a:gd name="T8" fmla="*/ 1 w 99"/>
                <a:gd name="T9" fmla="*/ 1 h 521"/>
                <a:gd name="T10" fmla="*/ 1 w 99"/>
                <a:gd name="T11" fmla="*/ 1 h 521"/>
                <a:gd name="T12" fmla="*/ 1 w 99"/>
                <a:gd name="T13" fmla="*/ 1 h 521"/>
                <a:gd name="T14" fmla="*/ 1 w 99"/>
                <a:gd name="T15" fmla="*/ 1 h 521"/>
                <a:gd name="T16" fmla="*/ 1 w 99"/>
                <a:gd name="T17" fmla="*/ 1 h 521"/>
                <a:gd name="T18" fmla="*/ 1 w 99"/>
                <a:gd name="T19" fmla="*/ 1 h 521"/>
                <a:gd name="T20" fmla="*/ 1 w 99"/>
                <a:gd name="T21" fmla="*/ 1 h 521"/>
                <a:gd name="T22" fmla="*/ 1 w 99"/>
                <a:gd name="T23" fmla="*/ 1 h 521"/>
                <a:gd name="T24" fmla="*/ 1 w 99"/>
                <a:gd name="T25" fmla="*/ 1 h 521"/>
                <a:gd name="T26" fmla="*/ 1 w 99"/>
                <a:gd name="T27" fmla="*/ 1 h 521"/>
                <a:gd name="T28" fmla="*/ 1 w 99"/>
                <a:gd name="T29" fmla="*/ 1 h 521"/>
                <a:gd name="T30" fmla="*/ 1 w 99"/>
                <a:gd name="T31" fmla="*/ 1 h 521"/>
                <a:gd name="T32" fmla="*/ 1 w 99"/>
                <a:gd name="T33" fmla="*/ 1 h 521"/>
                <a:gd name="T34" fmla="*/ 1 w 99"/>
                <a:gd name="T35" fmla="*/ 1 h 521"/>
                <a:gd name="T36" fmla="*/ 1 w 99"/>
                <a:gd name="T37" fmla="*/ 1 h 521"/>
                <a:gd name="T38" fmla="*/ 0 w 99"/>
                <a:gd name="T39" fmla="*/ 1 h 521"/>
                <a:gd name="T40" fmla="*/ 0 w 99"/>
                <a:gd name="T41" fmla="*/ 1 h 521"/>
                <a:gd name="T42" fmla="*/ 0 w 99"/>
                <a:gd name="T43" fmla="*/ 1 h 521"/>
                <a:gd name="T44" fmla="*/ 0 w 99"/>
                <a:gd name="T45" fmla="*/ 1 h 521"/>
                <a:gd name="T46" fmla="*/ 0 w 99"/>
                <a:gd name="T47" fmla="*/ 1 h 521"/>
                <a:gd name="T48" fmla="*/ 0 w 99"/>
                <a:gd name="T49" fmla="*/ 1 h 521"/>
                <a:gd name="T50" fmla="*/ 1 w 99"/>
                <a:gd name="T51" fmla="*/ 1 h 521"/>
                <a:gd name="T52" fmla="*/ 1 w 99"/>
                <a:gd name="T53" fmla="*/ 1 h 521"/>
                <a:gd name="T54" fmla="*/ 1 w 99"/>
                <a:gd name="T55" fmla="*/ 1 h 521"/>
                <a:gd name="T56" fmla="*/ 1 w 99"/>
                <a:gd name="T57" fmla="*/ 1 h 521"/>
                <a:gd name="T58" fmla="*/ 1 w 99"/>
                <a:gd name="T59" fmla="*/ 1 h 521"/>
                <a:gd name="T60" fmla="*/ 1 w 99"/>
                <a:gd name="T61" fmla="*/ 1 h 521"/>
                <a:gd name="T62" fmla="*/ 1 w 99"/>
                <a:gd name="T63" fmla="*/ 1 h 521"/>
                <a:gd name="T64" fmla="*/ 1 w 99"/>
                <a:gd name="T65" fmla="*/ 1 h 521"/>
                <a:gd name="T66" fmla="*/ 1 w 99"/>
                <a:gd name="T67" fmla="*/ 1 h 521"/>
                <a:gd name="T68" fmla="*/ 1 w 99"/>
                <a:gd name="T69" fmla="*/ 1 h 521"/>
                <a:gd name="T70" fmla="*/ 1 w 99"/>
                <a:gd name="T71" fmla="*/ 1 h 521"/>
                <a:gd name="T72" fmla="*/ 1 w 99"/>
                <a:gd name="T73" fmla="*/ 1 h 521"/>
                <a:gd name="T74" fmla="*/ 1 w 99"/>
                <a:gd name="T75" fmla="*/ 1 h 521"/>
                <a:gd name="T76" fmla="*/ 1 w 99"/>
                <a:gd name="T77" fmla="*/ 1 h 521"/>
                <a:gd name="T78" fmla="*/ 1 w 99"/>
                <a:gd name="T79" fmla="*/ 1 h 521"/>
                <a:gd name="T80" fmla="*/ 1 w 99"/>
                <a:gd name="T81" fmla="*/ 1 h 521"/>
                <a:gd name="T82" fmla="*/ 1 w 99"/>
                <a:gd name="T83" fmla="*/ 1 h 521"/>
                <a:gd name="T84" fmla="*/ 1 w 99"/>
                <a:gd name="T85" fmla="*/ 1 h 521"/>
                <a:gd name="T86" fmla="*/ 1 w 99"/>
                <a:gd name="T87" fmla="*/ 1 h 521"/>
                <a:gd name="T88" fmla="*/ 1 w 99"/>
                <a:gd name="T89" fmla="*/ 1 h 521"/>
                <a:gd name="T90" fmla="*/ 1 w 99"/>
                <a:gd name="T91" fmla="*/ 1 h 521"/>
                <a:gd name="T92" fmla="*/ 1 w 99"/>
                <a:gd name="T93" fmla="*/ 1 h 521"/>
                <a:gd name="T94" fmla="*/ 1 w 99"/>
                <a:gd name="T95" fmla="*/ 1 h 521"/>
                <a:gd name="T96" fmla="*/ 1 w 99"/>
                <a:gd name="T97" fmla="*/ 1 h 521"/>
                <a:gd name="T98" fmla="*/ 1 w 99"/>
                <a:gd name="T99" fmla="*/ 1 h 521"/>
                <a:gd name="T100" fmla="*/ 1 w 99"/>
                <a:gd name="T101" fmla="*/ 1 h 521"/>
                <a:gd name="T102" fmla="*/ 1 w 99"/>
                <a:gd name="T103" fmla="*/ 1 h 521"/>
                <a:gd name="T104" fmla="*/ 1 w 99"/>
                <a:gd name="T105" fmla="*/ 1 h 521"/>
                <a:gd name="T106" fmla="*/ 1 w 99"/>
                <a:gd name="T107" fmla="*/ 1 h 521"/>
                <a:gd name="T108" fmla="*/ 1 w 99"/>
                <a:gd name="T109" fmla="*/ 1 h 521"/>
                <a:gd name="T110" fmla="*/ 1 w 99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21"/>
                <a:gd name="T170" fmla="*/ 99 w 99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21">
                  <a:moveTo>
                    <a:pt x="84" y="0"/>
                  </a:moveTo>
                  <a:lnTo>
                    <a:pt x="76" y="0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7" y="55"/>
                  </a:lnTo>
                  <a:lnTo>
                    <a:pt x="53" y="63"/>
                  </a:lnTo>
                  <a:lnTo>
                    <a:pt x="51" y="71"/>
                  </a:lnTo>
                  <a:lnTo>
                    <a:pt x="48" y="76"/>
                  </a:lnTo>
                  <a:lnTo>
                    <a:pt x="42" y="82"/>
                  </a:lnTo>
                  <a:lnTo>
                    <a:pt x="38" y="84"/>
                  </a:lnTo>
                  <a:lnTo>
                    <a:pt x="34" y="86"/>
                  </a:lnTo>
                  <a:lnTo>
                    <a:pt x="29" y="88"/>
                  </a:lnTo>
                  <a:lnTo>
                    <a:pt x="25" y="92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9"/>
                  </a:lnTo>
                  <a:lnTo>
                    <a:pt x="23" y="114"/>
                  </a:lnTo>
                  <a:lnTo>
                    <a:pt x="21" y="120"/>
                  </a:lnTo>
                  <a:lnTo>
                    <a:pt x="21" y="126"/>
                  </a:lnTo>
                  <a:lnTo>
                    <a:pt x="21" y="133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19" y="152"/>
                  </a:lnTo>
                  <a:lnTo>
                    <a:pt x="17" y="158"/>
                  </a:lnTo>
                  <a:lnTo>
                    <a:pt x="17" y="164"/>
                  </a:lnTo>
                  <a:lnTo>
                    <a:pt x="17" y="170"/>
                  </a:lnTo>
                  <a:lnTo>
                    <a:pt x="17" y="175"/>
                  </a:lnTo>
                  <a:lnTo>
                    <a:pt x="15" y="183"/>
                  </a:lnTo>
                  <a:lnTo>
                    <a:pt x="15" y="189"/>
                  </a:lnTo>
                  <a:lnTo>
                    <a:pt x="15" y="194"/>
                  </a:lnTo>
                  <a:lnTo>
                    <a:pt x="13" y="200"/>
                  </a:lnTo>
                  <a:lnTo>
                    <a:pt x="13" y="208"/>
                  </a:lnTo>
                  <a:lnTo>
                    <a:pt x="13" y="213"/>
                  </a:lnTo>
                  <a:lnTo>
                    <a:pt x="12" y="219"/>
                  </a:lnTo>
                  <a:lnTo>
                    <a:pt x="12" y="225"/>
                  </a:lnTo>
                  <a:lnTo>
                    <a:pt x="10" y="232"/>
                  </a:lnTo>
                  <a:lnTo>
                    <a:pt x="10" y="238"/>
                  </a:lnTo>
                  <a:lnTo>
                    <a:pt x="10" y="244"/>
                  </a:lnTo>
                  <a:lnTo>
                    <a:pt x="8" y="251"/>
                  </a:lnTo>
                  <a:lnTo>
                    <a:pt x="8" y="257"/>
                  </a:lnTo>
                  <a:lnTo>
                    <a:pt x="8" y="263"/>
                  </a:lnTo>
                  <a:lnTo>
                    <a:pt x="6" y="268"/>
                  </a:lnTo>
                  <a:lnTo>
                    <a:pt x="6" y="276"/>
                  </a:lnTo>
                  <a:lnTo>
                    <a:pt x="6" y="282"/>
                  </a:lnTo>
                  <a:lnTo>
                    <a:pt x="6" y="289"/>
                  </a:lnTo>
                  <a:lnTo>
                    <a:pt x="4" y="295"/>
                  </a:lnTo>
                  <a:lnTo>
                    <a:pt x="4" y="301"/>
                  </a:lnTo>
                  <a:lnTo>
                    <a:pt x="2" y="306"/>
                  </a:lnTo>
                  <a:lnTo>
                    <a:pt x="2" y="314"/>
                  </a:lnTo>
                  <a:lnTo>
                    <a:pt x="2" y="320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7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4"/>
                  </a:lnTo>
                  <a:lnTo>
                    <a:pt x="0" y="439"/>
                  </a:lnTo>
                  <a:lnTo>
                    <a:pt x="0" y="445"/>
                  </a:lnTo>
                  <a:lnTo>
                    <a:pt x="2" y="451"/>
                  </a:lnTo>
                  <a:lnTo>
                    <a:pt x="2" y="458"/>
                  </a:lnTo>
                  <a:lnTo>
                    <a:pt x="4" y="464"/>
                  </a:lnTo>
                  <a:lnTo>
                    <a:pt x="4" y="470"/>
                  </a:lnTo>
                  <a:lnTo>
                    <a:pt x="4" y="477"/>
                  </a:lnTo>
                  <a:lnTo>
                    <a:pt x="6" y="483"/>
                  </a:lnTo>
                  <a:lnTo>
                    <a:pt x="8" y="491"/>
                  </a:lnTo>
                  <a:lnTo>
                    <a:pt x="15" y="496"/>
                  </a:lnTo>
                  <a:lnTo>
                    <a:pt x="23" y="504"/>
                  </a:lnTo>
                  <a:lnTo>
                    <a:pt x="31" y="510"/>
                  </a:lnTo>
                  <a:lnTo>
                    <a:pt x="38" y="521"/>
                  </a:lnTo>
                  <a:lnTo>
                    <a:pt x="42" y="514"/>
                  </a:lnTo>
                  <a:lnTo>
                    <a:pt x="46" y="508"/>
                  </a:lnTo>
                  <a:lnTo>
                    <a:pt x="50" y="502"/>
                  </a:lnTo>
                  <a:lnTo>
                    <a:pt x="53" y="496"/>
                  </a:lnTo>
                  <a:lnTo>
                    <a:pt x="57" y="491"/>
                  </a:lnTo>
                  <a:lnTo>
                    <a:pt x="59" y="485"/>
                  </a:lnTo>
                  <a:lnTo>
                    <a:pt x="63" y="479"/>
                  </a:lnTo>
                  <a:lnTo>
                    <a:pt x="67" y="474"/>
                  </a:lnTo>
                  <a:lnTo>
                    <a:pt x="69" y="468"/>
                  </a:lnTo>
                  <a:lnTo>
                    <a:pt x="70" y="460"/>
                  </a:lnTo>
                  <a:lnTo>
                    <a:pt x="72" y="455"/>
                  </a:lnTo>
                  <a:lnTo>
                    <a:pt x="76" y="449"/>
                  </a:lnTo>
                  <a:lnTo>
                    <a:pt x="76" y="441"/>
                  </a:lnTo>
                  <a:lnTo>
                    <a:pt x="78" y="436"/>
                  </a:lnTo>
                  <a:lnTo>
                    <a:pt x="80" y="430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1"/>
                  </a:lnTo>
                  <a:lnTo>
                    <a:pt x="84" y="403"/>
                  </a:lnTo>
                  <a:lnTo>
                    <a:pt x="84" y="398"/>
                  </a:lnTo>
                  <a:lnTo>
                    <a:pt x="84" y="390"/>
                  </a:lnTo>
                  <a:lnTo>
                    <a:pt x="86" y="384"/>
                  </a:lnTo>
                  <a:lnTo>
                    <a:pt x="86" y="377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6"/>
                  </a:lnTo>
                  <a:lnTo>
                    <a:pt x="86" y="348"/>
                  </a:lnTo>
                  <a:lnTo>
                    <a:pt x="86" y="342"/>
                  </a:lnTo>
                  <a:lnTo>
                    <a:pt x="86" y="335"/>
                  </a:lnTo>
                  <a:lnTo>
                    <a:pt x="86" y="329"/>
                  </a:lnTo>
                  <a:lnTo>
                    <a:pt x="86" y="322"/>
                  </a:lnTo>
                  <a:lnTo>
                    <a:pt x="86" y="316"/>
                  </a:lnTo>
                  <a:lnTo>
                    <a:pt x="86" y="308"/>
                  </a:lnTo>
                  <a:lnTo>
                    <a:pt x="84" y="301"/>
                  </a:lnTo>
                  <a:lnTo>
                    <a:pt x="84" y="293"/>
                  </a:lnTo>
                  <a:lnTo>
                    <a:pt x="84" y="287"/>
                  </a:lnTo>
                  <a:lnTo>
                    <a:pt x="84" y="280"/>
                  </a:lnTo>
                  <a:lnTo>
                    <a:pt x="82" y="272"/>
                  </a:lnTo>
                  <a:lnTo>
                    <a:pt x="82" y="265"/>
                  </a:lnTo>
                  <a:lnTo>
                    <a:pt x="82" y="259"/>
                  </a:lnTo>
                  <a:lnTo>
                    <a:pt x="82" y="251"/>
                  </a:lnTo>
                  <a:lnTo>
                    <a:pt x="80" y="246"/>
                  </a:lnTo>
                  <a:lnTo>
                    <a:pt x="80" y="238"/>
                  </a:lnTo>
                  <a:lnTo>
                    <a:pt x="80" y="230"/>
                  </a:lnTo>
                  <a:lnTo>
                    <a:pt x="80" y="223"/>
                  </a:lnTo>
                  <a:lnTo>
                    <a:pt x="80" y="217"/>
                  </a:lnTo>
                  <a:lnTo>
                    <a:pt x="80" y="209"/>
                  </a:lnTo>
                  <a:lnTo>
                    <a:pt x="80" y="202"/>
                  </a:lnTo>
                  <a:lnTo>
                    <a:pt x="78" y="194"/>
                  </a:lnTo>
                  <a:lnTo>
                    <a:pt x="78" y="189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8"/>
                  </a:lnTo>
                  <a:lnTo>
                    <a:pt x="80" y="160"/>
                  </a:lnTo>
                  <a:lnTo>
                    <a:pt x="80" y="152"/>
                  </a:lnTo>
                  <a:lnTo>
                    <a:pt x="82" y="147"/>
                  </a:lnTo>
                  <a:lnTo>
                    <a:pt x="82" y="139"/>
                  </a:lnTo>
                  <a:lnTo>
                    <a:pt x="82" y="133"/>
                  </a:lnTo>
                  <a:lnTo>
                    <a:pt x="84" y="126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91" y="95"/>
                  </a:lnTo>
                  <a:lnTo>
                    <a:pt x="91" y="88"/>
                  </a:lnTo>
                  <a:lnTo>
                    <a:pt x="93" y="84"/>
                  </a:lnTo>
                  <a:lnTo>
                    <a:pt x="93" y="76"/>
                  </a:lnTo>
                  <a:lnTo>
                    <a:pt x="95" y="71"/>
                  </a:lnTo>
                  <a:lnTo>
                    <a:pt x="95" y="65"/>
                  </a:lnTo>
                  <a:lnTo>
                    <a:pt x="97" y="57"/>
                  </a:lnTo>
                  <a:lnTo>
                    <a:pt x="97" y="52"/>
                  </a:lnTo>
                  <a:lnTo>
                    <a:pt x="99" y="46"/>
                  </a:lnTo>
                  <a:lnTo>
                    <a:pt x="97" y="40"/>
                  </a:lnTo>
                  <a:lnTo>
                    <a:pt x="97" y="33"/>
                  </a:lnTo>
                  <a:lnTo>
                    <a:pt x="97" y="27"/>
                  </a:lnTo>
                  <a:lnTo>
                    <a:pt x="95" y="21"/>
                  </a:lnTo>
                  <a:lnTo>
                    <a:pt x="93" y="16"/>
                  </a:lnTo>
                  <a:lnTo>
                    <a:pt x="91" y="10"/>
                  </a:lnTo>
                  <a:lnTo>
                    <a:pt x="88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49513" name="Arc 105"/>
          <p:cNvSpPr>
            <a:spLocks/>
          </p:cNvSpPr>
          <p:nvPr/>
        </p:nvSpPr>
        <p:spPr bwMode="auto">
          <a:xfrm rot="5400000">
            <a:off x="3282157" y="-275431"/>
            <a:ext cx="1055687" cy="2251075"/>
          </a:xfrm>
          <a:custGeom>
            <a:avLst/>
            <a:gdLst>
              <a:gd name="T0" fmla="*/ 2147483647 w 22846"/>
              <a:gd name="T1" fmla="*/ 0 h 43200"/>
              <a:gd name="T2" fmla="*/ 0 w 22846"/>
              <a:gd name="T3" fmla="*/ 2147483647 h 43200"/>
              <a:gd name="T4" fmla="*/ 2147483647 w 22846"/>
              <a:gd name="T5" fmla="*/ 2147483647 h 43200"/>
              <a:gd name="T6" fmla="*/ 0 60000 65536"/>
              <a:gd name="T7" fmla="*/ 0 60000 65536"/>
              <a:gd name="T8" fmla="*/ 0 60000 65536"/>
              <a:gd name="T9" fmla="*/ 0 w 22846"/>
              <a:gd name="T10" fmla="*/ 0 h 43200"/>
              <a:gd name="T11" fmla="*/ 22846 w 228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46" h="43200" fill="none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</a:path>
              <a:path w="22846" h="43200" stroke="0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  <a:lnTo>
                  <a:pt x="1246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9514" name="Text Box 10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chemeClr val="bg1"/>
                </a:solidFill>
                <a:latin typeface="Arial" charset="0"/>
              </a:rPr>
              <a:t>EL GOL “OLÍMPICO”</a:t>
            </a:r>
            <a:endParaRPr lang="es-ES" sz="3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5846E-6 C -0.01961 -0.01665 -0.07118 -0.07887 -0.11892 -0.10037 C -0.16666 -0.12188 -0.23264 -0.13599 -0.28698 -0.12928 C -0.34132 -0.12257 -0.40434 -0.08603 -0.44496 -0.0599 C -0.48559 -0.03377 -0.51284 0.00925 -0.53073 0.02729 " pathEditMode="relative" rAng="0" ptsTypes="aaaaa">
                                      <p:cBhvr>
                                        <p:cTn id="10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59931" y="3917199"/>
            <a:ext cx="1004887" cy="1009650"/>
            <a:chOff x="2217" y="1496"/>
            <a:chExt cx="1309" cy="1310"/>
          </a:xfrm>
        </p:grpSpPr>
        <p:sp>
          <p:nvSpPr>
            <p:cNvPr id="112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4" y="1686"/>
              <a:ext cx="115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2" name="Freeform 4"/>
            <p:cNvSpPr>
              <a:spLocks/>
            </p:cNvSpPr>
            <p:nvPr/>
          </p:nvSpPr>
          <p:spPr bwMode="auto">
            <a:xfrm>
              <a:off x="2837" y="1505"/>
              <a:ext cx="400" cy="162"/>
            </a:xfrm>
            <a:custGeom>
              <a:avLst/>
              <a:gdLst>
                <a:gd name="T0" fmla="*/ 0 w 801"/>
                <a:gd name="T1" fmla="*/ 0 h 325"/>
                <a:gd name="T2" fmla="*/ 0 w 801"/>
                <a:gd name="T3" fmla="*/ 0 h 325"/>
                <a:gd name="T4" fmla="*/ 0 w 801"/>
                <a:gd name="T5" fmla="*/ 0 h 325"/>
                <a:gd name="T6" fmla="*/ 0 w 801"/>
                <a:gd name="T7" fmla="*/ 0 h 325"/>
                <a:gd name="T8" fmla="*/ 0 w 801"/>
                <a:gd name="T9" fmla="*/ 0 h 325"/>
                <a:gd name="T10" fmla="*/ 0 w 801"/>
                <a:gd name="T11" fmla="*/ 0 h 325"/>
                <a:gd name="T12" fmla="*/ 0 w 801"/>
                <a:gd name="T13" fmla="*/ 0 h 325"/>
                <a:gd name="T14" fmla="*/ 0 w 801"/>
                <a:gd name="T15" fmla="*/ 0 h 325"/>
                <a:gd name="T16" fmla="*/ 0 w 801"/>
                <a:gd name="T17" fmla="*/ 0 h 325"/>
                <a:gd name="T18" fmla="*/ 0 w 801"/>
                <a:gd name="T19" fmla="*/ 0 h 325"/>
                <a:gd name="T20" fmla="*/ 0 w 801"/>
                <a:gd name="T21" fmla="*/ 0 h 325"/>
                <a:gd name="T22" fmla="*/ 0 w 801"/>
                <a:gd name="T23" fmla="*/ 0 h 325"/>
                <a:gd name="T24" fmla="*/ 0 w 801"/>
                <a:gd name="T25" fmla="*/ 0 h 325"/>
                <a:gd name="T26" fmla="*/ 0 w 801"/>
                <a:gd name="T27" fmla="*/ 0 h 325"/>
                <a:gd name="T28" fmla="*/ 0 w 801"/>
                <a:gd name="T29" fmla="*/ 0 h 325"/>
                <a:gd name="T30" fmla="*/ 0 w 801"/>
                <a:gd name="T31" fmla="*/ 0 h 325"/>
                <a:gd name="T32" fmla="*/ 0 w 801"/>
                <a:gd name="T33" fmla="*/ 0 h 325"/>
                <a:gd name="T34" fmla="*/ 0 w 801"/>
                <a:gd name="T35" fmla="*/ 0 h 325"/>
                <a:gd name="T36" fmla="*/ 0 w 801"/>
                <a:gd name="T37" fmla="*/ 0 h 325"/>
                <a:gd name="T38" fmla="*/ 0 w 801"/>
                <a:gd name="T39" fmla="*/ 0 h 325"/>
                <a:gd name="T40" fmla="*/ 0 w 801"/>
                <a:gd name="T41" fmla="*/ 0 h 325"/>
                <a:gd name="T42" fmla="*/ 0 w 801"/>
                <a:gd name="T43" fmla="*/ 0 h 325"/>
                <a:gd name="T44" fmla="*/ 0 w 801"/>
                <a:gd name="T45" fmla="*/ 0 h 325"/>
                <a:gd name="T46" fmla="*/ 0 w 801"/>
                <a:gd name="T47" fmla="*/ 0 h 325"/>
                <a:gd name="T48" fmla="*/ 0 w 801"/>
                <a:gd name="T49" fmla="*/ 0 h 325"/>
                <a:gd name="T50" fmla="*/ 0 w 801"/>
                <a:gd name="T51" fmla="*/ 0 h 325"/>
                <a:gd name="T52" fmla="*/ 0 w 801"/>
                <a:gd name="T53" fmla="*/ 0 h 325"/>
                <a:gd name="T54" fmla="*/ 0 w 801"/>
                <a:gd name="T55" fmla="*/ 0 h 325"/>
                <a:gd name="T56" fmla="*/ 0 w 801"/>
                <a:gd name="T57" fmla="*/ 0 h 325"/>
                <a:gd name="T58" fmla="*/ 0 w 801"/>
                <a:gd name="T59" fmla="*/ 0 h 325"/>
                <a:gd name="T60" fmla="*/ 0 w 801"/>
                <a:gd name="T61" fmla="*/ 0 h 325"/>
                <a:gd name="T62" fmla="*/ 0 w 801"/>
                <a:gd name="T63" fmla="*/ 0 h 325"/>
                <a:gd name="T64" fmla="*/ 0 w 801"/>
                <a:gd name="T65" fmla="*/ 0 h 325"/>
                <a:gd name="T66" fmla="*/ 0 w 801"/>
                <a:gd name="T67" fmla="*/ 0 h 325"/>
                <a:gd name="T68" fmla="*/ 0 w 801"/>
                <a:gd name="T69" fmla="*/ 0 h 325"/>
                <a:gd name="T70" fmla="*/ 0 w 801"/>
                <a:gd name="T71" fmla="*/ 0 h 325"/>
                <a:gd name="T72" fmla="*/ 0 w 801"/>
                <a:gd name="T73" fmla="*/ 0 h 325"/>
                <a:gd name="T74" fmla="*/ 0 w 801"/>
                <a:gd name="T75" fmla="*/ 0 h 325"/>
                <a:gd name="T76" fmla="*/ 0 w 801"/>
                <a:gd name="T77" fmla="*/ 0 h 325"/>
                <a:gd name="T78" fmla="*/ 0 w 801"/>
                <a:gd name="T79" fmla="*/ 0 h 325"/>
                <a:gd name="T80" fmla="*/ 0 w 801"/>
                <a:gd name="T81" fmla="*/ 0 h 325"/>
                <a:gd name="T82" fmla="*/ 0 w 801"/>
                <a:gd name="T83" fmla="*/ 0 h 325"/>
                <a:gd name="T84" fmla="*/ 0 w 801"/>
                <a:gd name="T85" fmla="*/ 0 h 325"/>
                <a:gd name="T86" fmla="*/ 0 w 801"/>
                <a:gd name="T87" fmla="*/ 0 h 325"/>
                <a:gd name="T88" fmla="*/ 0 w 801"/>
                <a:gd name="T89" fmla="*/ 0 h 325"/>
                <a:gd name="T90" fmla="*/ 0 w 801"/>
                <a:gd name="T91" fmla="*/ 0 h 325"/>
                <a:gd name="T92" fmla="*/ 0 w 801"/>
                <a:gd name="T93" fmla="*/ 0 h 325"/>
                <a:gd name="T94" fmla="*/ 0 w 801"/>
                <a:gd name="T95" fmla="*/ 0 h 325"/>
                <a:gd name="T96" fmla="*/ 0 w 801"/>
                <a:gd name="T97" fmla="*/ 0 h 325"/>
                <a:gd name="T98" fmla="*/ 0 w 801"/>
                <a:gd name="T99" fmla="*/ 0 h 325"/>
                <a:gd name="T100" fmla="*/ 0 w 801"/>
                <a:gd name="T101" fmla="*/ 0 h 325"/>
                <a:gd name="T102" fmla="*/ 0 w 801"/>
                <a:gd name="T103" fmla="*/ 0 h 325"/>
                <a:gd name="T104" fmla="*/ 0 w 801"/>
                <a:gd name="T105" fmla="*/ 0 h 325"/>
                <a:gd name="T106" fmla="*/ 0 w 801"/>
                <a:gd name="T107" fmla="*/ 0 h 325"/>
                <a:gd name="T108" fmla="*/ 0 w 801"/>
                <a:gd name="T109" fmla="*/ 0 h 325"/>
                <a:gd name="T110" fmla="*/ 0 w 801"/>
                <a:gd name="T111" fmla="*/ 0 h 325"/>
                <a:gd name="T112" fmla="*/ 0 w 801"/>
                <a:gd name="T113" fmla="*/ 0 h 325"/>
                <a:gd name="T114" fmla="*/ 0 w 801"/>
                <a:gd name="T115" fmla="*/ 0 h 325"/>
                <a:gd name="T116" fmla="*/ 0 w 801"/>
                <a:gd name="T117" fmla="*/ 0 h 325"/>
                <a:gd name="T118" fmla="*/ 0 w 801"/>
                <a:gd name="T119" fmla="*/ 0 h 325"/>
                <a:gd name="T120" fmla="*/ 0 w 801"/>
                <a:gd name="T121" fmla="*/ 0 h 325"/>
                <a:gd name="T122" fmla="*/ 0 w 801"/>
                <a:gd name="T123" fmla="*/ 0 h 325"/>
                <a:gd name="T124" fmla="*/ 0 w 801"/>
                <a:gd name="T125" fmla="*/ 0 h 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1"/>
                <a:gd name="T190" fmla="*/ 0 h 325"/>
                <a:gd name="T191" fmla="*/ 801 w 801"/>
                <a:gd name="T192" fmla="*/ 325 h 3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1" h="325">
                  <a:moveTo>
                    <a:pt x="801" y="274"/>
                  </a:moveTo>
                  <a:lnTo>
                    <a:pt x="799" y="272"/>
                  </a:lnTo>
                  <a:lnTo>
                    <a:pt x="797" y="268"/>
                  </a:lnTo>
                  <a:lnTo>
                    <a:pt x="791" y="263"/>
                  </a:lnTo>
                  <a:lnTo>
                    <a:pt x="785" y="257"/>
                  </a:lnTo>
                  <a:lnTo>
                    <a:pt x="782" y="251"/>
                  </a:lnTo>
                  <a:lnTo>
                    <a:pt x="778" y="247"/>
                  </a:lnTo>
                  <a:lnTo>
                    <a:pt x="772" y="244"/>
                  </a:lnTo>
                  <a:lnTo>
                    <a:pt x="766" y="238"/>
                  </a:lnTo>
                  <a:lnTo>
                    <a:pt x="761" y="232"/>
                  </a:lnTo>
                  <a:lnTo>
                    <a:pt x="753" y="226"/>
                  </a:lnTo>
                  <a:lnTo>
                    <a:pt x="746" y="221"/>
                  </a:lnTo>
                  <a:lnTo>
                    <a:pt x="738" y="215"/>
                  </a:lnTo>
                  <a:lnTo>
                    <a:pt x="728" y="207"/>
                  </a:lnTo>
                  <a:lnTo>
                    <a:pt x="721" y="200"/>
                  </a:lnTo>
                  <a:lnTo>
                    <a:pt x="715" y="196"/>
                  </a:lnTo>
                  <a:lnTo>
                    <a:pt x="709" y="194"/>
                  </a:lnTo>
                  <a:lnTo>
                    <a:pt x="704" y="190"/>
                  </a:lnTo>
                  <a:lnTo>
                    <a:pt x="698" y="187"/>
                  </a:lnTo>
                  <a:lnTo>
                    <a:pt x="692" y="183"/>
                  </a:lnTo>
                  <a:lnTo>
                    <a:pt x="685" y="179"/>
                  </a:lnTo>
                  <a:lnTo>
                    <a:pt x="679" y="175"/>
                  </a:lnTo>
                  <a:lnTo>
                    <a:pt x="673" y="173"/>
                  </a:lnTo>
                  <a:lnTo>
                    <a:pt x="666" y="168"/>
                  </a:lnTo>
                  <a:lnTo>
                    <a:pt x="658" y="164"/>
                  </a:lnTo>
                  <a:lnTo>
                    <a:pt x="652" y="160"/>
                  </a:lnTo>
                  <a:lnTo>
                    <a:pt x="645" y="158"/>
                  </a:lnTo>
                  <a:lnTo>
                    <a:pt x="637" y="152"/>
                  </a:lnTo>
                  <a:lnTo>
                    <a:pt x="630" y="149"/>
                  </a:lnTo>
                  <a:lnTo>
                    <a:pt x="620" y="145"/>
                  </a:lnTo>
                  <a:lnTo>
                    <a:pt x="613" y="141"/>
                  </a:lnTo>
                  <a:lnTo>
                    <a:pt x="603" y="137"/>
                  </a:lnTo>
                  <a:lnTo>
                    <a:pt x="595" y="133"/>
                  </a:lnTo>
                  <a:lnTo>
                    <a:pt x="586" y="130"/>
                  </a:lnTo>
                  <a:lnTo>
                    <a:pt x="576" y="126"/>
                  </a:lnTo>
                  <a:lnTo>
                    <a:pt x="567" y="122"/>
                  </a:lnTo>
                  <a:lnTo>
                    <a:pt x="557" y="118"/>
                  </a:lnTo>
                  <a:lnTo>
                    <a:pt x="548" y="114"/>
                  </a:lnTo>
                  <a:lnTo>
                    <a:pt x="538" y="111"/>
                  </a:lnTo>
                  <a:lnTo>
                    <a:pt x="527" y="105"/>
                  </a:lnTo>
                  <a:lnTo>
                    <a:pt x="516" y="103"/>
                  </a:lnTo>
                  <a:lnTo>
                    <a:pt x="504" y="99"/>
                  </a:lnTo>
                  <a:lnTo>
                    <a:pt x="495" y="95"/>
                  </a:lnTo>
                  <a:lnTo>
                    <a:pt x="483" y="92"/>
                  </a:lnTo>
                  <a:lnTo>
                    <a:pt x="472" y="88"/>
                  </a:lnTo>
                  <a:lnTo>
                    <a:pt x="460" y="82"/>
                  </a:lnTo>
                  <a:lnTo>
                    <a:pt x="449" y="80"/>
                  </a:lnTo>
                  <a:lnTo>
                    <a:pt x="438" y="76"/>
                  </a:lnTo>
                  <a:lnTo>
                    <a:pt x="426" y="73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6" y="63"/>
                  </a:lnTo>
                  <a:lnTo>
                    <a:pt x="384" y="59"/>
                  </a:lnTo>
                  <a:lnTo>
                    <a:pt x="375" y="57"/>
                  </a:lnTo>
                  <a:lnTo>
                    <a:pt x="365" y="53"/>
                  </a:lnTo>
                  <a:lnTo>
                    <a:pt x="354" y="52"/>
                  </a:lnTo>
                  <a:lnTo>
                    <a:pt x="345" y="48"/>
                  </a:lnTo>
                  <a:lnTo>
                    <a:pt x="337" y="46"/>
                  </a:lnTo>
                  <a:lnTo>
                    <a:pt x="327" y="44"/>
                  </a:lnTo>
                  <a:lnTo>
                    <a:pt x="318" y="42"/>
                  </a:lnTo>
                  <a:lnTo>
                    <a:pt x="308" y="40"/>
                  </a:lnTo>
                  <a:lnTo>
                    <a:pt x="301" y="38"/>
                  </a:lnTo>
                  <a:lnTo>
                    <a:pt x="291" y="36"/>
                  </a:lnTo>
                  <a:lnTo>
                    <a:pt x="282" y="33"/>
                  </a:lnTo>
                  <a:lnTo>
                    <a:pt x="274" y="33"/>
                  </a:lnTo>
                  <a:lnTo>
                    <a:pt x="267" y="31"/>
                  </a:lnTo>
                  <a:lnTo>
                    <a:pt x="259" y="29"/>
                  </a:lnTo>
                  <a:lnTo>
                    <a:pt x="251" y="27"/>
                  </a:lnTo>
                  <a:lnTo>
                    <a:pt x="244" y="27"/>
                  </a:lnTo>
                  <a:lnTo>
                    <a:pt x="236" y="25"/>
                  </a:lnTo>
                  <a:lnTo>
                    <a:pt x="229" y="25"/>
                  </a:lnTo>
                  <a:lnTo>
                    <a:pt x="221" y="21"/>
                  </a:lnTo>
                  <a:lnTo>
                    <a:pt x="215" y="21"/>
                  </a:lnTo>
                  <a:lnTo>
                    <a:pt x="208" y="19"/>
                  </a:lnTo>
                  <a:lnTo>
                    <a:pt x="202" y="19"/>
                  </a:lnTo>
                  <a:lnTo>
                    <a:pt x="194" y="19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7" y="15"/>
                  </a:lnTo>
                  <a:lnTo>
                    <a:pt x="172" y="14"/>
                  </a:lnTo>
                  <a:lnTo>
                    <a:pt x="166" y="14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45" y="12"/>
                  </a:lnTo>
                  <a:lnTo>
                    <a:pt x="137" y="12"/>
                  </a:lnTo>
                  <a:lnTo>
                    <a:pt x="128" y="12"/>
                  </a:lnTo>
                  <a:lnTo>
                    <a:pt x="122" y="12"/>
                  </a:lnTo>
                  <a:lnTo>
                    <a:pt x="116" y="10"/>
                  </a:lnTo>
                  <a:lnTo>
                    <a:pt x="111" y="10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0" y="0"/>
                  </a:lnTo>
                  <a:lnTo>
                    <a:pt x="86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7" y="112"/>
                  </a:lnTo>
                  <a:lnTo>
                    <a:pt x="103" y="112"/>
                  </a:lnTo>
                  <a:lnTo>
                    <a:pt x="111" y="112"/>
                  </a:lnTo>
                  <a:lnTo>
                    <a:pt x="118" y="112"/>
                  </a:lnTo>
                  <a:lnTo>
                    <a:pt x="128" y="114"/>
                  </a:lnTo>
                  <a:lnTo>
                    <a:pt x="134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9" y="114"/>
                  </a:lnTo>
                  <a:lnTo>
                    <a:pt x="154" y="114"/>
                  </a:lnTo>
                  <a:lnTo>
                    <a:pt x="160" y="116"/>
                  </a:lnTo>
                  <a:lnTo>
                    <a:pt x="166" y="116"/>
                  </a:lnTo>
                  <a:lnTo>
                    <a:pt x="173" y="116"/>
                  </a:lnTo>
                  <a:lnTo>
                    <a:pt x="179" y="116"/>
                  </a:lnTo>
                  <a:lnTo>
                    <a:pt x="185" y="116"/>
                  </a:lnTo>
                  <a:lnTo>
                    <a:pt x="192" y="116"/>
                  </a:lnTo>
                  <a:lnTo>
                    <a:pt x="198" y="118"/>
                  </a:lnTo>
                  <a:lnTo>
                    <a:pt x="204" y="118"/>
                  </a:lnTo>
                  <a:lnTo>
                    <a:pt x="211" y="118"/>
                  </a:lnTo>
                  <a:lnTo>
                    <a:pt x="219" y="120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3" y="122"/>
                  </a:lnTo>
                  <a:lnTo>
                    <a:pt x="259" y="122"/>
                  </a:lnTo>
                  <a:lnTo>
                    <a:pt x="267" y="122"/>
                  </a:lnTo>
                  <a:lnTo>
                    <a:pt x="272" y="122"/>
                  </a:lnTo>
                  <a:lnTo>
                    <a:pt x="280" y="124"/>
                  </a:lnTo>
                  <a:lnTo>
                    <a:pt x="286" y="124"/>
                  </a:lnTo>
                  <a:lnTo>
                    <a:pt x="291" y="124"/>
                  </a:lnTo>
                  <a:lnTo>
                    <a:pt x="299" y="124"/>
                  </a:lnTo>
                  <a:lnTo>
                    <a:pt x="305" y="124"/>
                  </a:lnTo>
                  <a:lnTo>
                    <a:pt x="310" y="124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29" y="126"/>
                  </a:lnTo>
                  <a:lnTo>
                    <a:pt x="335" y="126"/>
                  </a:lnTo>
                  <a:lnTo>
                    <a:pt x="341" y="126"/>
                  </a:lnTo>
                  <a:lnTo>
                    <a:pt x="345" y="126"/>
                  </a:lnTo>
                  <a:lnTo>
                    <a:pt x="350" y="126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9" y="128"/>
                  </a:lnTo>
                  <a:lnTo>
                    <a:pt x="377" y="128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0" y="130"/>
                  </a:lnTo>
                  <a:lnTo>
                    <a:pt x="405" y="131"/>
                  </a:lnTo>
                  <a:lnTo>
                    <a:pt x="413" y="133"/>
                  </a:lnTo>
                  <a:lnTo>
                    <a:pt x="419" y="137"/>
                  </a:lnTo>
                  <a:lnTo>
                    <a:pt x="428" y="139"/>
                  </a:lnTo>
                  <a:lnTo>
                    <a:pt x="438" y="143"/>
                  </a:lnTo>
                  <a:lnTo>
                    <a:pt x="447" y="149"/>
                  </a:lnTo>
                  <a:lnTo>
                    <a:pt x="457" y="152"/>
                  </a:lnTo>
                  <a:lnTo>
                    <a:pt x="468" y="158"/>
                  </a:lnTo>
                  <a:lnTo>
                    <a:pt x="474" y="160"/>
                  </a:lnTo>
                  <a:lnTo>
                    <a:pt x="479" y="164"/>
                  </a:lnTo>
                  <a:lnTo>
                    <a:pt x="485" y="166"/>
                  </a:lnTo>
                  <a:lnTo>
                    <a:pt x="491" y="169"/>
                  </a:lnTo>
                  <a:lnTo>
                    <a:pt x="495" y="171"/>
                  </a:lnTo>
                  <a:lnTo>
                    <a:pt x="500" y="175"/>
                  </a:lnTo>
                  <a:lnTo>
                    <a:pt x="506" y="177"/>
                  </a:lnTo>
                  <a:lnTo>
                    <a:pt x="512" y="181"/>
                  </a:lnTo>
                  <a:lnTo>
                    <a:pt x="517" y="183"/>
                  </a:lnTo>
                  <a:lnTo>
                    <a:pt x="525" y="187"/>
                  </a:lnTo>
                  <a:lnTo>
                    <a:pt x="531" y="188"/>
                  </a:lnTo>
                  <a:lnTo>
                    <a:pt x="536" y="192"/>
                  </a:lnTo>
                  <a:lnTo>
                    <a:pt x="542" y="194"/>
                  </a:lnTo>
                  <a:lnTo>
                    <a:pt x="548" y="198"/>
                  </a:lnTo>
                  <a:lnTo>
                    <a:pt x="554" y="200"/>
                  </a:lnTo>
                  <a:lnTo>
                    <a:pt x="559" y="204"/>
                  </a:lnTo>
                  <a:lnTo>
                    <a:pt x="563" y="206"/>
                  </a:lnTo>
                  <a:lnTo>
                    <a:pt x="569" y="209"/>
                  </a:lnTo>
                  <a:lnTo>
                    <a:pt x="575" y="211"/>
                  </a:lnTo>
                  <a:lnTo>
                    <a:pt x="580" y="215"/>
                  </a:lnTo>
                  <a:lnTo>
                    <a:pt x="590" y="219"/>
                  </a:lnTo>
                  <a:lnTo>
                    <a:pt x="599" y="225"/>
                  </a:lnTo>
                  <a:lnTo>
                    <a:pt x="609" y="230"/>
                  </a:lnTo>
                  <a:lnTo>
                    <a:pt x="618" y="236"/>
                  </a:lnTo>
                  <a:lnTo>
                    <a:pt x="626" y="240"/>
                  </a:lnTo>
                  <a:lnTo>
                    <a:pt x="633" y="244"/>
                  </a:lnTo>
                  <a:lnTo>
                    <a:pt x="639" y="245"/>
                  </a:lnTo>
                  <a:lnTo>
                    <a:pt x="645" y="249"/>
                  </a:lnTo>
                  <a:lnTo>
                    <a:pt x="652" y="255"/>
                  </a:lnTo>
                  <a:lnTo>
                    <a:pt x="656" y="257"/>
                  </a:lnTo>
                  <a:lnTo>
                    <a:pt x="774" y="325"/>
                  </a:lnTo>
                  <a:lnTo>
                    <a:pt x="801" y="274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3" name="Freeform 5"/>
            <p:cNvSpPr>
              <a:spLocks/>
            </p:cNvSpPr>
            <p:nvPr/>
          </p:nvSpPr>
          <p:spPr bwMode="auto">
            <a:xfrm>
              <a:off x="2276" y="1607"/>
              <a:ext cx="344" cy="375"/>
            </a:xfrm>
            <a:custGeom>
              <a:avLst/>
              <a:gdLst>
                <a:gd name="T0" fmla="*/ 1 w 688"/>
                <a:gd name="T1" fmla="*/ 1 h 749"/>
                <a:gd name="T2" fmla="*/ 1 w 688"/>
                <a:gd name="T3" fmla="*/ 1 h 749"/>
                <a:gd name="T4" fmla="*/ 1 w 688"/>
                <a:gd name="T5" fmla="*/ 1 h 749"/>
                <a:gd name="T6" fmla="*/ 1 w 688"/>
                <a:gd name="T7" fmla="*/ 1 h 749"/>
                <a:gd name="T8" fmla="*/ 1 w 688"/>
                <a:gd name="T9" fmla="*/ 1 h 749"/>
                <a:gd name="T10" fmla="*/ 1 w 688"/>
                <a:gd name="T11" fmla="*/ 1 h 749"/>
                <a:gd name="T12" fmla="*/ 1 w 688"/>
                <a:gd name="T13" fmla="*/ 1 h 749"/>
                <a:gd name="T14" fmla="*/ 1 w 688"/>
                <a:gd name="T15" fmla="*/ 1 h 749"/>
                <a:gd name="T16" fmla="*/ 1 w 688"/>
                <a:gd name="T17" fmla="*/ 1 h 749"/>
                <a:gd name="T18" fmla="*/ 1 w 688"/>
                <a:gd name="T19" fmla="*/ 1 h 749"/>
                <a:gd name="T20" fmla="*/ 1 w 688"/>
                <a:gd name="T21" fmla="*/ 1 h 749"/>
                <a:gd name="T22" fmla="*/ 1 w 688"/>
                <a:gd name="T23" fmla="*/ 1 h 749"/>
                <a:gd name="T24" fmla="*/ 1 w 688"/>
                <a:gd name="T25" fmla="*/ 1 h 749"/>
                <a:gd name="T26" fmla="*/ 1 w 688"/>
                <a:gd name="T27" fmla="*/ 1 h 749"/>
                <a:gd name="T28" fmla="*/ 1 w 688"/>
                <a:gd name="T29" fmla="*/ 1 h 749"/>
                <a:gd name="T30" fmla="*/ 1 w 688"/>
                <a:gd name="T31" fmla="*/ 1 h 749"/>
                <a:gd name="T32" fmla="*/ 1 w 688"/>
                <a:gd name="T33" fmla="*/ 1 h 749"/>
                <a:gd name="T34" fmla="*/ 1 w 688"/>
                <a:gd name="T35" fmla="*/ 1 h 749"/>
                <a:gd name="T36" fmla="*/ 1 w 688"/>
                <a:gd name="T37" fmla="*/ 1 h 749"/>
                <a:gd name="T38" fmla="*/ 1 w 688"/>
                <a:gd name="T39" fmla="*/ 1 h 749"/>
                <a:gd name="T40" fmla="*/ 1 w 688"/>
                <a:gd name="T41" fmla="*/ 1 h 749"/>
                <a:gd name="T42" fmla="*/ 1 w 688"/>
                <a:gd name="T43" fmla="*/ 1 h 749"/>
                <a:gd name="T44" fmla="*/ 1 w 688"/>
                <a:gd name="T45" fmla="*/ 1 h 749"/>
                <a:gd name="T46" fmla="*/ 1 w 688"/>
                <a:gd name="T47" fmla="*/ 1 h 749"/>
                <a:gd name="T48" fmla="*/ 1 w 688"/>
                <a:gd name="T49" fmla="*/ 1 h 749"/>
                <a:gd name="T50" fmla="*/ 1 w 688"/>
                <a:gd name="T51" fmla="*/ 1 h 749"/>
                <a:gd name="T52" fmla="*/ 1 w 688"/>
                <a:gd name="T53" fmla="*/ 1 h 749"/>
                <a:gd name="T54" fmla="*/ 1 w 688"/>
                <a:gd name="T55" fmla="*/ 1 h 749"/>
                <a:gd name="T56" fmla="*/ 1 w 688"/>
                <a:gd name="T57" fmla="*/ 1 h 749"/>
                <a:gd name="T58" fmla="*/ 1 w 688"/>
                <a:gd name="T59" fmla="*/ 1 h 749"/>
                <a:gd name="T60" fmla="*/ 1 w 688"/>
                <a:gd name="T61" fmla="*/ 1 h 749"/>
                <a:gd name="T62" fmla="*/ 1 w 688"/>
                <a:gd name="T63" fmla="*/ 1 h 749"/>
                <a:gd name="T64" fmla="*/ 1 w 688"/>
                <a:gd name="T65" fmla="*/ 1 h 749"/>
                <a:gd name="T66" fmla="*/ 1 w 688"/>
                <a:gd name="T67" fmla="*/ 1 h 749"/>
                <a:gd name="T68" fmla="*/ 1 w 688"/>
                <a:gd name="T69" fmla="*/ 1 h 749"/>
                <a:gd name="T70" fmla="*/ 1 w 688"/>
                <a:gd name="T71" fmla="*/ 1 h 749"/>
                <a:gd name="T72" fmla="*/ 1 w 688"/>
                <a:gd name="T73" fmla="*/ 1 h 749"/>
                <a:gd name="T74" fmla="*/ 1 w 688"/>
                <a:gd name="T75" fmla="*/ 1 h 749"/>
                <a:gd name="T76" fmla="*/ 1 w 688"/>
                <a:gd name="T77" fmla="*/ 1 h 749"/>
                <a:gd name="T78" fmla="*/ 1 w 688"/>
                <a:gd name="T79" fmla="*/ 1 h 749"/>
                <a:gd name="T80" fmla="*/ 1 w 688"/>
                <a:gd name="T81" fmla="*/ 1 h 749"/>
                <a:gd name="T82" fmla="*/ 1 w 688"/>
                <a:gd name="T83" fmla="*/ 1 h 749"/>
                <a:gd name="T84" fmla="*/ 1 w 688"/>
                <a:gd name="T85" fmla="*/ 1 h 749"/>
                <a:gd name="T86" fmla="*/ 1 w 688"/>
                <a:gd name="T87" fmla="*/ 1 h 749"/>
                <a:gd name="T88" fmla="*/ 1 w 688"/>
                <a:gd name="T89" fmla="*/ 1 h 749"/>
                <a:gd name="T90" fmla="*/ 1 w 688"/>
                <a:gd name="T91" fmla="*/ 1 h 749"/>
                <a:gd name="T92" fmla="*/ 1 w 688"/>
                <a:gd name="T93" fmla="*/ 1 h 749"/>
                <a:gd name="T94" fmla="*/ 0 w 688"/>
                <a:gd name="T95" fmla="*/ 1 h 749"/>
                <a:gd name="T96" fmla="*/ 1 w 688"/>
                <a:gd name="T97" fmla="*/ 1 h 749"/>
                <a:gd name="T98" fmla="*/ 1 w 688"/>
                <a:gd name="T99" fmla="*/ 0 h 749"/>
                <a:gd name="T100" fmla="*/ 1 w 688"/>
                <a:gd name="T101" fmla="*/ 1 h 7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8"/>
                <a:gd name="T154" fmla="*/ 0 h 749"/>
                <a:gd name="T155" fmla="*/ 688 w 688"/>
                <a:gd name="T156" fmla="*/ 749 h 7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8" h="749">
                  <a:moveTo>
                    <a:pt x="510" y="26"/>
                  </a:moveTo>
                  <a:lnTo>
                    <a:pt x="506" y="26"/>
                  </a:lnTo>
                  <a:lnTo>
                    <a:pt x="502" y="28"/>
                  </a:lnTo>
                  <a:lnTo>
                    <a:pt x="496" y="28"/>
                  </a:lnTo>
                  <a:lnTo>
                    <a:pt x="492" y="30"/>
                  </a:lnTo>
                  <a:lnTo>
                    <a:pt x="487" y="32"/>
                  </a:lnTo>
                  <a:lnTo>
                    <a:pt x="481" y="36"/>
                  </a:lnTo>
                  <a:lnTo>
                    <a:pt x="475" y="39"/>
                  </a:lnTo>
                  <a:lnTo>
                    <a:pt x="468" y="41"/>
                  </a:lnTo>
                  <a:lnTo>
                    <a:pt x="460" y="45"/>
                  </a:lnTo>
                  <a:lnTo>
                    <a:pt x="451" y="51"/>
                  </a:lnTo>
                  <a:lnTo>
                    <a:pt x="441" y="57"/>
                  </a:lnTo>
                  <a:lnTo>
                    <a:pt x="432" y="62"/>
                  </a:lnTo>
                  <a:lnTo>
                    <a:pt x="422" y="68"/>
                  </a:lnTo>
                  <a:lnTo>
                    <a:pt x="413" y="78"/>
                  </a:lnTo>
                  <a:lnTo>
                    <a:pt x="405" y="79"/>
                  </a:lnTo>
                  <a:lnTo>
                    <a:pt x="399" y="85"/>
                  </a:lnTo>
                  <a:lnTo>
                    <a:pt x="394" y="89"/>
                  </a:lnTo>
                  <a:lnTo>
                    <a:pt x="390" y="95"/>
                  </a:lnTo>
                  <a:lnTo>
                    <a:pt x="382" y="98"/>
                  </a:lnTo>
                  <a:lnTo>
                    <a:pt x="376" y="104"/>
                  </a:lnTo>
                  <a:lnTo>
                    <a:pt x="371" y="110"/>
                  </a:lnTo>
                  <a:lnTo>
                    <a:pt x="365" y="116"/>
                  </a:lnTo>
                  <a:lnTo>
                    <a:pt x="357" y="119"/>
                  </a:lnTo>
                  <a:lnTo>
                    <a:pt x="352" y="125"/>
                  </a:lnTo>
                  <a:lnTo>
                    <a:pt x="344" y="133"/>
                  </a:lnTo>
                  <a:lnTo>
                    <a:pt x="338" y="138"/>
                  </a:lnTo>
                  <a:lnTo>
                    <a:pt x="331" y="144"/>
                  </a:lnTo>
                  <a:lnTo>
                    <a:pt x="325" y="152"/>
                  </a:lnTo>
                  <a:lnTo>
                    <a:pt x="318" y="157"/>
                  </a:lnTo>
                  <a:lnTo>
                    <a:pt x="312" y="167"/>
                  </a:lnTo>
                  <a:lnTo>
                    <a:pt x="304" y="173"/>
                  </a:lnTo>
                  <a:lnTo>
                    <a:pt x="297" y="180"/>
                  </a:lnTo>
                  <a:lnTo>
                    <a:pt x="289" y="190"/>
                  </a:lnTo>
                  <a:lnTo>
                    <a:pt x="283" y="197"/>
                  </a:lnTo>
                  <a:lnTo>
                    <a:pt x="276" y="207"/>
                  </a:lnTo>
                  <a:lnTo>
                    <a:pt x="268" y="216"/>
                  </a:lnTo>
                  <a:lnTo>
                    <a:pt x="260" y="226"/>
                  </a:lnTo>
                  <a:lnTo>
                    <a:pt x="253" y="235"/>
                  </a:lnTo>
                  <a:lnTo>
                    <a:pt x="245" y="243"/>
                  </a:lnTo>
                  <a:lnTo>
                    <a:pt x="240" y="254"/>
                  </a:lnTo>
                  <a:lnTo>
                    <a:pt x="230" y="264"/>
                  </a:lnTo>
                  <a:lnTo>
                    <a:pt x="224" y="275"/>
                  </a:lnTo>
                  <a:lnTo>
                    <a:pt x="217" y="287"/>
                  </a:lnTo>
                  <a:lnTo>
                    <a:pt x="209" y="298"/>
                  </a:lnTo>
                  <a:lnTo>
                    <a:pt x="202" y="309"/>
                  </a:lnTo>
                  <a:lnTo>
                    <a:pt x="194" y="323"/>
                  </a:lnTo>
                  <a:lnTo>
                    <a:pt x="186" y="332"/>
                  </a:lnTo>
                  <a:lnTo>
                    <a:pt x="179" y="344"/>
                  </a:lnTo>
                  <a:lnTo>
                    <a:pt x="171" y="355"/>
                  </a:lnTo>
                  <a:lnTo>
                    <a:pt x="165" y="368"/>
                  </a:lnTo>
                  <a:lnTo>
                    <a:pt x="158" y="380"/>
                  </a:lnTo>
                  <a:lnTo>
                    <a:pt x="152" y="391"/>
                  </a:lnTo>
                  <a:lnTo>
                    <a:pt x="145" y="403"/>
                  </a:lnTo>
                  <a:lnTo>
                    <a:pt x="139" y="412"/>
                  </a:lnTo>
                  <a:lnTo>
                    <a:pt x="133" y="423"/>
                  </a:lnTo>
                  <a:lnTo>
                    <a:pt x="126" y="433"/>
                  </a:lnTo>
                  <a:lnTo>
                    <a:pt x="120" y="444"/>
                  </a:lnTo>
                  <a:lnTo>
                    <a:pt x="116" y="456"/>
                  </a:lnTo>
                  <a:lnTo>
                    <a:pt x="110" y="465"/>
                  </a:lnTo>
                  <a:lnTo>
                    <a:pt x="105" y="475"/>
                  </a:lnTo>
                  <a:lnTo>
                    <a:pt x="99" y="486"/>
                  </a:lnTo>
                  <a:lnTo>
                    <a:pt x="95" y="496"/>
                  </a:lnTo>
                  <a:lnTo>
                    <a:pt x="89" y="503"/>
                  </a:lnTo>
                  <a:lnTo>
                    <a:pt x="86" y="513"/>
                  </a:lnTo>
                  <a:lnTo>
                    <a:pt x="80" y="522"/>
                  </a:lnTo>
                  <a:lnTo>
                    <a:pt x="76" y="532"/>
                  </a:lnTo>
                  <a:lnTo>
                    <a:pt x="72" y="541"/>
                  </a:lnTo>
                  <a:lnTo>
                    <a:pt x="69" y="551"/>
                  </a:lnTo>
                  <a:lnTo>
                    <a:pt x="65" y="558"/>
                  </a:lnTo>
                  <a:lnTo>
                    <a:pt x="61" y="568"/>
                  </a:lnTo>
                  <a:lnTo>
                    <a:pt x="57" y="576"/>
                  </a:lnTo>
                  <a:lnTo>
                    <a:pt x="53" y="583"/>
                  </a:lnTo>
                  <a:lnTo>
                    <a:pt x="50" y="591"/>
                  </a:lnTo>
                  <a:lnTo>
                    <a:pt x="48" y="600"/>
                  </a:lnTo>
                  <a:lnTo>
                    <a:pt x="44" y="608"/>
                  </a:lnTo>
                  <a:lnTo>
                    <a:pt x="40" y="615"/>
                  </a:lnTo>
                  <a:lnTo>
                    <a:pt x="38" y="623"/>
                  </a:lnTo>
                  <a:lnTo>
                    <a:pt x="36" y="631"/>
                  </a:lnTo>
                  <a:lnTo>
                    <a:pt x="32" y="636"/>
                  </a:lnTo>
                  <a:lnTo>
                    <a:pt x="31" y="642"/>
                  </a:lnTo>
                  <a:lnTo>
                    <a:pt x="27" y="650"/>
                  </a:lnTo>
                  <a:lnTo>
                    <a:pt x="25" y="655"/>
                  </a:lnTo>
                  <a:lnTo>
                    <a:pt x="23" y="661"/>
                  </a:lnTo>
                  <a:lnTo>
                    <a:pt x="21" y="667"/>
                  </a:lnTo>
                  <a:lnTo>
                    <a:pt x="19" y="673"/>
                  </a:lnTo>
                  <a:lnTo>
                    <a:pt x="17" y="678"/>
                  </a:lnTo>
                  <a:lnTo>
                    <a:pt x="15" y="688"/>
                  </a:lnTo>
                  <a:lnTo>
                    <a:pt x="11" y="699"/>
                  </a:lnTo>
                  <a:lnTo>
                    <a:pt x="10" y="707"/>
                  </a:lnTo>
                  <a:lnTo>
                    <a:pt x="8" y="716"/>
                  </a:lnTo>
                  <a:lnTo>
                    <a:pt x="4" y="722"/>
                  </a:lnTo>
                  <a:lnTo>
                    <a:pt x="4" y="730"/>
                  </a:lnTo>
                  <a:lnTo>
                    <a:pt x="2" y="733"/>
                  </a:lnTo>
                  <a:lnTo>
                    <a:pt x="0" y="739"/>
                  </a:lnTo>
                  <a:lnTo>
                    <a:pt x="0" y="745"/>
                  </a:lnTo>
                  <a:lnTo>
                    <a:pt x="0" y="749"/>
                  </a:lnTo>
                  <a:lnTo>
                    <a:pt x="451" y="254"/>
                  </a:lnTo>
                  <a:lnTo>
                    <a:pt x="688" y="110"/>
                  </a:lnTo>
                  <a:lnTo>
                    <a:pt x="610" y="0"/>
                  </a:lnTo>
                  <a:lnTo>
                    <a:pt x="51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4" name="Freeform 6"/>
            <p:cNvSpPr>
              <a:spLocks/>
            </p:cNvSpPr>
            <p:nvPr/>
          </p:nvSpPr>
          <p:spPr bwMode="auto">
            <a:xfrm>
              <a:off x="3238" y="1795"/>
              <a:ext cx="285" cy="756"/>
            </a:xfrm>
            <a:custGeom>
              <a:avLst/>
              <a:gdLst>
                <a:gd name="T0" fmla="*/ 1 w 570"/>
                <a:gd name="T1" fmla="*/ 0 h 1513"/>
                <a:gd name="T2" fmla="*/ 1 w 570"/>
                <a:gd name="T3" fmla="*/ 0 h 1513"/>
                <a:gd name="T4" fmla="*/ 1 w 570"/>
                <a:gd name="T5" fmla="*/ 0 h 1513"/>
                <a:gd name="T6" fmla="*/ 1 w 570"/>
                <a:gd name="T7" fmla="*/ 0 h 1513"/>
                <a:gd name="T8" fmla="*/ 1 w 570"/>
                <a:gd name="T9" fmla="*/ 0 h 1513"/>
                <a:gd name="T10" fmla="*/ 1 w 570"/>
                <a:gd name="T11" fmla="*/ 0 h 1513"/>
                <a:gd name="T12" fmla="*/ 1 w 570"/>
                <a:gd name="T13" fmla="*/ 0 h 1513"/>
                <a:gd name="T14" fmla="*/ 1 w 570"/>
                <a:gd name="T15" fmla="*/ 0 h 1513"/>
                <a:gd name="T16" fmla="*/ 1 w 570"/>
                <a:gd name="T17" fmla="*/ 0 h 1513"/>
                <a:gd name="T18" fmla="*/ 1 w 570"/>
                <a:gd name="T19" fmla="*/ 0 h 1513"/>
                <a:gd name="T20" fmla="*/ 1 w 570"/>
                <a:gd name="T21" fmla="*/ 0 h 1513"/>
                <a:gd name="T22" fmla="*/ 1 w 570"/>
                <a:gd name="T23" fmla="*/ 0 h 1513"/>
                <a:gd name="T24" fmla="*/ 1 w 570"/>
                <a:gd name="T25" fmla="*/ 0 h 1513"/>
                <a:gd name="T26" fmla="*/ 1 w 570"/>
                <a:gd name="T27" fmla="*/ 0 h 1513"/>
                <a:gd name="T28" fmla="*/ 1 w 570"/>
                <a:gd name="T29" fmla="*/ 0 h 1513"/>
                <a:gd name="T30" fmla="*/ 1 w 570"/>
                <a:gd name="T31" fmla="*/ 0 h 1513"/>
                <a:gd name="T32" fmla="*/ 1 w 570"/>
                <a:gd name="T33" fmla="*/ 0 h 1513"/>
                <a:gd name="T34" fmla="*/ 1 w 570"/>
                <a:gd name="T35" fmla="*/ 0 h 1513"/>
                <a:gd name="T36" fmla="*/ 1 w 570"/>
                <a:gd name="T37" fmla="*/ 0 h 1513"/>
                <a:gd name="T38" fmla="*/ 1 w 570"/>
                <a:gd name="T39" fmla="*/ 0 h 1513"/>
                <a:gd name="T40" fmla="*/ 1 w 570"/>
                <a:gd name="T41" fmla="*/ 0 h 1513"/>
                <a:gd name="T42" fmla="*/ 1 w 570"/>
                <a:gd name="T43" fmla="*/ 0 h 1513"/>
                <a:gd name="T44" fmla="*/ 1 w 570"/>
                <a:gd name="T45" fmla="*/ 0 h 1513"/>
                <a:gd name="T46" fmla="*/ 1 w 570"/>
                <a:gd name="T47" fmla="*/ 0 h 1513"/>
                <a:gd name="T48" fmla="*/ 1 w 570"/>
                <a:gd name="T49" fmla="*/ 0 h 1513"/>
                <a:gd name="T50" fmla="*/ 1 w 570"/>
                <a:gd name="T51" fmla="*/ 0 h 1513"/>
                <a:gd name="T52" fmla="*/ 1 w 570"/>
                <a:gd name="T53" fmla="*/ 0 h 1513"/>
                <a:gd name="T54" fmla="*/ 1 w 570"/>
                <a:gd name="T55" fmla="*/ 0 h 1513"/>
                <a:gd name="T56" fmla="*/ 1 w 570"/>
                <a:gd name="T57" fmla="*/ 0 h 1513"/>
                <a:gd name="T58" fmla="*/ 1 w 570"/>
                <a:gd name="T59" fmla="*/ 0 h 1513"/>
                <a:gd name="T60" fmla="*/ 1 w 570"/>
                <a:gd name="T61" fmla="*/ 0 h 1513"/>
                <a:gd name="T62" fmla="*/ 1 w 570"/>
                <a:gd name="T63" fmla="*/ 0 h 1513"/>
                <a:gd name="T64" fmla="*/ 1 w 570"/>
                <a:gd name="T65" fmla="*/ 0 h 1513"/>
                <a:gd name="T66" fmla="*/ 1 w 570"/>
                <a:gd name="T67" fmla="*/ 0 h 1513"/>
                <a:gd name="T68" fmla="*/ 0 w 570"/>
                <a:gd name="T69" fmla="*/ 0 h 1513"/>
                <a:gd name="T70" fmla="*/ 1 w 570"/>
                <a:gd name="T71" fmla="*/ 0 h 1513"/>
                <a:gd name="T72" fmla="*/ 1 w 570"/>
                <a:gd name="T73" fmla="*/ 0 h 1513"/>
                <a:gd name="T74" fmla="*/ 1 w 570"/>
                <a:gd name="T75" fmla="*/ 0 h 1513"/>
                <a:gd name="T76" fmla="*/ 1 w 570"/>
                <a:gd name="T77" fmla="*/ 0 h 1513"/>
                <a:gd name="T78" fmla="*/ 1 w 570"/>
                <a:gd name="T79" fmla="*/ 0 h 1513"/>
                <a:gd name="T80" fmla="*/ 1 w 570"/>
                <a:gd name="T81" fmla="*/ 0 h 1513"/>
                <a:gd name="T82" fmla="*/ 1 w 570"/>
                <a:gd name="T83" fmla="*/ 0 h 1513"/>
                <a:gd name="T84" fmla="*/ 1 w 570"/>
                <a:gd name="T85" fmla="*/ 0 h 1513"/>
                <a:gd name="T86" fmla="*/ 1 w 570"/>
                <a:gd name="T87" fmla="*/ 0 h 1513"/>
                <a:gd name="T88" fmla="*/ 1 w 570"/>
                <a:gd name="T89" fmla="*/ 0 h 1513"/>
                <a:gd name="T90" fmla="*/ 1 w 570"/>
                <a:gd name="T91" fmla="*/ 0 h 1513"/>
                <a:gd name="T92" fmla="*/ 1 w 570"/>
                <a:gd name="T93" fmla="*/ 0 h 1513"/>
                <a:gd name="T94" fmla="*/ 1 w 570"/>
                <a:gd name="T95" fmla="*/ 0 h 1513"/>
                <a:gd name="T96" fmla="*/ 1 w 570"/>
                <a:gd name="T97" fmla="*/ 0 h 1513"/>
                <a:gd name="T98" fmla="*/ 1 w 570"/>
                <a:gd name="T99" fmla="*/ 0 h 1513"/>
                <a:gd name="T100" fmla="*/ 1 w 570"/>
                <a:gd name="T101" fmla="*/ 0 h 1513"/>
                <a:gd name="T102" fmla="*/ 1 w 570"/>
                <a:gd name="T103" fmla="*/ 0 h 1513"/>
                <a:gd name="T104" fmla="*/ 1 w 570"/>
                <a:gd name="T105" fmla="*/ 0 h 1513"/>
                <a:gd name="T106" fmla="*/ 1 w 570"/>
                <a:gd name="T107" fmla="*/ 0 h 1513"/>
                <a:gd name="T108" fmla="*/ 1 w 570"/>
                <a:gd name="T109" fmla="*/ 0 h 1513"/>
                <a:gd name="T110" fmla="*/ 1 w 570"/>
                <a:gd name="T111" fmla="*/ 0 h 1513"/>
                <a:gd name="T112" fmla="*/ 1 w 570"/>
                <a:gd name="T113" fmla="*/ 0 h 1513"/>
                <a:gd name="T114" fmla="*/ 1 w 570"/>
                <a:gd name="T115" fmla="*/ 0 h 1513"/>
                <a:gd name="T116" fmla="*/ 1 w 570"/>
                <a:gd name="T117" fmla="*/ 0 h 15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"/>
                <a:gd name="T178" fmla="*/ 0 h 1513"/>
                <a:gd name="T179" fmla="*/ 570 w 570"/>
                <a:gd name="T180" fmla="*/ 1513 h 15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" h="1513">
                  <a:moveTo>
                    <a:pt x="256" y="0"/>
                  </a:moveTo>
                  <a:lnTo>
                    <a:pt x="256" y="0"/>
                  </a:lnTo>
                  <a:lnTo>
                    <a:pt x="262" y="4"/>
                  </a:lnTo>
                  <a:lnTo>
                    <a:pt x="266" y="8"/>
                  </a:lnTo>
                  <a:lnTo>
                    <a:pt x="270" y="11"/>
                  </a:lnTo>
                  <a:lnTo>
                    <a:pt x="275" y="15"/>
                  </a:lnTo>
                  <a:lnTo>
                    <a:pt x="281" y="23"/>
                  </a:lnTo>
                  <a:lnTo>
                    <a:pt x="287" y="29"/>
                  </a:lnTo>
                  <a:lnTo>
                    <a:pt x="292" y="34"/>
                  </a:lnTo>
                  <a:lnTo>
                    <a:pt x="300" y="42"/>
                  </a:lnTo>
                  <a:lnTo>
                    <a:pt x="308" y="51"/>
                  </a:lnTo>
                  <a:lnTo>
                    <a:pt x="311" y="55"/>
                  </a:lnTo>
                  <a:lnTo>
                    <a:pt x="317" y="59"/>
                  </a:lnTo>
                  <a:lnTo>
                    <a:pt x="321" y="65"/>
                  </a:lnTo>
                  <a:lnTo>
                    <a:pt x="325" y="70"/>
                  </a:lnTo>
                  <a:lnTo>
                    <a:pt x="330" y="76"/>
                  </a:lnTo>
                  <a:lnTo>
                    <a:pt x="334" y="82"/>
                  </a:lnTo>
                  <a:lnTo>
                    <a:pt x="340" y="88"/>
                  </a:lnTo>
                  <a:lnTo>
                    <a:pt x="346" y="95"/>
                  </a:lnTo>
                  <a:lnTo>
                    <a:pt x="349" y="101"/>
                  </a:lnTo>
                  <a:lnTo>
                    <a:pt x="353" y="107"/>
                  </a:lnTo>
                  <a:lnTo>
                    <a:pt x="359" y="112"/>
                  </a:lnTo>
                  <a:lnTo>
                    <a:pt x="365" y="120"/>
                  </a:lnTo>
                  <a:lnTo>
                    <a:pt x="368" y="126"/>
                  </a:lnTo>
                  <a:lnTo>
                    <a:pt x="374" y="133"/>
                  </a:lnTo>
                  <a:lnTo>
                    <a:pt x="380" y="141"/>
                  </a:lnTo>
                  <a:lnTo>
                    <a:pt x="385" y="150"/>
                  </a:lnTo>
                  <a:lnTo>
                    <a:pt x="389" y="158"/>
                  </a:lnTo>
                  <a:lnTo>
                    <a:pt x="395" y="165"/>
                  </a:lnTo>
                  <a:lnTo>
                    <a:pt x="399" y="175"/>
                  </a:lnTo>
                  <a:lnTo>
                    <a:pt x="404" y="184"/>
                  </a:lnTo>
                  <a:lnTo>
                    <a:pt x="410" y="192"/>
                  </a:lnTo>
                  <a:lnTo>
                    <a:pt x="416" y="202"/>
                  </a:lnTo>
                  <a:lnTo>
                    <a:pt x="422" y="211"/>
                  </a:lnTo>
                  <a:lnTo>
                    <a:pt x="427" y="221"/>
                  </a:lnTo>
                  <a:lnTo>
                    <a:pt x="433" y="230"/>
                  </a:lnTo>
                  <a:lnTo>
                    <a:pt x="439" y="240"/>
                  </a:lnTo>
                  <a:lnTo>
                    <a:pt x="442" y="249"/>
                  </a:lnTo>
                  <a:lnTo>
                    <a:pt x="448" y="261"/>
                  </a:lnTo>
                  <a:lnTo>
                    <a:pt x="454" y="272"/>
                  </a:lnTo>
                  <a:lnTo>
                    <a:pt x="458" y="283"/>
                  </a:lnTo>
                  <a:lnTo>
                    <a:pt x="463" y="293"/>
                  </a:lnTo>
                  <a:lnTo>
                    <a:pt x="469" y="306"/>
                  </a:lnTo>
                  <a:lnTo>
                    <a:pt x="475" y="318"/>
                  </a:lnTo>
                  <a:lnTo>
                    <a:pt x="479" y="329"/>
                  </a:lnTo>
                  <a:lnTo>
                    <a:pt x="484" y="342"/>
                  </a:lnTo>
                  <a:lnTo>
                    <a:pt x="490" y="356"/>
                  </a:lnTo>
                  <a:lnTo>
                    <a:pt x="494" y="367"/>
                  </a:lnTo>
                  <a:lnTo>
                    <a:pt x="500" y="380"/>
                  </a:lnTo>
                  <a:lnTo>
                    <a:pt x="505" y="394"/>
                  </a:lnTo>
                  <a:lnTo>
                    <a:pt x="511" y="409"/>
                  </a:lnTo>
                  <a:lnTo>
                    <a:pt x="515" y="420"/>
                  </a:lnTo>
                  <a:lnTo>
                    <a:pt x="519" y="433"/>
                  </a:lnTo>
                  <a:lnTo>
                    <a:pt x="522" y="447"/>
                  </a:lnTo>
                  <a:lnTo>
                    <a:pt x="528" y="460"/>
                  </a:lnTo>
                  <a:lnTo>
                    <a:pt x="530" y="472"/>
                  </a:lnTo>
                  <a:lnTo>
                    <a:pt x="534" y="485"/>
                  </a:lnTo>
                  <a:lnTo>
                    <a:pt x="538" y="498"/>
                  </a:lnTo>
                  <a:lnTo>
                    <a:pt x="541" y="511"/>
                  </a:lnTo>
                  <a:lnTo>
                    <a:pt x="543" y="525"/>
                  </a:lnTo>
                  <a:lnTo>
                    <a:pt x="545" y="536"/>
                  </a:lnTo>
                  <a:lnTo>
                    <a:pt x="549" y="548"/>
                  </a:lnTo>
                  <a:lnTo>
                    <a:pt x="551" y="561"/>
                  </a:lnTo>
                  <a:lnTo>
                    <a:pt x="553" y="572"/>
                  </a:lnTo>
                  <a:lnTo>
                    <a:pt x="555" y="586"/>
                  </a:lnTo>
                  <a:lnTo>
                    <a:pt x="557" y="597"/>
                  </a:lnTo>
                  <a:lnTo>
                    <a:pt x="560" y="610"/>
                  </a:lnTo>
                  <a:lnTo>
                    <a:pt x="560" y="622"/>
                  </a:lnTo>
                  <a:lnTo>
                    <a:pt x="562" y="631"/>
                  </a:lnTo>
                  <a:lnTo>
                    <a:pt x="564" y="643"/>
                  </a:lnTo>
                  <a:lnTo>
                    <a:pt x="566" y="654"/>
                  </a:lnTo>
                  <a:lnTo>
                    <a:pt x="566" y="665"/>
                  </a:lnTo>
                  <a:lnTo>
                    <a:pt x="566" y="677"/>
                  </a:lnTo>
                  <a:lnTo>
                    <a:pt x="568" y="688"/>
                  </a:lnTo>
                  <a:lnTo>
                    <a:pt x="568" y="700"/>
                  </a:lnTo>
                  <a:lnTo>
                    <a:pt x="568" y="711"/>
                  </a:lnTo>
                  <a:lnTo>
                    <a:pt x="568" y="721"/>
                  </a:lnTo>
                  <a:lnTo>
                    <a:pt x="568" y="730"/>
                  </a:lnTo>
                  <a:lnTo>
                    <a:pt x="570" y="741"/>
                  </a:lnTo>
                  <a:lnTo>
                    <a:pt x="570" y="753"/>
                  </a:lnTo>
                  <a:lnTo>
                    <a:pt x="570" y="764"/>
                  </a:lnTo>
                  <a:lnTo>
                    <a:pt x="570" y="774"/>
                  </a:lnTo>
                  <a:lnTo>
                    <a:pt x="570" y="785"/>
                  </a:lnTo>
                  <a:lnTo>
                    <a:pt x="568" y="795"/>
                  </a:lnTo>
                  <a:lnTo>
                    <a:pt x="568" y="804"/>
                  </a:lnTo>
                  <a:lnTo>
                    <a:pt x="566" y="816"/>
                  </a:lnTo>
                  <a:lnTo>
                    <a:pt x="566" y="825"/>
                  </a:lnTo>
                  <a:lnTo>
                    <a:pt x="564" y="835"/>
                  </a:lnTo>
                  <a:lnTo>
                    <a:pt x="564" y="846"/>
                  </a:lnTo>
                  <a:lnTo>
                    <a:pt x="562" y="856"/>
                  </a:lnTo>
                  <a:lnTo>
                    <a:pt x="562" y="865"/>
                  </a:lnTo>
                  <a:lnTo>
                    <a:pt x="560" y="875"/>
                  </a:lnTo>
                  <a:lnTo>
                    <a:pt x="558" y="884"/>
                  </a:lnTo>
                  <a:lnTo>
                    <a:pt x="558" y="894"/>
                  </a:lnTo>
                  <a:lnTo>
                    <a:pt x="557" y="903"/>
                  </a:lnTo>
                  <a:lnTo>
                    <a:pt x="555" y="913"/>
                  </a:lnTo>
                  <a:lnTo>
                    <a:pt x="555" y="922"/>
                  </a:lnTo>
                  <a:lnTo>
                    <a:pt x="553" y="932"/>
                  </a:lnTo>
                  <a:lnTo>
                    <a:pt x="553" y="943"/>
                  </a:lnTo>
                  <a:lnTo>
                    <a:pt x="551" y="951"/>
                  </a:lnTo>
                  <a:lnTo>
                    <a:pt x="549" y="960"/>
                  </a:lnTo>
                  <a:lnTo>
                    <a:pt x="547" y="970"/>
                  </a:lnTo>
                  <a:lnTo>
                    <a:pt x="545" y="979"/>
                  </a:lnTo>
                  <a:lnTo>
                    <a:pt x="543" y="987"/>
                  </a:lnTo>
                  <a:lnTo>
                    <a:pt x="541" y="996"/>
                  </a:lnTo>
                  <a:lnTo>
                    <a:pt x="539" y="1006"/>
                  </a:lnTo>
                  <a:lnTo>
                    <a:pt x="539" y="1015"/>
                  </a:lnTo>
                  <a:lnTo>
                    <a:pt x="538" y="1025"/>
                  </a:lnTo>
                  <a:lnTo>
                    <a:pt x="536" y="1032"/>
                  </a:lnTo>
                  <a:lnTo>
                    <a:pt x="534" y="1042"/>
                  </a:lnTo>
                  <a:lnTo>
                    <a:pt x="532" y="1051"/>
                  </a:lnTo>
                  <a:lnTo>
                    <a:pt x="532" y="1059"/>
                  </a:lnTo>
                  <a:lnTo>
                    <a:pt x="530" y="1068"/>
                  </a:lnTo>
                  <a:lnTo>
                    <a:pt x="528" y="1078"/>
                  </a:lnTo>
                  <a:lnTo>
                    <a:pt x="528" y="1087"/>
                  </a:lnTo>
                  <a:lnTo>
                    <a:pt x="524" y="1095"/>
                  </a:lnTo>
                  <a:lnTo>
                    <a:pt x="522" y="1105"/>
                  </a:lnTo>
                  <a:lnTo>
                    <a:pt x="520" y="1112"/>
                  </a:lnTo>
                  <a:lnTo>
                    <a:pt x="519" y="1122"/>
                  </a:lnTo>
                  <a:lnTo>
                    <a:pt x="515" y="1131"/>
                  </a:lnTo>
                  <a:lnTo>
                    <a:pt x="511" y="1141"/>
                  </a:lnTo>
                  <a:lnTo>
                    <a:pt x="507" y="1148"/>
                  </a:lnTo>
                  <a:lnTo>
                    <a:pt x="503" y="1158"/>
                  </a:lnTo>
                  <a:lnTo>
                    <a:pt x="500" y="1167"/>
                  </a:lnTo>
                  <a:lnTo>
                    <a:pt x="494" y="1175"/>
                  </a:lnTo>
                  <a:lnTo>
                    <a:pt x="490" y="1184"/>
                  </a:lnTo>
                  <a:lnTo>
                    <a:pt x="486" y="1194"/>
                  </a:lnTo>
                  <a:lnTo>
                    <a:pt x="481" y="1203"/>
                  </a:lnTo>
                  <a:lnTo>
                    <a:pt x="475" y="1211"/>
                  </a:lnTo>
                  <a:lnTo>
                    <a:pt x="469" y="1221"/>
                  </a:lnTo>
                  <a:lnTo>
                    <a:pt x="465" y="1230"/>
                  </a:lnTo>
                  <a:lnTo>
                    <a:pt x="458" y="1238"/>
                  </a:lnTo>
                  <a:lnTo>
                    <a:pt x="454" y="1247"/>
                  </a:lnTo>
                  <a:lnTo>
                    <a:pt x="446" y="1255"/>
                  </a:lnTo>
                  <a:lnTo>
                    <a:pt x="441" y="1264"/>
                  </a:lnTo>
                  <a:lnTo>
                    <a:pt x="435" y="1272"/>
                  </a:lnTo>
                  <a:lnTo>
                    <a:pt x="427" y="1281"/>
                  </a:lnTo>
                  <a:lnTo>
                    <a:pt x="422" y="1289"/>
                  </a:lnTo>
                  <a:lnTo>
                    <a:pt x="416" y="1298"/>
                  </a:lnTo>
                  <a:lnTo>
                    <a:pt x="408" y="1306"/>
                  </a:lnTo>
                  <a:lnTo>
                    <a:pt x="401" y="1314"/>
                  </a:lnTo>
                  <a:lnTo>
                    <a:pt x="395" y="1321"/>
                  </a:lnTo>
                  <a:lnTo>
                    <a:pt x="387" y="1331"/>
                  </a:lnTo>
                  <a:lnTo>
                    <a:pt x="382" y="1338"/>
                  </a:lnTo>
                  <a:lnTo>
                    <a:pt x="376" y="1346"/>
                  </a:lnTo>
                  <a:lnTo>
                    <a:pt x="368" y="1354"/>
                  </a:lnTo>
                  <a:lnTo>
                    <a:pt x="363" y="1361"/>
                  </a:lnTo>
                  <a:lnTo>
                    <a:pt x="355" y="1369"/>
                  </a:lnTo>
                  <a:lnTo>
                    <a:pt x="347" y="1376"/>
                  </a:lnTo>
                  <a:lnTo>
                    <a:pt x="340" y="1382"/>
                  </a:lnTo>
                  <a:lnTo>
                    <a:pt x="334" y="1390"/>
                  </a:lnTo>
                  <a:lnTo>
                    <a:pt x="327" y="1395"/>
                  </a:lnTo>
                  <a:lnTo>
                    <a:pt x="321" y="1401"/>
                  </a:lnTo>
                  <a:lnTo>
                    <a:pt x="313" y="1409"/>
                  </a:lnTo>
                  <a:lnTo>
                    <a:pt x="308" y="1414"/>
                  </a:lnTo>
                  <a:lnTo>
                    <a:pt x="302" y="1420"/>
                  </a:lnTo>
                  <a:lnTo>
                    <a:pt x="296" y="1426"/>
                  </a:lnTo>
                  <a:lnTo>
                    <a:pt x="290" y="1432"/>
                  </a:lnTo>
                  <a:lnTo>
                    <a:pt x="285" y="1437"/>
                  </a:lnTo>
                  <a:lnTo>
                    <a:pt x="279" y="1443"/>
                  </a:lnTo>
                  <a:lnTo>
                    <a:pt x="273" y="1449"/>
                  </a:lnTo>
                  <a:lnTo>
                    <a:pt x="270" y="1452"/>
                  </a:lnTo>
                  <a:lnTo>
                    <a:pt x="264" y="1458"/>
                  </a:lnTo>
                  <a:lnTo>
                    <a:pt x="254" y="1466"/>
                  </a:lnTo>
                  <a:lnTo>
                    <a:pt x="247" y="1473"/>
                  </a:lnTo>
                  <a:lnTo>
                    <a:pt x="239" y="1479"/>
                  </a:lnTo>
                  <a:lnTo>
                    <a:pt x="233" y="1485"/>
                  </a:lnTo>
                  <a:lnTo>
                    <a:pt x="228" y="1489"/>
                  </a:lnTo>
                  <a:lnTo>
                    <a:pt x="226" y="1492"/>
                  </a:lnTo>
                  <a:lnTo>
                    <a:pt x="222" y="1494"/>
                  </a:lnTo>
                  <a:lnTo>
                    <a:pt x="222" y="1496"/>
                  </a:lnTo>
                  <a:lnTo>
                    <a:pt x="0" y="1513"/>
                  </a:lnTo>
                  <a:lnTo>
                    <a:pt x="0" y="1509"/>
                  </a:lnTo>
                  <a:lnTo>
                    <a:pt x="0" y="1506"/>
                  </a:lnTo>
                  <a:lnTo>
                    <a:pt x="0" y="1500"/>
                  </a:lnTo>
                  <a:lnTo>
                    <a:pt x="2" y="1496"/>
                  </a:lnTo>
                  <a:lnTo>
                    <a:pt x="2" y="1490"/>
                  </a:lnTo>
                  <a:lnTo>
                    <a:pt x="3" y="1485"/>
                  </a:lnTo>
                  <a:lnTo>
                    <a:pt x="3" y="1477"/>
                  </a:lnTo>
                  <a:lnTo>
                    <a:pt x="3" y="1471"/>
                  </a:lnTo>
                  <a:lnTo>
                    <a:pt x="5" y="1462"/>
                  </a:lnTo>
                  <a:lnTo>
                    <a:pt x="5" y="1454"/>
                  </a:lnTo>
                  <a:lnTo>
                    <a:pt x="5" y="1443"/>
                  </a:lnTo>
                  <a:lnTo>
                    <a:pt x="7" y="1433"/>
                  </a:lnTo>
                  <a:lnTo>
                    <a:pt x="9" y="1424"/>
                  </a:lnTo>
                  <a:lnTo>
                    <a:pt x="11" y="1413"/>
                  </a:lnTo>
                  <a:lnTo>
                    <a:pt x="11" y="1401"/>
                  </a:lnTo>
                  <a:lnTo>
                    <a:pt x="13" y="1390"/>
                  </a:lnTo>
                  <a:lnTo>
                    <a:pt x="13" y="1376"/>
                  </a:lnTo>
                  <a:lnTo>
                    <a:pt x="15" y="1365"/>
                  </a:lnTo>
                  <a:lnTo>
                    <a:pt x="17" y="1350"/>
                  </a:lnTo>
                  <a:lnTo>
                    <a:pt x="19" y="1336"/>
                  </a:lnTo>
                  <a:lnTo>
                    <a:pt x="19" y="1323"/>
                  </a:lnTo>
                  <a:lnTo>
                    <a:pt x="22" y="1310"/>
                  </a:lnTo>
                  <a:lnTo>
                    <a:pt x="22" y="1295"/>
                  </a:lnTo>
                  <a:lnTo>
                    <a:pt x="24" y="1279"/>
                  </a:lnTo>
                  <a:lnTo>
                    <a:pt x="26" y="1264"/>
                  </a:lnTo>
                  <a:lnTo>
                    <a:pt x="28" y="1251"/>
                  </a:lnTo>
                  <a:lnTo>
                    <a:pt x="30" y="1234"/>
                  </a:lnTo>
                  <a:lnTo>
                    <a:pt x="32" y="1221"/>
                  </a:lnTo>
                  <a:lnTo>
                    <a:pt x="34" y="1205"/>
                  </a:lnTo>
                  <a:lnTo>
                    <a:pt x="36" y="1190"/>
                  </a:lnTo>
                  <a:lnTo>
                    <a:pt x="38" y="1173"/>
                  </a:lnTo>
                  <a:lnTo>
                    <a:pt x="40" y="1158"/>
                  </a:lnTo>
                  <a:lnTo>
                    <a:pt x="41" y="1141"/>
                  </a:lnTo>
                  <a:lnTo>
                    <a:pt x="43" y="1127"/>
                  </a:lnTo>
                  <a:lnTo>
                    <a:pt x="43" y="1110"/>
                  </a:lnTo>
                  <a:lnTo>
                    <a:pt x="47" y="1095"/>
                  </a:lnTo>
                  <a:lnTo>
                    <a:pt x="47" y="1080"/>
                  </a:lnTo>
                  <a:lnTo>
                    <a:pt x="51" y="1065"/>
                  </a:lnTo>
                  <a:lnTo>
                    <a:pt x="51" y="1049"/>
                  </a:lnTo>
                  <a:lnTo>
                    <a:pt x="53" y="1034"/>
                  </a:lnTo>
                  <a:lnTo>
                    <a:pt x="55" y="1021"/>
                  </a:lnTo>
                  <a:lnTo>
                    <a:pt x="59" y="1006"/>
                  </a:lnTo>
                  <a:lnTo>
                    <a:pt x="59" y="992"/>
                  </a:lnTo>
                  <a:lnTo>
                    <a:pt x="60" y="977"/>
                  </a:lnTo>
                  <a:lnTo>
                    <a:pt x="62" y="966"/>
                  </a:lnTo>
                  <a:lnTo>
                    <a:pt x="66" y="952"/>
                  </a:lnTo>
                  <a:lnTo>
                    <a:pt x="66" y="939"/>
                  </a:lnTo>
                  <a:lnTo>
                    <a:pt x="68" y="926"/>
                  </a:lnTo>
                  <a:lnTo>
                    <a:pt x="70" y="914"/>
                  </a:lnTo>
                  <a:lnTo>
                    <a:pt x="72" y="903"/>
                  </a:lnTo>
                  <a:lnTo>
                    <a:pt x="72" y="892"/>
                  </a:lnTo>
                  <a:lnTo>
                    <a:pt x="74" y="882"/>
                  </a:lnTo>
                  <a:lnTo>
                    <a:pt x="74" y="873"/>
                  </a:lnTo>
                  <a:lnTo>
                    <a:pt x="78" y="865"/>
                  </a:lnTo>
                  <a:lnTo>
                    <a:pt x="78" y="856"/>
                  </a:lnTo>
                  <a:lnTo>
                    <a:pt x="79" y="848"/>
                  </a:lnTo>
                  <a:lnTo>
                    <a:pt x="79" y="840"/>
                  </a:lnTo>
                  <a:lnTo>
                    <a:pt x="81" y="835"/>
                  </a:lnTo>
                  <a:lnTo>
                    <a:pt x="81" y="827"/>
                  </a:lnTo>
                  <a:lnTo>
                    <a:pt x="83" y="823"/>
                  </a:lnTo>
                  <a:lnTo>
                    <a:pt x="83" y="817"/>
                  </a:lnTo>
                  <a:lnTo>
                    <a:pt x="85" y="816"/>
                  </a:lnTo>
                  <a:lnTo>
                    <a:pt x="85" y="810"/>
                  </a:lnTo>
                  <a:lnTo>
                    <a:pt x="87" y="806"/>
                  </a:lnTo>
                  <a:lnTo>
                    <a:pt x="87" y="800"/>
                  </a:lnTo>
                  <a:lnTo>
                    <a:pt x="89" y="797"/>
                  </a:lnTo>
                  <a:lnTo>
                    <a:pt x="89" y="789"/>
                  </a:lnTo>
                  <a:lnTo>
                    <a:pt x="91" y="781"/>
                  </a:lnTo>
                  <a:lnTo>
                    <a:pt x="91" y="774"/>
                  </a:lnTo>
                  <a:lnTo>
                    <a:pt x="93" y="764"/>
                  </a:lnTo>
                  <a:lnTo>
                    <a:pt x="95" y="755"/>
                  </a:lnTo>
                  <a:lnTo>
                    <a:pt x="97" y="745"/>
                  </a:lnTo>
                  <a:lnTo>
                    <a:pt x="97" y="734"/>
                  </a:lnTo>
                  <a:lnTo>
                    <a:pt x="98" y="722"/>
                  </a:lnTo>
                  <a:lnTo>
                    <a:pt x="100" y="711"/>
                  </a:lnTo>
                  <a:lnTo>
                    <a:pt x="102" y="700"/>
                  </a:lnTo>
                  <a:lnTo>
                    <a:pt x="102" y="686"/>
                  </a:lnTo>
                  <a:lnTo>
                    <a:pt x="106" y="675"/>
                  </a:lnTo>
                  <a:lnTo>
                    <a:pt x="106" y="660"/>
                  </a:lnTo>
                  <a:lnTo>
                    <a:pt x="108" y="646"/>
                  </a:lnTo>
                  <a:lnTo>
                    <a:pt x="110" y="631"/>
                  </a:lnTo>
                  <a:lnTo>
                    <a:pt x="112" y="620"/>
                  </a:lnTo>
                  <a:lnTo>
                    <a:pt x="112" y="605"/>
                  </a:lnTo>
                  <a:lnTo>
                    <a:pt x="116" y="589"/>
                  </a:lnTo>
                  <a:lnTo>
                    <a:pt x="116" y="574"/>
                  </a:lnTo>
                  <a:lnTo>
                    <a:pt x="119" y="559"/>
                  </a:lnTo>
                  <a:lnTo>
                    <a:pt x="119" y="544"/>
                  </a:lnTo>
                  <a:lnTo>
                    <a:pt x="123" y="527"/>
                  </a:lnTo>
                  <a:lnTo>
                    <a:pt x="123" y="511"/>
                  </a:lnTo>
                  <a:lnTo>
                    <a:pt x="127" y="496"/>
                  </a:lnTo>
                  <a:lnTo>
                    <a:pt x="129" y="479"/>
                  </a:lnTo>
                  <a:lnTo>
                    <a:pt x="131" y="464"/>
                  </a:lnTo>
                  <a:lnTo>
                    <a:pt x="133" y="449"/>
                  </a:lnTo>
                  <a:lnTo>
                    <a:pt x="135" y="433"/>
                  </a:lnTo>
                  <a:lnTo>
                    <a:pt x="136" y="416"/>
                  </a:lnTo>
                  <a:lnTo>
                    <a:pt x="138" y="399"/>
                  </a:lnTo>
                  <a:lnTo>
                    <a:pt x="138" y="384"/>
                  </a:lnTo>
                  <a:lnTo>
                    <a:pt x="142" y="369"/>
                  </a:lnTo>
                  <a:lnTo>
                    <a:pt x="142" y="354"/>
                  </a:lnTo>
                  <a:lnTo>
                    <a:pt x="144" y="338"/>
                  </a:lnTo>
                  <a:lnTo>
                    <a:pt x="146" y="323"/>
                  </a:lnTo>
                  <a:lnTo>
                    <a:pt x="148" y="308"/>
                  </a:lnTo>
                  <a:lnTo>
                    <a:pt x="150" y="293"/>
                  </a:lnTo>
                  <a:lnTo>
                    <a:pt x="150" y="280"/>
                  </a:lnTo>
                  <a:lnTo>
                    <a:pt x="152" y="266"/>
                  </a:lnTo>
                  <a:lnTo>
                    <a:pt x="154" y="253"/>
                  </a:lnTo>
                  <a:lnTo>
                    <a:pt x="155" y="238"/>
                  </a:lnTo>
                  <a:lnTo>
                    <a:pt x="155" y="226"/>
                  </a:lnTo>
                  <a:lnTo>
                    <a:pt x="157" y="213"/>
                  </a:lnTo>
                  <a:lnTo>
                    <a:pt x="159" y="203"/>
                  </a:lnTo>
                  <a:lnTo>
                    <a:pt x="159" y="190"/>
                  </a:lnTo>
                  <a:lnTo>
                    <a:pt x="161" y="181"/>
                  </a:lnTo>
                  <a:lnTo>
                    <a:pt x="161" y="169"/>
                  </a:lnTo>
                  <a:lnTo>
                    <a:pt x="163" y="160"/>
                  </a:lnTo>
                  <a:lnTo>
                    <a:pt x="163" y="150"/>
                  </a:lnTo>
                  <a:lnTo>
                    <a:pt x="165" y="143"/>
                  </a:lnTo>
                  <a:lnTo>
                    <a:pt x="165" y="133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9" y="116"/>
                  </a:lnTo>
                  <a:lnTo>
                    <a:pt x="169" y="110"/>
                  </a:lnTo>
                  <a:lnTo>
                    <a:pt x="169" y="108"/>
                  </a:lnTo>
                  <a:lnTo>
                    <a:pt x="171" y="103"/>
                  </a:lnTo>
                  <a:lnTo>
                    <a:pt x="171" y="10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5" name="Freeform 7"/>
            <p:cNvSpPr>
              <a:spLocks/>
            </p:cNvSpPr>
            <p:nvPr/>
          </p:nvSpPr>
          <p:spPr bwMode="auto">
            <a:xfrm>
              <a:off x="2257" y="1554"/>
              <a:ext cx="1218" cy="1144"/>
            </a:xfrm>
            <a:custGeom>
              <a:avLst/>
              <a:gdLst>
                <a:gd name="T0" fmla="*/ 0 w 2437"/>
                <a:gd name="T1" fmla="*/ 0 h 2289"/>
                <a:gd name="T2" fmla="*/ 0 w 2437"/>
                <a:gd name="T3" fmla="*/ 0 h 2289"/>
                <a:gd name="T4" fmla="*/ 0 w 2437"/>
                <a:gd name="T5" fmla="*/ 0 h 2289"/>
                <a:gd name="T6" fmla="*/ 0 w 2437"/>
                <a:gd name="T7" fmla="*/ 0 h 2289"/>
                <a:gd name="T8" fmla="*/ 0 w 2437"/>
                <a:gd name="T9" fmla="*/ 0 h 2289"/>
                <a:gd name="T10" fmla="*/ 0 w 2437"/>
                <a:gd name="T11" fmla="*/ 0 h 2289"/>
                <a:gd name="T12" fmla="*/ 0 w 2437"/>
                <a:gd name="T13" fmla="*/ 0 h 2289"/>
                <a:gd name="T14" fmla="*/ 0 w 2437"/>
                <a:gd name="T15" fmla="*/ 0 h 2289"/>
                <a:gd name="T16" fmla="*/ 0 w 2437"/>
                <a:gd name="T17" fmla="*/ 0 h 2289"/>
                <a:gd name="T18" fmla="*/ 0 w 2437"/>
                <a:gd name="T19" fmla="*/ 0 h 2289"/>
                <a:gd name="T20" fmla="*/ 0 w 2437"/>
                <a:gd name="T21" fmla="*/ 0 h 2289"/>
                <a:gd name="T22" fmla="*/ 0 w 2437"/>
                <a:gd name="T23" fmla="*/ 0 h 2289"/>
                <a:gd name="T24" fmla="*/ 0 w 2437"/>
                <a:gd name="T25" fmla="*/ 0 h 2289"/>
                <a:gd name="T26" fmla="*/ 0 w 2437"/>
                <a:gd name="T27" fmla="*/ 0 h 2289"/>
                <a:gd name="T28" fmla="*/ 0 w 2437"/>
                <a:gd name="T29" fmla="*/ 0 h 2289"/>
                <a:gd name="T30" fmla="*/ 0 w 2437"/>
                <a:gd name="T31" fmla="*/ 0 h 2289"/>
                <a:gd name="T32" fmla="*/ 0 w 2437"/>
                <a:gd name="T33" fmla="*/ 0 h 2289"/>
                <a:gd name="T34" fmla="*/ 0 w 2437"/>
                <a:gd name="T35" fmla="*/ 0 h 2289"/>
                <a:gd name="T36" fmla="*/ 0 w 2437"/>
                <a:gd name="T37" fmla="*/ 0 h 2289"/>
                <a:gd name="T38" fmla="*/ 0 w 2437"/>
                <a:gd name="T39" fmla="*/ 0 h 2289"/>
                <a:gd name="T40" fmla="*/ 0 w 2437"/>
                <a:gd name="T41" fmla="*/ 0 h 2289"/>
                <a:gd name="T42" fmla="*/ 0 w 2437"/>
                <a:gd name="T43" fmla="*/ 0 h 2289"/>
                <a:gd name="T44" fmla="*/ 0 w 2437"/>
                <a:gd name="T45" fmla="*/ 0 h 2289"/>
                <a:gd name="T46" fmla="*/ 0 w 2437"/>
                <a:gd name="T47" fmla="*/ 0 h 2289"/>
                <a:gd name="T48" fmla="*/ 0 w 2437"/>
                <a:gd name="T49" fmla="*/ 0 h 2289"/>
                <a:gd name="T50" fmla="*/ 0 w 2437"/>
                <a:gd name="T51" fmla="*/ 0 h 2289"/>
                <a:gd name="T52" fmla="*/ 0 w 2437"/>
                <a:gd name="T53" fmla="*/ 0 h 2289"/>
                <a:gd name="T54" fmla="*/ 0 w 2437"/>
                <a:gd name="T55" fmla="*/ 0 h 2289"/>
                <a:gd name="T56" fmla="*/ 0 w 2437"/>
                <a:gd name="T57" fmla="*/ 0 h 2289"/>
                <a:gd name="T58" fmla="*/ 0 w 2437"/>
                <a:gd name="T59" fmla="*/ 0 h 2289"/>
                <a:gd name="T60" fmla="*/ 0 w 2437"/>
                <a:gd name="T61" fmla="*/ 0 h 2289"/>
                <a:gd name="T62" fmla="*/ 0 w 2437"/>
                <a:gd name="T63" fmla="*/ 0 h 2289"/>
                <a:gd name="T64" fmla="*/ 0 w 2437"/>
                <a:gd name="T65" fmla="*/ 0 h 2289"/>
                <a:gd name="T66" fmla="*/ 0 w 2437"/>
                <a:gd name="T67" fmla="*/ 0 h 2289"/>
                <a:gd name="T68" fmla="*/ 0 w 2437"/>
                <a:gd name="T69" fmla="*/ 0 h 2289"/>
                <a:gd name="T70" fmla="*/ 0 w 2437"/>
                <a:gd name="T71" fmla="*/ 0 h 2289"/>
                <a:gd name="T72" fmla="*/ 0 w 2437"/>
                <a:gd name="T73" fmla="*/ 0 h 2289"/>
                <a:gd name="T74" fmla="*/ 0 w 2437"/>
                <a:gd name="T75" fmla="*/ 0 h 2289"/>
                <a:gd name="T76" fmla="*/ 0 w 2437"/>
                <a:gd name="T77" fmla="*/ 0 h 2289"/>
                <a:gd name="T78" fmla="*/ 0 w 2437"/>
                <a:gd name="T79" fmla="*/ 0 h 2289"/>
                <a:gd name="T80" fmla="*/ 0 w 2437"/>
                <a:gd name="T81" fmla="*/ 0 h 2289"/>
                <a:gd name="T82" fmla="*/ 0 w 2437"/>
                <a:gd name="T83" fmla="*/ 0 h 2289"/>
                <a:gd name="T84" fmla="*/ 0 w 2437"/>
                <a:gd name="T85" fmla="*/ 0 h 2289"/>
                <a:gd name="T86" fmla="*/ 0 w 2437"/>
                <a:gd name="T87" fmla="*/ 0 h 2289"/>
                <a:gd name="T88" fmla="*/ 0 w 2437"/>
                <a:gd name="T89" fmla="*/ 0 h 2289"/>
                <a:gd name="T90" fmla="*/ 0 w 2437"/>
                <a:gd name="T91" fmla="*/ 0 h 2289"/>
                <a:gd name="T92" fmla="*/ 0 w 2437"/>
                <a:gd name="T93" fmla="*/ 0 h 2289"/>
                <a:gd name="T94" fmla="*/ 0 w 2437"/>
                <a:gd name="T95" fmla="*/ 0 h 2289"/>
                <a:gd name="T96" fmla="*/ 0 w 2437"/>
                <a:gd name="T97" fmla="*/ 0 h 2289"/>
                <a:gd name="T98" fmla="*/ 0 w 2437"/>
                <a:gd name="T99" fmla="*/ 0 h 2289"/>
                <a:gd name="T100" fmla="*/ 0 w 2437"/>
                <a:gd name="T101" fmla="*/ 0 h 2289"/>
                <a:gd name="T102" fmla="*/ 0 w 2437"/>
                <a:gd name="T103" fmla="*/ 0 h 2289"/>
                <a:gd name="T104" fmla="*/ 0 w 2437"/>
                <a:gd name="T105" fmla="*/ 0 h 2289"/>
                <a:gd name="T106" fmla="*/ 0 w 2437"/>
                <a:gd name="T107" fmla="*/ 0 h 2289"/>
                <a:gd name="T108" fmla="*/ 0 w 2437"/>
                <a:gd name="T109" fmla="*/ 0 h 2289"/>
                <a:gd name="T110" fmla="*/ 0 w 2437"/>
                <a:gd name="T111" fmla="*/ 0 h 2289"/>
                <a:gd name="T112" fmla="*/ 0 w 2437"/>
                <a:gd name="T113" fmla="*/ 0 h 2289"/>
                <a:gd name="T114" fmla="*/ 0 w 2437"/>
                <a:gd name="T115" fmla="*/ 0 h 2289"/>
                <a:gd name="T116" fmla="*/ 0 w 2437"/>
                <a:gd name="T117" fmla="*/ 0 h 2289"/>
                <a:gd name="T118" fmla="*/ 0 w 2437"/>
                <a:gd name="T119" fmla="*/ 0 h 2289"/>
                <a:gd name="T120" fmla="*/ 0 w 2437"/>
                <a:gd name="T121" fmla="*/ 0 h 22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37"/>
                <a:gd name="T184" fmla="*/ 0 h 2289"/>
                <a:gd name="T185" fmla="*/ 2437 w 2437"/>
                <a:gd name="T186" fmla="*/ 2289 h 22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37" h="2289">
                  <a:moveTo>
                    <a:pt x="1095" y="86"/>
                  </a:moveTo>
                  <a:lnTo>
                    <a:pt x="1093" y="86"/>
                  </a:lnTo>
                  <a:lnTo>
                    <a:pt x="1087" y="88"/>
                  </a:lnTo>
                  <a:lnTo>
                    <a:pt x="1084" y="89"/>
                  </a:lnTo>
                  <a:lnTo>
                    <a:pt x="1078" y="91"/>
                  </a:lnTo>
                  <a:lnTo>
                    <a:pt x="1072" y="93"/>
                  </a:lnTo>
                  <a:lnTo>
                    <a:pt x="1066" y="97"/>
                  </a:lnTo>
                  <a:lnTo>
                    <a:pt x="1059" y="99"/>
                  </a:lnTo>
                  <a:lnTo>
                    <a:pt x="1051" y="103"/>
                  </a:lnTo>
                  <a:lnTo>
                    <a:pt x="1042" y="107"/>
                  </a:lnTo>
                  <a:lnTo>
                    <a:pt x="1034" y="110"/>
                  </a:lnTo>
                  <a:lnTo>
                    <a:pt x="1023" y="114"/>
                  </a:lnTo>
                  <a:lnTo>
                    <a:pt x="1013" y="118"/>
                  </a:lnTo>
                  <a:lnTo>
                    <a:pt x="1002" y="124"/>
                  </a:lnTo>
                  <a:lnTo>
                    <a:pt x="992" y="129"/>
                  </a:lnTo>
                  <a:lnTo>
                    <a:pt x="979" y="135"/>
                  </a:lnTo>
                  <a:lnTo>
                    <a:pt x="966" y="141"/>
                  </a:lnTo>
                  <a:lnTo>
                    <a:pt x="954" y="146"/>
                  </a:lnTo>
                  <a:lnTo>
                    <a:pt x="941" y="152"/>
                  </a:lnTo>
                  <a:lnTo>
                    <a:pt x="926" y="158"/>
                  </a:lnTo>
                  <a:lnTo>
                    <a:pt x="912" y="166"/>
                  </a:lnTo>
                  <a:lnTo>
                    <a:pt x="897" y="171"/>
                  </a:lnTo>
                  <a:lnTo>
                    <a:pt x="884" y="179"/>
                  </a:lnTo>
                  <a:lnTo>
                    <a:pt x="867" y="185"/>
                  </a:lnTo>
                  <a:lnTo>
                    <a:pt x="852" y="192"/>
                  </a:lnTo>
                  <a:lnTo>
                    <a:pt x="836" y="200"/>
                  </a:lnTo>
                  <a:lnTo>
                    <a:pt x="821" y="207"/>
                  </a:lnTo>
                  <a:lnTo>
                    <a:pt x="804" y="215"/>
                  </a:lnTo>
                  <a:lnTo>
                    <a:pt x="789" y="223"/>
                  </a:lnTo>
                  <a:lnTo>
                    <a:pt x="772" y="232"/>
                  </a:lnTo>
                  <a:lnTo>
                    <a:pt x="757" y="240"/>
                  </a:lnTo>
                  <a:lnTo>
                    <a:pt x="739" y="247"/>
                  </a:lnTo>
                  <a:lnTo>
                    <a:pt x="722" y="255"/>
                  </a:lnTo>
                  <a:lnTo>
                    <a:pt x="705" y="264"/>
                  </a:lnTo>
                  <a:lnTo>
                    <a:pt x="690" y="272"/>
                  </a:lnTo>
                  <a:lnTo>
                    <a:pt x="673" y="281"/>
                  </a:lnTo>
                  <a:lnTo>
                    <a:pt x="656" y="289"/>
                  </a:lnTo>
                  <a:lnTo>
                    <a:pt x="639" y="299"/>
                  </a:lnTo>
                  <a:lnTo>
                    <a:pt x="624" y="308"/>
                  </a:lnTo>
                  <a:lnTo>
                    <a:pt x="606" y="316"/>
                  </a:lnTo>
                  <a:lnTo>
                    <a:pt x="589" y="325"/>
                  </a:lnTo>
                  <a:lnTo>
                    <a:pt x="574" y="335"/>
                  </a:lnTo>
                  <a:lnTo>
                    <a:pt x="559" y="342"/>
                  </a:lnTo>
                  <a:lnTo>
                    <a:pt x="544" y="352"/>
                  </a:lnTo>
                  <a:lnTo>
                    <a:pt x="528" y="359"/>
                  </a:lnTo>
                  <a:lnTo>
                    <a:pt x="513" y="369"/>
                  </a:lnTo>
                  <a:lnTo>
                    <a:pt x="500" y="378"/>
                  </a:lnTo>
                  <a:lnTo>
                    <a:pt x="485" y="388"/>
                  </a:lnTo>
                  <a:lnTo>
                    <a:pt x="470" y="396"/>
                  </a:lnTo>
                  <a:lnTo>
                    <a:pt x="456" y="405"/>
                  </a:lnTo>
                  <a:lnTo>
                    <a:pt x="443" y="413"/>
                  </a:lnTo>
                  <a:lnTo>
                    <a:pt x="430" y="422"/>
                  </a:lnTo>
                  <a:lnTo>
                    <a:pt x="418" y="430"/>
                  </a:lnTo>
                  <a:lnTo>
                    <a:pt x="407" y="437"/>
                  </a:lnTo>
                  <a:lnTo>
                    <a:pt x="395" y="447"/>
                  </a:lnTo>
                  <a:lnTo>
                    <a:pt x="384" y="454"/>
                  </a:lnTo>
                  <a:lnTo>
                    <a:pt x="375" y="464"/>
                  </a:lnTo>
                  <a:lnTo>
                    <a:pt x="365" y="472"/>
                  </a:lnTo>
                  <a:lnTo>
                    <a:pt x="357" y="479"/>
                  </a:lnTo>
                  <a:lnTo>
                    <a:pt x="350" y="487"/>
                  </a:lnTo>
                  <a:lnTo>
                    <a:pt x="342" y="494"/>
                  </a:lnTo>
                  <a:lnTo>
                    <a:pt x="335" y="502"/>
                  </a:lnTo>
                  <a:lnTo>
                    <a:pt x="331" y="510"/>
                  </a:lnTo>
                  <a:lnTo>
                    <a:pt x="323" y="517"/>
                  </a:lnTo>
                  <a:lnTo>
                    <a:pt x="318" y="525"/>
                  </a:lnTo>
                  <a:lnTo>
                    <a:pt x="312" y="532"/>
                  </a:lnTo>
                  <a:lnTo>
                    <a:pt x="306" y="540"/>
                  </a:lnTo>
                  <a:lnTo>
                    <a:pt x="300" y="550"/>
                  </a:lnTo>
                  <a:lnTo>
                    <a:pt x="295" y="557"/>
                  </a:lnTo>
                  <a:lnTo>
                    <a:pt x="289" y="567"/>
                  </a:lnTo>
                  <a:lnTo>
                    <a:pt x="283" y="576"/>
                  </a:lnTo>
                  <a:lnTo>
                    <a:pt x="278" y="586"/>
                  </a:lnTo>
                  <a:lnTo>
                    <a:pt x="270" y="595"/>
                  </a:lnTo>
                  <a:lnTo>
                    <a:pt x="264" y="605"/>
                  </a:lnTo>
                  <a:lnTo>
                    <a:pt x="259" y="616"/>
                  </a:lnTo>
                  <a:lnTo>
                    <a:pt x="253" y="626"/>
                  </a:lnTo>
                  <a:lnTo>
                    <a:pt x="245" y="637"/>
                  </a:lnTo>
                  <a:lnTo>
                    <a:pt x="240" y="648"/>
                  </a:lnTo>
                  <a:lnTo>
                    <a:pt x="234" y="660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15" y="694"/>
                  </a:lnTo>
                  <a:lnTo>
                    <a:pt x="209" y="705"/>
                  </a:lnTo>
                  <a:lnTo>
                    <a:pt x="203" y="717"/>
                  </a:lnTo>
                  <a:lnTo>
                    <a:pt x="196" y="730"/>
                  </a:lnTo>
                  <a:lnTo>
                    <a:pt x="190" y="743"/>
                  </a:lnTo>
                  <a:lnTo>
                    <a:pt x="184" y="757"/>
                  </a:lnTo>
                  <a:lnTo>
                    <a:pt x="177" y="768"/>
                  </a:lnTo>
                  <a:lnTo>
                    <a:pt x="171" y="780"/>
                  </a:lnTo>
                  <a:lnTo>
                    <a:pt x="165" y="793"/>
                  </a:lnTo>
                  <a:lnTo>
                    <a:pt x="160" y="806"/>
                  </a:lnTo>
                  <a:lnTo>
                    <a:pt x="154" y="819"/>
                  </a:lnTo>
                  <a:lnTo>
                    <a:pt x="148" y="833"/>
                  </a:lnTo>
                  <a:lnTo>
                    <a:pt x="143" y="846"/>
                  </a:lnTo>
                  <a:lnTo>
                    <a:pt x="137" y="859"/>
                  </a:lnTo>
                  <a:lnTo>
                    <a:pt x="129" y="873"/>
                  </a:lnTo>
                  <a:lnTo>
                    <a:pt x="124" y="886"/>
                  </a:lnTo>
                  <a:lnTo>
                    <a:pt x="120" y="899"/>
                  </a:lnTo>
                  <a:lnTo>
                    <a:pt x="114" y="914"/>
                  </a:lnTo>
                  <a:lnTo>
                    <a:pt x="108" y="928"/>
                  </a:lnTo>
                  <a:lnTo>
                    <a:pt x="103" y="939"/>
                  </a:lnTo>
                  <a:lnTo>
                    <a:pt x="97" y="954"/>
                  </a:lnTo>
                  <a:lnTo>
                    <a:pt x="93" y="968"/>
                  </a:lnTo>
                  <a:lnTo>
                    <a:pt x="88" y="981"/>
                  </a:lnTo>
                  <a:lnTo>
                    <a:pt x="82" y="994"/>
                  </a:lnTo>
                  <a:lnTo>
                    <a:pt x="76" y="1008"/>
                  </a:lnTo>
                  <a:lnTo>
                    <a:pt x="72" y="1023"/>
                  </a:lnTo>
                  <a:lnTo>
                    <a:pt x="67" y="1034"/>
                  </a:lnTo>
                  <a:lnTo>
                    <a:pt x="63" y="1049"/>
                  </a:lnTo>
                  <a:lnTo>
                    <a:pt x="59" y="1063"/>
                  </a:lnTo>
                  <a:lnTo>
                    <a:pt x="55" y="1076"/>
                  </a:lnTo>
                  <a:lnTo>
                    <a:pt x="49" y="1089"/>
                  </a:lnTo>
                  <a:lnTo>
                    <a:pt x="48" y="1103"/>
                  </a:lnTo>
                  <a:lnTo>
                    <a:pt x="42" y="1114"/>
                  </a:lnTo>
                  <a:lnTo>
                    <a:pt x="38" y="1129"/>
                  </a:lnTo>
                  <a:lnTo>
                    <a:pt x="34" y="1141"/>
                  </a:lnTo>
                  <a:lnTo>
                    <a:pt x="30" y="1154"/>
                  </a:lnTo>
                  <a:lnTo>
                    <a:pt x="29" y="1167"/>
                  </a:lnTo>
                  <a:lnTo>
                    <a:pt x="25" y="1181"/>
                  </a:lnTo>
                  <a:lnTo>
                    <a:pt x="23" y="1192"/>
                  </a:lnTo>
                  <a:lnTo>
                    <a:pt x="19" y="1203"/>
                  </a:lnTo>
                  <a:lnTo>
                    <a:pt x="17" y="1217"/>
                  </a:lnTo>
                  <a:lnTo>
                    <a:pt x="15" y="1228"/>
                  </a:lnTo>
                  <a:lnTo>
                    <a:pt x="11" y="1240"/>
                  </a:lnTo>
                  <a:lnTo>
                    <a:pt x="10" y="1253"/>
                  </a:lnTo>
                  <a:lnTo>
                    <a:pt x="8" y="1264"/>
                  </a:lnTo>
                  <a:lnTo>
                    <a:pt x="8" y="1276"/>
                  </a:lnTo>
                  <a:lnTo>
                    <a:pt x="4" y="1285"/>
                  </a:lnTo>
                  <a:lnTo>
                    <a:pt x="4" y="1297"/>
                  </a:lnTo>
                  <a:lnTo>
                    <a:pt x="2" y="1308"/>
                  </a:lnTo>
                  <a:lnTo>
                    <a:pt x="2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2"/>
                  </a:lnTo>
                  <a:lnTo>
                    <a:pt x="0" y="1361"/>
                  </a:lnTo>
                  <a:lnTo>
                    <a:pt x="0" y="1373"/>
                  </a:lnTo>
                  <a:lnTo>
                    <a:pt x="0" y="1382"/>
                  </a:lnTo>
                  <a:lnTo>
                    <a:pt x="0" y="1394"/>
                  </a:lnTo>
                  <a:lnTo>
                    <a:pt x="0" y="1405"/>
                  </a:lnTo>
                  <a:lnTo>
                    <a:pt x="0" y="1414"/>
                  </a:lnTo>
                  <a:lnTo>
                    <a:pt x="2" y="1426"/>
                  </a:lnTo>
                  <a:lnTo>
                    <a:pt x="2" y="1435"/>
                  </a:lnTo>
                  <a:lnTo>
                    <a:pt x="4" y="1447"/>
                  </a:lnTo>
                  <a:lnTo>
                    <a:pt x="4" y="1454"/>
                  </a:lnTo>
                  <a:lnTo>
                    <a:pt x="6" y="1464"/>
                  </a:lnTo>
                  <a:lnTo>
                    <a:pt x="8" y="1473"/>
                  </a:lnTo>
                  <a:lnTo>
                    <a:pt x="10" y="1485"/>
                  </a:lnTo>
                  <a:lnTo>
                    <a:pt x="10" y="1494"/>
                  </a:lnTo>
                  <a:lnTo>
                    <a:pt x="11" y="1504"/>
                  </a:lnTo>
                  <a:lnTo>
                    <a:pt x="13" y="1513"/>
                  </a:lnTo>
                  <a:lnTo>
                    <a:pt x="17" y="1525"/>
                  </a:lnTo>
                  <a:lnTo>
                    <a:pt x="19" y="1532"/>
                  </a:lnTo>
                  <a:lnTo>
                    <a:pt x="21" y="1542"/>
                  </a:lnTo>
                  <a:lnTo>
                    <a:pt x="23" y="1549"/>
                  </a:lnTo>
                  <a:lnTo>
                    <a:pt x="27" y="1559"/>
                  </a:lnTo>
                  <a:lnTo>
                    <a:pt x="29" y="1568"/>
                  </a:lnTo>
                  <a:lnTo>
                    <a:pt x="32" y="1578"/>
                  </a:lnTo>
                  <a:lnTo>
                    <a:pt x="34" y="1587"/>
                  </a:lnTo>
                  <a:lnTo>
                    <a:pt x="38" y="1597"/>
                  </a:lnTo>
                  <a:lnTo>
                    <a:pt x="40" y="1605"/>
                  </a:lnTo>
                  <a:lnTo>
                    <a:pt x="42" y="1612"/>
                  </a:lnTo>
                  <a:lnTo>
                    <a:pt x="46" y="1622"/>
                  </a:lnTo>
                  <a:lnTo>
                    <a:pt x="48" y="1629"/>
                  </a:lnTo>
                  <a:lnTo>
                    <a:pt x="49" y="1637"/>
                  </a:lnTo>
                  <a:lnTo>
                    <a:pt x="55" y="1644"/>
                  </a:lnTo>
                  <a:lnTo>
                    <a:pt x="57" y="1652"/>
                  </a:lnTo>
                  <a:lnTo>
                    <a:pt x="61" y="1660"/>
                  </a:lnTo>
                  <a:lnTo>
                    <a:pt x="63" y="1667"/>
                  </a:lnTo>
                  <a:lnTo>
                    <a:pt x="67" y="1675"/>
                  </a:lnTo>
                  <a:lnTo>
                    <a:pt x="70" y="1682"/>
                  </a:lnTo>
                  <a:lnTo>
                    <a:pt x="74" y="1690"/>
                  </a:lnTo>
                  <a:lnTo>
                    <a:pt x="76" y="1696"/>
                  </a:lnTo>
                  <a:lnTo>
                    <a:pt x="80" y="1703"/>
                  </a:lnTo>
                  <a:lnTo>
                    <a:pt x="84" y="1709"/>
                  </a:lnTo>
                  <a:lnTo>
                    <a:pt x="88" y="1717"/>
                  </a:lnTo>
                  <a:lnTo>
                    <a:pt x="91" y="1722"/>
                  </a:lnTo>
                  <a:lnTo>
                    <a:pt x="95" y="1730"/>
                  </a:lnTo>
                  <a:lnTo>
                    <a:pt x="99" y="1736"/>
                  </a:lnTo>
                  <a:lnTo>
                    <a:pt x="103" y="1741"/>
                  </a:lnTo>
                  <a:lnTo>
                    <a:pt x="105" y="1747"/>
                  </a:lnTo>
                  <a:lnTo>
                    <a:pt x="108" y="1753"/>
                  </a:lnTo>
                  <a:lnTo>
                    <a:pt x="112" y="1759"/>
                  </a:lnTo>
                  <a:lnTo>
                    <a:pt x="116" y="1764"/>
                  </a:lnTo>
                  <a:lnTo>
                    <a:pt x="120" y="1770"/>
                  </a:lnTo>
                  <a:lnTo>
                    <a:pt x="124" y="1776"/>
                  </a:lnTo>
                  <a:lnTo>
                    <a:pt x="126" y="1779"/>
                  </a:lnTo>
                  <a:lnTo>
                    <a:pt x="129" y="1785"/>
                  </a:lnTo>
                  <a:lnTo>
                    <a:pt x="135" y="1795"/>
                  </a:lnTo>
                  <a:lnTo>
                    <a:pt x="143" y="1802"/>
                  </a:lnTo>
                  <a:lnTo>
                    <a:pt x="150" y="1810"/>
                  </a:lnTo>
                  <a:lnTo>
                    <a:pt x="158" y="1819"/>
                  </a:lnTo>
                  <a:lnTo>
                    <a:pt x="164" y="1825"/>
                  </a:lnTo>
                  <a:lnTo>
                    <a:pt x="167" y="1831"/>
                  </a:lnTo>
                  <a:lnTo>
                    <a:pt x="173" y="1836"/>
                  </a:lnTo>
                  <a:lnTo>
                    <a:pt x="181" y="1842"/>
                  </a:lnTo>
                  <a:lnTo>
                    <a:pt x="186" y="1848"/>
                  </a:lnTo>
                  <a:lnTo>
                    <a:pt x="192" y="1854"/>
                  </a:lnTo>
                  <a:lnTo>
                    <a:pt x="198" y="1861"/>
                  </a:lnTo>
                  <a:lnTo>
                    <a:pt x="205" y="1869"/>
                  </a:lnTo>
                  <a:lnTo>
                    <a:pt x="211" y="1874"/>
                  </a:lnTo>
                  <a:lnTo>
                    <a:pt x="219" y="1882"/>
                  </a:lnTo>
                  <a:lnTo>
                    <a:pt x="226" y="1888"/>
                  </a:lnTo>
                  <a:lnTo>
                    <a:pt x="236" y="1895"/>
                  </a:lnTo>
                  <a:lnTo>
                    <a:pt x="243" y="1903"/>
                  </a:lnTo>
                  <a:lnTo>
                    <a:pt x="251" y="1911"/>
                  </a:lnTo>
                  <a:lnTo>
                    <a:pt x="259" y="1918"/>
                  </a:lnTo>
                  <a:lnTo>
                    <a:pt x="268" y="1926"/>
                  </a:lnTo>
                  <a:lnTo>
                    <a:pt x="276" y="1933"/>
                  </a:lnTo>
                  <a:lnTo>
                    <a:pt x="283" y="1941"/>
                  </a:lnTo>
                  <a:lnTo>
                    <a:pt x="293" y="1949"/>
                  </a:lnTo>
                  <a:lnTo>
                    <a:pt x="300" y="1956"/>
                  </a:lnTo>
                  <a:lnTo>
                    <a:pt x="310" y="1964"/>
                  </a:lnTo>
                  <a:lnTo>
                    <a:pt x="318" y="1973"/>
                  </a:lnTo>
                  <a:lnTo>
                    <a:pt x="327" y="1981"/>
                  </a:lnTo>
                  <a:lnTo>
                    <a:pt x="337" y="1989"/>
                  </a:lnTo>
                  <a:lnTo>
                    <a:pt x="346" y="1996"/>
                  </a:lnTo>
                  <a:lnTo>
                    <a:pt x="354" y="2006"/>
                  </a:lnTo>
                  <a:lnTo>
                    <a:pt x="363" y="2013"/>
                  </a:lnTo>
                  <a:lnTo>
                    <a:pt x="373" y="2021"/>
                  </a:lnTo>
                  <a:lnTo>
                    <a:pt x="380" y="2028"/>
                  </a:lnTo>
                  <a:lnTo>
                    <a:pt x="388" y="2036"/>
                  </a:lnTo>
                  <a:lnTo>
                    <a:pt x="397" y="2044"/>
                  </a:lnTo>
                  <a:lnTo>
                    <a:pt x="405" y="2051"/>
                  </a:lnTo>
                  <a:lnTo>
                    <a:pt x="414" y="2057"/>
                  </a:lnTo>
                  <a:lnTo>
                    <a:pt x="422" y="2065"/>
                  </a:lnTo>
                  <a:lnTo>
                    <a:pt x="432" y="2072"/>
                  </a:lnTo>
                  <a:lnTo>
                    <a:pt x="439" y="2080"/>
                  </a:lnTo>
                  <a:lnTo>
                    <a:pt x="445" y="2087"/>
                  </a:lnTo>
                  <a:lnTo>
                    <a:pt x="454" y="2093"/>
                  </a:lnTo>
                  <a:lnTo>
                    <a:pt x="460" y="2101"/>
                  </a:lnTo>
                  <a:lnTo>
                    <a:pt x="470" y="2106"/>
                  </a:lnTo>
                  <a:lnTo>
                    <a:pt x="475" y="2112"/>
                  </a:lnTo>
                  <a:lnTo>
                    <a:pt x="483" y="2118"/>
                  </a:lnTo>
                  <a:lnTo>
                    <a:pt x="489" y="2124"/>
                  </a:lnTo>
                  <a:lnTo>
                    <a:pt x="496" y="2131"/>
                  </a:lnTo>
                  <a:lnTo>
                    <a:pt x="502" y="2135"/>
                  </a:lnTo>
                  <a:lnTo>
                    <a:pt x="508" y="2139"/>
                  </a:lnTo>
                  <a:lnTo>
                    <a:pt x="513" y="2144"/>
                  </a:lnTo>
                  <a:lnTo>
                    <a:pt x="517" y="2148"/>
                  </a:lnTo>
                  <a:lnTo>
                    <a:pt x="527" y="2156"/>
                  </a:lnTo>
                  <a:lnTo>
                    <a:pt x="536" y="2163"/>
                  </a:lnTo>
                  <a:lnTo>
                    <a:pt x="542" y="2169"/>
                  </a:lnTo>
                  <a:lnTo>
                    <a:pt x="546" y="2173"/>
                  </a:lnTo>
                  <a:lnTo>
                    <a:pt x="549" y="2175"/>
                  </a:lnTo>
                  <a:lnTo>
                    <a:pt x="551" y="2177"/>
                  </a:lnTo>
                  <a:lnTo>
                    <a:pt x="553" y="2179"/>
                  </a:lnTo>
                  <a:lnTo>
                    <a:pt x="559" y="2181"/>
                  </a:lnTo>
                  <a:lnTo>
                    <a:pt x="567" y="2182"/>
                  </a:lnTo>
                  <a:lnTo>
                    <a:pt x="568" y="2184"/>
                  </a:lnTo>
                  <a:lnTo>
                    <a:pt x="574" y="2186"/>
                  </a:lnTo>
                  <a:lnTo>
                    <a:pt x="580" y="2188"/>
                  </a:lnTo>
                  <a:lnTo>
                    <a:pt x="586" y="2190"/>
                  </a:lnTo>
                  <a:lnTo>
                    <a:pt x="589" y="2192"/>
                  </a:lnTo>
                  <a:lnTo>
                    <a:pt x="595" y="2194"/>
                  </a:lnTo>
                  <a:lnTo>
                    <a:pt x="603" y="2198"/>
                  </a:lnTo>
                  <a:lnTo>
                    <a:pt x="610" y="2200"/>
                  </a:lnTo>
                  <a:lnTo>
                    <a:pt x="618" y="2201"/>
                  </a:lnTo>
                  <a:lnTo>
                    <a:pt x="625" y="2205"/>
                  </a:lnTo>
                  <a:lnTo>
                    <a:pt x="633" y="2207"/>
                  </a:lnTo>
                  <a:lnTo>
                    <a:pt x="643" y="2211"/>
                  </a:lnTo>
                  <a:lnTo>
                    <a:pt x="650" y="2213"/>
                  </a:lnTo>
                  <a:lnTo>
                    <a:pt x="660" y="2217"/>
                  </a:lnTo>
                  <a:lnTo>
                    <a:pt x="669" y="2219"/>
                  </a:lnTo>
                  <a:lnTo>
                    <a:pt x="679" y="2220"/>
                  </a:lnTo>
                  <a:lnTo>
                    <a:pt x="688" y="2224"/>
                  </a:lnTo>
                  <a:lnTo>
                    <a:pt x="700" y="2226"/>
                  </a:lnTo>
                  <a:lnTo>
                    <a:pt x="709" y="2230"/>
                  </a:lnTo>
                  <a:lnTo>
                    <a:pt x="720" y="2234"/>
                  </a:lnTo>
                  <a:lnTo>
                    <a:pt x="732" y="2236"/>
                  </a:lnTo>
                  <a:lnTo>
                    <a:pt x="743" y="2239"/>
                  </a:lnTo>
                  <a:lnTo>
                    <a:pt x="755" y="2243"/>
                  </a:lnTo>
                  <a:lnTo>
                    <a:pt x="768" y="2247"/>
                  </a:lnTo>
                  <a:lnTo>
                    <a:pt x="779" y="2249"/>
                  </a:lnTo>
                  <a:lnTo>
                    <a:pt x="791" y="2251"/>
                  </a:lnTo>
                  <a:lnTo>
                    <a:pt x="804" y="2255"/>
                  </a:lnTo>
                  <a:lnTo>
                    <a:pt x="816" y="2257"/>
                  </a:lnTo>
                  <a:lnTo>
                    <a:pt x="829" y="2260"/>
                  </a:lnTo>
                  <a:lnTo>
                    <a:pt x="842" y="2262"/>
                  </a:lnTo>
                  <a:lnTo>
                    <a:pt x="855" y="2266"/>
                  </a:lnTo>
                  <a:lnTo>
                    <a:pt x="869" y="2268"/>
                  </a:lnTo>
                  <a:lnTo>
                    <a:pt x="882" y="2270"/>
                  </a:lnTo>
                  <a:lnTo>
                    <a:pt x="895" y="2272"/>
                  </a:lnTo>
                  <a:lnTo>
                    <a:pt x="909" y="2274"/>
                  </a:lnTo>
                  <a:lnTo>
                    <a:pt x="924" y="2278"/>
                  </a:lnTo>
                  <a:lnTo>
                    <a:pt x="937" y="2278"/>
                  </a:lnTo>
                  <a:lnTo>
                    <a:pt x="952" y="2279"/>
                  </a:lnTo>
                  <a:lnTo>
                    <a:pt x="966" y="2281"/>
                  </a:lnTo>
                  <a:lnTo>
                    <a:pt x="981" y="2283"/>
                  </a:lnTo>
                  <a:lnTo>
                    <a:pt x="994" y="2285"/>
                  </a:lnTo>
                  <a:lnTo>
                    <a:pt x="1009" y="2285"/>
                  </a:lnTo>
                  <a:lnTo>
                    <a:pt x="1023" y="2287"/>
                  </a:lnTo>
                  <a:lnTo>
                    <a:pt x="1038" y="2287"/>
                  </a:lnTo>
                  <a:lnTo>
                    <a:pt x="1051" y="2287"/>
                  </a:lnTo>
                  <a:lnTo>
                    <a:pt x="1066" y="2287"/>
                  </a:lnTo>
                  <a:lnTo>
                    <a:pt x="1082" y="2287"/>
                  </a:lnTo>
                  <a:lnTo>
                    <a:pt x="1097" y="2289"/>
                  </a:lnTo>
                  <a:lnTo>
                    <a:pt x="1110" y="2287"/>
                  </a:lnTo>
                  <a:lnTo>
                    <a:pt x="1125" y="2287"/>
                  </a:lnTo>
                  <a:lnTo>
                    <a:pt x="1139" y="2285"/>
                  </a:lnTo>
                  <a:lnTo>
                    <a:pt x="1154" y="2285"/>
                  </a:lnTo>
                  <a:lnTo>
                    <a:pt x="1169" y="2283"/>
                  </a:lnTo>
                  <a:lnTo>
                    <a:pt x="1184" y="2281"/>
                  </a:lnTo>
                  <a:lnTo>
                    <a:pt x="1198" y="2279"/>
                  </a:lnTo>
                  <a:lnTo>
                    <a:pt x="1213" y="2279"/>
                  </a:lnTo>
                  <a:lnTo>
                    <a:pt x="1228" y="2276"/>
                  </a:lnTo>
                  <a:lnTo>
                    <a:pt x="1241" y="2274"/>
                  </a:lnTo>
                  <a:lnTo>
                    <a:pt x="1257" y="2270"/>
                  </a:lnTo>
                  <a:lnTo>
                    <a:pt x="1272" y="2268"/>
                  </a:lnTo>
                  <a:lnTo>
                    <a:pt x="1285" y="2264"/>
                  </a:lnTo>
                  <a:lnTo>
                    <a:pt x="1302" y="2260"/>
                  </a:lnTo>
                  <a:lnTo>
                    <a:pt x="1317" y="2257"/>
                  </a:lnTo>
                  <a:lnTo>
                    <a:pt x="1333" y="2255"/>
                  </a:lnTo>
                  <a:lnTo>
                    <a:pt x="1348" y="2249"/>
                  </a:lnTo>
                  <a:lnTo>
                    <a:pt x="1363" y="2245"/>
                  </a:lnTo>
                  <a:lnTo>
                    <a:pt x="1380" y="2241"/>
                  </a:lnTo>
                  <a:lnTo>
                    <a:pt x="1397" y="2238"/>
                  </a:lnTo>
                  <a:lnTo>
                    <a:pt x="1412" y="2234"/>
                  </a:lnTo>
                  <a:lnTo>
                    <a:pt x="1429" y="2230"/>
                  </a:lnTo>
                  <a:lnTo>
                    <a:pt x="1445" y="2224"/>
                  </a:lnTo>
                  <a:lnTo>
                    <a:pt x="1462" y="2220"/>
                  </a:lnTo>
                  <a:lnTo>
                    <a:pt x="1477" y="2217"/>
                  </a:lnTo>
                  <a:lnTo>
                    <a:pt x="1494" y="2211"/>
                  </a:lnTo>
                  <a:lnTo>
                    <a:pt x="1509" y="2207"/>
                  </a:lnTo>
                  <a:lnTo>
                    <a:pt x="1526" y="2201"/>
                  </a:lnTo>
                  <a:lnTo>
                    <a:pt x="1542" y="2196"/>
                  </a:lnTo>
                  <a:lnTo>
                    <a:pt x="1559" y="2190"/>
                  </a:lnTo>
                  <a:lnTo>
                    <a:pt x="1576" y="2184"/>
                  </a:lnTo>
                  <a:lnTo>
                    <a:pt x="1593" y="2181"/>
                  </a:lnTo>
                  <a:lnTo>
                    <a:pt x="1608" y="2173"/>
                  </a:lnTo>
                  <a:lnTo>
                    <a:pt x="1625" y="2167"/>
                  </a:lnTo>
                  <a:lnTo>
                    <a:pt x="1640" y="2162"/>
                  </a:lnTo>
                  <a:lnTo>
                    <a:pt x="1658" y="2156"/>
                  </a:lnTo>
                  <a:lnTo>
                    <a:pt x="1673" y="2148"/>
                  </a:lnTo>
                  <a:lnTo>
                    <a:pt x="1690" y="2143"/>
                  </a:lnTo>
                  <a:lnTo>
                    <a:pt x="1705" y="2137"/>
                  </a:lnTo>
                  <a:lnTo>
                    <a:pt x="1722" y="2131"/>
                  </a:lnTo>
                  <a:lnTo>
                    <a:pt x="1737" y="2124"/>
                  </a:lnTo>
                  <a:lnTo>
                    <a:pt x="1753" y="2116"/>
                  </a:lnTo>
                  <a:lnTo>
                    <a:pt x="1768" y="2108"/>
                  </a:lnTo>
                  <a:lnTo>
                    <a:pt x="1785" y="2101"/>
                  </a:lnTo>
                  <a:lnTo>
                    <a:pt x="1800" y="2093"/>
                  </a:lnTo>
                  <a:lnTo>
                    <a:pt x="1813" y="2086"/>
                  </a:lnTo>
                  <a:lnTo>
                    <a:pt x="1829" y="2078"/>
                  </a:lnTo>
                  <a:lnTo>
                    <a:pt x="1846" y="2070"/>
                  </a:lnTo>
                  <a:lnTo>
                    <a:pt x="1859" y="2063"/>
                  </a:lnTo>
                  <a:lnTo>
                    <a:pt x="1874" y="2055"/>
                  </a:lnTo>
                  <a:lnTo>
                    <a:pt x="1888" y="2046"/>
                  </a:lnTo>
                  <a:lnTo>
                    <a:pt x="1903" y="2040"/>
                  </a:lnTo>
                  <a:lnTo>
                    <a:pt x="1916" y="2030"/>
                  </a:lnTo>
                  <a:lnTo>
                    <a:pt x="1929" y="2023"/>
                  </a:lnTo>
                  <a:lnTo>
                    <a:pt x="1945" y="2013"/>
                  </a:lnTo>
                  <a:lnTo>
                    <a:pt x="1958" y="2006"/>
                  </a:lnTo>
                  <a:lnTo>
                    <a:pt x="1969" y="1996"/>
                  </a:lnTo>
                  <a:lnTo>
                    <a:pt x="1983" y="1987"/>
                  </a:lnTo>
                  <a:lnTo>
                    <a:pt x="1994" y="1977"/>
                  </a:lnTo>
                  <a:lnTo>
                    <a:pt x="2007" y="1970"/>
                  </a:lnTo>
                  <a:lnTo>
                    <a:pt x="2019" y="1960"/>
                  </a:lnTo>
                  <a:lnTo>
                    <a:pt x="2032" y="1951"/>
                  </a:lnTo>
                  <a:lnTo>
                    <a:pt x="2043" y="1941"/>
                  </a:lnTo>
                  <a:lnTo>
                    <a:pt x="2053" y="1933"/>
                  </a:lnTo>
                  <a:lnTo>
                    <a:pt x="2064" y="1922"/>
                  </a:lnTo>
                  <a:lnTo>
                    <a:pt x="2074" y="1913"/>
                  </a:lnTo>
                  <a:lnTo>
                    <a:pt x="2085" y="1903"/>
                  </a:lnTo>
                  <a:lnTo>
                    <a:pt x="2095" y="1894"/>
                  </a:lnTo>
                  <a:lnTo>
                    <a:pt x="2104" y="1882"/>
                  </a:lnTo>
                  <a:lnTo>
                    <a:pt x="2114" y="1874"/>
                  </a:lnTo>
                  <a:lnTo>
                    <a:pt x="2121" y="1863"/>
                  </a:lnTo>
                  <a:lnTo>
                    <a:pt x="2131" y="1854"/>
                  </a:lnTo>
                  <a:lnTo>
                    <a:pt x="2138" y="1842"/>
                  </a:lnTo>
                  <a:lnTo>
                    <a:pt x="2146" y="1833"/>
                  </a:lnTo>
                  <a:lnTo>
                    <a:pt x="2154" y="1821"/>
                  </a:lnTo>
                  <a:lnTo>
                    <a:pt x="2161" y="1812"/>
                  </a:lnTo>
                  <a:lnTo>
                    <a:pt x="2169" y="1800"/>
                  </a:lnTo>
                  <a:lnTo>
                    <a:pt x="2178" y="1791"/>
                  </a:lnTo>
                  <a:lnTo>
                    <a:pt x="2186" y="1781"/>
                  </a:lnTo>
                  <a:lnTo>
                    <a:pt x="2196" y="1772"/>
                  </a:lnTo>
                  <a:lnTo>
                    <a:pt x="2201" y="1762"/>
                  </a:lnTo>
                  <a:lnTo>
                    <a:pt x="2211" y="1753"/>
                  </a:lnTo>
                  <a:lnTo>
                    <a:pt x="2218" y="1741"/>
                  </a:lnTo>
                  <a:lnTo>
                    <a:pt x="2228" y="1732"/>
                  </a:lnTo>
                  <a:lnTo>
                    <a:pt x="2235" y="1722"/>
                  </a:lnTo>
                  <a:lnTo>
                    <a:pt x="2243" y="1713"/>
                  </a:lnTo>
                  <a:lnTo>
                    <a:pt x="2251" y="1702"/>
                  </a:lnTo>
                  <a:lnTo>
                    <a:pt x="2260" y="1694"/>
                  </a:lnTo>
                  <a:lnTo>
                    <a:pt x="2266" y="1684"/>
                  </a:lnTo>
                  <a:lnTo>
                    <a:pt x="2275" y="1675"/>
                  </a:lnTo>
                  <a:lnTo>
                    <a:pt x="2281" y="1665"/>
                  </a:lnTo>
                  <a:lnTo>
                    <a:pt x="2289" y="1656"/>
                  </a:lnTo>
                  <a:lnTo>
                    <a:pt x="2296" y="1644"/>
                  </a:lnTo>
                  <a:lnTo>
                    <a:pt x="2304" y="1635"/>
                  </a:lnTo>
                  <a:lnTo>
                    <a:pt x="2311" y="1627"/>
                  </a:lnTo>
                  <a:lnTo>
                    <a:pt x="2319" y="1616"/>
                  </a:lnTo>
                  <a:lnTo>
                    <a:pt x="2325" y="1606"/>
                  </a:lnTo>
                  <a:lnTo>
                    <a:pt x="2332" y="1597"/>
                  </a:lnTo>
                  <a:lnTo>
                    <a:pt x="2338" y="1587"/>
                  </a:lnTo>
                  <a:lnTo>
                    <a:pt x="2346" y="1578"/>
                  </a:lnTo>
                  <a:lnTo>
                    <a:pt x="2351" y="1568"/>
                  </a:lnTo>
                  <a:lnTo>
                    <a:pt x="2357" y="1559"/>
                  </a:lnTo>
                  <a:lnTo>
                    <a:pt x="2363" y="1549"/>
                  </a:lnTo>
                  <a:lnTo>
                    <a:pt x="2370" y="1540"/>
                  </a:lnTo>
                  <a:lnTo>
                    <a:pt x="2374" y="1530"/>
                  </a:lnTo>
                  <a:lnTo>
                    <a:pt x="2380" y="1521"/>
                  </a:lnTo>
                  <a:lnTo>
                    <a:pt x="2386" y="1510"/>
                  </a:lnTo>
                  <a:lnTo>
                    <a:pt x="2391" y="1500"/>
                  </a:lnTo>
                  <a:lnTo>
                    <a:pt x="2395" y="1490"/>
                  </a:lnTo>
                  <a:lnTo>
                    <a:pt x="2401" y="1479"/>
                  </a:lnTo>
                  <a:lnTo>
                    <a:pt x="2405" y="1470"/>
                  </a:lnTo>
                  <a:lnTo>
                    <a:pt x="2410" y="1460"/>
                  </a:lnTo>
                  <a:lnTo>
                    <a:pt x="2412" y="1449"/>
                  </a:lnTo>
                  <a:lnTo>
                    <a:pt x="2416" y="1439"/>
                  </a:lnTo>
                  <a:lnTo>
                    <a:pt x="2420" y="1428"/>
                  </a:lnTo>
                  <a:lnTo>
                    <a:pt x="2422" y="1418"/>
                  </a:lnTo>
                  <a:lnTo>
                    <a:pt x="2425" y="1407"/>
                  </a:lnTo>
                  <a:lnTo>
                    <a:pt x="2427" y="1397"/>
                  </a:lnTo>
                  <a:lnTo>
                    <a:pt x="2429" y="1386"/>
                  </a:lnTo>
                  <a:lnTo>
                    <a:pt x="2433" y="1376"/>
                  </a:lnTo>
                  <a:lnTo>
                    <a:pt x="2433" y="1365"/>
                  </a:lnTo>
                  <a:lnTo>
                    <a:pt x="2435" y="1354"/>
                  </a:lnTo>
                  <a:lnTo>
                    <a:pt x="2435" y="1342"/>
                  </a:lnTo>
                  <a:lnTo>
                    <a:pt x="2437" y="1333"/>
                  </a:lnTo>
                  <a:lnTo>
                    <a:pt x="2437" y="1321"/>
                  </a:lnTo>
                  <a:lnTo>
                    <a:pt x="2437" y="1310"/>
                  </a:lnTo>
                  <a:lnTo>
                    <a:pt x="2437" y="1298"/>
                  </a:lnTo>
                  <a:lnTo>
                    <a:pt x="2437" y="1287"/>
                  </a:lnTo>
                  <a:lnTo>
                    <a:pt x="2435" y="1274"/>
                  </a:lnTo>
                  <a:lnTo>
                    <a:pt x="2433" y="1262"/>
                  </a:lnTo>
                  <a:lnTo>
                    <a:pt x="2431" y="1251"/>
                  </a:lnTo>
                  <a:lnTo>
                    <a:pt x="2429" y="1240"/>
                  </a:lnTo>
                  <a:lnTo>
                    <a:pt x="2427" y="1226"/>
                  </a:lnTo>
                  <a:lnTo>
                    <a:pt x="2425" y="1215"/>
                  </a:lnTo>
                  <a:lnTo>
                    <a:pt x="2422" y="1202"/>
                  </a:lnTo>
                  <a:lnTo>
                    <a:pt x="2420" y="1190"/>
                  </a:lnTo>
                  <a:lnTo>
                    <a:pt x="2414" y="1177"/>
                  </a:lnTo>
                  <a:lnTo>
                    <a:pt x="2410" y="1165"/>
                  </a:lnTo>
                  <a:lnTo>
                    <a:pt x="2406" y="1152"/>
                  </a:lnTo>
                  <a:lnTo>
                    <a:pt x="2403" y="1139"/>
                  </a:lnTo>
                  <a:lnTo>
                    <a:pt x="2399" y="1126"/>
                  </a:lnTo>
                  <a:lnTo>
                    <a:pt x="2395" y="1114"/>
                  </a:lnTo>
                  <a:lnTo>
                    <a:pt x="2391" y="1101"/>
                  </a:lnTo>
                  <a:lnTo>
                    <a:pt x="2387" y="1089"/>
                  </a:lnTo>
                  <a:lnTo>
                    <a:pt x="2384" y="1076"/>
                  </a:lnTo>
                  <a:lnTo>
                    <a:pt x="2380" y="1065"/>
                  </a:lnTo>
                  <a:lnTo>
                    <a:pt x="2376" y="1051"/>
                  </a:lnTo>
                  <a:lnTo>
                    <a:pt x="2374" y="1040"/>
                  </a:lnTo>
                  <a:lnTo>
                    <a:pt x="2370" y="1027"/>
                  </a:lnTo>
                  <a:lnTo>
                    <a:pt x="2367" y="1015"/>
                  </a:lnTo>
                  <a:lnTo>
                    <a:pt x="2363" y="1004"/>
                  </a:lnTo>
                  <a:lnTo>
                    <a:pt x="2361" y="992"/>
                  </a:lnTo>
                  <a:lnTo>
                    <a:pt x="2357" y="979"/>
                  </a:lnTo>
                  <a:lnTo>
                    <a:pt x="2353" y="968"/>
                  </a:lnTo>
                  <a:lnTo>
                    <a:pt x="2349" y="954"/>
                  </a:lnTo>
                  <a:lnTo>
                    <a:pt x="2346" y="943"/>
                  </a:lnTo>
                  <a:lnTo>
                    <a:pt x="2344" y="934"/>
                  </a:lnTo>
                  <a:lnTo>
                    <a:pt x="2340" y="922"/>
                  </a:lnTo>
                  <a:lnTo>
                    <a:pt x="2338" y="911"/>
                  </a:lnTo>
                  <a:lnTo>
                    <a:pt x="2334" y="899"/>
                  </a:lnTo>
                  <a:lnTo>
                    <a:pt x="2330" y="888"/>
                  </a:lnTo>
                  <a:lnTo>
                    <a:pt x="2329" y="876"/>
                  </a:lnTo>
                  <a:lnTo>
                    <a:pt x="2325" y="865"/>
                  </a:lnTo>
                  <a:lnTo>
                    <a:pt x="2321" y="854"/>
                  </a:lnTo>
                  <a:lnTo>
                    <a:pt x="2317" y="842"/>
                  </a:lnTo>
                  <a:lnTo>
                    <a:pt x="2315" y="833"/>
                  </a:lnTo>
                  <a:lnTo>
                    <a:pt x="2311" y="821"/>
                  </a:lnTo>
                  <a:lnTo>
                    <a:pt x="2310" y="812"/>
                  </a:lnTo>
                  <a:lnTo>
                    <a:pt x="2306" y="800"/>
                  </a:lnTo>
                  <a:lnTo>
                    <a:pt x="2302" y="791"/>
                  </a:lnTo>
                  <a:lnTo>
                    <a:pt x="2298" y="780"/>
                  </a:lnTo>
                  <a:lnTo>
                    <a:pt x="2294" y="770"/>
                  </a:lnTo>
                  <a:lnTo>
                    <a:pt x="2291" y="761"/>
                  </a:lnTo>
                  <a:lnTo>
                    <a:pt x="2289" y="751"/>
                  </a:lnTo>
                  <a:lnTo>
                    <a:pt x="2285" y="742"/>
                  </a:lnTo>
                  <a:lnTo>
                    <a:pt x="2283" y="732"/>
                  </a:lnTo>
                  <a:lnTo>
                    <a:pt x="2279" y="722"/>
                  </a:lnTo>
                  <a:lnTo>
                    <a:pt x="2275" y="713"/>
                  </a:lnTo>
                  <a:lnTo>
                    <a:pt x="2272" y="705"/>
                  </a:lnTo>
                  <a:lnTo>
                    <a:pt x="2270" y="696"/>
                  </a:lnTo>
                  <a:lnTo>
                    <a:pt x="2266" y="686"/>
                  </a:lnTo>
                  <a:lnTo>
                    <a:pt x="2262" y="679"/>
                  </a:lnTo>
                  <a:lnTo>
                    <a:pt x="2260" y="671"/>
                  </a:lnTo>
                  <a:lnTo>
                    <a:pt x="2256" y="664"/>
                  </a:lnTo>
                  <a:lnTo>
                    <a:pt x="2253" y="656"/>
                  </a:lnTo>
                  <a:lnTo>
                    <a:pt x="2249" y="646"/>
                  </a:lnTo>
                  <a:lnTo>
                    <a:pt x="2245" y="639"/>
                  </a:lnTo>
                  <a:lnTo>
                    <a:pt x="2243" y="633"/>
                  </a:lnTo>
                  <a:lnTo>
                    <a:pt x="2239" y="626"/>
                  </a:lnTo>
                  <a:lnTo>
                    <a:pt x="2235" y="618"/>
                  </a:lnTo>
                  <a:lnTo>
                    <a:pt x="2232" y="610"/>
                  </a:lnTo>
                  <a:lnTo>
                    <a:pt x="2228" y="605"/>
                  </a:lnTo>
                  <a:lnTo>
                    <a:pt x="2224" y="599"/>
                  </a:lnTo>
                  <a:lnTo>
                    <a:pt x="2220" y="593"/>
                  </a:lnTo>
                  <a:lnTo>
                    <a:pt x="2216" y="588"/>
                  </a:lnTo>
                  <a:lnTo>
                    <a:pt x="2213" y="582"/>
                  </a:lnTo>
                  <a:lnTo>
                    <a:pt x="2209" y="576"/>
                  </a:lnTo>
                  <a:lnTo>
                    <a:pt x="2205" y="570"/>
                  </a:lnTo>
                  <a:lnTo>
                    <a:pt x="2201" y="565"/>
                  </a:lnTo>
                  <a:lnTo>
                    <a:pt x="2199" y="561"/>
                  </a:lnTo>
                  <a:lnTo>
                    <a:pt x="2196" y="555"/>
                  </a:lnTo>
                  <a:lnTo>
                    <a:pt x="2190" y="550"/>
                  </a:lnTo>
                  <a:lnTo>
                    <a:pt x="2184" y="544"/>
                  </a:lnTo>
                  <a:lnTo>
                    <a:pt x="2180" y="540"/>
                  </a:lnTo>
                  <a:lnTo>
                    <a:pt x="2173" y="534"/>
                  </a:lnTo>
                  <a:lnTo>
                    <a:pt x="2167" y="529"/>
                  </a:lnTo>
                  <a:lnTo>
                    <a:pt x="2161" y="523"/>
                  </a:lnTo>
                  <a:lnTo>
                    <a:pt x="2156" y="517"/>
                  </a:lnTo>
                  <a:lnTo>
                    <a:pt x="2148" y="510"/>
                  </a:lnTo>
                  <a:lnTo>
                    <a:pt x="2140" y="504"/>
                  </a:lnTo>
                  <a:lnTo>
                    <a:pt x="2133" y="498"/>
                  </a:lnTo>
                  <a:lnTo>
                    <a:pt x="2127" y="492"/>
                  </a:lnTo>
                  <a:lnTo>
                    <a:pt x="2119" y="485"/>
                  </a:lnTo>
                  <a:lnTo>
                    <a:pt x="2112" y="479"/>
                  </a:lnTo>
                  <a:lnTo>
                    <a:pt x="2104" y="472"/>
                  </a:lnTo>
                  <a:lnTo>
                    <a:pt x="2097" y="466"/>
                  </a:lnTo>
                  <a:lnTo>
                    <a:pt x="2087" y="458"/>
                  </a:lnTo>
                  <a:lnTo>
                    <a:pt x="2078" y="453"/>
                  </a:lnTo>
                  <a:lnTo>
                    <a:pt x="2070" y="445"/>
                  </a:lnTo>
                  <a:lnTo>
                    <a:pt x="2061" y="439"/>
                  </a:lnTo>
                  <a:lnTo>
                    <a:pt x="2051" y="432"/>
                  </a:lnTo>
                  <a:lnTo>
                    <a:pt x="2043" y="426"/>
                  </a:lnTo>
                  <a:lnTo>
                    <a:pt x="2036" y="418"/>
                  </a:lnTo>
                  <a:lnTo>
                    <a:pt x="2026" y="413"/>
                  </a:lnTo>
                  <a:lnTo>
                    <a:pt x="2017" y="405"/>
                  </a:lnTo>
                  <a:lnTo>
                    <a:pt x="2007" y="399"/>
                  </a:lnTo>
                  <a:lnTo>
                    <a:pt x="1998" y="392"/>
                  </a:lnTo>
                  <a:lnTo>
                    <a:pt x="1990" y="386"/>
                  </a:lnTo>
                  <a:lnTo>
                    <a:pt x="1981" y="380"/>
                  </a:lnTo>
                  <a:lnTo>
                    <a:pt x="1971" y="373"/>
                  </a:lnTo>
                  <a:lnTo>
                    <a:pt x="1964" y="367"/>
                  </a:lnTo>
                  <a:lnTo>
                    <a:pt x="1954" y="361"/>
                  </a:lnTo>
                  <a:lnTo>
                    <a:pt x="1945" y="354"/>
                  </a:lnTo>
                  <a:lnTo>
                    <a:pt x="1935" y="348"/>
                  </a:lnTo>
                  <a:lnTo>
                    <a:pt x="1926" y="342"/>
                  </a:lnTo>
                  <a:lnTo>
                    <a:pt x="1918" y="337"/>
                  </a:lnTo>
                  <a:lnTo>
                    <a:pt x="1908" y="329"/>
                  </a:lnTo>
                  <a:lnTo>
                    <a:pt x="1901" y="323"/>
                  </a:lnTo>
                  <a:lnTo>
                    <a:pt x="1893" y="318"/>
                  </a:lnTo>
                  <a:lnTo>
                    <a:pt x="1886" y="314"/>
                  </a:lnTo>
                  <a:lnTo>
                    <a:pt x="1876" y="308"/>
                  </a:lnTo>
                  <a:lnTo>
                    <a:pt x="1869" y="302"/>
                  </a:lnTo>
                  <a:lnTo>
                    <a:pt x="1861" y="297"/>
                  </a:lnTo>
                  <a:lnTo>
                    <a:pt x="1855" y="291"/>
                  </a:lnTo>
                  <a:lnTo>
                    <a:pt x="1846" y="285"/>
                  </a:lnTo>
                  <a:lnTo>
                    <a:pt x="1840" y="281"/>
                  </a:lnTo>
                  <a:lnTo>
                    <a:pt x="1832" y="278"/>
                  </a:lnTo>
                  <a:lnTo>
                    <a:pt x="1827" y="274"/>
                  </a:lnTo>
                  <a:lnTo>
                    <a:pt x="1821" y="270"/>
                  </a:lnTo>
                  <a:lnTo>
                    <a:pt x="1815" y="266"/>
                  </a:lnTo>
                  <a:lnTo>
                    <a:pt x="1810" y="261"/>
                  </a:lnTo>
                  <a:lnTo>
                    <a:pt x="1806" y="259"/>
                  </a:lnTo>
                  <a:lnTo>
                    <a:pt x="1796" y="253"/>
                  </a:lnTo>
                  <a:lnTo>
                    <a:pt x="1789" y="249"/>
                  </a:lnTo>
                  <a:lnTo>
                    <a:pt x="1781" y="243"/>
                  </a:lnTo>
                  <a:lnTo>
                    <a:pt x="1777" y="242"/>
                  </a:lnTo>
                  <a:lnTo>
                    <a:pt x="1774" y="240"/>
                  </a:lnTo>
                  <a:lnTo>
                    <a:pt x="1315" y="0"/>
                  </a:lnTo>
                  <a:lnTo>
                    <a:pt x="1095" y="86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6" name="Freeform 8"/>
            <p:cNvSpPr>
              <a:spLocks/>
            </p:cNvSpPr>
            <p:nvPr/>
          </p:nvSpPr>
          <p:spPr bwMode="auto">
            <a:xfrm>
              <a:off x="3203" y="2345"/>
              <a:ext cx="281" cy="370"/>
            </a:xfrm>
            <a:custGeom>
              <a:avLst/>
              <a:gdLst>
                <a:gd name="T0" fmla="*/ 1 w 561"/>
                <a:gd name="T1" fmla="*/ 1 h 739"/>
                <a:gd name="T2" fmla="*/ 1 w 561"/>
                <a:gd name="T3" fmla="*/ 1 h 739"/>
                <a:gd name="T4" fmla="*/ 1 w 561"/>
                <a:gd name="T5" fmla="*/ 1 h 739"/>
                <a:gd name="T6" fmla="*/ 1 w 561"/>
                <a:gd name="T7" fmla="*/ 1 h 739"/>
                <a:gd name="T8" fmla="*/ 1 w 561"/>
                <a:gd name="T9" fmla="*/ 1 h 739"/>
                <a:gd name="T10" fmla="*/ 1 w 561"/>
                <a:gd name="T11" fmla="*/ 1 h 739"/>
                <a:gd name="T12" fmla="*/ 1 w 561"/>
                <a:gd name="T13" fmla="*/ 1 h 739"/>
                <a:gd name="T14" fmla="*/ 1 w 561"/>
                <a:gd name="T15" fmla="*/ 1 h 739"/>
                <a:gd name="T16" fmla="*/ 1 w 561"/>
                <a:gd name="T17" fmla="*/ 1 h 739"/>
                <a:gd name="T18" fmla="*/ 1 w 561"/>
                <a:gd name="T19" fmla="*/ 1 h 739"/>
                <a:gd name="T20" fmla="*/ 1 w 561"/>
                <a:gd name="T21" fmla="*/ 1 h 739"/>
                <a:gd name="T22" fmla="*/ 1 w 561"/>
                <a:gd name="T23" fmla="*/ 1 h 739"/>
                <a:gd name="T24" fmla="*/ 1 w 561"/>
                <a:gd name="T25" fmla="*/ 1 h 739"/>
                <a:gd name="T26" fmla="*/ 1 w 561"/>
                <a:gd name="T27" fmla="*/ 1 h 739"/>
                <a:gd name="T28" fmla="*/ 1 w 561"/>
                <a:gd name="T29" fmla="*/ 1 h 739"/>
                <a:gd name="T30" fmla="*/ 1 w 561"/>
                <a:gd name="T31" fmla="*/ 1 h 739"/>
                <a:gd name="T32" fmla="*/ 1 w 561"/>
                <a:gd name="T33" fmla="*/ 1 h 739"/>
                <a:gd name="T34" fmla="*/ 1 w 561"/>
                <a:gd name="T35" fmla="*/ 1 h 739"/>
                <a:gd name="T36" fmla="*/ 1 w 561"/>
                <a:gd name="T37" fmla="*/ 1 h 739"/>
                <a:gd name="T38" fmla="*/ 1 w 561"/>
                <a:gd name="T39" fmla="*/ 1 h 739"/>
                <a:gd name="T40" fmla="*/ 1 w 561"/>
                <a:gd name="T41" fmla="*/ 1 h 739"/>
                <a:gd name="T42" fmla="*/ 1 w 561"/>
                <a:gd name="T43" fmla="*/ 1 h 739"/>
                <a:gd name="T44" fmla="*/ 0 w 561"/>
                <a:gd name="T45" fmla="*/ 1 h 739"/>
                <a:gd name="T46" fmla="*/ 1 w 561"/>
                <a:gd name="T47" fmla="*/ 1 h 739"/>
                <a:gd name="T48" fmla="*/ 1 w 561"/>
                <a:gd name="T49" fmla="*/ 1 h 739"/>
                <a:gd name="T50" fmla="*/ 1 w 561"/>
                <a:gd name="T51" fmla="*/ 1 h 739"/>
                <a:gd name="T52" fmla="*/ 1 w 561"/>
                <a:gd name="T53" fmla="*/ 1 h 739"/>
                <a:gd name="T54" fmla="*/ 1 w 561"/>
                <a:gd name="T55" fmla="*/ 1 h 739"/>
                <a:gd name="T56" fmla="*/ 1 w 561"/>
                <a:gd name="T57" fmla="*/ 1 h 739"/>
                <a:gd name="T58" fmla="*/ 1 w 561"/>
                <a:gd name="T59" fmla="*/ 1 h 739"/>
                <a:gd name="T60" fmla="*/ 1 w 561"/>
                <a:gd name="T61" fmla="*/ 1 h 739"/>
                <a:gd name="T62" fmla="*/ 1 w 561"/>
                <a:gd name="T63" fmla="*/ 1 h 739"/>
                <a:gd name="T64" fmla="*/ 1 w 561"/>
                <a:gd name="T65" fmla="*/ 1 h 739"/>
                <a:gd name="T66" fmla="*/ 1 w 561"/>
                <a:gd name="T67" fmla="*/ 1 h 739"/>
                <a:gd name="T68" fmla="*/ 1 w 561"/>
                <a:gd name="T69" fmla="*/ 1 h 739"/>
                <a:gd name="T70" fmla="*/ 1 w 561"/>
                <a:gd name="T71" fmla="*/ 1 h 739"/>
                <a:gd name="T72" fmla="*/ 1 w 561"/>
                <a:gd name="T73" fmla="*/ 1 h 739"/>
                <a:gd name="T74" fmla="*/ 1 w 561"/>
                <a:gd name="T75" fmla="*/ 1 h 739"/>
                <a:gd name="T76" fmla="*/ 1 w 561"/>
                <a:gd name="T77" fmla="*/ 1 h 739"/>
                <a:gd name="T78" fmla="*/ 1 w 561"/>
                <a:gd name="T79" fmla="*/ 1 h 739"/>
                <a:gd name="T80" fmla="*/ 1 w 561"/>
                <a:gd name="T81" fmla="*/ 1 h 739"/>
                <a:gd name="T82" fmla="*/ 1 w 561"/>
                <a:gd name="T83" fmla="*/ 1 h 739"/>
                <a:gd name="T84" fmla="*/ 1 w 561"/>
                <a:gd name="T85" fmla="*/ 1 h 739"/>
                <a:gd name="T86" fmla="*/ 1 w 561"/>
                <a:gd name="T87" fmla="*/ 1 h 739"/>
                <a:gd name="T88" fmla="*/ 1 w 561"/>
                <a:gd name="T89" fmla="*/ 1 h 739"/>
                <a:gd name="T90" fmla="*/ 1 w 561"/>
                <a:gd name="T91" fmla="*/ 1 h 739"/>
                <a:gd name="T92" fmla="*/ 1 w 561"/>
                <a:gd name="T93" fmla="*/ 1 h 739"/>
                <a:gd name="T94" fmla="*/ 1 w 561"/>
                <a:gd name="T95" fmla="*/ 1 h 7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1"/>
                <a:gd name="T145" fmla="*/ 0 h 739"/>
                <a:gd name="T146" fmla="*/ 561 w 561"/>
                <a:gd name="T147" fmla="*/ 739 h 7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1" h="739">
                  <a:moveTo>
                    <a:pt x="561" y="0"/>
                  </a:moveTo>
                  <a:lnTo>
                    <a:pt x="550" y="4"/>
                  </a:lnTo>
                  <a:lnTo>
                    <a:pt x="540" y="9"/>
                  </a:lnTo>
                  <a:lnTo>
                    <a:pt x="529" y="15"/>
                  </a:lnTo>
                  <a:lnTo>
                    <a:pt x="521" y="23"/>
                  </a:lnTo>
                  <a:lnTo>
                    <a:pt x="512" y="28"/>
                  </a:lnTo>
                  <a:lnTo>
                    <a:pt x="502" y="34"/>
                  </a:lnTo>
                  <a:lnTo>
                    <a:pt x="493" y="42"/>
                  </a:lnTo>
                  <a:lnTo>
                    <a:pt x="485" y="49"/>
                  </a:lnTo>
                  <a:lnTo>
                    <a:pt x="475" y="57"/>
                  </a:lnTo>
                  <a:lnTo>
                    <a:pt x="466" y="64"/>
                  </a:lnTo>
                  <a:lnTo>
                    <a:pt x="458" y="72"/>
                  </a:lnTo>
                  <a:lnTo>
                    <a:pt x="449" y="80"/>
                  </a:lnTo>
                  <a:lnTo>
                    <a:pt x="441" y="87"/>
                  </a:lnTo>
                  <a:lnTo>
                    <a:pt x="432" y="97"/>
                  </a:lnTo>
                  <a:lnTo>
                    <a:pt x="424" y="104"/>
                  </a:lnTo>
                  <a:lnTo>
                    <a:pt x="415" y="114"/>
                  </a:lnTo>
                  <a:lnTo>
                    <a:pt x="407" y="120"/>
                  </a:lnTo>
                  <a:lnTo>
                    <a:pt x="398" y="129"/>
                  </a:lnTo>
                  <a:lnTo>
                    <a:pt x="390" y="137"/>
                  </a:lnTo>
                  <a:lnTo>
                    <a:pt x="382" y="146"/>
                  </a:lnTo>
                  <a:lnTo>
                    <a:pt x="373" y="156"/>
                  </a:lnTo>
                  <a:lnTo>
                    <a:pt x="365" y="163"/>
                  </a:lnTo>
                  <a:lnTo>
                    <a:pt x="358" y="173"/>
                  </a:lnTo>
                  <a:lnTo>
                    <a:pt x="350" y="184"/>
                  </a:lnTo>
                  <a:lnTo>
                    <a:pt x="342" y="192"/>
                  </a:lnTo>
                  <a:lnTo>
                    <a:pt x="335" y="201"/>
                  </a:lnTo>
                  <a:lnTo>
                    <a:pt x="327" y="211"/>
                  </a:lnTo>
                  <a:lnTo>
                    <a:pt x="320" y="220"/>
                  </a:lnTo>
                  <a:lnTo>
                    <a:pt x="310" y="230"/>
                  </a:lnTo>
                  <a:lnTo>
                    <a:pt x="303" y="241"/>
                  </a:lnTo>
                  <a:lnTo>
                    <a:pt x="297" y="251"/>
                  </a:lnTo>
                  <a:lnTo>
                    <a:pt x="289" y="260"/>
                  </a:lnTo>
                  <a:lnTo>
                    <a:pt x="280" y="270"/>
                  </a:lnTo>
                  <a:lnTo>
                    <a:pt x="272" y="279"/>
                  </a:lnTo>
                  <a:lnTo>
                    <a:pt x="264" y="289"/>
                  </a:lnTo>
                  <a:lnTo>
                    <a:pt x="257" y="300"/>
                  </a:lnTo>
                  <a:lnTo>
                    <a:pt x="247" y="308"/>
                  </a:lnTo>
                  <a:lnTo>
                    <a:pt x="240" y="319"/>
                  </a:lnTo>
                  <a:lnTo>
                    <a:pt x="232" y="329"/>
                  </a:lnTo>
                  <a:lnTo>
                    <a:pt x="226" y="338"/>
                  </a:lnTo>
                  <a:lnTo>
                    <a:pt x="217" y="348"/>
                  </a:lnTo>
                  <a:lnTo>
                    <a:pt x="209" y="359"/>
                  </a:lnTo>
                  <a:lnTo>
                    <a:pt x="202" y="369"/>
                  </a:lnTo>
                  <a:lnTo>
                    <a:pt x="194" y="378"/>
                  </a:lnTo>
                  <a:lnTo>
                    <a:pt x="185" y="388"/>
                  </a:lnTo>
                  <a:lnTo>
                    <a:pt x="177" y="397"/>
                  </a:lnTo>
                  <a:lnTo>
                    <a:pt x="168" y="407"/>
                  </a:lnTo>
                  <a:lnTo>
                    <a:pt x="160" y="418"/>
                  </a:lnTo>
                  <a:lnTo>
                    <a:pt x="150" y="426"/>
                  </a:lnTo>
                  <a:lnTo>
                    <a:pt x="143" y="437"/>
                  </a:lnTo>
                  <a:lnTo>
                    <a:pt x="135" y="445"/>
                  </a:lnTo>
                  <a:lnTo>
                    <a:pt x="126" y="456"/>
                  </a:lnTo>
                  <a:lnTo>
                    <a:pt x="116" y="464"/>
                  </a:lnTo>
                  <a:lnTo>
                    <a:pt x="109" y="473"/>
                  </a:lnTo>
                  <a:lnTo>
                    <a:pt x="99" y="483"/>
                  </a:lnTo>
                  <a:lnTo>
                    <a:pt x="92" y="492"/>
                  </a:lnTo>
                  <a:lnTo>
                    <a:pt x="82" y="500"/>
                  </a:lnTo>
                  <a:lnTo>
                    <a:pt x="73" y="509"/>
                  </a:lnTo>
                  <a:lnTo>
                    <a:pt x="63" y="517"/>
                  </a:lnTo>
                  <a:lnTo>
                    <a:pt x="55" y="526"/>
                  </a:lnTo>
                  <a:lnTo>
                    <a:pt x="46" y="536"/>
                  </a:lnTo>
                  <a:lnTo>
                    <a:pt x="36" y="543"/>
                  </a:lnTo>
                  <a:lnTo>
                    <a:pt x="27" y="551"/>
                  </a:lnTo>
                  <a:lnTo>
                    <a:pt x="17" y="561"/>
                  </a:lnTo>
                  <a:lnTo>
                    <a:pt x="15" y="564"/>
                  </a:lnTo>
                  <a:lnTo>
                    <a:pt x="15" y="574"/>
                  </a:lnTo>
                  <a:lnTo>
                    <a:pt x="15" y="578"/>
                  </a:lnTo>
                  <a:lnTo>
                    <a:pt x="15" y="583"/>
                  </a:lnTo>
                  <a:lnTo>
                    <a:pt x="15" y="589"/>
                  </a:lnTo>
                  <a:lnTo>
                    <a:pt x="15" y="595"/>
                  </a:lnTo>
                  <a:lnTo>
                    <a:pt x="14" y="600"/>
                  </a:lnTo>
                  <a:lnTo>
                    <a:pt x="14" y="606"/>
                  </a:lnTo>
                  <a:lnTo>
                    <a:pt x="14" y="612"/>
                  </a:lnTo>
                  <a:lnTo>
                    <a:pt x="14" y="619"/>
                  </a:lnTo>
                  <a:lnTo>
                    <a:pt x="12" y="625"/>
                  </a:lnTo>
                  <a:lnTo>
                    <a:pt x="12" y="633"/>
                  </a:lnTo>
                  <a:lnTo>
                    <a:pt x="12" y="638"/>
                  </a:lnTo>
                  <a:lnTo>
                    <a:pt x="12" y="646"/>
                  </a:lnTo>
                  <a:lnTo>
                    <a:pt x="10" y="652"/>
                  </a:lnTo>
                  <a:lnTo>
                    <a:pt x="10" y="659"/>
                  </a:lnTo>
                  <a:lnTo>
                    <a:pt x="8" y="665"/>
                  </a:lnTo>
                  <a:lnTo>
                    <a:pt x="8" y="673"/>
                  </a:lnTo>
                  <a:lnTo>
                    <a:pt x="8" y="678"/>
                  </a:lnTo>
                  <a:lnTo>
                    <a:pt x="6" y="684"/>
                  </a:lnTo>
                  <a:lnTo>
                    <a:pt x="6" y="690"/>
                  </a:lnTo>
                  <a:lnTo>
                    <a:pt x="6" y="697"/>
                  </a:lnTo>
                  <a:lnTo>
                    <a:pt x="4" y="701"/>
                  </a:lnTo>
                  <a:lnTo>
                    <a:pt x="4" y="707"/>
                  </a:lnTo>
                  <a:lnTo>
                    <a:pt x="2" y="713"/>
                  </a:lnTo>
                  <a:lnTo>
                    <a:pt x="2" y="716"/>
                  </a:lnTo>
                  <a:lnTo>
                    <a:pt x="0" y="724"/>
                  </a:lnTo>
                  <a:lnTo>
                    <a:pt x="0" y="732"/>
                  </a:lnTo>
                  <a:lnTo>
                    <a:pt x="8" y="732"/>
                  </a:lnTo>
                  <a:lnTo>
                    <a:pt x="19" y="732"/>
                  </a:lnTo>
                  <a:lnTo>
                    <a:pt x="27" y="732"/>
                  </a:lnTo>
                  <a:lnTo>
                    <a:pt x="38" y="732"/>
                  </a:lnTo>
                  <a:lnTo>
                    <a:pt x="48" y="732"/>
                  </a:lnTo>
                  <a:lnTo>
                    <a:pt x="57" y="734"/>
                  </a:lnTo>
                  <a:lnTo>
                    <a:pt x="67" y="735"/>
                  </a:lnTo>
                  <a:lnTo>
                    <a:pt x="76" y="739"/>
                  </a:lnTo>
                  <a:lnTo>
                    <a:pt x="88" y="730"/>
                  </a:lnTo>
                  <a:lnTo>
                    <a:pt x="97" y="722"/>
                  </a:lnTo>
                  <a:lnTo>
                    <a:pt x="109" y="715"/>
                  </a:lnTo>
                  <a:lnTo>
                    <a:pt x="118" y="707"/>
                  </a:lnTo>
                  <a:lnTo>
                    <a:pt x="128" y="699"/>
                  </a:lnTo>
                  <a:lnTo>
                    <a:pt x="139" y="692"/>
                  </a:lnTo>
                  <a:lnTo>
                    <a:pt x="149" y="684"/>
                  </a:lnTo>
                  <a:lnTo>
                    <a:pt x="158" y="676"/>
                  </a:lnTo>
                  <a:lnTo>
                    <a:pt x="166" y="669"/>
                  </a:lnTo>
                  <a:lnTo>
                    <a:pt x="175" y="661"/>
                  </a:lnTo>
                  <a:lnTo>
                    <a:pt x="183" y="654"/>
                  </a:lnTo>
                  <a:lnTo>
                    <a:pt x="192" y="646"/>
                  </a:lnTo>
                  <a:lnTo>
                    <a:pt x="202" y="638"/>
                  </a:lnTo>
                  <a:lnTo>
                    <a:pt x="209" y="631"/>
                  </a:lnTo>
                  <a:lnTo>
                    <a:pt x="219" y="623"/>
                  </a:lnTo>
                  <a:lnTo>
                    <a:pt x="226" y="618"/>
                  </a:lnTo>
                  <a:lnTo>
                    <a:pt x="232" y="608"/>
                  </a:lnTo>
                  <a:lnTo>
                    <a:pt x="242" y="600"/>
                  </a:lnTo>
                  <a:lnTo>
                    <a:pt x="247" y="593"/>
                  </a:lnTo>
                  <a:lnTo>
                    <a:pt x="257" y="587"/>
                  </a:lnTo>
                  <a:lnTo>
                    <a:pt x="263" y="578"/>
                  </a:lnTo>
                  <a:lnTo>
                    <a:pt x="270" y="570"/>
                  </a:lnTo>
                  <a:lnTo>
                    <a:pt x="278" y="562"/>
                  </a:lnTo>
                  <a:lnTo>
                    <a:pt x="285" y="557"/>
                  </a:lnTo>
                  <a:lnTo>
                    <a:pt x="291" y="549"/>
                  </a:lnTo>
                  <a:lnTo>
                    <a:pt x="299" y="542"/>
                  </a:lnTo>
                  <a:lnTo>
                    <a:pt x="304" y="532"/>
                  </a:lnTo>
                  <a:lnTo>
                    <a:pt x="310" y="524"/>
                  </a:lnTo>
                  <a:lnTo>
                    <a:pt x="318" y="517"/>
                  </a:lnTo>
                  <a:lnTo>
                    <a:pt x="323" y="509"/>
                  </a:lnTo>
                  <a:lnTo>
                    <a:pt x="331" y="502"/>
                  </a:lnTo>
                  <a:lnTo>
                    <a:pt x="337" y="494"/>
                  </a:lnTo>
                  <a:lnTo>
                    <a:pt x="342" y="484"/>
                  </a:lnTo>
                  <a:lnTo>
                    <a:pt x="348" y="477"/>
                  </a:lnTo>
                  <a:lnTo>
                    <a:pt x="354" y="467"/>
                  </a:lnTo>
                  <a:lnTo>
                    <a:pt x="361" y="460"/>
                  </a:lnTo>
                  <a:lnTo>
                    <a:pt x="367" y="450"/>
                  </a:lnTo>
                  <a:lnTo>
                    <a:pt x="373" y="443"/>
                  </a:lnTo>
                  <a:lnTo>
                    <a:pt x="377" y="433"/>
                  </a:lnTo>
                  <a:lnTo>
                    <a:pt x="384" y="426"/>
                  </a:lnTo>
                  <a:lnTo>
                    <a:pt x="390" y="416"/>
                  </a:lnTo>
                  <a:lnTo>
                    <a:pt x="396" y="407"/>
                  </a:lnTo>
                  <a:lnTo>
                    <a:pt x="401" y="397"/>
                  </a:lnTo>
                  <a:lnTo>
                    <a:pt x="407" y="388"/>
                  </a:lnTo>
                  <a:lnTo>
                    <a:pt x="413" y="378"/>
                  </a:lnTo>
                  <a:lnTo>
                    <a:pt x="420" y="369"/>
                  </a:lnTo>
                  <a:lnTo>
                    <a:pt x="426" y="359"/>
                  </a:lnTo>
                  <a:lnTo>
                    <a:pt x="432" y="350"/>
                  </a:lnTo>
                  <a:lnTo>
                    <a:pt x="437" y="338"/>
                  </a:lnTo>
                  <a:lnTo>
                    <a:pt x="443" y="327"/>
                  </a:lnTo>
                  <a:lnTo>
                    <a:pt x="449" y="317"/>
                  </a:lnTo>
                  <a:lnTo>
                    <a:pt x="455" y="306"/>
                  </a:lnTo>
                  <a:lnTo>
                    <a:pt x="460" y="294"/>
                  </a:lnTo>
                  <a:lnTo>
                    <a:pt x="466" y="285"/>
                  </a:lnTo>
                  <a:lnTo>
                    <a:pt x="474" y="273"/>
                  </a:lnTo>
                  <a:lnTo>
                    <a:pt x="481" y="262"/>
                  </a:lnTo>
                  <a:lnTo>
                    <a:pt x="487" y="251"/>
                  </a:lnTo>
                  <a:lnTo>
                    <a:pt x="493" y="239"/>
                  </a:lnTo>
                  <a:lnTo>
                    <a:pt x="500" y="226"/>
                  </a:lnTo>
                  <a:lnTo>
                    <a:pt x="506" y="215"/>
                  </a:lnTo>
                  <a:lnTo>
                    <a:pt x="513" y="203"/>
                  </a:lnTo>
                  <a:lnTo>
                    <a:pt x="521" y="190"/>
                  </a:lnTo>
                  <a:lnTo>
                    <a:pt x="527" y="178"/>
                  </a:lnTo>
                  <a:lnTo>
                    <a:pt x="534" y="165"/>
                  </a:lnTo>
                  <a:lnTo>
                    <a:pt x="534" y="159"/>
                  </a:lnTo>
                  <a:lnTo>
                    <a:pt x="534" y="152"/>
                  </a:lnTo>
                  <a:lnTo>
                    <a:pt x="534" y="146"/>
                  </a:lnTo>
                  <a:lnTo>
                    <a:pt x="534" y="142"/>
                  </a:lnTo>
                  <a:lnTo>
                    <a:pt x="534" y="137"/>
                  </a:lnTo>
                  <a:lnTo>
                    <a:pt x="536" y="131"/>
                  </a:lnTo>
                  <a:lnTo>
                    <a:pt x="536" y="125"/>
                  </a:lnTo>
                  <a:lnTo>
                    <a:pt x="538" y="120"/>
                  </a:lnTo>
                  <a:lnTo>
                    <a:pt x="538" y="114"/>
                  </a:lnTo>
                  <a:lnTo>
                    <a:pt x="540" y="108"/>
                  </a:lnTo>
                  <a:lnTo>
                    <a:pt x="542" y="100"/>
                  </a:lnTo>
                  <a:lnTo>
                    <a:pt x="544" y="95"/>
                  </a:lnTo>
                  <a:lnTo>
                    <a:pt x="544" y="87"/>
                  </a:lnTo>
                  <a:lnTo>
                    <a:pt x="548" y="81"/>
                  </a:lnTo>
                  <a:lnTo>
                    <a:pt x="548" y="74"/>
                  </a:lnTo>
                  <a:lnTo>
                    <a:pt x="550" y="68"/>
                  </a:lnTo>
                  <a:lnTo>
                    <a:pt x="552" y="61"/>
                  </a:lnTo>
                  <a:lnTo>
                    <a:pt x="553" y="55"/>
                  </a:lnTo>
                  <a:lnTo>
                    <a:pt x="553" y="49"/>
                  </a:lnTo>
                  <a:lnTo>
                    <a:pt x="555" y="43"/>
                  </a:lnTo>
                  <a:lnTo>
                    <a:pt x="555" y="38"/>
                  </a:lnTo>
                  <a:lnTo>
                    <a:pt x="557" y="32"/>
                  </a:lnTo>
                  <a:lnTo>
                    <a:pt x="557" y="26"/>
                  </a:lnTo>
                  <a:lnTo>
                    <a:pt x="559" y="21"/>
                  </a:lnTo>
                  <a:lnTo>
                    <a:pt x="559" y="17"/>
                  </a:lnTo>
                  <a:lnTo>
                    <a:pt x="561" y="13"/>
                  </a:lnTo>
                  <a:lnTo>
                    <a:pt x="561" y="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BDB5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7" name="Freeform 9"/>
            <p:cNvSpPr>
              <a:spLocks/>
            </p:cNvSpPr>
            <p:nvPr/>
          </p:nvSpPr>
          <p:spPr bwMode="auto">
            <a:xfrm>
              <a:off x="2235" y="2276"/>
              <a:ext cx="216" cy="354"/>
            </a:xfrm>
            <a:custGeom>
              <a:avLst/>
              <a:gdLst>
                <a:gd name="T0" fmla="*/ 0 w 434"/>
                <a:gd name="T1" fmla="*/ 1 h 707"/>
                <a:gd name="T2" fmla="*/ 0 w 434"/>
                <a:gd name="T3" fmla="*/ 1 h 707"/>
                <a:gd name="T4" fmla="*/ 0 w 434"/>
                <a:gd name="T5" fmla="*/ 1 h 707"/>
                <a:gd name="T6" fmla="*/ 0 w 434"/>
                <a:gd name="T7" fmla="*/ 1 h 707"/>
                <a:gd name="T8" fmla="*/ 0 w 434"/>
                <a:gd name="T9" fmla="*/ 1 h 707"/>
                <a:gd name="T10" fmla="*/ 0 w 434"/>
                <a:gd name="T11" fmla="*/ 1 h 707"/>
                <a:gd name="T12" fmla="*/ 0 w 434"/>
                <a:gd name="T13" fmla="*/ 1 h 707"/>
                <a:gd name="T14" fmla="*/ 0 w 434"/>
                <a:gd name="T15" fmla="*/ 1 h 707"/>
                <a:gd name="T16" fmla="*/ 0 w 434"/>
                <a:gd name="T17" fmla="*/ 1 h 707"/>
                <a:gd name="T18" fmla="*/ 0 w 434"/>
                <a:gd name="T19" fmla="*/ 1 h 707"/>
                <a:gd name="T20" fmla="*/ 0 w 434"/>
                <a:gd name="T21" fmla="*/ 1 h 707"/>
                <a:gd name="T22" fmla="*/ 0 w 434"/>
                <a:gd name="T23" fmla="*/ 1 h 707"/>
                <a:gd name="T24" fmla="*/ 0 w 434"/>
                <a:gd name="T25" fmla="*/ 1 h 707"/>
                <a:gd name="T26" fmla="*/ 0 w 434"/>
                <a:gd name="T27" fmla="*/ 1 h 707"/>
                <a:gd name="T28" fmla="*/ 0 w 434"/>
                <a:gd name="T29" fmla="*/ 1 h 707"/>
                <a:gd name="T30" fmla="*/ 0 w 434"/>
                <a:gd name="T31" fmla="*/ 1 h 707"/>
                <a:gd name="T32" fmla="*/ 0 w 434"/>
                <a:gd name="T33" fmla="*/ 1 h 707"/>
                <a:gd name="T34" fmla="*/ 0 w 434"/>
                <a:gd name="T35" fmla="*/ 1 h 707"/>
                <a:gd name="T36" fmla="*/ 0 w 434"/>
                <a:gd name="T37" fmla="*/ 1 h 707"/>
                <a:gd name="T38" fmla="*/ 0 w 434"/>
                <a:gd name="T39" fmla="*/ 1 h 707"/>
                <a:gd name="T40" fmla="*/ 0 w 434"/>
                <a:gd name="T41" fmla="*/ 1 h 707"/>
                <a:gd name="T42" fmla="*/ 0 w 434"/>
                <a:gd name="T43" fmla="*/ 1 h 707"/>
                <a:gd name="T44" fmla="*/ 0 w 434"/>
                <a:gd name="T45" fmla="*/ 1 h 707"/>
                <a:gd name="T46" fmla="*/ 0 w 434"/>
                <a:gd name="T47" fmla="*/ 1 h 707"/>
                <a:gd name="T48" fmla="*/ 0 w 434"/>
                <a:gd name="T49" fmla="*/ 1 h 707"/>
                <a:gd name="T50" fmla="*/ 0 w 434"/>
                <a:gd name="T51" fmla="*/ 1 h 707"/>
                <a:gd name="T52" fmla="*/ 0 w 434"/>
                <a:gd name="T53" fmla="*/ 1 h 707"/>
                <a:gd name="T54" fmla="*/ 0 w 434"/>
                <a:gd name="T55" fmla="*/ 1 h 707"/>
                <a:gd name="T56" fmla="*/ 0 w 434"/>
                <a:gd name="T57" fmla="*/ 1 h 707"/>
                <a:gd name="T58" fmla="*/ 0 w 434"/>
                <a:gd name="T59" fmla="*/ 1 h 707"/>
                <a:gd name="T60" fmla="*/ 0 w 434"/>
                <a:gd name="T61" fmla="*/ 1 h 707"/>
                <a:gd name="T62" fmla="*/ 0 w 434"/>
                <a:gd name="T63" fmla="*/ 1 h 707"/>
                <a:gd name="T64" fmla="*/ 0 w 434"/>
                <a:gd name="T65" fmla="*/ 1 h 707"/>
                <a:gd name="T66" fmla="*/ 0 w 434"/>
                <a:gd name="T67" fmla="*/ 1 h 707"/>
                <a:gd name="T68" fmla="*/ 0 w 434"/>
                <a:gd name="T69" fmla="*/ 1 h 707"/>
                <a:gd name="T70" fmla="*/ 0 w 434"/>
                <a:gd name="T71" fmla="*/ 1 h 707"/>
                <a:gd name="T72" fmla="*/ 0 w 434"/>
                <a:gd name="T73" fmla="*/ 1 h 707"/>
                <a:gd name="T74" fmla="*/ 0 w 434"/>
                <a:gd name="T75" fmla="*/ 1 h 707"/>
                <a:gd name="T76" fmla="*/ 0 w 434"/>
                <a:gd name="T77" fmla="*/ 1 h 707"/>
                <a:gd name="T78" fmla="*/ 0 w 434"/>
                <a:gd name="T79" fmla="*/ 1 h 707"/>
                <a:gd name="T80" fmla="*/ 0 w 434"/>
                <a:gd name="T81" fmla="*/ 1 h 707"/>
                <a:gd name="T82" fmla="*/ 0 w 434"/>
                <a:gd name="T83" fmla="*/ 1 h 707"/>
                <a:gd name="T84" fmla="*/ 0 w 434"/>
                <a:gd name="T85" fmla="*/ 1 h 707"/>
                <a:gd name="T86" fmla="*/ 0 w 434"/>
                <a:gd name="T87" fmla="*/ 1 h 707"/>
                <a:gd name="T88" fmla="*/ 0 w 434"/>
                <a:gd name="T89" fmla="*/ 1 h 707"/>
                <a:gd name="T90" fmla="*/ 0 w 434"/>
                <a:gd name="T91" fmla="*/ 1 h 707"/>
                <a:gd name="T92" fmla="*/ 0 w 434"/>
                <a:gd name="T93" fmla="*/ 1 h 707"/>
                <a:gd name="T94" fmla="*/ 0 w 434"/>
                <a:gd name="T95" fmla="*/ 1 h 707"/>
                <a:gd name="T96" fmla="*/ 0 w 434"/>
                <a:gd name="T97" fmla="*/ 1 h 707"/>
                <a:gd name="T98" fmla="*/ 0 w 434"/>
                <a:gd name="T99" fmla="*/ 1 h 707"/>
                <a:gd name="T100" fmla="*/ 0 w 434"/>
                <a:gd name="T101" fmla="*/ 1 h 707"/>
                <a:gd name="T102" fmla="*/ 0 w 434"/>
                <a:gd name="T103" fmla="*/ 1 h 707"/>
                <a:gd name="T104" fmla="*/ 0 w 434"/>
                <a:gd name="T105" fmla="*/ 0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4"/>
                <a:gd name="T160" fmla="*/ 0 h 707"/>
                <a:gd name="T161" fmla="*/ 434 w 434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4" h="707">
                  <a:moveTo>
                    <a:pt x="35" y="0"/>
                  </a:move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7" y="19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4" y="108"/>
                  </a:lnTo>
                  <a:lnTo>
                    <a:pt x="6" y="114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4" y="135"/>
                  </a:lnTo>
                  <a:lnTo>
                    <a:pt x="16" y="141"/>
                  </a:lnTo>
                  <a:lnTo>
                    <a:pt x="17" y="146"/>
                  </a:lnTo>
                  <a:lnTo>
                    <a:pt x="19" y="154"/>
                  </a:lnTo>
                  <a:lnTo>
                    <a:pt x="23" y="160"/>
                  </a:lnTo>
                  <a:lnTo>
                    <a:pt x="25" y="165"/>
                  </a:lnTo>
                  <a:lnTo>
                    <a:pt x="29" y="171"/>
                  </a:lnTo>
                  <a:lnTo>
                    <a:pt x="33" y="179"/>
                  </a:lnTo>
                  <a:lnTo>
                    <a:pt x="36" y="184"/>
                  </a:lnTo>
                  <a:lnTo>
                    <a:pt x="38" y="190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50" y="211"/>
                  </a:lnTo>
                  <a:lnTo>
                    <a:pt x="52" y="217"/>
                  </a:lnTo>
                  <a:lnTo>
                    <a:pt x="57" y="222"/>
                  </a:lnTo>
                  <a:lnTo>
                    <a:pt x="59" y="230"/>
                  </a:lnTo>
                  <a:lnTo>
                    <a:pt x="65" y="236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4" y="255"/>
                  </a:lnTo>
                  <a:lnTo>
                    <a:pt x="78" y="262"/>
                  </a:lnTo>
                  <a:lnTo>
                    <a:pt x="82" y="266"/>
                  </a:lnTo>
                  <a:lnTo>
                    <a:pt x="86" y="274"/>
                  </a:lnTo>
                  <a:lnTo>
                    <a:pt x="90" y="279"/>
                  </a:lnTo>
                  <a:lnTo>
                    <a:pt x="93" y="287"/>
                  </a:lnTo>
                  <a:lnTo>
                    <a:pt x="97" y="293"/>
                  </a:lnTo>
                  <a:lnTo>
                    <a:pt x="99" y="300"/>
                  </a:lnTo>
                  <a:lnTo>
                    <a:pt x="101" y="306"/>
                  </a:lnTo>
                  <a:lnTo>
                    <a:pt x="105" y="312"/>
                  </a:lnTo>
                  <a:lnTo>
                    <a:pt x="107" y="317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6" y="338"/>
                  </a:lnTo>
                  <a:lnTo>
                    <a:pt x="118" y="344"/>
                  </a:lnTo>
                  <a:lnTo>
                    <a:pt x="120" y="350"/>
                  </a:lnTo>
                  <a:lnTo>
                    <a:pt x="122" y="353"/>
                  </a:lnTo>
                  <a:lnTo>
                    <a:pt x="124" y="361"/>
                  </a:lnTo>
                  <a:lnTo>
                    <a:pt x="124" y="367"/>
                  </a:lnTo>
                  <a:lnTo>
                    <a:pt x="126" y="372"/>
                  </a:lnTo>
                  <a:lnTo>
                    <a:pt x="126" y="378"/>
                  </a:lnTo>
                  <a:lnTo>
                    <a:pt x="128" y="384"/>
                  </a:lnTo>
                  <a:lnTo>
                    <a:pt x="132" y="390"/>
                  </a:lnTo>
                  <a:lnTo>
                    <a:pt x="135" y="395"/>
                  </a:lnTo>
                  <a:lnTo>
                    <a:pt x="139" y="401"/>
                  </a:lnTo>
                  <a:lnTo>
                    <a:pt x="143" y="407"/>
                  </a:lnTo>
                  <a:lnTo>
                    <a:pt x="145" y="412"/>
                  </a:lnTo>
                  <a:lnTo>
                    <a:pt x="149" y="418"/>
                  </a:lnTo>
                  <a:lnTo>
                    <a:pt x="152" y="424"/>
                  </a:lnTo>
                  <a:lnTo>
                    <a:pt x="156" y="429"/>
                  </a:lnTo>
                  <a:lnTo>
                    <a:pt x="160" y="435"/>
                  </a:lnTo>
                  <a:lnTo>
                    <a:pt x="164" y="441"/>
                  </a:lnTo>
                  <a:lnTo>
                    <a:pt x="168" y="447"/>
                  </a:lnTo>
                  <a:lnTo>
                    <a:pt x="171" y="452"/>
                  </a:lnTo>
                  <a:lnTo>
                    <a:pt x="175" y="458"/>
                  </a:lnTo>
                  <a:lnTo>
                    <a:pt x="179" y="466"/>
                  </a:lnTo>
                  <a:lnTo>
                    <a:pt x="183" y="471"/>
                  </a:lnTo>
                  <a:lnTo>
                    <a:pt x="189" y="479"/>
                  </a:lnTo>
                  <a:lnTo>
                    <a:pt x="190" y="485"/>
                  </a:lnTo>
                  <a:lnTo>
                    <a:pt x="196" y="490"/>
                  </a:lnTo>
                  <a:lnTo>
                    <a:pt x="200" y="496"/>
                  </a:lnTo>
                  <a:lnTo>
                    <a:pt x="204" y="504"/>
                  </a:lnTo>
                  <a:lnTo>
                    <a:pt x="208" y="509"/>
                  </a:lnTo>
                  <a:lnTo>
                    <a:pt x="213" y="515"/>
                  </a:lnTo>
                  <a:lnTo>
                    <a:pt x="217" y="521"/>
                  </a:lnTo>
                  <a:lnTo>
                    <a:pt x="221" y="528"/>
                  </a:lnTo>
                  <a:lnTo>
                    <a:pt x="225" y="534"/>
                  </a:lnTo>
                  <a:lnTo>
                    <a:pt x="230" y="540"/>
                  </a:lnTo>
                  <a:lnTo>
                    <a:pt x="234" y="545"/>
                  </a:lnTo>
                  <a:lnTo>
                    <a:pt x="238" y="551"/>
                  </a:lnTo>
                  <a:lnTo>
                    <a:pt x="244" y="557"/>
                  </a:lnTo>
                  <a:lnTo>
                    <a:pt x="247" y="564"/>
                  </a:lnTo>
                  <a:lnTo>
                    <a:pt x="251" y="570"/>
                  </a:lnTo>
                  <a:lnTo>
                    <a:pt x="257" y="576"/>
                  </a:lnTo>
                  <a:lnTo>
                    <a:pt x="261" y="582"/>
                  </a:lnTo>
                  <a:lnTo>
                    <a:pt x="266" y="587"/>
                  </a:lnTo>
                  <a:lnTo>
                    <a:pt x="270" y="593"/>
                  </a:lnTo>
                  <a:lnTo>
                    <a:pt x="276" y="599"/>
                  </a:lnTo>
                  <a:lnTo>
                    <a:pt x="280" y="602"/>
                  </a:lnTo>
                  <a:lnTo>
                    <a:pt x="285" y="608"/>
                  </a:lnTo>
                  <a:lnTo>
                    <a:pt x="291" y="614"/>
                  </a:lnTo>
                  <a:lnTo>
                    <a:pt x="297" y="620"/>
                  </a:lnTo>
                  <a:lnTo>
                    <a:pt x="306" y="629"/>
                  </a:lnTo>
                  <a:lnTo>
                    <a:pt x="316" y="639"/>
                  </a:lnTo>
                  <a:lnTo>
                    <a:pt x="322" y="644"/>
                  </a:lnTo>
                  <a:lnTo>
                    <a:pt x="327" y="648"/>
                  </a:lnTo>
                  <a:lnTo>
                    <a:pt x="333" y="654"/>
                  </a:lnTo>
                  <a:lnTo>
                    <a:pt x="339" y="658"/>
                  </a:lnTo>
                  <a:lnTo>
                    <a:pt x="342" y="661"/>
                  </a:lnTo>
                  <a:lnTo>
                    <a:pt x="348" y="665"/>
                  </a:lnTo>
                  <a:lnTo>
                    <a:pt x="354" y="669"/>
                  </a:lnTo>
                  <a:lnTo>
                    <a:pt x="360" y="673"/>
                  </a:lnTo>
                  <a:lnTo>
                    <a:pt x="365" y="677"/>
                  </a:lnTo>
                  <a:lnTo>
                    <a:pt x="371" y="680"/>
                  </a:lnTo>
                  <a:lnTo>
                    <a:pt x="377" y="684"/>
                  </a:lnTo>
                  <a:lnTo>
                    <a:pt x="384" y="686"/>
                  </a:lnTo>
                  <a:lnTo>
                    <a:pt x="390" y="690"/>
                  </a:lnTo>
                  <a:lnTo>
                    <a:pt x="394" y="692"/>
                  </a:lnTo>
                  <a:lnTo>
                    <a:pt x="400" y="696"/>
                  </a:lnTo>
                  <a:lnTo>
                    <a:pt x="407" y="698"/>
                  </a:lnTo>
                  <a:lnTo>
                    <a:pt x="413" y="699"/>
                  </a:lnTo>
                  <a:lnTo>
                    <a:pt x="419" y="701"/>
                  </a:lnTo>
                  <a:lnTo>
                    <a:pt x="426" y="703"/>
                  </a:lnTo>
                  <a:lnTo>
                    <a:pt x="434" y="707"/>
                  </a:lnTo>
                  <a:lnTo>
                    <a:pt x="432" y="696"/>
                  </a:lnTo>
                  <a:lnTo>
                    <a:pt x="432" y="686"/>
                  </a:lnTo>
                  <a:lnTo>
                    <a:pt x="432" y="675"/>
                  </a:lnTo>
                  <a:lnTo>
                    <a:pt x="430" y="665"/>
                  </a:lnTo>
                  <a:lnTo>
                    <a:pt x="428" y="656"/>
                  </a:lnTo>
                  <a:lnTo>
                    <a:pt x="426" y="646"/>
                  </a:lnTo>
                  <a:lnTo>
                    <a:pt x="424" y="635"/>
                  </a:lnTo>
                  <a:lnTo>
                    <a:pt x="424" y="625"/>
                  </a:lnTo>
                  <a:lnTo>
                    <a:pt x="420" y="616"/>
                  </a:lnTo>
                  <a:lnTo>
                    <a:pt x="419" y="606"/>
                  </a:lnTo>
                  <a:lnTo>
                    <a:pt x="415" y="597"/>
                  </a:lnTo>
                  <a:lnTo>
                    <a:pt x="413" y="587"/>
                  </a:lnTo>
                  <a:lnTo>
                    <a:pt x="409" y="578"/>
                  </a:lnTo>
                  <a:lnTo>
                    <a:pt x="405" y="568"/>
                  </a:lnTo>
                  <a:lnTo>
                    <a:pt x="401" y="559"/>
                  </a:lnTo>
                  <a:lnTo>
                    <a:pt x="400" y="551"/>
                  </a:lnTo>
                  <a:lnTo>
                    <a:pt x="394" y="542"/>
                  </a:lnTo>
                  <a:lnTo>
                    <a:pt x="392" y="532"/>
                  </a:lnTo>
                  <a:lnTo>
                    <a:pt x="386" y="523"/>
                  </a:lnTo>
                  <a:lnTo>
                    <a:pt x="382" y="513"/>
                  </a:lnTo>
                  <a:lnTo>
                    <a:pt x="377" y="506"/>
                  </a:lnTo>
                  <a:lnTo>
                    <a:pt x="373" y="496"/>
                  </a:lnTo>
                  <a:lnTo>
                    <a:pt x="367" y="488"/>
                  </a:lnTo>
                  <a:lnTo>
                    <a:pt x="363" y="479"/>
                  </a:lnTo>
                  <a:lnTo>
                    <a:pt x="358" y="471"/>
                  </a:lnTo>
                  <a:lnTo>
                    <a:pt x="354" y="462"/>
                  </a:lnTo>
                  <a:lnTo>
                    <a:pt x="348" y="454"/>
                  </a:lnTo>
                  <a:lnTo>
                    <a:pt x="342" y="445"/>
                  </a:lnTo>
                  <a:lnTo>
                    <a:pt x="337" y="437"/>
                  </a:lnTo>
                  <a:lnTo>
                    <a:pt x="331" y="429"/>
                  </a:lnTo>
                  <a:lnTo>
                    <a:pt x="325" y="420"/>
                  </a:lnTo>
                  <a:lnTo>
                    <a:pt x="322" y="412"/>
                  </a:lnTo>
                  <a:lnTo>
                    <a:pt x="316" y="403"/>
                  </a:lnTo>
                  <a:lnTo>
                    <a:pt x="310" y="393"/>
                  </a:lnTo>
                  <a:lnTo>
                    <a:pt x="304" y="386"/>
                  </a:lnTo>
                  <a:lnTo>
                    <a:pt x="299" y="376"/>
                  </a:lnTo>
                  <a:lnTo>
                    <a:pt x="291" y="369"/>
                  </a:lnTo>
                  <a:lnTo>
                    <a:pt x="285" y="359"/>
                  </a:lnTo>
                  <a:lnTo>
                    <a:pt x="280" y="352"/>
                  </a:lnTo>
                  <a:lnTo>
                    <a:pt x="274" y="344"/>
                  </a:lnTo>
                  <a:lnTo>
                    <a:pt x="268" y="334"/>
                  </a:lnTo>
                  <a:lnTo>
                    <a:pt x="263" y="327"/>
                  </a:lnTo>
                  <a:lnTo>
                    <a:pt x="257" y="317"/>
                  </a:lnTo>
                  <a:lnTo>
                    <a:pt x="251" y="310"/>
                  </a:lnTo>
                  <a:lnTo>
                    <a:pt x="246" y="300"/>
                  </a:lnTo>
                  <a:lnTo>
                    <a:pt x="240" y="293"/>
                  </a:lnTo>
                  <a:lnTo>
                    <a:pt x="234" y="283"/>
                  </a:lnTo>
                  <a:lnTo>
                    <a:pt x="228" y="276"/>
                  </a:lnTo>
                  <a:lnTo>
                    <a:pt x="223" y="266"/>
                  </a:lnTo>
                  <a:lnTo>
                    <a:pt x="217" y="258"/>
                  </a:lnTo>
                  <a:lnTo>
                    <a:pt x="211" y="251"/>
                  </a:lnTo>
                  <a:lnTo>
                    <a:pt x="206" y="241"/>
                  </a:lnTo>
                  <a:lnTo>
                    <a:pt x="200" y="234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7" y="207"/>
                  </a:lnTo>
                  <a:lnTo>
                    <a:pt x="181" y="198"/>
                  </a:lnTo>
                  <a:lnTo>
                    <a:pt x="177" y="190"/>
                  </a:lnTo>
                  <a:lnTo>
                    <a:pt x="173" y="180"/>
                  </a:lnTo>
                  <a:lnTo>
                    <a:pt x="168" y="171"/>
                  </a:lnTo>
                  <a:lnTo>
                    <a:pt x="164" y="163"/>
                  </a:lnTo>
                  <a:lnTo>
                    <a:pt x="160" y="154"/>
                  </a:lnTo>
                  <a:lnTo>
                    <a:pt x="156" y="144"/>
                  </a:lnTo>
                  <a:lnTo>
                    <a:pt x="154" y="137"/>
                  </a:lnTo>
                  <a:lnTo>
                    <a:pt x="151" y="127"/>
                  </a:lnTo>
                  <a:lnTo>
                    <a:pt x="149" y="122"/>
                  </a:lnTo>
                  <a:lnTo>
                    <a:pt x="147" y="116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9" y="97"/>
                  </a:lnTo>
                  <a:lnTo>
                    <a:pt x="135" y="93"/>
                  </a:lnTo>
                  <a:lnTo>
                    <a:pt x="133" y="89"/>
                  </a:lnTo>
                  <a:lnTo>
                    <a:pt x="126" y="80"/>
                  </a:lnTo>
                  <a:lnTo>
                    <a:pt x="118" y="72"/>
                  </a:lnTo>
                  <a:lnTo>
                    <a:pt x="111" y="65"/>
                  </a:lnTo>
                  <a:lnTo>
                    <a:pt x="103" y="59"/>
                  </a:lnTo>
                  <a:lnTo>
                    <a:pt x="93" y="51"/>
                  </a:lnTo>
                  <a:lnTo>
                    <a:pt x="86" y="45"/>
                  </a:lnTo>
                  <a:lnTo>
                    <a:pt x="76" y="38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50" y="17"/>
                  </a:lnTo>
                  <a:lnTo>
                    <a:pt x="42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9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8" name="Freeform 10"/>
            <p:cNvSpPr>
              <a:spLocks/>
            </p:cNvSpPr>
            <p:nvPr/>
          </p:nvSpPr>
          <p:spPr bwMode="auto">
            <a:xfrm>
              <a:off x="2655" y="2630"/>
              <a:ext cx="568" cy="176"/>
            </a:xfrm>
            <a:custGeom>
              <a:avLst/>
              <a:gdLst>
                <a:gd name="T0" fmla="*/ 1 w 1136"/>
                <a:gd name="T1" fmla="*/ 1 h 352"/>
                <a:gd name="T2" fmla="*/ 1 w 1136"/>
                <a:gd name="T3" fmla="*/ 1 h 352"/>
                <a:gd name="T4" fmla="*/ 1 w 1136"/>
                <a:gd name="T5" fmla="*/ 1 h 352"/>
                <a:gd name="T6" fmla="*/ 1 w 1136"/>
                <a:gd name="T7" fmla="*/ 1 h 352"/>
                <a:gd name="T8" fmla="*/ 1 w 1136"/>
                <a:gd name="T9" fmla="*/ 1 h 352"/>
                <a:gd name="T10" fmla="*/ 1 w 1136"/>
                <a:gd name="T11" fmla="*/ 1 h 352"/>
                <a:gd name="T12" fmla="*/ 1 w 1136"/>
                <a:gd name="T13" fmla="*/ 1 h 352"/>
                <a:gd name="T14" fmla="*/ 1 w 1136"/>
                <a:gd name="T15" fmla="*/ 1 h 352"/>
                <a:gd name="T16" fmla="*/ 1 w 1136"/>
                <a:gd name="T17" fmla="*/ 1 h 352"/>
                <a:gd name="T18" fmla="*/ 1 w 1136"/>
                <a:gd name="T19" fmla="*/ 1 h 352"/>
                <a:gd name="T20" fmla="*/ 1 w 1136"/>
                <a:gd name="T21" fmla="*/ 1 h 352"/>
                <a:gd name="T22" fmla="*/ 1 w 1136"/>
                <a:gd name="T23" fmla="*/ 1 h 352"/>
                <a:gd name="T24" fmla="*/ 1 w 1136"/>
                <a:gd name="T25" fmla="*/ 1 h 352"/>
                <a:gd name="T26" fmla="*/ 1 w 1136"/>
                <a:gd name="T27" fmla="*/ 1 h 352"/>
                <a:gd name="T28" fmla="*/ 1 w 1136"/>
                <a:gd name="T29" fmla="*/ 1 h 352"/>
                <a:gd name="T30" fmla="*/ 1 w 1136"/>
                <a:gd name="T31" fmla="*/ 1 h 352"/>
                <a:gd name="T32" fmla="*/ 1 w 1136"/>
                <a:gd name="T33" fmla="*/ 1 h 352"/>
                <a:gd name="T34" fmla="*/ 1 w 1136"/>
                <a:gd name="T35" fmla="*/ 1 h 352"/>
                <a:gd name="T36" fmla="*/ 1 w 1136"/>
                <a:gd name="T37" fmla="*/ 1 h 352"/>
                <a:gd name="T38" fmla="*/ 1 w 1136"/>
                <a:gd name="T39" fmla="*/ 1 h 352"/>
                <a:gd name="T40" fmla="*/ 1 w 1136"/>
                <a:gd name="T41" fmla="*/ 1 h 352"/>
                <a:gd name="T42" fmla="*/ 1 w 1136"/>
                <a:gd name="T43" fmla="*/ 1 h 352"/>
                <a:gd name="T44" fmla="*/ 1 w 1136"/>
                <a:gd name="T45" fmla="*/ 1 h 352"/>
                <a:gd name="T46" fmla="*/ 1 w 1136"/>
                <a:gd name="T47" fmla="*/ 1 h 352"/>
                <a:gd name="T48" fmla="*/ 1 w 1136"/>
                <a:gd name="T49" fmla="*/ 1 h 352"/>
                <a:gd name="T50" fmla="*/ 1 w 1136"/>
                <a:gd name="T51" fmla="*/ 1 h 352"/>
                <a:gd name="T52" fmla="*/ 1 w 1136"/>
                <a:gd name="T53" fmla="*/ 1 h 352"/>
                <a:gd name="T54" fmla="*/ 1 w 1136"/>
                <a:gd name="T55" fmla="*/ 1 h 352"/>
                <a:gd name="T56" fmla="*/ 1 w 1136"/>
                <a:gd name="T57" fmla="*/ 1 h 352"/>
                <a:gd name="T58" fmla="*/ 1 w 1136"/>
                <a:gd name="T59" fmla="*/ 1 h 352"/>
                <a:gd name="T60" fmla="*/ 1 w 1136"/>
                <a:gd name="T61" fmla="*/ 1 h 352"/>
                <a:gd name="T62" fmla="*/ 1 w 1136"/>
                <a:gd name="T63" fmla="*/ 1 h 352"/>
                <a:gd name="T64" fmla="*/ 1 w 1136"/>
                <a:gd name="T65" fmla="*/ 1 h 352"/>
                <a:gd name="T66" fmla="*/ 1 w 1136"/>
                <a:gd name="T67" fmla="*/ 1 h 352"/>
                <a:gd name="T68" fmla="*/ 1 w 1136"/>
                <a:gd name="T69" fmla="*/ 1 h 352"/>
                <a:gd name="T70" fmla="*/ 1 w 1136"/>
                <a:gd name="T71" fmla="*/ 1 h 352"/>
                <a:gd name="T72" fmla="*/ 1 w 1136"/>
                <a:gd name="T73" fmla="*/ 1 h 352"/>
                <a:gd name="T74" fmla="*/ 1 w 1136"/>
                <a:gd name="T75" fmla="*/ 1 h 352"/>
                <a:gd name="T76" fmla="*/ 1 w 1136"/>
                <a:gd name="T77" fmla="*/ 1 h 352"/>
                <a:gd name="T78" fmla="*/ 1 w 1136"/>
                <a:gd name="T79" fmla="*/ 1 h 352"/>
                <a:gd name="T80" fmla="*/ 1 w 1136"/>
                <a:gd name="T81" fmla="*/ 1 h 352"/>
                <a:gd name="T82" fmla="*/ 1 w 1136"/>
                <a:gd name="T83" fmla="*/ 1 h 352"/>
                <a:gd name="T84" fmla="*/ 1 w 1136"/>
                <a:gd name="T85" fmla="*/ 1 h 352"/>
                <a:gd name="T86" fmla="*/ 1 w 1136"/>
                <a:gd name="T87" fmla="*/ 1 h 352"/>
                <a:gd name="T88" fmla="*/ 1 w 1136"/>
                <a:gd name="T89" fmla="*/ 1 h 352"/>
                <a:gd name="T90" fmla="*/ 1 w 1136"/>
                <a:gd name="T91" fmla="*/ 1 h 352"/>
                <a:gd name="T92" fmla="*/ 1 w 1136"/>
                <a:gd name="T93" fmla="*/ 1 h 352"/>
                <a:gd name="T94" fmla="*/ 1 w 1136"/>
                <a:gd name="T95" fmla="*/ 1 h 352"/>
                <a:gd name="T96" fmla="*/ 1 w 1136"/>
                <a:gd name="T97" fmla="*/ 1 h 352"/>
                <a:gd name="T98" fmla="*/ 1 w 1136"/>
                <a:gd name="T99" fmla="*/ 1 h 352"/>
                <a:gd name="T100" fmla="*/ 1 w 1136"/>
                <a:gd name="T101" fmla="*/ 1 h 352"/>
                <a:gd name="T102" fmla="*/ 1 w 1136"/>
                <a:gd name="T103" fmla="*/ 1 h 352"/>
                <a:gd name="T104" fmla="*/ 1 w 1136"/>
                <a:gd name="T105" fmla="*/ 1 h 352"/>
                <a:gd name="T106" fmla="*/ 1 w 1136"/>
                <a:gd name="T107" fmla="*/ 1 h 352"/>
                <a:gd name="T108" fmla="*/ 1 w 1136"/>
                <a:gd name="T109" fmla="*/ 1 h 352"/>
                <a:gd name="T110" fmla="*/ 1 w 1136"/>
                <a:gd name="T111" fmla="*/ 1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6"/>
                <a:gd name="T169" fmla="*/ 0 h 352"/>
                <a:gd name="T170" fmla="*/ 1136 w 1136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6" h="352">
                  <a:moveTo>
                    <a:pt x="1104" y="0"/>
                  </a:moveTo>
                  <a:lnTo>
                    <a:pt x="1091" y="8"/>
                  </a:lnTo>
                  <a:lnTo>
                    <a:pt x="1077" y="17"/>
                  </a:lnTo>
                  <a:lnTo>
                    <a:pt x="1064" y="27"/>
                  </a:lnTo>
                  <a:lnTo>
                    <a:pt x="1051" y="34"/>
                  </a:lnTo>
                  <a:lnTo>
                    <a:pt x="1037" y="42"/>
                  </a:lnTo>
                  <a:lnTo>
                    <a:pt x="1024" y="51"/>
                  </a:lnTo>
                  <a:lnTo>
                    <a:pt x="1011" y="59"/>
                  </a:lnTo>
                  <a:lnTo>
                    <a:pt x="997" y="65"/>
                  </a:lnTo>
                  <a:lnTo>
                    <a:pt x="984" y="72"/>
                  </a:lnTo>
                  <a:lnTo>
                    <a:pt x="969" y="78"/>
                  </a:lnTo>
                  <a:lnTo>
                    <a:pt x="956" y="84"/>
                  </a:lnTo>
                  <a:lnTo>
                    <a:pt x="942" y="91"/>
                  </a:lnTo>
                  <a:lnTo>
                    <a:pt x="929" y="95"/>
                  </a:lnTo>
                  <a:lnTo>
                    <a:pt x="914" y="101"/>
                  </a:lnTo>
                  <a:lnTo>
                    <a:pt x="900" y="106"/>
                  </a:lnTo>
                  <a:lnTo>
                    <a:pt x="885" y="112"/>
                  </a:lnTo>
                  <a:lnTo>
                    <a:pt x="870" y="116"/>
                  </a:lnTo>
                  <a:lnTo>
                    <a:pt x="857" y="122"/>
                  </a:lnTo>
                  <a:lnTo>
                    <a:pt x="842" y="126"/>
                  </a:lnTo>
                  <a:lnTo>
                    <a:pt x="826" y="129"/>
                  </a:lnTo>
                  <a:lnTo>
                    <a:pt x="811" y="133"/>
                  </a:lnTo>
                  <a:lnTo>
                    <a:pt x="796" y="137"/>
                  </a:lnTo>
                  <a:lnTo>
                    <a:pt x="783" y="141"/>
                  </a:lnTo>
                  <a:lnTo>
                    <a:pt x="767" y="145"/>
                  </a:lnTo>
                  <a:lnTo>
                    <a:pt x="752" y="146"/>
                  </a:lnTo>
                  <a:lnTo>
                    <a:pt x="737" y="148"/>
                  </a:lnTo>
                  <a:lnTo>
                    <a:pt x="722" y="150"/>
                  </a:lnTo>
                  <a:lnTo>
                    <a:pt x="709" y="152"/>
                  </a:lnTo>
                  <a:lnTo>
                    <a:pt x="691" y="154"/>
                  </a:lnTo>
                  <a:lnTo>
                    <a:pt x="678" y="156"/>
                  </a:lnTo>
                  <a:lnTo>
                    <a:pt x="661" y="158"/>
                  </a:lnTo>
                  <a:lnTo>
                    <a:pt x="648" y="160"/>
                  </a:lnTo>
                  <a:lnTo>
                    <a:pt x="632" y="160"/>
                  </a:lnTo>
                  <a:lnTo>
                    <a:pt x="617" y="162"/>
                  </a:lnTo>
                  <a:lnTo>
                    <a:pt x="600" y="162"/>
                  </a:lnTo>
                  <a:lnTo>
                    <a:pt x="585" y="164"/>
                  </a:lnTo>
                  <a:lnTo>
                    <a:pt x="570" y="164"/>
                  </a:lnTo>
                  <a:lnTo>
                    <a:pt x="555" y="164"/>
                  </a:lnTo>
                  <a:lnTo>
                    <a:pt x="539" y="164"/>
                  </a:lnTo>
                  <a:lnTo>
                    <a:pt x="524" y="164"/>
                  </a:lnTo>
                  <a:lnTo>
                    <a:pt x="507" y="162"/>
                  </a:lnTo>
                  <a:lnTo>
                    <a:pt x="492" y="162"/>
                  </a:lnTo>
                  <a:lnTo>
                    <a:pt x="475" y="160"/>
                  </a:lnTo>
                  <a:lnTo>
                    <a:pt x="461" y="160"/>
                  </a:lnTo>
                  <a:lnTo>
                    <a:pt x="444" y="160"/>
                  </a:lnTo>
                  <a:lnTo>
                    <a:pt x="429" y="158"/>
                  </a:lnTo>
                  <a:lnTo>
                    <a:pt x="414" y="158"/>
                  </a:lnTo>
                  <a:lnTo>
                    <a:pt x="399" y="156"/>
                  </a:lnTo>
                  <a:lnTo>
                    <a:pt x="383" y="154"/>
                  </a:lnTo>
                  <a:lnTo>
                    <a:pt x="368" y="152"/>
                  </a:lnTo>
                  <a:lnTo>
                    <a:pt x="351" y="150"/>
                  </a:lnTo>
                  <a:lnTo>
                    <a:pt x="336" y="148"/>
                  </a:lnTo>
                  <a:lnTo>
                    <a:pt x="321" y="146"/>
                  </a:lnTo>
                  <a:lnTo>
                    <a:pt x="306" y="145"/>
                  </a:lnTo>
                  <a:lnTo>
                    <a:pt x="290" y="143"/>
                  </a:lnTo>
                  <a:lnTo>
                    <a:pt x="275" y="141"/>
                  </a:lnTo>
                  <a:lnTo>
                    <a:pt x="258" y="139"/>
                  </a:lnTo>
                  <a:lnTo>
                    <a:pt x="243" y="135"/>
                  </a:lnTo>
                  <a:lnTo>
                    <a:pt x="228" y="133"/>
                  </a:lnTo>
                  <a:lnTo>
                    <a:pt x="212" y="129"/>
                  </a:lnTo>
                  <a:lnTo>
                    <a:pt x="197" y="127"/>
                  </a:lnTo>
                  <a:lnTo>
                    <a:pt x="182" y="124"/>
                  </a:lnTo>
                  <a:lnTo>
                    <a:pt x="167" y="122"/>
                  </a:lnTo>
                  <a:lnTo>
                    <a:pt x="153" y="120"/>
                  </a:lnTo>
                  <a:lnTo>
                    <a:pt x="142" y="122"/>
                  </a:lnTo>
                  <a:lnTo>
                    <a:pt x="133" y="126"/>
                  </a:lnTo>
                  <a:lnTo>
                    <a:pt x="123" y="129"/>
                  </a:lnTo>
                  <a:lnTo>
                    <a:pt x="114" y="135"/>
                  </a:lnTo>
                  <a:lnTo>
                    <a:pt x="104" y="139"/>
                  </a:lnTo>
                  <a:lnTo>
                    <a:pt x="96" y="143"/>
                  </a:lnTo>
                  <a:lnTo>
                    <a:pt x="85" y="146"/>
                  </a:lnTo>
                  <a:lnTo>
                    <a:pt x="77" y="152"/>
                  </a:lnTo>
                  <a:lnTo>
                    <a:pt x="66" y="156"/>
                  </a:lnTo>
                  <a:lnTo>
                    <a:pt x="57" y="160"/>
                  </a:lnTo>
                  <a:lnTo>
                    <a:pt x="47" y="165"/>
                  </a:lnTo>
                  <a:lnTo>
                    <a:pt x="38" y="169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9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7" y="234"/>
                  </a:lnTo>
                  <a:lnTo>
                    <a:pt x="3" y="240"/>
                  </a:lnTo>
                  <a:lnTo>
                    <a:pt x="1" y="245"/>
                  </a:lnTo>
                  <a:lnTo>
                    <a:pt x="1" y="251"/>
                  </a:lnTo>
                  <a:lnTo>
                    <a:pt x="1" y="259"/>
                  </a:lnTo>
                  <a:lnTo>
                    <a:pt x="1" y="264"/>
                  </a:lnTo>
                  <a:lnTo>
                    <a:pt x="3" y="270"/>
                  </a:lnTo>
                  <a:lnTo>
                    <a:pt x="7" y="278"/>
                  </a:lnTo>
                  <a:lnTo>
                    <a:pt x="13" y="285"/>
                  </a:lnTo>
                  <a:lnTo>
                    <a:pt x="22" y="285"/>
                  </a:lnTo>
                  <a:lnTo>
                    <a:pt x="30" y="287"/>
                  </a:lnTo>
                  <a:lnTo>
                    <a:pt x="38" y="289"/>
                  </a:lnTo>
                  <a:lnTo>
                    <a:pt x="47" y="291"/>
                  </a:lnTo>
                  <a:lnTo>
                    <a:pt x="55" y="291"/>
                  </a:lnTo>
                  <a:lnTo>
                    <a:pt x="64" y="295"/>
                  </a:lnTo>
                  <a:lnTo>
                    <a:pt x="74" y="295"/>
                  </a:lnTo>
                  <a:lnTo>
                    <a:pt x="83" y="298"/>
                  </a:lnTo>
                  <a:lnTo>
                    <a:pt x="93" y="298"/>
                  </a:lnTo>
                  <a:lnTo>
                    <a:pt x="100" y="300"/>
                  </a:lnTo>
                  <a:lnTo>
                    <a:pt x="110" y="302"/>
                  </a:lnTo>
                  <a:lnTo>
                    <a:pt x="119" y="304"/>
                  </a:lnTo>
                  <a:lnTo>
                    <a:pt x="127" y="306"/>
                  </a:lnTo>
                  <a:lnTo>
                    <a:pt x="136" y="308"/>
                  </a:lnTo>
                  <a:lnTo>
                    <a:pt x="146" y="310"/>
                  </a:lnTo>
                  <a:lnTo>
                    <a:pt x="157" y="312"/>
                  </a:lnTo>
                  <a:lnTo>
                    <a:pt x="165" y="314"/>
                  </a:lnTo>
                  <a:lnTo>
                    <a:pt x="174" y="314"/>
                  </a:lnTo>
                  <a:lnTo>
                    <a:pt x="184" y="318"/>
                  </a:lnTo>
                  <a:lnTo>
                    <a:pt x="193" y="319"/>
                  </a:lnTo>
                  <a:lnTo>
                    <a:pt x="203" y="319"/>
                  </a:lnTo>
                  <a:lnTo>
                    <a:pt x="212" y="321"/>
                  </a:lnTo>
                  <a:lnTo>
                    <a:pt x="222" y="323"/>
                  </a:lnTo>
                  <a:lnTo>
                    <a:pt x="233" y="325"/>
                  </a:lnTo>
                  <a:lnTo>
                    <a:pt x="243" y="325"/>
                  </a:lnTo>
                  <a:lnTo>
                    <a:pt x="252" y="327"/>
                  </a:lnTo>
                  <a:lnTo>
                    <a:pt x="262" y="329"/>
                  </a:lnTo>
                  <a:lnTo>
                    <a:pt x="273" y="331"/>
                  </a:lnTo>
                  <a:lnTo>
                    <a:pt x="283" y="333"/>
                  </a:lnTo>
                  <a:lnTo>
                    <a:pt x="294" y="335"/>
                  </a:lnTo>
                  <a:lnTo>
                    <a:pt x="304" y="337"/>
                  </a:lnTo>
                  <a:lnTo>
                    <a:pt x="315" y="338"/>
                  </a:lnTo>
                  <a:lnTo>
                    <a:pt x="325" y="338"/>
                  </a:lnTo>
                  <a:lnTo>
                    <a:pt x="334" y="340"/>
                  </a:lnTo>
                  <a:lnTo>
                    <a:pt x="345" y="340"/>
                  </a:lnTo>
                  <a:lnTo>
                    <a:pt x="357" y="342"/>
                  </a:lnTo>
                  <a:lnTo>
                    <a:pt x="366" y="342"/>
                  </a:lnTo>
                  <a:lnTo>
                    <a:pt x="378" y="344"/>
                  </a:lnTo>
                  <a:lnTo>
                    <a:pt x="389" y="344"/>
                  </a:lnTo>
                  <a:lnTo>
                    <a:pt x="401" y="346"/>
                  </a:lnTo>
                  <a:lnTo>
                    <a:pt x="410" y="346"/>
                  </a:lnTo>
                  <a:lnTo>
                    <a:pt x="421" y="348"/>
                  </a:lnTo>
                  <a:lnTo>
                    <a:pt x="433" y="348"/>
                  </a:lnTo>
                  <a:lnTo>
                    <a:pt x="444" y="350"/>
                  </a:lnTo>
                  <a:lnTo>
                    <a:pt x="456" y="350"/>
                  </a:lnTo>
                  <a:lnTo>
                    <a:pt x="467" y="350"/>
                  </a:lnTo>
                  <a:lnTo>
                    <a:pt x="480" y="350"/>
                  </a:lnTo>
                  <a:lnTo>
                    <a:pt x="492" y="352"/>
                  </a:lnTo>
                  <a:lnTo>
                    <a:pt x="503" y="350"/>
                  </a:lnTo>
                  <a:lnTo>
                    <a:pt x="515" y="350"/>
                  </a:lnTo>
                  <a:lnTo>
                    <a:pt x="528" y="350"/>
                  </a:lnTo>
                  <a:lnTo>
                    <a:pt x="539" y="350"/>
                  </a:lnTo>
                  <a:lnTo>
                    <a:pt x="551" y="350"/>
                  </a:lnTo>
                  <a:lnTo>
                    <a:pt x="564" y="350"/>
                  </a:lnTo>
                  <a:lnTo>
                    <a:pt x="577" y="348"/>
                  </a:lnTo>
                  <a:lnTo>
                    <a:pt x="591" y="348"/>
                  </a:lnTo>
                  <a:lnTo>
                    <a:pt x="602" y="346"/>
                  </a:lnTo>
                  <a:lnTo>
                    <a:pt x="615" y="346"/>
                  </a:lnTo>
                  <a:lnTo>
                    <a:pt x="629" y="344"/>
                  </a:lnTo>
                  <a:lnTo>
                    <a:pt x="642" y="344"/>
                  </a:lnTo>
                  <a:lnTo>
                    <a:pt x="655" y="342"/>
                  </a:lnTo>
                  <a:lnTo>
                    <a:pt x="669" y="342"/>
                  </a:lnTo>
                  <a:lnTo>
                    <a:pt x="682" y="340"/>
                  </a:lnTo>
                  <a:lnTo>
                    <a:pt x="697" y="338"/>
                  </a:lnTo>
                  <a:lnTo>
                    <a:pt x="707" y="335"/>
                  </a:lnTo>
                  <a:lnTo>
                    <a:pt x="718" y="331"/>
                  </a:lnTo>
                  <a:lnTo>
                    <a:pt x="729" y="327"/>
                  </a:lnTo>
                  <a:lnTo>
                    <a:pt x="741" y="323"/>
                  </a:lnTo>
                  <a:lnTo>
                    <a:pt x="752" y="319"/>
                  </a:lnTo>
                  <a:lnTo>
                    <a:pt x="764" y="316"/>
                  </a:lnTo>
                  <a:lnTo>
                    <a:pt x="775" y="312"/>
                  </a:lnTo>
                  <a:lnTo>
                    <a:pt x="785" y="310"/>
                  </a:lnTo>
                  <a:lnTo>
                    <a:pt x="796" y="306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2" y="297"/>
                  </a:lnTo>
                  <a:lnTo>
                    <a:pt x="843" y="293"/>
                  </a:lnTo>
                  <a:lnTo>
                    <a:pt x="855" y="289"/>
                  </a:lnTo>
                  <a:lnTo>
                    <a:pt x="864" y="285"/>
                  </a:lnTo>
                  <a:lnTo>
                    <a:pt x="878" y="283"/>
                  </a:lnTo>
                  <a:lnTo>
                    <a:pt x="887" y="279"/>
                  </a:lnTo>
                  <a:lnTo>
                    <a:pt x="899" y="276"/>
                  </a:lnTo>
                  <a:lnTo>
                    <a:pt x="910" y="272"/>
                  </a:lnTo>
                  <a:lnTo>
                    <a:pt x="921" y="268"/>
                  </a:lnTo>
                  <a:lnTo>
                    <a:pt x="933" y="264"/>
                  </a:lnTo>
                  <a:lnTo>
                    <a:pt x="942" y="260"/>
                  </a:lnTo>
                  <a:lnTo>
                    <a:pt x="952" y="257"/>
                  </a:lnTo>
                  <a:lnTo>
                    <a:pt x="963" y="253"/>
                  </a:lnTo>
                  <a:lnTo>
                    <a:pt x="973" y="249"/>
                  </a:lnTo>
                  <a:lnTo>
                    <a:pt x="982" y="245"/>
                  </a:lnTo>
                  <a:lnTo>
                    <a:pt x="992" y="241"/>
                  </a:lnTo>
                  <a:lnTo>
                    <a:pt x="1003" y="238"/>
                  </a:lnTo>
                  <a:lnTo>
                    <a:pt x="1013" y="234"/>
                  </a:lnTo>
                  <a:lnTo>
                    <a:pt x="1020" y="230"/>
                  </a:lnTo>
                  <a:lnTo>
                    <a:pt x="1030" y="226"/>
                  </a:lnTo>
                  <a:lnTo>
                    <a:pt x="1039" y="222"/>
                  </a:lnTo>
                  <a:lnTo>
                    <a:pt x="1047" y="217"/>
                  </a:lnTo>
                  <a:lnTo>
                    <a:pt x="1054" y="211"/>
                  </a:lnTo>
                  <a:lnTo>
                    <a:pt x="1062" y="207"/>
                  </a:lnTo>
                  <a:lnTo>
                    <a:pt x="1070" y="202"/>
                  </a:lnTo>
                  <a:lnTo>
                    <a:pt x="1075" y="196"/>
                  </a:lnTo>
                  <a:lnTo>
                    <a:pt x="1083" y="192"/>
                  </a:lnTo>
                  <a:lnTo>
                    <a:pt x="1089" y="186"/>
                  </a:lnTo>
                  <a:lnTo>
                    <a:pt x="1096" y="183"/>
                  </a:lnTo>
                  <a:lnTo>
                    <a:pt x="1100" y="177"/>
                  </a:lnTo>
                  <a:lnTo>
                    <a:pt x="1106" y="171"/>
                  </a:lnTo>
                  <a:lnTo>
                    <a:pt x="1110" y="165"/>
                  </a:lnTo>
                  <a:lnTo>
                    <a:pt x="1115" y="160"/>
                  </a:lnTo>
                  <a:lnTo>
                    <a:pt x="1119" y="152"/>
                  </a:lnTo>
                  <a:lnTo>
                    <a:pt x="1123" y="146"/>
                  </a:lnTo>
                  <a:lnTo>
                    <a:pt x="1127" y="141"/>
                  </a:lnTo>
                  <a:lnTo>
                    <a:pt x="1130" y="135"/>
                  </a:lnTo>
                  <a:lnTo>
                    <a:pt x="1130" y="127"/>
                  </a:lnTo>
                  <a:lnTo>
                    <a:pt x="1132" y="120"/>
                  </a:lnTo>
                  <a:lnTo>
                    <a:pt x="1134" y="112"/>
                  </a:lnTo>
                  <a:lnTo>
                    <a:pt x="1136" y="105"/>
                  </a:lnTo>
                  <a:lnTo>
                    <a:pt x="1136" y="97"/>
                  </a:lnTo>
                  <a:lnTo>
                    <a:pt x="1136" y="89"/>
                  </a:lnTo>
                  <a:lnTo>
                    <a:pt x="1134" y="82"/>
                  </a:lnTo>
                  <a:lnTo>
                    <a:pt x="1134" y="74"/>
                  </a:lnTo>
                  <a:lnTo>
                    <a:pt x="1132" y="65"/>
                  </a:lnTo>
                  <a:lnTo>
                    <a:pt x="1130" y="57"/>
                  </a:lnTo>
                  <a:lnTo>
                    <a:pt x="1127" y="48"/>
                  </a:lnTo>
                  <a:lnTo>
                    <a:pt x="1125" y="38"/>
                  </a:lnTo>
                  <a:lnTo>
                    <a:pt x="1119" y="29"/>
                  </a:lnTo>
                  <a:lnTo>
                    <a:pt x="1115" y="19"/>
                  </a:lnTo>
                  <a:lnTo>
                    <a:pt x="1110" y="1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949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9" name="Freeform 11"/>
            <p:cNvSpPr>
              <a:spLocks/>
            </p:cNvSpPr>
            <p:nvPr/>
          </p:nvSpPr>
          <p:spPr bwMode="auto">
            <a:xfrm>
              <a:off x="2740" y="2544"/>
              <a:ext cx="473" cy="207"/>
            </a:xfrm>
            <a:custGeom>
              <a:avLst/>
              <a:gdLst>
                <a:gd name="T0" fmla="*/ 1 w 944"/>
                <a:gd name="T1" fmla="*/ 1 h 412"/>
                <a:gd name="T2" fmla="*/ 1 w 944"/>
                <a:gd name="T3" fmla="*/ 1 h 412"/>
                <a:gd name="T4" fmla="*/ 1 w 944"/>
                <a:gd name="T5" fmla="*/ 1 h 412"/>
                <a:gd name="T6" fmla="*/ 1 w 944"/>
                <a:gd name="T7" fmla="*/ 1 h 412"/>
                <a:gd name="T8" fmla="*/ 1 w 944"/>
                <a:gd name="T9" fmla="*/ 1 h 412"/>
                <a:gd name="T10" fmla="*/ 1 w 944"/>
                <a:gd name="T11" fmla="*/ 1 h 412"/>
                <a:gd name="T12" fmla="*/ 1 w 944"/>
                <a:gd name="T13" fmla="*/ 1 h 412"/>
                <a:gd name="T14" fmla="*/ 1 w 944"/>
                <a:gd name="T15" fmla="*/ 1 h 412"/>
                <a:gd name="T16" fmla="*/ 1 w 944"/>
                <a:gd name="T17" fmla="*/ 1 h 412"/>
                <a:gd name="T18" fmla="*/ 1 w 944"/>
                <a:gd name="T19" fmla="*/ 1 h 412"/>
                <a:gd name="T20" fmla="*/ 1 w 944"/>
                <a:gd name="T21" fmla="*/ 1 h 412"/>
                <a:gd name="T22" fmla="*/ 1 w 944"/>
                <a:gd name="T23" fmla="*/ 1 h 412"/>
                <a:gd name="T24" fmla="*/ 1 w 944"/>
                <a:gd name="T25" fmla="*/ 1 h 412"/>
                <a:gd name="T26" fmla="*/ 1 w 944"/>
                <a:gd name="T27" fmla="*/ 1 h 412"/>
                <a:gd name="T28" fmla="*/ 1 w 944"/>
                <a:gd name="T29" fmla="*/ 1 h 412"/>
                <a:gd name="T30" fmla="*/ 1 w 944"/>
                <a:gd name="T31" fmla="*/ 1 h 412"/>
                <a:gd name="T32" fmla="*/ 1 w 944"/>
                <a:gd name="T33" fmla="*/ 1 h 412"/>
                <a:gd name="T34" fmla="*/ 1 w 944"/>
                <a:gd name="T35" fmla="*/ 1 h 412"/>
                <a:gd name="T36" fmla="*/ 1 w 944"/>
                <a:gd name="T37" fmla="*/ 1 h 412"/>
                <a:gd name="T38" fmla="*/ 1 w 944"/>
                <a:gd name="T39" fmla="*/ 1 h 412"/>
                <a:gd name="T40" fmla="*/ 1 w 944"/>
                <a:gd name="T41" fmla="*/ 1 h 412"/>
                <a:gd name="T42" fmla="*/ 1 w 944"/>
                <a:gd name="T43" fmla="*/ 1 h 412"/>
                <a:gd name="T44" fmla="*/ 1 w 944"/>
                <a:gd name="T45" fmla="*/ 1 h 412"/>
                <a:gd name="T46" fmla="*/ 1 w 944"/>
                <a:gd name="T47" fmla="*/ 1 h 412"/>
                <a:gd name="T48" fmla="*/ 1 w 944"/>
                <a:gd name="T49" fmla="*/ 1 h 412"/>
                <a:gd name="T50" fmla="*/ 1 w 944"/>
                <a:gd name="T51" fmla="*/ 1 h 412"/>
                <a:gd name="T52" fmla="*/ 1 w 944"/>
                <a:gd name="T53" fmla="*/ 1 h 412"/>
                <a:gd name="T54" fmla="*/ 1 w 944"/>
                <a:gd name="T55" fmla="*/ 1 h 412"/>
                <a:gd name="T56" fmla="*/ 1 w 944"/>
                <a:gd name="T57" fmla="*/ 1 h 412"/>
                <a:gd name="T58" fmla="*/ 1 w 944"/>
                <a:gd name="T59" fmla="*/ 1 h 412"/>
                <a:gd name="T60" fmla="*/ 1 w 944"/>
                <a:gd name="T61" fmla="*/ 1 h 412"/>
                <a:gd name="T62" fmla="*/ 1 w 944"/>
                <a:gd name="T63" fmla="*/ 1 h 412"/>
                <a:gd name="T64" fmla="*/ 1 w 944"/>
                <a:gd name="T65" fmla="*/ 1 h 412"/>
                <a:gd name="T66" fmla="*/ 1 w 944"/>
                <a:gd name="T67" fmla="*/ 1 h 412"/>
                <a:gd name="T68" fmla="*/ 1 w 944"/>
                <a:gd name="T69" fmla="*/ 1 h 412"/>
                <a:gd name="T70" fmla="*/ 1 w 944"/>
                <a:gd name="T71" fmla="*/ 1 h 412"/>
                <a:gd name="T72" fmla="*/ 1 w 944"/>
                <a:gd name="T73" fmla="*/ 1 h 412"/>
                <a:gd name="T74" fmla="*/ 1 w 944"/>
                <a:gd name="T75" fmla="*/ 1 h 412"/>
                <a:gd name="T76" fmla="*/ 1 w 944"/>
                <a:gd name="T77" fmla="*/ 1 h 412"/>
                <a:gd name="T78" fmla="*/ 1 w 944"/>
                <a:gd name="T79" fmla="*/ 1 h 412"/>
                <a:gd name="T80" fmla="*/ 1 w 944"/>
                <a:gd name="T81" fmla="*/ 1 h 412"/>
                <a:gd name="T82" fmla="*/ 1 w 944"/>
                <a:gd name="T83" fmla="*/ 1 h 412"/>
                <a:gd name="T84" fmla="*/ 1 w 944"/>
                <a:gd name="T85" fmla="*/ 1 h 412"/>
                <a:gd name="T86" fmla="*/ 1 w 944"/>
                <a:gd name="T87" fmla="*/ 1 h 412"/>
                <a:gd name="T88" fmla="*/ 1 w 944"/>
                <a:gd name="T89" fmla="*/ 1 h 412"/>
                <a:gd name="T90" fmla="*/ 1 w 944"/>
                <a:gd name="T91" fmla="*/ 1 h 412"/>
                <a:gd name="T92" fmla="*/ 1 w 944"/>
                <a:gd name="T93" fmla="*/ 1 h 412"/>
                <a:gd name="T94" fmla="*/ 1 w 944"/>
                <a:gd name="T95" fmla="*/ 1 h 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44"/>
                <a:gd name="T145" fmla="*/ 0 h 412"/>
                <a:gd name="T146" fmla="*/ 944 w 944"/>
                <a:gd name="T147" fmla="*/ 412 h 4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44" h="412">
                  <a:moveTo>
                    <a:pt x="901" y="0"/>
                  </a:moveTo>
                  <a:lnTo>
                    <a:pt x="887" y="9"/>
                  </a:lnTo>
                  <a:lnTo>
                    <a:pt x="874" y="21"/>
                  </a:lnTo>
                  <a:lnTo>
                    <a:pt x="863" y="30"/>
                  </a:lnTo>
                  <a:lnTo>
                    <a:pt x="849" y="40"/>
                  </a:lnTo>
                  <a:lnTo>
                    <a:pt x="838" y="49"/>
                  </a:lnTo>
                  <a:lnTo>
                    <a:pt x="825" y="59"/>
                  </a:lnTo>
                  <a:lnTo>
                    <a:pt x="811" y="66"/>
                  </a:lnTo>
                  <a:lnTo>
                    <a:pt x="800" y="74"/>
                  </a:lnTo>
                  <a:lnTo>
                    <a:pt x="787" y="82"/>
                  </a:lnTo>
                  <a:lnTo>
                    <a:pt x="773" y="89"/>
                  </a:lnTo>
                  <a:lnTo>
                    <a:pt x="760" y="95"/>
                  </a:lnTo>
                  <a:lnTo>
                    <a:pt x="747" y="103"/>
                  </a:lnTo>
                  <a:lnTo>
                    <a:pt x="733" y="108"/>
                  </a:lnTo>
                  <a:lnTo>
                    <a:pt x="720" y="114"/>
                  </a:lnTo>
                  <a:lnTo>
                    <a:pt x="707" y="120"/>
                  </a:lnTo>
                  <a:lnTo>
                    <a:pt x="693" y="127"/>
                  </a:lnTo>
                  <a:lnTo>
                    <a:pt x="680" y="131"/>
                  </a:lnTo>
                  <a:lnTo>
                    <a:pt x="665" y="135"/>
                  </a:lnTo>
                  <a:lnTo>
                    <a:pt x="652" y="141"/>
                  </a:lnTo>
                  <a:lnTo>
                    <a:pt x="638" y="144"/>
                  </a:lnTo>
                  <a:lnTo>
                    <a:pt x="623" y="148"/>
                  </a:lnTo>
                  <a:lnTo>
                    <a:pt x="610" y="152"/>
                  </a:lnTo>
                  <a:lnTo>
                    <a:pt x="596" y="156"/>
                  </a:lnTo>
                  <a:lnTo>
                    <a:pt x="581" y="160"/>
                  </a:lnTo>
                  <a:lnTo>
                    <a:pt x="566" y="162"/>
                  </a:lnTo>
                  <a:lnTo>
                    <a:pt x="553" y="165"/>
                  </a:lnTo>
                  <a:lnTo>
                    <a:pt x="538" y="167"/>
                  </a:lnTo>
                  <a:lnTo>
                    <a:pt x="524" y="171"/>
                  </a:lnTo>
                  <a:lnTo>
                    <a:pt x="511" y="175"/>
                  </a:lnTo>
                  <a:lnTo>
                    <a:pt x="496" y="177"/>
                  </a:lnTo>
                  <a:lnTo>
                    <a:pt x="482" y="181"/>
                  </a:lnTo>
                  <a:lnTo>
                    <a:pt x="467" y="182"/>
                  </a:lnTo>
                  <a:lnTo>
                    <a:pt x="454" y="184"/>
                  </a:lnTo>
                  <a:lnTo>
                    <a:pt x="439" y="186"/>
                  </a:lnTo>
                  <a:lnTo>
                    <a:pt x="423" y="188"/>
                  </a:lnTo>
                  <a:lnTo>
                    <a:pt x="408" y="192"/>
                  </a:lnTo>
                  <a:lnTo>
                    <a:pt x="393" y="194"/>
                  </a:lnTo>
                  <a:lnTo>
                    <a:pt x="380" y="196"/>
                  </a:lnTo>
                  <a:lnTo>
                    <a:pt x="365" y="198"/>
                  </a:lnTo>
                  <a:lnTo>
                    <a:pt x="349" y="200"/>
                  </a:lnTo>
                  <a:lnTo>
                    <a:pt x="334" y="201"/>
                  </a:lnTo>
                  <a:lnTo>
                    <a:pt x="319" y="203"/>
                  </a:lnTo>
                  <a:lnTo>
                    <a:pt x="304" y="205"/>
                  </a:lnTo>
                  <a:lnTo>
                    <a:pt x="290" y="209"/>
                  </a:lnTo>
                  <a:lnTo>
                    <a:pt x="275" y="211"/>
                  </a:lnTo>
                  <a:lnTo>
                    <a:pt x="262" y="215"/>
                  </a:lnTo>
                  <a:lnTo>
                    <a:pt x="247" y="217"/>
                  </a:lnTo>
                  <a:lnTo>
                    <a:pt x="233" y="220"/>
                  </a:lnTo>
                  <a:lnTo>
                    <a:pt x="218" y="222"/>
                  </a:lnTo>
                  <a:lnTo>
                    <a:pt x="203" y="226"/>
                  </a:lnTo>
                  <a:lnTo>
                    <a:pt x="188" y="228"/>
                  </a:lnTo>
                  <a:lnTo>
                    <a:pt x="173" y="232"/>
                  </a:lnTo>
                  <a:lnTo>
                    <a:pt x="159" y="236"/>
                  </a:lnTo>
                  <a:lnTo>
                    <a:pt x="144" y="238"/>
                  </a:lnTo>
                  <a:lnTo>
                    <a:pt x="129" y="241"/>
                  </a:lnTo>
                  <a:lnTo>
                    <a:pt x="116" y="247"/>
                  </a:lnTo>
                  <a:lnTo>
                    <a:pt x="100" y="251"/>
                  </a:lnTo>
                  <a:lnTo>
                    <a:pt x="85" y="255"/>
                  </a:lnTo>
                  <a:lnTo>
                    <a:pt x="70" y="260"/>
                  </a:lnTo>
                  <a:lnTo>
                    <a:pt x="57" y="266"/>
                  </a:lnTo>
                  <a:lnTo>
                    <a:pt x="41" y="272"/>
                  </a:lnTo>
                  <a:lnTo>
                    <a:pt x="28" y="277"/>
                  </a:lnTo>
                  <a:lnTo>
                    <a:pt x="13" y="283"/>
                  </a:lnTo>
                  <a:lnTo>
                    <a:pt x="0" y="291"/>
                  </a:lnTo>
                  <a:lnTo>
                    <a:pt x="1" y="298"/>
                  </a:lnTo>
                  <a:lnTo>
                    <a:pt x="3" y="308"/>
                  </a:lnTo>
                  <a:lnTo>
                    <a:pt x="3" y="316"/>
                  </a:lnTo>
                  <a:lnTo>
                    <a:pt x="7" y="323"/>
                  </a:lnTo>
                  <a:lnTo>
                    <a:pt x="9" y="331"/>
                  </a:lnTo>
                  <a:lnTo>
                    <a:pt x="13" y="338"/>
                  </a:lnTo>
                  <a:lnTo>
                    <a:pt x="17" y="344"/>
                  </a:lnTo>
                  <a:lnTo>
                    <a:pt x="20" y="352"/>
                  </a:lnTo>
                  <a:lnTo>
                    <a:pt x="22" y="355"/>
                  </a:lnTo>
                  <a:lnTo>
                    <a:pt x="28" y="361"/>
                  </a:lnTo>
                  <a:lnTo>
                    <a:pt x="32" y="367"/>
                  </a:lnTo>
                  <a:lnTo>
                    <a:pt x="38" y="373"/>
                  </a:lnTo>
                  <a:lnTo>
                    <a:pt x="41" y="376"/>
                  </a:lnTo>
                  <a:lnTo>
                    <a:pt x="47" y="380"/>
                  </a:lnTo>
                  <a:lnTo>
                    <a:pt x="53" y="384"/>
                  </a:lnTo>
                  <a:lnTo>
                    <a:pt x="59" y="390"/>
                  </a:lnTo>
                  <a:lnTo>
                    <a:pt x="62" y="392"/>
                  </a:lnTo>
                  <a:lnTo>
                    <a:pt x="68" y="393"/>
                  </a:lnTo>
                  <a:lnTo>
                    <a:pt x="74" y="397"/>
                  </a:lnTo>
                  <a:lnTo>
                    <a:pt x="79" y="399"/>
                  </a:lnTo>
                  <a:lnTo>
                    <a:pt x="85" y="401"/>
                  </a:lnTo>
                  <a:lnTo>
                    <a:pt x="93" y="403"/>
                  </a:lnTo>
                  <a:lnTo>
                    <a:pt x="98" y="405"/>
                  </a:lnTo>
                  <a:lnTo>
                    <a:pt x="106" y="407"/>
                  </a:lnTo>
                  <a:lnTo>
                    <a:pt x="112" y="407"/>
                  </a:lnTo>
                  <a:lnTo>
                    <a:pt x="119" y="409"/>
                  </a:lnTo>
                  <a:lnTo>
                    <a:pt x="127" y="409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50" y="411"/>
                  </a:lnTo>
                  <a:lnTo>
                    <a:pt x="155" y="411"/>
                  </a:lnTo>
                  <a:lnTo>
                    <a:pt x="165" y="412"/>
                  </a:lnTo>
                  <a:lnTo>
                    <a:pt x="171" y="411"/>
                  </a:lnTo>
                  <a:lnTo>
                    <a:pt x="178" y="411"/>
                  </a:lnTo>
                  <a:lnTo>
                    <a:pt x="186" y="411"/>
                  </a:lnTo>
                  <a:lnTo>
                    <a:pt x="195" y="411"/>
                  </a:lnTo>
                  <a:lnTo>
                    <a:pt x="203" y="409"/>
                  </a:lnTo>
                  <a:lnTo>
                    <a:pt x="211" y="409"/>
                  </a:lnTo>
                  <a:lnTo>
                    <a:pt x="218" y="409"/>
                  </a:lnTo>
                  <a:lnTo>
                    <a:pt x="226" y="409"/>
                  </a:lnTo>
                  <a:lnTo>
                    <a:pt x="233" y="407"/>
                  </a:lnTo>
                  <a:lnTo>
                    <a:pt x="241" y="407"/>
                  </a:lnTo>
                  <a:lnTo>
                    <a:pt x="249" y="405"/>
                  </a:lnTo>
                  <a:lnTo>
                    <a:pt x="256" y="405"/>
                  </a:lnTo>
                  <a:lnTo>
                    <a:pt x="264" y="405"/>
                  </a:lnTo>
                  <a:lnTo>
                    <a:pt x="273" y="405"/>
                  </a:lnTo>
                  <a:lnTo>
                    <a:pt x="281" y="405"/>
                  </a:lnTo>
                  <a:lnTo>
                    <a:pt x="290" y="405"/>
                  </a:lnTo>
                  <a:lnTo>
                    <a:pt x="298" y="403"/>
                  </a:lnTo>
                  <a:lnTo>
                    <a:pt x="304" y="403"/>
                  </a:lnTo>
                  <a:lnTo>
                    <a:pt x="311" y="401"/>
                  </a:lnTo>
                  <a:lnTo>
                    <a:pt x="319" y="401"/>
                  </a:lnTo>
                  <a:lnTo>
                    <a:pt x="327" y="401"/>
                  </a:lnTo>
                  <a:lnTo>
                    <a:pt x="334" y="401"/>
                  </a:lnTo>
                  <a:lnTo>
                    <a:pt x="342" y="401"/>
                  </a:lnTo>
                  <a:lnTo>
                    <a:pt x="351" y="403"/>
                  </a:lnTo>
                  <a:lnTo>
                    <a:pt x="357" y="403"/>
                  </a:lnTo>
                  <a:lnTo>
                    <a:pt x="365" y="403"/>
                  </a:lnTo>
                  <a:lnTo>
                    <a:pt x="372" y="403"/>
                  </a:lnTo>
                  <a:lnTo>
                    <a:pt x="380" y="405"/>
                  </a:lnTo>
                  <a:lnTo>
                    <a:pt x="385" y="405"/>
                  </a:lnTo>
                  <a:lnTo>
                    <a:pt x="391" y="405"/>
                  </a:lnTo>
                  <a:lnTo>
                    <a:pt x="399" y="407"/>
                  </a:lnTo>
                  <a:lnTo>
                    <a:pt x="406" y="409"/>
                  </a:lnTo>
                  <a:lnTo>
                    <a:pt x="414" y="409"/>
                  </a:lnTo>
                  <a:lnTo>
                    <a:pt x="423" y="409"/>
                  </a:lnTo>
                  <a:lnTo>
                    <a:pt x="433" y="407"/>
                  </a:lnTo>
                  <a:lnTo>
                    <a:pt x="444" y="407"/>
                  </a:lnTo>
                  <a:lnTo>
                    <a:pt x="454" y="405"/>
                  </a:lnTo>
                  <a:lnTo>
                    <a:pt x="465" y="405"/>
                  </a:lnTo>
                  <a:lnTo>
                    <a:pt x="477" y="403"/>
                  </a:lnTo>
                  <a:lnTo>
                    <a:pt x="488" y="403"/>
                  </a:lnTo>
                  <a:lnTo>
                    <a:pt x="499" y="401"/>
                  </a:lnTo>
                  <a:lnTo>
                    <a:pt x="513" y="399"/>
                  </a:lnTo>
                  <a:lnTo>
                    <a:pt x="524" y="395"/>
                  </a:lnTo>
                  <a:lnTo>
                    <a:pt x="538" y="393"/>
                  </a:lnTo>
                  <a:lnTo>
                    <a:pt x="549" y="392"/>
                  </a:lnTo>
                  <a:lnTo>
                    <a:pt x="562" y="388"/>
                  </a:lnTo>
                  <a:lnTo>
                    <a:pt x="576" y="386"/>
                  </a:lnTo>
                  <a:lnTo>
                    <a:pt x="591" y="384"/>
                  </a:lnTo>
                  <a:lnTo>
                    <a:pt x="604" y="380"/>
                  </a:lnTo>
                  <a:lnTo>
                    <a:pt x="617" y="376"/>
                  </a:lnTo>
                  <a:lnTo>
                    <a:pt x="629" y="373"/>
                  </a:lnTo>
                  <a:lnTo>
                    <a:pt x="644" y="369"/>
                  </a:lnTo>
                  <a:lnTo>
                    <a:pt x="657" y="363"/>
                  </a:lnTo>
                  <a:lnTo>
                    <a:pt x="671" y="359"/>
                  </a:lnTo>
                  <a:lnTo>
                    <a:pt x="684" y="355"/>
                  </a:lnTo>
                  <a:lnTo>
                    <a:pt x="697" y="352"/>
                  </a:lnTo>
                  <a:lnTo>
                    <a:pt x="709" y="346"/>
                  </a:lnTo>
                  <a:lnTo>
                    <a:pt x="724" y="340"/>
                  </a:lnTo>
                  <a:lnTo>
                    <a:pt x="735" y="335"/>
                  </a:lnTo>
                  <a:lnTo>
                    <a:pt x="750" y="331"/>
                  </a:lnTo>
                  <a:lnTo>
                    <a:pt x="762" y="323"/>
                  </a:lnTo>
                  <a:lnTo>
                    <a:pt x="775" y="317"/>
                  </a:lnTo>
                  <a:lnTo>
                    <a:pt x="787" y="314"/>
                  </a:lnTo>
                  <a:lnTo>
                    <a:pt x="800" y="308"/>
                  </a:lnTo>
                  <a:lnTo>
                    <a:pt x="809" y="300"/>
                  </a:lnTo>
                  <a:lnTo>
                    <a:pt x="821" y="293"/>
                  </a:lnTo>
                  <a:lnTo>
                    <a:pt x="832" y="285"/>
                  </a:lnTo>
                  <a:lnTo>
                    <a:pt x="844" y="279"/>
                  </a:lnTo>
                  <a:lnTo>
                    <a:pt x="851" y="272"/>
                  </a:lnTo>
                  <a:lnTo>
                    <a:pt x="863" y="264"/>
                  </a:lnTo>
                  <a:lnTo>
                    <a:pt x="872" y="257"/>
                  </a:lnTo>
                  <a:lnTo>
                    <a:pt x="882" y="249"/>
                  </a:lnTo>
                  <a:lnTo>
                    <a:pt x="889" y="239"/>
                  </a:lnTo>
                  <a:lnTo>
                    <a:pt x="897" y="232"/>
                  </a:lnTo>
                  <a:lnTo>
                    <a:pt x="904" y="224"/>
                  </a:lnTo>
                  <a:lnTo>
                    <a:pt x="912" y="215"/>
                  </a:lnTo>
                  <a:lnTo>
                    <a:pt x="918" y="205"/>
                  </a:lnTo>
                  <a:lnTo>
                    <a:pt x="923" y="198"/>
                  </a:lnTo>
                  <a:lnTo>
                    <a:pt x="927" y="188"/>
                  </a:lnTo>
                  <a:lnTo>
                    <a:pt x="933" y="179"/>
                  </a:lnTo>
                  <a:lnTo>
                    <a:pt x="937" y="169"/>
                  </a:lnTo>
                  <a:lnTo>
                    <a:pt x="940" y="158"/>
                  </a:lnTo>
                  <a:lnTo>
                    <a:pt x="942" y="148"/>
                  </a:lnTo>
                  <a:lnTo>
                    <a:pt x="944" y="139"/>
                  </a:lnTo>
                  <a:lnTo>
                    <a:pt x="944" y="127"/>
                  </a:lnTo>
                  <a:lnTo>
                    <a:pt x="944" y="118"/>
                  </a:lnTo>
                  <a:lnTo>
                    <a:pt x="944" y="106"/>
                  </a:lnTo>
                  <a:lnTo>
                    <a:pt x="944" y="95"/>
                  </a:lnTo>
                  <a:lnTo>
                    <a:pt x="940" y="84"/>
                  </a:lnTo>
                  <a:lnTo>
                    <a:pt x="937" y="72"/>
                  </a:lnTo>
                  <a:lnTo>
                    <a:pt x="933" y="61"/>
                  </a:lnTo>
                  <a:lnTo>
                    <a:pt x="929" y="49"/>
                  </a:lnTo>
                  <a:lnTo>
                    <a:pt x="921" y="38"/>
                  </a:lnTo>
                  <a:lnTo>
                    <a:pt x="916" y="25"/>
                  </a:lnTo>
                  <a:lnTo>
                    <a:pt x="908" y="1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0" name="Freeform 12"/>
            <p:cNvSpPr>
              <a:spLocks/>
            </p:cNvSpPr>
            <p:nvPr/>
          </p:nvSpPr>
          <p:spPr bwMode="auto">
            <a:xfrm>
              <a:off x="2655" y="2562"/>
              <a:ext cx="490" cy="154"/>
            </a:xfrm>
            <a:custGeom>
              <a:avLst/>
              <a:gdLst>
                <a:gd name="T0" fmla="*/ 1 w 980"/>
                <a:gd name="T1" fmla="*/ 1 h 308"/>
                <a:gd name="T2" fmla="*/ 1 w 980"/>
                <a:gd name="T3" fmla="*/ 1 h 308"/>
                <a:gd name="T4" fmla="*/ 1 w 980"/>
                <a:gd name="T5" fmla="*/ 1 h 308"/>
                <a:gd name="T6" fmla="*/ 1 w 980"/>
                <a:gd name="T7" fmla="*/ 1 h 308"/>
                <a:gd name="T8" fmla="*/ 1 w 980"/>
                <a:gd name="T9" fmla="*/ 1 h 308"/>
                <a:gd name="T10" fmla="*/ 1 w 980"/>
                <a:gd name="T11" fmla="*/ 1 h 308"/>
                <a:gd name="T12" fmla="*/ 1 w 980"/>
                <a:gd name="T13" fmla="*/ 1 h 308"/>
                <a:gd name="T14" fmla="*/ 1 w 980"/>
                <a:gd name="T15" fmla="*/ 1 h 308"/>
                <a:gd name="T16" fmla="*/ 1 w 980"/>
                <a:gd name="T17" fmla="*/ 1 h 308"/>
                <a:gd name="T18" fmla="*/ 1 w 980"/>
                <a:gd name="T19" fmla="*/ 1 h 308"/>
                <a:gd name="T20" fmla="*/ 1 w 980"/>
                <a:gd name="T21" fmla="*/ 1 h 308"/>
                <a:gd name="T22" fmla="*/ 1 w 980"/>
                <a:gd name="T23" fmla="*/ 1 h 308"/>
                <a:gd name="T24" fmla="*/ 1 w 980"/>
                <a:gd name="T25" fmla="*/ 1 h 308"/>
                <a:gd name="T26" fmla="*/ 1 w 980"/>
                <a:gd name="T27" fmla="*/ 1 h 308"/>
                <a:gd name="T28" fmla="*/ 1 w 980"/>
                <a:gd name="T29" fmla="*/ 1 h 308"/>
                <a:gd name="T30" fmla="*/ 1 w 980"/>
                <a:gd name="T31" fmla="*/ 1 h 308"/>
                <a:gd name="T32" fmla="*/ 1 w 980"/>
                <a:gd name="T33" fmla="*/ 1 h 308"/>
                <a:gd name="T34" fmla="*/ 1 w 980"/>
                <a:gd name="T35" fmla="*/ 1 h 308"/>
                <a:gd name="T36" fmla="*/ 1 w 980"/>
                <a:gd name="T37" fmla="*/ 1 h 308"/>
                <a:gd name="T38" fmla="*/ 1 w 980"/>
                <a:gd name="T39" fmla="*/ 1 h 308"/>
                <a:gd name="T40" fmla="*/ 1 w 980"/>
                <a:gd name="T41" fmla="*/ 1 h 308"/>
                <a:gd name="T42" fmla="*/ 1 w 980"/>
                <a:gd name="T43" fmla="*/ 1 h 308"/>
                <a:gd name="T44" fmla="*/ 1 w 980"/>
                <a:gd name="T45" fmla="*/ 1 h 308"/>
                <a:gd name="T46" fmla="*/ 1 w 980"/>
                <a:gd name="T47" fmla="*/ 1 h 308"/>
                <a:gd name="T48" fmla="*/ 1 w 980"/>
                <a:gd name="T49" fmla="*/ 1 h 308"/>
                <a:gd name="T50" fmla="*/ 1 w 980"/>
                <a:gd name="T51" fmla="*/ 1 h 308"/>
                <a:gd name="T52" fmla="*/ 1 w 980"/>
                <a:gd name="T53" fmla="*/ 1 h 308"/>
                <a:gd name="T54" fmla="*/ 1 w 980"/>
                <a:gd name="T55" fmla="*/ 1 h 308"/>
                <a:gd name="T56" fmla="*/ 1 w 980"/>
                <a:gd name="T57" fmla="*/ 1 h 308"/>
                <a:gd name="T58" fmla="*/ 1 w 980"/>
                <a:gd name="T59" fmla="*/ 1 h 308"/>
                <a:gd name="T60" fmla="*/ 1 w 980"/>
                <a:gd name="T61" fmla="*/ 1 h 308"/>
                <a:gd name="T62" fmla="*/ 1 w 980"/>
                <a:gd name="T63" fmla="*/ 1 h 308"/>
                <a:gd name="T64" fmla="*/ 1 w 980"/>
                <a:gd name="T65" fmla="*/ 1 h 308"/>
                <a:gd name="T66" fmla="*/ 1 w 980"/>
                <a:gd name="T67" fmla="*/ 1 h 308"/>
                <a:gd name="T68" fmla="*/ 1 w 980"/>
                <a:gd name="T69" fmla="*/ 1 h 308"/>
                <a:gd name="T70" fmla="*/ 1 w 980"/>
                <a:gd name="T71" fmla="*/ 1 h 308"/>
                <a:gd name="T72" fmla="*/ 1 w 980"/>
                <a:gd name="T73" fmla="*/ 1 h 308"/>
                <a:gd name="T74" fmla="*/ 1 w 980"/>
                <a:gd name="T75" fmla="*/ 1 h 308"/>
                <a:gd name="T76" fmla="*/ 1 w 980"/>
                <a:gd name="T77" fmla="*/ 1 h 308"/>
                <a:gd name="T78" fmla="*/ 1 w 980"/>
                <a:gd name="T79" fmla="*/ 1 h 308"/>
                <a:gd name="T80" fmla="*/ 1 w 980"/>
                <a:gd name="T81" fmla="*/ 1 h 308"/>
                <a:gd name="T82" fmla="*/ 1 w 980"/>
                <a:gd name="T83" fmla="*/ 1 h 308"/>
                <a:gd name="T84" fmla="*/ 1 w 980"/>
                <a:gd name="T85" fmla="*/ 1 h 308"/>
                <a:gd name="T86" fmla="*/ 1 w 980"/>
                <a:gd name="T87" fmla="*/ 1 h 308"/>
                <a:gd name="T88" fmla="*/ 1 w 980"/>
                <a:gd name="T89" fmla="*/ 1 h 308"/>
                <a:gd name="T90" fmla="*/ 1 w 980"/>
                <a:gd name="T91" fmla="*/ 1 h 308"/>
                <a:gd name="T92" fmla="*/ 1 w 980"/>
                <a:gd name="T93" fmla="*/ 1 h 308"/>
                <a:gd name="T94" fmla="*/ 1 w 980"/>
                <a:gd name="T95" fmla="*/ 1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0"/>
                <a:gd name="T145" fmla="*/ 0 h 308"/>
                <a:gd name="T146" fmla="*/ 980 w 980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0" h="308">
                  <a:moveTo>
                    <a:pt x="952" y="0"/>
                  </a:moveTo>
                  <a:lnTo>
                    <a:pt x="937" y="6"/>
                  </a:lnTo>
                  <a:lnTo>
                    <a:pt x="923" y="10"/>
                  </a:lnTo>
                  <a:lnTo>
                    <a:pt x="908" y="15"/>
                  </a:lnTo>
                  <a:lnTo>
                    <a:pt x="893" y="21"/>
                  </a:lnTo>
                  <a:lnTo>
                    <a:pt x="878" y="25"/>
                  </a:lnTo>
                  <a:lnTo>
                    <a:pt x="864" y="29"/>
                  </a:lnTo>
                  <a:lnTo>
                    <a:pt x="851" y="34"/>
                  </a:lnTo>
                  <a:lnTo>
                    <a:pt x="836" y="40"/>
                  </a:lnTo>
                  <a:lnTo>
                    <a:pt x="821" y="44"/>
                  </a:lnTo>
                  <a:lnTo>
                    <a:pt x="807" y="48"/>
                  </a:lnTo>
                  <a:lnTo>
                    <a:pt x="792" y="51"/>
                  </a:lnTo>
                  <a:lnTo>
                    <a:pt x="779" y="55"/>
                  </a:lnTo>
                  <a:lnTo>
                    <a:pt x="764" y="59"/>
                  </a:lnTo>
                  <a:lnTo>
                    <a:pt x="748" y="63"/>
                  </a:lnTo>
                  <a:lnTo>
                    <a:pt x="735" y="67"/>
                  </a:lnTo>
                  <a:lnTo>
                    <a:pt x="720" y="71"/>
                  </a:lnTo>
                  <a:lnTo>
                    <a:pt x="707" y="74"/>
                  </a:lnTo>
                  <a:lnTo>
                    <a:pt x="691" y="76"/>
                  </a:lnTo>
                  <a:lnTo>
                    <a:pt x="676" y="80"/>
                  </a:lnTo>
                  <a:lnTo>
                    <a:pt x="663" y="84"/>
                  </a:lnTo>
                  <a:lnTo>
                    <a:pt x="648" y="86"/>
                  </a:lnTo>
                  <a:lnTo>
                    <a:pt x="632" y="90"/>
                  </a:lnTo>
                  <a:lnTo>
                    <a:pt x="619" y="91"/>
                  </a:lnTo>
                  <a:lnTo>
                    <a:pt x="604" y="95"/>
                  </a:lnTo>
                  <a:lnTo>
                    <a:pt x="589" y="97"/>
                  </a:lnTo>
                  <a:lnTo>
                    <a:pt x="575" y="99"/>
                  </a:lnTo>
                  <a:lnTo>
                    <a:pt x="560" y="101"/>
                  </a:lnTo>
                  <a:lnTo>
                    <a:pt x="547" y="105"/>
                  </a:lnTo>
                  <a:lnTo>
                    <a:pt x="532" y="107"/>
                  </a:lnTo>
                  <a:lnTo>
                    <a:pt x="517" y="109"/>
                  </a:lnTo>
                  <a:lnTo>
                    <a:pt x="501" y="110"/>
                  </a:lnTo>
                  <a:lnTo>
                    <a:pt x="488" y="114"/>
                  </a:lnTo>
                  <a:lnTo>
                    <a:pt x="473" y="114"/>
                  </a:lnTo>
                  <a:lnTo>
                    <a:pt x="458" y="116"/>
                  </a:lnTo>
                  <a:lnTo>
                    <a:pt x="442" y="116"/>
                  </a:lnTo>
                  <a:lnTo>
                    <a:pt x="427" y="118"/>
                  </a:lnTo>
                  <a:lnTo>
                    <a:pt x="412" y="120"/>
                  </a:lnTo>
                  <a:lnTo>
                    <a:pt x="399" y="122"/>
                  </a:lnTo>
                  <a:lnTo>
                    <a:pt x="383" y="122"/>
                  </a:lnTo>
                  <a:lnTo>
                    <a:pt x="368" y="124"/>
                  </a:lnTo>
                  <a:lnTo>
                    <a:pt x="353" y="124"/>
                  </a:lnTo>
                  <a:lnTo>
                    <a:pt x="338" y="126"/>
                  </a:lnTo>
                  <a:lnTo>
                    <a:pt x="323" y="126"/>
                  </a:lnTo>
                  <a:lnTo>
                    <a:pt x="309" y="128"/>
                  </a:lnTo>
                  <a:lnTo>
                    <a:pt x="292" y="128"/>
                  </a:lnTo>
                  <a:lnTo>
                    <a:pt x="277" y="129"/>
                  </a:lnTo>
                  <a:lnTo>
                    <a:pt x="262" y="129"/>
                  </a:lnTo>
                  <a:lnTo>
                    <a:pt x="249" y="131"/>
                  </a:lnTo>
                  <a:lnTo>
                    <a:pt x="233" y="131"/>
                  </a:lnTo>
                  <a:lnTo>
                    <a:pt x="218" y="131"/>
                  </a:lnTo>
                  <a:lnTo>
                    <a:pt x="201" y="131"/>
                  </a:lnTo>
                  <a:lnTo>
                    <a:pt x="186" y="133"/>
                  </a:lnTo>
                  <a:lnTo>
                    <a:pt x="171" y="133"/>
                  </a:lnTo>
                  <a:lnTo>
                    <a:pt x="155" y="133"/>
                  </a:lnTo>
                  <a:lnTo>
                    <a:pt x="140" y="133"/>
                  </a:lnTo>
                  <a:lnTo>
                    <a:pt x="125" y="135"/>
                  </a:lnTo>
                  <a:lnTo>
                    <a:pt x="108" y="135"/>
                  </a:lnTo>
                  <a:lnTo>
                    <a:pt x="93" y="135"/>
                  </a:lnTo>
                  <a:lnTo>
                    <a:pt x="77" y="135"/>
                  </a:lnTo>
                  <a:lnTo>
                    <a:pt x="62" y="135"/>
                  </a:lnTo>
                  <a:lnTo>
                    <a:pt x="45" y="135"/>
                  </a:lnTo>
                  <a:lnTo>
                    <a:pt x="30" y="135"/>
                  </a:lnTo>
                  <a:lnTo>
                    <a:pt x="15" y="135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6"/>
                  </a:lnTo>
                  <a:lnTo>
                    <a:pt x="5" y="166"/>
                  </a:lnTo>
                  <a:lnTo>
                    <a:pt x="9" y="177"/>
                  </a:lnTo>
                  <a:lnTo>
                    <a:pt x="11" y="185"/>
                  </a:lnTo>
                  <a:lnTo>
                    <a:pt x="15" y="194"/>
                  </a:lnTo>
                  <a:lnTo>
                    <a:pt x="19" y="202"/>
                  </a:lnTo>
                  <a:lnTo>
                    <a:pt x="22" y="211"/>
                  </a:lnTo>
                  <a:lnTo>
                    <a:pt x="26" y="217"/>
                  </a:lnTo>
                  <a:lnTo>
                    <a:pt x="32" y="224"/>
                  </a:lnTo>
                  <a:lnTo>
                    <a:pt x="36" y="232"/>
                  </a:lnTo>
                  <a:lnTo>
                    <a:pt x="41" y="238"/>
                  </a:lnTo>
                  <a:lnTo>
                    <a:pt x="47" y="243"/>
                  </a:lnTo>
                  <a:lnTo>
                    <a:pt x="53" y="249"/>
                  </a:lnTo>
                  <a:lnTo>
                    <a:pt x="60" y="255"/>
                  </a:lnTo>
                  <a:lnTo>
                    <a:pt x="68" y="261"/>
                  </a:lnTo>
                  <a:lnTo>
                    <a:pt x="74" y="264"/>
                  </a:lnTo>
                  <a:lnTo>
                    <a:pt x="79" y="268"/>
                  </a:lnTo>
                  <a:lnTo>
                    <a:pt x="87" y="272"/>
                  </a:lnTo>
                  <a:lnTo>
                    <a:pt x="95" y="278"/>
                  </a:lnTo>
                  <a:lnTo>
                    <a:pt x="100" y="280"/>
                  </a:lnTo>
                  <a:lnTo>
                    <a:pt x="108" y="283"/>
                  </a:lnTo>
                  <a:lnTo>
                    <a:pt x="117" y="285"/>
                  </a:lnTo>
                  <a:lnTo>
                    <a:pt x="125" y="289"/>
                  </a:lnTo>
                  <a:lnTo>
                    <a:pt x="134" y="291"/>
                  </a:lnTo>
                  <a:lnTo>
                    <a:pt x="142" y="293"/>
                  </a:lnTo>
                  <a:lnTo>
                    <a:pt x="152" y="295"/>
                  </a:lnTo>
                  <a:lnTo>
                    <a:pt x="159" y="297"/>
                  </a:lnTo>
                  <a:lnTo>
                    <a:pt x="169" y="299"/>
                  </a:lnTo>
                  <a:lnTo>
                    <a:pt x="176" y="301"/>
                  </a:lnTo>
                  <a:lnTo>
                    <a:pt x="186" y="302"/>
                  </a:lnTo>
                  <a:lnTo>
                    <a:pt x="195" y="304"/>
                  </a:lnTo>
                  <a:lnTo>
                    <a:pt x="205" y="304"/>
                  </a:lnTo>
                  <a:lnTo>
                    <a:pt x="214" y="304"/>
                  </a:lnTo>
                  <a:lnTo>
                    <a:pt x="224" y="306"/>
                  </a:lnTo>
                  <a:lnTo>
                    <a:pt x="233" y="306"/>
                  </a:lnTo>
                  <a:lnTo>
                    <a:pt x="243" y="306"/>
                  </a:lnTo>
                  <a:lnTo>
                    <a:pt x="250" y="306"/>
                  </a:lnTo>
                  <a:lnTo>
                    <a:pt x="260" y="306"/>
                  </a:lnTo>
                  <a:lnTo>
                    <a:pt x="271" y="308"/>
                  </a:lnTo>
                  <a:lnTo>
                    <a:pt x="279" y="306"/>
                  </a:lnTo>
                  <a:lnTo>
                    <a:pt x="290" y="306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9" y="306"/>
                  </a:lnTo>
                  <a:lnTo>
                    <a:pt x="330" y="306"/>
                  </a:lnTo>
                  <a:lnTo>
                    <a:pt x="338" y="306"/>
                  </a:lnTo>
                  <a:lnTo>
                    <a:pt x="349" y="306"/>
                  </a:lnTo>
                  <a:lnTo>
                    <a:pt x="357" y="304"/>
                  </a:lnTo>
                  <a:lnTo>
                    <a:pt x="368" y="304"/>
                  </a:lnTo>
                  <a:lnTo>
                    <a:pt x="376" y="304"/>
                  </a:lnTo>
                  <a:lnTo>
                    <a:pt x="387" y="304"/>
                  </a:lnTo>
                  <a:lnTo>
                    <a:pt x="395" y="302"/>
                  </a:lnTo>
                  <a:lnTo>
                    <a:pt x="406" y="302"/>
                  </a:lnTo>
                  <a:lnTo>
                    <a:pt x="414" y="302"/>
                  </a:lnTo>
                  <a:lnTo>
                    <a:pt x="423" y="302"/>
                  </a:lnTo>
                  <a:lnTo>
                    <a:pt x="433" y="302"/>
                  </a:lnTo>
                  <a:lnTo>
                    <a:pt x="442" y="302"/>
                  </a:lnTo>
                  <a:lnTo>
                    <a:pt x="450" y="302"/>
                  </a:lnTo>
                  <a:lnTo>
                    <a:pt x="460" y="302"/>
                  </a:lnTo>
                  <a:lnTo>
                    <a:pt x="469" y="302"/>
                  </a:lnTo>
                  <a:lnTo>
                    <a:pt x="477" y="302"/>
                  </a:lnTo>
                  <a:lnTo>
                    <a:pt x="484" y="304"/>
                  </a:lnTo>
                  <a:lnTo>
                    <a:pt x="494" y="306"/>
                  </a:lnTo>
                  <a:lnTo>
                    <a:pt x="499" y="302"/>
                  </a:lnTo>
                  <a:lnTo>
                    <a:pt x="507" y="299"/>
                  </a:lnTo>
                  <a:lnTo>
                    <a:pt x="513" y="297"/>
                  </a:lnTo>
                  <a:lnTo>
                    <a:pt x="522" y="293"/>
                  </a:lnTo>
                  <a:lnTo>
                    <a:pt x="530" y="291"/>
                  </a:lnTo>
                  <a:lnTo>
                    <a:pt x="539" y="289"/>
                  </a:lnTo>
                  <a:lnTo>
                    <a:pt x="547" y="285"/>
                  </a:lnTo>
                  <a:lnTo>
                    <a:pt x="556" y="283"/>
                  </a:lnTo>
                  <a:lnTo>
                    <a:pt x="566" y="282"/>
                  </a:lnTo>
                  <a:lnTo>
                    <a:pt x="577" y="278"/>
                  </a:lnTo>
                  <a:lnTo>
                    <a:pt x="587" y="276"/>
                  </a:lnTo>
                  <a:lnTo>
                    <a:pt x="598" y="274"/>
                  </a:lnTo>
                  <a:lnTo>
                    <a:pt x="610" y="272"/>
                  </a:lnTo>
                  <a:lnTo>
                    <a:pt x="621" y="270"/>
                  </a:lnTo>
                  <a:lnTo>
                    <a:pt x="632" y="268"/>
                  </a:lnTo>
                  <a:lnTo>
                    <a:pt x="644" y="266"/>
                  </a:lnTo>
                  <a:lnTo>
                    <a:pt x="655" y="263"/>
                  </a:lnTo>
                  <a:lnTo>
                    <a:pt x="667" y="261"/>
                  </a:lnTo>
                  <a:lnTo>
                    <a:pt x="678" y="257"/>
                  </a:lnTo>
                  <a:lnTo>
                    <a:pt x="690" y="255"/>
                  </a:lnTo>
                  <a:lnTo>
                    <a:pt x="701" y="253"/>
                  </a:lnTo>
                  <a:lnTo>
                    <a:pt x="714" y="251"/>
                  </a:lnTo>
                  <a:lnTo>
                    <a:pt x="726" y="247"/>
                  </a:lnTo>
                  <a:lnTo>
                    <a:pt x="737" y="245"/>
                  </a:lnTo>
                  <a:lnTo>
                    <a:pt x="748" y="243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85" y="234"/>
                  </a:lnTo>
                  <a:lnTo>
                    <a:pt x="796" y="232"/>
                  </a:lnTo>
                  <a:lnTo>
                    <a:pt x="807" y="228"/>
                  </a:lnTo>
                  <a:lnTo>
                    <a:pt x="819" y="226"/>
                  </a:lnTo>
                  <a:lnTo>
                    <a:pt x="830" y="223"/>
                  </a:lnTo>
                  <a:lnTo>
                    <a:pt x="842" y="219"/>
                  </a:lnTo>
                  <a:lnTo>
                    <a:pt x="851" y="215"/>
                  </a:lnTo>
                  <a:lnTo>
                    <a:pt x="862" y="211"/>
                  </a:lnTo>
                  <a:lnTo>
                    <a:pt x="872" y="207"/>
                  </a:lnTo>
                  <a:lnTo>
                    <a:pt x="881" y="204"/>
                  </a:lnTo>
                  <a:lnTo>
                    <a:pt x="891" y="200"/>
                  </a:lnTo>
                  <a:lnTo>
                    <a:pt x="899" y="194"/>
                  </a:lnTo>
                  <a:lnTo>
                    <a:pt x="908" y="190"/>
                  </a:lnTo>
                  <a:lnTo>
                    <a:pt x="916" y="185"/>
                  </a:lnTo>
                  <a:lnTo>
                    <a:pt x="925" y="181"/>
                  </a:lnTo>
                  <a:lnTo>
                    <a:pt x="931" y="175"/>
                  </a:lnTo>
                  <a:lnTo>
                    <a:pt x="939" y="169"/>
                  </a:lnTo>
                  <a:lnTo>
                    <a:pt x="946" y="164"/>
                  </a:lnTo>
                  <a:lnTo>
                    <a:pt x="952" y="158"/>
                  </a:lnTo>
                  <a:lnTo>
                    <a:pt x="958" y="152"/>
                  </a:lnTo>
                  <a:lnTo>
                    <a:pt x="963" y="147"/>
                  </a:lnTo>
                  <a:lnTo>
                    <a:pt x="967" y="139"/>
                  </a:lnTo>
                  <a:lnTo>
                    <a:pt x="971" y="131"/>
                  </a:lnTo>
                  <a:lnTo>
                    <a:pt x="973" y="124"/>
                  </a:lnTo>
                  <a:lnTo>
                    <a:pt x="977" y="116"/>
                  </a:lnTo>
                  <a:lnTo>
                    <a:pt x="978" y="109"/>
                  </a:lnTo>
                  <a:lnTo>
                    <a:pt x="980" y="101"/>
                  </a:lnTo>
                  <a:lnTo>
                    <a:pt x="980" y="91"/>
                  </a:lnTo>
                  <a:lnTo>
                    <a:pt x="980" y="84"/>
                  </a:lnTo>
                  <a:lnTo>
                    <a:pt x="978" y="74"/>
                  </a:lnTo>
                  <a:lnTo>
                    <a:pt x="978" y="65"/>
                  </a:lnTo>
                  <a:lnTo>
                    <a:pt x="975" y="53"/>
                  </a:lnTo>
                  <a:lnTo>
                    <a:pt x="973" y="44"/>
                  </a:lnTo>
                  <a:lnTo>
                    <a:pt x="967" y="34"/>
                  </a:lnTo>
                  <a:lnTo>
                    <a:pt x="963" y="23"/>
                  </a:lnTo>
                  <a:lnTo>
                    <a:pt x="958" y="1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1" name="Freeform 13"/>
            <p:cNvSpPr>
              <a:spLocks/>
            </p:cNvSpPr>
            <p:nvPr/>
          </p:nvSpPr>
          <p:spPr bwMode="auto">
            <a:xfrm>
              <a:off x="2562" y="2417"/>
              <a:ext cx="433" cy="169"/>
            </a:xfrm>
            <a:custGeom>
              <a:avLst/>
              <a:gdLst>
                <a:gd name="T0" fmla="*/ 0 w 867"/>
                <a:gd name="T1" fmla="*/ 0 h 339"/>
                <a:gd name="T2" fmla="*/ 0 w 867"/>
                <a:gd name="T3" fmla="*/ 0 h 339"/>
                <a:gd name="T4" fmla="*/ 0 w 867"/>
                <a:gd name="T5" fmla="*/ 0 h 339"/>
                <a:gd name="T6" fmla="*/ 0 w 867"/>
                <a:gd name="T7" fmla="*/ 0 h 339"/>
                <a:gd name="T8" fmla="*/ 0 w 867"/>
                <a:gd name="T9" fmla="*/ 0 h 339"/>
                <a:gd name="T10" fmla="*/ 0 w 867"/>
                <a:gd name="T11" fmla="*/ 0 h 339"/>
                <a:gd name="T12" fmla="*/ 0 w 867"/>
                <a:gd name="T13" fmla="*/ 0 h 339"/>
                <a:gd name="T14" fmla="*/ 0 w 867"/>
                <a:gd name="T15" fmla="*/ 0 h 339"/>
                <a:gd name="T16" fmla="*/ 0 w 867"/>
                <a:gd name="T17" fmla="*/ 0 h 339"/>
                <a:gd name="T18" fmla="*/ 0 w 867"/>
                <a:gd name="T19" fmla="*/ 0 h 339"/>
                <a:gd name="T20" fmla="*/ 0 w 867"/>
                <a:gd name="T21" fmla="*/ 0 h 339"/>
                <a:gd name="T22" fmla="*/ 0 w 867"/>
                <a:gd name="T23" fmla="*/ 0 h 339"/>
                <a:gd name="T24" fmla="*/ 0 w 867"/>
                <a:gd name="T25" fmla="*/ 0 h 339"/>
                <a:gd name="T26" fmla="*/ 0 w 867"/>
                <a:gd name="T27" fmla="*/ 0 h 339"/>
                <a:gd name="T28" fmla="*/ 0 w 867"/>
                <a:gd name="T29" fmla="*/ 0 h 339"/>
                <a:gd name="T30" fmla="*/ 0 w 867"/>
                <a:gd name="T31" fmla="*/ 0 h 339"/>
                <a:gd name="T32" fmla="*/ 0 w 867"/>
                <a:gd name="T33" fmla="*/ 0 h 339"/>
                <a:gd name="T34" fmla="*/ 0 w 867"/>
                <a:gd name="T35" fmla="*/ 0 h 339"/>
                <a:gd name="T36" fmla="*/ 0 w 867"/>
                <a:gd name="T37" fmla="*/ 0 h 339"/>
                <a:gd name="T38" fmla="*/ 0 w 867"/>
                <a:gd name="T39" fmla="*/ 0 h 339"/>
                <a:gd name="T40" fmla="*/ 0 w 867"/>
                <a:gd name="T41" fmla="*/ 0 h 339"/>
                <a:gd name="T42" fmla="*/ 0 w 867"/>
                <a:gd name="T43" fmla="*/ 0 h 339"/>
                <a:gd name="T44" fmla="*/ 0 w 867"/>
                <a:gd name="T45" fmla="*/ 0 h 339"/>
                <a:gd name="T46" fmla="*/ 0 w 867"/>
                <a:gd name="T47" fmla="*/ 0 h 339"/>
                <a:gd name="T48" fmla="*/ 0 w 867"/>
                <a:gd name="T49" fmla="*/ 0 h 339"/>
                <a:gd name="T50" fmla="*/ 0 w 867"/>
                <a:gd name="T51" fmla="*/ 0 h 339"/>
                <a:gd name="T52" fmla="*/ 0 w 867"/>
                <a:gd name="T53" fmla="*/ 0 h 339"/>
                <a:gd name="T54" fmla="*/ 0 w 867"/>
                <a:gd name="T55" fmla="*/ 0 h 339"/>
                <a:gd name="T56" fmla="*/ 0 w 867"/>
                <a:gd name="T57" fmla="*/ 0 h 339"/>
                <a:gd name="T58" fmla="*/ 0 w 867"/>
                <a:gd name="T59" fmla="*/ 0 h 339"/>
                <a:gd name="T60" fmla="*/ 0 w 867"/>
                <a:gd name="T61" fmla="*/ 0 h 339"/>
                <a:gd name="T62" fmla="*/ 0 w 867"/>
                <a:gd name="T63" fmla="*/ 0 h 339"/>
                <a:gd name="T64" fmla="*/ 0 w 867"/>
                <a:gd name="T65" fmla="*/ 0 h 339"/>
                <a:gd name="T66" fmla="*/ 0 w 867"/>
                <a:gd name="T67" fmla="*/ 0 h 339"/>
                <a:gd name="T68" fmla="*/ 0 w 867"/>
                <a:gd name="T69" fmla="*/ 0 h 339"/>
                <a:gd name="T70" fmla="*/ 0 w 867"/>
                <a:gd name="T71" fmla="*/ 0 h 339"/>
                <a:gd name="T72" fmla="*/ 0 w 867"/>
                <a:gd name="T73" fmla="*/ 0 h 339"/>
                <a:gd name="T74" fmla="*/ 0 w 867"/>
                <a:gd name="T75" fmla="*/ 0 h 339"/>
                <a:gd name="T76" fmla="*/ 0 w 867"/>
                <a:gd name="T77" fmla="*/ 0 h 339"/>
                <a:gd name="T78" fmla="*/ 0 w 867"/>
                <a:gd name="T79" fmla="*/ 0 h 339"/>
                <a:gd name="T80" fmla="*/ 0 w 867"/>
                <a:gd name="T81" fmla="*/ 0 h 339"/>
                <a:gd name="T82" fmla="*/ 0 w 867"/>
                <a:gd name="T83" fmla="*/ 0 h 339"/>
                <a:gd name="T84" fmla="*/ 0 w 867"/>
                <a:gd name="T85" fmla="*/ 0 h 339"/>
                <a:gd name="T86" fmla="*/ 0 w 867"/>
                <a:gd name="T87" fmla="*/ 0 h 339"/>
                <a:gd name="T88" fmla="*/ 0 w 867"/>
                <a:gd name="T89" fmla="*/ 0 h 339"/>
                <a:gd name="T90" fmla="*/ 0 w 867"/>
                <a:gd name="T91" fmla="*/ 0 h 339"/>
                <a:gd name="T92" fmla="*/ 0 w 867"/>
                <a:gd name="T93" fmla="*/ 0 h 339"/>
                <a:gd name="T94" fmla="*/ 0 w 867"/>
                <a:gd name="T95" fmla="*/ 0 h 339"/>
                <a:gd name="T96" fmla="*/ 0 w 867"/>
                <a:gd name="T97" fmla="*/ 0 h 339"/>
                <a:gd name="T98" fmla="*/ 0 w 867"/>
                <a:gd name="T99" fmla="*/ 0 h 339"/>
                <a:gd name="T100" fmla="*/ 0 w 867"/>
                <a:gd name="T101" fmla="*/ 0 h 339"/>
                <a:gd name="T102" fmla="*/ 0 w 867"/>
                <a:gd name="T103" fmla="*/ 0 h 339"/>
                <a:gd name="T104" fmla="*/ 0 w 867"/>
                <a:gd name="T105" fmla="*/ 0 h 339"/>
                <a:gd name="T106" fmla="*/ 0 w 867"/>
                <a:gd name="T107" fmla="*/ 0 h 339"/>
                <a:gd name="T108" fmla="*/ 0 w 867"/>
                <a:gd name="T109" fmla="*/ 0 h 339"/>
                <a:gd name="T110" fmla="*/ 0 w 867"/>
                <a:gd name="T111" fmla="*/ 0 h 339"/>
                <a:gd name="T112" fmla="*/ 0 w 867"/>
                <a:gd name="T113" fmla="*/ 0 h 339"/>
                <a:gd name="T114" fmla="*/ 0 w 867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7"/>
                <a:gd name="T175" fmla="*/ 0 h 339"/>
                <a:gd name="T176" fmla="*/ 867 w 867"/>
                <a:gd name="T177" fmla="*/ 339 h 3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7" h="339">
                  <a:moveTo>
                    <a:pt x="154" y="0"/>
                  </a:moveTo>
                  <a:lnTo>
                    <a:pt x="148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8" y="19"/>
                  </a:lnTo>
                  <a:lnTo>
                    <a:pt x="122" y="23"/>
                  </a:lnTo>
                  <a:lnTo>
                    <a:pt x="116" y="29"/>
                  </a:lnTo>
                  <a:lnTo>
                    <a:pt x="110" y="34"/>
                  </a:lnTo>
                  <a:lnTo>
                    <a:pt x="107" y="40"/>
                  </a:lnTo>
                  <a:lnTo>
                    <a:pt x="101" y="46"/>
                  </a:lnTo>
                  <a:lnTo>
                    <a:pt x="95" y="52"/>
                  </a:lnTo>
                  <a:lnTo>
                    <a:pt x="90" y="59"/>
                  </a:lnTo>
                  <a:lnTo>
                    <a:pt x="84" y="65"/>
                  </a:lnTo>
                  <a:lnTo>
                    <a:pt x="76" y="71"/>
                  </a:lnTo>
                  <a:lnTo>
                    <a:pt x="71" y="78"/>
                  </a:lnTo>
                  <a:lnTo>
                    <a:pt x="65" y="86"/>
                  </a:lnTo>
                  <a:lnTo>
                    <a:pt x="59" y="93"/>
                  </a:lnTo>
                  <a:lnTo>
                    <a:pt x="53" y="99"/>
                  </a:lnTo>
                  <a:lnTo>
                    <a:pt x="48" y="107"/>
                  </a:lnTo>
                  <a:lnTo>
                    <a:pt x="42" y="114"/>
                  </a:lnTo>
                  <a:lnTo>
                    <a:pt x="36" y="122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19" y="141"/>
                  </a:lnTo>
                  <a:lnTo>
                    <a:pt x="15" y="148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0" y="169"/>
                  </a:lnTo>
                  <a:lnTo>
                    <a:pt x="10" y="179"/>
                  </a:lnTo>
                  <a:lnTo>
                    <a:pt x="21" y="188"/>
                  </a:lnTo>
                  <a:lnTo>
                    <a:pt x="33" y="19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65" y="221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99" y="244"/>
                  </a:lnTo>
                  <a:lnTo>
                    <a:pt x="110" y="249"/>
                  </a:lnTo>
                  <a:lnTo>
                    <a:pt x="124" y="257"/>
                  </a:lnTo>
                  <a:lnTo>
                    <a:pt x="135" y="263"/>
                  </a:lnTo>
                  <a:lnTo>
                    <a:pt x="147" y="268"/>
                  </a:lnTo>
                  <a:lnTo>
                    <a:pt x="160" y="274"/>
                  </a:lnTo>
                  <a:lnTo>
                    <a:pt x="173" y="280"/>
                  </a:lnTo>
                  <a:lnTo>
                    <a:pt x="187" y="287"/>
                  </a:lnTo>
                  <a:lnTo>
                    <a:pt x="198" y="291"/>
                  </a:lnTo>
                  <a:lnTo>
                    <a:pt x="209" y="295"/>
                  </a:lnTo>
                  <a:lnTo>
                    <a:pt x="223" y="301"/>
                  </a:lnTo>
                  <a:lnTo>
                    <a:pt x="236" y="304"/>
                  </a:lnTo>
                  <a:lnTo>
                    <a:pt x="247" y="308"/>
                  </a:lnTo>
                  <a:lnTo>
                    <a:pt x="263" y="312"/>
                  </a:lnTo>
                  <a:lnTo>
                    <a:pt x="274" y="316"/>
                  </a:lnTo>
                  <a:lnTo>
                    <a:pt x="287" y="318"/>
                  </a:lnTo>
                  <a:lnTo>
                    <a:pt x="301" y="320"/>
                  </a:lnTo>
                  <a:lnTo>
                    <a:pt x="314" y="323"/>
                  </a:lnTo>
                  <a:lnTo>
                    <a:pt x="327" y="325"/>
                  </a:lnTo>
                  <a:lnTo>
                    <a:pt x="342" y="329"/>
                  </a:lnTo>
                  <a:lnTo>
                    <a:pt x="356" y="331"/>
                  </a:lnTo>
                  <a:lnTo>
                    <a:pt x="367" y="333"/>
                  </a:lnTo>
                  <a:lnTo>
                    <a:pt x="382" y="335"/>
                  </a:lnTo>
                  <a:lnTo>
                    <a:pt x="396" y="337"/>
                  </a:lnTo>
                  <a:lnTo>
                    <a:pt x="409" y="337"/>
                  </a:lnTo>
                  <a:lnTo>
                    <a:pt x="422" y="337"/>
                  </a:lnTo>
                  <a:lnTo>
                    <a:pt x="436" y="337"/>
                  </a:lnTo>
                  <a:lnTo>
                    <a:pt x="449" y="339"/>
                  </a:lnTo>
                  <a:lnTo>
                    <a:pt x="462" y="339"/>
                  </a:lnTo>
                  <a:lnTo>
                    <a:pt x="475" y="339"/>
                  </a:lnTo>
                  <a:lnTo>
                    <a:pt x="491" y="339"/>
                  </a:lnTo>
                  <a:lnTo>
                    <a:pt x="504" y="339"/>
                  </a:lnTo>
                  <a:lnTo>
                    <a:pt x="517" y="337"/>
                  </a:lnTo>
                  <a:lnTo>
                    <a:pt x="531" y="337"/>
                  </a:lnTo>
                  <a:lnTo>
                    <a:pt x="544" y="335"/>
                  </a:lnTo>
                  <a:lnTo>
                    <a:pt x="557" y="335"/>
                  </a:lnTo>
                  <a:lnTo>
                    <a:pt x="570" y="333"/>
                  </a:lnTo>
                  <a:lnTo>
                    <a:pt x="586" y="331"/>
                  </a:lnTo>
                  <a:lnTo>
                    <a:pt x="597" y="329"/>
                  </a:lnTo>
                  <a:lnTo>
                    <a:pt x="612" y="327"/>
                  </a:lnTo>
                  <a:lnTo>
                    <a:pt x="624" y="325"/>
                  </a:lnTo>
                  <a:lnTo>
                    <a:pt x="639" y="323"/>
                  </a:lnTo>
                  <a:lnTo>
                    <a:pt x="650" y="320"/>
                  </a:lnTo>
                  <a:lnTo>
                    <a:pt x="664" y="318"/>
                  </a:lnTo>
                  <a:lnTo>
                    <a:pt x="677" y="314"/>
                  </a:lnTo>
                  <a:lnTo>
                    <a:pt x="690" y="312"/>
                  </a:lnTo>
                  <a:lnTo>
                    <a:pt x="704" y="308"/>
                  </a:lnTo>
                  <a:lnTo>
                    <a:pt x="717" y="306"/>
                  </a:lnTo>
                  <a:lnTo>
                    <a:pt x="730" y="301"/>
                  </a:lnTo>
                  <a:lnTo>
                    <a:pt x="742" y="297"/>
                  </a:lnTo>
                  <a:lnTo>
                    <a:pt x="753" y="293"/>
                  </a:lnTo>
                  <a:lnTo>
                    <a:pt x="766" y="289"/>
                  </a:lnTo>
                  <a:lnTo>
                    <a:pt x="780" y="285"/>
                  </a:lnTo>
                  <a:lnTo>
                    <a:pt x="791" y="282"/>
                  </a:lnTo>
                  <a:lnTo>
                    <a:pt x="804" y="276"/>
                  </a:lnTo>
                  <a:lnTo>
                    <a:pt x="818" y="272"/>
                  </a:lnTo>
                  <a:lnTo>
                    <a:pt x="819" y="263"/>
                  </a:lnTo>
                  <a:lnTo>
                    <a:pt x="821" y="253"/>
                  </a:lnTo>
                  <a:lnTo>
                    <a:pt x="825" y="242"/>
                  </a:lnTo>
                  <a:lnTo>
                    <a:pt x="827" y="232"/>
                  </a:lnTo>
                  <a:lnTo>
                    <a:pt x="831" y="225"/>
                  </a:lnTo>
                  <a:lnTo>
                    <a:pt x="835" y="215"/>
                  </a:lnTo>
                  <a:lnTo>
                    <a:pt x="837" y="206"/>
                  </a:lnTo>
                  <a:lnTo>
                    <a:pt x="840" y="198"/>
                  </a:lnTo>
                  <a:lnTo>
                    <a:pt x="844" y="188"/>
                  </a:lnTo>
                  <a:lnTo>
                    <a:pt x="846" y="179"/>
                  </a:lnTo>
                  <a:lnTo>
                    <a:pt x="850" y="171"/>
                  </a:lnTo>
                  <a:lnTo>
                    <a:pt x="854" y="164"/>
                  </a:lnTo>
                  <a:lnTo>
                    <a:pt x="856" y="156"/>
                  </a:lnTo>
                  <a:lnTo>
                    <a:pt x="859" y="150"/>
                  </a:lnTo>
                  <a:lnTo>
                    <a:pt x="863" y="143"/>
                  </a:lnTo>
                  <a:lnTo>
                    <a:pt x="867" y="137"/>
                  </a:lnTo>
                  <a:lnTo>
                    <a:pt x="857" y="128"/>
                  </a:lnTo>
                  <a:lnTo>
                    <a:pt x="848" y="118"/>
                  </a:lnTo>
                  <a:lnTo>
                    <a:pt x="838" y="110"/>
                  </a:lnTo>
                  <a:lnTo>
                    <a:pt x="829" y="105"/>
                  </a:lnTo>
                  <a:lnTo>
                    <a:pt x="819" y="97"/>
                  </a:lnTo>
                  <a:lnTo>
                    <a:pt x="810" y="91"/>
                  </a:lnTo>
                  <a:lnTo>
                    <a:pt x="799" y="86"/>
                  </a:lnTo>
                  <a:lnTo>
                    <a:pt x="789" y="82"/>
                  </a:lnTo>
                  <a:lnTo>
                    <a:pt x="780" y="76"/>
                  </a:lnTo>
                  <a:lnTo>
                    <a:pt x="768" y="72"/>
                  </a:lnTo>
                  <a:lnTo>
                    <a:pt x="759" y="69"/>
                  </a:lnTo>
                  <a:lnTo>
                    <a:pt x="747" y="65"/>
                  </a:lnTo>
                  <a:lnTo>
                    <a:pt x="738" y="61"/>
                  </a:lnTo>
                  <a:lnTo>
                    <a:pt x="726" y="59"/>
                  </a:lnTo>
                  <a:lnTo>
                    <a:pt x="715" y="57"/>
                  </a:lnTo>
                  <a:lnTo>
                    <a:pt x="705" y="55"/>
                  </a:lnTo>
                  <a:lnTo>
                    <a:pt x="692" y="52"/>
                  </a:lnTo>
                  <a:lnTo>
                    <a:pt x="681" y="50"/>
                  </a:lnTo>
                  <a:lnTo>
                    <a:pt x="669" y="48"/>
                  </a:lnTo>
                  <a:lnTo>
                    <a:pt x="660" y="48"/>
                  </a:lnTo>
                  <a:lnTo>
                    <a:pt x="647" y="46"/>
                  </a:lnTo>
                  <a:lnTo>
                    <a:pt x="635" y="46"/>
                  </a:lnTo>
                  <a:lnTo>
                    <a:pt x="624" y="46"/>
                  </a:lnTo>
                  <a:lnTo>
                    <a:pt x="612" y="46"/>
                  </a:lnTo>
                  <a:lnTo>
                    <a:pt x="599" y="46"/>
                  </a:lnTo>
                  <a:lnTo>
                    <a:pt x="588" y="46"/>
                  </a:lnTo>
                  <a:lnTo>
                    <a:pt x="576" y="46"/>
                  </a:lnTo>
                  <a:lnTo>
                    <a:pt x="565" y="46"/>
                  </a:lnTo>
                  <a:lnTo>
                    <a:pt x="551" y="46"/>
                  </a:lnTo>
                  <a:lnTo>
                    <a:pt x="540" y="48"/>
                  </a:lnTo>
                  <a:lnTo>
                    <a:pt x="527" y="48"/>
                  </a:lnTo>
                  <a:lnTo>
                    <a:pt x="517" y="50"/>
                  </a:lnTo>
                  <a:lnTo>
                    <a:pt x="504" y="50"/>
                  </a:lnTo>
                  <a:lnTo>
                    <a:pt x="491" y="50"/>
                  </a:lnTo>
                  <a:lnTo>
                    <a:pt x="479" y="50"/>
                  </a:lnTo>
                  <a:lnTo>
                    <a:pt x="466" y="52"/>
                  </a:lnTo>
                  <a:lnTo>
                    <a:pt x="455" y="52"/>
                  </a:lnTo>
                  <a:lnTo>
                    <a:pt x="441" y="52"/>
                  </a:lnTo>
                  <a:lnTo>
                    <a:pt x="430" y="52"/>
                  </a:lnTo>
                  <a:lnTo>
                    <a:pt x="418" y="53"/>
                  </a:lnTo>
                  <a:lnTo>
                    <a:pt x="407" y="53"/>
                  </a:lnTo>
                  <a:lnTo>
                    <a:pt x="394" y="53"/>
                  </a:lnTo>
                  <a:lnTo>
                    <a:pt x="382" y="53"/>
                  </a:lnTo>
                  <a:lnTo>
                    <a:pt x="371" y="53"/>
                  </a:lnTo>
                  <a:lnTo>
                    <a:pt x="359" y="53"/>
                  </a:lnTo>
                  <a:lnTo>
                    <a:pt x="346" y="53"/>
                  </a:lnTo>
                  <a:lnTo>
                    <a:pt x="335" y="53"/>
                  </a:lnTo>
                  <a:lnTo>
                    <a:pt x="323" y="53"/>
                  </a:lnTo>
                  <a:lnTo>
                    <a:pt x="312" y="52"/>
                  </a:lnTo>
                  <a:lnTo>
                    <a:pt x="301" y="50"/>
                  </a:lnTo>
                  <a:lnTo>
                    <a:pt x="289" y="48"/>
                  </a:lnTo>
                  <a:lnTo>
                    <a:pt x="278" y="46"/>
                  </a:lnTo>
                  <a:lnTo>
                    <a:pt x="266" y="44"/>
                  </a:lnTo>
                  <a:lnTo>
                    <a:pt x="255" y="42"/>
                  </a:lnTo>
                  <a:lnTo>
                    <a:pt x="245" y="40"/>
                  </a:lnTo>
                  <a:lnTo>
                    <a:pt x="234" y="38"/>
                  </a:lnTo>
                  <a:lnTo>
                    <a:pt x="223" y="34"/>
                  </a:lnTo>
                  <a:lnTo>
                    <a:pt x="213" y="31"/>
                  </a:lnTo>
                  <a:lnTo>
                    <a:pt x="204" y="25"/>
                  </a:lnTo>
                  <a:lnTo>
                    <a:pt x="192" y="21"/>
                  </a:lnTo>
                  <a:lnTo>
                    <a:pt x="183" y="17"/>
                  </a:lnTo>
                  <a:lnTo>
                    <a:pt x="173" y="12"/>
                  </a:lnTo>
                  <a:lnTo>
                    <a:pt x="162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2" name="Freeform 14"/>
            <p:cNvSpPr>
              <a:spLocks/>
            </p:cNvSpPr>
            <p:nvPr/>
          </p:nvSpPr>
          <p:spPr bwMode="auto">
            <a:xfrm>
              <a:off x="2692" y="2383"/>
              <a:ext cx="376" cy="264"/>
            </a:xfrm>
            <a:custGeom>
              <a:avLst/>
              <a:gdLst>
                <a:gd name="T0" fmla="*/ 1 w 752"/>
                <a:gd name="T1" fmla="*/ 1 h 528"/>
                <a:gd name="T2" fmla="*/ 1 w 752"/>
                <a:gd name="T3" fmla="*/ 1 h 528"/>
                <a:gd name="T4" fmla="*/ 1 w 752"/>
                <a:gd name="T5" fmla="*/ 1 h 528"/>
                <a:gd name="T6" fmla="*/ 1 w 752"/>
                <a:gd name="T7" fmla="*/ 1 h 528"/>
                <a:gd name="T8" fmla="*/ 1 w 752"/>
                <a:gd name="T9" fmla="*/ 1 h 528"/>
                <a:gd name="T10" fmla="*/ 1 w 752"/>
                <a:gd name="T11" fmla="*/ 1 h 528"/>
                <a:gd name="T12" fmla="*/ 1 w 752"/>
                <a:gd name="T13" fmla="*/ 1 h 528"/>
                <a:gd name="T14" fmla="*/ 1 w 752"/>
                <a:gd name="T15" fmla="*/ 1 h 528"/>
                <a:gd name="T16" fmla="*/ 1 w 752"/>
                <a:gd name="T17" fmla="*/ 1 h 528"/>
                <a:gd name="T18" fmla="*/ 1 w 752"/>
                <a:gd name="T19" fmla="*/ 1 h 528"/>
                <a:gd name="T20" fmla="*/ 1 w 752"/>
                <a:gd name="T21" fmla="*/ 1 h 528"/>
                <a:gd name="T22" fmla="*/ 1 w 752"/>
                <a:gd name="T23" fmla="*/ 1 h 528"/>
                <a:gd name="T24" fmla="*/ 1 w 752"/>
                <a:gd name="T25" fmla="*/ 1 h 528"/>
                <a:gd name="T26" fmla="*/ 1 w 752"/>
                <a:gd name="T27" fmla="*/ 1 h 528"/>
                <a:gd name="T28" fmla="*/ 1 w 752"/>
                <a:gd name="T29" fmla="*/ 1 h 528"/>
                <a:gd name="T30" fmla="*/ 1 w 752"/>
                <a:gd name="T31" fmla="*/ 1 h 528"/>
                <a:gd name="T32" fmla="*/ 1 w 752"/>
                <a:gd name="T33" fmla="*/ 1 h 528"/>
                <a:gd name="T34" fmla="*/ 1 w 752"/>
                <a:gd name="T35" fmla="*/ 1 h 528"/>
                <a:gd name="T36" fmla="*/ 1 w 752"/>
                <a:gd name="T37" fmla="*/ 1 h 528"/>
                <a:gd name="T38" fmla="*/ 1 w 752"/>
                <a:gd name="T39" fmla="*/ 1 h 528"/>
                <a:gd name="T40" fmla="*/ 1 w 752"/>
                <a:gd name="T41" fmla="*/ 1 h 528"/>
                <a:gd name="T42" fmla="*/ 1 w 752"/>
                <a:gd name="T43" fmla="*/ 1 h 528"/>
                <a:gd name="T44" fmla="*/ 1 w 752"/>
                <a:gd name="T45" fmla="*/ 1 h 528"/>
                <a:gd name="T46" fmla="*/ 1 w 752"/>
                <a:gd name="T47" fmla="*/ 1 h 528"/>
                <a:gd name="T48" fmla="*/ 1 w 752"/>
                <a:gd name="T49" fmla="*/ 1 h 528"/>
                <a:gd name="T50" fmla="*/ 1 w 752"/>
                <a:gd name="T51" fmla="*/ 1 h 528"/>
                <a:gd name="T52" fmla="*/ 1 w 752"/>
                <a:gd name="T53" fmla="*/ 1 h 528"/>
                <a:gd name="T54" fmla="*/ 1 w 752"/>
                <a:gd name="T55" fmla="*/ 1 h 528"/>
                <a:gd name="T56" fmla="*/ 0 w 752"/>
                <a:gd name="T57" fmla="*/ 1 h 528"/>
                <a:gd name="T58" fmla="*/ 1 w 752"/>
                <a:gd name="T59" fmla="*/ 1 h 528"/>
                <a:gd name="T60" fmla="*/ 1 w 752"/>
                <a:gd name="T61" fmla="*/ 1 h 528"/>
                <a:gd name="T62" fmla="*/ 1 w 752"/>
                <a:gd name="T63" fmla="*/ 1 h 528"/>
                <a:gd name="T64" fmla="*/ 1 w 752"/>
                <a:gd name="T65" fmla="*/ 1 h 528"/>
                <a:gd name="T66" fmla="*/ 1 w 752"/>
                <a:gd name="T67" fmla="*/ 1 h 528"/>
                <a:gd name="T68" fmla="*/ 1 w 752"/>
                <a:gd name="T69" fmla="*/ 1 h 528"/>
                <a:gd name="T70" fmla="*/ 1 w 752"/>
                <a:gd name="T71" fmla="*/ 1 h 528"/>
                <a:gd name="T72" fmla="*/ 1 w 752"/>
                <a:gd name="T73" fmla="*/ 1 h 528"/>
                <a:gd name="T74" fmla="*/ 1 w 752"/>
                <a:gd name="T75" fmla="*/ 1 h 528"/>
                <a:gd name="T76" fmla="*/ 1 w 752"/>
                <a:gd name="T77" fmla="*/ 1 h 528"/>
                <a:gd name="T78" fmla="*/ 1 w 752"/>
                <a:gd name="T79" fmla="*/ 1 h 528"/>
                <a:gd name="T80" fmla="*/ 1 w 752"/>
                <a:gd name="T81" fmla="*/ 1 h 528"/>
                <a:gd name="T82" fmla="*/ 1 w 752"/>
                <a:gd name="T83" fmla="*/ 1 h 528"/>
                <a:gd name="T84" fmla="*/ 1 w 752"/>
                <a:gd name="T85" fmla="*/ 1 h 528"/>
                <a:gd name="T86" fmla="*/ 1 w 752"/>
                <a:gd name="T87" fmla="*/ 1 h 528"/>
                <a:gd name="T88" fmla="*/ 1 w 752"/>
                <a:gd name="T89" fmla="*/ 1 h 528"/>
                <a:gd name="T90" fmla="*/ 1 w 752"/>
                <a:gd name="T91" fmla="*/ 1 h 528"/>
                <a:gd name="T92" fmla="*/ 1 w 752"/>
                <a:gd name="T93" fmla="*/ 1 h 528"/>
                <a:gd name="T94" fmla="*/ 1 w 752"/>
                <a:gd name="T95" fmla="*/ 1 h 528"/>
                <a:gd name="T96" fmla="*/ 1 w 752"/>
                <a:gd name="T97" fmla="*/ 1 h 528"/>
                <a:gd name="T98" fmla="*/ 1 w 752"/>
                <a:gd name="T99" fmla="*/ 0 h 5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2"/>
                <a:gd name="T151" fmla="*/ 0 h 528"/>
                <a:gd name="T152" fmla="*/ 752 w 752"/>
                <a:gd name="T153" fmla="*/ 528 h 5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2" h="528">
                  <a:moveTo>
                    <a:pt x="674" y="0"/>
                  </a:moveTo>
                  <a:lnTo>
                    <a:pt x="667" y="0"/>
                  </a:lnTo>
                  <a:lnTo>
                    <a:pt x="661" y="0"/>
                  </a:lnTo>
                  <a:lnTo>
                    <a:pt x="655" y="2"/>
                  </a:lnTo>
                  <a:lnTo>
                    <a:pt x="650" y="4"/>
                  </a:lnTo>
                  <a:lnTo>
                    <a:pt x="644" y="5"/>
                  </a:lnTo>
                  <a:lnTo>
                    <a:pt x="640" y="7"/>
                  </a:lnTo>
                  <a:lnTo>
                    <a:pt x="635" y="9"/>
                  </a:lnTo>
                  <a:lnTo>
                    <a:pt x="631" y="13"/>
                  </a:lnTo>
                  <a:lnTo>
                    <a:pt x="623" y="17"/>
                  </a:lnTo>
                  <a:lnTo>
                    <a:pt x="616" y="24"/>
                  </a:lnTo>
                  <a:lnTo>
                    <a:pt x="608" y="32"/>
                  </a:lnTo>
                  <a:lnTo>
                    <a:pt x="602" y="40"/>
                  </a:lnTo>
                  <a:lnTo>
                    <a:pt x="596" y="47"/>
                  </a:lnTo>
                  <a:lnTo>
                    <a:pt x="593" y="57"/>
                  </a:lnTo>
                  <a:lnTo>
                    <a:pt x="589" y="61"/>
                  </a:lnTo>
                  <a:lnTo>
                    <a:pt x="587" y="64"/>
                  </a:lnTo>
                  <a:lnTo>
                    <a:pt x="585" y="70"/>
                  </a:lnTo>
                  <a:lnTo>
                    <a:pt x="585" y="76"/>
                  </a:lnTo>
                  <a:lnTo>
                    <a:pt x="583" y="82"/>
                  </a:lnTo>
                  <a:lnTo>
                    <a:pt x="581" y="85"/>
                  </a:lnTo>
                  <a:lnTo>
                    <a:pt x="579" y="91"/>
                  </a:lnTo>
                  <a:lnTo>
                    <a:pt x="579" y="97"/>
                  </a:lnTo>
                  <a:lnTo>
                    <a:pt x="577" y="102"/>
                  </a:lnTo>
                  <a:lnTo>
                    <a:pt x="577" y="108"/>
                  </a:lnTo>
                  <a:lnTo>
                    <a:pt x="576" y="114"/>
                  </a:lnTo>
                  <a:lnTo>
                    <a:pt x="576" y="121"/>
                  </a:lnTo>
                  <a:lnTo>
                    <a:pt x="574" y="127"/>
                  </a:lnTo>
                  <a:lnTo>
                    <a:pt x="574" y="131"/>
                  </a:lnTo>
                  <a:lnTo>
                    <a:pt x="572" y="137"/>
                  </a:lnTo>
                  <a:lnTo>
                    <a:pt x="572" y="142"/>
                  </a:lnTo>
                  <a:lnTo>
                    <a:pt x="572" y="148"/>
                  </a:lnTo>
                  <a:lnTo>
                    <a:pt x="572" y="156"/>
                  </a:lnTo>
                  <a:lnTo>
                    <a:pt x="570" y="161"/>
                  </a:lnTo>
                  <a:lnTo>
                    <a:pt x="570" y="167"/>
                  </a:lnTo>
                  <a:lnTo>
                    <a:pt x="570" y="173"/>
                  </a:lnTo>
                  <a:lnTo>
                    <a:pt x="570" y="180"/>
                  </a:lnTo>
                  <a:lnTo>
                    <a:pt x="570" y="186"/>
                  </a:lnTo>
                  <a:lnTo>
                    <a:pt x="570" y="192"/>
                  </a:lnTo>
                  <a:lnTo>
                    <a:pt x="568" y="197"/>
                  </a:lnTo>
                  <a:lnTo>
                    <a:pt x="568" y="205"/>
                  </a:lnTo>
                  <a:lnTo>
                    <a:pt x="568" y="211"/>
                  </a:lnTo>
                  <a:lnTo>
                    <a:pt x="568" y="218"/>
                  </a:lnTo>
                  <a:lnTo>
                    <a:pt x="568" y="224"/>
                  </a:lnTo>
                  <a:lnTo>
                    <a:pt x="566" y="228"/>
                  </a:lnTo>
                  <a:lnTo>
                    <a:pt x="566" y="234"/>
                  </a:lnTo>
                  <a:lnTo>
                    <a:pt x="566" y="239"/>
                  </a:lnTo>
                  <a:lnTo>
                    <a:pt x="564" y="245"/>
                  </a:lnTo>
                  <a:lnTo>
                    <a:pt x="564" y="251"/>
                  </a:lnTo>
                  <a:lnTo>
                    <a:pt x="564" y="256"/>
                  </a:lnTo>
                  <a:lnTo>
                    <a:pt x="564" y="264"/>
                  </a:lnTo>
                  <a:lnTo>
                    <a:pt x="562" y="268"/>
                  </a:lnTo>
                  <a:lnTo>
                    <a:pt x="560" y="274"/>
                  </a:lnTo>
                  <a:lnTo>
                    <a:pt x="560" y="279"/>
                  </a:lnTo>
                  <a:lnTo>
                    <a:pt x="558" y="285"/>
                  </a:lnTo>
                  <a:lnTo>
                    <a:pt x="558" y="291"/>
                  </a:lnTo>
                  <a:lnTo>
                    <a:pt x="558" y="296"/>
                  </a:lnTo>
                  <a:lnTo>
                    <a:pt x="557" y="300"/>
                  </a:lnTo>
                  <a:lnTo>
                    <a:pt x="557" y="306"/>
                  </a:lnTo>
                  <a:lnTo>
                    <a:pt x="547" y="306"/>
                  </a:lnTo>
                  <a:lnTo>
                    <a:pt x="538" y="306"/>
                  </a:lnTo>
                  <a:lnTo>
                    <a:pt x="528" y="306"/>
                  </a:lnTo>
                  <a:lnTo>
                    <a:pt x="520" y="306"/>
                  </a:lnTo>
                  <a:lnTo>
                    <a:pt x="509" y="304"/>
                  </a:lnTo>
                  <a:lnTo>
                    <a:pt x="500" y="304"/>
                  </a:lnTo>
                  <a:lnTo>
                    <a:pt x="488" y="304"/>
                  </a:lnTo>
                  <a:lnTo>
                    <a:pt x="479" y="304"/>
                  </a:lnTo>
                  <a:lnTo>
                    <a:pt x="467" y="304"/>
                  </a:lnTo>
                  <a:lnTo>
                    <a:pt x="456" y="304"/>
                  </a:lnTo>
                  <a:lnTo>
                    <a:pt x="444" y="302"/>
                  </a:lnTo>
                  <a:lnTo>
                    <a:pt x="433" y="302"/>
                  </a:lnTo>
                  <a:lnTo>
                    <a:pt x="422" y="302"/>
                  </a:lnTo>
                  <a:lnTo>
                    <a:pt x="408" y="302"/>
                  </a:lnTo>
                  <a:lnTo>
                    <a:pt x="397" y="302"/>
                  </a:lnTo>
                  <a:lnTo>
                    <a:pt x="386" y="302"/>
                  </a:lnTo>
                  <a:lnTo>
                    <a:pt x="372" y="302"/>
                  </a:lnTo>
                  <a:lnTo>
                    <a:pt x="361" y="302"/>
                  </a:lnTo>
                  <a:lnTo>
                    <a:pt x="347" y="302"/>
                  </a:lnTo>
                  <a:lnTo>
                    <a:pt x="334" y="302"/>
                  </a:lnTo>
                  <a:lnTo>
                    <a:pt x="323" y="302"/>
                  </a:lnTo>
                  <a:lnTo>
                    <a:pt x="309" y="302"/>
                  </a:lnTo>
                  <a:lnTo>
                    <a:pt x="296" y="304"/>
                  </a:lnTo>
                  <a:lnTo>
                    <a:pt x="285" y="304"/>
                  </a:lnTo>
                  <a:lnTo>
                    <a:pt x="271" y="304"/>
                  </a:lnTo>
                  <a:lnTo>
                    <a:pt x="260" y="304"/>
                  </a:lnTo>
                  <a:lnTo>
                    <a:pt x="247" y="306"/>
                  </a:lnTo>
                  <a:lnTo>
                    <a:pt x="235" y="308"/>
                  </a:lnTo>
                  <a:lnTo>
                    <a:pt x="222" y="308"/>
                  </a:lnTo>
                  <a:lnTo>
                    <a:pt x="211" y="310"/>
                  </a:lnTo>
                  <a:lnTo>
                    <a:pt x="199" y="312"/>
                  </a:lnTo>
                  <a:lnTo>
                    <a:pt x="188" y="313"/>
                  </a:lnTo>
                  <a:lnTo>
                    <a:pt x="175" y="315"/>
                  </a:lnTo>
                  <a:lnTo>
                    <a:pt x="163" y="317"/>
                  </a:lnTo>
                  <a:lnTo>
                    <a:pt x="152" y="319"/>
                  </a:lnTo>
                  <a:lnTo>
                    <a:pt x="142" y="323"/>
                  </a:lnTo>
                  <a:lnTo>
                    <a:pt x="131" y="325"/>
                  </a:lnTo>
                  <a:lnTo>
                    <a:pt x="119" y="329"/>
                  </a:lnTo>
                  <a:lnTo>
                    <a:pt x="110" y="332"/>
                  </a:lnTo>
                  <a:lnTo>
                    <a:pt x="100" y="336"/>
                  </a:lnTo>
                  <a:lnTo>
                    <a:pt x="91" y="340"/>
                  </a:lnTo>
                  <a:lnTo>
                    <a:pt x="81" y="344"/>
                  </a:lnTo>
                  <a:lnTo>
                    <a:pt x="72" y="348"/>
                  </a:lnTo>
                  <a:lnTo>
                    <a:pt x="64" y="353"/>
                  </a:lnTo>
                  <a:lnTo>
                    <a:pt x="55" y="359"/>
                  </a:lnTo>
                  <a:lnTo>
                    <a:pt x="49" y="365"/>
                  </a:lnTo>
                  <a:lnTo>
                    <a:pt x="41" y="370"/>
                  </a:lnTo>
                  <a:lnTo>
                    <a:pt x="36" y="378"/>
                  </a:lnTo>
                  <a:lnTo>
                    <a:pt x="28" y="384"/>
                  </a:lnTo>
                  <a:lnTo>
                    <a:pt x="24" y="389"/>
                  </a:lnTo>
                  <a:lnTo>
                    <a:pt x="19" y="395"/>
                  </a:lnTo>
                  <a:lnTo>
                    <a:pt x="15" y="405"/>
                  </a:lnTo>
                  <a:lnTo>
                    <a:pt x="9" y="412"/>
                  </a:lnTo>
                  <a:lnTo>
                    <a:pt x="7" y="420"/>
                  </a:lnTo>
                  <a:lnTo>
                    <a:pt x="3" y="429"/>
                  </a:lnTo>
                  <a:lnTo>
                    <a:pt x="2" y="439"/>
                  </a:lnTo>
                  <a:lnTo>
                    <a:pt x="0" y="448"/>
                  </a:lnTo>
                  <a:lnTo>
                    <a:pt x="0" y="458"/>
                  </a:lnTo>
                  <a:lnTo>
                    <a:pt x="0" y="467"/>
                  </a:lnTo>
                  <a:lnTo>
                    <a:pt x="2" y="479"/>
                  </a:lnTo>
                  <a:lnTo>
                    <a:pt x="2" y="490"/>
                  </a:lnTo>
                  <a:lnTo>
                    <a:pt x="3" y="502"/>
                  </a:lnTo>
                  <a:lnTo>
                    <a:pt x="7" y="513"/>
                  </a:lnTo>
                  <a:lnTo>
                    <a:pt x="11" y="528"/>
                  </a:lnTo>
                  <a:lnTo>
                    <a:pt x="24" y="524"/>
                  </a:lnTo>
                  <a:lnTo>
                    <a:pt x="38" y="523"/>
                  </a:lnTo>
                  <a:lnTo>
                    <a:pt x="53" y="521"/>
                  </a:lnTo>
                  <a:lnTo>
                    <a:pt x="68" y="519"/>
                  </a:lnTo>
                  <a:lnTo>
                    <a:pt x="81" y="517"/>
                  </a:lnTo>
                  <a:lnTo>
                    <a:pt x="98" y="515"/>
                  </a:lnTo>
                  <a:lnTo>
                    <a:pt x="112" y="513"/>
                  </a:lnTo>
                  <a:lnTo>
                    <a:pt x="129" y="513"/>
                  </a:lnTo>
                  <a:lnTo>
                    <a:pt x="144" y="511"/>
                  </a:lnTo>
                  <a:lnTo>
                    <a:pt x="159" y="509"/>
                  </a:lnTo>
                  <a:lnTo>
                    <a:pt x="176" y="509"/>
                  </a:lnTo>
                  <a:lnTo>
                    <a:pt x="194" y="507"/>
                  </a:lnTo>
                  <a:lnTo>
                    <a:pt x="211" y="505"/>
                  </a:lnTo>
                  <a:lnTo>
                    <a:pt x="228" y="505"/>
                  </a:lnTo>
                  <a:lnTo>
                    <a:pt x="245" y="504"/>
                  </a:lnTo>
                  <a:lnTo>
                    <a:pt x="260" y="504"/>
                  </a:lnTo>
                  <a:lnTo>
                    <a:pt x="277" y="502"/>
                  </a:lnTo>
                  <a:lnTo>
                    <a:pt x="294" y="500"/>
                  </a:lnTo>
                  <a:lnTo>
                    <a:pt x="311" y="498"/>
                  </a:lnTo>
                  <a:lnTo>
                    <a:pt x="327" y="496"/>
                  </a:lnTo>
                  <a:lnTo>
                    <a:pt x="344" y="494"/>
                  </a:lnTo>
                  <a:lnTo>
                    <a:pt x="361" y="492"/>
                  </a:lnTo>
                  <a:lnTo>
                    <a:pt x="378" y="490"/>
                  </a:lnTo>
                  <a:lnTo>
                    <a:pt x="395" y="490"/>
                  </a:lnTo>
                  <a:lnTo>
                    <a:pt x="410" y="486"/>
                  </a:lnTo>
                  <a:lnTo>
                    <a:pt x="427" y="485"/>
                  </a:lnTo>
                  <a:lnTo>
                    <a:pt x="443" y="481"/>
                  </a:lnTo>
                  <a:lnTo>
                    <a:pt x="460" y="479"/>
                  </a:lnTo>
                  <a:lnTo>
                    <a:pt x="475" y="475"/>
                  </a:lnTo>
                  <a:lnTo>
                    <a:pt x="490" y="473"/>
                  </a:lnTo>
                  <a:lnTo>
                    <a:pt x="507" y="469"/>
                  </a:lnTo>
                  <a:lnTo>
                    <a:pt x="522" y="466"/>
                  </a:lnTo>
                  <a:lnTo>
                    <a:pt x="538" y="462"/>
                  </a:lnTo>
                  <a:lnTo>
                    <a:pt x="551" y="456"/>
                  </a:lnTo>
                  <a:lnTo>
                    <a:pt x="564" y="450"/>
                  </a:lnTo>
                  <a:lnTo>
                    <a:pt x="579" y="447"/>
                  </a:lnTo>
                  <a:lnTo>
                    <a:pt x="593" y="439"/>
                  </a:lnTo>
                  <a:lnTo>
                    <a:pt x="606" y="433"/>
                  </a:lnTo>
                  <a:lnTo>
                    <a:pt x="617" y="428"/>
                  </a:lnTo>
                  <a:lnTo>
                    <a:pt x="631" y="420"/>
                  </a:lnTo>
                  <a:lnTo>
                    <a:pt x="642" y="412"/>
                  </a:lnTo>
                  <a:lnTo>
                    <a:pt x="654" y="405"/>
                  </a:lnTo>
                  <a:lnTo>
                    <a:pt x="663" y="395"/>
                  </a:lnTo>
                  <a:lnTo>
                    <a:pt x="674" y="388"/>
                  </a:lnTo>
                  <a:lnTo>
                    <a:pt x="684" y="378"/>
                  </a:lnTo>
                  <a:lnTo>
                    <a:pt x="693" y="369"/>
                  </a:lnTo>
                  <a:lnTo>
                    <a:pt x="703" y="357"/>
                  </a:lnTo>
                  <a:lnTo>
                    <a:pt x="711" y="348"/>
                  </a:lnTo>
                  <a:lnTo>
                    <a:pt x="716" y="336"/>
                  </a:lnTo>
                  <a:lnTo>
                    <a:pt x="724" y="323"/>
                  </a:lnTo>
                  <a:lnTo>
                    <a:pt x="730" y="310"/>
                  </a:lnTo>
                  <a:lnTo>
                    <a:pt x="735" y="298"/>
                  </a:lnTo>
                  <a:lnTo>
                    <a:pt x="739" y="283"/>
                  </a:lnTo>
                  <a:lnTo>
                    <a:pt x="745" y="270"/>
                  </a:lnTo>
                  <a:lnTo>
                    <a:pt x="747" y="253"/>
                  </a:lnTo>
                  <a:lnTo>
                    <a:pt x="750" y="237"/>
                  </a:lnTo>
                  <a:lnTo>
                    <a:pt x="752" y="220"/>
                  </a:lnTo>
                  <a:lnTo>
                    <a:pt x="752" y="205"/>
                  </a:lnTo>
                  <a:lnTo>
                    <a:pt x="752" y="186"/>
                  </a:lnTo>
                  <a:lnTo>
                    <a:pt x="752" y="167"/>
                  </a:lnTo>
                  <a:lnTo>
                    <a:pt x="750" y="148"/>
                  </a:lnTo>
                  <a:lnTo>
                    <a:pt x="749" y="129"/>
                  </a:lnTo>
                  <a:lnTo>
                    <a:pt x="745" y="106"/>
                  </a:lnTo>
                  <a:lnTo>
                    <a:pt x="741" y="85"/>
                  </a:lnTo>
                  <a:lnTo>
                    <a:pt x="737" y="80"/>
                  </a:lnTo>
                  <a:lnTo>
                    <a:pt x="733" y="74"/>
                  </a:lnTo>
                  <a:lnTo>
                    <a:pt x="730" y="68"/>
                  </a:lnTo>
                  <a:lnTo>
                    <a:pt x="726" y="63"/>
                  </a:lnTo>
                  <a:lnTo>
                    <a:pt x="716" y="51"/>
                  </a:lnTo>
                  <a:lnTo>
                    <a:pt x="709" y="44"/>
                  </a:lnTo>
                  <a:lnTo>
                    <a:pt x="697" y="32"/>
                  </a:lnTo>
                  <a:lnTo>
                    <a:pt x="690" y="23"/>
                  </a:lnTo>
                  <a:lnTo>
                    <a:pt x="684" y="17"/>
                  </a:lnTo>
                  <a:lnTo>
                    <a:pt x="680" y="11"/>
                  </a:lnTo>
                  <a:lnTo>
                    <a:pt x="676" y="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A6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3" name="Freeform 15"/>
            <p:cNvSpPr>
              <a:spLocks/>
            </p:cNvSpPr>
            <p:nvPr/>
          </p:nvSpPr>
          <p:spPr bwMode="auto">
            <a:xfrm>
              <a:off x="2284" y="2094"/>
              <a:ext cx="176" cy="399"/>
            </a:xfrm>
            <a:custGeom>
              <a:avLst/>
              <a:gdLst>
                <a:gd name="T0" fmla="*/ 1 w 352"/>
                <a:gd name="T1" fmla="*/ 1 h 798"/>
                <a:gd name="T2" fmla="*/ 1 w 352"/>
                <a:gd name="T3" fmla="*/ 1 h 798"/>
                <a:gd name="T4" fmla="*/ 1 w 352"/>
                <a:gd name="T5" fmla="*/ 1 h 798"/>
                <a:gd name="T6" fmla="*/ 1 w 352"/>
                <a:gd name="T7" fmla="*/ 1 h 798"/>
                <a:gd name="T8" fmla="*/ 1 w 352"/>
                <a:gd name="T9" fmla="*/ 1 h 798"/>
                <a:gd name="T10" fmla="*/ 1 w 352"/>
                <a:gd name="T11" fmla="*/ 1 h 798"/>
                <a:gd name="T12" fmla="*/ 0 w 352"/>
                <a:gd name="T13" fmla="*/ 1 h 798"/>
                <a:gd name="T14" fmla="*/ 0 w 352"/>
                <a:gd name="T15" fmla="*/ 1 h 798"/>
                <a:gd name="T16" fmla="*/ 0 w 352"/>
                <a:gd name="T17" fmla="*/ 1 h 798"/>
                <a:gd name="T18" fmla="*/ 1 w 352"/>
                <a:gd name="T19" fmla="*/ 1 h 798"/>
                <a:gd name="T20" fmla="*/ 1 w 352"/>
                <a:gd name="T21" fmla="*/ 1 h 798"/>
                <a:gd name="T22" fmla="*/ 1 w 352"/>
                <a:gd name="T23" fmla="*/ 1 h 798"/>
                <a:gd name="T24" fmla="*/ 1 w 352"/>
                <a:gd name="T25" fmla="*/ 1 h 798"/>
                <a:gd name="T26" fmla="*/ 1 w 352"/>
                <a:gd name="T27" fmla="*/ 1 h 798"/>
                <a:gd name="T28" fmla="*/ 1 w 352"/>
                <a:gd name="T29" fmla="*/ 1 h 798"/>
                <a:gd name="T30" fmla="*/ 1 w 352"/>
                <a:gd name="T31" fmla="*/ 1 h 798"/>
                <a:gd name="T32" fmla="*/ 1 w 352"/>
                <a:gd name="T33" fmla="*/ 1 h 798"/>
                <a:gd name="T34" fmla="*/ 1 w 352"/>
                <a:gd name="T35" fmla="*/ 1 h 798"/>
                <a:gd name="T36" fmla="*/ 1 w 352"/>
                <a:gd name="T37" fmla="*/ 1 h 798"/>
                <a:gd name="T38" fmla="*/ 1 w 352"/>
                <a:gd name="T39" fmla="*/ 1 h 798"/>
                <a:gd name="T40" fmla="*/ 1 w 352"/>
                <a:gd name="T41" fmla="*/ 1 h 798"/>
                <a:gd name="T42" fmla="*/ 1 w 352"/>
                <a:gd name="T43" fmla="*/ 1 h 798"/>
                <a:gd name="T44" fmla="*/ 1 w 352"/>
                <a:gd name="T45" fmla="*/ 1 h 798"/>
                <a:gd name="T46" fmla="*/ 1 w 352"/>
                <a:gd name="T47" fmla="*/ 1 h 798"/>
                <a:gd name="T48" fmla="*/ 1 w 352"/>
                <a:gd name="T49" fmla="*/ 1 h 798"/>
                <a:gd name="T50" fmla="*/ 1 w 352"/>
                <a:gd name="T51" fmla="*/ 1 h 798"/>
                <a:gd name="T52" fmla="*/ 1 w 352"/>
                <a:gd name="T53" fmla="*/ 1 h 798"/>
                <a:gd name="T54" fmla="*/ 1 w 352"/>
                <a:gd name="T55" fmla="*/ 1 h 798"/>
                <a:gd name="T56" fmla="*/ 1 w 352"/>
                <a:gd name="T57" fmla="*/ 1 h 798"/>
                <a:gd name="T58" fmla="*/ 1 w 352"/>
                <a:gd name="T59" fmla="*/ 1 h 798"/>
                <a:gd name="T60" fmla="*/ 1 w 352"/>
                <a:gd name="T61" fmla="*/ 1 h 798"/>
                <a:gd name="T62" fmla="*/ 1 w 352"/>
                <a:gd name="T63" fmla="*/ 1 h 798"/>
                <a:gd name="T64" fmla="*/ 1 w 352"/>
                <a:gd name="T65" fmla="*/ 1 h 798"/>
                <a:gd name="T66" fmla="*/ 1 w 352"/>
                <a:gd name="T67" fmla="*/ 1 h 798"/>
                <a:gd name="T68" fmla="*/ 1 w 352"/>
                <a:gd name="T69" fmla="*/ 1 h 798"/>
                <a:gd name="T70" fmla="*/ 1 w 352"/>
                <a:gd name="T71" fmla="*/ 1 h 798"/>
                <a:gd name="T72" fmla="*/ 1 w 352"/>
                <a:gd name="T73" fmla="*/ 1 h 798"/>
                <a:gd name="T74" fmla="*/ 1 w 352"/>
                <a:gd name="T75" fmla="*/ 1 h 798"/>
                <a:gd name="T76" fmla="*/ 1 w 352"/>
                <a:gd name="T77" fmla="*/ 1 h 798"/>
                <a:gd name="T78" fmla="*/ 1 w 352"/>
                <a:gd name="T79" fmla="*/ 1 h 798"/>
                <a:gd name="T80" fmla="*/ 1 w 352"/>
                <a:gd name="T81" fmla="*/ 1 h 798"/>
                <a:gd name="T82" fmla="*/ 1 w 352"/>
                <a:gd name="T83" fmla="*/ 1 h 798"/>
                <a:gd name="T84" fmla="*/ 1 w 352"/>
                <a:gd name="T85" fmla="*/ 1 h 798"/>
                <a:gd name="T86" fmla="*/ 1 w 352"/>
                <a:gd name="T87" fmla="*/ 1 h 798"/>
                <a:gd name="T88" fmla="*/ 1 w 352"/>
                <a:gd name="T89" fmla="*/ 1 h 798"/>
                <a:gd name="T90" fmla="*/ 1 w 352"/>
                <a:gd name="T91" fmla="*/ 1 h 798"/>
                <a:gd name="T92" fmla="*/ 1 w 352"/>
                <a:gd name="T93" fmla="*/ 1 h 798"/>
                <a:gd name="T94" fmla="*/ 1 w 352"/>
                <a:gd name="T95" fmla="*/ 1 h 7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798"/>
                <a:gd name="T146" fmla="*/ 352 w 352"/>
                <a:gd name="T147" fmla="*/ 798 h 7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798">
                  <a:moveTo>
                    <a:pt x="97" y="0"/>
                  </a:moveTo>
                  <a:lnTo>
                    <a:pt x="88" y="9"/>
                  </a:lnTo>
                  <a:lnTo>
                    <a:pt x="80" y="17"/>
                  </a:lnTo>
                  <a:lnTo>
                    <a:pt x="72" y="26"/>
                  </a:lnTo>
                  <a:lnTo>
                    <a:pt x="65" y="36"/>
                  </a:lnTo>
                  <a:lnTo>
                    <a:pt x="57" y="46"/>
                  </a:lnTo>
                  <a:lnTo>
                    <a:pt x="52" y="57"/>
                  </a:lnTo>
                  <a:lnTo>
                    <a:pt x="46" y="68"/>
                  </a:lnTo>
                  <a:lnTo>
                    <a:pt x="40" y="80"/>
                  </a:lnTo>
                  <a:lnTo>
                    <a:pt x="34" y="91"/>
                  </a:lnTo>
                  <a:lnTo>
                    <a:pt x="29" y="103"/>
                  </a:lnTo>
                  <a:lnTo>
                    <a:pt x="25" y="114"/>
                  </a:lnTo>
                  <a:lnTo>
                    <a:pt x="21" y="125"/>
                  </a:lnTo>
                  <a:lnTo>
                    <a:pt x="17" y="137"/>
                  </a:lnTo>
                  <a:lnTo>
                    <a:pt x="14" y="150"/>
                  </a:lnTo>
                  <a:lnTo>
                    <a:pt x="10" y="163"/>
                  </a:lnTo>
                  <a:lnTo>
                    <a:pt x="8" y="177"/>
                  </a:lnTo>
                  <a:lnTo>
                    <a:pt x="6" y="190"/>
                  </a:lnTo>
                  <a:lnTo>
                    <a:pt x="4" y="201"/>
                  </a:lnTo>
                  <a:lnTo>
                    <a:pt x="2" y="215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0" y="298"/>
                  </a:lnTo>
                  <a:lnTo>
                    <a:pt x="0" y="314"/>
                  </a:lnTo>
                  <a:lnTo>
                    <a:pt x="2" y="327"/>
                  </a:lnTo>
                  <a:lnTo>
                    <a:pt x="4" y="342"/>
                  </a:lnTo>
                  <a:lnTo>
                    <a:pt x="6" y="355"/>
                  </a:lnTo>
                  <a:lnTo>
                    <a:pt x="8" y="371"/>
                  </a:lnTo>
                  <a:lnTo>
                    <a:pt x="10" y="384"/>
                  </a:lnTo>
                  <a:lnTo>
                    <a:pt x="14" y="399"/>
                  </a:lnTo>
                  <a:lnTo>
                    <a:pt x="17" y="414"/>
                  </a:lnTo>
                  <a:lnTo>
                    <a:pt x="19" y="428"/>
                  </a:lnTo>
                  <a:lnTo>
                    <a:pt x="23" y="443"/>
                  </a:lnTo>
                  <a:lnTo>
                    <a:pt x="27" y="456"/>
                  </a:lnTo>
                  <a:lnTo>
                    <a:pt x="31" y="469"/>
                  </a:lnTo>
                  <a:lnTo>
                    <a:pt x="36" y="485"/>
                  </a:lnTo>
                  <a:lnTo>
                    <a:pt x="42" y="498"/>
                  </a:lnTo>
                  <a:lnTo>
                    <a:pt x="48" y="513"/>
                  </a:lnTo>
                  <a:lnTo>
                    <a:pt x="52" y="526"/>
                  </a:lnTo>
                  <a:lnTo>
                    <a:pt x="57" y="542"/>
                  </a:lnTo>
                  <a:lnTo>
                    <a:pt x="65" y="553"/>
                  </a:lnTo>
                  <a:lnTo>
                    <a:pt x="71" y="568"/>
                  </a:lnTo>
                  <a:lnTo>
                    <a:pt x="76" y="582"/>
                  </a:lnTo>
                  <a:lnTo>
                    <a:pt x="84" y="595"/>
                  </a:lnTo>
                  <a:lnTo>
                    <a:pt x="90" y="608"/>
                  </a:lnTo>
                  <a:lnTo>
                    <a:pt x="99" y="622"/>
                  </a:lnTo>
                  <a:lnTo>
                    <a:pt x="105" y="633"/>
                  </a:lnTo>
                  <a:lnTo>
                    <a:pt x="112" y="646"/>
                  </a:lnTo>
                  <a:lnTo>
                    <a:pt x="122" y="658"/>
                  </a:lnTo>
                  <a:lnTo>
                    <a:pt x="129" y="671"/>
                  </a:lnTo>
                  <a:lnTo>
                    <a:pt x="139" y="682"/>
                  </a:lnTo>
                  <a:lnTo>
                    <a:pt x="147" y="696"/>
                  </a:lnTo>
                  <a:lnTo>
                    <a:pt x="156" y="707"/>
                  </a:lnTo>
                  <a:lnTo>
                    <a:pt x="166" y="718"/>
                  </a:lnTo>
                  <a:lnTo>
                    <a:pt x="175" y="728"/>
                  </a:lnTo>
                  <a:lnTo>
                    <a:pt x="185" y="739"/>
                  </a:lnTo>
                  <a:lnTo>
                    <a:pt x="194" y="751"/>
                  </a:lnTo>
                  <a:lnTo>
                    <a:pt x="205" y="760"/>
                  </a:lnTo>
                  <a:lnTo>
                    <a:pt x="217" y="770"/>
                  </a:lnTo>
                  <a:lnTo>
                    <a:pt x="226" y="781"/>
                  </a:lnTo>
                  <a:lnTo>
                    <a:pt x="238" y="791"/>
                  </a:lnTo>
                  <a:lnTo>
                    <a:pt x="249" y="798"/>
                  </a:lnTo>
                  <a:lnTo>
                    <a:pt x="255" y="793"/>
                  </a:lnTo>
                  <a:lnTo>
                    <a:pt x="263" y="787"/>
                  </a:lnTo>
                  <a:lnTo>
                    <a:pt x="268" y="781"/>
                  </a:lnTo>
                  <a:lnTo>
                    <a:pt x="276" y="775"/>
                  </a:lnTo>
                  <a:lnTo>
                    <a:pt x="282" y="770"/>
                  </a:lnTo>
                  <a:lnTo>
                    <a:pt x="287" y="766"/>
                  </a:lnTo>
                  <a:lnTo>
                    <a:pt x="295" y="760"/>
                  </a:lnTo>
                  <a:lnTo>
                    <a:pt x="301" y="756"/>
                  </a:lnTo>
                  <a:lnTo>
                    <a:pt x="306" y="751"/>
                  </a:lnTo>
                  <a:lnTo>
                    <a:pt x="312" y="747"/>
                  </a:lnTo>
                  <a:lnTo>
                    <a:pt x="320" y="741"/>
                  </a:lnTo>
                  <a:lnTo>
                    <a:pt x="325" y="736"/>
                  </a:lnTo>
                  <a:lnTo>
                    <a:pt x="331" y="730"/>
                  </a:lnTo>
                  <a:lnTo>
                    <a:pt x="339" y="724"/>
                  </a:lnTo>
                  <a:lnTo>
                    <a:pt x="344" y="718"/>
                  </a:lnTo>
                  <a:lnTo>
                    <a:pt x="352" y="715"/>
                  </a:lnTo>
                  <a:lnTo>
                    <a:pt x="342" y="703"/>
                  </a:lnTo>
                  <a:lnTo>
                    <a:pt x="335" y="694"/>
                  </a:lnTo>
                  <a:lnTo>
                    <a:pt x="327" y="684"/>
                  </a:lnTo>
                  <a:lnTo>
                    <a:pt x="320" y="675"/>
                  </a:lnTo>
                  <a:lnTo>
                    <a:pt x="312" y="663"/>
                  </a:lnTo>
                  <a:lnTo>
                    <a:pt x="306" y="654"/>
                  </a:lnTo>
                  <a:lnTo>
                    <a:pt x="301" y="642"/>
                  </a:lnTo>
                  <a:lnTo>
                    <a:pt x="295" y="633"/>
                  </a:lnTo>
                  <a:lnTo>
                    <a:pt x="289" y="622"/>
                  </a:lnTo>
                  <a:lnTo>
                    <a:pt x="283" y="612"/>
                  </a:lnTo>
                  <a:lnTo>
                    <a:pt x="278" y="601"/>
                  </a:lnTo>
                  <a:lnTo>
                    <a:pt x="274" y="591"/>
                  </a:lnTo>
                  <a:lnTo>
                    <a:pt x="268" y="580"/>
                  </a:lnTo>
                  <a:lnTo>
                    <a:pt x="264" y="568"/>
                  </a:lnTo>
                  <a:lnTo>
                    <a:pt x="259" y="557"/>
                  </a:lnTo>
                  <a:lnTo>
                    <a:pt x="255" y="547"/>
                  </a:lnTo>
                  <a:lnTo>
                    <a:pt x="251" y="536"/>
                  </a:lnTo>
                  <a:lnTo>
                    <a:pt x="247" y="525"/>
                  </a:lnTo>
                  <a:lnTo>
                    <a:pt x="242" y="513"/>
                  </a:lnTo>
                  <a:lnTo>
                    <a:pt x="240" y="502"/>
                  </a:lnTo>
                  <a:lnTo>
                    <a:pt x="236" y="490"/>
                  </a:lnTo>
                  <a:lnTo>
                    <a:pt x="232" y="479"/>
                  </a:lnTo>
                  <a:lnTo>
                    <a:pt x="228" y="468"/>
                  </a:lnTo>
                  <a:lnTo>
                    <a:pt x="226" y="456"/>
                  </a:lnTo>
                  <a:lnTo>
                    <a:pt x="223" y="445"/>
                  </a:lnTo>
                  <a:lnTo>
                    <a:pt x="221" y="433"/>
                  </a:lnTo>
                  <a:lnTo>
                    <a:pt x="217" y="420"/>
                  </a:lnTo>
                  <a:lnTo>
                    <a:pt x="215" y="409"/>
                  </a:lnTo>
                  <a:lnTo>
                    <a:pt x="211" y="397"/>
                  </a:lnTo>
                  <a:lnTo>
                    <a:pt x="209" y="386"/>
                  </a:lnTo>
                  <a:lnTo>
                    <a:pt x="207" y="374"/>
                  </a:lnTo>
                  <a:lnTo>
                    <a:pt x="205" y="363"/>
                  </a:lnTo>
                  <a:lnTo>
                    <a:pt x="202" y="352"/>
                  </a:lnTo>
                  <a:lnTo>
                    <a:pt x="200" y="338"/>
                  </a:lnTo>
                  <a:lnTo>
                    <a:pt x="196" y="327"/>
                  </a:lnTo>
                  <a:lnTo>
                    <a:pt x="194" y="315"/>
                  </a:lnTo>
                  <a:lnTo>
                    <a:pt x="190" y="302"/>
                  </a:lnTo>
                  <a:lnTo>
                    <a:pt x="188" y="291"/>
                  </a:lnTo>
                  <a:lnTo>
                    <a:pt x="186" y="279"/>
                  </a:lnTo>
                  <a:lnTo>
                    <a:pt x="185" y="268"/>
                  </a:lnTo>
                  <a:lnTo>
                    <a:pt x="181" y="257"/>
                  </a:lnTo>
                  <a:lnTo>
                    <a:pt x="179" y="245"/>
                  </a:lnTo>
                  <a:lnTo>
                    <a:pt x="175" y="232"/>
                  </a:lnTo>
                  <a:lnTo>
                    <a:pt x="173" y="220"/>
                  </a:lnTo>
                  <a:lnTo>
                    <a:pt x="169" y="209"/>
                  </a:lnTo>
                  <a:lnTo>
                    <a:pt x="167" y="199"/>
                  </a:lnTo>
                  <a:lnTo>
                    <a:pt x="164" y="188"/>
                  </a:lnTo>
                  <a:lnTo>
                    <a:pt x="162" y="177"/>
                  </a:lnTo>
                  <a:lnTo>
                    <a:pt x="158" y="163"/>
                  </a:lnTo>
                  <a:lnTo>
                    <a:pt x="156" y="152"/>
                  </a:lnTo>
                  <a:lnTo>
                    <a:pt x="152" y="141"/>
                  </a:lnTo>
                  <a:lnTo>
                    <a:pt x="150" y="129"/>
                  </a:lnTo>
                  <a:lnTo>
                    <a:pt x="145" y="118"/>
                  </a:lnTo>
                  <a:lnTo>
                    <a:pt x="143" y="106"/>
                  </a:lnTo>
                  <a:lnTo>
                    <a:pt x="139" y="95"/>
                  </a:lnTo>
                  <a:lnTo>
                    <a:pt x="135" y="85"/>
                  </a:lnTo>
                  <a:lnTo>
                    <a:pt x="129" y="74"/>
                  </a:lnTo>
                  <a:lnTo>
                    <a:pt x="126" y="63"/>
                  </a:lnTo>
                  <a:lnTo>
                    <a:pt x="122" y="51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7" y="21"/>
                  </a:lnTo>
                  <a:lnTo>
                    <a:pt x="103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4" name="Freeform 16"/>
            <p:cNvSpPr>
              <a:spLocks/>
            </p:cNvSpPr>
            <p:nvPr/>
          </p:nvSpPr>
          <p:spPr bwMode="auto">
            <a:xfrm>
              <a:off x="2335" y="2061"/>
              <a:ext cx="218" cy="425"/>
            </a:xfrm>
            <a:custGeom>
              <a:avLst/>
              <a:gdLst>
                <a:gd name="T0" fmla="*/ 1 w 435"/>
                <a:gd name="T1" fmla="*/ 1 h 850"/>
                <a:gd name="T2" fmla="*/ 1 w 435"/>
                <a:gd name="T3" fmla="*/ 1 h 850"/>
                <a:gd name="T4" fmla="*/ 1 w 435"/>
                <a:gd name="T5" fmla="*/ 1 h 850"/>
                <a:gd name="T6" fmla="*/ 1 w 435"/>
                <a:gd name="T7" fmla="*/ 1 h 850"/>
                <a:gd name="T8" fmla="*/ 0 w 435"/>
                <a:gd name="T9" fmla="*/ 1 h 850"/>
                <a:gd name="T10" fmla="*/ 1 w 435"/>
                <a:gd name="T11" fmla="*/ 1 h 850"/>
                <a:gd name="T12" fmla="*/ 1 w 435"/>
                <a:gd name="T13" fmla="*/ 1 h 850"/>
                <a:gd name="T14" fmla="*/ 1 w 435"/>
                <a:gd name="T15" fmla="*/ 1 h 850"/>
                <a:gd name="T16" fmla="*/ 1 w 435"/>
                <a:gd name="T17" fmla="*/ 1 h 850"/>
                <a:gd name="T18" fmla="*/ 1 w 435"/>
                <a:gd name="T19" fmla="*/ 1 h 850"/>
                <a:gd name="T20" fmla="*/ 1 w 435"/>
                <a:gd name="T21" fmla="*/ 1 h 850"/>
                <a:gd name="T22" fmla="*/ 1 w 435"/>
                <a:gd name="T23" fmla="*/ 1 h 850"/>
                <a:gd name="T24" fmla="*/ 1 w 435"/>
                <a:gd name="T25" fmla="*/ 1 h 850"/>
                <a:gd name="T26" fmla="*/ 1 w 435"/>
                <a:gd name="T27" fmla="*/ 1 h 850"/>
                <a:gd name="T28" fmla="*/ 1 w 435"/>
                <a:gd name="T29" fmla="*/ 1 h 850"/>
                <a:gd name="T30" fmla="*/ 1 w 435"/>
                <a:gd name="T31" fmla="*/ 1 h 850"/>
                <a:gd name="T32" fmla="*/ 1 w 435"/>
                <a:gd name="T33" fmla="*/ 1 h 850"/>
                <a:gd name="T34" fmla="*/ 1 w 435"/>
                <a:gd name="T35" fmla="*/ 1 h 850"/>
                <a:gd name="T36" fmla="*/ 1 w 435"/>
                <a:gd name="T37" fmla="*/ 1 h 850"/>
                <a:gd name="T38" fmla="*/ 1 w 435"/>
                <a:gd name="T39" fmla="*/ 1 h 850"/>
                <a:gd name="T40" fmla="*/ 1 w 435"/>
                <a:gd name="T41" fmla="*/ 1 h 850"/>
                <a:gd name="T42" fmla="*/ 1 w 435"/>
                <a:gd name="T43" fmla="*/ 1 h 850"/>
                <a:gd name="T44" fmla="*/ 1 w 435"/>
                <a:gd name="T45" fmla="*/ 1 h 850"/>
                <a:gd name="T46" fmla="*/ 1 w 435"/>
                <a:gd name="T47" fmla="*/ 1 h 850"/>
                <a:gd name="T48" fmla="*/ 1 w 435"/>
                <a:gd name="T49" fmla="*/ 1 h 850"/>
                <a:gd name="T50" fmla="*/ 1 w 435"/>
                <a:gd name="T51" fmla="*/ 1 h 850"/>
                <a:gd name="T52" fmla="*/ 1 w 435"/>
                <a:gd name="T53" fmla="*/ 1 h 850"/>
                <a:gd name="T54" fmla="*/ 1 w 435"/>
                <a:gd name="T55" fmla="*/ 1 h 850"/>
                <a:gd name="T56" fmla="*/ 1 w 435"/>
                <a:gd name="T57" fmla="*/ 1 h 850"/>
                <a:gd name="T58" fmla="*/ 1 w 435"/>
                <a:gd name="T59" fmla="*/ 1 h 850"/>
                <a:gd name="T60" fmla="*/ 1 w 435"/>
                <a:gd name="T61" fmla="*/ 1 h 850"/>
                <a:gd name="T62" fmla="*/ 1 w 435"/>
                <a:gd name="T63" fmla="*/ 1 h 850"/>
                <a:gd name="T64" fmla="*/ 1 w 435"/>
                <a:gd name="T65" fmla="*/ 1 h 850"/>
                <a:gd name="T66" fmla="*/ 1 w 435"/>
                <a:gd name="T67" fmla="*/ 1 h 850"/>
                <a:gd name="T68" fmla="*/ 1 w 435"/>
                <a:gd name="T69" fmla="*/ 1 h 850"/>
                <a:gd name="T70" fmla="*/ 1 w 435"/>
                <a:gd name="T71" fmla="*/ 1 h 850"/>
                <a:gd name="T72" fmla="*/ 1 w 435"/>
                <a:gd name="T73" fmla="*/ 1 h 850"/>
                <a:gd name="T74" fmla="*/ 1 w 435"/>
                <a:gd name="T75" fmla="*/ 1 h 850"/>
                <a:gd name="T76" fmla="*/ 1 w 435"/>
                <a:gd name="T77" fmla="*/ 1 h 850"/>
                <a:gd name="T78" fmla="*/ 1 w 435"/>
                <a:gd name="T79" fmla="*/ 1 h 850"/>
                <a:gd name="T80" fmla="*/ 1 w 435"/>
                <a:gd name="T81" fmla="*/ 1 h 850"/>
                <a:gd name="T82" fmla="*/ 1 w 435"/>
                <a:gd name="T83" fmla="*/ 1 h 850"/>
                <a:gd name="T84" fmla="*/ 1 w 435"/>
                <a:gd name="T85" fmla="*/ 1 h 850"/>
                <a:gd name="T86" fmla="*/ 1 w 435"/>
                <a:gd name="T87" fmla="*/ 1 h 850"/>
                <a:gd name="T88" fmla="*/ 1 w 435"/>
                <a:gd name="T89" fmla="*/ 1 h 850"/>
                <a:gd name="T90" fmla="*/ 1 w 435"/>
                <a:gd name="T91" fmla="*/ 1 h 850"/>
                <a:gd name="T92" fmla="*/ 1 w 435"/>
                <a:gd name="T93" fmla="*/ 1 h 850"/>
                <a:gd name="T94" fmla="*/ 1 w 435"/>
                <a:gd name="T95" fmla="*/ 1 h 850"/>
                <a:gd name="T96" fmla="*/ 1 w 435"/>
                <a:gd name="T97" fmla="*/ 1 h 850"/>
                <a:gd name="T98" fmla="*/ 1 w 435"/>
                <a:gd name="T99" fmla="*/ 1 h 850"/>
                <a:gd name="T100" fmla="*/ 1 w 435"/>
                <a:gd name="T101" fmla="*/ 1 h 850"/>
                <a:gd name="T102" fmla="*/ 1 w 435"/>
                <a:gd name="T103" fmla="*/ 1 h 850"/>
                <a:gd name="T104" fmla="*/ 1 w 435"/>
                <a:gd name="T105" fmla="*/ 1 h 850"/>
                <a:gd name="T106" fmla="*/ 1 w 435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5"/>
                <a:gd name="T163" fmla="*/ 0 h 850"/>
                <a:gd name="T164" fmla="*/ 435 w 435"/>
                <a:gd name="T165" fmla="*/ 850 h 8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5" h="850">
                  <a:moveTo>
                    <a:pt x="61" y="0"/>
                  </a:moveTo>
                  <a:lnTo>
                    <a:pt x="51" y="8"/>
                  </a:lnTo>
                  <a:lnTo>
                    <a:pt x="45" y="17"/>
                  </a:lnTo>
                  <a:lnTo>
                    <a:pt x="38" y="27"/>
                  </a:lnTo>
                  <a:lnTo>
                    <a:pt x="32" y="38"/>
                  </a:lnTo>
                  <a:lnTo>
                    <a:pt x="25" y="48"/>
                  </a:lnTo>
                  <a:lnTo>
                    <a:pt x="21" y="59"/>
                  </a:lnTo>
                  <a:lnTo>
                    <a:pt x="15" y="71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6" y="103"/>
                  </a:lnTo>
                  <a:lnTo>
                    <a:pt x="4" y="114"/>
                  </a:lnTo>
                  <a:lnTo>
                    <a:pt x="2" y="126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2" y="173"/>
                  </a:lnTo>
                  <a:lnTo>
                    <a:pt x="2" y="185"/>
                  </a:lnTo>
                  <a:lnTo>
                    <a:pt x="4" y="196"/>
                  </a:lnTo>
                  <a:lnTo>
                    <a:pt x="4" y="209"/>
                  </a:lnTo>
                  <a:lnTo>
                    <a:pt x="7" y="221"/>
                  </a:lnTo>
                  <a:lnTo>
                    <a:pt x="9" y="234"/>
                  </a:lnTo>
                  <a:lnTo>
                    <a:pt x="11" y="247"/>
                  </a:lnTo>
                  <a:lnTo>
                    <a:pt x="15" y="259"/>
                  </a:lnTo>
                  <a:lnTo>
                    <a:pt x="19" y="272"/>
                  </a:lnTo>
                  <a:lnTo>
                    <a:pt x="23" y="284"/>
                  </a:lnTo>
                  <a:lnTo>
                    <a:pt x="26" y="297"/>
                  </a:lnTo>
                  <a:lnTo>
                    <a:pt x="30" y="310"/>
                  </a:lnTo>
                  <a:lnTo>
                    <a:pt x="36" y="324"/>
                  </a:lnTo>
                  <a:lnTo>
                    <a:pt x="42" y="337"/>
                  </a:lnTo>
                  <a:lnTo>
                    <a:pt x="47" y="350"/>
                  </a:lnTo>
                  <a:lnTo>
                    <a:pt x="51" y="363"/>
                  </a:lnTo>
                  <a:lnTo>
                    <a:pt x="57" y="377"/>
                  </a:lnTo>
                  <a:lnTo>
                    <a:pt x="63" y="390"/>
                  </a:lnTo>
                  <a:lnTo>
                    <a:pt x="68" y="403"/>
                  </a:lnTo>
                  <a:lnTo>
                    <a:pt x="74" y="417"/>
                  </a:lnTo>
                  <a:lnTo>
                    <a:pt x="80" y="430"/>
                  </a:lnTo>
                  <a:lnTo>
                    <a:pt x="85" y="441"/>
                  </a:lnTo>
                  <a:lnTo>
                    <a:pt x="93" y="455"/>
                  </a:lnTo>
                  <a:lnTo>
                    <a:pt x="99" y="468"/>
                  </a:lnTo>
                  <a:lnTo>
                    <a:pt x="106" y="481"/>
                  </a:lnTo>
                  <a:lnTo>
                    <a:pt x="112" y="495"/>
                  </a:lnTo>
                  <a:lnTo>
                    <a:pt x="118" y="508"/>
                  </a:lnTo>
                  <a:lnTo>
                    <a:pt x="123" y="521"/>
                  </a:lnTo>
                  <a:lnTo>
                    <a:pt x="131" y="535"/>
                  </a:lnTo>
                  <a:lnTo>
                    <a:pt x="137" y="546"/>
                  </a:lnTo>
                  <a:lnTo>
                    <a:pt x="144" y="561"/>
                  </a:lnTo>
                  <a:lnTo>
                    <a:pt x="150" y="573"/>
                  </a:lnTo>
                  <a:lnTo>
                    <a:pt x="158" y="588"/>
                  </a:lnTo>
                  <a:lnTo>
                    <a:pt x="163" y="599"/>
                  </a:lnTo>
                  <a:lnTo>
                    <a:pt x="169" y="611"/>
                  </a:lnTo>
                  <a:lnTo>
                    <a:pt x="175" y="624"/>
                  </a:lnTo>
                  <a:lnTo>
                    <a:pt x="180" y="637"/>
                  </a:lnTo>
                  <a:lnTo>
                    <a:pt x="184" y="649"/>
                  </a:lnTo>
                  <a:lnTo>
                    <a:pt x="190" y="662"/>
                  </a:lnTo>
                  <a:lnTo>
                    <a:pt x="196" y="673"/>
                  </a:lnTo>
                  <a:lnTo>
                    <a:pt x="201" y="687"/>
                  </a:lnTo>
                  <a:lnTo>
                    <a:pt x="205" y="698"/>
                  </a:lnTo>
                  <a:lnTo>
                    <a:pt x="209" y="709"/>
                  </a:lnTo>
                  <a:lnTo>
                    <a:pt x="213" y="723"/>
                  </a:lnTo>
                  <a:lnTo>
                    <a:pt x="218" y="734"/>
                  </a:lnTo>
                  <a:lnTo>
                    <a:pt x="220" y="746"/>
                  </a:lnTo>
                  <a:lnTo>
                    <a:pt x="224" y="757"/>
                  </a:lnTo>
                  <a:lnTo>
                    <a:pt x="228" y="768"/>
                  </a:lnTo>
                  <a:lnTo>
                    <a:pt x="232" y="782"/>
                  </a:lnTo>
                  <a:lnTo>
                    <a:pt x="234" y="784"/>
                  </a:lnTo>
                  <a:lnTo>
                    <a:pt x="237" y="785"/>
                  </a:lnTo>
                  <a:lnTo>
                    <a:pt x="243" y="789"/>
                  </a:lnTo>
                  <a:lnTo>
                    <a:pt x="249" y="793"/>
                  </a:lnTo>
                  <a:lnTo>
                    <a:pt x="253" y="795"/>
                  </a:lnTo>
                  <a:lnTo>
                    <a:pt x="258" y="799"/>
                  </a:lnTo>
                  <a:lnTo>
                    <a:pt x="266" y="803"/>
                  </a:lnTo>
                  <a:lnTo>
                    <a:pt x="274" y="806"/>
                  </a:lnTo>
                  <a:lnTo>
                    <a:pt x="279" y="808"/>
                  </a:lnTo>
                  <a:lnTo>
                    <a:pt x="285" y="810"/>
                  </a:lnTo>
                  <a:lnTo>
                    <a:pt x="293" y="814"/>
                  </a:lnTo>
                  <a:lnTo>
                    <a:pt x="302" y="816"/>
                  </a:lnTo>
                  <a:lnTo>
                    <a:pt x="310" y="820"/>
                  </a:lnTo>
                  <a:lnTo>
                    <a:pt x="317" y="822"/>
                  </a:lnTo>
                  <a:lnTo>
                    <a:pt x="325" y="825"/>
                  </a:lnTo>
                  <a:lnTo>
                    <a:pt x="334" y="827"/>
                  </a:lnTo>
                  <a:lnTo>
                    <a:pt x="342" y="829"/>
                  </a:lnTo>
                  <a:lnTo>
                    <a:pt x="350" y="831"/>
                  </a:lnTo>
                  <a:lnTo>
                    <a:pt x="355" y="833"/>
                  </a:lnTo>
                  <a:lnTo>
                    <a:pt x="365" y="837"/>
                  </a:lnTo>
                  <a:lnTo>
                    <a:pt x="370" y="837"/>
                  </a:lnTo>
                  <a:lnTo>
                    <a:pt x="378" y="839"/>
                  </a:lnTo>
                  <a:lnTo>
                    <a:pt x="386" y="841"/>
                  </a:lnTo>
                  <a:lnTo>
                    <a:pt x="393" y="842"/>
                  </a:lnTo>
                  <a:lnTo>
                    <a:pt x="401" y="844"/>
                  </a:lnTo>
                  <a:lnTo>
                    <a:pt x="407" y="844"/>
                  </a:lnTo>
                  <a:lnTo>
                    <a:pt x="412" y="846"/>
                  </a:lnTo>
                  <a:lnTo>
                    <a:pt x="418" y="848"/>
                  </a:lnTo>
                  <a:lnTo>
                    <a:pt x="424" y="848"/>
                  </a:lnTo>
                  <a:lnTo>
                    <a:pt x="428" y="848"/>
                  </a:lnTo>
                  <a:lnTo>
                    <a:pt x="431" y="848"/>
                  </a:lnTo>
                  <a:lnTo>
                    <a:pt x="435" y="850"/>
                  </a:lnTo>
                  <a:lnTo>
                    <a:pt x="431" y="835"/>
                  </a:lnTo>
                  <a:lnTo>
                    <a:pt x="429" y="820"/>
                  </a:lnTo>
                  <a:lnTo>
                    <a:pt x="424" y="804"/>
                  </a:lnTo>
                  <a:lnTo>
                    <a:pt x="422" y="791"/>
                  </a:lnTo>
                  <a:lnTo>
                    <a:pt x="418" y="776"/>
                  </a:lnTo>
                  <a:lnTo>
                    <a:pt x="414" y="763"/>
                  </a:lnTo>
                  <a:lnTo>
                    <a:pt x="410" y="749"/>
                  </a:lnTo>
                  <a:lnTo>
                    <a:pt x="407" y="736"/>
                  </a:lnTo>
                  <a:lnTo>
                    <a:pt x="401" y="721"/>
                  </a:lnTo>
                  <a:lnTo>
                    <a:pt x="397" y="708"/>
                  </a:lnTo>
                  <a:lnTo>
                    <a:pt x="393" y="694"/>
                  </a:lnTo>
                  <a:lnTo>
                    <a:pt x="390" y="679"/>
                  </a:lnTo>
                  <a:lnTo>
                    <a:pt x="384" y="666"/>
                  </a:lnTo>
                  <a:lnTo>
                    <a:pt x="380" y="652"/>
                  </a:lnTo>
                  <a:lnTo>
                    <a:pt x="376" y="637"/>
                  </a:lnTo>
                  <a:lnTo>
                    <a:pt x="372" y="624"/>
                  </a:lnTo>
                  <a:lnTo>
                    <a:pt x="367" y="611"/>
                  </a:lnTo>
                  <a:lnTo>
                    <a:pt x="361" y="597"/>
                  </a:lnTo>
                  <a:lnTo>
                    <a:pt x="355" y="584"/>
                  </a:lnTo>
                  <a:lnTo>
                    <a:pt x="351" y="571"/>
                  </a:lnTo>
                  <a:lnTo>
                    <a:pt x="346" y="555"/>
                  </a:lnTo>
                  <a:lnTo>
                    <a:pt x="342" y="542"/>
                  </a:lnTo>
                  <a:lnTo>
                    <a:pt x="336" y="529"/>
                  </a:lnTo>
                  <a:lnTo>
                    <a:pt x="332" y="516"/>
                  </a:lnTo>
                  <a:lnTo>
                    <a:pt x="327" y="502"/>
                  </a:lnTo>
                  <a:lnTo>
                    <a:pt x="321" y="489"/>
                  </a:lnTo>
                  <a:lnTo>
                    <a:pt x="315" y="476"/>
                  </a:lnTo>
                  <a:lnTo>
                    <a:pt x="310" y="462"/>
                  </a:lnTo>
                  <a:lnTo>
                    <a:pt x="304" y="449"/>
                  </a:lnTo>
                  <a:lnTo>
                    <a:pt x="298" y="436"/>
                  </a:lnTo>
                  <a:lnTo>
                    <a:pt x="293" y="424"/>
                  </a:lnTo>
                  <a:lnTo>
                    <a:pt x="287" y="411"/>
                  </a:lnTo>
                  <a:lnTo>
                    <a:pt x="279" y="398"/>
                  </a:lnTo>
                  <a:lnTo>
                    <a:pt x="274" y="384"/>
                  </a:lnTo>
                  <a:lnTo>
                    <a:pt x="268" y="371"/>
                  </a:lnTo>
                  <a:lnTo>
                    <a:pt x="262" y="358"/>
                  </a:lnTo>
                  <a:lnTo>
                    <a:pt x="255" y="344"/>
                  </a:lnTo>
                  <a:lnTo>
                    <a:pt x="249" y="331"/>
                  </a:lnTo>
                  <a:lnTo>
                    <a:pt x="241" y="318"/>
                  </a:lnTo>
                  <a:lnTo>
                    <a:pt x="236" y="306"/>
                  </a:lnTo>
                  <a:lnTo>
                    <a:pt x="228" y="293"/>
                  </a:lnTo>
                  <a:lnTo>
                    <a:pt x="222" y="280"/>
                  </a:lnTo>
                  <a:lnTo>
                    <a:pt x="215" y="266"/>
                  </a:lnTo>
                  <a:lnTo>
                    <a:pt x="209" y="255"/>
                  </a:lnTo>
                  <a:lnTo>
                    <a:pt x="201" y="242"/>
                  </a:lnTo>
                  <a:lnTo>
                    <a:pt x="196" y="228"/>
                  </a:lnTo>
                  <a:lnTo>
                    <a:pt x="188" y="215"/>
                  </a:lnTo>
                  <a:lnTo>
                    <a:pt x="182" y="204"/>
                  </a:lnTo>
                  <a:lnTo>
                    <a:pt x="175" y="189"/>
                  </a:lnTo>
                  <a:lnTo>
                    <a:pt x="167" y="177"/>
                  </a:lnTo>
                  <a:lnTo>
                    <a:pt x="160" y="164"/>
                  </a:lnTo>
                  <a:lnTo>
                    <a:pt x="152" y="152"/>
                  </a:lnTo>
                  <a:lnTo>
                    <a:pt x="144" y="139"/>
                  </a:lnTo>
                  <a:lnTo>
                    <a:pt x="137" y="126"/>
                  </a:lnTo>
                  <a:lnTo>
                    <a:pt x="129" y="113"/>
                  </a:lnTo>
                  <a:lnTo>
                    <a:pt x="123" y="101"/>
                  </a:lnTo>
                  <a:lnTo>
                    <a:pt x="114" y="88"/>
                  </a:lnTo>
                  <a:lnTo>
                    <a:pt x="106" y="76"/>
                  </a:lnTo>
                  <a:lnTo>
                    <a:pt x="99" y="63"/>
                  </a:lnTo>
                  <a:lnTo>
                    <a:pt x="91" y="50"/>
                  </a:lnTo>
                  <a:lnTo>
                    <a:pt x="83" y="36"/>
                  </a:lnTo>
                  <a:lnTo>
                    <a:pt x="76" y="25"/>
                  </a:lnTo>
                  <a:lnTo>
                    <a:pt x="68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5" name="Freeform 17"/>
            <p:cNvSpPr>
              <a:spLocks/>
            </p:cNvSpPr>
            <p:nvPr/>
          </p:nvSpPr>
          <p:spPr bwMode="auto">
            <a:xfrm>
              <a:off x="2379" y="2061"/>
              <a:ext cx="217" cy="322"/>
            </a:xfrm>
            <a:custGeom>
              <a:avLst/>
              <a:gdLst>
                <a:gd name="T0" fmla="*/ 1 w 434"/>
                <a:gd name="T1" fmla="*/ 0 h 645"/>
                <a:gd name="T2" fmla="*/ 1 w 434"/>
                <a:gd name="T3" fmla="*/ 0 h 645"/>
                <a:gd name="T4" fmla="*/ 1 w 434"/>
                <a:gd name="T5" fmla="*/ 0 h 645"/>
                <a:gd name="T6" fmla="*/ 1 w 434"/>
                <a:gd name="T7" fmla="*/ 0 h 645"/>
                <a:gd name="T8" fmla="*/ 1 w 434"/>
                <a:gd name="T9" fmla="*/ 0 h 645"/>
                <a:gd name="T10" fmla="*/ 1 w 434"/>
                <a:gd name="T11" fmla="*/ 0 h 645"/>
                <a:gd name="T12" fmla="*/ 1 w 434"/>
                <a:gd name="T13" fmla="*/ 0 h 645"/>
                <a:gd name="T14" fmla="*/ 1 w 434"/>
                <a:gd name="T15" fmla="*/ 0 h 645"/>
                <a:gd name="T16" fmla="*/ 1 w 434"/>
                <a:gd name="T17" fmla="*/ 0 h 645"/>
                <a:gd name="T18" fmla="*/ 1 w 434"/>
                <a:gd name="T19" fmla="*/ 0 h 645"/>
                <a:gd name="T20" fmla="*/ 1 w 434"/>
                <a:gd name="T21" fmla="*/ 0 h 645"/>
                <a:gd name="T22" fmla="*/ 1 w 434"/>
                <a:gd name="T23" fmla="*/ 0 h 645"/>
                <a:gd name="T24" fmla="*/ 1 w 434"/>
                <a:gd name="T25" fmla="*/ 0 h 645"/>
                <a:gd name="T26" fmla="*/ 1 w 434"/>
                <a:gd name="T27" fmla="*/ 0 h 645"/>
                <a:gd name="T28" fmla="*/ 1 w 434"/>
                <a:gd name="T29" fmla="*/ 0 h 645"/>
                <a:gd name="T30" fmla="*/ 1 w 434"/>
                <a:gd name="T31" fmla="*/ 0 h 645"/>
                <a:gd name="T32" fmla="*/ 1 w 434"/>
                <a:gd name="T33" fmla="*/ 0 h 645"/>
                <a:gd name="T34" fmla="*/ 1 w 434"/>
                <a:gd name="T35" fmla="*/ 0 h 645"/>
                <a:gd name="T36" fmla="*/ 1 w 434"/>
                <a:gd name="T37" fmla="*/ 0 h 645"/>
                <a:gd name="T38" fmla="*/ 1 w 434"/>
                <a:gd name="T39" fmla="*/ 0 h 645"/>
                <a:gd name="T40" fmla="*/ 1 w 434"/>
                <a:gd name="T41" fmla="*/ 0 h 645"/>
                <a:gd name="T42" fmla="*/ 1 w 434"/>
                <a:gd name="T43" fmla="*/ 0 h 645"/>
                <a:gd name="T44" fmla="*/ 1 w 434"/>
                <a:gd name="T45" fmla="*/ 0 h 645"/>
                <a:gd name="T46" fmla="*/ 1 w 434"/>
                <a:gd name="T47" fmla="*/ 0 h 645"/>
                <a:gd name="T48" fmla="*/ 1 w 434"/>
                <a:gd name="T49" fmla="*/ 0 h 645"/>
                <a:gd name="T50" fmla="*/ 1 w 434"/>
                <a:gd name="T51" fmla="*/ 0 h 645"/>
                <a:gd name="T52" fmla="*/ 1 w 434"/>
                <a:gd name="T53" fmla="*/ 0 h 645"/>
                <a:gd name="T54" fmla="*/ 1 w 434"/>
                <a:gd name="T55" fmla="*/ 0 h 645"/>
                <a:gd name="T56" fmla="*/ 1 w 434"/>
                <a:gd name="T57" fmla="*/ 0 h 645"/>
                <a:gd name="T58" fmla="*/ 1 w 434"/>
                <a:gd name="T59" fmla="*/ 0 h 645"/>
                <a:gd name="T60" fmla="*/ 1 w 434"/>
                <a:gd name="T61" fmla="*/ 0 h 645"/>
                <a:gd name="T62" fmla="*/ 1 w 434"/>
                <a:gd name="T63" fmla="*/ 0 h 645"/>
                <a:gd name="T64" fmla="*/ 1 w 434"/>
                <a:gd name="T65" fmla="*/ 0 h 645"/>
                <a:gd name="T66" fmla="*/ 1 w 434"/>
                <a:gd name="T67" fmla="*/ 0 h 645"/>
                <a:gd name="T68" fmla="*/ 1 w 434"/>
                <a:gd name="T69" fmla="*/ 0 h 645"/>
                <a:gd name="T70" fmla="*/ 1 w 434"/>
                <a:gd name="T71" fmla="*/ 0 h 645"/>
                <a:gd name="T72" fmla="*/ 1 w 434"/>
                <a:gd name="T73" fmla="*/ 0 h 645"/>
                <a:gd name="T74" fmla="*/ 1 w 434"/>
                <a:gd name="T75" fmla="*/ 0 h 645"/>
                <a:gd name="T76" fmla="*/ 1 w 434"/>
                <a:gd name="T77" fmla="*/ 0 h 645"/>
                <a:gd name="T78" fmla="*/ 1 w 434"/>
                <a:gd name="T79" fmla="*/ 0 h 645"/>
                <a:gd name="T80" fmla="*/ 1 w 434"/>
                <a:gd name="T81" fmla="*/ 0 h 645"/>
                <a:gd name="T82" fmla="*/ 1 w 434"/>
                <a:gd name="T83" fmla="*/ 0 h 645"/>
                <a:gd name="T84" fmla="*/ 1 w 434"/>
                <a:gd name="T85" fmla="*/ 0 h 645"/>
                <a:gd name="T86" fmla="*/ 1 w 434"/>
                <a:gd name="T87" fmla="*/ 0 h 645"/>
                <a:gd name="T88" fmla="*/ 1 w 434"/>
                <a:gd name="T89" fmla="*/ 0 h 645"/>
                <a:gd name="T90" fmla="*/ 1 w 434"/>
                <a:gd name="T91" fmla="*/ 0 h 645"/>
                <a:gd name="T92" fmla="*/ 1 w 434"/>
                <a:gd name="T93" fmla="*/ 0 h 645"/>
                <a:gd name="T94" fmla="*/ 1 w 434"/>
                <a:gd name="T95" fmla="*/ 0 h 6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4"/>
                <a:gd name="T145" fmla="*/ 0 h 645"/>
                <a:gd name="T146" fmla="*/ 434 w 434"/>
                <a:gd name="T147" fmla="*/ 645 h 6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4" h="645">
                  <a:moveTo>
                    <a:pt x="59" y="0"/>
                  </a:moveTo>
                  <a:lnTo>
                    <a:pt x="50" y="6"/>
                  </a:lnTo>
                  <a:lnTo>
                    <a:pt x="42" y="14"/>
                  </a:lnTo>
                  <a:lnTo>
                    <a:pt x="33" y="23"/>
                  </a:lnTo>
                  <a:lnTo>
                    <a:pt x="27" y="33"/>
                  </a:lnTo>
                  <a:lnTo>
                    <a:pt x="21" y="40"/>
                  </a:lnTo>
                  <a:lnTo>
                    <a:pt x="17" y="50"/>
                  </a:lnTo>
                  <a:lnTo>
                    <a:pt x="12" y="59"/>
                  </a:lnTo>
                  <a:lnTo>
                    <a:pt x="10" y="69"/>
                  </a:lnTo>
                  <a:lnTo>
                    <a:pt x="6" y="76"/>
                  </a:lnTo>
                  <a:lnTo>
                    <a:pt x="4" y="86"/>
                  </a:lnTo>
                  <a:lnTo>
                    <a:pt x="2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6" y="145"/>
                  </a:lnTo>
                  <a:lnTo>
                    <a:pt x="6" y="154"/>
                  </a:lnTo>
                  <a:lnTo>
                    <a:pt x="10" y="166"/>
                  </a:lnTo>
                  <a:lnTo>
                    <a:pt x="12" y="173"/>
                  </a:lnTo>
                  <a:lnTo>
                    <a:pt x="17" y="185"/>
                  </a:lnTo>
                  <a:lnTo>
                    <a:pt x="21" y="196"/>
                  </a:lnTo>
                  <a:lnTo>
                    <a:pt x="25" y="206"/>
                  </a:lnTo>
                  <a:lnTo>
                    <a:pt x="31" y="217"/>
                  </a:lnTo>
                  <a:lnTo>
                    <a:pt x="36" y="228"/>
                  </a:lnTo>
                  <a:lnTo>
                    <a:pt x="42" y="238"/>
                  </a:lnTo>
                  <a:lnTo>
                    <a:pt x="48" y="249"/>
                  </a:lnTo>
                  <a:lnTo>
                    <a:pt x="53" y="261"/>
                  </a:lnTo>
                  <a:lnTo>
                    <a:pt x="61" y="272"/>
                  </a:lnTo>
                  <a:lnTo>
                    <a:pt x="67" y="282"/>
                  </a:lnTo>
                  <a:lnTo>
                    <a:pt x="74" y="293"/>
                  </a:lnTo>
                  <a:lnTo>
                    <a:pt x="84" y="305"/>
                  </a:lnTo>
                  <a:lnTo>
                    <a:pt x="92" y="316"/>
                  </a:lnTo>
                  <a:lnTo>
                    <a:pt x="99" y="325"/>
                  </a:lnTo>
                  <a:lnTo>
                    <a:pt x="107" y="337"/>
                  </a:lnTo>
                  <a:lnTo>
                    <a:pt x="116" y="348"/>
                  </a:lnTo>
                  <a:lnTo>
                    <a:pt x="124" y="358"/>
                  </a:lnTo>
                  <a:lnTo>
                    <a:pt x="131" y="369"/>
                  </a:lnTo>
                  <a:lnTo>
                    <a:pt x="141" y="381"/>
                  </a:lnTo>
                  <a:lnTo>
                    <a:pt x="149" y="390"/>
                  </a:lnTo>
                  <a:lnTo>
                    <a:pt x="158" y="401"/>
                  </a:lnTo>
                  <a:lnTo>
                    <a:pt x="166" y="413"/>
                  </a:lnTo>
                  <a:lnTo>
                    <a:pt x="173" y="424"/>
                  </a:lnTo>
                  <a:lnTo>
                    <a:pt x="183" y="434"/>
                  </a:lnTo>
                  <a:lnTo>
                    <a:pt x="190" y="445"/>
                  </a:lnTo>
                  <a:lnTo>
                    <a:pt x="198" y="455"/>
                  </a:lnTo>
                  <a:lnTo>
                    <a:pt x="207" y="466"/>
                  </a:lnTo>
                  <a:lnTo>
                    <a:pt x="215" y="477"/>
                  </a:lnTo>
                  <a:lnTo>
                    <a:pt x="225" y="489"/>
                  </a:lnTo>
                  <a:lnTo>
                    <a:pt x="230" y="498"/>
                  </a:lnTo>
                  <a:lnTo>
                    <a:pt x="238" y="510"/>
                  </a:lnTo>
                  <a:lnTo>
                    <a:pt x="245" y="519"/>
                  </a:lnTo>
                  <a:lnTo>
                    <a:pt x="253" y="529"/>
                  </a:lnTo>
                  <a:lnTo>
                    <a:pt x="261" y="538"/>
                  </a:lnTo>
                  <a:lnTo>
                    <a:pt x="268" y="550"/>
                  </a:lnTo>
                  <a:lnTo>
                    <a:pt x="274" y="559"/>
                  </a:lnTo>
                  <a:lnTo>
                    <a:pt x="280" y="569"/>
                  </a:lnTo>
                  <a:lnTo>
                    <a:pt x="285" y="578"/>
                  </a:lnTo>
                  <a:lnTo>
                    <a:pt x="291" y="588"/>
                  </a:lnTo>
                  <a:lnTo>
                    <a:pt x="295" y="597"/>
                  </a:lnTo>
                  <a:lnTo>
                    <a:pt x="301" y="609"/>
                  </a:lnTo>
                  <a:lnTo>
                    <a:pt x="304" y="616"/>
                  </a:lnTo>
                  <a:lnTo>
                    <a:pt x="308" y="626"/>
                  </a:lnTo>
                  <a:lnTo>
                    <a:pt x="312" y="635"/>
                  </a:lnTo>
                  <a:lnTo>
                    <a:pt x="316" y="645"/>
                  </a:lnTo>
                  <a:lnTo>
                    <a:pt x="323" y="641"/>
                  </a:lnTo>
                  <a:lnTo>
                    <a:pt x="333" y="637"/>
                  </a:lnTo>
                  <a:lnTo>
                    <a:pt x="341" y="631"/>
                  </a:lnTo>
                  <a:lnTo>
                    <a:pt x="350" y="628"/>
                  </a:lnTo>
                  <a:lnTo>
                    <a:pt x="358" y="624"/>
                  </a:lnTo>
                  <a:lnTo>
                    <a:pt x="365" y="618"/>
                  </a:lnTo>
                  <a:lnTo>
                    <a:pt x="373" y="614"/>
                  </a:lnTo>
                  <a:lnTo>
                    <a:pt x="380" y="611"/>
                  </a:lnTo>
                  <a:lnTo>
                    <a:pt x="386" y="605"/>
                  </a:lnTo>
                  <a:lnTo>
                    <a:pt x="394" y="601"/>
                  </a:lnTo>
                  <a:lnTo>
                    <a:pt x="399" y="597"/>
                  </a:lnTo>
                  <a:lnTo>
                    <a:pt x="407" y="593"/>
                  </a:lnTo>
                  <a:lnTo>
                    <a:pt x="413" y="588"/>
                  </a:lnTo>
                  <a:lnTo>
                    <a:pt x="420" y="584"/>
                  </a:lnTo>
                  <a:lnTo>
                    <a:pt x="426" y="580"/>
                  </a:lnTo>
                  <a:lnTo>
                    <a:pt x="434" y="578"/>
                  </a:lnTo>
                  <a:lnTo>
                    <a:pt x="430" y="567"/>
                  </a:lnTo>
                  <a:lnTo>
                    <a:pt x="430" y="557"/>
                  </a:lnTo>
                  <a:lnTo>
                    <a:pt x="426" y="546"/>
                  </a:lnTo>
                  <a:lnTo>
                    <a:pt x="426" y="536"/>
                  </a:lnTo>
                  <a:lnTo>
                    <a:pt x="424" y="527"/>
                  </a:lnTo>
                  <a:lnTo>
                    <a:pt x="420" y="516"/>
                  </a:lnTo>
                  <a:lnTo>
                    <a:pt x="418" y="506"/>
                  </a:lnTo>
                  <a:lnTo>
                    <a:pt x="418" y="497"/>
                  </a:lnTo>
                  <a:lnTo>
                    <a:pt x="415" y="485"/>
                  </a:lnTo>
                  <a:lnTo>
                    <a:pt x="413" y="476"/>
                  </a:lnTo>
                  <a:lnTo>
                    <a:pt x="409" y="464"/>
                  </a:lnTo>
                  <a:lnTo>
                    <a:pt x="407" y="455"/>
                  </a:lnTo>
                  <a:lnTo>
                    <a:pt x="405" y="443"/>
                  </a:lnTo>
                  <a:lnTo>
                    <a:pt x="401" y="434"/>
                  </a:lnTo>
                  <a:lnTo>
                    <a:pt x="399" y="422"/>
                  </a:lnTo>
                  <a:lnTo>
                    <a:pt x="396" y="413"/>
                  </a:lnTo>
                  <a:lnTo>
                    <a:pt x="392" y="401"/>
                  </a:lnTo>
                  <a:lnTo>
                    <a:pt x="388" y="390"/>
                  </a:lnTo>
                  <a:lnTo>
                    <a:pt x="384" y="379"/>
                  </a:lnTo>
                  <a:lnTo>
                    <a:pt x="382" y="367"/>
                  </a:lnTo>
                  <a:lnTo>
                    <a:pt x="377" y="356"/>
                  </a:lnTo>
                  <a:lnTo>
                    <a:pt x="375" y="346"/>
                  </a:lnTo>
                  <a:lnTo>
                    <a:pt x="369" y="337"/>
                  </a:lnTo>
                  <a:lnTo>
                    <a:pt x="367" y="325"/>
                  </a:lnTo>
                  <a:lnTo>
                    <a:pt x="361" y="314"/>
                  </a:lnTo>
                  <a:lnTo>
                    <a:pt x="358" y="305"/>
                  </a:lnTo>
                  <a:lnTo>
                    <a:pt x="352" y="293"/>
                  </a:lnTo>
                  <a:lnTo>
                    <a:pt x="348" y="284"/>
                  </a:lnTo>
                  <a:lnTo>
                    <a:pt x="342" y="272"/>
                  </a:lnTo>
                  <a:lnTo>
                    <a:pt x="339" y="263"/>
                  </a:lnTo>
                  <a:lnTo>
                    <a:pt x="335" y="253"/>
                  </a:lnTo>
                  <a:lnTo>
                    <a:pt x="329" y="244"/>
                  </a:lnTo>
                  <a:lnTo>
                    <a:pt x="323" y="232"/>
                  </a:lnTo>
                  <a:lnTo>
                    <a:pt x="318" y="223"/>
                  </a:lnTo>
                  <a:lnTo>
                    <a:pt x="312" y="211"/>
                  </a:lnTo>
                  <a:lnTo>
                    <a:pt x="306" y="202"/>
                  </a:lnTo>
                  <a:lnTo>
                    <a:pt x="299" y="192"/>
                  </a:lnTo>
                  <a:lnTo>
                    <a:pt x="293" y="183"/>
                  </a:lnTo>
                  <a:lnTo>
                    <a:pt x="285" y="173"/>
                  </a:lnTo>
                  <a:lnTo>
                    <a:pt x="280" y="164"/>
                  </a:lnTo>
                  <a:lnTo>
                    <a:pt x="272" y="154"/>
                  </a:lnTo>
                  <a:lnTo>
                    <a:pt x="266" y="145"/>
                  </a:lnTo>
                  <a:lnTo>
                    <a:pt x="259" y="137"/>
                  </a:lnTo>
                  <a:lnTo>
                    <a:pt x="251" y="128"/>
                  </a:lnTo>
                  <a:lnTo>
                    <a:pt x="244" y="118"/>
                  </a:lnTo>
                  <a:lnTo>
                    <a:pt x="236" y="111"/>
                  </a:lnTo>
                  <a:lnTo>
                    <a:pt x="228" y="103"/>
                  </a:lnTo>
                  <a:lnTo>
                    <a:pt x="221" y="95"/>
                  </a:lnTo>
                  <a:lnTo>
                    <a:pt x="211" y="88"/>
                  </a:lnTo>
                  <a:lnTo>
                    <a:pt x="202" y="78"/>
                  </a:lnTo>
                  <a:lnTo>
                    <a:pt x="192" y="71"/>
                  </a:lnTo>
                  <a:lnTo>
                    <a:pt x="185" y="65"/>
                  </a:lnTo>
                  <a:lnTo>
                    <a:pt x="175" y="57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7" y="38"/>
                  </a:lnTo>
                  <a:lnTo>
                    <a:pt x="137" y="33"/>
                  </a:lnTo>
                  <a:lnTo>
                    <a:pt x="126" y="27"/>
                  </a:lnTo>
                  <a:lnTo>
                    <a:pt x="116" y="21"/>
                  </a:lnTo>
                  <a:lnTo>
                    <a:pt x="105" y="16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6" name="Freeform 18"/>
            <p:cNvSpPr>
              <a:spLocks/>
            </p:cNvSpPr>
            <p:nvPr/>
          </p:nvSpPr>
          <p:spPr bwMode="auto">
            <a:xfrm>
              <a:off x="2579" y="2350"/>
              <a:ext cx="442" cy="127"/>
            </a:xfrm>
            <a:custGeom>
              <a:avLst/>
              <a:gdLst>
                <a:gd name="T0" fmla="*/ 1 w 884"/>
                <a:gd name="T1" fmla="*/ 0 h 255"/>
                <a:gd name="T2" fmla="*/ 1 w 884"/>
                <a:gd name="T3" fmla="*/ 0 h 255"/>
                <a:gd name="T4" fmla="*/ 1 w 884"/>
                <a:gd name="T5" fmla="*/ 0 h 255"/>
                <a:gd name="T6" fmla="*/ 1 w 884"/>
                <a:gd name="T7" fmla="*/ 0 h 255"/>
                <a:gd name="T8" fmla="*/ 1 w 884"/>
                <a:gd name="T9" fmla="*/ 0 h 255"/>
                <a:gd name="T10" fmla="*/ 1 w 884"/>
                <a:gd name="T11" fmla="*/ 0 h 255"/>
                <a:gd name="T12" fmla="*/ 1 w 884"/>
                <a:gd name="T13" fmla="*/ 0 h 255"/>
                <a:gd name="T14" fmla="*/ 1 w 884"/>
                <a:gd name="T15" fmla="*/ 0 h 255"/>
                <a:gd name="T16" fmla="*/ 1 w 884"/>
                <a:gd name="T17" fmla="*/ 0 h 255"/>
                <a:gd name="T18" fmla="*/ 1 w 884"/>
                <a:gd name="T19" fmla="*/ 0 h 255"/>
                <a:gd name="T20" fmla="*/ 1 w 884"/>
                <a:gd name="T21" fmla="*/ 0 h 255"/>
                <a:gd name="T22" fmla="*/ 1 w 884"/>
                <a:gd name="T23" fmla="*/ 0 h 255"/>
                <a:gd name="T24" fmla="*/ 1 w 884"/>
                <a:gd name="T25" fmla="*/ 0 h 255"/>
                <a:gd name="T26" fmla="*/ 1 w 884"/>
                <a:gd name="T27" fmla="*/ 0 h 255"/>
                <a:gd name="T28" fmla="*/ 1 w 884"/>
                <a:gd name="T29" fmla="*/ 0 h 255"/>
                <a:gd name="T30" fmla="*/ 1 w 884"/>
                <a:gd name="T31" fmla="*/ 0 h 255"/>
                <a:gd name="T32" fmla="*/ 1 w 884"/>
                <a:gd name="T33" fmla="*/ 0 h 255"/>
                <a:gd name="T34" fmla="*/ 1 w 884"/>
                <a:gd name="T35" fmla="*/ 0 h 255"/>
                <a:gd name="T36" fmla="*/ 1 w 884"/>
                <a:gd name="T37" fmla="*/ 0 h 255"/>
                <a:gd name="T38" fmla="*/ 1 w 884"/>
                <a:gd name="T39" fmla="*/ 0 h 255"/>
                <a:gd name="T40" fmla="*/ 1 w 884"/>
                <a:gd name="T41" fmla="*/ 0 h 255"/>
                <a:gd name="T42" fmla="*/ 1 w 884"/>
                <a:gd name="T43" fmla="*/ 0 h 255"/>
                <a:gd name="T44" fmla="*/ 1 w 884"/>
                <a:gd name="T45" fmla="*/ 0 h 255"/>
                <a:gd name="T46" fmla="*/ 1 w 884"/>
                <a:gd name="T47" fmla="*/ 0 h 255"/>
                <a:gd name="T48" fmla="*/ 1 w 884"/>
                <a:gd name="T49" fmla="*/ 0 h 255"/>
                <a:gd name="T50" fmla="*/ 1 w 884"/>
                <a:gd name="T51" fmla="*/ 0 h 255"/>
                <a:gd name="T52" fmla="*/ 1 w 884"/>
                <a:gd name="T53" fmla="*/ 0 h 255"/>
                <a:gd name="T54" fmla="*/ 1 w 884"/>
                <a:gd name="T55" fmla="*/ 0 h 255"/>
                <a:gd name="T56" fmla="*/ 1 w 884"/>
                <a:gd name="T57" fmla="*/ 0 h 255"/>
                <a:gd name="T58" fmla="*/ 1 w 884"/>
                <a:gd name="T59" fmla="*/ 0 h 255"/>
                <a:gd name="T60" fmla="*/ 1 w 884"/>
                <a:gd name="T61" fmla="*/ 0 h 255"/>
                <a:gd name="T62" fmla="*/ 1 w 884"/>
                <a:gd name="T63" fmla="*/ 0 h 255"/>
                <a:gd name="T64" fmla="*/ 1 w 884"/>
                <a:gd name="T65" fmla="*/ 0 h 255"/>
                <a:gd name="T66" fmla="*/ 1 w 884"/>
                <a:gd name="T67" fmla="*/ 0 h 255"/>
                <a:gd name="T68" fmla="*/ 1 w 884"/>
                <a:gd name="T69" fmla="*/ 0 h 255"/>
                <a:gd name="T70" fmla="*/ 1 w 884"/>
                <a:gd name="T71" fmla="*/ 0 h 255"/>
                <a:gd name="T72" fmla="*/ 1 w 884"/>
                <a:gd name="T73" fmla="*/ 0 h 255"/>
                <a:gd name="T74" fmla="*/ 1 w 884"/>
                <a:gd name="T75" fmla="*/ 0 h 255"/>
                <a:gd name="T76" fmla="*/ 1 w 884"/>
                <a:gd name="T77" fmla="*/ 0 h 255"/>
                <a:gd name="T78" fmla="*/ 1 w 884"/>
                <a:gd name="T79" fmla="*/ 0 h 255"/>
                <a:gd name="T80" fmla="*/ 1 w 884"/>
                <a:gd name="T81" fmla="*/ 0 h 255"/>
                <a:gd name="T82" fmla="*/ 1 w 884"/>
                <a:gd name="T83" fmla="*/ 0 h 255"/>
                <a:gd name="T84" fmla="*/ 1 w 884"/>
                <a:gd name="T85" fmla="*/ 0 h 255"/>
                <a:gd name="T86" fmla="*/ 1 w 884"/>
                <a:gd name="T87" fmla="*/ 0 h 255"/>
                <a:gd name="T88" fmla="*/ 1 w 884"/>
                <a:gd name="T89" fmla="*/ 0 h 255"/>
                <a:gd name="T90" fmla="*/ 1 w 884"/>
                <a:gd name="T91" fmla="*/ 0 h 255"/>
                <a:gd name="T92" fmla="*/ 1 w 884"/>
                <a:gd name="T93" fmla="*/ 0 h 255"/>
                <a:gd name="T94" fmla="*/ 1 w 884"/>
                <a:gd name="T95" fmla="*/ 0 h 255"/>
                <a:gd name="T96" fmla="*/ 1 w 884"/>
                <a:gd name="T97" fmla="*/ 0 h 255"/>
                <a:gd name="T98" fmla="*/ 1 w 884"/>
                <a:gd name="T99" fmla="*/ 0 h 255"/>
                <a:gd name="T100" fmla="*/ 1 w 884"/>
                <a:gd name="T101" fmla="*/ 0 h 255"/>
                <a:gd name="T102" fmla="*/ 1 w 884"/>
                <a:gd name="T103" fmla="*/ 0 h 255"/>
                <a:gd name="T104" fmla="*/ 1 w 884"/>
                <a:gd name="T105" fmla="*/ 0 h 255"/>
                <a:gd name="T106" fmla="*/ 1 w 884"/>
                <a:gd name="T107" fmla="*/ 0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4"/>
                <a:gd name="T163" fmla="*/ 0 h 255"/>
                <a:gd name="T164" fmla="*/ 884 w 884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4" h="255">
                  <a:moveTo>
                    <a:pt x="478" y="0"/>
                  </a:moveTo>
                  <a:lnTo>
                    <a:pt x="472" y="0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28" y="0"/>
                  </a:lnTo>
                  <a:lnTo>
                    <a:pt x="419" y="0"/>
                  </a:lnTo>
                  <a:lnTo>
                    <a:pt x="413" y="0"/>
                  </a:lnTo>
                  <a:lnTo>
                    <a:pt x="407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08" y="2"/>
                  </a:lnTo>
                  <a:lnTo>
                    <a:pt x="301" y="2"/>
                  </a:lnTo>
                  <a:lnTo>
                    <a:pt x="295" y="2"/>
                  </a:lnTo>
                  <a:lnTo>
                    <a:pt x="287" y="2"/>
                  </a:lnTo>
                  <a:lnTo>
                    <a:pt x="280" y="2"/>
                  </a:lnTo>
                  <a:lnTo>
                    <a:pt x="272" y="2"/>
                  </a:lnTo>
                  <a:lnTo>
                    <a:pt x="267" y="2"/>
                  </a:lnTo>
                  <a:lnTo>
                    <a:pt x="259" y="2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40" y="4"/>
                  </a:lnTo>
                  <a:lnTo>
                    <a:pt x="232" y="4"/>
                  </a:lnTo>
                  <a:lnTo>
                    <a:pt x="227" y="4"/>
                  </a:lnTo>
                  <a:lnTo>
                    <a:pt x="219" y="6"/>
                  </a:lnTo>
                  <a:lnTo>
                    <a:pt x="213" y="6"/>
                  </a:lnTo>
                  <a:lnTo>
                    <a:pt x="206" y="6"/>
                  </a:lnTo>
                  <a:lnTo>
                    <a:pt x="198" y="6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79" y="8"/>
                  </a:lnTo>
                  <a:lnTo>
                    <a:pt x="173" y="8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5" y="12"/>
                  </a:lnTo>
                  <a:lnTo>
                    <a:pt x="139" y="14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4" y="15"/>
                  </a:lnTo>
                  <a:lnTo>
                    <a:pt x="120" y="17"/>
                  </a:lnTo>
                  <a:lnTo>
                    <a:pt x="113" y="23"/>
                  </a:lnTo>
                  <a:lnTo>
                    <a:pt x="107" y="29"/>
                  </a:lnTo>
                  <a:lnTo>
                    <a:pt x="101" y="34"/>
                  </a:lnTo>
                  <a:lnTo>
                    <a:pt x="94" y="40"/>
                  </a:lnTo>
                  <a:lnTo>
                    <a:pt x="86" y="48"/>
                  </a:lnTo>
                  <a:lnTo>
                    <a:pt x="80" y="53"/>
                  </a:lnTo>
                  <a:lnTo>
                    <a:pt x="73" y="61"/>
                  </a:lnTo>
                  <a:lnTo>
                    <a:pt x="67" y="69"/>
                  </a:lnTo>
                  <a:lnTo>
                    <a:pt x="59" y="76"/>
                  </a:lnTo>
                  <a:lnTo>
                    <a:pt x="52" y="84"/>
                  </a:lnTo>
                  <a:lnTo>
                    <a:pt x="42" y="91"/>
                  </a:lnTo>
                  <a:lnTo>
                    <a:pt x="35" y="99"/>
                  </a:lnTo>
                  <a:lnTo>
                    <a:pt x="27" y="109"/>
                  </a:lnTo>
                  <a:lnTo>
                    <a:pt x="19" y="116"/>
                  </a:lnTo>
                  <a:lnTo>
                    <a:pt x="10" y="126"/>
                  </a:lnTo>
                  <a:lnTo>
                    <a:pt x="0" y="135"/>
                  </a:lnTo>
                  <a:lnTo>
                    <a:pt x="14" y="137"/>
                  </a:lnTo>
                  <a:lnTo>
                    <a:pt x="27" y="141"/>
                  </a:lnTo>
                  <a:lnTo>
                    <a:pt x="40" y="143"/>
                  </a:lnTo>
                  <a:lnTo>
                    <a:pt x="54" y="147"/>
                  </a:lnTo>
                  <a:lnTo>
                    <a:pt x="67" y="149"/>
                  </a:lnTo>
                  <a:lnTo>
                    <a:pt x="80" y="152"/>
                  </a:lnTo>
                  <a:lnTo>
                    <a:pt x="95" y="154"/>
                  </a:lnTo>
                  <a:lnTo>
                    <a:pt x="109" y="158"/>
                  </a:lnTo>
                  <a:lnTo>
                    <a:pt x="122" y="160"/>
                  </a:lnTo>
                  <a:lnTo>
                    <a:pt x="135" y="162"/>
                  </a:lnTo>
                  <a:lnTo>
                    <a:pt x="149" y="164"/>
                  </a:lnTo>
                  <a:lnTo>
                    <a:pt x="164" y="168"/>
                  </a:lnTo>
                  <a:lnTo>
                    <a:pt x="175" y="169"/>
                  </a:lnTo>
                  <a:lnTo>
                    <a:pt x="191" y="171"/>
                  </a:lnTo>
                  <a:lnTo>
                    <a:pt x="204" y="173"/>
                  </a:lnTo>
                  <a:lnTo>
                    <a:pt x="219" y="177"/>
                  </a:lnTo>
                  <a:lnTo>
                    <a:pt x="232" y="179"/>
                  </a:lnTo>
                  <a:lnTo>
                    <a:pt x="246" y="181"/>
                  </a:lnTo>
                  <a:lnTo>
                    <a:pt x="259" y="183"/>
                  </a:lnTo>
                  <a:lnTo>
                    <a:pt x="274" y="185"/>
                  </a:lnTo>
                  <a:lnTo>
                    <a:pt x="287" y="187"/>
                  </a:lnTo>
                  <a:lnTo>
                    <a:pt x="301" y="188"/>
                  </a:lnTo>
                  <a:lnTo>
                    <a:pt x="316" y="190"/>
                  </a:lnTo>
                  <a:lnTo>
                    <a:pt x="329" y="192"/>
                  </a:lnTo>
                  <a:lnTo>
                    <a:pt x="343" y="194"/>
                  </a:lnTo>
                  <a:lnTo>
                    <a:pt x="358" y="196"/>
                  </a:lnTo>
                  <a:lnTo>
                    <a:pt x="371" y="198"/>
                  </a:lnTo>
                  <a:lnTo>
                    <a:pt x="386" y="198"/>
                  </a:lnTo>
                  <a:lnTo>
                    <a:pt x="400" y="200"/>
                  </a:lnTo>
                  <a:lnTo>
                    <a:pt x="413" y="204"/>
                  </a:lnTo>
                  <a:lnTo>
                    <a:pt x="428" y="204"/>
                  </a:lnTo>
                  <a:lnTo>
                    <a:pt x="441" y="206"/>
                  </a:lnTo>
                  <a:lnTo>
                    <a:pt x="455" y="207"/>
                  </a:lnTo>
                  <a:lnTo>
                    <a:pt x="470" y="209"/>
                  </a:lnTo>
                  <a:lnTo>
                    <a:pt x="483" y="209"/>
                  </a:lnTo>
                  <a:lnTo>
                    <a:pt x="497" y="211"/>
                  </a:lnTo>
                  <a:lnTo>
                    <a:pt x="510" y="213"/>
                  </a:lnTo>
                  <a:lnTo>
                    <a:pt x="525" y="215"/>
                  </a:lnTo>
                  <a:lnTo>
                    <a:pt x="538" y="215"/>
                  </a:lnTo>
                  <a:lnTo>
                    <a:pt x="554" y="217"/>
                  </a:lnTo>
                  <a:lnTo>
                    <a:pt x="565" y="219"/>
                  </a:lnTo>
                  <a:lnTo>
                    <a:pt x="580" y="221"/>
                  </a:lnTo>
                  <a:lnTo>
                    <a:pt x="593" y="221"/>
                  </a:lnTo>
                  <a:lnTo>
                    <a:pt x="609" y="223"/>
                  </a:lnTo>
                  <a:lnTo>
                    <a:pt x="622" y="225"/>
                  </a:lnTo>
                  <a:lnTo>
                    <a:pt x="635" y="226"/>
                  </a:lnTo>
                  <a:lnTo>
                    <a:pt x="651" y="228"/>
                  </a:lnTo>
                  <a:lnTo>
                    <a:pt x="664" y="230"/>
                  </a:lnTo>
                  <a:lnTo>
                    <a:pt x="677" y="230"/>
                  </a:lnTo>
                  <a:lnTo>
                    <a:pt x="692" y="232"/>
                  </a:lnTo>
                  <a:lnTo>
                    <a:pt x="704" y="234"/>
                  </a:lnTo>
                  <a:lnTo>
                    <a:pt x="719" y="236"/>
                  </a:lnTo>
                  <a:lnTo>
                    <a:pt x="732" y="236"/>
                  </a:lnTo>
                  <a:lnTo>
                    <a:pt x="746" y="238"/>
                  </a:lnTo>
                  <a:lnTo>
                    <a:pt x="761" y="240"/>
                  </a:lnTo>
                  <a:lnTo>
                    <a:pt x="774" y="242"/>
                  </a:lnTo>
                  <a:lnTo>
                    <a:pt x="787" y="242"/>
                  </a:lnTo>
                  <a:lnTo>
                    <a:pt x="801" y="244"/>
                  </a:lnTo>
                  <a:lnTo>
                    <a:pt x="814" y="245"/>
                  </a:lnTo>
                  <a:lnTo>
                    <a:pt x="829" y="247"/>
                  </a:lnTo>
                  <a:lnTo>
                    <a:pt x="843" y="247"/>
                  </a:lnTo>
                  <a:lnTo>
                    <a:pt x="856" y="251"/>
                  </a:lnTo>
                  <a:lnTo>
                    <a:pt x="869" y="251"/>
                  </a:lnTo>
                  <a:lnTo>
                    <a:pt x="884" y="255"/>
                  </a:lnTo>
                  <a:lnTo>
                    <a:pt x="884" y="244"/>
                  </a:lnTo>
                  <a:lnTo>
                    <a:pt x="884" y="234"/>
                  </a:lnTo>
                  <a:lnTo>
                    <a:pt x="884" y="225"/>
                  </a:lnTo>
                  <a:lnTo>
                    <a:pt x="884" y="215"/>
                  </a:lnTo>
                  <a:lnTo>
                    <a:pt x="884" y="206"/>
                  </a:lnTo>
                  <a:lnTo>
                    <a:pt x="884" y="196"/>
                  </a:lnTo>
                  <a:lnTo>
                    <a:pt x="884" y="188"/>
                  </a:lnTo>
                  <a:lnTo>
                    <a:pt x="884" y="179"/>
                  </a:lnTo>
                  <a:lnTo>
                    <a:pt x="884" y="171"/>
                  </a:lnTo>
                  <a:lnTo>
                    <a:pt x="884" y="162"/>
                  </a:lnTo>
                  <a:lnTo>
                    <a:pt x="884" y="154"/>
                  </a:lnTo>
                  <a:lnTo>
                    <a:pt x="884" y="147"/>
                  </a:lnTo>
                  <a:lnTo>
                    <a:pt x="884" y="139"/>
                  </a:lnTo>
                  <a:lnTo>
                    <a:pt x="884" y="131"/>
                  </a:lnTo>
                  <a:lnTo>
                    <a:pt x="884" y="124"/>
                  </a:lnTo>
                  <a:lnTo>
                    <a:pt x="884" y="118"/>
                  </a:lnTo>
                  <a:lnTo>
                    <a:pt x="875" y="111"/>
                  </a:lnTo>
                  <a:lnTo>
                    <a:pt x="867" y="103"/>
                  </a:lnTo>
                  <a:lnTo>
                    <a:pt x="860" y="93"/>
                  </a:lnTo>
                  <a:lnTo>
                    <a:pt x="852" y="88"/>
                  </a:lnTo>
                  <a:lnTo>
                    <a:pt x="844" y="82"/>
                  </a:lnTo>
                  <a:lnTo>
                    <a:pt x="837" y="76"/>
                  </a:lnTo>
                  <a:lnTo>
                    <a:pt x="829" y="71"/>
                  </a:lnTo>
                  <a:lnTo>
                    <a:pt x="823" y="67"/>
                  </a:lnTo>
                  <a:lnTo>
                    <a:pt x="816" y="61"/>
                  </a:lnTo>
                  <a:lnTo>
                    <a:pt x="808" y="59"/>
                  </a:lnTo>
                  <a:lnTo>
                    <a:pt x="801" y="55"/>
                  </a:lnTo>
                  <a:lnTo>
                    <a:pt x="795" y="53"/>
                  </a:lnTo>
                  <a:lnTo>
                    <a:pt x="787" y="50"/>
                  </a:lnTo>
                  <a:lnTo>
                    <a:pt x="782" y="48"/>
                  </a:lnTo>
                  <a:lnTo>
                    <a:pt x="776" y="46"/>
                  </a:lnTo>
                  <a:lnTo>
                    <a:pt x="770" y="46"/>
                  </a:lnTo>
                  <a:lnTo>
                    <a:pt x="763" y="44"/>
                  </a:lnTo>
                  <a:lnTo>
                    <a:pt x="755" y="44"/>
                  </a:lnTo>
                  <a:lnTo>
                    <a:pt x="749" y="44"/>
                  </a:lnTo>
                  <a:lnTo>
                    <a:pt x="744" y="44"/>
                  </a:lnTo>
                  <a:lnTo>
                    <a:pt x="736" y="44"/>
                  </a:lnTo>
                  <a:lnTo>
                    <a:pt x="730" y="44"/>
                  </a:lnTo>
                  <a:lnTo>
                    <a:pt x="725" y="44"/>
                  </a:lnTo>
                  <a:lnTo>
                    <a:pt x="719" y="46"/>
                  </a:lnTo>
                  <a:lnTo>
                    <a:pt x="713" y="46"/>
                  </a:lnTo>
                  <a:lnTo>
                    <a:pt x="708" y="48"/>
                  </a:lnTo>
                  <a:lnTo>
                    <a:pt x="702" y="50"/>
                  </a:lnTo>
                  <a:lnTo>
                    <a:pt x="696" y="52"/>
                  </a:lnTo>
                  <a:lnTo>
                    <a:pt x="690" y="52"/>
                  </a:lnTo>
                  <a:lnTo>
                    <a:pt x="685" y="53"/>
                  </a:lnTo>
                  <a:lnTo>
                    <a:pt x="679" y="55"/>
                  </a:lnTo>
                  <a:lnTo>
                    <a:pt x="673" y="57"/>
                  </a:lnTo>
                  <a:lnTo>
                    <a:pt x="666" y="59"/>
                  </a:lnTo>
                  <a:lnTo>
                    <a:pt x="660" y="61"/>
                  </a:lnTo>
                  <a:lnTo>
                    <a:pt x="654" y="61"/>
                  </a:lnTo>
                  <a:lnTo>
                    <a:pt x="649" y="63"/>
                  </a:lnTo>
                  <a:lnTo>
                    <a:pt x="643" y="65"/>
                  </a:lnTo>
                  <a:lnTo>
                    <a:pt x="637" y="65"/>
                  </a:lnTo>
                  <a:lnTo>
                    <a:pt x="632" y="67"/>
                  </a:lnTo>
                  <a:lnTo>
                    <a:pt x="626" y="69"/>
                  </a:lnTo>
                  <a:lnTo>
                    <a:pt x="620" y="69"/>
                  </a:lnTo>
                  <a:lnTo>
                    <a:pt x="614" y="69"/>
                  </a:lnTo>
                  <a:lnTo>
                    <a:pt x="609" y="69"/>
                  </a:lnTo>
                  <a:lnTo>
                    <a:pt x="603" y="71"/>
                  </a:lnTo>
                  <a:lnTo>
                    <a:pt x="597" y="71"/>
                  </a:lnTo>
                  <a:lnTo>
                    <a:pt x="592" y="71"/>
                  </a:lnTo>
                  <a:lnTo>
                    <a:pt x="586" y="69"/>
                  </a:lnTo>
                  <a:lnTo>
                    <a:pt x="580" y="69"/>
                  </a:lnTo>
                  <a:lnTo>
                    <a:pt x="573" y="67"/>
                  </a:lnTo>
                  <a:lnTo>
                    <a:pt x="567" y="65"/>
                  </a:lnTo>
                  <a:lnTo>
                    <a:pt x="559" y="63"/>
                  </a:lnTo>
                  <a:lnTo>
                    <a:pt x="554" y="61"/>
                  </a:lnTo>
                  <a:lnTo>
                    <a:pt x="548" y="59"/>
                  </a:lnTo>
                  <a:lnTo>
                    <a:pt x="542" y="55"/>
                  </a:lnTo>
                  <a:lnTo>
                    <a:pt x="536" y="52"/>
                  </a:lnTo>
                  <a:lnTo>
                    <a:pt x="531" y="50"/>
                  </a:lnTo>
                  <a:lnTo>
                    <a:pt x="523" y="44"/>
                  </a:lnTo>
                  <a:lnTo>
                    <a:pt x="517" y="38"/>
                  </a:lnTo>
                  <a:lnTo>
                    <a:pt x="510" y="33"/>
                  </a:lnTo>
                  <a:lnTo>
                    <a:pt x="504" y="29"/>
                  </a:lnTo>
                  <a:lnTo>
                    <a:pt x="497" y="21"/>
                  </a:lnTo>
                  <a:lnTo>
                    <a:pt x="489" y="15"/>
                  </a:lnTo>
                  <a:lnTo>
                    <a:pt x="483" y="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7" name="Freeform 19"/>
            <p:cNvSpPr>
              <a:spLocks/>
            </p:cNvSpPr>
            <p:nvPr/>
          </p:nvSpPr>
          <p:spPr bwMode="auto">
            <a:xfrm>
              <a:off x="2630" y="2221"/>
              <a:ext cx="450" cy="180"/>
            </a:xfrm>
            <a:custGeom>
              <a:avLst/>
              <a:gdLst>
                <a:gd name="T0" fmla="*/ 1 w 899"/>
                <a:gd name="T1" fmla="*/ 1 h 359"/>
                <a:gd name="T2" fmla="*/ 1 w 899"/>
                <a:gd name="T3" fmla="*/ 1 h 359"/>
                <a:gd name="T4" fmla="*/ 1 w 899"/>
                <a:gd name="T5" fmla="*/ 1 h 359"/>
                <a:gd name="T6" fmla="*/ 1 w 899"/>
                <a:gd name="T7" fmla="*/ 1 h 359"/>
                <a:gd name="T8" fmla="*/ 1 w 899"/>
                <a:gd name="T9" fmla="*/ 1 h 359"/>
                <a:gd name="T10" fmla="*/ 1 w 899"/>
                <a:gd name="T11" fmla="*/ 1 h 359"/>
                <a:gd name="T12" fmla="*/ 1 w 899"/>
                <a:gd name="T13" fmla="*/ 1 h 359"/>
                <a:gd name="T14" fmla="*/ 1 w 899"/>
                <a:gd name="T15" fmla="*/ 1 h 359"/>
                <a:gd name="T16" fmla="*/ 1 w 899"/>
                <a:gd name="T17" fmla="*/ 1 h 359"/>
                <a:gd name="T18" fmla="*/ 1 w 899"/>
                <a:gd name="T19" fmla="*/ 1 h 359"/>
                <a:gd name="T20" fmla="*/ 1 w 899"/>
                <a:gd name="T21" fmla="*/ 1 h 359"/>
                <a:gd name="T22" fmla="*/ 1 w 899"/>
                <a:gd name="T23" fmla="*/ 1 h 359"/>
                <a:gd name="T24" fmla="*/ 1 w 899"/>
                <a:gd name="T25" fmla="*/ 1 h 359"/>
                <a:gd name="T26" fmla="*/ 1 w 899"/>
                <a:gd name="T27" fmla="*/ 1 h 359"/>
                <a:gd name="T28" fmla="*/ 1 w 899"/>
                <a:gd name="T29" fmla="*/ 1 h 359"/>
                <a:gd name="T30" fmla="*/ 1 w 899"/>
                <a:gd name="T31" fmla="*/ 1 h 359"/>
                <a:gd name="T32" fmla="*/ 1 w 899"/>
                <a:gd name="T33" fmla="*/ 1 h 359"/>
                <a:gd name="T34" fmla="*/ 1 w 899"/>
                <a:gd name="T35" fmla="*/ 1 h 359"/>
                <a:gd name="T36" fmla="*/ 1 w 899"/>
                <a:gd name="T37" fmla="*/ 1 h 359"/>
                <a:gd name="T38" fmla="*/ 1 w 899"/>
                <a:gd name="T39" fmla="*/ 1 h 359"/>
                <a:gd name="T40" fmla="*/ 1 w 899"/>
                <a:gd name="T41" fmla="*/ 1 h 359"/>
                <a:gd name="T42" fmla="*/ 1 w 899"/>
                <a:gd name="T43" fmla="*/ 1 h 359"/>
                <a:gd name="T44" fmla="*/ 1 w 899"/>
                <a:gd name="T45" fmla="*/ 1 h 359"/>
                <a:gd name="T46" fmla="*/ 1 w 899"/>
                <a:gd name="T47" fmla="*/ 1 h 359"/>
                <a:gd name="T48" fmla="*/ 1 w 899"/>
                <a:gd name="T49" fmla="*/ 1 h 359"/>
                <a:gd name="T50" fmla="*/ 1 w 899"/>
                <a:gd name="T51" fmla="*/ 1 h 359"/>
                <a:gd name="T52" fmla="*/ 1 w 899"/>
                <a:gd name="T53" fmla="*/ 1 h 359"/>
                <a:gd name="T54" fmla="*/ 1 w 899"/>
                <a:gd name="T55" fmla="*/ 1 h 359"/>
                <a:gd name="T56" fmla="*/ 1 w 899"/>
                <a:gd name="T57" fmla="*/ 1 h 359"/>
                <a:gd name="T58" fmla="*/ 1 w 899"/>
                <a:gd name="T59" fmla="*/ 1 h 359"/>
                <a:gd name="T60" fmla="*/ 1 w 899"/>
                <a:gd name="T61" fmla="*/ 1 h 359"/>
                <a:gd name="T62" fmla="*/ 1 w 899"/>
                <a:gd name="T63" fmla="*/ 1 h 359"/>
                <a:gd name="T64" fmla="*/ 1 w 899"/>
                <a:gd name="T65" fmla="*/ 1 h 359"/>
                <a:gd name="T66" fmla="*/ 1 w 899"/>
                <a:gd name="T67" fmla="*/ 1 h 359"/>
                <a:gd name="T68" fmla="*/ 1 w 899"/>
                <a:gd name="T69" fmla="*/ 1 h 359"/>
                <a:gd name="T70" fmla="*/ 1 w 899"/>
                <a:gd name="T71" fmla="*/ 1 h 359"/>
                <a:gd name="T72" fmla="*/ 1 w 899"/>
                <a:gd name="T73" fmla="*/ 1 h 359"/>
                <a:gd name="T74" fmla="*/ 1 w 899"/>
                <a:gd name="T75" fmla="*/ 1 h 359"/>
                <a:gd name="T76" fmla="*/ 1 w 899"/>
                <a:gd name="T77" fmla="*/ 1 h 359"/>
                <a:gd name="T78" fmla="*/ 1 w 899"/>
                <a:gd name="T79" fmla="*/ 1 h 359"/>
                <a:gd name="T80" fmla="*/ 1 w 899"/>
                <a:gd name="T81" fmla="*/ 1 h 359"/>
                <a:gd name="T82" fmla="*/ 1 w 899"/>
                <a:gd name="T83" fmla="*/ 1 h 359"/>
                <a:gd name="T84" fmla="*/ 1 w 899"/>
                <a:gd name="T85" fmla="*/ 1 h 359"/>
                <a:gd name="T86" fmla="*/ 1 w 899"/>
                <a:gd name="T87" fmla="*/ 1 h 359"/>
                <a:gd name="T88" fmla="*/ 1 w 899"/>
                <a:gd name="T89" fmla="*/ 1 h 359"/>
                <a:gd name="T90" fmla="*/ 1 w 899"/>
                <a:gd name="T91" fmla="*/ 1 h 359"/>
                <a:gd name="T92" fmla="*/ 1 w 899"/>
                <a:gd name="T93" fmla="*/ 1 h 359"/>
                <a:gd name="T94" fmla="*/ 1 w 899"/>
                <a:gd name="T95" fmla="*/ 1 h 359"/>
                <a:gd name="T96" fmla="*/ 1 w 899"/>
                <a:gd name="T97" fmla="*/ 1 h 359"/>
                <a:gd name="T98" fmla="*/ 1 w 899"/>
                <a:gd name="T99" fmla="*/ 1 h 359"/>
                <a:gd name="T100" fmla="*/ 1 w 899"/>
                <a:gd name="T101" fmla="*/ 1 h 359"/>
                <a:gd name="T102" fmla="*/ 1 w 899"/>
                <a:gd name="T103" fmla="*/ 1 h 359"/>
                <a:gd name="T104" fmla="*/ 1 w 899"/>
                <a:gd name="T105" fmla="*/ 1 h 359"/>
                <a:gd name="T106" fmla="*/ 1 w 899"/>
                <a:gd name="T107" fmla="*/ 1 h 359"/>
                <a:gd name="T108" fmla="*/ 1 w 899"/>
                <a:gd name="T109" fmla="*/ 1 h 359"/>
                <a:gd name="T110" fmla="*/ 1 w 899"/>
                <a:gd name="T111" fmla="*/ 1 h 359"/>
                <a:gd name="T112" fmla="*/ 1 w 899"/>
                <a:gd name="T113" fmla="*/ 1 h 359"/>
                <a:gd name="T114" fmla="*/ 1 w 899"/>
                <a:gd name="T115" fmla="*/ 1 h 359"/>
                <a:gd name="T116" fmla="*/ 1 w 899"/>
                <a:gd name="T117" fmla="*/ 1 h 359"/>
                <a:gd name="T118" fmla="*/ 1 w 899"/>
                <a:gd name="T119" fmla="*/ 1 h 359"/>
                <a:gd name="T120" fmla="*/ 1 w 899"/>
                <a:gd name="T121" fmla="*/ 1 h 359"/>
                <a:gd name="T122" fmla="*/ 1 w 899"/>
                <a:gd name="T123" fmla="*/ 1 h 359"/>
                <a:gd name="T124" fmla="*/ 1 w 899"/>
                <a:gd name="T125" fmla="*/ 0 h 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9"/>
                <a:gd name="T190" fmla="*/ 0 h 359"/>
                <a:gd name="T191" fmla="*/ 899 w 899"/>
                <a:gd name="T192" fmla="*/ 359 h 3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9" h="359">
                  <a:moveTo>
                    <a:pt x="152" y="0"/>
                  </a:moveTo>
                  <a:lnTo>
                    <a:pt x="146" y="3"/>
                  </a:lnTo>
                  <a:lnTo>
                    <a:pt x="141" y="9"/>
                  </a:lnTo>
                  <a:lnTo>
                    <a:pt x="133" y="17"/>
                  </a:lnTo>
                  <a:lnTo>
                    <a:pt x="126" y="26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08" y="41"/>
                  </a:lnTo>
                  <a:lnTo>
                    <a:pt x="105" y="47"/>
                  </a:lnTo>
                  <a:lnTo>
                    <a:pt x="99" y="53"/>
                  </a:lnTo>
                  <a:lnTo>
                    <a:pt x="93" y="59"/>
                  </a:lnTo>
                  <a:lnTo>
                    <a:pt x="88" y="64"/>
                  </a:lnTo>
                  <a:lnTo>
                    <a:pt x="82" y="72"/>
                  </a:lnTo>
                  <a:lnTo>
                    <a:pt x="74" y="78"/>
                  </a:lnTo>
                  <a:lnTo>
                    <a:pt x="69" y="85"/>
                  </a:lnTo>
                  <a:lnTo>
                    <a:pt x="63" y="91"/>
                  </a:lnTo>
                  <a:lnTo>
                    <a:pt x="57" y="98"/>
                  </a:lnTo>
                  <a:lnTo>
                    <a:pt x="51" y="104"/>
                  </a:lnTo>
                  <a:lnTo>
                    <a:pt x="46" y="112"/>
                  </a:lnTo>
                  <a:lnTo>
                    <a:pt x="40" y="117"/>
                  </a:lnTo>
                  <a:lnTo>
                    <a:pt x="34" y="123"/>
                  </a:lnTo>
                  <a:lnTo>
                    <a:pt x="29" y="129"/>
                  </a:lnTo>
                  <a:lnTo>
                    <a:pt x="23" y="136"/>
                  </a:lnTo>
                  <a:lnTo>
                    <a:pt x="17" y="142"/>
                  </a:lnTo>
                  <a:lnTo>
                    <a:pt x="13" y="148"/>
                  </a:lnTo>
                  <a:lnTo>
                    <a:pt x="10" y="154"/>
                  </a:lnTo>
                  <a:lnTo>
                    <a:pt x="6" y="159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6" y="188"/>
                  </a:lnTo>
                  <a:lnTo>
                    <a:pt x="8" y="197"/>
                  </a:lnTo>
                  <a:lnTo>
                    <a:pt x="11" y="205"/>
                  </a:lnTo>
                  <a:lnTo>
                    <a:pt x="13" y="213"/>
                  </a:lnTo>
                  <a:lnTo>
                    <a:pt x="17" y="220"/>
                  </a:lnTo>
                  <a:lnTo>
                    <a:pt x="19" y="230"/>
                  </a:lnTo>
                  <a:lnTo>
                    <a:pt x="23" y="237"/>
                  </a:lnTo>
                  <a:lnTo>
                    <a:pt x="23" y="245"/>
                  </a:lnTo>
                  <a:lnTo>
                    <a:pt x="25" y="254"/>
                  </a:lnTo>
                  <a:lnTo>
                    <a:pt x="27" y="262"/>
                  </a:lnTo>
                  <a:lnTo>
                    <a:pt x="29" y="271"/>
                  </a:lnTo>
                  <a:lnTo>
                    <a:pt x="31" y="279"/>
                  </a:lnTo>
                  <a:lnTo>
                    <a:pt x="31" y="287"/>
                  </a:lnTo>
                  <a:lnTo>
                    <a:pt x="32" y="296"/>
                  </a:lnTo>
                  <a:lnTo>
                    <a:pt x="32" y="306"/>
                  </a:lnTo>
                  <a:lnTo>
                    <a:pt x="46" y="302"/>
                  </a:lnTo>
                  <a:lnTo>
                    <a:pt x="57" y="300"/>
                  </a:lnTo>
                  <a:lnTo>
                    <a:pt x="69" y="296"/>
                  </a:lnTo>
                  <a:lnTo>
                    <a:pt x="82" y="294"/>
                  </a:lnTo>
                  <a:lnTo>
                    <a:pt x="93" y="292"/>
                  </a:lnTo>
                  <a:lnTo>
                    <a:pt x="107" y="292"/>
                  </a:lnTo>
                  <a:lnTo>
                    <a:pt x="118" y="289"/>
                  </a:lnTo>
                  <a:lnTo>
                    <a:pt x="131" y="289"/>
                  </a:lnTo>
                  <a:lnTo>
                    <a:pt x="143" y="287"/>
                  </a:lnTo>
                  <a:lnTo>
                    <a:pt x="154" y="287"/>
                  </a:lnTo>
                  <a:lnTo>
                    <a:pt x="165" y="285"/>
                  </a:lnTo>
                  <a:lnTo>
                    <a:pt x="179" y="285"/>
                  </a:lnTo>
                  <a:lnTo>
                    <a:pt x="190" y="285"/>
                  </a:lnTo>
                  <a:lnTo>
                    <a:pt x="202" y="285"/>
                  </a:lnTo>
                  <a:lnTo>
                    <a:pt x="213" y="285"/>
                  </a:lnTo>
                  <a:lnTo>
                    <a:pt x="224" y="285"/>
                  </a:lnTo>
                  <a:lnTo>
                    <a:pt x="236" y="285"/>
                  </a:lnTo>
                  <a:lnTo>
                    <a:pt x="247" y="285"/>
                  </a:lnTo>
                  <a:lnTo>
                    <a:pt x="259" y="287"/>
                  </a:lnTo>
                  <a:lnTo>
                    <a:pt x="270" y="287"/>
                  </a:lnTo>
                  <a:lnTo>
                    <a:pt x="281" y="287"/>
                  </a:lnTo>
                  <a:lnTo>
                    <a:pt x="293" y="289"/>
                  </a:lnTo>
                  <a:lnTo>
                    <a:pt x="304" y="289"/>
                  </a:lnTo>
                  <a:lnTo>
                    <a:pt x="316" y="292"/>
                  </a:lnTo>
                  <a:lnTo>
                    <a:pt x="327" y="292"/>
                  </a:lnTo>
                  <a:lnTo>
                    <a:pt x="338" y="294"/>
                  </a:lnTo>
                  <a:lnTo>
                    <a:pt x="350" y="294"/>
                  </a:lnTo>
                  <a:lnTo>
                    <a:pt x="361" y="298"/>
                  </a:lnTo>
                  <a:lnTo>
                    <a:pt x="371" y="300"/>
                  </a:lnTo>
                  <a:lnTo>
                    <a:pt x="382" y="302"/>
                  </a:lnTo>
                  <a:lnTo>
                    <a:pt x="394" y="304"/>
                  </a:lnTo>
                  <a:lnTo>
                    <a:pt x="405" y="306"/>
                  </a:lnTo>
                  <a:lnTo>
                    <a:pt x="414" y="308"/>
                  </a:lnTo>
                  <a:lnTo>
                    <a:pt x="426" y="309"/>
                  </a:lnTo>
                  <a:lnTo>
                    <a:pt x="437" y="311"/>
                  </a:lnTo>
                  <a:lnTo>
                    <a:pt x="449" y="313"/>
                  </a:lnTo>
                  <a:lnTo>
                    <a:pt x="458" y="315"/>
                  </a:lnTo>
                  <a:lnTo>
                    <a:pt x="470" y="317"/>
                  </a:lnTo>
                  <a:lnTo>
                    <a:pt x="481" y="321"/>
                  </a:lnTo>
                  <a:lnTo>
                    <a:pt x="492" y="323"/>
                  </a:lnTo>
                  <a:lnTo>
                    <a:pt x="502" y="325"/>
                  </a:lnTo>
                  <a:lnTo>
                    <a:pt x="513" y="327"/>
                  </a:lnTo>
                  <a:lnTo>
                    <a:pt x="525" y="328"/>
                  </a:lnTo>
                  <a:lnTo>
                    <a:pt x="534" y="332"/>
                  </a:lnTo>
                  <a:lnTo>
                    <a:pt x="546" y="334"/>
                  </a:lnTo>
                  <a:lnTo>
                    <a:pt x="557" y="336"/>
                  </a:lnTo>
                  <a:lnTo>
                    <a:pt x="568" y="338"/>
                  </a:lnTo>
                  <a:lnTo>
                    <a:pt x="580" y="340"/>
                  </a:lnTo>
                  <a:lnTo>
                    <a:pt x="591" y="342"/>
                  </a:lnTo>
                  <a:lnTo>
                    <a:pt x="601" y="344"/>
                  </a:lnTo>
                  <a:lnTo>
                    <a:pt x="612" y="346"/>
                  </a:lnTo>
                  <a:lnTo>
                    <a:pt x="624" y="347"/>
                  </a:lnTo>
                  <a:lnTo>
                    <a:pt x="635" y="347"/>
                  </a:lnTo>
                  <a:lnTo>
                    <a:pt x="646" y="349"/>
                  </a:lnTo>
                  <a:lnTo>
                    <a:pt x="658" y="351"/>
                  </a:lnTo>
                  <a:lnTo>
                    <a:pt x="669" y="353"/>
                  </a:lnTo>
                  <a:lnTo>
                    <a:pt x="681" y="353"/>
                  </a:lnTo>
                  <a:lnTo>
                    <a:pt x="692" y="355"/>
                  </a:lnTo>
                  <a:lnTo>
                    <a:pt x="703" y="355"/>
                  </a:lnTo>
                  <a:lnTo>
                    <a:pt x="715" y="357"/>
                  </a:lnTo>
                  <a:lnTo>
                    <a:pt x="726" y="357"/>
                  </a:lnTo>
                  <a:lnTo>
                    <a:pt x="740" y="357"/>
                  </a:lnTo>
                  <a:lnTo>
                    <a:pt x="751" y="357"/>
                  </a:lnTo>
                  <a:lnTo>
                    <a:pt x="764" y="359"/>
                  </a:lnTo>
                  <a:lnTo>
                    <a:pt x="772" y="351"/>
                  </a:lnTo>
                  <a:lnTo>
                    <a:pt x="781" y="346"/>
                  </a:lnTo>
                  <a:lnTo>
                    <a:pt x="791" y="340"/>
                  </a:lnTo>
                  <a:lnTo>
                    <a:pt x="800" y="334"/>
                  </a:lnTo>
                  <a:lnTo>
                    <a:pt x="810" y="328"/>
                  </a:lnTo>
                  <a:lnTo>
                    <a:pt x="819" y="323"/>
                  </a:lnTo>
                  <a:lnTo>
                    <a:pt x="829" y="319"/>
                  </a:lnTo>
                  <a:lnTo>
                    <a:pt x="838" y="313"/>
                  </a:lnTo>
                  <a:lnTo>
                    <a:pt x="844" y="308"/>
                  </a:lnTo>
                  <a:lnTo>
                    <a:pt x="854" y="304"/>
                  </a:lnTo>
                  <a:lnTo>
                    <a:pt x="861" y="298"/>
                  </a:lnTo>
                  <a:lnTo>
                    <a:pt x="871" y="294"/>
                  </a:lnTo>
                  <a:lnTo>
                    <a:pt x="878" y="289"/>
                  </a:lnTo>
                  <a:lnTo>
                    <a:pt x="886" y="285"/>
                  </a:lnTo>
                  <a:lnTo>
                    <a:pt x="892" y="279"/>
                  </a:lnTo>
                  <a:lnTo>
                    <a:pt x="899" y="273"/>
                  </a:lnTo>
                  <a:lnTo>
                    <a:pt x="888" y="264"/>
                  </a:lnTo>
                  <a:lnTo>
                    <a:pt x="878" y="258"/>
                  </a:lnTo>
                  <a:lnTo>
                    <a:pt x="867" y="251"/>
                  </a:lnTo>
                  <a:lnTo>
                    <a:pt x="855" y="245"/>
                  </a:lnTo>
                  <a:lnTo>
                    <a:pt x="844" y="237"/>
                  </a:lnTo>
                  <a:lnTo>
                    <a:pt x="835" y="232"/>
                  </a:lnTo>
                  <a:lnTo>
                    <a:pt x="825" y="226"/>
                  </a:lnTo>
                  <a:lnTo>
                    <a:pt x="814" y="220"/>
                  </a:lnTo>
                  <a:lnTo>
                    <a:pt x="802" y="214"/>
                  </a:lnTo>
                  <a:lnTo>
                    <a:pt x="791" y="209"/>
                  </a:lnTo>
                  <a:lnTo>
                    <a:pt x="779" y="203"/>
                  </a:lnTo>
                  <a:lnTo>
                    <a:pt x="770" y="197"/>
                  </a:lnTo>
                  <a:lnTo>
                    <a:pt x="759" y="192"/>
                  </a:lnTo>
                  <a:lnTo>
                    <a:pt x="747" y="188"/>
                  </a:lnTo>
                  <a:lnTo>
                    <a:pt x="736" y="182"/>
                  </a:lnTo>
                  <a:lnTo>
                    <a:pt x="726" y="178"/>
                  </a:lnTo>
                  <a:lnTo>
                    <a:pt x="713" y="173"/>
                  </a:lnTo>
                  <a:lnTo>
                    <a:pt x="701" y="169"/>
                  </a:lnTo>
                  <a:lnTo>
                    <a:pt x="690" y="165"/>
                  </a:lnTo>
                  <a:lnTo>
                    <a:pt x="679" y="161"/>
                  </a:lnTo>
                  <a:lnTo>
                    <a:pt x="667" y="155"/>
                  </a:lnTo>
                  <a:lnTo>
                    <a:pt x="656" y="152"/>
                  </a:lnTo>
                  <a:lnTo>
                    <a:pt x="644" y="148"/>
                  </a:lnTo>
                  <a:lnTo>
                    <a:pt x="633" y="144"/>
                  </a:lnTo>
                  <a:lnTo>
                    <a:pt x="620" y="140"/>
                  </a:lnTo>
                  <a:lnTo>
                    <a:pt x="608" y="136"/>
                  </a:lnTo>
                  <a:lnTo>
                    <a:pt x="597" y="133"/>
                  </a:lnTo>
                  <a:lnTo>
                    <a:pt x="586" y="129"/>
                  </a:lnTo>
                  <a:lnTo>
                    <a:pt x="574" y="125"/>
                  </a:lnTo>
                  <a:lnTo>
                    <a:pt x="563" y="121"/>
                  </a:lnTo>
                  <a:lnTo>
                    <a:pt x="549" y="119"/>
                  </a:lnTo>
                  <a:lnTo>
                    <a:pt x="538" y="117"/>
                  </a:lnTo>
                  <a:lnTo>
                    <a:pt x="525" y="112"/>
                  </a:lnTo>
                  <a:lnTo>
                    <a:pt x="515" y="110"/>
                  </a:lnTo>
                  <a:lnTo>
                    <a:pt x="502" y="106"/>
                  </a:lnTo>
                  <a:lnTo>
                    <a:pt x="490" y="102"/>
                  </a:lnTo>
                  <a:lnTo>
                    <a:pt x="477" y="98"/>
                  </a:lnTo>
                  <a:lnTo>
                    <a:pt x="466" y="97"/>
                  </a:lnTo>
                  <a:lnTo>
                    <a:pt x="454" y="93"/>
                  </a:lnTo>
                  <a:lnTo>
                    <a:pt x="443" y="91"/>
                  </a:lnTo>
                  <a:lnTo>
                    <a:pt x="430" y="87"/>
                  </a:lnTo>
                  <a:lnTo>
                    <a:pt x="418" y="83"/>
                  </a:lnTo>
                  <a:lnTo>
                    <a:pt x="405" y="79"/>
                  </a:lnTo>
                  <a:lnTo>
                    <a:pt x="394" y="76"/>
                  </a:lnTo>
                  <a:lnTo>
                    <a:pt x="380" y="72"/>
                  </a:lnTo>
                  <a:lnTo>
                    <a:pt x="369" y="70"/>
                  </a:lnTo>
                  <a:lnTo>
                    <a:pt x="357" y="66"/>
                  </a:lnTo>
                  <a:lnTo>
                    <a:pt x="346" y="64"/>
                  </a:lnTo>
                  <a:lnTo>
                    <a:pt x="333" y="59"/>
                  </a:lnTo>
                  <a:lnTo>
                    <a:pt x="319" y="57"/>
                  </a:lnTo>
                  <a:lnTo>
                    <a:pt x="308" y="51"/>
                  </a:lnTo>
                  <a:lnTo>
                    <a:pt x="297" y="49"/>
                  </a:lnTo>
                  <a:lnTo>
                    <a:pt x="283" y="43"/>
                  </a:lnTo>
                  <a:lnTo>
                    <a:pt x="272" y="41"/>
                  </a:lnTo>
                  <a:lnTo>
                    <a:pt x="259" y="36"/>
                  </a:lnTo>
                  <a:lnTo>
                    <a:pt x="247" y="34"/>
                  </a:lnTo>
                  <a:lnTo>
                    <a:pt x="236" y="30"/>
                  </a:lnTo>
                  <a:lnTo>
                    <a:pt x="224" y="26"/>
                  </a:lnTo>
                  <a:lnTo>
                    <a:pt x="211" y="21"/>
                  </a:lnTo>
                  <a:lnTo>
                    <a:pt x="200" y="17"/>
                  </a:lnTo>
                  <a:lnTo>
                    <a:pt x="188" y="13"/>
                  </a:lnTo>
                  <a:lnTo>
                    <a:pt x="175" y="9"/>
                  </a:lnTo>
                  <a:lnTo>
                    <a:pt x="164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8" name="Freeform 20"/>
            <p:cNvSpPr>
              <a:spLocks/>
            </p:cNvSpPr>
            <p:nvPr/>
          </p:nvSpPr>
          <p:spPr bwMode="auto">
            <a:xfrm>
              <a:off x="2833" y="1511"/>
              <a:ext cx="396" cy="196"/>
            </a:xfrm>
            <a:custGeom>
              <a:avLst/>
              <a:gdLst>
                <a:gd name="T0" fmla="*/ 1 w 791"/>
                <a:gd name="T1" fmla="*/ 0 h 391"/>
                <a:gd name="T2" fmla="*/ 1 w 791"/>
                <a:gd name="T3" fmla="*/ 1 h 391"/>
                <a:gd name="T4" fmla="*/ 1 w 791"/>
                <a:gd name="T5" fmla="*/ 1 h 391"/>
                <a:gd name="T6" fmla="*/ 0 w 791"/>
                <a:gd name="T7" fmla="*/ 1 h 391"/>
                <a:gd name="T8" fmla="*/ 1 w 791"/>
                <a:gd name="T9" fmla="*/ 1 h 391"/>
                <a:gd name="T10" fmla="*/ 1 w 791"/>
                <a:gd name="T11" fmla="*/ 1 h 391"/>
                <a:gd name="T12" fmla="*/ 1 w 791"/>
                <a:gd name="T13" fmla="*/ 1 h 391"/>
                <a:gd name="T14" fmla="*/ 1 w 791"/>
                <a:gd name="T15" fmla="*/ 1 h 391"/>
                <a:gd name="T16" fmla="*/ 1 w 791"/>
                <a:gd name="T17" fmla="*/ 1 h 391"/>
                <a:gd name="T18" fmla="*/ 1 w 791"/>
                <a:gd name="T19" fmla="*/ 1 h 391"/>
                <a:gd name="T20" fmla="*/ 1 w 791"/>
                <a:gd name="T21" fmla="*/ 1 h 391"/>
                <a:gd name="T22" fmla="*/ 1 w 791"/>
                <a:gd name="T23" fmla="*/ 1 h 391"/>
                <a:gd name="T24" fmla="*/ 1 w 791"/>
                <a:gd name="T25" fmla="*/ 1 h 391"/>
                <a:gd name="T26" fmla="*/ 1 w 791"/>
                <a:gd name="T27" fmla="*/ 1 h 391"/>
                <a:gd name="T28" fmla="*/ 1 w 791"/>
                <a:gd name="T29" fmla="*/ 1 h 391"/>
                <a:gd name="T30" fmla="*/ 1 w 791"/>
                <a:gd name="T31" fmla="*/ 1 h 391"/>
                <a:gd name="T32" fmla="*/ 1 w 791"/>
                <a:gd name="T33" fmla="*/ 1 h 391"/>
                <a:gd name="T34" fmla="*/ 1 w 791"/>
                <a:gd name="T35" fmla="*/ 1 h 391"/>
                <a:gd name="T36" fmla="*/ 1 w 791"/>
                <a:gd name="T37" fmla="*/ 1 h 391"/>
                <a:gd name="T38" fmla="*/ 1 w 791"/>
                <a:gd name="T39" fmla="*/ 1 h 391"/>
                <a:gd name="T40" fmla="*/ 1 w 791"/>
                <a:gd name="T41" fmla="*/ 1 h 391"/>
                <a:gd name="T42" fmla="*/ 1 w 791"/>
                <a:gd name="T43" fmla="*/ 1 h 391"/>
                <a:gd name="T44" fmla="*/ 1 w 791"/>
                <a:gd name="T45" fmla="*/ 1 h 391"/>
                <a:gd name="T46" fmla="*/ 1 w 791"/>
                <a:gd name="T47" fmla="*/ 1 h 391"/>
                <a:gd name="T48" fmla="*/ 1 w 791"/>
                <a:gd name="T49" fmla="*/ 1 h 391"/>
                <a:gd name="T50" fmla="*/ 1 w 791"/>
                <a:gd name="T51" fmla="*/ 1 h 391"/>
                <a:gd name="T52" fmla="*/ 1 w 791"/>
                <a:gd name="T53" fmla="*/ 1 h 391"/>
                <a:gd name="T54" fmla="*/ 1 w 791"/>
                <a:gd name="T55" fmla="*/ 1 h 391"/>
                <a:gd name="T56" fmla="*/ 1 w 791"/>
                <a:gd name="T57" fmla="*/ 1 h 391"/>
                <a:gd name="T58" fmla="*/ 1 w 791"/>
                <a:gd name="T59" fmla="*/ 1 h 391"/>
                <a:gd name="T60" fmla="*/ 1 w 791"/>
                <a:gd name="T61" fmla="*/ 1 h 391"/>
                <a:gd name="T62" fmla="*/ 1 w 791"/>
                <a:gd name="T63" fmla="*/ 1 h 391"/>
                <a:gd name="T64" fmla="*/ 1 w 791"/>
                <a:gd name="T65" fmla="*/ 1 h 391"/>
                <a:gd name="T66" fmla="*/ 1 w 791"/>
                <a:gd name="T67" fmla="*/ 1 h 391"/>
                <a:gd name="T68" fmla="*/ 1 w 791"/>
                <a:gd name="T69" fmla="*/ 1 h 391"/>
                <a:gd name="T70" fmla="*/ 1 w 791"/>
                <a:gd name="T71" fmla="*/ 1 h 391"/>
                <a:gd name="T72" fmla="*/ 1 w 791"/>
                <a:gd name="T73" fmla="*/ 1 h 391"/>
                <a:gd name="T74" fmla="*/ 1 w 791"/>
                <a:gd name="T75" fmla="*/ 1 h 391"/>
                <a:gd name="T76" fmla="*/ 1 w 791"/>
                <a:gd name="T77" fmla="*/ 1 h 391"/>
                <a:gd name="T78" fmla="*/ 1 w 791"/>
                <a:gd name="T79" fmla="*/ 1 h 391"/>
                <a:gd name="T80" fmla="*/ 1 w 791"/>
                <a:gd name="T81" fmla="*/ 1 h 391"/>
                <a:gd name="T82" fmla="*/ 1 w 791"/>
                <a:gd name="T83" fmla="*/ 1 h 391"/>
                <a:gd name="T84" fmla="*/ 1 w 791"/>
                <a:gd name="T85" fmla="*/ 1 h 391"/>
                <a:gd name="T86" fmla="*/ 1 w 791"/>
                <a:gd name="T87" fmla="*/ 1 h 391"/>
                <a:gd name="T88" fmla="*/ 1 w 791"/>
                <a:gd name="T89" fmla="*/ 1 h 391"/>
                <a:gd name="T90" fmla="*/ 1 w 791"/>
                <a:gd name="T91" fmla="*/ 1 h 391"/>
                <a:gd name="T92" fmla="*/ 1 w 791"/>
                <a:gd name="T93" fmla="*/ 1 h 391"/>
                <a:gd name="T94" fmla="*/ 1 w 791"/>
                <a:gd name="T95" fmla="*/ 0 h 3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391"/>
                <a:gd name="T146" fmla="*/ 791 w 791"/>
                <a:gd name="T147" fmla="*/ 391 h 3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391">
                  <a:moveTo>
                    <a:pt x="76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38" y="5"/>
                  </a:lnTo>
                  <a:lnTo>
                    <a:pt x="32" y="7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13" y="22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7"/>
                  </a:lnTo>
                  <a:lnTo>
                    <a:pt x="15" y="135"/>
                  </a:lnTo>
                  <a:lnTo>
                    <a:pt x="17" y="144"/>
                  </a:lnTo>
                  <a:lnTo>
                    <a:pt x="21" y="150"/>
                  </a:lnTo>
                  <a:lnTo>
                    <a:pt x="25" y="157"/>
                  </a:lnTo>
                  <a:lnTo>
                    <a:pt x="28" y="165"/>
                  </a:lnTo>
                  <a:lnTo>
                    <a:pt x="34" y="173"/>
                  </a:lnTo>
                  <a:lnTo>
                    <a:pt x="38" y="180"/>
                  </a:lnTo>
                  <a:lnTo>
                    <a:pt x="44" y="186"/>
                  </a:lnTo>
                  <a:lnTo>
                    <a:pt x="47" y="193"/>
                  </a:lnTo>
                  <a:lnTo>
                    <a:pt x="53" y="201"/>
                  </a:lnTo>
                  <a:lnTo>
                    <a:pt x="57" y="207"/>
                  </a:lnTo>
                  <a:lnTo>
                    <a:pt x="63" y="212"/>
                  </a:lnTo>
                  <a:lnTo>
                    <a:pt x="68" y="218"/>
                  </a:lnTo>
                  <a:lnTo>
                    <a:pt x="76" y="226"/>
                  </a:lnTo>
                  <a:lnTo>
                    <a:pt x="82" y="230"/>
                  </a:lnTo>
                  <a:lnTo>
                    <a:pt x="87" y="235"/>
                  </a:lnTo>
                  <a:lnTo>
                    <a:pt x="93" y="239"/>
                  </a:lnTo>
                  <a:lnTo>
                    <a:pt x="101" y="245"/>
                  </a:lnTo>
                  <a:lnTo>
                    <a:pt x="106" y="249"/>
                  </a:lnTo>
                  <a:lnTo>
                    <a:pt x="114" y="252"/>
                  </a:lnTo>
                  <a:lnTo>
                    <a:pt x="120" y="254"/>
                  </a:lnTo>
                  <a:lnTo>
                    <a:pt x="127" y="258"/>
                  </a:lnTo>
                  <a:lnTo>
                    <a:pt x="135" y="260"/>
                  </a:lnTo>
                  <a:lnTo>
                    <a:pt x="142" y="260"/>
                  </a:lnTo>
                  <a:lnTo>
                    <a:pt x="148" y="262"/>
                  </a:lnTo>
                  <a:lnTo>
                    <a:pt x="156" y="262"/>
                  </a:lnTo>
                  <a:lnTo>
                    <a:pt x="163" y="262"/>
                  </a:lnTo>
                  <a:lnTo>
                    <a:pt x="171" y="262"/>
                  </a:lnTo>
                  <a:lnTo>
                    <a:pt x="179" y="260"/>
                  </a:lnTo>
                  <a:lnTo>
                    <a:pt x="186" y="260"/>
                  </a:lnTo>
                  <a:lnTo>
                    <a:pt x="194" y="258"/>
                  </a:lnTo>
                  <a:lnTo>
                    <a:pt x="201" y="254"/>
                  </a:lnTo>
                  <a:lnTo>
                    <a:pt x="207" y="251"/>
                  </a:lnTo>
                  <a:lnTo>
                    <a:pt x="217" y="247"/>
                  </a:lnTo>
                  <a:lnTo>
                    <a:pt x="222" y="241"/>
                  </a:lnTo>
                  <a:lnTo>
                    <a:pt x="232" y="235"/>
                  </a:lnTo>
                  <a:lnTo>
                    <a:pt x="237" y="228"/>
                  </a:lnTo>
                  <a:lnTo>
                    <a:pt x="247" y="222"/>
                  </a:lnTo>
                  <a:lnTo>
                    <a:pt x="255" y="222"/>
                  </a:lnTo>
                  <a:lnTo>
                    <a:pt x="264" y="222"/>
                  </a:lnTo>
                  <a:lnTo>
                    <a:pt x="274" y="224"/>
                  </a:lnTo>
                  <a:lnTo>
                    <a:pt x="283" y="226"/>
                  </a:lnTo>
                  <a:lnTo>
                    <a:pt x="291" y="226"/>
                  </a:lnTo>
                  <a:lnTo>
                    <a:pt x="300" y="228"/>
                  </a:lnTo>
                  <a:lnTo>
                    <a:pt x="310" y="231"/>
                  </a:lnTo>
                  <a:lnTo>
                    <a:pt x="319" y="233"/>
                  </a:lnTo>
                  <a:lnTo>
                    <a:pt x="327" y="235"/>
                  </a:lnTo>
                  <a:lnTo>
                    <a:pt x="336" y="239"/>
                  </a:lnTo>
                  <a:lnTo>
                    <a:pt x="344" y="241"/>
                  </a:lnTo>
                  <a:lnTo>
                    <a:pt x="352" y="245"/>
                  </a:lnTo>
                  <a:lnTo>
                    <a:pt x="359" y="247"/>
                  </a:lnTo>
                  <a:lnTo>
                    <a:pt x="369" y="251"/>
                  </a:lnTo>
                  <a:lnTo>
                    <a:pt x="376" y="254"/>
                  </a:lnTo>
                  <a:lnTo>
                    <a:pt x="386" y="258"/>
                  </a:lnTo>
                  <a:lnTo>
                    <a:pt x="393" y="260"/>
                  </a:lnTo>
                  <a:lnTo>
                    <a:pt x="401" y="262"/>
                  </a:lnTo>
                  <a:lnTo>
                    <a:pt x="409" y="266"/>
                  </a:lnTo>
                  <a:lnTo>
                    <a:pt x="416" y="270"/>
                  </a:lnTo>
                  <a:lnTo>
                    <a:pt x="424" y="273"/>
                  </a:lnTo>
                  <a:lnTo>
                    <a:pt x="431" y="277"/>
                  </a:lnTo>
                  <a:lnTo>
                    <a:pt x="439" y="281"/>
                  </a:lnTo>
                  <a:lnTo>
                    <a:pt x="448" y="287"/>
                  </a:lnTo>
                  <a:lnTo>
                    <a:pt x="456" y="289"/>
                  </a:lnTo>
                  <a:lnTo>
                    <a:pt x="464" y="294"/>
                  </a:lnTo>
                  <a:lnTo>
                    <a:pt x="471" y="296"/>
                  </a:lnTo>
                  <a:lnTo>
                    <a:pt x="479" y="302"/>
                  </a:lnTo>
                  <a:lnTo>
                    <a:pt x="486" y="306"/>
                  </a:lnTo>
                  <a:lnTo>
                    <a:pt x="496" y="309"/>
                  </a:lnTo>
                  <a:lnTo>
                    <a:pt x="502" y="313"/>
                  </a:lnTo>
                  <a:lnTo>
                    <a:pt x="511" y="319"/>
                  </a:lnTo>
                  <a:lnTo>
                    <a:pt x="519" y="321"/>
                  </a:lnTo>
                  <a:lnTo>
                    <a:pt x="526" y="327"/>
                  </a:lnTo>
                  <a:lnTo>
                    <a:pt x="534" y="328"/>
                  </a:lnTo>
                  <a:lnTo>
                    <a:pt x="542" y="334"/>
                  </a:lnTo>
                  <a:lnTo>
                    <a:pt x="549" y="336"/>
                  </a:lnTo>
                  <a:lnTo>
                    <a:pt x="557" y="340"/>
                  </a:lnTo>
                  <a:lnTo>
                    <a:pt x="564" y="344"/>
                  </a:lnTo>
                  <a:lnTo>
                    <a:pt x="574" y="347"/>
                  </a:lnTo>
                  <a:lnTo>
                    <a:pt x="582" y="351"/>
                  </a:lnTo>
                  <a:lnTo>
                    <a:pt x="589" y="355"/>
                  </a:lnTo>
                  <a:lnTo>
                    <a:pt x="597" y="357"/>
                  </a:lnTo>
                  <a:lnTo>
                    <a:pt x="604" y="361"/>
                  </a:lnTo>
                  <a:lnTo>
                    <a:pt x="614" y="365"/>
                  </a:lnTo>
                  <a:lnTo>
                    <a:pt x="621" y="366"/>
                  </a:lnTo>
                  <a:lnTo>
                    <a:pt x="631" y="370"/>
                  </a:lnTo>
                  <a:lnTo>
                    <a:pt x="640" y="372"/>
                  </a:lnTo>
                  <a:lnTo>
                    <a:pt x="648" y="374"/>
                  </a:lnTo>
                  <a:lnTo>
                    <a:pt x="658" y="376"/>
                  </a:lnTo>
                  <a:lnTo>
                    <a:pt x="665" y="378"/>
                  </a:lnTo>
                  <a:lnTo>
                    <a:pt x="673" y="382"/>
                  </a:lnTo>
                  <a:lnTo>
                    <a:pt x="682" y="382"/>
                  </a:lnTo>
                  <a:lnTo>
                    <a:pt x="692" y="384"/>
                  </a:lnTo>
                  <a:lnTo>
                    <a:pt x="701" y="385"/>
                  </a:lnTo>
                  <a:lnTo>
                    <a:pt x="711" y="387"/>
                  </a:lnTo>
                  <a:lnTo>
                    <a:pt x="718" y="389"/>
                  </a:lnTo>
                  <a:lnTo>
                    <a:pt x="730" y="389"/>
                  </a:lnTo>
                  <a:lnTo>
                    <a:pt x="739" y="389"/>
                  </a:lnTo>
                  <a:lnTo>
                    <a:pt x="749" y="391"/>
                  </a:lnTo>
                  <a:lnTo>
                    <a:pt x="758" y="391"/>
                  </a:lnTo>
                  <a:lnTo>
                    <a:pt x="768" y="391"/>
                  </a:lnTo>
                  <a:lnTo>
                    <a:pt x="779" y="391"/>
                  </a:lnTo>
                  <a:lnTo>
                    <a:pt x="791" y="391"/>
                  </a:lnTo>
                  <a:lnTo>
                    <a:pt x="789" y="374"/>
                  </a:lnTo>
                  <a:lnTo>
                    <a:pt x="787" y="359"/>
                  </a:lnTo>
                  <a:lnTo>
                    <a:pt x="783" y="346"/>
                  </a:lnTo>
                  <a:lnTo>
                    <a:pt x="781" y="330"/>
                  </a:lnTo>
                  <a:lnTo>
                    <a:pt x="775" y="317"/>
                  </a:lnTo>
                  <a:lnTo>
                    <a:pt x="772" y="304"/>
                  </a:lnTo>
                  <a:lnTo>
                    <a:pt x="768" y="292"/>
                  </a:lnTo>
                  <a:lnTo>
                    <a:pt x="762" y="281"/>
                  </a:lnTo>
                  <a:lnTo>
                    <a:pt x="756" y="268"/>
                  </a:lnTo>
                  <a:lnTo>
                    <a:pt x="749" y="258"/>
                  </a:lnTo>
                  <a:lnTo>
                    <a:pt x="741" y="247"/>
                  </a:lnTo>
                  <a:lnTo>
                    <a:pt x="735" y="237"/>
                  </a:lnTo>
                  <a:lnTo>
                    <a:pt x="728" y="228"/>
                  </a:lnTo>
                  <a:lnTo>
                    <a:pt x="718" y="218"/>
                  </a:lnTo>
                  <a:lnTo>
                    <a:pt x="711" y="211"/>
                  </a:lnTo>
                  <a:lnTo>
                    <a:pt x="701" y="203"/>
                  </a:lnTo>
                  <a:lnTo>
                    <a:pt x="692" y="193"/>
                  </a:lnTo>
                  <a:lnTo>
                    <a:pt x="680" y="186"/>
                  </a:lnTo>
                  <a:lnTo>
                    <a:pt x="671" y="178"/>
                  </a:lnTo>
                  <a:lnTo>
                    <a:pt x="659" y="173"/>
                  </a:lnTo>
                  <a:lnTo>
                    <a:pt x="648" y="165"/>
                  </a:lnTo>
                  <a:lnTo>
                    <a:pt x="637" y="159"/>
                  </a:lnTo>
                  <a:lnTo>
                    <a:pt x="625" y="154"/>
                  </a:lnTo>
                  <a:lnTo>
                    <a:pt x="614" y="148"/>
                  </a:lnTo>
                  <a:lnTo>
                    <a:pt x="601" y="142"/>
                  </a:lnTo>
                  <a:lnTo>
                    <a:pt x="589" y="136"/>
                  </a:lnTo>
                  <a:lnTo>
                    <a:pt x="576" y="133"/>
                  </a:lnTo>
                  <a:lnTo>
                    <a:pt x="562" y="129"/>
                  </a:lnTo>
                  <a:lnTo>
                    <a:pt x="549" y="123"/>
                  </a:lnTo>
                  <a:lnTo>
                    <a:pt x="536" y="119"/>
                  </a:lnTo>
                  <a:lnTo>
                    <a:pt x="523" y="116"/>
                  </a:lnTo>
                  <a:lnTo>
                    <a:pt x="509" y="112"/>
                  </a:lnTo>
                  <a:lnTo>
                    <a:pt x="494" y="108"/>
                  </a:lnTo>
                  <a:lnTo>
                    <a:pt x="481" y="104"/>
                  </a:lnTo>
                  <a:lnTo>
                    <a:pt x="466" y="100"/>
                  </a:lnTo>
                  <a:lnTo>
                    <a:pt x="452" y="97"/>
                  </a:lnTo>
                  <a:lnTo>
                    <a:pt x="437" y="93"/>
                  </a:lnTo>
                  <a:lnTo>
                    <a:pt x="424" y="91"/>
                  </a:lnTo>
                  <a:lnTo>
                    <a:pt x="409" y="87"/>
                  </a:lnTo>
                  <a:lnTo>
                    <a:pt x="393" y="85"/>
                  </a:lnTo>
                  <a:lnTo>
                    <a:pt x="378" y="83"/>
                  </a:lnTo>
                  <a:lnTo>
                    <a:pt x="363" y="79"/>
                  </a:lnTo>
                  <a:lnTo>
                    <a:pt x="350" y="78"/>
                  </a:lnTo>
                  <a:lnTo>
                    <a:pt x="336" y="74"/>
                  </a:lnTo>
                  <a:lnTo>
                    <a:pt x="321" y="72"/>
                  </a:lnTo>
                  <a:lnTo>
                    <a:pt x="306" y="68"/>
                  </a:lnTo>
                  <a:lnTo>
                    <a:pt x="293" y="66"/>
                  </a:lnTo>
                  <a:lnTo>
                    <a:pt x="277" y="62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6" y="53"/>
                  </a:lnTo>
                  <a:lnTo>
                    <a:pt x="222" y="49"/>
                  </a:lnTo>
                  <a:lnTo>
                    <a:pt x="207" y="45"/>
                  </a:lnTo>
                  <a:lnTo>
                    <a:pt x="194" y="41"/>
                  </a:lnTo>
                  <a:lnTo>
                    <a:pt x="180" y="38"/>
                  </a:lnTo>
                  <a:lnTo>
                    <a:pt x="169" y="36"/>
                  </a:lnTo>
                  <a:lnTo>
                    <a:pt x="156" y="30"/>
                  </a:lnTo>
                  <a:lnTo>
                    <a:pt x="142" y="26"/>
                  </a:lnTo>
                  <a:lnTo>
                    <a:pt x="131" y="22"/>
                  </a:lnTo>
                  <a:lnTo>
                    <a:pt x="120" y="19"/>
                  </a:lnTo>
                  <a:lnTo>
                    <a:pt x="108" y="13"/>
                  </a:lnTo>
                  <a:lnTo>
                    <a:pt x="97" y="9"/>
                  </a:lnTo>
                  <a:lnTo>
                    <a:pt x="85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9" name="Freeform 21"/>
            <p:cNvSpPr>
              <a:spLocks/>
            </p:cNvSpPr>
            <p:nvPr/>
          </p:nvSpPr>
          <p:spPr bwMode="auto">
            <a:xfrm>
              <a:off x="3027" y="1590"/>
              <a:ext cx="102" cy="69"/>
            </a:xfrm>
            <a:custGeom>
              <a:avLst/>
              <a:gdLst>
                <a:gd name="T0" fmla="*/ 1 w 203"/>
                <a:gd name="T1" fmla="*/ 0 h 137"/>
                <a:gd name="T2" fmla="*/ 1 w 203"/>
                <a:gd name="T3" fmla="*/ 1 h 137"/>
                <a:gd name="T4" fmla="*/ 0 w 203"/>
                <a:gd name="T5" fmla="*/ 1 h 137"/>
                <a:gd name="T6" fmla="*/ 1 w 203"/>
                <a:gd name="T7" fmla="*/ 1 h 137"/>
                <a:gd name="T8" fmla="*/ 1 w 203"/>
                <a:gd name="T9" fmla="*/ 1 h 137"/>
                <a:gd name="T10" fmla="*/ 1 w 203"/>
                <a:gd name="T11" fmla="*/ 1 h 137"/>
                <a:gd name="T12" fmla="*/ 1 w 203"/>
                <a:gd name="T13" fmla="*/ 1 h 137"/>
                <a:gd name="T14" fmla="*/ 1 w 203"/>
                <a:gd name="T15" fmla="*/ 1 h 137"/>
                <a:gd name="T16" fmla="*/ 1 w 203"/>
                <a:gd name="T17" fmla="*/ 1 h 137"/>
                <a:gd name="T18" fmla="*/ 1 w 203"/>
                <a:gd name="T19" fmla="*/ 1 h 137"/>
                <a:gd name="T20" fmla="*/ 1 w 203"/>
                <a:gd name="T21" fmla="*/ 1 h 137"/>
                <a:gd name="T22" fmla="*/ 1 w 203"/>
                <a:gd name="T23" fmla="*/ 1 h 137"/>
                <a:gd name="T24" fmla="*/ 1 w 203"/>
                <a:gd name="T25" fmla="*/ 1 h 137"/>
                <a:gd name="T26" fmla="*/ 1 w 203"/>
                <a:gd name="T27" fmla="*/ 1 h 137"/>
                <a:gd name="T28" fmla="*/ 1 w 203"/>
                <a:gd name="T29" fmla="*/ 1 h 137"/>
                <a:gd name="T30" fmla="*/ 1 w 203"/>
                <a:gd name="T31" fmla="*/ 1 h 137"/>
                <a:gd name="T32" fmla="*/ 1 w 203"/>
                <a:gd name="T33" fmla="*/ 1 h 137"/>
                <a:gd name="T34" fmla="*/ 1 w 203"/>
                <a:gd name="T35" fmla="*/ 1 h 137"/>
                <a:gd name="T36" fmla="*/ 1 w 203"/>
                <a:gd name="T37" fmla="*/ 1 h 137"/>
                <a:gd name="T38" fmla="*/ 1 w 203"/>
                <a:gd name="T39" fmla="*/ 1 h 137"/>
                <a:gd name="T40" fmla="*/ 1 w 203"/>
                <a:gd name="T41" fmla="*/ 1 h 137"/>
                <a:gd name="T42" fmla="*/ 1 w 203"/>
                <a:gd name="T43" fmla="*/ 1 h 137"/>
                <a:gd name="T44" fmla="*/ 1 w 203"/>
                <a:gd name="T45" fmla="*/ 1 h 137"/>
                <a:gd name="T46" fmla="*/ 1 w 203"/>
                <a:gd name="T47" fmla="*/ 1 h 137"/>
                <a:gd name="T48" fmla="*/ 1 w 203"/>
                <a:gd name="T49" fmla="*/ 1 h 137"/>
                <a:gd name="T50" fmla="*/ 1 w 203"/>
                <a:gd name="T51" fmla="*/ 1 h 137"/>
                <a:gd name="T52" fmla="*/ 1 w 203"/>
                <a:gd name="T53" fmla="*/ 1 h 137"/>
                <a:gd name="T54" fmla="*/ 1 w 203"/>
                <a:gd name="T55" fmla="*/ 1 h 137"/>
                <a:gd name="T56" fmla="*/ 1 w 203"/>
                <a:gd name="T57" fmla="*/ 1 h 137"/>
                <a:gd name="T58" fmla="*/ 1 w 203"/>
                <a:gd name="T59" fmla="*/ 1 h 137"/>
                <a:gd name="T60" fmla="*/ 1 w 203"/>
                <a:gd name="T61" fmla="*/ 1 h 137"/>
                <a:gd name="T62" fmla="*/ 1 w 203"/>
                <a:gd name="T63" fmla="*/ 1 h 137"/>
                <a:gd name="T64" fmla="*/ 1 w 203"/>
                <a:gd name="T65" fmla="*/ 1 h 137"/>
                <a:gd name="T66" fmla="*/ 1 w 203"/>
                <a:gd name="T67" fmla="*/ 1 h 137"/>
                <a:gd name="T68" fmla="*/ 1 w 203"/>
                <a:gd name="T69" fmla="*/ 0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137"/>
                <a:gd name="T107" fmla="*/ 203 w 203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137">
                  <a:moveTo>
                    <a:pt x="21" y="0"/>
                  </a:moveTo>
                  <a:lnTo>
                    <a:pt x="11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1" y="50"/>
                  </a:lnTo>
                  <a:lnTo>
                    <a:pt x="17" y="57"/>
                  </a:lnTo>
                  <a:lnTo>
                    <a:pt x="22" y="61"/>
                  </a:lnTo>
                  <a:lnTo>
                    <a:pt x="28" y="67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9" y="65"/>
                  </a:lnTo>
                  <a:lnTo>
                    <a:pt x="57" y="61"/>
                  </a:lnTo>
                  <a:lnTo>
                    <a:pt x="64" y="63"/>
                  </a:lnTo>
                  <a:lnTo>
                    <a:pt x="72" y="67"/>
                  </a:lnTo>
                  <a:lnTo>
                    <a:pt x="79" y="71"/>
                  </a:lnTo>
                  <a:lnTo>
                    <a:pt x="89" y="74"/>
                  </a:lnTo>
                  <a:lnTo>
                    <a:pt x="95" y="78"/>
                  </a:lnTo>
                  <a:lnTo>
                    <a:pt x="104" y="84"/>
                  </a:lnTo>
                  <a:lnTo>
                    <a:pt x="110" y="90"/>
                  </a:lnTo>
                  <a:lnTo>
                    <a:pt x="119" y="95"/>
                  </a:lnTo>
                  <a:lnTo>
                    <a:pt x="125" y="99"/>
                  </a:lnTo>
                  <a:lnTo>
                    <a:pt x="133" y="105"/>
                  </a:lnTo>
                  <a:lnTo>
                    <a:pt x="140" y="109"/>
                  </a:lnTo>
                  <a:lnTo>
                    <a:pt x="148" y="114"/>
                  </a:lnTo>
                  <a:lnTo>
                    <a:pt x="154" y="120"/>
                  </a:lnTo>
                  <a:lnTo>
                    <a:pt x="161" y="126"/>
                  </a:lnTo>
                  <a:lnTo>
                    <a:pt x="169" y="132"/>
                  </a:lnTo>
                  <a:lnTo>
                    <a:pt x="176" y="137"/>
                  </a:lnTo>
                  <a:lnTo>
                    <a:pt x="184" y="130"/>
                  </a:lnTo>
                  <a:lnTo>
                    <a:pt x="190" y="124"/>
                  </a:lnTo>
                  <a:lnTo>
                    <a:pt x="195" y="118"/>
                  </a:lnTo>
                  <a:lnTo>
                    <a:pt x="203" y="114"/>
                  </a:lnTo>
                  <a:lnTo>
                    <a:pt x="197" y="109"/>
                  </a:lnTo>
                  <a:lnTo>
                    <a:pt x="194" y="101"/>
                  </a:lnTo>
                  <a:lnTo>
                    <a:pt x="188" y="95"/>
                  </a:lnTo>
                  <a:lnTo>
                    <a:pt x="184" y="92"/>
                  </a:lnTo>
                  <a:lnTo>
                    <a:pt x="178" y="86"/>
                  </a:lnTo>
                  <a:lnTo>
                    <a:pt x="173" y="80"/>
                  </a:lnTo>
                  <a:lnTo>
                    <a:pt x="167" y="74"/>
                  </a:lnTo>
                  <a:lnTo>
                    <a:pt x="163" y="71"/>
                  </a:lnTo>
                  <a:lnTo>
                    <a:pt x="157" y="65"/>
                  </a:lnTo>
                  <a:lnTo>
                    <a:pt x="152" y="61"/>
                  </a:lnTo>
                  <a:lnTo>
                    <a:pt x="146" y="57"/>
                  </a:lnTo>
                  <a:lnTo>
                    <a:pt x="140" y="54"/>
                  </a:lnTo>
                  <a:lnTo>
                    <a:pt x="135" y="50"/>
                  </a:lnTo>
                  <a:lnTo>
                    <a:pt x="129" y="46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4" y="35"/>
                  </a:lnTo>
                  <a:lnTo>
                    <a:pt x="98" y="31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2" y="16"/>
                  </a:lnTo>
                  <a:lnTo>
                    <a:pt x="55" y="14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0" name="Freeform 22"/>
            <p:cNvSpPr>
              <a:spLocks/>
            </p:cNvSpPr>
            <p:nvPr/>
          </p:nvSpPr>
          <p:spPr bwMode="auto">
            <a:xfrm>
              <a:off x="2704" y="1567"/>
              <a:ext cx="410" cy="211"/>
            </a:xfrm>
            <a:custGeom>
              <a:avLst/>
              <a:gdLst>
                <a:gd name="T0" fmla="*/ 1 w 820"/>
                <a:gd name="T1" fmla="*/ 1 h 422"/>
                <a:gd name="T2" fmla="*/ 1 w 820"/>
                <a:gd name="T3" fmla="*/ 0 h 422"/>
                <a:gd name="T4" fmla="*/ 1 w 820"/>
                <a:gd name="T5" fmla="*/ 0 h 422"/>
                <a:gd name="T6" fmla="*/ 1 w 820"/>
                <a:gd name="T7" fmla="*/ 1 h 422"/>
                <a:gd name="T8" fmla="*/ 1 w 820"/>
                <a:gd name="T9" fmla="*/ 1 h 422"/>
                <a:gd name="T10" fmla="*/ 1 w 820"/>
                <a:gd name="T11" fmla="*/ 1 h 422"/>
                <a:gd name="T12" fmla="*/ 1 w 820"/>
                <a:gd name="T13" fmla="*/ 1 h 422"/>
                <a:gd name="T14" fmla="*/ 1 w 820"/>
                <a:gd name="T15" fmla="*/ 1 h 422"/>
                <a:gd name="T16" fmla="*/ 1 w 820"/>
                <a:gd name="T17" fmla="*/ 1 h 422"/>
                <a:gd name="T18" fmla="*/ 1 w 820"/>
                <a:gd name="T19" fmla="*/ 1 h 422"/>
                <a:gd name="T20" fmla="*/ 1 w 820"/>
                <a:gd name="T21" fmla="*/ 1 h 422"/>
                <a:gd name="T22" fmla="*/ 1 w 820"/>
                <a:gd name="T23" fmla="*/ 1 h 422"/>
                <a:gd name="T24" fmla="*/ 0 w 820"/>
                <a:gd name="T25" fmla="*/ 1 h 422"/>
                <a:gd name="T26" fmla="*/ 1 w 820"/>
                <a:gd name="T27" fmla="*/ 1 h 422"/>
                <a:gd name="T28" fmla="*/ 1 w 820"/>
                <a:gd name="T29" fmla="*/ 1 h 422"/>
                <a:gd name="T30" fmla="*/ 1 w 820"/>
                <a:gd name="T31" fmla="*/ 1 h 422"/>
                <a:gd name="T32" fmla="*/ 1 w 820"/>
                <a:gd name="T33" fmla="*/ 1 h 422"/>
                <a:gd name="T34" fmla="*/ 1 w 820"/>
                <a:gd name="T35" fmla="*/ 1 h 422"/>
                <a:gd name="T36" fmla="*/ 1 w 820"/>
                <a:gd name="T37" fmla="*/ 1 h 422"/>
                <a:gd name="T38" fmla="*/ 1 w 820"/>
                <a:gd name="T39" fmla="*/ 1 h 422"/>
                <a:gd name="T40" fmla="*/ 1 w 820"/>
                <a:gd name="T41" fmla="*/ 1 h 422"/>
                <a:gd name="T42" fmla="*/ 1 w 820"/>
                <a:gd name="T43" fmla="*/ 1 h 422"/>
                <a:gd name="T44" fmla="*/ 1 w 820"/>
                <a:gd name="T45" fmla="*/ 1 h 422"/>
                <a:gd name="T46" fmla="*/ 1 w 820"/>
                <a:gd name="T47" fmla="*/ 1 h 422"/>
                <a:gd name="T48" fmla="*/ 1 w 820"/>
                <a:gd name="T49" fmla="*/ 1 h 422"/>
                <a:gd name="T50" fmla="*/ 1 w 820"/>
                <a:gd name="T51" fmla="*/ 1 h 422"/>
                <a:gd name="T52" fmla="*/ 1 w 820"/>
                <a:gd name="T53" fmla="*/ 1 h 422"/>
                <a:gd name="T54" fmla="*/ 1 w 820"/>
                <a:gd name="T55" fmla="*/ 1 h 422"/>
                <a:gd name="T56" fmla="*/ 1 w 820"/>
                <a:gd name="T57" fmla="*/ 1 h 422"/>
                <a:gd name="T58" fmla="*/ 1 w 820"/>
                <a:gd name="T59" fmla="*/ 1 h 422"/>
                <a:gd name="T60" fmla="*/ 1 w 820"/>
                <a:gd name="T61" fmla="*/ 1 h 422"/>
                <a:gd name="T62" fmla="*/ 1 w 820"/>
                <a:gd name="T63" fmla="*/ 1 h 422"/>
                <a:gd name="T64" fmla="*/ 1 w 820"/>
                <a:gd name="T65" fmla="*/ 1 h 422"/>
                <a:gd name="T66" fmla="*/ 1 w 820"/>
                <a:gd name="T67" fmla="*/ 1 h 422"/>
                <a:gd name="T68" fmla="*/ 1 w 820"/>
                <a:gd name="T69" fmla="*/ 1 h 422"/>
                <a:gd name="T70" fmla="*/ 1 w 820"/>
                <a:gd name="T71" fmla="*/ 1 h 422"/>
                <a:gd name="T72" fmla="*/ 1 w 820"/>
                <a:gd name="T73" fmla="*/ 1 h 422"/>
                <a:gd name="T74" fmla="*/ 1 w 820"/>
                <a:gd name="T75" fmla="*/ 1 h 422"/>
                <a:gd name="T76" fmla="*/ 1 w 820"/>
                <a:gd name="T77" fmla="*/ 1 h 422"/>
                <a:gd name="T78" fmla="*/ 1 w 820"/>
                <a:gd name="T79" fmla="*/ 1 h 422"/>
                <a:gd name="T80" fmla="*/ 1 w 820"/>
                <a:gd name="T81" fmla="*/ 1 h 422"/>
                <a:gd name="T82" fmla="*/ 1 w 820"/>
                <a:gd name="T83" fmla="*/ 1 h 422"/>
                <a:gd name="T84" fmla="*/ 1 w 820"/>
                <a:gd name="T85" fmla="*/ 1 h 422"/>
                <a:gd name="T86" fmla="*/ 1 w 820"/>
                <a:gd name="T87" fmla="*/ 1 h 422"/>
                <a:gd name="T88" fmla="*/ 1 w 820"/>
                <a:gd name="T89" fmla="*/ 1 h 422"/>
                <a:gd name="T90" fmla="*/ 1 w 820"/>
                <a:gd name="T91" fmla="*/ 1 h 422"/>
                <a:gd name="T92" fmla="*/ 1 w 820"/>
                <a:gd name="T93" fmla="*/ 1 h 422"/>
                <a:gd name="T94" fmla="*/ 1 w 820"/>
                <a:gd name="T95" fmla="*/ 1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0"/>
                <a:gd name="T145" fmla="*/ 0 h 422"/>
                <a:gd name="T146" fmla="*/ 820 w 820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0" h="422">
                  <a:moveTo>
                    <a:pt x="420" y="11"/>
                  </a:moveTo>
                  <a:lnTo>
                    <a:pt x="411" y="7"/>
                  </a:lnTo>
                  <a:lnTo>
                    <a:pt x="403" y="5"/>
                  </a:lnTo>
                  <a:lnTo>
                    <a:pt x="394" y="4"/>
                  </a:lnTo>
                  <a:lnTo>
                    <a:pt x="384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3" y="2"/>
                  </a:lnTo>
                  <a:lnTo>
                    <a:pt x="293" y="2"/>
                  </a:lnTo>
                  <a:lnTo>
                    <a:pt x="282" y="4"/>
                  </a:lnTo>
                  <a:lnTo>
                    <a:pt x="270" y="5"/>
                  </a:lnTo>
                  <a:lnTo>
                    <a:pt x="259" y="7"/>
                  </a:lnTo>
                  <a:lnTo>
                    <a:pt x="247" y="9"/>
                  </a:lnTo>
                  <a:lnTo>
                    <a:pt x="236" y="11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2" y="21"/>
                  </a:lnTo>
                  <a:lnTo>
                    <a:pt x="190" y="23"/>
                  </a:lnTo>
                  <a:lnTo>
                    <a:pt x="181" y="26"/>
                  </a:lnTo>
                  <a:lnTo>
                    <a:pt x="170" y="32"/>
                  </a:lnTo>
                  <a:lnTo>
                    <a:pt x="158" y="34"/>
                  </a:lnTo>
                  <a:lnTo>
                    <a:pt x="149" y="40"/>
                  </a:lnTo>
                  <a:lnTo>
                    <a:pt x="137" y="43"/>
                  </a:lnTo>
                  <a:lnTo>
                    <a:pt x="128" y="49"/>
                  </a:lnTo>
                  <a:lnTo>
                    <a:pt x="118" y="53"/>
                  </a:lnTo>
                  <a:lnTo>
                    <a:pt x="109" y="59"/>
                  </a:lnTo>
                  <a:lnTo>
                    <a:pt x="99" y="64"/>
                  </a:lnTo>
                  <a:lnTo>
                    <a:pt x="90" y="70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5" y="87"/>
                  </a:lnTo>
                  <a:lnTo>
                    <a:pt x="57" y="93"/>
                  </a:lnTo>
                  <a:lnTo>
                    <a:pt x="48" y="99"/>
                  </a:lnTo>
                  <a:lnTo>
                    <a:pt x="42" y="106"/>
                  </a:lnTo>
                  <a:lnTo>
                    <a:pt x="36" y="114"/>
                  </a:lnTo>
                  <a:lnTo>
                    <a:pt x="31" y="121"/>
                  </a:lnTo>
                  <a:lnTo>
                    <a:pt x="25" y="127"/>
                  </a:lnTo>
                  <a:lnTo>
                    <a:pt x="19" y="135"/>
                  </a:lnTo>
                  <a:lnTo>
                    <a:pt x="14" y="142"/>
                  </a:lnTo>
                  <a:lnTo>
                    <a:pt x="12" y="150"/>
                  </a:lnTo>
                  <a:lnTo>
                    <a:pt x="8" y="158"/>
                  </a:lnTo>
                  <a:lnTo>
                    <a:pt x="4" y="165"/>
                  </a:lnTo>
                  <a:lnTo>
                    <a:pt x="2" y="175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9"/>
                  </a:lnTo>
                  <a:lnTo>
                    <a:pt x="2" y="216"/>
                  </a:lnTo>
                  <a:lnTo>
                    <a:pt x="2" y="226"/>
                  </a:lnTo>
                  <a:lnTo>
                    <a:pt x="6" y="234"/>
                  </a:lnTo>
                  <a:lnTo>
                    <a:pt x="8" y="243"/>
                  </a:lnTo>
                  <a:lnTo>
                    <a:pt x="14" y="254"/>
                  </a:lnTo>
                  <a:lnTo>
                    <a:pt x="19" y="264"/>
                  </a:lnTo>
                  <a:lnTo>
                    <a:pt x="25" y="273"/>
                  </a:lnTo>
                  <a:lnTo>
                    <a:pt x="33" y="283"/>
                  </a:lnTo>
                  <a:lnTo>
                    <a:pt x="40" y="294"/>
                  </a:lnTo>
                  <a:lnTo>
                    <a:pt x="48" y="304"/>
                  </a:lnTo>
                  <a:lnTo>
                    <a:pt x="59" y="313"/>
                  </a:lnTo>
                  <a:lnTo>
                    <a:pt x="69" y="323"/>
                  </a:lnTo>
                  <a:lnTo>
                    <a:pt x="80" y="334"/>
                  </a:lnTo>
                  <a:lnTo>
                    <a:pt x="93" y="331"/>
                  </a:lnTo>
                  <a:lnTo>
                    <a:pt x="105" y="329"/>
                  </a:lnTo>
                  <a:lnTo>
                    <a:pt x="118" y="325"/>
                  </a:lnTo>
                  <a:lnTo>
                    <a:pt x="132" y="323"/>
                  </a:lnTo>
                  <a:lnTo>
                    <a:pt x="143" y="321"/>
                  </a:lnTo>
                  <a:lnTo>
                    <a:pt x="154" y="321"/>
                  </a:lnTo>
                  <a:lnTo>
                    <a:pt x="166" y="319"/>
                  </a:lnTo>
                  <a:lnTo>
                    <a:pt x="179" y="319"/>
                  </a:lnTo>
                  <a:lnTo>
                    <a:pt x="190" y="317"/>
                  </a:lnTo>
                  <a:lnTo>
                    <a:pt x="204" y="317"/>
                  </a:lnTo>
                  <a:lnTo>
                    <a:pt x="215" y="317"/>
                  </a:lnTo>
                  <a:lnTo>
                    <a:pt x="227" y="319"/>
                  </a:lnTo>
                  <a:lnTo>
                    <a:pt x="238" y="319"/>
                  </a:lnTo>
                  <a:lnTo>
                    <a:pt x="251" y="321"/>
                  </a:lnTo>
                  <a:lnTo>
                    <a:pt x="263" y="321"/>
                  </a:lnTo>
                  <a:lnTo>
                    <a:pt x="276" y="323"/>
                  </a:lnTo>
                  <a:lnTo>
                    <a:pt x="287" y="325"/>
                  </a:lnTo>
                  <a:lnTo>
                    <a:pt x="299" y="327"/>
                  </a:lnTo>
                  <a:lnTo>
                    <a:pt x="308" y="327"/>
                  </a:lnTo>
                  <a:lnTo>
                    <a:pt x="322" y="331"/>
                  </a:lnTo>
                  <a:lnTo>
                    <a:pt x="333" y="332"/>
                  </a:lnTo>
                  <a:lnTo>
                    <a:pt x="344" y="334"/>
                  </a:lnTo>
                  <a:lnTo>
                    <a:pt x="356" y="336"/>
                  </a:lnTo>
                  <a:lnTo>
                    <a:pt x="367" y="340"/>
                  </a:lnTo>
                  <a:lnTo>
                    <a:pt x="379" y="342"/>
                  </a:lnTo>
                  <a:lnTo>
                    <a:pt x="390" y="346"/>
                  </a:lnTo>
                  <a:lnTo>
                    <a:pt x="401" y="348"/>
                  </a:lnTo>
                  <a:lnTo>
                    <a:pt x="413" y="351"/>
                  </a:lnTo>
                  <a:lnTo>
                    <a:pt x="424" y="353"/>
                  </a:lnTo>
                  <a:lnTo>
                    <a:pt x="436" y="357"/>
                  </a:lnTo>
                  <a:lnTo>
                    <a:pt x="447" y="361"/>
                  </a:lnTo>
                  <a:lnTo>
                    <a:pt x="458" y="365"/>
                  </a:lnTo>
                  <a:lnTo>
                    <a:pt x="468" y="367"/>
                  </a:lnTo>
                  <a:lnTo>
                    <a:pt x="479" y="370"/>
                  </a:lnTo>
                  <a:lnTo>
                    <a:pt x="491" y="372"/>
                  </a:lnTo>
                  <a:lnTo>
                    <a:pt x="502" y="376"/>
                  </a:lnTo>
                  <a:lnTo>
                    <a:pt x="512" y="380"/>
                  </a:lnTo>
                  <a:lnTo>
                    <a:pt x="523" y="382"/>
                  </a:lnTo>
                  <a:lnTo>
                    <a:pt x="534" y="386"/>
                  </a:lnTo>
                  <a:lnTo>
                    <a:pt x="546" y="389"/>
                  </a:lnTo>
                  <a:lnTo>
                    <a:pt x="555" y="391"/>
                  </a:lnTo>
                  <a:lnTo>
                    <a:pt x="567" y="395"/>
                  </a:lnTo>
                  <a:lnTo>
                    <a:pt x="578" y="397"/>
                  </a:lnTo>
                  <a:lnTo>
                    <a:pt x="590" y="401"/>
                  </a:lnTo>
                  <a:lnTo>
                    <a:pt x="601" y="403"/>
                  </a:lnTo>
                  <a:lnTo>
                    <a:pt x="611" y="405"/>
                  </a:lnTo>
                  <a:lnTo>
                    <a:pt x="622" y="408"/>
                  </a:lnTo>
                  <a:lnTo>
                    <a:pt x="633" y="410"/>
                  </a:lnTo>
                  <a:lnTo>
                    <a:pt x="645" y="410"/>
                  </a:lnTo>
                  <a:lnTo>
                    <a:pt x="656" y="412"/>
                  </a:lnTo>
                  <a:lnTo>
                    <a:pt x="666" y="414"/>
                  </a:lnTo>
                  <a:lnTo>
                    <a:pt x="677" y="416"/>
                  </a:lnTo>
                  <a:lnTo>
                    <a:pt x="688" y="418"/>
                  </a:lnTo>
                  <a:lnTo>
                    <a:pt x="700" y="418"/>
                  </a:lnTo>
                  <a:lnTo>
                    <a:pt x="711" y="420"/>
                  </a:lnTo>
                  <a:lnTo>
                    <a:pt x="723" y="422"/>
                  </a:lnTo>
                  <a:lnTo>
                    <a:pt x="732" y="422"/>
                  </a:lnTo>
                  <a:lnTo>
                    <a:pt x="744" y="422"/>
                  </a:lnTo>
                  <a:lnTo>
                    <a:pt x="755" y="422"/>
                  </a:lnTo>
                  <a:lnTo>
                    <a:pt x="766" y="422"/>
                  </a:lnTo>
                  <a:lnTo>
                    <a:pt x="776" y="420"/>
                  </a:lnTo>
                  <a:lnTo>
                    <a:pt x="787" y="420"/>
                  </a:lnTo>
                  <a:lnTo>
                    <a:pt x="799" y="420"/>
                  </a:lnTo>
                  <a:lnTo>
                    <a:pt x="810" y="418"/>
                  </a:lnTo>
                  <a:lnTo>
                    <a:pt x="812" y="407"/>
                  </a:lnTo>
                  <a:lnTo>
                    <a:pt x="816" y="395"/>
                  </a:lnTo>
                  <a:lnTo>
                    <a:pt x="818" y="384"/>
                  </a:lnTo>
                  <a:lnTo>
                    <a:pt x="820" y="372"/>
                  </a:lnTo>
                  <a:lnTo>
                    <a:pt x="820" y="361"/>
                  </a:lnTo>
                  <a:lnTo>
                    <a:pt x="820" y="350"/>
                  </a:lnTo>
                  <a:lnTo>
                    <a:pt x="820" y="338"/>
                  </a:lnTo>
                  <a:lnTo>
                    <a:pt x="820" y="329"/>
                  </a:lnTo>
                  <a:lnTo>
                    <a:pt x="818" y="317"/>
                  </a:lnTo>
                  <a:lnTo>
                    <a:pt x="818" y="310"/>
                  </a:lnTo>
                  <a:lnTo>
                    <a:pt x="816" y="298"/>
                  </a:lnTo>
                  <a:lnTo>
                    <a:pt x="814" y="291"/>
                  </a:lnTo>
                  <a:lnTo>
                    <a:pt x="810" y="281"/>
                  </a:lnTo>
                  <a:lnTo>
                    <a:pt x="808" y="272"/>
                  </a:lnTo>
                  <a:lnTo>
                    <a:pt x="804" y="262"/>
                  </a:lnTo>
                  <a:lnTo>
                    <a:pt x="802" y="254"/>
                  </a:lnTo>
                  <a:lnTo>
                    <a:pt x="797" y="245"/>
                  </a:lnTo>
                  <a:lnTo>
                    <a:pt x="793" y="235"/>
                  </a:lnTo>
                  <a:lnTo>
                    <a:pt x="787" y="228"/>
                  </a:lnTo>
                  <a:lnTo>
                    <a:pt x="783" y="220"/>
                  </a:lnTo>
                  <a:lnTo>
                    <a:pt x="778" y="213"/>
                  </a:lnTo>
                  <a:lnTo>
                    <a:pt x="772" y="205"/>
                  </a:lnTo>
                  <a:lnTo>
                    <a:pt x="766" y="197"/>
                  </a:lnTo>
                  <a:lnTo>
                    <a:pt x="761" y="190"/>
                  </a:lnTo>
                  <a:lnTo>
                    <a:pt x="755" y="182"/>
                  </a:lnTo>
                  <a:lnTo>
                    <a:pt x="747" y="177"/>
                  </a:lnTo>
                  <a:lnTo>
                    <a:pt x="740" y="169"/>
                  </a:lnTo>
                  <a:lnTo>
                    <a:pt x="734" y="163"/>
                  </a:lnTo>
                  <a:lnTo>
                    <a:pt x="726" y="156"/>
                  </a:lnTo>
                  <a:lnTo>
                    <a:pt x="719" y="150"/>
                  </a:lnTo>
                  <a:lnTo>
                    <a:pt x="711" y="144"/>
                  </a:lnTo>
                  <a:lnTo>
                    <a:pt x="704" y="139"/>
                  </a:lnTo>
                  <a:lnTo>
                    <a:pt x="696" y="133"/>
                  </a:lnTo>
                  <a:lnTo>
                    <a:pt x="687" y="127"/>
                  </a:lnTo>
                  <a:lnTo>
                    <a:pt x="679" y="121"/>
                  </a:lnTo>
                  <a:lnTo>
                    <a:pt x="671" y="116"/>
                  </a:lnTo>
                  <a:lnTo>
                    <a:pt x="662" y="110"/>
                  </a:lnTo>
                  <a:lnTo>
                    <a:pt x="652" y="104"/>
                  </a:lnTo>
                  <a:lnTo>
                    <a:pt x="645" y="99"/>
                  </a:lnTo>
                  <a:lnTo>
                    <a:pt x="635" y="95"/>
                  </a:lnTo>
                  <a:lnTo>
                    <a:pt x="626" y="89"/>
                  </a:lnTo>
                  <a:lnTo>
                    <a:pt x="616" y="83"/>
                  </a:lnTo>
                  <a:lnTo>
                    <a:pt x="609" y="80"/>
                  </a:lnTo>
                  <a:lnTo>
                    <a:pt x="599" y="76"/>
                  </a:lnTo>
                  <a:lnTo>
                    <a:pt x="590" y="70"/>
                  </a:lnTo>
                  <a:lnTo>
                    <a:pt x="580" y="66"/>
                  </a:lnTo>
                  <a:lnTo>
                    <a:pt x="571" y="62"/>
                  </a:lnTo>
                  <a:lnTo>
                    <a:pt x="563" y="61"/>
                  </a:lnTo>
                  <a:lnTo>
                    <a:pt x="552" y="55"/>
                  </a:lnTo>
                  <a:lnTo>
                    <a:pt x="542" y="51"/>
                  </a:lnTo>
                  <a:lnTo>
                    <a:pt x="534" y="47"/>
                  </a:lnTo>
                  <a:lnTo>
                    <a:pt x="525" y="45"/>
                  </a:lnTo>
                  <a:lnTo>
                    <a:pt x="515" y="42"/>
                  </a:lnTo>
                  <a:lnTo>
                    <a:pt x="506" y="38"/>
                  </a:lnTo>
                  <a:lnTo>
                    <a:pt x="496" y="34"/>
                  </a:lnTo>
                  <a:lnTo>
                    <a:pt x="489" y="32"/>
                  </a:lnTo>
                  <a:lnTo>
                    <a:pt x="479" y="28"/>
                  </a:lnTo>
                  <a:lnTo>
                    <a:pt x="470" y="26"/>
                  </a:lnTo>
                  <a:lnTo>
                    <a:pt x="460" y="23"/>
                  </a:lnTo>
                  <a:lnTo>
                    <a:pt x="453" y="21"/>
                  </a:lnTo>
                  <a:lnTo>
                    <a:pt x="445" y="17"/>
                  </a:lnTo>
                  <a:lnTo>
                    <a:pt x="436" y="15"/>
                  </a:lnTo>
                  <a:lnTo>
                    <a:pt x="428" y="13"/>
                  </a:lnTo>
                  <a:lnTo>
                    <a:pt x="420" y="11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1" name="Freeform 23"/>
            <p:cNvSpPr>
              <a:spLocks/>
            </p:cNvSpPr>
            <p:nvPr/>
          </p:nvSpPr>
          <p:spPr bwMode="auto">
            <a:xfrm>
              <a:off x="2677" y="1700"/>
              <a:ext cx="423" cy="153"/>
            </a:xfrm>
            <a:custGeom>
              <a:avLst/>
              <a:gdLst>
                <a:gd name="T0" fmla="*/ 0 w 848"/>
                <a:gd name="T1" fmla="*/ 0 h 306"/>
                <a:gd name="T2" fmla="*/ 0 w 848"/>
                <a:gd name="T3" fmla="*/ 1 h 306"/>
                <a:gd name="T4" fmla="*/ 0 w 848"/>
                <a:gd name="T5" fmla="*/ 1 h 306"/>
                <a:gd name="T6" fmla="*/ 0 w 848"/>
                <a:gd name="T7" fmla="*/ 1 h 306"/>
                <a:gd name="T8" fmla="*/ 0 w 848"/>
                <a:gd name="T9" fmla="*/ 1 h 306"/>
                <a:gd name="T10" fmla="*/ 0 w 848"/>
                <a:gd name="T11" fmla="*/ 1 h 306"/>
                <a:gd name="T12" fmla="*/ 0 w 848"/>
                <a:gd name="T13" fmla="*/ 1 h 306"/>
                <a:gd name="T14" fmla="*/ 0 w 848"/>
                <a:gd name="T15" fmla="*/ 1 h 306"/>
                <a:gd name="T16" fmla="*/ 0 w 848"/>
                <a:gd name="T17" fmla="*/ 1 h 306"/>
                <a:gd name="T18" fmla="*/ 0 w 848"/>
                <a:gd name="T19" fmla="*/ 1 h 306"/>
                <a:gd name="T20" fmla="*/ 0 w 848"/>
                <a:gd name="T21" fmla="*/ 1 h 306"/>
                <a:gd name="T22" fmla="*/ 0 w 848"/>
                <a:gd name="T23" fmla="*/ 1 h 306"/>
                <a:gd name="T24" fmla="*/ 0 w 848"/>
                <a:gd name="T25" fmla="*/ 1 h 306"/>
                <a:gd name="T26" fmla="*/ 0 w 848"/>
                <a:gd name="T27" fmla="*/ 1 h 306"/>
                <a:gd name="T28" fmla="*/ 0 w 848"/>
                <a:gd name="T29" fmla="*/ 1 h 306"/>
                <a:gd name="T30" fmla="*/ 0 w 848"/>
                <a:gd name="T31" fmla="*/ 1 h 306"/>
                <a:gd name="T32" fmla="*/ 0 w 848"/>
                <a:gd name="T33" fmla="*/ 1 h 306"/>
                <a:gd name="T34" fmla="*/ 0 w 848"/>
                <a:gd name="T35" fmla="*/ 1 h 306"/>
                <a:gd name="T36" fmla="*/ 0 w 848"/>
                <a:gd name="T37" fmla="*/ 1 h 306"/>
                <a:gd name="T38" fmla="*/ 0 w 848"/>
                <a:gd name="T39" fmla="*/ 1 h 306"/>
                <a:gd name="T40" fmla="*/ 0 w 848"/>
                <a:gd name="T41" fmla="*/ 1 h 306"/>
                <a:gd name="T42" fmla="*/ 0 w 848"/>
                <a:gd name="T43" fmla="*/ 1 h 306"/>
                <a:gd name="T44" fmla="*/ 0 w 848"/>
                <a:gd name="T45" fmla="*/ 1 h 306"/>
                <a:gd name="T46" fmla="*/ 0 w 848"/>
                <a:gd name="T47" fmla="*/ 1 h 306"/>
                <a:gd name="T48" fmla="*/ 0 w 848"/>
                <a:gd name="T49" fmla="*/ 1 h 306"/>
                <a:gd name="T50" fmla="*/ 0 w 848"/>
                <a:gd name="T51" fmla="*/ 1 h 306"/>
                <a:gd name="T52" fmla="*/ 0 w 848"/>
                <a:gd name="T53" fmla="*/ 1 h 306"/>
                <a:gd name="T54" fmla="*/ 0 w 848"/>
                <a:gd name="T55" fmla="*/ 1 h 306"/>
                <a:gd name="T56" fmla="*/ 0 w 848"/>
                <a:gd name="T57" fmla="*/ 1 h 306"/>
                <a:gd name="T58" fmla="*/ 0 w 848"/>
                <a:gd name="T59" fmla="*/ 1 h 306"/>
                <a:gd name="T60" fmla="*/ 0 w 848"/>
                <a:gd name="T61" fmla="*/ 1 h 306"/>
                <a:gd name="T62" fmla="*/ 0 w 848"/>
                <a:gd name="T63" fmla="*/ 1 h 306"/>
                <a:gd name="T64" fmla="*/ 0 w 848"/>
                <a:gd name="T65" fmla="*/ 1 h 306"/>
                <a:gd name="T66" fmla="*/ 0 w 848"/>
                <a:gd name="T67" fmla="*/ 1 h 306"/>
                <a:gd name="T68" fmla="*/ 0 w 848"/>
                <a:gd name="T69" fmla="*/ 1 h 306"/>
                <a:gd name="T70" fmla="*/ 0 w 848"/>
                <a:gd name="T71" fmla="*/ 1 h 306"/>
                <a:gd name="T72" fmla="*/ 0 w 848"/>
                <a:gd name="T73" fmla="*/ 1 h 306"/>
                <a:gd name="T74" fmla="*/ 0 w 848"/>
                <a:gd name="T75" fmla="*/ 1 h 306"/>
                <a:gd name="T76" fmla="*/ 0 w 848"/>
                <a:gd name="T77" fmla="*/ 1 h 306"/>
                <a:gd name="T78" fmla="*/ 0 w 848"/>
                <a:gd name="T79" fmla="*/ 1 h 306"/>
                <a:gd name="T80" fmla="*/ 0 w 848"/>
                <a:gd name="T81" fmla="*/ 1 h 306"/>
                <a:gd name="T82" fmla="*/ 0 w 848"/>
                <a:gd name="T83" fmla="*/ 1 h 306"/>
                <a:gd name="T84" fmla="*/ 0 w 848"/>
                <a:gd name="T85" fmla="*/ 1 h 306"/>
                <a:gd name="T86" fmla="*/ 0 w 848"/>
                <a:gd name="T87" fmla="*/ 1 h 306"/>
                <a:gd name="T88" fmla="*/ 0 w 848"/>
                <a:gd name="T89" fmla="*/ 1 h 306"/>
                <a:gd name="T90" fmla="*/ 0 w 848"/>
                <a:gd name="T91" fmla="*/ 1 h 306"/>
                <a:gd name="T92" fmla="*/ 0 w 848"/>
                <a:gd name="T93" fmla="*/ 1 h 306"/>
                <a:gd name="T94" fmla="*/ 0 w 848"/>
                <a:gd name="T95" fmla="*/ 1 h 306"/>
                <a:gd name="T96" fmla="*/ 0 w 848"/>
                <a:gd name="T97" fmla="*/ 1 h 306"/>
                <a:gd name="T98" fmla="*/ 0 w 848"/>
                <a:gd name="T99" fmla="*/ 1 h 306"/>
                <a:gd name="T100" fmla="*/ 0 w 848"/>
                <a:gd name="T101" fmla="*/ 1 h 306"/>
                <a:gd name="T102" fmla="*/ 0 w 848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8"/>
                <a:gd name="T157" fmla="*/ 0 h 306"/>
                <a:gd name="T158" fmla="*/ 848 w 848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8" h="306">
                  <a:moveTo>
                    <a:pt x="304" y="0"/>
                  </a:moveTo>
                  <a:lnTo>
                    <a:pt x="301" y="0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85" y="2"/>
                  </a:lnTo>
                  <a:lnTo>
                    <a:pt x="278" y="2"/>
                  </a:lnTo>
                  <a:lnTo>
                    <a:pt x="270" y="4"/>
                  </a:lnTo>
                  <a:lnTo>
                    <a:pt x="263" y="6"/>
                  </a:lnTo>
                  <a:lnTo>
                    <a:pt x="255" y="7"/>
                  </a:lnTo>
                  <a:lnTo>
                    <a:pt x="244" y="9"/>
                  </a:lnTo>
                  <a:lnTo>
                    <a:pt x="234" y="11"/>
                  </a:lnTo>
                  <a:lnTo>
                    <a:pt x="225" y="13"/>
                  </a:lnTo>
                  <a:lnTo>
                    <a:pt x="215" y="17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8" y="21"/>
                  </a:lnTo>
                  <a:lnTo>
                    <a:pt x="194" y="23"/>
                  </a:lnTo>
                  <a:lnTo>
                    <a:pt x="188" y="23"/>
                  </a:lnTo>
                  <a:lnTo>
                    <a:pt x="183" y="25"/>
                  </a:lnTo>
                  <a:lnTo>
                    <a:pt x="177" y="26"/>
                  </a:lnTo>
                  <a:lnTo>
                    <a:pt x="171" y="28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52" y="32"/>
                  </a:lnTo>
                  <a:lnTo>
                    <a:pt x="147" y="34"/>
                  </a:lnTo>
                  <a:lnTo>
                    <a:pt x="141" y="34"/>
                  </a:lnTo>
                  <a:lnTo>
                    <a:pt x="135" y="36"/>
                  </a:lnTo>
                  <a:lnTo>
                    <a:pt x="129" y="38"/>
                  </a:lnTo>
                  <a:lnTo>
                    <a:pt x="124" y="40"/>
                  </a:lnTo>
                  <a:lnTo>
                    <a:pt x="118" y="40"/>
                  </a:lnTo>
                  <a:lnTo>
                    <a:pt x="112" y="42"/>
                  </a:lnTo>
                  <a:lnTo>
                    <a:pt x="107" y="44"/>
                  </a:lnTo>
                  <a:lnTo>
                    <a:pt x="101" y="45"/>
                  </a:lnTo>
                  <a:lnTo>
                    <a:pt x="95" y="45"/>
                  </a:lnTo>
                  <a:lnTo>
                    <a:pt x="90" y="47"/>
                  </a:lnTo>
                  <a:lnTo>
                    <a:pt x="84" y="49"/>
                  </a:lnTo>
                  <a:lnTo>
                    <a:pt x="78" y="49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5" y="55"/>
                  </a:lnTo>
                  <a:lnTo>
                    <a:pt x="50" y="55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4" y="61"/>
                  </a:lnTo>
                  <a:lnTo>
                    <a:pt x="25" y="63"/>
                  </a:lnTo>
                  <a:lnTo>
                    <a:pt x="15" y="65"/>
                  </a:lnTo>
                  <a:lnTo>
                    <a:pt x="8" y="66"/>
                  </a:lnTo>
                  <a:lnTo>
                    <a:pt x="0" y="68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21" y="93"/>
                  </a:lnTo>
                  <a:lnTo>
                    <a:pt x="25" y="99"/>
                  </a:lnTo>
                  <a:lnTo>
                    <a:pt x="31" y="106"/>
                  </a:lnTo>
                  <a:lnTo>
                    <a:pt x="34" y="114"/>
                  </a:lnTo>
                  <a:lnTo>
                    <a:pt x="40" y="122"/>
                  </a:lnTo>
                  <a:lnTo>
                    <a:pt x="44" y="127"/>
                  </a:lnTo>
                  <a:lnTo>
                    <a:pt x="48" y="135"/>
                  </a:lnTo>
                  <a:lnTo>
                    <a:pt x="50" y="142"/>
                  </a:lnTo>
                  <a:lnTo>
                    <a:pt x="55" y="150"/>
                  </a:lnTo>
                  <a:lnTo>
                    <a:pt x="57" y="160"/>
                  </a:lnTo>
                  <a:lnTo>
                    <a:pt x="61" y="167"/>
                  </a:lnTo>
                  <a:lnTo>
                    <a:pt x="65" y="177"/>
                  </a:lnTo>
                  <a:lnTo>
                    <a:pt x="69" y="188"/>
                  </a:lnTo>
                  <a:lnTo>
                    <a:pt x="80" y="184"/>
                  </a:lnTo>
                  <a:lnTo>
                    <a:pt x="93" y="184"/>
                  </a:lnTo>
                  <a:lnTo>
                    <a:pt x="105" y="182"/>
                  </a:lnTo>
                  <a:lnTo>
                    <a:pt x="118" y="180"/>
                  </a:lnTo>
                  <a:lnTo>
                    <a:pt x="129" y="180"/>
                  </a:lnTo>
                  <a:lnTo>
                    <a:pt x="143" y="179"/>
                  </a:lnTo>
                  <a:lnTo>
                    <a:pt x="154" y="179"/>
                  </a:lnTo>
                  <a:lnTo>
                    <a:pt x="167" y="179"/>
                  </a:lnTo>
                  <a:lnTo>
                    <a:pt x="179" y="177"/>
                  </a:lnTo>
                  <a:lnTo>
                    <a:pt x="190" y="177"/>
                  </a:lnTo>
                  <a:lnTo>
                    <a:pt x="202" y="177"/>
                  </a:lnTo>
                  <a:lnTo>
                    <a:pt x="213" y="177"/>
                  </a:lnTo>
                  <a:lnTo>
                    <a:pt x="225" y="177"/>
                  </a:lnTo>
                  <a:lnTo>
                    <a:pt x="238" y="177"/>
                  </a:lnTo>
                  <a:lnTo>
                    <a:pt x="249" y="179"/>
                  </a:lnTo>
                  <a:lnTo>
                    <a:pt x="261" y="179"/>
                  </a:lnTo>
                  <a:lnTo>
                    <a:pt x="272" y="179"/>
                  </a:lnTo>
                  <a:lnTo>
                    <a:pt x="282" y="179"/>
                  </a:lnTo>
                  <a:lnTo>
                    <a:pt x="293" y="180"/>
                  </a:lnTo>
                  <a:lnTo>
                    <a:pt x="304" y="180"/>
                  </a:lnTo>
                  <a:lnTo>
                    <a:pt x="316" y="182"/>
                  </a:lnTo>
                  <a:lnTo>
                    <a:pt x="327" y="184"/>
                  </a:lnTo>
                  <a:lnTo>
                    <a:pt x="339" y="184"/>
                  </a:lnTo>
                  <a:lnTo>
                    <a:pt x="350" y="186"/>
                  </a:lnTo>
                  <a:lnTo>
                    <a:pt x="361" y="188"/>
                  </a:lnTo>
                  <a:lnTo>
                    <a:pt x="371" y="190"/>
                  </a:lnTo>
                  <a:lnTo>
                    <a:pt x="382" y="190"/>
                  </a:lnTo>
                  <a:lnTo>
                    <a:pt x="394" y="192"/>
                  </a:lnTo>
                  <a:lnTo>
                    <a:pt x="403" y="194"/>
                  </a:lnTo>
                  <a:lnTo>
                    <a:pt x="415" y="196"/>
                  </a:lnTo>
                  <a:lnTo>
                    <a:pt x="426" y="199"/>
                  </a:lnTo>
                  <a:lnTo>
                    <a:pt x="437" y="201"/>
                  </a:lnTo>
                  <a:lnTo>
                    <a:pt x="447" y="203"/>
                  </a:lnTo>
                  <a:lnTo>
                    <a:pt x="458" y="205"/>
                  </a:lnTo>
                  <a:lnTo>
                    <a:pt x="468" y="207"/>
                  </a:lnTo>
                  <a:lnTo>
                    <a:pt x="479" y="211"/>
                  </a:lnTo>
                  <a:lnTo>
                    <a:pt x="491" y="213"/>
                  </a:lnTo>
                  <a:lnTo>
                    <a:pt x="500" y="217"/>
                  </a:lnTo>
                  <a:lnTo>
                    <a:pt x="512" y="218"/>
                  </a:lnTo>
                  <a:lnTo>
                    <a:pt x="521" y="222"/>
                  </a:lnTo>
                  <a:lnTo>
                    <a:pt x="532" y="224"/>
                  </a:lnTo>
                  <a:lnTo>
                    <a:pt x="542" y="226"/>
                  </a:lnTo>
                  <a:lnTo>
                    <a:pt x="553" y="230"/>
                  </a:lnTo>
                  <a:lnTo>
                    <a:pt x="565" y="232"/>
                  </a:lnTo>
                  <a:lnTo>
                    <a:pt x="574" y="236"/>
                  </a:lnTo>
                  <a:lnTo>
                    <a:pt x="586" y="239"/>
                  </a:lnTo>
                  <a:lnTo>
                    <a:pt x="595" y="243"/>
                  </a:lnTo>
                  <a:lnTo>
                    <a:pt x="607" y="247"/>
                  </a:lnTo>
                  <a:lnTo>
                    <a:pt x="618" y="249"/>
                  </a:lnTo>
                  <a:lnTo>
                    <a:pt x="627" y="253"/>
                  </a:lnTo>
                  <a:lnTo>
                    <a:pt x="639" y="257"/>
                  </a:lnTo>
                  <a:lnTo>
                    <a:pt x="650" y="260"/>
                  </a:lnTo>
                  <a:lnTo>
                    <a:pt x="660" y="262"/>
                  </a:lnTo>
                  <a:lnTo>
                    <a:pt x="671" y="266"/>
                  </a:lnTo>
                  <a:lnTo>
                    <a:pt x="681" y="270"/>
                  </a:lnTo>
                  <a:lnTo>
                    <a:pt x="692" y="276"/>
                  </a:lnTo>
                  <a:lnTo>
                    <a:pt x="704" y="277"/>
                  </a:lnTo>
                  <a:lnTo>
                    <a:pt x="715" y="283"/>
                  </a:lnTo>
                  <a:lnTo>
                    <a:pt x="726" y="285"/>
                  </a:lnTo>
                  <a:lnTo>
                    <a:pt x="738" y="291"/>
                  </a:lnTo>
                  <a:lnTo>
                    <a:pt x="747" y="295"/>
                  </a:lnTo>
                  <a:lnTo>
                    <a:pt x="759" y="298"/>
                  </a:lnTo>
                  <a:lnTo>
                    <a:pt x="770" y="302"/>
                  </a:lnTo>
                  <a:lnTo>
                    <a:pt x="781" y="306"/>
                  </a:lnTo>
                  <a:lnTo>
                    <a:pt x="785" y="300"/>
                  </a:lnTo>
                  <a:lnTo>
                    <a:pt x="789" y="293"/>
                  </a:lnTo>
                  <a:lnTo>
                    <a:pt x="793" y="287"/>
                  </a:lnTo>
                  <a:lnTo>
                    <a:pt x="797" y="281"/>
                  </a:lnTo>
                  <a:lnTo>
                    <a:pt x="800" y="274"/>
                  </a:lnTo>
                  <a:lnTo>
                    <a:pt x="806" y="268"/>
                  </a:lnTo>
                  <a:lnTo>
                    <a:pt x="810" y="260"/>
                  </a:lnTo>
                  <a:lnTo>
                    <a:pt x="816" y="255"/>
                  </a:lnTo>
                  <a:lnTo>
                    <a:pt x="819" y="249"/>
                  </a:lnTo>
                  <a:lnTo>
                    <a:pt x="823" y="241"/>
                  </a:lnTo>
                  <a:lnTo>
                    <a:pt x="827" y="236"/>
                  </a:lnTo>
                  <a:lnTo>
                    <a:pt x="833" y="230"/>
                  </a:lnTo>
                  <a:lnTo>
                    <a:pt x="837" y="222"/>
                  </a:lnTo>
                  <a:lnTo>
                    <a:pt x="840" y="217"/>
                  </a:lnTo>
                  <a:lnTo>
                    <a:pt x="844" y="211"/>
                  </a:lnTo>
                  <a:lnTo>
                    <a:pt x="848" y="205"/>
                  </a:lnTo>
                  <a:lnTo>
                    <a:pt x="840" y="196"/>
                  </a:lnTo>
                  <a:lnTo>
                    <a:pt x="833" y="190"/>
                  </a:lnTo>
                  <a:lnTo>
                    <a:pt x="825" y="182"/>
                  </a:lnTo>
                  <a:lnTo>
                    <a:pt x="819" y="177"/>
                  </a:lnTo>
                  <a:lnTo>
                    <a:pt x="812" y="169"/>
                  </a:lnTo>
                  <a:lnTo>
                    <a:pt x="804" y="163"/>
                  </a:lnTo>
                  <a:lnTo>
                    <a:pt x="797" y="158"/>
                  </a:lnTo>
                  <a:lnTo>
                    <a:pt x="789" y="152"/>
                  </a:lnTo>
                  <a:lnTo>
                    <a:pt x="781" y="146"/>
                  </a:lnTo>
                  <a:lnTo>
                    <a:pt x="774" y="142"/>
                  </a:lnTo>
                  <a:lnTo>
                    <a:pt x="766" y="137"/>
                  </a:lnTo>
                  <a:lnTo>
                    <a:pt x="759" y="131"/>
                  </a:lnTo>
                  <a:lnTo>
                    <a:pt x="749" y="125"/>
                  </a:lnTo>
                  <a:lnTo>
                    <a:pt x="742" y="122"/>
                  </a:lnTo>
                  <a:lnTo>
                    <a:pt x="736" y="116"/>
                  </a:lnTo>
                  <a:lnTo>
                    <a:pt x="728" y="112"/>
                  </a:lnTo>
                  <a:lnTo>
                    <a:pt x="719" y="106"/>
                  </a:lnTo>
                  <a:lnTo>
                    <a:pt x="711" y="103"/>
                  </a:lnTo>
                  <a:lnTo>
                    <a:pt x="702" y="99"/>
                  </a:lnTo>
                  <a:lnTo>
                    <a:pt x="694" y="95"/>
                  </a:lnTo>
                  <a:lnTo>
                    <a:pt x="686" y="91"/>
                  </a:lnTo>
                  <a:lnTo>
                    <a:pt x="679" y="87"/>
                  </a:lnTo>
                  <a:lnTo>
                    <a:pt x="671" y="84"/>
                  </a:lnTo>
                  <a:lnTo>
                    <a:pt x="664" y="82"/>
                  </a:lnTo>
                  <a:lnTo>
                    <a:pt x="654" y="78"/>
                  </a:lnTo>
                  <a:lnTo>
                    <a:pt x="647" y="74"/>
                  </a:lnTo>
                  <a:lnTo>
                    <a:pt x="637" y="70"/>
                  </a:lnTo>
                  <a:lnTo>
                    <a:pt x="629" y="68"/>
                  </a:lnTo>
                  <a:lnTo>
                    <a:pt x="620" y="65"/>
                  </a:lnTo>
                  <a:lnTo>
                    <a:pt x="612" y="63"/>
                  </a:lnTo>
                  <a:lnTo>
                    <a:pt x="603" y="59"/>
                  </a:lnTo>
                  <a:lnTo>
                    <a:pt x="595" y="57"/>
                  </a:lnTo>
                  <a:lnTo>
                    <a:pt x="588" y="55"/>
                  </a:lnTo>
                  <a:lnTo>
                    <a:pt x="578" y="51"/>
                  </a:lnTo>
                  <a:lnTo>
                    <a:pt x="569" y="49"/>
                  </a:lnTo>
                  <a:lnTo>
                    <a:pt x="561" y="47"/>
                  </a:lnTo>
                  <a:lnTo>
                    <a:pt x="551" y="45"/>
                  </a:lnTo>
                  <a:lnTo>
                    <a:pt x="542" y="44"/>
                  </a:lnTo>
                  <a:lnTo>
                    <a:pt x="534" y="42"/>
                  </a:lnTo>
                  <a:lnTo>
                    <a:pt x="525" y="40"/>
                  </a:lnTo>
                  <a:lnTo>
                    <a:pt x="515" y="36"/>
                  </a:lnTo>
                  <a:lnTo>
                    <a:pt x="508" y="34"/>
                  </a:lnTo>
                  <a:lnTo>
                    <a:pt x="498" y="32"/>
                  </a:lnTo>
                  <a:lnTo>
                    <a:pt x="491" y="30"/>
                  </a:lnTo>
                  <a:lnTo>
                    <a:pt x="481" y="28"/>
                  </a:lnTo>
                  <a:lnTo>
                    <a:pt x="472" y="28"/>
                  </a:lnTo>
                  <a:lnTo>
                    <a:pt x="462" y="26"/>
                  </a:lnTo>
                  <a:lnTo>
                    <a:pt x="455" y="25"/>
                  </a:lnTo>
                  <a:lnTo>
                    <a:pt x="443" y="23"/>
                  </a:lnTo>
                  <a:lnTo>
                    <a:pt x="436" y="21"/>
                  </a:lnTo>
                  <a:lnTo>
                    <a:pt x="426" y="19"/>
                  </a:lnTo>
                  <a:lnTo>
                    <a:pt x="417" y="19"/>
                  </a:lnTo>
                  <a:lnTo>
                    <a:pt x="407" y="17"/>
                  </a:lnTo>
                  <a:lnTo>
                    <a:pt x="397" y="15"/>
                  </a:lnTo>
                  <a:lnTo>
                    <a:pt x="388" y="13"/>
                  </a:lnTo>
                  <a:lnTo>
                    <a:pt x="380" y="13"/>
                  </a:lnTo>
                  <a:lnTo>
                    <a:pt x="369" y="9"/>
                  </a:lnTo>
                  <a:lnTo>
                    <a:pt x="361" y="9"/>
                  </a:lnTo>
                  <a:lnTo>
                    <a:pt x="352" y="7"/>
                  </a:lnTo>
                  <a:lnTo>
                    <a:pt x="342" y="6"/>
                  </a:lnTo>
                  <a:lnTo>
                    <a:pt x="333" y="4"/>
                  </a:lnTo>
                  <a:lnTo>
                    <a:pt x="323" y="4"/>
                  </a:lnTo>
                  <a:lnTo>
                    <a:pt x="314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2" name="Freeform 24"/>
            <p:cNvSpPr>
              <a:spLocks/>
            </p:cNvSpPr>
            <p:nvPr/>
          </p:nvSpPr>
          <p:spPr bwMode="auto">
            <a:xfrm>
              <a:off x="2711" y="1776"/>
              <a:ext cx="411" cy="119"/>
            </a:xfrm>
            <a:custGeom>
              <a:avLst/>
              <a:gdLst>
                <a:gd name="T0" fmla="*/ 0 w 823"/>
                <a:gd name="T1" fmla="*/ 1 h 238"/>
                <a:gd name="T2" fmla="*/ 0 w 823"/>
                <a:gd name="T3" fmla="*/ 1 h 238"/>
                <a:gd name="T4" fmla="*/ 0 w 823"/>
                <a:gd name="T5" fmla="*/ 1 h 238"/>
                <a:gd name="T6" fmla="*/ 0 w 823"/>
                <a:gd name="T7" fmla="*/ 1 h 238"/>
                <a:gd name="T8" fmla="*/ 0 w 823"/>
                <a:gd name="T9" fmla="*/ 1 h 238"/>
                <a:gd name="T10" fmla="*/ 0 w 823"/>
                <a:gd name="T11" fmla="*/ 1 h 238"/>
                <a:gd name="T12" fmla="*/ 0 w 823"/>
                <a:gd name="T13" fmla="*/ 1 h 238"/>
                <a:gd name="T14" fmla="*/ 0 w 823"/>
                <a:gd name="T15" fmla="*/ 1 h 238"/>
                <a:gd name="T16" fmla="*/ 0 w 823"/>
                <a:gd name="T17" fmla="*/ 1 h 238"/>
                <a:gd name="T18" fmla="*/ 0 w 823"/>
                <a:gd name="T19" fmla="*/ 1 h 238"/>
                <a:gd name="T20" fmla="*/ 0 w 823"/>
                <a:gd name="T21" fmla="*/ 1 h 238"/>
                <a:gd name="T22" fmla="*/ 0 w 823"/>
                <a:gd name="T23" fmla="*/ 1 h 238"/>
                <a:gd name="T24" fmla="*/ 0 w 823"/>
                <a:gd name="T25" fmla="*/ 1 h 238"/>
                <a:gd name="T26" fmla="*/ 0 w 823"/>
                <a:gd name="T27" fmla="*/ 1 h 238"/>
                <a:gd name="T28" fmla="*/ 0 w 823"/>
                <a:gd name="T29" fmla="*/ 1 h 238"/>
                <a:gd name="T30" fmla="*/ 0 w 823"/>
                <a:gd name="T31" fmla="*/ 1 h 238"/>
                <a:gd name="T32" fmla="*/ 0 w 823"/>
                <a:gd name="T33" fmla="*/ 1 h 238"/>
                <a:gd name="T34" fmla="*/ 0 w 823"/>
                <a:gd name="T35" fmla="*/ 1 h 238"/>
                <a:gd name="T36" fmla="*/ 0 w 823"/>
                <a:gd name="T37" fmla="*/ 1 h 238"/>
                <a:gd name="T38" fmla="*/ 0 w 823"/>
                <a:gd name="T39" fmla="*/ 1 h 238"/>
                <a:gd name="T40" fmla="*/ 0 w 823"/>
                <a:gd name="T41" fmla="*/ 1 h 238"/>
                <a:gd name="T42" fmla="*/ 0 w 823"/>
                <a:gd name="T43" fmla="*/ 1 h 238"/>
                <a:gd name="T44" fmla="*/ 0 w 823"/>
                <a:gd name="T45" fmla="*/ 1 h 238"/>
                <a:gd name="T46" fmla="*/ 0 w 823"/>
                <a:gd name="T47" fmla="*/ 1 h 238"/>
                <a:gd name="T48" fmla="*/ 0 w 823"/>
                <a:gd name="T49" fmla="*/ 1 h 238"/>
                <a:gd name="T50" fmla="*/ 0 w 823"/>
                <a:gd name="T51" fmla="*/ 1 h 238"/>
                <a:gd name="T52" fmla="*/ 0 w 823"/>
                <a:gd name="T53" fmla="*/ 1 h 238"/>
                <a:gd name="T54" fmla="*/ 0 w 823"/>
                <a:gd name="T55" fmla="*/ 1 h 238"/>
                <a:gd name="T56" fmla="*/ 0 w 823"/>
                <a:gd name="T57" fmla="*/ 1 h 238"/>
                <a:gd name="T58" fmla="*/ 0 w 823"/>
                <a:gd name="T59" fmla="*/ 1 h 238"/>
                <a:gd name="T60" fmla="*/ 0 w 823"/>
                <a:gd name="T61" fmla="*/ 1 h 238"/>
                <a:gd name="T62" fmla="*/ 0 w 823"/>
                <a:gd name="T63" fmla="*/ 1 h 238"/>
                <a:gd name="T64" fmla="*/ 0 w 823"/>
                <a:gd name="T65" fmla="*/ 1 h 238"/>
                <a:gd name="T66" fmla="*/ 0 w 823"/>
                <a:gd name="T67" fmla="*/ 1 h 238"/>
                <a:gd name="T68" fmla="*/ 0 w 823"/>
                <a:gd name="T69" fmla="*/ 1 h 238"/>
                <a:gd name="T70" fmla="*/ 0 w 823"/>
                <a:gd name="T71" fmla="*/ 1 h 238"/>
                <a:gd name="T72" fmla="*/ 0 w 823"/>
                <a:gd name="T73" fmla="*/ 1 h 238"/>
                <a:gd name="T74" fmla="*/ 0 w 823"/>
                <a:gd name="T75" fmla="*/ 1 h 238"/>
                <a:gd name="T76" fmla="*/ 0 w 823"/>
                <a:gd name="T77" fmla="*/ 1 h 238"/>
                <a:gd name="T78" fmla="*/ 0 w 823"/>
                <a:gd name="T79" fmla="*/ 1 h 238"/>
                <a:gd name="T80" fmla="*/ 0 w 823"/>
                <a:gd name="T81" fmla="*/ 1 h 238"/>
                <a:gd name="T82" fmla="*/ 0 w 823"/>
                <a:gd name="T83" fmla="*/ 1 h 238"/>
                <a:gd name="T84" fmla="*/ 0 w 823"/>
                <a:gd name="T85" fmla="*/ 1 h 238"/>
                <a:gd name="T86" fmla="*/ 0 w 823"/>
                <a:gd name="T87" fmla="*/ 1 h 238"/>
                <a:gd name="T88" fmla="*/ 0 w 823"/>
                <a:gd name="T89" fmla="*/ 1 h 238"/>
                <a:gd name="T90" fmla="*/ 0 w 823"/>
                <a:gd name="T91" fmla="*/ 1 h 238"/>
                <a:gd name="T92" fmla="*/ 0 w 823"/>
                <a:gd name="T93" fmla="*/ 1 h 238"/>
                <a:gd name="T94" fmla="*/ 0 w 823"/>
                <a:gd name="T95" fmla="*/ 1 h 238"/>
                <a:gd name="T96" fmla="*/ 0 w 823"/>
                <a:gd name="T97" fmla="*/ 1 h 238"/>
                <a:gd name="T98" fmla="*/ 0 w 823"/>
                <a:gd name="T99" fmla="*/ 1 h 238"/>
                <a:gd name="T100" fmla="*/ 0 w 823"/>
                <a:gd name="T101" fmla="*/ 1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38"/>
                <a:gd name="T155" fmla="*/ 823 w 823"/>
                <a:gd name="T156" fmla="*/ 238 h 2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38">
                  <a:moveTo>
                    <a:pt x="203" y="0"/>
                  </a:moveTo>
                  <a:lnTo>
                    <a:pt x="197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75" y="2"/>
                  </a:lnTo>
                  <a:lnTo>
                    <a:pt x="169" y="2"/>
                  </a:lnTo>
                  <a:lnTo>
                    <a:pt x="163" y="2"/>
                  </a:lnTo>
                  <a:lnTo>
                    <a:pt x="157" y="2"/>
                  </a:lnTo>
                  <a:lnTo>
                    <a:pt x="152" y="4"/>
                  </a:lnTo>
                  <a:lnTo>
                    <a:pt x="144" y="4"/>
                  </a:lnTo>
                  <a:lnTo>
                    <a:pt x="138" y="4"/>
                  </a:lnTo>
                  <a:lnTo>
                    <a:pt x="133" y="6"/>
                  </a:lnTo>
                  <a:lnTo>
                    <a:pt x="127" y="6"/>
                  </a:lnTo>
                  <a:lnTo>
                    <a:pt x="119" y="6"/>
                  </a:lnTo>
                  <a:lnTo>
                    <a:pt x="114" y="8"/>
                  </a:lnTo>
                  <a:lnTo>
                    <a:pt x="106" y="8"/>
                  </a:lnTo>
                  <a:lnTo>
                    <a:pt x="100" y="9"/>
                  </a:lnTo>
                  <a:lnTo>
                    <a:pt x="93" y="9"/>
                  </a:lnTo>
                  <a:lnTo>
                    <a:pt x="87" y="9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7" y="13"/>
                  </a:lnTo>
                  <a:lnTo>
                    <a:pt x="51" y="15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2" y="40"/>
                  </a:lnTo>
                  <a:lnTo>
                    <a:pt x="19" y="49"/>
                  </a:lnTo>
                  <a:lnTo>
                    <a:pt x="15" y="57"/>
                  </a:lnTo>
                  <a:lnTo>
                    <a:pt x="9" y="6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11" y="87"/>
                  </a:lnTo>
                  <a:lnTo>
                    <a:pt x="19" y="89"/>
                  </a:lnTo>
                  <a:lnTo>
                    <a:pt x="24" y="93"/>
                  </a:lnTo>
                  <a:lnTo>
                    <a:pt x="30" y="95"/>
                  </a:lnTo>
                  <a:lnTo>
                    <a:pt x="38" y="97"/>
                  </a:lnTo>
                  <a:lnTo>
                    <a:pt x="43" y="101"/>
                  </a:lnTo>
                  <a:lnTo>
                    <a:pt x="51" y="105"/>
                  </a:lnTo>
                  <a:lnTo>
                    <a:pt x="57" y="106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8" y="118"/>
                  </a:lnTo>
                  <a:lnTo>
                    <a:pt x="83" y="122"/>
                  </a:lnTo>
                  <a:lnTo>
                    <a:pt x="91" y="125"/>
                  </a:lnTo>
                  <a:lnTo>
                    <a:pt x="98" y="129"/>
                  </a:lnTo>
                  <a:lnTo>
                    <a:pt x="106" y="135"/>
                  </a:lnTo>
                  <a:lnTo>
                    <a:pt x="112" y="139"/>
                  </a:lnTo>
                  <a:lnTo>
                    <a:pt x="119" y="143"/>
                  </a:lnTo>
                  <a:lnTo>
                    <a:pt x="125" y="146"/>
                  </a:lnTo>
                  <a:lnTo>
                    <a:pt x="133" y="152"/>
                  </a:lnTo>
                  <a:lnTo>
                    <a:pt x="138" y="154"/>
                  </a:lnTo>
                  <a:lnTo>
                    <a:pt x="146" y="160"/>
                  </a:lnTo>
                  <a:lnTo>
                    <a:pt x="154" y="163"/>
                  </a:lnTo>
                  <a:lnTo>
                    <a:pt x="161" y="169"/>
                  </a:lnTo>
                  <a:lnTo>
                    <a:pt x="167" y="173"/>
                  </a:lnTo>
                  <a:lnTo>
                    <a:pt x="175" y="177"/>
                  </a:lnTo>
                  <a:lnTo>
                    <a:pt x="182" y="182"/>
                  </a:lnTo>
                  <a:lnTo>
                    <a:pt x="190" y="186"/>
                  </a:lnTo>
                  <a:lnTo>
                    <a:pt x="195" y="190"/>
                  </a:lnTo>
                  <a:lnTo>
                    <a:pt x="203" y="196"/>
                  </a:lnTo>
                  <a:lnTo>
                    <a:pt x="211" y="200"/>
                  </a:lnTo>
                  <a:lnTo>
                    <a:pt x="218" y="203"/>
                  </a:lnTo>
                  <a:lnTo>
                    <a:pt x="222" y="207"/>
                  </a:lnTo>
                  <a:lnTo>
                    <a:pt x="230" y="211"/>
                  </a:lnTo>
                  <a:lnTo>
                    <a:pt x="237" y="213"/>
                  </a:lnTo>
                  <a:lnTo>
                    <a:pt x="245" y="217"/>
                  </a:lnTo>
                  <a:lnTo>
                    <a:pt x="251" y="219"/>
                  </a:lnTo>
                  <a:lnTo>
                    <a:pt x="258" y="222"/>
                  </a:lnTo>
                  <a:lnTo>
                    <a:pt x="264" y="224"/>
                  </a:lnTo>
                  <a:lnTo>
                    <a:pt x="271" y="228"/>
                  </a:lnTo>
                  <a:lnTo>
                    <a:pt x="277" y="230"/>
                  </a:lnTo>
                  <a:lnTo>
                    <a:pt x="285" y="232"/>
                  </a:lnTo>
                  <a:lnTo>
                    <a:pt x="290" y="232"/>
                  </a:lnTo>
                  <a:lnTo>
                    <a:pt x="298" y="234"/>
                  </a:lnTo>
                  <a:lnTo>
                    <a:pt x="304" y="236"/>
                  </a:lnTo>
                  <a:lnTo>
                    <a:pt x="311" y="236"/>
                  </a:lnTo>
                  <a:lnTo>
                    <a:pt x="317" y="236"/>
                  </a:lnTo>
                  <a:lnTo>
                    <a:pt x="325" y="238"/>
                  </a:lnTo>
                  <a:lnTo>
                    <a:pt x="330" y="236"/>
                  </a:lnTo>
                  <a:lnTo>
                    <a:pt x="338" y="236"/>
                  </a:lnTo>
                  <a:lnTo>
                    <a:pt x="344" y="234"/>
                  </a:lnTo>
                  <a:lnTo>
                    <a:pt x="351" y="234"/>
                  </a:lnTo>
                  <a:lnTo>
                    <a:pt x="357" y="230"/>
                  </a:lnTo>
                  <a:lnTo>
                    <a:pt x="363" y="228"/>
                  </a:lnTo>
                  <a:lnTo>
                    <a:pt x="368" y="226"/>
                  </a:lnTo>
                  <a:lnTo>
                    <a:pt x="376" y="224"/>
                  </a:lnTo>
                  <a:lnTo>
                    <a:pt x="382" y="219"/>
                  </a:lnTo>
                  <a:lnTo>
                    <a:pt x="387" y="215"/>
                  </a:lnTo>
                  <a:lnTo>
                    <a:pt x="393" y="211"/>
                  </a:lnTo>
                  <a:lnTo>
                    <a:pt x="401" y="205"/>
                  </a:lnTo>
                  <a:lnTo>
                    <a:pt x="406" y="200"/>
                  </a:lnTo>
                  <a:lnTo>
                    <a:pt x="412" y="194"/>
                  </a:lnTo>
                  <a:lnTo>
                    <a:pt x="418" y="186"/>
                  </a:lnTo>
                  <a:lnTo>
                    <a:pt x="424" y="181"/>
                  </a:lnTo>
                  <a:lnTo>
                    <a:pt x="429" y="177"/>
                  </a:lnTo>
                  <a:lnTo>
                    <a:pt x="435" y="175"/>
                  </a:lnTo>
                  <a:lnTo>
                    <a:pt x="439" y="171"/>
                  </a:lnTo>
                  <a:lnTo>
                    <a:pt x="444" y="169"/>
                  </a:lnTo>
                  <a:lnTo>
                    <a:pt x="450" y="165"/>
                  </a:lnTo>
                  <a:lnTo>
                    <a:pt x="456" y="163"/>
                  </a:lnTo>
                  <a:lnTo>
                    <a:pt x="462" y="162"/>
                  </a:lnTo>
                  <a:lnTo>
                    <a:pt x="467" y="162"/>
                  </a:lnTo>
                  <a:lnTo>
                    <a:pt x="473" y="158"/>
                  </a:lnTo>
                  <a:lnTo>
                    <a:pt x="479" y="158"/>
                  </a:lnTo>
                  <a:lnTo>
                    <a:pt x="484" y="156"/>
                  </a:lnTo>
                  <a:lnTo>
                    <a:pt x="492" y="154"/>
                  </a:lnTo>
                  <a:lnTo>
                    <a:pt x="498" y="152"/>
                  </a:lnTo>
                  <a:lnTo>
                    <a:pt x="503" y="152"/>
                  </a:lnTo>
                  <a:lnTo>
                    <a:pt x="509" y="152"/>
                  </a:lnTo>
                  <a:lnTo>
                    <a:pt x="515" y="152"/>
                  </a:lnTo>
                  <a:lnTo>
                    <a:pt x="520" y="150"/>
                  </a:lnTo>
                  <a:lnTo>
                    <a:pt x="526" y="148"/>
                  </a:lnTo>
                  <a:lnTo>
                    <a:pt x="532" y="148"/>
                  </a:lnTo>
                  <a:lnTo>
                    <a:pt x="538" y="148"/>
                  </a:lnTo>
                  <a:lnTo>
                    <a:pt x="543" y="146"/>
                  </a:lnTo>
                  <a:lnTo>
                    <a:pt x="549" y="146"/>
                  </a:lnTo>
                  <a:lnTo>
                    <a:pt x="555" y="146"/>
                  </a:lnTo>
                  <a:lnTo>
                    <a:pt x="562" y="146"/>
                  </a:lnTo>
                  <a:lnTo>
                    <a:pt x="568" y="146"/>
                  </a:lnTo>
                  <a:lnTo>
                    <a:pt x="574" y="146"/>
                  </a:lnTo>
                  <a:lnTo>
                    <a:pt x="579" y="146"/>
                  </a:lnTo>
                  <a:lnTo>
                    <a:pt x="585" y="146"/>
                  </a:lnTo>
                  <a:lnTo>
                    <a:pt x="591" y="146"/>
                  </a:lnTo>
                  <a:lnTo>
                    <a:pt x="597" y="146"/>
                  </a:lnTo>
                  <a:lnTo>
                    <a:pt x="604" y="146"/>
                  </a:lnTo>
                  <a:lnTo>
                    <a:pt x="610" y="148"/>
                  </a:lnTo>
                  <a:lnTo>
                    <a:pt x="616" y="148"/>
                  </a:lnTo>
                  <a:lnTo>
                    <a:pt x="621" y="148"/>
                  </a:lnTo>
                  <a:lnTo>
                    <a:pt x="627" y="148"/>
                  </a:lnTo>
                  <a:lnTo>
                    <a:pt x="635" y="148"/>
                  </a:lnTo>
                  <a:lnTo>
                    <a:pt x="640" y="148"/>
                  </a:lnTo>
                  <a:lnTo>
                    <a:pt x="646" y="148"/>
                  </a:lnTo>
                  <a:lnTo>
                    <a:pt x="652" y="148"/>
                  </a:lnTo>
                  <a:lnTo>
                    <a:pt x="659" y="150"/>
                  </a:lnTo>
                  <a:lnTo>
                    <a:pt x="665" y="150"/>
                  </a:lnTo>
                  <a:lnTo>
                    <a:pt x="671" y="150"/>
                  </a:lnTo>
                  <a:lnTo>
                    <a:pt x="676" y="150"/>
                  </a:lnTo>
                  <a:lnTo>
                    <a:pt x="682" y="152"/>
                  </a:lnTo>
                  <a:lnTo>
                    <a:pt x="688" y="152"/>
                  </a:lnTo>
                  <a:lnTo>
                    <a:pt x="695" y="152"/>
                  </a:lnTo>
                  <a:lnTo>
                    <a:pt x="701" y="152"/>
                  </a:lnTo>
                  <a:lnTo>
                    <a:pt x="709" y="152"/>
                  </a:lnTo>
                  <a:lnTo>
                    <a:pt x="714" y="152"/>
                  </a:lnTo>
                  <a:lnTo>
                    <a:pt x="720" y="152"/>
                  </a:lnTo>
                  <a:lnTo>
                    <a:pt x="726" y="152"/>
                  </a:lnTo>
                  <a:lnTo>
                    <a:pt x="733" y="154"/>
                  </a:lnTo>
                  <a:lnTo>
                    <a:pt x="739" y="154"/>
                  </a:lnTo>
                  <a:lnTo>
                    <a:pt x="745" y="154"/>
                  </a:lnTo>
                  <a:lnTo>
                    <a:pt x="750" y="154"/>
                  </a:lnTo>
                  <a:lnTo>
                    <a:pt x="756" y="154"/>
                  </a:lnTo>
                  <a:lnTo>
                    <a:pt x="762" y="154"/>
                  </a:lnTo>
                  <a:lnTo>
                    <a:pt x="768" y="154"/>
                  </a:lnTo>
                  <a:lnTo>
                    <a:pt x="775" y="154"/>
                  </a:lnTo>
                  <a:lnTo>
                    <a:pt x="781" y="154"/>
                  </a:lnTo>
                  <a:lnTo>
                    <a:pt x="787" y="154"/>
                  </a:lnTo>
                  <a:lnTo>
                    <a:pt x="792" y="154"/>
                  </a:lnTo>
                  <a:lnTo>
                    <a:pt x="800" y="154"/>
                  </a:lnTo>
                  <a:lnTo>
                    <a:pt x="806" y="154"/>
                  </a:lnTo>
                  <a:lnTo>
                    <a:pt x="809" y="148"/>
                  </a:lnTo>
                  <a:lnTo>
                    <a:pt x="813" y="141"/>
                  </a:lnTo>
                  <a:lnTo>
                    <a:pt x="815" y="135"/>
                  </a:lnTo>
                  <a:lnTo>
                    <a:pt x="819" y="129"/>
                  </a:lnTo>
                  <a:lnTo>
                    <a:pt x="819" y="122"/>
                  </a:lnTo>
                  <a:lnTo>
                    <a:pt x="821" y="116"/>
                  </a:lnTo>
                  <a:lnTo>
                    <a:pt x="821" y="112"/>
                  </a:lnTo>
                  <a:lnTo>
                    <a:pt x="823" y="106"/>
                  </a:lnTo>
                  <a:lnTo>
                    <a:pt x="821" y="97"/>
                  </a:lnTo>
                  <a:lnTo>
                    <a:pt x="819" y="87"/>
                  </a:lnTo>
                  <a:lnTo>
                    <a:pt x="813" y="80"/>
                  </a:lnTo>
                  <a:lnTo>
                    <a:pt x="809" y="74"/>
                  </a:lnTo>
                  <a:lnTo>
                    <a:pt x="800" y="66"/>
                  </a:lnTo>
                  <a:lnTo>
                    <a:pt x="792" y="61"/>
                  </a:lnTo>
                  <a:lnTo>
                    <a:pt x="787" y="59"/>
                  </a:lnTo>
                  <a:lnTo>
                    <a:pt x="783" y="55"/>
                  </a:lnTo>
                  <a:lnTo>
                    <a:pt x="777" y="53"/>
                  </a:lnTo>
                  <a:lnTo>
                    <a:pt x="771" y="51"/>
                  </a:lnTo>
                  <a:lnTo>
                    <a:pt x="766" y="49"/>
                  </a:lnTo>
                  <a:lnTo>
                    <a:pt x="760" y="47"/>
                  </a:lnTo>
                  <a:lnTo>
                    <a:pt x="752" y="46"/>
                  </a:lnTo>
                  <a:lnTo>
                    <a:pt x="747" y="44"/>
                  </a:lnTo>
                  <a:lnTo>
                    <a:pt x="741" y="42"/>
                  </a:lnTo>
                  <a:lnTo>
                    <a:pt x="735" y="42"/>
                  </a:lnTo>
                  <a:lnTo>
                    <a:pt x="728" y="40"/>
                  </a:lnTo>
                  <a:lnTo>
                    <a:pt x="722" y="40"/>
                  </a:lnTo>
                  <a:lnTo>
                    <a:pt x="714" y="38"/>
                  </a:lnTo>
                  <a:lnTo>
                    <a:pt x="707" y="38"/>
                  </a:lnTo>
                  <a:lnTo>
                    <a:pt x="699" y="36"/>
                  </a:lnTo>
                  <a:lnTo>
                    <a:pt x="692" y="36"/>
                  </a:lnTo>
                  <a:lnTo>
                    <a:pt x="684" y="36"/>
                  </a:lnTo>
                  <a:lnTo>
                    <a:pt x="676" y="36"/>
                  </a:lnTo>
                  <a:lnTo>
                    <a:pt x="669" y="36"/>
                  </a:lnTo>
                  <a:lnTo>
                    <a:pt x="663" y="36"/>
                  </a:lnTo>
                  <a:lnTo>
                    <a:pt x="654" y="36"/>
                  </a:lnTo>
                  <a:lnTo>
                    <a:pt x="646" y="36"/>
                  </a:lnTo>
                  <a:lnTo>
                    <a:pt x="638" y="36"/>
                  </a:lnTo>
                  <a:lnTo>
                    <a:pt x="631" y="38"/>
                  </a:lnTo>
                  <a:lnTo>
                    <a:pt x="623" y="38"/>
                  </a:lnTo>
                  <a:lnTo>
                    <a:pt x="617" y="38"/>
                  </a:lnTo>
                  <a:lnTo>
                    <a:pt x="610" y="40"/>
                  </a:lnTo>
                  <a:lnTo>
                    <a:pt x="602" y="40"/>
                  </a:lnTo>
                  <a:lnTo>
                    <a:pt x="597" y="40"/>
                  </a:lnTo>
                  <a:lnTo>
                    <a:pt x="589" y="42"/>
                  </a:lnTo>
                  <a:lnTo>
                    <a:pt x="581" y="42"/>
                  </a:lnTo>
                  <a:lnTo>
                    <a:pt x="576" y="44"/>
                  </a:lnTo>
                  <a:lnTo>
                    <a:pt x="568" y="44"/>
                  </a:lnTo>
                  <a:lnTo>
                    <a:pt x="562" y="46"/>
                  </a:lnTo>
                  <a:lnTo>
                    <a:pt x="557" y="47"/>
                  </a:lnTo>
                  <a:lnTo>
                    <a:pt x="551" y="49"/>
                  </a:lnTo>
                  <a:lnTo>
                    <a:pt x="545" y="49"/>
                  </a:lnTo>
                  <a:lnTo>
                    <a:pt x="539" y="51"/>
                  </a:lnTo>
                  <a:lnTo>
                    <a:pt x="536" y="53"/>
                  </a:lnTo>
                  <a:lnTo>
                    <a:pt x="532" y="55"/>
                  </a:lnTo>
                  <a:lnTo>
                    <a:pt x="522" y="57"/>
                  </a:lnTo>
                  <a:lnTo>
                    <a:pt x="519" y="61"/>
                  </a:lnTo>
                  <a:lnTo>
                    <a:pt x="513" y="61"/>
                  </a:lnTo>
                  <a:lnTo>
                    <a:pt x="507" y="63"/>
                  </a:lnTo>
                  <a:lnTo>
                    <a:pt x="501" y="63"/>
                  </a:lnTo>
                  <a:lnTo>
                    <a:pt x="496" y="63"/>
                  </a:lnTo>
                  <a:lnTo>
                    <a:pt x="490" y="63"/>
                  </a:lnTo>
                  <a:lnTo>
                    <a:pt x="484" y="63"/>
                  </a:lnTo>
                  <a:lnTo>
                    <a:pt x="479" y="63"/>
                  </a:lnTo>
                  <a:lnTo>
                    <a:pt x="473" y="65"/>
                  </a:lnTo>
                  <a:lnTo>
                    <a:pt x="467" y="65"/>
                  </a:lnTo>
                  <a:lnTo>
                    <a:pt x="462" y="65"/>
                  </a:lnTo>
                  <a:lnTo>
                    <a:pt x="458" y="65"/>
                  </a:lnTo>
                  <a:lnTo>
                    <a:pt x="452" y="65"/>
                  </a:lnTo>
                  <a:lnTo>
                    <a:pt x="443" y="63"/>
                  </a:lnTo>
                  <a:lnTo>
                    <a:pt x="433" y="63"/>
                  </a:lnTo>
                  <a:lnTo>
                    <a:pt x="424" y="61"/>
                  </a:lnTo>
                  <a:lnTo>
                    <a:pt x="414" y="61"/>
                  </a:lnTo>
                  <a:lnTo>
                    <a:pt x="403" y="59"/>
                  </a:lnTo>
                  <a:lnTo>
                    <a:pt x="393" y="57"/>
                  </a:lnTo>
                  <a:lnTo>
                    <a:pt x="384" y="55"/>
                  </a:lnTo>
                  <a:lnTo>
                    <a:pt x="374" y="53"/>
                  </a:lnTo>
                  <a:lnTo>
                    <a:pt x="365" y="51"/>
                  </a:lnTo>
                  <a:lnTo>
                    <a:pt x="357" y="49"/>
                  </a:lnTo>
                  <a:lnTo>
                    <a:pt x="346" y="47"/>
                  </a:lnTo>
                  <a:lnTo>
                    <a:pt x="336" y="44"/>
                  </a:lnTo>
                  <a:lnTo>
                    <a:pt x="327" y="42"/>
                  </a:lnTo>
                  <a:lnTo>
                    <a:pt x="319" y="38"/>
                  </a:lnTo>
                  <a:lnTo>
                    <a:pt x="308" y="34"/>
                  </a:lnTo>
                  <a:lnTo>
                    <a:pt x="298" y="32"/>
                  </a:lnTo>
                  <a:lnTo>
                    <a:pt x="289" y="28"/>
                  </a:lnTo>
                  <a:lnTo>
                    <a:pt x="281" y="27"/>
                  </a:lnTo>
                  <a:lnTo>
                    <a:pt x="271" y="23"/>
                  </a:lnTo>
                  <a:lnTo>
                    <a:pt x="262" y="19"/>
                  </a:lnTo>
                  <a:lnTo>
                    <a:pt x="251" y="15"/>
                  </a:lnTo>
                  <a:lnTo>
                    <a:pt x="241" y="13"/>
                  </a:lnTo>
                  <a:lnTo>
                    <a:pt x="232" y="9"/>
                  </a:lnTo>
                  <a:lnTo>
                    <a:pt x="222" y="6"/>
                  </a:lnTo>
                  <a:lnTo>
                    <a:pt x="213" y="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3" name="Freeform 25"/>
            <p:cNvSpPr>
              <a:spLocks/>
            </p:cNvSpPr>
            <p:nvPr/>
          </p:nvSpPr>
          <p:spPr bwMode="auto">
            <a:xfrm>
              <a:off x="2495" y="1622"/>
              <a:ext cx="184" cy="372"/>
            </a:xfrm>
            <a:custGeom>
              <a:avLst/>
              <a:gdLst>
                <a:gd name="T0" fmla="*/ 0 w 369"/>
                <a:gd name="T1" fmla="*/ 1 h 743"/>
                <a:gd name="T2" fmla="*/ 0 w 369"/>
                <a:gd name="T3" fmla="*/ 0 h 743"/>
                <a:gd name="T4" fmla="*/ 0 w 369"/>
                <a:gd name="T5" fmla="*/ 1 h 743"/>
                <a:gd name="T6" fmla="*/ 0 w 369"/>
                <a:gd name="T7" fmla="*/ 1 h 743"/>
                <a:gd name="T8" fmla="*/ 0 w 369"/>
                <a:gd name="T9" fmla="*/ 1 h 743"/>
                <a:gd name="T10" fmla="*/ 0 w 369"/>
                <a:gd name="T11" fmla="*/ 1 h 743"/>
                <a:gd name="T12" fmla="*/ 0 w 369"/>
                <a:gd name="T13" fmla="*/ 1 h 743"/>
                <a:gd name="T14" fmla="*/ 0 w 369"/>
                <a:gd name="T15" fmla="*/ 1 h 743"/>
                <a:gd name="T16" fmla="*/ 0 w 369"/>
                <a:gd name="T17" fmla="*/ 1 h 743"/>
                <a:gd name="T18" fmla="*/ 0 w 369"/>
                <a:gd name="T19" fmla="*/ 1 h 743"/>
                <a:gd name="T20" fmla="*/ 0 w 369"/>
                <a:gd name="T21" fmla="*/ 1 h 743"/>
                <a:gd name="T22" fmla="*/ 0 w 369"/>
                <a:gd name="T23" fmla="*/ 1 h 743"/>
                <a:gd name="T24" fmla="*/ 0 w 369"/>
                <a:gd name="T25" fmla="*/ 1 h 743"/>
                <a:gd name="T26" fmla="*/ 0 w 369"/>
                <a:gd name="T27" fmla="*/ 1 h 743"/>
                <a:gd name="T28" fmla="*/ 0 w 369"/>
                <a:gd name="T29" fmla="*/ 1 h 743"/>
                <a:gd name="T30" fmla="*/ 0 w 369"/>
                <a:gd name="T31" fmla="*/ 1 h 743"/>
                <a:gd name="T32" fmla="*/ 0 w 369"/>
                <a:gd name="T33" fmla="*/ 1 h 743"/>
                <a:gd name="T34" fmla="*/ 0 w 369"/>
                <a:gd name="T35" fmla="*/ 1 h 743"/>
                <a:gd name="T36" fmla="*/ 0 w 369"/>
                <a:gd name="T37" fmla="*/ 1 h 743"/>
                <a:gd name="T38" fmla="*/ 0 w 369"/>
                <a:gd name="T39" fmla="*/ 1 h 743"/>
                <a:gd name="T40" fmla="*/ 0 w 369"/>
                <a:gd name="T41" fmla="*/ 1 h 743"/>
                <a:gd name="T42" fmla="*/ 0 w 369"/>
                <a:gd name="T43" fmla="*/ 1 h 743"/>
                <a:gd name="T44" fmla="*/ 0 w 369"/>
                <a:gd name="T45" fmla="*/ 1 h 743"/>
                <a:gd name="T46" fmla="*/ 0 w 369"/>
                <a:gd name="T47" fmla="*/ 1 h 743"/>
                <a:gd name="T48" fmla="*/ 0 w 369"/>
                <a:gd name="T49" fmla="*/ 1 h 743"/>
                <a:gd name="T50" fmla="*/ 0 w 369"/>
                <a:gd name="T51" fmla="*/ 1 h 743"/>
                <a:gd name="T52" fmla="*/ 0 w 369"/>
                <a:gd name="T53" fmla="*/ 1 h 743"/>
                <a:gd name="T54" fmla="*/ 0 w 369"/>
                <a:gd name="T55" fmla="*/ 1 h 743"/>
                <a:gd name="T56" fmla="*/ 0 w 369"/>
                <a:gd name="T57" fmla="*/ 1 h 743"/>
                <a:gd name="T58" fmla="*/ 0 w 369"/>
                <a:gd name="T59" fmla="*/ 1 h 743"/>
                <a:gd name="T60" fmla="*/ 0 w 369"/>
                <a:gd name="T61" fmla="*/ 1 h 743"/>
                <a:gd name="T62" fmla="*/ 0 w 369"/>
                <a:gd name="T63" fmla="*/ 1 h 743"/>
                <a:gd name="T64" fmla="*/ 0 w 369"/>
                <a:gd name="T65" fmla="*/ 1 h 743"/>
                <a:gd name="T66" fmla="*/ 0 w 369"/>
                <a:gd name="T67" fmla="*/ 1 h 743"/>
                <a:gd name="T68" fmla="*/ 0 w 369"/>
                <a:gd name="T69" fmla="*/ 1 h 743"/>
                <a:gd name="T70" fmla="*/ 0 w 369"/>
                <a:gd name="T71" fmla="*/ 1 h 743"/>
                <a:gd name="T72" fmla="*/ 0 w 369"/>
                <a:gd name="T73" fmla="*/ 1 h 743"/>
                <a:gd name="T74" fmla="*/ 0 w 369"/>
                <a:gd name="T75" fmla="*/ 1 h 743"/>
                <a:gd name="T76" fmla="*/ 0 w 369"/>
                <a:gd name="T77" fmla="*/ 1 h 743"/>
                <a:gd name="T78" fmla="*/ 0 w 369"/>
                <a:gd name="T79" fmla="*/ 1 h 743"/>
                <a:gd name="T80" fmla="*/ 0 w 369"/>
                <a:gd name="T81" fmla="*/ 1 h 743"/>
                <a:gd name="T82" fmla="*/ 0 w 369"/>
                <a:gd name="T83" fmla="*/ 1 h 743"/>
                <a:gd name="T84" fmla="*/ 0 w 369"/>
                <a:gd name="T85" fmla="*/ 1 h 743"/>
                <a:gd name="T86" fmla="*/ 0 w 369"/>
                <a:gd name="T87" fmla="*/ 1 h 743"/>
                <a:gd name="T88" fmla="*/ 0 w 369"/>
                <a:gd name="T89" fmla="*/ 1 h 743"/>
                <a:gd name="T90" fmla="*/ 0 w 369"/>
                <a:gd name="T91" fmla="*/ 1 h 743"/>
                <a:gd name="T92" fmla="*/ 0 w 369"/>
                <a:gd name="T93" fmla="*/ 1 h 743"/>
                <a:gd name="T94" fmla="*/ 0 w 369"/>
                <a:gd name="T95" fmla="*/ 1 h 7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9"/>
                <a:gd name="T145" fmla="*/ 0 h 743"/>
                <a:gd name="T146" fmla="*/ 369 w 369"/>
                <a:gd name="T147" fmla="*/ 743 h 7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9" h="743">
                  <a:moveTo>
                    <a:pt x="253" y="11"/>
                  </a:moveTo>
                  <a:lnTo>
                    <a:pt x="243" y="8"/>
                  </a:lnTo>
                  <a:lnTo>
                    <a:pt x="236" y="6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6" y="2"/>
                  </a:lnTo>
                  <a:lnTo>
                    <a:pt x="177" y="2"/>
                  </a:lnTo>
                  <a:lnTo>
                    <a:pt x="169" y="4"/>
                  </a:lnTo>
                  <a:lnTo>
                    <a:pt x="162" y="4"/>
                  </a:lnTo>
                  <a:lnTo>
                    <a:pt x="156" y="8"/>
                  </a:lnTo>
                  <a:lnTo>
                    <a:pt x="148" y="9"/>
                  </a:lnTo>
                  <a:lnTo>
                    <a:pt x="141" y="11"/>
                  </a:lnTo>
                  <a:lnTo>
                    <a:pt x="135" y="15"/>
                  </a:lnTo>
                  <a:lnTo>
                    <a:pt x="129" y="19"/>
                  </a:lnTo>
                  <a:lnTo>
                    <a:pt x="122" y="21"/>
                  </a:lnTo>
                  <a:lnTo>
                    <a:pt x="116" y="25"/>
                  </a:lnTo>
                  <a:lnTo>
                    <a:pt x="110" y="29"/>
                  </a:lnTo>
                  <a:lnTo>
                    <a:pt x="105" y="34"/>
                  </a:lnTo>
                  <a:lnTo>
                    <a:pt x="99" y="38"/>
                  </a:lnTo>
                  <a:lnTo>
                    <a:pt x="93" y="44"/>
                  </a:lnTo>
                  <a:lnTo>
                    <a:pt x="90" y="48"/>
                  </a:lnTo>
                  <a:lnTo>
                    <a:pt x="86" y="53"/>
                  </a:lnTo>
                  <a:lnTo>
                    <a:pt x="80" y="59"/>
                  </a:lnTo>
                  <a:lnTo>
                    <a:pt x="76" y="65"/>
                  </a:lnTo>
                  <a:lnTo>
                    <a:pt x="72" y="70"/>
                  </a:lnTo>
                  <a:lnTo>
                    <a:pt x="69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5"/>
                  </a:lnTo>
                  <a:lnTo>
                    <a:pt x="59" y="103"/>
                  </a:lnTo>
                  <a:lnTo>
                    <a:pt x="55" y="108"/>
                  </a:lnTo>
                  <a:lnTo>
                    <a:pt x="53" y="114"/>
                  </a:lnTo>
                  <a:lnTo>
                    <a:pt x="51" y="120"/>
                  </a:lnTo>
                  <a:lnTo>
                    <a:pt x="51" y="125"/>
                  </a:lnTo>
                  <a:lnTo>
                    <a:pt x="50" y="131"/>
                  </a:lnTo>
                  <a:lnTo>
                    <a:pt x="50" y="137"/>
                  </a:lnTo>
                  <a:lnTo>
                    <a:pt x="50" y="144"/>
                  </a:lnTo>
                  <a:lnTo>
                    <a:pt x="51" y="150"/>
                  </a:lnTo>
                  <a:lnTo>
                    <a:pt x="51" y="156"/>
                  </a:lnTo>
                  <a:lnTo>
                    <a:pt x="51" y="162"/>
                  </a:lnTo>
                  <a:lnTo>
                    <a:pt x="53" y="167"/>
                  </a:lnTo>
                  <a:lnTo>
                    <a:pt x="55" y="173"/>
                  </a:lnTo>
                  <a:lnTo>
                    <a:pt x="57" y="179"/>
                  </a:lnTo>
                  <a:lnTo>
                    <a:pt x="61" y="184"/>
                  </a:lnTo>
                  <a:lnTo>
                    <a:pt x="63" y="190"/>
                  </a:lnTo>
                  <a:lnTo>
                    <a:pt x="69" y="196"/>
                  </a:lnTo>
                  <a:lnTo>
                    <a:pt x="76" y="203"/>
                  </a:lnTo>
                  <a:lnTo>
                    <a:pt x="86" y="211"/>
                  </a:lnTo>
                  <a:lnTo>
                    <a:pt x="91" y="213"/>
                  </a:lnTo>
                  <a:lnTo>
                    <a:pt x="97" y="217"/>
                  </a:lnTo>
                  <a:lnTo>
                    <a:pt x="103" y="221"/>
                  </a:lnTo>
                  <a:lnTo>
                    <a:pt x="110" y="224"/>
                  </a:lnTo>
                  <a:lnTo>
                    <a:pt x="116" y="226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43" y="230"/>
                  </a:lnTo>
                  <a:lnTo>
                    <a:pt x="152" y="232"/>
                  </a:lnTo>
                  <a:lnTo>
                    <a:pt x="162" y="232"/>
                  </a:lnTo>
                  <a:lnTo>
                    <a:pt x="173" y="232"/>
                  </a:lnTo>
                  <a:lnTo>
                    <a:pt x="185" y="232"/>
                  </a:lnTo>
                  <a:lnTo>
                    <a:pt x="185" y="238"/>
                  </a:lnTo>
                  <a:lnTo>
                    <a:pt x="185" y="245"/>
                  </a:lnTo>
                  <a:lnTo>
                    <a:pt x="183" y="253"/>
                  </a:lnTo>
                  <a:lnTo>
                    <a:pt x="181" y="260"/>
                  </a:lnTo>
                  <a:lnTo>
                    <a:pt x="179" y="270"/>
                  </a:lnTo>
                  <a:lnTo>
                    <a:pt x="177" y="278"/>
                  </a:lnTo>
                  <a:lnTo>
                    <a:pt x="175" y="287"/>
                  </a:lnTo>
                  <a:lnTo>
                    <a:pt x="171" y="297"/>
                  </a:lnTo>
                  <a:lnTo>
                    <a:pt x="167" y="306"/>
                  </a:lnTo>
                  <a:lnTo>
                    <a:pt x="164" y="316"/>
                  </a:lnTo>
                  <a:lnTo>
                    <a:pt x="158" y="327"/>
                  </a:lnTo>
                  <a:lnTo>
                    <a:pt x="154" y="338"/>
                  </a:lnTo>
                  <a:lnTo>
                    <a:pt x="148" y="348"/>
                  </a:lnTo>
                  <a:lnTo>
                    <a:pt x="145" y="359"/>
                  </a:lnTo>
                  <a:lnTo>
                    <a:pt x="139" y="371"/>
                  </a:lnTo>
                  <a:lnTo>
                    <a:pt x="133" y="382"/>
                  </a:lnTo>
                  <a:lnTo>
                    <a:pt x="128" y="393"/>
                  </a:lnTo>
                  <a:lnTo>
                    <a:pt x="120" y="405"/>
                  </a:lnTo>
                  <a:lnTo>
                    <a:pt x="114" y="418"/>
                  </a:lnTo>
                  <a:lnTo>
                    <a:pt x="109" y="430"/>
                  </a:lnTo>
                  <a:lnTo>
                    <a:pt x="101" y="441"/>
                  </a:lnTo>
                  <a:lnTo>
                    <a:pt x="95" y="454"/>
                  </a:lnTo>
                  <a:lnTo>
                    <a:pt x="88" y="466"/>
                  </a:lnTo>
                  <a:lnTo>
                    <a:pt x="82" y="479"/>
                  </a:lnTo>
                  <a:lnTo>
                    <a:pt x="76" y="490"/>
                  </a:lnTo>
                  <a:lnTo>
                    <a:pt x="69" y="502"/>
                  </a:lnTo>
                  <a:lnTo>
                    <a:pt x="63" y="515"/>
                  </a:lnTo>
                  <a:lnTo>
                    <a:pt x="57" y="527"/>
                  </a:lnTo>
                  <a:lnTo>
                    <a:pt x="51" y="538"/>
                  </a:lnTo>
                  <a:lnTo>
                    <a:pt x="46" y="549"/>
                  </a:lnTo>
                  <a:lnTo>
                    <a:pt x="40" y="563"/>
                  </a:lnTo>
                  <a:lnTo>
                    <a:pt x="36" y="574"/>
                  </a:lnTo>
                  <a:lnTo>
                    <a:pt x="31" y="585"/>
                  </a:lnTo>
                  <a:lnTo>
                    <a:pt x="25" y="597"/>
                  </a:lnTo>
                  <a:lnTo>
                    <a:pt x="19" y="606"/>
                  </a:lnTo>
                  <a:lnTo>
                    <a:pt x="17" y="618"/>
                  </a:lnTo>
                  <a:lnTo>
                    <a:pt x="12" y="627"/>
                  </a:lnTo>
                  <a:lnTo>
                    <a:pt x="10" y="637"/>
                  </a:lnTo>
                  <a:lnTo>
                    <a:pt x="6" y="646"/>
                  </a:lnTo>
                  <a:lnTo>
                    <a:pt x="4" y="658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0"/>
                  </a:lnTo>
                  <a:lnTo>
                    <a:pt x="0" y="698"/>
                  </a:lnTo>
                  <a:lnTo>
                    <a:pt x="2" y="705"/>
                  </a:lnTo>
                  <a:lnTo>
                    <a:pt x="4" y="711"/>
                  </a:lnTo>
                  <a:lnTo>
                    <a:pt x="8" y="719"/>
                  </a:lnTo>
                  <a:lnTo>
                    <a:pt x="10" y="722"/>
                  </a:lnTo>
                  <a:lnTo>
                    <a:pt x="13" y="726"/>
                  </a:lnTo>
                  <a:lnTo>
                    <a:pt x="19" y="730"/>
                  </a:lnTo>
                  <a:lnTo>
                    <a:pt x="25" y="736"/>
                  </a:lnTo>
                  <a:lnTo>
                    <a:pt x="31" y="738"/>
                  </a:lnTo>
                  <a:lnTo>
                    <a:pt x="38" y="741"/>
                  </a:lnTo>
                  <a:lnTo>
                    <a:pt x="46" y="741"/>
                  </a:lnTo>
                  <a:lnTo>
                    <a:pt x="55" y="743"/>
                  </a:lnTo>
                  <a:lnTo>
                    <a:pt x="65" y="743"/>
                  </a:lnTo>
                  <a:lnTo>
                    <a:pt x="76" y="743"/>
                  </a:lnTo>
                  <a:lnTo>
                    <a:pt x="88" y="741"/>
                  </a:lnTo>
                  <a:lnTo>
                    <a:pt x="103" y="739"/>
                  </a:lnTo>
                  <a:lnTo>
                    <a:pt x="116" y="738"/>
                  </a:lnTo>
                  <a:lnTo>
                    <a:pt x="131" y="734"/>
                  </a:lnTo>
                  <a:lnTo>
                    <a:pt x="148" y="730"/>
                  </a:lnTo>
                  <a:lnTo>
                    <a:pt x="167" y="726"/>
                  </a:lnTo>
                  <a:lnTo>
                    <a:pt x="179" y="720"/>
                  </a:lnTo>
                  <a:lnTo>
                    <a:pt x="192" y="715"/>
                  </a:lnTo>
                  <a:lnTo>
                    <a:pt x="202" y="709"/>
                  </a:lnTo>
                  <a:lnTo>
                    <a:pt x="213" y="701"/>
                  </a:lnTo>
                  <a:lnTo>
                    <a:pt x="224" y="694"/>
                  </a:lnTo>
                  <a:lnTo>
                    <a:pt x="234" y="688"/>
                  </a:lnTo>
                  <a:lnTo>
                    <a:pt x="243" y="681"/>
                  </a:lnTo>
                  <a:lnTo>
                    <a:pt x="255" y="673"/>
                  </a:lnTo>
                  <a:lnTo>
                    <a:pt x="262" y="663"/>
                  </a:lnTo>
                  <a:lnTo>
                    <a:pt x="270" y="654"/>
                  </a:lnTo>
                  <a:lnTo>
                    <a:pt x="280" y="644"/>
                  </a:lnTo>
                  <a:lnTo>
                    <a:pt x="287" y="637"/>
                  </a:lnTo>
                  <a:lnTo>
                    <a:pt x="295" y="627"/>
                  </a:lnTo>
                  <a:lnTo>
                    <a:pt x="302" y="616"/>
                  </a:lnTo>
                  <a:lnTo>
                    <a:pt x="308" y="606"/>
                  </a:lnTo>
                  <a:lnTo>
                    <a:pt x="316" y="597"/>
                  </a:lnTo>
                  <a:lnTo>
                    <a:pt x="321" y="585"/>
                  </a:lnTo>
                  <a:lnTo>
                    <a:pt x="327" y="574"/>
                  </a:lnTo>
                  <a:lnTo>
                    <a:pt x="331" y="563"/>
                  </a:lnTo>
                  <a:lnTo>
                    <a:pt x="337" y="551"/>
                  </a:lnTo>
                  <a:lnTo>
                    <a:pt x="340" y="540"/>
                  </a:lnTo>
                  <a:lnTo>
                    <a:pt x="344" y="527"/>
                  </a:lnTo>
                  <a:lnTo>
                    <a:pt x="348" y="515"/>
                  </a:lnTo>
                  <a:lnTo>
                    <a:pt x="352" y="504"/>
                  </a:lnTo>
                  <a:lnTo>
                    <a:pt x="354" y="490"/>
                  </a:lnTo>
                  <a:lnTo>
                    <a:pt x="358" y="477"/>
                  </a:lnTo>
                  <a:lnTo>
                    <a:pt x="359" y="466"/>
                  </a:lnTo>
                  <a:lnTo>
                    <a:pt x="363" y="452"/>
                  </a:lnTo>
                  <a:lnTo>
                    <a:pt x="363" y="439"/>
                  </a:lnTo>
                  <a:lnTo>
                    <a:pt x="365" y="426"/>
                  </a:lnTo>
                  <a:lnTo>
                    <a:pt x="367" y="413"/>
                  </a:lnTo>
                  <a:lnTo>
                    <a:pt x="369" y="399"/>
                  </a:lnTo>
                  <a:lnTo>
                    <a:pt x="367" y="386"/>
                  </a:lnTo>
                  <a:lnTo>
                    <a:pt x="367" y="373"/>
                  </a:lnTo>
                  <a:lnTo>
                    <a:pt x="367" y="359"/>
                  </a:lnTo>
                  <a:lnTo>
                    <a:pt x="367" y="346"/>
                  </a:lnTo>
                  <a:lnTo>
                    <a:pt x="365" y="331"/>
                  </a:lnTo>
                  <a:lnTo>
                    <a:pt x="365" y="317"/>
                  </a:lnTo>
                  <a:lnTo>
                    <a:pt x="363" y="304"/>
                  </a:lnTo>
                  <a:lnTo>
                    <a:pt x="363" y="293"/>
                  </a:lnTo>
                  <a:lnTo>
                    <a:pt x="361" y="278"/>
                  </a:lnTo>
                  <a:lnTo>
                    <a:pt x="359" y="264"/>
                  </a:lnTo>
                  <a:lnTo>
                    <a:pt x="356" y="251"/>
                  </a:lnTo>
                  <a:lnTo>
                    <a:pt x="354" y="238"/>
                  </a:lnTo>
                  <a:lnTo>
                    <a:pt x="350" y="224"/>
                  </a:lnTo>
                  <a:lnTo>
                    <a:pt x="348" y="213"/>
                  </a:lnTo>
                  <a:lnTo>
                    <a:pt x="344" y="200"/>
                  </a:lnTo>
                  <a:lnTo>
                    <a:pt x="342" y="188"/>
                  </a:lnTo>
                  <a:lnTo>
                    <a:pt x="337" y="175"/>
                  </a:lnTo>
                  <a:lnTo>
                    <a:pt x="333" y="162"/>
                  </a:lnTo>
                  <a:lnTo>
                    <a:pt x="327" y="148"/>
                  </a:lnTo>
                  <a:lnTo>
                    <a:pt x="323" y="137"/>
                  </a:lnTo>
                  <a:lnTo>
                    <a:pt x="320" y="124"/>
                  </a:lnTo>
                  <a:lnTo>
                    <a:pt x="314" y="114"/>
                  </a:lnTo>
                  <a:lnTo>
                    <a:pt x="308" y="103"/>
                  </a:lnTo>
                  <a:lnTo>
                    <a:pt x="304" y="91"/>
                  </a:lnTo>
                  <a:lnTo>
                    <a:pt x="297" y="80"/>
                  </a:lnTo>
                  <a:lnTo>
                    <a:pt x="291" y="68"/>
                  </a:lnTo>
                  <a:lnTo>
                    <a:pt x="285" y="57"/>
                  </a:lnTo>
                  <a:lnTo>
                    <a:pt x="280" y="48"/>
                  </a:lnTo>
                  <a:lnTo>
                    <a:pt x="272" y="38"/>
                  </a:lnTo>
                  <a:lnTo>
                    <a:pt x="266" y="29"/>
                  </a:lnTo>
                  <a:lnTo>
                    <a:pt x="261" y="21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4" name="Freeform 26"/>
            <p:cNvSpPr>
              <a:spLocks/>
            </p:cNvSpPr>
            <p:nvPr/>
          </p:nvSpPr>
          <p:spPr bwMode="auto">
            <a:xfrm>
              <a:off x="2503" y="1819"/>
              <a:ext cx="399" cy="422"/>
            </a:xfrm>
            <a:custGeom>
              <a:avLst/>
              <a:gdLst>
                <a:gd name="T0" fmla="*/ 0 w 799"/>
                <a:gd name="T1" fmla="*/ 0 h 845"/>
                <a:gd name="T2" fmla="*/ 0 w 799"/>
                <a:gd name="T3" fmla="*/ 0 h 845"/>
                <a:gd name="T4" fmla="*/ 0 w 799"/>
                <a:gd name="T5" fmla="*/ 0 h 845"/>
                <a:gd name="T6" fmla="*/ 0 w 799"/>
                <a:gd name="T7" fmla="*/ 0 h 845"/>
                <a:gd name="T8" fmla="*/ 0 w 799"/>
                <a:gd name="T9" fmla="*/ 0 h 845"/>
                <a:gd name="T10" fmla="*/ 0 w 799"/>
                <a:gd name="T11" fmla="*/ 0 h 845"/>
                <a:gd name="T12" fmla="*/ 0 w 799"/>
                <a:gd name="T13" fmla="*/ 0 h 845"/>
                <a:gd name="T14" fmla="*/ 0 w 799"/>
                <a:gd name="T15" fmla="*/ 0 h 845"/>
                <a:gd name="T16" fmla="*/ 0 w 799"/>
                <a:gd name="T17" fmla="*/ 0 h 845"/>
                <a:gd name="T18" fmla="*/ 0 w 799"/>
                <a:gd name="T19" fmla="*/ 0 h 845"/>
                <a:gd name="T20" fmla="*/ 0 w 799"/>
                <a:gd name="T21" fmla="*/ 0 h 845"/>
                <a:gd name="T22" fmla="*/ 0 w 799"/>
                <a:gd name="T23" fmla="*/ 0 h 845"/>
                <a:gd name="T24" fmla="*/ 0 w 799"/>
                <a:gd name="T25" fmla="*/ 0 h 845"/>
                <a:gd name="T26" fmla="*/ 0 w 799"/>
                <a:gd name="T27" fmla="*/ 0 h 845"/>
                <a:gd name="T28" fmla="*/ 0 w 799"/>
                <a:gd name="T29" fmla="*/ 0 h 845"/>
                <a:gd name="T30" fmla="*/ 0 w 799"/>
                <a:gd name="T31" fmla="*/ 0 h 845"/>
                <a:gd name="T32" fmla="*/ 0 w 799"/>
                <a:gd name="T33" fmla="*/ 0 h 845"/>
                <a:gd name="T34" fmla="*/ 0 w 799"/>
                <a:gd name="T35" fmla="*/ 0 h 845"/>
                <a:gd name="T36" fmla="*/ 0 w 799"/>
                <a:gd name="T37" fmla="*/ 0 h 845"/>
                <a:gd name="T38" fmla="*/ 0 w 799"/>
                <a:gd name="T39" fmla="*/ 0 h 845"/>
                <a:gd name="T40" fmla="*/ 0 w 799"/>
                <a:gd name="T41" fmla="*/ 0 h 845"/>
                <a:gd name="T42" fmla="*/ 0 w 799"/>
                <a:gd name="T43" fmla="*/ 0 h 845"/>
                <a:gd name="T44" fmla="*/ 0 w 799"/>
                <a:gd name="T45" fmla="*/ 0 h 845"/>
                <a:gd name="T46" fmla="*/ 0 w 799"/>
                <a:gd name="T47" fmla="*/ 0 h 845"/>
                <a:gd name="T48" fmla="*/ 0 w 799"/>
                <a:gd name="T49" fmla="*/ 0 h 845"/>
                <a:gd name="T50" fmla="*/ 0 w 799"/>
                <a:gd name="T51" fmla="*/ 0 h 845"/>
                <a:gd name="T52" fmla="*/ 0 w 799"/>
                <a:gd name="T53" fmla="*/ 0 h 845"/>
                <a:gd name="T54" fmla="*/ 0 w 799"/>
                <a:gd name="T55" fmla="*/ 0 h 845"/>
                <a:gd name="T56" fmla="*/ 0 w 799"/>
                <a:gd name="T57" fmla="*/ 0 h 845"/>
                <a:gd name="T58" fmla="*/ 0 w 799"/>
                <a:gd name="T59" fmla="*/ 0 h 845"/>
                <a:gd name="T60" fmla="*/ 0 w 799"/>
                <a:gd name="T61" fmla="*/ 0 h 845"/>
                <a:gd name="T62" fmla="*/ 0 w 799"/>
                <a:gd name="T63" fmla="*/ 0 h 845"/>
                <a:gd name="T64" fmla="*/ 0 w 799"/>
                <a:gd name="T65" fmla="*/ 0 h 845"/>
                <a:gd name="T66" fmla="*/ 0 w 799"/>
                <a:gd name="T67" fmla="*/ 0 h 845"/>
                <a:gd name="T68" fmla="*/ 0 w 799"/>
                <a:gd name="T69" fmla="*/ 0 h 845"/>
                <a:gd name="T70" fmla="*/ 0 w 799"/>
                <a:gd name="T71" fmla="*/ 0 h 845"/>
                <a:gd name="T72" fmla="*/ 0 w 799"/>
                <a:gd name="T73" fmla="*/ 0 h 845"/>
                <a:gd name="T74" fmla="*/ 0 w 799"/>
                <a:gd name="T75" fmla="*/ 0 h 845"/>
                <a:gd name="T76" fmla="*/ 0 w 799"/>
                <a:gd name="T77" fmla="*/ 0 h 845"/>
                <a:gd name="T78" fmla="*/ 0 w 799"/>
                <a:gd name="T79" fmla="*/ 0 h 845"/>
                <a:gd name="T80" fmla="*/ 0 w 799"/>
                <a:gd name="T81" fmla="*/ 0 h 845"/>
                <a:gd name="T82" fmla="*/ 0 w 799"/>
                <a:gd name="T83" fmla="*/ 0 h 845"/>
                <a:gd name="T84" fmla="*/ 0 w 799"/>
                <a:gd name="T85" fmla="*/ 0 h 845"/>
                <a:gd name="T86" fmla="*/ 0 w 799"/>
                <a:gd name="T87" fmla="*/ 0 h 845"/>
                <a:gd name="T88" fmla="*/ 0 w 799"/>
                <a:gd name="T89" fmla="*/ 0 h 845"/>
                <a:gd name="T90" fmla="*/ 0 w 799"/>
                <a:gd name="T91" fmla="*/ 0 h 845"/>
                <a:gd name="T92" fmla="*/ 0 w 799"/>
                <a:gd name="T93" fmla="*/ 0 h 845"/>
                <a:gd name="T94" fmla="*/ 0 w 799"/>
                <a:gd name="T95" fmla="*/ 0 h 845"/>
                <a:gd name="T96" fmla="*/ 0 w 799"/>
                <a:gd name="T97" fmla="*/ 0 h 845"/>
                <a:gd name="T98" fmla="*/ 0 w 799"/>
                <a:gd name="T99" fmla="*/ 0 h 845"/>
                <a:gd name="T100" fmla="*/ 0 w 799"/>
                <a:gd name="T101" fmla="*/ 0 h 845"/>
                <a:gd name="T102" fmla="*/ 0 w 799"/>
                <a:gd name="T103" fmla="*/ 0 h 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845"/>
                <a:gd name="T158" fmla="*/ 799 w 799"/>
                <a:gd name="T159" fmla="*/ 845 h 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845">
                  <a:moveTo>
                    <a:pt x="799" y="147"/>
                  </a:moveTo>
                  <a:lnTo>
                    <a:pt x="797" y="145"/>
                  </a:lnTo>
                  <a:lnTo>
                    <a:pt x="793" y="143"/>
                  </a:lnTo>
                  <a:lnTo>
                    <a:pt x="787" y="137"/>
                  </a:lnTo>
                  <a:lnTo>
                    <a:pt x="782" y="134"/>
                  </a:lnTo>
                  <a:lnTo>
                    <a:pt x="778" y="130"/>
                  </a:lnTo>
                  <a:lnTo>
                    <a:pt x="774" y="126"/>
                  </a:lnTo>
                  <a:lnTo>
                    <a:pt x="768" y="122"/>
                  </a:lnTo>
                  <a:lnTo>
                    <a:pt x="765" y="118"/>
                  </a:lnTo>
                  <a:lnTo>
                    <a:pt x="757" y="113"/>
                  </a:lnTo>
                  <a:lnTo>
                    <a:pt x="751" y="109"/>
                  </a:lnTo>
                  <a:lnTo>
                    <a:pt x="745" y="105"/>
                  </a:lnTo>
                  <a:lnTo>
                    <a:pt x="740" y="101"/>
                  </a:lnTo>
                  <a:lnTo>
                    <a:pt x="732" y="96"/>
                  </a:lnTo>
                  <a:lnTo>
                    <a:pt x="725" y="90"/>
                  </a:lnTo>
                  <a:lnTo>
                    <a:pt x="715" y="86"/>
                  </a:lnTo>
                  <a:lnTo>
                    <a:pt x="709" y="80"/>
                  </a:lnTo>
                  <a:lnTo>
                    <a:pt x="700" y="75"/>
                  </a:lnTo>
                  <a:lnTo>
                    <a:pt x="690" y="73"/>
                  </a:lnTo>
                  <a:lnTo>
                    <a:pt x="681" y="67"/>
                  </a:lnTo>
                  <a:lnTo>
                    <a:pt x="673" y="63"/>
                  </a:lnTo>
                  <a:lnTo>
                    <a:pt x="668" y="61"/>
                  </a:lnTo>
                  <a:lnTo>
                    <a:pt x="662" y="58"/>
                  </a:lnTo>
                  <a:lnTo>
                    <a:pt x="656" y="56"/>
                  </a:lnTo>
                  <a:lnTo>
                    <a:pt x="652" y="54"/>
                  </a:lnTo>
                  <a:lnTo>
                    <a:pt x="647" y="52"/>
                  </a:lnTo>
                  <a:lnTo>
                    <a:pt x="641" y="50"/>
                  </a:lnTo>
                  <a:lnTo>
                    <a:pt x="635" y="48"/>
                  </a:lnTo>
                  <a:lnTo>
                    <a:pt x="630" y="46"/>
                  </a:lnTo>
                  <a:lnTo>
                    <a:pt x="626" y="44"/>
                  </a:lnTo>
                  <a:lnTo>
                    <a:pt x="620" y="42"/>
                  </a:lnTo>
                  <a:lnTo>
                    <a:pt x="614" y="40"/>
                  </a:lnTo>
                  <a:lnTo>
                    <a:pt x="609" y="40"/>
                  </a:lnTo>
                  <a:lnTo>
                    <a:pt x="603" y="39"/>
                  </a:lnTo>
                  <a:lnTo>
                    <a:pt x="597" y="37"/>
                  </a:lnTo>
                  <a:lnTo>
                    <a:pt x="592" y="35"/>
                  </a:lnTo>
                  <a:lnTo>
                    <a:pt x="586" y="35"/>
                  </a:lnTo>
                  <a:lnTo>
                    <a:pt x="580" y="33"/>
                  </a:lnTo>
                  <a:lnTo>
                    <a:pt x="573" y="33"/>
                  </a:lnTo>
                  <a:lnTo>
                    <a:pt x="567" y="31"/>
                  </a:lnTo>
                  <a:lnTo>
                    <a:pt x="561" y="29"/>
                  </a:lnTo>
                  <a:lnTo>
                    <a:pt x="555" y="27"/>
                  </a:lnTo>
                  <a:lnTo>
                    <a:pt x="550" y="27"/>
                  </a:lnTo>
                  <a:lnTo>
                    <a:pt x="544" y="25"/>
                  </a:lnTo>
                  <a:lnTo>
                    <a:pt x="538" y="25"/>
                  </a:lnTo>
                  <a:lnTo>
                    <a:pt x="533" y="23"/>
                  </a:lnTo>
                  <a:lnTo>
                    <a:pt x="527" y="23"/>
                  </a:lnTo>
                  <a:lnTo>
                    <a:pt x="521" y="21"/>
                  </a:lnTo>
                  <a:lnTo>
                    <a:pt x="515" y="21"/>
                  </a:lnTo>
                  <a:lnTo>
                    <a:pt x="510" y="21"/>
                  </a:lnTo>
                  <a:lnTo>
                    <a:pt x="506" y="20"/>
                  </a:lnTo>
                  <a:lnTo>
                    <a:pt x="500" y="20"/>
                  </a:lnTo>
                  <a:lnTo>
                    <a:pt x="495" y="20"/>
                  </a:lnTo>
                  <a:lnTo>
                    <a:pt x="489" y="18"/>
                  </a:lnTo>
                  <a:lnTo>
                    <a:pt x="483" y="16"/>
                  </a:lnTo>
                  <a:lnTo>
                    <a:pt x="479" y="16"/>
                  </a:lnTo>
                  <a:lnTo>
                    <a:pt x="474" y="16"/>
                  </a:lnTo>
                  <a:lnTo>
                    <a:pt x="464" y="14"/>
                  </a:lnTo>
                  <a:lnTo>
                    <a:pt x="457" y="12"/>
                  </a:lnTo>
                  <a:lnTo>
                    <a:pt x="447" y="10"/>
                  </a:lnTo>
                  <a:lnTo>
                    <a:pt x="439" y="10"/>
                  </a:lnTo>
                  <a:lnTo>
                    <a:pt x="430" y="8"/>
                  </a:lnTo>
                  <a:lnTo>
                    <a:pt x="422" y="8"/>
                  </a:lnTo>
                  <a:lnTo>
                    <a:pt x="415" y="6"/>
                  </a:lnTo>
                  <a:lnTo>
                    <a:pt x="407" y="6"/>
                  </a:lnTo>
                  <a:lnTo>
                    <a:pt x="401" y="4"/>
                  </a:lnTo>
                  <a:lnTo>
                    <a:pt x="396" y="4"/>
                  </a:lnTo>
                  <a:lnTo>
                    <a:pt x="388" y="4"/>
                  </a:lnTo>
                  <a:lnTo>
                    <a:pt x="382" y="2"/>
                  </a:lnTo>
                  <a:lnTo>
                    <a:pt x="379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48" y="6"/>
                  </a:lnTo>
                  <a:lnTo>
                    <a:pt x="344" y="10"/>
                  </a:lnTo>
                  <a:lnTo>
                    <a:pt x="339" y="14"/>
                  </a:lnTo>
                  <a:lnTo>
                    <a:pt x="333" y="18"/>
                  </a:lnTo>
                  <a:lnTo>
                    <a:pt x="327" y="23"/>
                  </a:lnTo>
                  <a:lnTo>
                    <a:pt x="322" y="29"/>
                  </a:lnTo>
                  <a:lnTo>
                    <a:pt x="314" y="35"/>
                  </a:lnTo>
                  <a:lnTo>
                    <a:pt x="306" y="42"/>
                  </a:lnTo>
                  <a:lnTo>
                    <a:pt x="297" y="50"/>
                  </a:lnTo>
                  <a:lnTo>
                    <a:pt x="287" y="58"/>
                  </a:lnTo>
                  <a:lnTo>
                    <a:pt x="280" y="67"/>
                  </a:lnTo>
                  <a:lnTo>
                    <a:pt x="270" y="75"/>
                  </a:lnTo>
                  <a:lnTo>
                    <a:pt x="261" y="84"/>
                  </a:lnTo>
                  <a:lnTo>
                    <a:pt x="255" y="88"/>
                  </a:lnTo>
                  <a:lnTo>
                    <a:pt x="249" y="92"/>
                  </a:lnTo>
                  <a:lnTo>
                    <a:pt x="246" y="97"/>
                  </a:lnTo>
                  <a:lnTo>
                    <a:pt x="240" y="103"/>
                  </a:lnTo>
                  <a:lnTo>
                    <a:pt x="234" y="107"/>
                  </a:lnTo>
                  <a:lnTo>
                    <a:pt x="230" y="113"/>
                  </a:lnTo>
                  <a:lnTo>
                    <a:pt x="225" y="116"/>
                  </a:lnTo>
                  <a:lnTo>
                    <a:pt x="219" y="122"/>
                  </a:lnTo>
                  <a:lnTo>
                    <a:pt x="213" y="128"/>
                  </a:lnTo>
                  <a:lnTo>
                    <a:pt x="208" y="134"/>
                  </a:lnTo>
                  <a:lnTo>
                    <a:pt x="202" y="137"/>
                  </a:lnTo>
                  <a:lnTo>
                    <a:pt x="198" y="143"/>
                  </a:lnTo>
                  <a:lnTo>
                    <a:pt x="192" y="149"/>
                  </a:lnTo>
                  <a:lnTo>
                    <a:pt x="187" y="154"/>
                  </a:lnTo>
                  <a:lnTo>
                    <a:pt x="181" y="160"/>
                  </a:lnTo>
                  <a:lnTo>
                    <a:pt x="177" y="166"/>
                  </a:lnTo>
                  <a:lnTo>
                    <a:pt x="171" y="172"/>
                  </a:lnTo>
                  <a:lnTo>
                    <a:pt x="166" y="177"/>
                  </a:lnTo>
                  <a:lnTo>
                    <a:pt x="160" y="183"/>
                  </a:lnTo>
                  <a:lnTo>
                    <a:pt x="156" y="189"/>
                  </a:lnTo>
                  <a:lnTo>
                    <a:pt x="151" y="194"/>
                  </a:lnTo>
                  <a:lnTo>
                    <a:pt x="145" y="200"/>
                  </a:lnTo>
                  <a:lnTo>
                    <a:pt x="141" y="206"/>
                  </a:lnTo>
                  <a:lnTo>
                    <a:pt x="137" y="212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2" y="229"/>
                  </a:lnTo>
                  <a:lnTo>
                    <a:pt x="118" y="234"/>
                  </a:lnTo>
                  <a:lnTo>
                    <a:pt x="113" y="240"/>
                  </a:lnTo>
                  <a:lnTo>
                    <a:pt x="109" y="244"/>
                  </a:lnTo>
                  <a:lnTo>
                    <a:pt x="105" y="250"/>
                  </a:lnTo>
                  <a:lnTo>
                    <a:pt x="101" y="257"/>
                  </a:lnTo>
                  <a:lnTo>
                    <a:pt x="97" y="261"/>
                  </a:lnTo>
                  <a:lnTo>
                    <a:pt x="94" y="267"/>
                  </a:lnTo>
                  <a:lnTo>
                    <a:pt x="90" y="272"/>
                  </a:lnTo>
                  <a:lnTo>
                    <a:pt x="86" y="278"/>
                  </a:lnTo>
                  <a:lnTo>
                    <a:pt x="82" y="282"/>
                  </a:lnTo>
                  <a:lnTo>
                    <a:pt x="78" y="288"/>
                  </a:lnTo>
                  <a:lnTo>
                    <a:pt x="75" y="293"/>
                  </a:lnTo>
                  <a:lnTo>
                    <a:pt x="73" y="299"/>
                  </a:lnTo>
                  <a:lnTo>
                    <a:pt x="65" y="308"/>
                  </a:lnTo>
                  <a:lnTo>
                    <a:pt x="59" y="318"/>
                  </a:lnTo>
                  <a:lnTo>
                    <a:pt x="54" y="327"/>
                  </a:lnTo>
                  <a:lnTo>
                    <a:pt x="50" y="335"/>
                  </a:lnTo>
                  <a:lnTo>
                    <a:pt x="44" y="343"/>
                  </a:lnTo>
                  <a:lnTo>
                    <a:pt x="38" y="352"/>
                  </a:lnTo>
                  <a:lnTo>
                    <a:pt x="35" y="360"/>
                  </a:lnTo>
                  <a:lnTo>
                    <a:pt x="31" y="367"/>
                  </a:lnTo>
                  <a:lnTo>
                    <a:pt x="27" y="373"/>
                  </a:lnTo>
                  <a:lnTo>
                    <a:pt x="23" y="381"/>
                  </a:lnTo>
                  <a:lnTo>
                    <a:pt x="21" y="388"/>
                  </a:lnTo>
                  <a:lnTo>
                    <a:pt x="19" y="394"/>
                  </a:lnTo>
                  <a:lnTo>
                    <a:pt x="16" y="400"/>
                  </a:lnTo>
                  <a:lnTo>
                    <a:pt x="14" y="405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6" y="423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3"/>
                  </a:lnTo>
                  <a:lnTo>
                    <a:pt x="177" y="732"/>
                  </a:lnTo>
                  <a:lnTo>
                    <a:pt x="246" y="845"/>
                  </a:lnTo>
                  <a:lnTo>
                    <a:pt x="554" y="759"/>
                  </a:lnTo>
                  <a:lnTo>
                    <a:pt x="765" y="672"/>
                  </a:lnTo>
                  <a:lnTo>
                    <a:pt x="799" y="274"/>
                  </a:lnTo>
                  <a:lnTo>
                    <a:pt x="799" y="147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5" name="Freeform 27"/>
            <p:cNvSpPr>
              <a:spLocks/>
            </p:cNvSpPr>
            <p:nvPr/>
          </p:nvSpPr>
          <p:spPr bwMode="auto">
            <a:xfrm>
              <a:off x="2293" y="1680"/>
              <a:ext cx="227" cy="340"/>
            </a:xfrm>
            <a:custGeom>
              <a:avLst/>
              <a:gdLst>
                <a:gd name="T0" fmla="*/ 0 w 455"/>
                <a:gd name="T1" fmla="*/ 0 h 681"/>
                <a:gd name="T2" fmla="*/ 0 w 455"/>
                <a:gd name="T3" fmla="*/ 0 h 681"/>
                <a:gd name="T4" fmla="*/ 0 w 455"/>
                <a:gd name="T5" fmla="*/ 0 h 681"/>
                <a:gd name="T6" fmla="*/ 0 w 455"/>
                <a:gd name="T7" fmla="*/ 0 h 681"/>
                <a:gd name="T8" fmla="*/ 0 w 455"/>
                <a:gd name="T9" fmla="*/ 0 h 681"/>
                <a:gd name="T10" fmla="*/ 0 w 455"/>
                <a:gd name="T11" fmla="*/ 0 h 681"/>
                <a:gd name="T12" fmla="*/ 0 w 455"/>
                <a:gd name="T13" fmla="*/ 0 h 681"/>
                <a:gd name="T14" fmla="*/ 0 w 455"/>
                <a:gd name="T15" fmla="*/ 0 h 681"/>
                <a:gd name="T16" fmla="*/ 0 w 455"/>
                <a:gd name="T17" fmla="*/ 0 h 681"/>
                <a:gd name="T18" fmla="*/ 0 w 455"/>
                <a:gd name="T19" fmla="*/ 0 h 681"/>
                <a:gd name="T20" fmla="*/ 0 w 455"/>
                <a:gd name="T21" fmla="*/ 0 h 681"/>
                <a:gd name="T22" fmla="*/ 0 w 455"/>
                <a:gd name="T23" fmla="*/ 0 h 681"/>
                <a:gd name="T24" fmla="*/ 0 w 455"/>
                <a:gd name="T25" fmla="*/ 0 h 681"/>
                <a:gd name="T26" fmla="*/ 0 w 455"/>
                <a:gd name="T27" fmla="*/ 0 h 681"/>
                <a:gd name="T28" fmla="*/ 0 w 455"/>
                <a:gd name="T29" fmla="*/ 0 h 681"/>
                <a:gd name="T30" fmla="*/ 0 w 455"/>
                <a:gd name="T31" fmla="*/ 0 h 681"/>
                <a:gd name="T32" fmla="*/ 0 w 455"/>
                <a:gd name="T33" fmla="*/ 0 h 681"/>
                <a:gd name="T34" fmla="*/ 0 w 455"/>
                <a:gd name="T35" fmla="*/ 0 h 681"/>
                <a:gd name="T36" fmla="*/ 0 w 455"/>
                <a:gd name="T37" fmla="*/ 0 h 681"/>
                <a:gd name="T38" fmla="*/ 0 w 455"/>
                <a:gd name="T39" fmla="*/ 0 h 681"/>
                <a:gd name="T40" fmla="*/ 0 w 455"/>
                <a:gd name="T41" fmla="*/ 0 h 681"/>
                <a:gd name="T42" fmla="*/ 0 w 455"/>
                <a:gd name="T43" fmla="*/ 0 h 681"/>
                <a:gd name="T44" fmla="*/ 0 w 455"/>
                <a:gd name="T45" fmla="*/ 0 h 681"/>
                <a:gd name="T46" fmla="*/ 0 w 455"/>
                <a:gd name="T47" fmla="*/ 0 h 681"/>
                <a:gd name="T48" fmla="*/ 0 w 455"/>
                <a:gd name="T49" fmla="*/ 0 h 681"/>
                <a:gd name="T50" fmla="*/ 0 w 455"/>
                <a:gd name="T51" fmla="*/ 0 h 681"/>
                <a:gd name="T52" fmla="*/ 0 w 455"/>
                <a:gd name="T53" fmla="*/ 0 h 681"/>
                <a:gd name="T54" fmla="*/ 0 w 455"/>
                <a:gd name="T55" fmla="*/ 0 h 681"/>
                <a:gd name="T56" fmla="*/ 0 w 455"/>
                <a:gd name="T57" fmla="*/ 0 h 681"/>
                <a:gd name="T58" fmla="*/ 0 w 455"/>
                <a:gd name="T59" fmla="*/ 0 h 681"/>
                <a:gd name="T60" fmla="*/ 0 w 455"/>
                <a:gd name="T61" fmla="*/ 0 h 681"/>
                <a:gd name="T62" fmla="*/ 0 w 455"/>
                <a:gd name="T63" fmla="*/ 0 h 681"/>
                <a:gd name="T64" fmla="*/ 0 w 455"/>
                <a:gd name="T65" fmla="*/ 0 h 681"/>
                <a:gd name="T66" fmla="*/ 0 w 455"/>
                <a:gd name="T67" fmla="*/ 0 h 681"/>
                <a:gd name="T68" fmla="*/ 0 w 455"/>
                <a:gd name="T69" fmla="*/ 0 h 681"/>
                <a:gd name="T70" fmla="*/ 0 w 455"/>
                <a:gd name="T71" fmla="*/ 0 h 681"/>
                <a:gd name="T72" fmla="*/ 0 w 455"/>
                <a:gd name="T73" fmla="*/ 0 h 681"/>
                <a:gd name="T74" fmla="*/ 0 w 455"/>
                <a:gd name="T75" fmla="*/ 0 h 681"/>
                <a:gd name="T76" fmla="*/ 0 w 455"/>
                <a:gd name="T77" fmla="*/ 0 h 681"/>
                <a:gd name="T78" fmla="*/ 0 w 455"/>
                <a:gd name="T79" fmla="*/ 0 h 681"/>
                <a:gd name="T80" fmla="*/ 0 w 455"/>
                <a:gd name="T81" fmla="*/ 0 h 681"/>
                <a:gd name="T82" fmla="*/ 0 w 455"/>
                <a:gd name="T83" fmla="*/ 0 h 681"/>
                <a:gd name="T84" fmla="*/ 0 w 455"/>
                <a:gd name="T85" fmla="*/ 0 h 681"/>
                <a:gd name="T86" fmla="*/ 0 w 455"/>
                <a:gd name="T87" fmla="*/ 0 h 681"/>
                <a:gd name="T88" fmla="*/ 0 w 455"/>
                <a:gd name="T89" fmla="*/ 0 h 681"/>
                <a:gd name="T90" fmla="*/ 0 w 455"/>
                <a:gd name="T91" fmla="*/ 0 h 681"/>
                <a:gd name="T92" fmla="*/ 0 w 455"/>
                <a:gd name="T93" fmla="*/ 0 h 681"/>
                <a:gd name="T94" fmla="*/ 0 w 455"/>
                <a:gd name="T95" fmla="*/ 0 h 681"/>
                <a:gd name="T96" fmla="*/ 0 w 455"/>
                <a:gd name="T97" fmla="*/ 0 h 681"/>
                <a:gd name="T98" fmla="*/ 0 w 455"/>
                <a:gd name="T99" fmla="*/ 0 h 681"/>
                <a:gd name="T100" fmla="*/ 0 w 455"/>
                <a:gd name="T101" fmla="*/ 0 h 681"/>
                <a:gd name="T102" fmla="*/ 0 w 455"/>
                <a:gd name="T103" fmla="*/ 0 h 681"/>
                <a:gd name="T104" fmla="*/ 0 w 455"/>
                <a:gd name="T105" fmla="*/ 0 h 681"/>
                <a:gd name="T106" fmla="*/ 0 w 455"/>
                <a:gd name="T107" fmla="*/ 0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5"/>
                <a:gd name="T163" fmla="*/ 0 h 681"/>
                <a:gd name="T164" fmla="*/ 455 w 455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5" h="681">
                  <a:moveTo>
                    <a:pt x="420" y="0"/>
                  </a:moveTo>
                  <a:lnTo>
                    <a:pt x="407" y="4"/>
                  </a:lnTo>
                  <a:lnTo>
                    <a:pt x="396" y="8"/>
                  </a:lnTo>
                  <a:lnTo>
                    <a:pt x="382" y="11"/>
                  </a:lnTo>
                  <a:lnTo>
                    <a:pt x="371" y="17"/>
                  </a:lnTo>
                  <a:lnTo>
                    <a:pt x="360" y="23"/>
                  </a:lnTo>
                  <a:lnTo>
                    <a:pt x="346" y="29"/>
                  </a:lnTo>
                  <a:lnTo>
                    <a:pt x="335" y="34"/>
                  </a:lnTo>
                  <a:lnTo>
                    <a:pt x="323" y="42"/>
                  </a:lnTo>
                  <a:lnTo>
                    <a:pt x="310" y="48"/>
                  </a:lnTo>
                  <a:lnTo>
                    <a:pt x="299" y="55"/>
                  </a:lnTo>
                  <a:lnTo>
                    <a:pt x="285" y="63"/>
                  </a:lnTo>
                  <a:lnTo>
                    <a:pt x="276" y="72"/>
                  </a:lnTo>
                  <a:lnTo>
                    <a:pt x="265" y="80"/>
                  </a:lnTo>
                  <a:lnTo>
                    <a:pt x="253" y="87"/>
                  </a:lnTo>
                  <a:lnTo>
                    <a:pt x="242" y="97"/>
                  </a:lnTo>
                  <a:lnTo>
                    <a:pt x="230" y="105"/>
                  </a:lnTo>
                  <a:lnTo>
                    <a:pt x="219" y="114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87" y="143"/>
                  </a:lnTo>
                  <a:lnTo>
                    <a:pt x="175" y="152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7" y="184"/>
                  </a:lnTo>
                  <a:lnTo>
                    <a:pt x="137" y="194"/>
                  </a:lnTo>
                  <a:lnTo>
                    <a:pt x="128" y="205"/>
                  </a:lnTo>
                  <a:lnTo>
                    <a:pt x="120" y="217"/>
                  </a:lnTo>
                  <a:lnTo>
                    <a:pt x="111" y="228"/>
                  </a:lnTo>
                  <a:lnTo>
                    <a:pt x="103" y="240"/>
                  </a:lnTo>
                  <a:lnTo>
                    <a:pt x="93" y="253"/>
                  </a:lnTo>
                  <a:lnTo>
                    <a:pt x="86" y="264"/>
                  </a:lnTo>
                  <a:lnTo>
                    <a:pt x="78" y="276"/>
                  </a:lnTo>
                  <a:lnTo>
                    <a:pt x="71" y="287"/>
                  </a:lnTo>
                  <a:lnTo>
                    <a:pt x="63" y="299"/>
                  </a:lnTo>
                  <a:lnTo>
                    <a:pt x="57" y="312"/>
                  </a:lnTo>
                  <a:lnTo>
                    <a:pt x="52" y="323"/>
                  </a:lnTo>
                  <a:lnTo>
                    <a:pt x="44" y="337"/>
                  </a:lnTo>
                  <a:lnTo>
                    <a:pt x="38" y="348"/>
                  </a:lnTo>
                  <a:lnTo>
                    <a:pt x="33" y="361"/>
                  </a:lnTo>
                  <a:lnTo>
                    <a:pt x="29" y="375"/>
                  </a:lnTo>
                  <a:lnTo>
                    <a:pt x="23" y="386"/>
                  </a:lnTo>
                  <a:lnTo>
                    <a:pt x="19" y="399"/>
                  </a:lnTo>
                  <a:lnTo>
                    <a:pt x="14" y="413"/>
                  </a:lnTo>
                  <a:lnTo>
                    <a:pt x="12" y="426"/>
                  </a:lnTo>
                  <a:lnTo>
                    <a:pt x="8" y="437"/>
                  </a:lnTo>
                  <a:lnTo>
                    <a:pt x="6" y="451"/>
                  </a:lnTo>
                  <a:lnTo>
                    <a:pt x="4" y="464"/>
                  </a:lnTo>
                  <a:lnTo>
                    <a:pt x="2" y="477"/>
                  </a:lnTo>
                  <a:lnTo>
                    <a:pt x="0" y="491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4" y="567"/>
                  </a:lnTo>
                  <a:lnTo>
                    <a:pt x="6" y="580"/>
                  </a:lnTo>
                  <a:lnTo>
                    <a:pt x="8" y="593"/>
                  </a:lnTo>
                  <a:lnTo>
                    <a:pt x="12" y="605"/>
                  </a:lnTo>
                  <a:lnTo>
                    <a:pt x="16" y="616"/>
                  </a:lnTo>
                  <a:lnTo>
                    <a:pt x="21" y="629"/>
                  </a:lnTo>
                  <a:lnTo>
                    <a:pt x="25" y="643"/>
                  </a:lnTo>
                  <a:lnTo>
                    <a:pt x="31" y="654"/>
                  </a:lnTo>
                  <a:lnTo>
                    <a:pt x="36" y="667"/>
                  </a:lnTo>
                  <a:lnTo>
                    <a:pt x="46" y="681"/>
                  </a:lnTo>
                  <a:lnTo>
                    <a:pt x="52" y="677"/>
                  </a:lnTo>
                  <a:lnTo>
                    <a:pt x="57" y="677"/>
                  </a:lnTo>
                  <a:lnTo>
                    <a:pt x="63" y="675"/>
                  </a:lnTo>
                  <a:lnTo>
                    <a:pt x="69" y="673"/>
                  </a:lnTo>
                  <a:lnTo>
                    <a:pt x="74" y="671"/>
                  </a:lnTo>
                  <a:lnTo>
                    <a:pt x="80" y="671"/>
                  </a:lnTo>
                  <a:lnTo>
                    <a:pt x="86" y="669"/>
                  </a:lnTo>
                  <a:lnTo>
                    <a:pt x="93" y="669"/>
                  </a:lnTo>
                  <a:lnTo>
                    <a:pt x="99" y="667"/>
                  </a:lnTo>
                  <a:lnTo>
                    <a:pt x="105" y="667"/>
                  </a:lnTo>
                  <a:lnTo>
                    <a:pt x="111" y="665"/>
                  </a:lnTo>
                  <a:lnTo>
                    <a:pt x="116" y="665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3" y="663"/>
                  </a:lnTo>
                  <a:lnTo>
                    <a:pt x="139" y="663"/>
                  </a:lnTo>
                  <a:lnTo>
                    <a:pt x="143" y="662"/>
                  </a:lnTo>
                  <a:lnTo>
                    <a:pt x="149" y="660"/>
                  </a:lnTo>
                  <a:lnTo>
                    <a:pt x="154" y="660"/>
                  </a:lnTo>
                  <a:lnTo>
                    <a:pt x="160" y="660"/>
                  </a:lnTo>
                  <a:lnTo>
                    <a:pt x="166" y="658"/>
                  </a:lnTo>
                  <a:lnTo>
                    <a:pt x="171" y="656"/>
                  </a:lnTo>
                  <a:lnTo>
                    <a:pt x="177" y="656"/>
                  </a:lnTo>
                  <a:lnTo>
                    <a:pt x="185" y="656"/>
                  </a:lnTo>
                  <a:lnTo>
                    <a:pt x="190" y="654"/>
                  </a:lnTo>
                  <a:lnTo>
                    <a:pt x="196" y="652"/>
                  </a:lnTo>
                  <a:lnTo>
                    <a:pt x="202" y="652"/>
                  </a:lnTo>
                  <a:lnTo>
                    <a:pt x="207" y="650"/>
                  </a:lnTo>
                  <a:lnTo>
                    <a:pt x="211" y="648"/>
                  </a:lnTo>
                  <a:lnTo>
                    <a:pt x="219" y="648"/>
                  </a:lnTo>
                  <a:lnTo>
                    <a:pt x="225" y="646"/>
                  </a:lnTo>
                  <a:lnTo>
                    <a:pt x="232" y="646"/>
                  </a:lnTo>
                  <a:lnTo>
                    <a:pt x="240" y="637"/>
                  </a:lnTo>
                  <a:lnTo>
                    <a:pt x="246" y="629"/>
                  </a:lnTo>
                  <a:lnTo>
                    <a:pt x="253" y="620"/>
                  </a:lnTo>
                  <a:lnTo>
                    <a:pt x="261" y="612"/>
                  </a:lnTo>
                  <a:lnTo>
                    <a:pt x="266" y="603"/>
                  </a:lnTo>
                  <a:lnTo>
                    <a:pt x="274" y="595"/>
                  </a:lnTo>
                  <a:lnTo>
                    <a:pt x="282" y="586"/>
                  </a:lnTo>
                  <a:lnTo>
                    <a:pt x="289" y="576"/>
                  </a:lnTo>
                  <a:lnTo>
                    <a:pt x="293" y="567"/>
                  </a:lnTo>
                  <a:lnTo>
                    <a:pt x="301" y="557"/>
                  </a:lnTo>
                  <a:lnTo>
                    <a:pt x="306" y="548"/>
                  </a:lnTo>
                  <a:lnTo>
                    <a:pt x="314" y="540"/>
                  </a:lnTo>
                  <a:lnTo>
                    <a:pt x="320" y="529"/>
                  </a:lnTo>
                  <a:lnTo>
                    <a:pt x="327" y="519"/>
                  </a:lnTo>
                  <a:lnTo>
                    <a:pt x="333" y="511"/>
                  </a:lnTo>
                  <a:lnTo>
                    <a:pt x="341" y="502"/>
                  </a:lnTo>
                  <a:lnTo>
                    <a:pt x="346" y="491"/>
                  </a:lnTo>
                  <a:lnTo>
                    <a:pt x="352" y="481"/>
                  </a:lnTo>
                  <a:lnTo>
                    <a:pt x="358" y="470"/>
                  </a:lnTo>
                  <a:lnTo>
                    <a:pt x="361" y="460"/>
                  </a:lnTo>
                  <a:lnTo>
                    <a:pt x="367" y="449"/>
                  </a:lnTo>
                  <a:lnTo>
                    <a:pt x="373" y="439"/>
                  </a:lnTo>
                  <a:lnTo>
                    <a:pt x="379" y="430"/>
                  </a:lnTo>
                  <a:lnTo>
                    <a:pt x="384" y="420"/>
                  </a:lnTo>
                  <a:lnTo>
                    <a:pt x="390" y="409"/>
                  </a:lnTo>
                  <a:lnTo>
                    <a:pt x="394" y="397"/>
                  </a:lnTo>
                  <a:lnTo>
                    <a:pt x="399" y="388"/>
                  </a:lnTo>
                  <a:lnTo>
                    <a:pt x="405" y="376"/>
                  </a:lnTo>
                  <a:lnTo>
                    <a:pt x="409" y="367"/>
                  </a:lnTo>
                  <a:lnTo>
                    <a:pt x="413" y="356"/>
                  </a:lnTo>
                  <a:lnTo>
                    <a:pt x="417" y="346"/>
                  </a:lnTo>
                  <a:lnTo>
                    <a:pt x="422" y="337"/>
                  </a:lnTo>
                  <a:lnTo>
                    <a:pt x="424" y="325"/>
                  </a:lnTo>
                  <a:lnTo>
                    <a:pt x="428" y="314"/>
                  </a:lnTo>
                  <a:lnTo>
                    <a:pt x="432" y="302"/>
                  </a:lnTo>
                  <a:lnTo>
                    <a:pt x="436" y="291"/>
                  </a:lnTo>
                  <a:lnTo>
                    <a:pt x="436" y="279"/>
                  </a:lnTo>
                  <a:lnTo>
                    <a:pt x="439" y="270"/>
                  </a:lnTo>
                  <a:lnTo>
                    <a:pt x="441" y="259"/>
                  </a:lnTo>
                  <a:lnTo>
                    <a:pt x="445" y="249"/>
                  </a:lnTo>
                  <a:lnTo>
                    <a:pt x="445" y="238"/>
                  </a:lnTo>
                  <a:lnTo>
                    <a:pt x="447" y="226"/>
                  </a:lnTo>
                  <a:lnTo>
                    <a:pt x="449" y="215"/>
                  </a:lnTo>
                  <a:lnTo>
                    <a:pt x="451" y="205"/>
                  </a:lnTo>
                  <a:lnTo>
                    <a:pt x="451" y="194"/>
                  </a:lnTo>
                  <a:lnTo>
                    <a:pt x="453" y="184"/>
                  </a:lnTo>
                  <a:lnTo>
                    <a:pt x="453" y="173"/>
                  </a:lnTo>
                  <a:lnTo>
                    <a:pt x="455" y="164"/>
                  </a:lnTo>
                  <a:lnTo>
                    <a:pt x="453" y="152"/>
                  </a:lnTo>
                  <a:lnTo>
                    <a:pt x="453" y="141"/>
                  </a:lnTo>
                  <a:lnTo>
                    <a:pt x="453" y="129"/>
                  </a:lnTo>
                  <a:lnTo>
                    <a:pt x="453" y="120"/>
                  </a:lnTo>
                  <a:lnTo>
                    <a:pt x="451" y="108"/>
                  </a:lnTo>
                  <a:lnTo>
                    <a:pt x="449" y="97"/>
                  </a:lnTo>
                  <a:lnTo>
                    <a:pt x="447" y="87"/>
                  </a:lnTo>
                  <a:lnTo>
                    <a:pt x="447" y="78"/>
                  </a:lnTo>
                  <a:lnTo>
                    <a:pt x="443" y="68"/>
                  </a:lnTo>
                  <a:lnTo>
                    <a:pt x="441" y="59"/>
                  </a:lnTo>
                  <a:lnTo>
                    <a:pt x="439" y="48"/>
                  </a:lnTo>
                  <a:lnTo>
                    <a:pt x="436" y="38"/>
                  </a:lnTo>
                  <a:lnTo>
                    <a:pt x="432" y="29"/>
                  </a:lnTo>
                  <a:lnTo>
                    <a:pt x="428" y="19"/>
                  </a:lnTo>
                  <a:lnTo>
                    <a:pt x="424" y="1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6" name="Freeform 28"/>
            <p:cNvSpPr>
              <a:spLocks/>
            </p:cNvSpPr>
            <p:nvPr/>
          </p:nvSpPr>
          <p:spPr bwMode="auto">
            <a:xfrm>
              <a:off x="3310" y="1977"/>
              <a:ext cx="98" cy="323"/>
            </a:xfrm>
            <a:custGeom>
              <a:avLst/>
              <a:gdLst>
                <a:gd name="T0" fmla="*/ 0 w 198"/>
                <a:gd name="T1" fmla="*/ 1 h 646"/>
                <a:gd name="T2" fmla="*/ 0 w 198"/>
                <a:gd name="T3" fmla="*/ 1 h 646"/>
                <a:gd name="T4" fmla="*/ 0 w 198"/>
                <a:gd name="T5" fmla="*/ 1 h 646"/>
                <a:gd name="T6" fmla="*/ 0 w 198"/>
                <a:gd name="T7" fmla="*/ 1 h 646"/>
                <a:gd name="T8" fmla="*/ 0 w 198"/>
                <a:gd name="T9" fmla="*/ 1 h 646"/>
                <a:gd name="T10" fmla="*/ 0 w 198"/>
                <a:gd name="T11" fmla="*/ 1 h 646"/>
                <a:gd name="T12" fmla="*/ 0 w 198"/>
                <a:gd name="T13" fmla="*/ 1 h 646"/>
                <a:gd name="T14" fmla="*/ 0 w 198"/>
                <a:gd name="T15" fmla="*/ 1 h 646"/>
                <a:gd name="T16" fmla="*/ 0 w 198"/>
                <a:gd name="T17" fmla="*/ 1 h 646"/>
                <a:gd name="T18" fmla="*/ 0 w 198"/>
                <a:gd name="T19" fmla="*/ 1 h 646"/>
                <a:gd name="T20" fmla="*/ 0 w 198"/>
                <a:gd name="T21" fmla="*/ 1 h 646"/>
                <a:gd name="T22" fmla="*/ 0 w 198"/>
                <a:gd name="T23" fmla="*/ 1 h 646"/>
                <a:gd name="T24" fmla="*/ 0 w 198"/>
                <a:gd name="T25" fmla="*/ 1 h 646"/>
                <a:gd name="T26" fmla="*/ 0 w 198"/>
                <a:gd name="T27" fmla="*/ 1 h 646"/>
                <a:gd name="T28" fmla="*/ 0 w 198"/>
                <a:gd name="T29" fmla="*/ 1 h 646"/>
                <a:gd name="T30" fmla="*/ 0 w 198"/>
                <a:gd name="T31" fmla="*/ 1 h 646"/>
                <a:gd name="T32" fmla="*/ 0 w 198"/>
                <a:gd name="T33" fmla="*/ 1 h 646"/>
                <a:gd name="T34" fmla="*/ 0 w 198"/>
                <a:gd name="T35" fmla="*/ 1 h 646"/>
                <a:gd name="T36" fmla="*/ 0 w 198"/>
                <a:gd name="T37" fmla="*/ 1 h 646"/>
                <a:gd name="T38" fmla="*/ 0 w 198"/>
                <a:gd name="T39" fmla="*/ 1 h 646"/>
                <a:gd name="T40" fmla="*/ 0 w 198"/>
                <a:gd name="T41" fmla="*/ 1 h 646"/>
                <a:gd name="T42" fmla="*/ 0 w 198"/>
                <a:gd name="T43" fmla="*/ 1 h 646"/>
                <a:gd name="T44" fmla="*/ 0 w 198"/>
                <a:gd name="T45" fmla="*/ 1 h 646"/>
                <a:gd name="T46" fmla="*/ 0 w 198"/>
                <a:gd name="T47" fmla="*/ 1 h 646"/>
                <a:gd name="T48" fmla="*/ 0 w 198"/>
                <a:gd name="T49" fmla="*/ 1 h 646"/>
                <a:gd name="T50" fmla="*/ 0 w 198"/>
                <a:gd name="T51" fmla="*/ 1 h 646"/>
                <a:gd name="T52" fmla="*/ 0 w 198"/>
                <a:gd name="T53" fmla="*/ 1 h 646"/>
                <a:gd name="T54" fmla="*/ 0 w 198"/>
                <a:gd name="T55" fmla="*/ 1 h 646"/>
                <a:gd name="T56" fmla="*/ 0 w 198"/>
                <a:gd name="T57" fmla="*/ 1 h 646"/>
                <a:gd name="T58" fmla="*/ 0 w 198"/>
                <a:gd name="T59" fmla="*/ 1 h 646"/>
                <a:gd name="T60" fmla="*/ 0 w 198"/>
                <a:gd name="T61" fmla="*/ 1 h 646"/>
                <a:gd name="T62" fmla="*/ 0 w 198"/>
                <a:gd name="T63" fmla="*/ 1 h 646"/>
                <a:gd name="T64" fmla="*/ 0 w 198"/>
                <a:gd name="T65" fmla="*/ 1 h 646"/>
                <a:gd name="T66" fmla="*/ 0 w 198"/>
                <a:gd name="T67" fmla="*/ 1 h 646"/>
                <a:gd name="T68" fmla="*/ 0 w 198"/>
                <a:gd name="T69" fmla="*/ 1 h 646"/>
                <a:gd name="T70" fmla="*/ 0 w 198"/>
                <a:gd name="T71" fmla="*/ 1 h 646"/>
                <a:gd name="T72" fmla="*/ 0 w 198"/>
                <a:gd name="T73" fmla="*/ 1 h 646"/>
                <a:gd name="T74" fmla="*/ 0 w 198"/>
                <a:gd name="T75" fmla="*/ 1 h 646"/>
                <a:gd name="T76" fmla="*/ 0 w 198"/>
                <a:gd name="T77" fmla="*/ 1 h 646"/>
                <a:gd name="T78" fmla="*/ 0 w 198"/>
                <a:gd name="T79" fmla="*/ 1 h 646"/>
                <a:gd name="T80" fmla="*/ 0 w 198"/>
                <a:gd name="T81" fmla="*/ 1 h 646"/>
                <a:gd name="T82" fmla="*/ 0 w 198"/>
                <a:gd name="T83" fmla="*/ 1 h 646"/>
                <a:gd name="T84" fmla="*/ 0 w 198"/>
                <a:gd name="T85" fmla="*/ 1 h 646"/>
                <a:gd name="T86" fmla="*/ 0 w 198"/>
                <a:gd name="T87" fmla="*/ 1 h 646"/>
                <a:gd name="T88" fmla="*/ 0 w 198"/>
                <a:gd name="T89" fmla="*/ 1 h 646"/>
                <a:gd name="T90" fmla="*/ 0 w 198"/>
                <a:gd name="T91" fmla="*/ 1 h 646"/>
                <a:gd name="T92" fmla="*/ 0 w 198"/>
                <a:gd name="T93" fmla="*/ 1 h 646"/>
                <a:gd name="T94" fmla="*/ 0 w 198"/>
                <a:gd name="T95" fmla="*/ 1 h 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646"/>
                <a:gd name="T146" fmla="*/ 198 w 198"/>
                <a:gd name="T147" fmla="*/ 646 h 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646">
                  <a:moveTo>
                    <a:pt x="118" y="0"/>
                  </a:moveTo>
                  <a:lnTo>
                    <a:pt x="110" y="4"/>
                  </a:lnTo>
                  <a:lnTo>
                    <a:pt x="103" y="10"/>
                  </a:lnTo>
                  <a:lnTo>
                    <a:pt x="95" y="15"/>
                  </a:lnTo>
                  <a:lnTo>
                    <a:pt x="90" y="21"/>
                  </a:lnTo>
                  <a:lnTo>
                    <a:pt x="84" y="27"/>
                  </a:lnTo>
                  <a:lnTo>
                    <a:pt x="78" y="34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3" y="57"/>
                  </a:lnTo>
                  <a:lnTo>
                    <a:pt x="57" y="65"/>
                  </a:lnTo>
                  <a:lnTo>
                    <a:pt x="51" y="74"/>
                  </a:lnTo>
                  <a:lnTo>
                    <a:pt x="48" y="82"/>
                  </a:lnTo>
                  <a:lnTo>
                    <a:pt x="44" y="91"/>
                  </a:lnTo>
                  <a:lnTo>
                    <a:pt x="40" y="99"/>
                  </a:lnTo>
                  <a:lnTo>
                    <a:pt x="36" y="108"/>
                  </a:lnTo>
                  <a:lnTo>
                    <a:pt x="32" y="120"/>
                  </a:lnTo>
                  <a:lnTo>
                    <a:pt x="29" y="129"/>
                  </a:lnTo>
                  <a:lnTo>
                    <a:pt x="25" y="139"/>
                  </a:lnTo>
                  <a:lnTo>
                    <a:pt x="23" y="148"/>
                  </a:lnTo>
                  <a:lnTo>
                    <a:pt x="19" y="160"/>
                  </a:lnTo>
                  <a:lnTo>
                    <a:pt x="17" y="171"/>
                  </a:lnTo>
                  <a:lnTo>
                    <a:pt x="13" y="181"/>
                  </a:lnTo>
                  <a:lnTo>
                    <a:pt x="13" y="192"/>
                  </a:lnTo>
                  <a:lnTo>
                    <a:pt x="12" y="203"/>
                  </a:lnTo>
                  <a:lnTo>
                    <a:pt x="8" y="215"/>
                  </a:lnTo>
                  <a:lnTo>
                    <a:pt x="8" y="226"/>
                  </a:lnTo>
                  <a:lnTo>
                    <a:pt x="6" y="238"/>
                  </a:lnTo>
                  <a:lnTo>
                    <a:pt x="4" y="249"/>
                  </a:lnTo>
                  <a:lnTo>
                    <a:pt x="2" y="260"/>
                  </a:lnTo>
                  <a:lnTo>
                    <a:pt x="2" y="272"/>
                  </a:lnTo>
                  <a:lnTo>
                    <a:pt x="2" y="285"/>
                  </a:lnTo>
                  <a:lnTo>
                    <a:pt x="2" y="297"/>
                  </a:lnTo>
                  <a:lnTo>
                    <a:pt x="0" y="308"/>
                  </a:lnTo>
                  <a:lnTo>
                    <a:pt x="0" y="321"/>
                  </a:lnTo>
                  <a:lnTo>
                    <a:pt x="0" y="333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2" y="416"/>
                  </a:lnTo>
                  <a:lnTo>
                    <a:pt x="2" y="428"/>
                  </a:lnTo>
                  <a:lnTo>
                    <a:pt x="4" y="439"/>
                  </a:lnTo>
                  <a:lnTo>
                    <a:pt x="4" y="451"/>
                  </a:lnTo>
                  <a:lnTo>
                    <a:pt x="6" y="464"/>
                  </a:lnTo>
                  <a:lnTo>
                    <a:pt x="8" y="475"/>
                  </a:lnTo>
                  <a:lnTo>
                    <a:pt x="10" y="487"/>
                  </a:lnTo>
                  <a:lnTo>
                    <a:pt x="12" y="498"/>
                  </a:lnTo>
                  <a:lnTo>
                    <a:pt x="13" y="510"/>
                  </a:lnTo>
                  <a:lnTo>
                    <a:pt x="13" y="519"/>
                  </a:lnTo>
                  <a:lnTo>
                    <a:pt x="17" y="530"/>
                  </a:lnTo>
                  <a:lnTo>
                    <a:pt x="19" y="540"/>
                  </a:lnTo>
                  <a:lnTo>
                    <a:pt x="21" y="551"/>
                  </a:lnTo>
                  <a:lnTo>
                    <a:pt x="23" y="561"/>
                  </a:lnTo>
                  <a:lnTo>
                    <a:pt x="27" y="572"/>
                  </a:lnTo>
                  <a:lnTo>
                    <a:pt x="29" y="582"/>
                  </a:lnTo>
                  <a:lnTo>
                    <a:pt x="31" y="591"/>
                  </a:lnTo>
                  <a:lnTo>
                    <a:pt x="34" y="601"/>
                  </a:lnTo>
                  <a:lnTo>
                    <a:pt x="36" y="610"/>
                  </a:lnTo>
                  <a:lnTo>
                    <a:pt x="40" y="618"/>
                  </a:lnTo>
                  <a:lnTo>
                    <a:pt x="44" y="627"/>
                  </a:lnTo>
                  <a:lnTo>
                    <a:pt x="46" y="637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3" y="646"/>
                  </a:lnTo>
                  <a:lnTo>
                    <a:pt x="69" y="646"/>
                  </a:lnTo>
                  <a:lnTo>
                    <a:pt x="76" y="646"/>
                  </a:lnTo>
                  <a:lnTo>
                    <a:pt x="82" y="646"/>
                  </a:lnTo>
                  <a:lnTo>
                    <a:pt x="88" y="646"/>
                  </a:lnTo>
                  <a:lnTo>
                    <a:pt x="95" y="646"/>
                  </a:lnTo>
                  <a:lnTo>
                    <a:pt x="101" y="646"/>
                  </a:lnTo>
                  <a:lnTo>
                    <a:pt x="107" y="646"/>
                  </a:lnTo>
                  <a:lnTo>
                    <a:pt x="112" y="646"/>
                  </a:lnTo>
                  <a:lnTo>
                    <a:pt x="120" y="646"/>
                  </a:lnTo>
                  <a:lnTo>
                    <a:pt x="126" y="646"/>
                  </a:lnTo>
                  <a:lnTo>
                    <a:pt x="131" y="646"/>
                  </a:lnTo>
                  <a:lnTo>
                    <a:pt x="139" y="646"/>
                  </a:lnTo>
                  <a:lnTo>
                    <a:pt x="145" y="646"/>
                  </a:lnTo>
                  <a:lnTo>
                    <a:pt x="152" y="646"/>
                  </a:lnTo>
                  <a:lnTo>
                    <a:pt x="154" y="637"/>
                  </a:lnTo>
                  <a:lnTo>
                    <a:pt x="156" y="627"/>
                  </a:lnTo>
                  <a:lnTo>
                    <a:pt x="158" y="618"/>
                  </a:lnTo>
                  <a:lnTo>
                    <a:pt x="162" y="608"/>
                  </a:lnTo>
                  <a:lnTo>
                    <a:pt x="164" y="599"/>
                  </a:lnTo>
                  <a:lnTo>
                    <a:pt x="164" y="589"/>
                  </a:lnTo>
                  <a:lnTo>
                    <a:pt x="166" y="580"/>
                  </a:lnTo>
                  <a:lnTo>
                    <a:pt x="169" y="570"/>
                  </a:lnTo>
                  <a:lnTo>
                    <a:pt x="169" y="561"/>
                  </a:lnTo>
                  <a:lnTo>
                    <a:pt x="173" y="549"/>
                  </a:lnTo>
                  <a:lnTo>
                    <a:pt x="173" y="540"/>
                  </a:lnTo>
                  <a:lnTo>
                    <a:pt x="177" y="530"/>
                  </a:lnTo>
                  <a:lnTo>
                    <a:pt x="177" y="519"/>
                  </a:lnTo>
                  <a:lnTo>
                    <a:pt x="181" y="510"/>
                  </a:lnTo>
                  <a:lnTo>
                    <a:pt x="181" y="498"/>
                  </a:lnTo>
                  <a:lnTo>
                    <a:pt x="185" y="489"/>
                  </a:lnTo>
                  <a:lnTo>
                    <a:pt x="185" y="477"/>
                  </a:lnTo>
                  <a:lnTo>
                    <a:pt x="186" y="468"/>
                  </a:lnTo>
                  <a:lnTo>
                    <a:pt x="186" y="456"/>
                  </a:lnTo>
                  <a:lnTo>
                    <a:pt x="188" y="445"/>
                  </a:lnTo>
                  <a:lnTo>
                    <a:pt x="190" y="433"/>
                  </a:lnTo>
                  <a:lnTo>
                    <a:pt x="190" y="424"/>
                  </a:lnTo>
                  <a:lnTo>
                    <a:pt x="192" y="414"/>
                  </a:lnTo>
                  <a:lnTo>
                    <a:pt x="194" y="403"/>
                  </a:lnTo>
                  <a:lnTo>
                    <a:pt x="194" y="392"/>
                  </a:lnTo>
                  <a:lnTo>
                    <a:pt x="194" y="380"/>
                  </a:lnTo>
                  <a:lnTo>
                    <a:pt x="196" y="369"/>
                  </a:lnTo>
                  <a:lnTo>
                    <a:pt x="196" y="359"/>
                  </a:lnTo>
                  <a:lnTo>
                    <a:pt x="196" y="348"/>
                  </a:lnTo>
                  <a:lnTo>
                    <a:pt x="198" y="338"/>
                  </a:lnTo>
                  <a:lnTo>
                    <a:pt x="198" y="327"/>
                  </a:lnTo>
                  <a:lnTo>
                    <a:pt x="198" y="316"/>
                  </a:lnTo>
                  <a:lnTo>
                    <a:pt x="198" y="304"/>
                  </a:lnTo>
                  <a:lnTo>
                    <a:pt x="198" y="293"/>
                  </a:lnTo>
                  <a:lnTo>
                    <a:pt x="196" y="281"/>
                  </a:lnTo>
                  <a:lnTo>
                    <a:pt x="196" y="272"/>
                  </a:lnTo>
                  <a:lnTo>
                    <a:pt x="196" y="260"/>
                  </a:lnTo>
                  <a:lnTo>
                    <a:pt x="194" y="251"/>
                  </a:lnTo>
                  <a:lnTo>
                    <a:pt x="194" y="240"/>
                  </a:lnTo>
                  <a:lnTo>
                    <a:pt x="194" y="228"/>
                  </a:lnTo>
                  <a:lnTo>
                    <a:pt x="192" y="217"/>
                  </a:lnTo>
                  <a:lnTo>
                    <a:pt x="190" y="207"/>
                  </a:lnTo>
                  <a:lnTo>
                    <a:pt x="188" y="196"/>
                  </a:lnTo>
                  <a:lnTo>
                    <a:pt x="188" y="186"/>
                  </a:lnTo>
                  <a:lnTo>
                    <a:pt x="185" y="175"/>
                  </a:lnTo>
                  <a:lnTo>
                    <a:pt x="185" y="165"/>
                  </a:lnTo>
                  <a:lnTo>
                    <a:pt x="181" y="156"/>
                  </a:lnTo>
                  <a:lnTo>
                    <a:pt x="181" y="146"/>
                  </a:lnTo>
                  <a:lnTo>
                    <a:pt x="177" y="135"/>
                  </a:lnTo>
                  <a:lnTo>
                    <a:pt x="175" y="126"/>
                  </a:lnTo>
                  <a:lnTo>
                    <a:pt x="171" y="114"/>
                  </a:lnTo>
                  <a:lnTo>
                    <a:pt x="169" y="105"/>
                  </a:lnTo>
                  <a:lnTo>
                    <a:pt x="166" y="95"/>
                  </a:lnTo>
                  <a:lnTo>
                    <a:pt x="162" y="88"/>
                  </a:lnTo>
                  <a:lnTo>
                    <a:pt x="158" y="78"/>
                  </a:lnTo>
                  <a:lnTo>
                    <a:pt x="156" y="68"/>
                  </a:lnTo>
                  <a:lnTo>
                    <a:pt x="150" y="59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39" y="32"/>
                  </a:lnTo>
                  <a:lnTo>
                    <a:pt x="133" y="23"/>
                  </a:lnTo>
                  <a:lnTo>
                    <a:pt x="128" y="15"/>
                  </a:lnTo>
                  <a:lnTo>
                    <a:pt x="124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7" name="Freeform 29"/>
            <p:cNvSpPr>
              <a:spLocks/>
            </p:cNvSpPr>
            <p:nvPr/>
          </p:nvSpPr>
          <p:spPr bwMode="auto">
            <a:xfrm>
              <a:off x="3174" y="1951"/>
              <a:ext cx="178" cy="341"/>
            </a:xfrm>
            <a:custGeom>
              <a:avLst/>
              <a:gdLst>
                <a:gd name="T0" fmla="*/ 0 w 358"/>
                <a:gd name="T1" fmla="*/ 1 h 680"/>
                <a:gd name="T2" fmla="*/ 0 w 358"/>
                <a:gd name="T3" fmla="*/ 1 h 680"/>
                <a:gd name="T4" fmla="*/ 0 w 358"/>
                <a:gd name="T5" fmla="*/ 1 h 680"/>
                <a:gd name="T6" fmla="*/ 0 w 358"/>
                <a:gd name="T7" fmla="*/ 1 h 680"/>
                <a:gd name="T8" fmla="*/ 0 w 358"/>
                <a:gd name="T9" fmla="*/ 1 h 680"/>
                <a:gd name="T10" fmla="*/ 0 w 358"/>
                <a:gd name="T11" fmla="*/ 1 h 680"/>
                <a:gd name="T12" fmla="*/ 0 w 358"/>
                <a:gd name="T13" fmla="*/ 1 h 680"/>
                <a:gd name="T14" fmla="*/ 0 w 358"/>
                <a:gd name="T15" fmla="*/ 1 h 680"/>
                <a:gd name="T16" fmla="*/ 0 w 358"/>
                <a:gd name="T17" fmla="*/ 1 h 680"/>
                <a:gd name="T18" fmla="*/ 0 w 358"/>
                <a:gd name="T19" fmla="*/ 1 h 680"/>
                <a:gd name="T20" fmla="*/ 0 w 358"/>
                <a:gd name="T21" fmla="*/ 1 h 680"/>
                <a:gd name="T22" fmla="*/ 0 w 358"/>
                <a:gd name="T23" fmla="*/ 1 h 680"/>
                <a:gd name="T24" fmla="*/ 0 w 358"/>
                <a:gd name="T25" fmla="*/ 1 h 680"/>
                <a:gd name="T26" fmla="*/ 0 w 358"/>
                <a:gd name="T27" fmla="*/ 1 h 680"/>
                <a:gd name="T28" fmla="*/ 0 w 358"/>
                <a:gd name="T29" fmla="*/ 1 h 680"/>
                <a:gd name="T30" fmla="*/ 0 w 358"/>
                <a:gd name="T31" fmla="*/ 1 h 680"/>
                <a:gd name="T32" fmla="*/ 0 w 358"/>
                <a:gd name="T33" fmla="*/ 1 h 680"/>
                <a:gd name="T34" fmla="*/ 0 w 358"/>
                <a:gd name="T35" fmla="*/ 1 h 680"/>
                <a:gd name="T36" fmla="*/ 0 w 358"/>
                <a:gd name="T37" fmla="*/ 1 h 680"/>
                <a:gd name="T38" fmla="*/ 0 w 358"/>
                <a:gd name="T39" fmla="*/ 1 h 680"/>
                <a:gd name="T40" fmla="*/ 0 w 358"/>
                <a:gd name="T41" fmla="*/ 1 h 680"/>
                <a:gd name="T42" fmla="*/ 0 w 358"/>
                <a:gd name="T43" fmla="*/ 1 h 680"/>
                <a:gd name="T44" fmla="*/ 0 w 358"/>
                <a:gd name="T45" fmla="*/ 1 h 680"/>
                <a:gd name="T46" fmla="*/ 0 w 358"/>
                <a:gd name="T47" fmla="*/ 1 h 680"/>
                <a:gd name="T48" fmla="*/ 0 w 358"/>
                <a:gd name="T49" fmla="*/ 1 h 680"/>
                <a:gd name="T50" fmla="*/ 0 w 358"/>
                <a:gd name="T51" fmla="*/ 1 h 680"/>
                <a:gd name="T52" fmla="*/ 0 w 358"/>
                <a:gd name="T53" fmla="*/ 1 h 680"/>
                <a:gd name="T54" fmla="*/ 0 w 358"/>
                <a:gd name="T55" fmla="*/ 1 h 680"/>
                <a:gd name="T56" fmla="*/ 0 w 358"/>
                <a:gd name="T57" fmla="*/ 1 h 680"/>
                <a:gd name="T58" fmla="*/ 0 w 358"/>
                <a:gd name="T59" fmla="*/ 1 h 680"/>
                <a:gd name="T60" fmla="*/ 0 w 358"/>
                <a:gd name="T61" fmla="*/ 1 h 680"/>
                <a:gd name="T62" fmla="*/ 0 w 358"/>
                <a:gd name="T63" fmla="*/ 1 h 680"/>
                <a:gd name="T64" fmla="*/ 0 w 358"/>
                <a:gd name="T65" fmla="*/ 1 h 680"/>
                <a:gd name="T66" fmla="*/ 0 w 358"/>
                <a:gd name="T67" fmla="*/ 1 h 680"/>
                <a:gd name="T68" fmla="*/ 0 w 358"/>
                <a:gd name="T69" fmla="*/ 1 h 680"/>
                <a:gd name="T70" fmla="*/ 0 w 358"/>
                <a:gd name="T71" fmla="*/ 1 h 680"/>
                <a:gd name="T72" fmla="*/ 0 w 358"/>
                <a:gd name="T73" fmla="*/ 1 h 680"/>
                <a:gd name="T74" fmla="*/ 0 w 358"/>
                <a:gd name="T75" fmla="*/ 1 h 680"/>
                <a:gd name="T76" fmla="*/ 0 w 358"/>
                <a:gd name="T77" fmla="*/ 1 h 680"/>
                <a:gd name="T78" fmla="*/ 0 w 358"/>
                <a:gd name="T79" fmla="*/ 1 h 680"/>
                <a:gd name="T80" fmla="*/ 0 w 358"/>
                <a:gd name="T81" fmla="*/ 1 h 680"/>
                <a:gd name="T82" fmla="*/ 0 w 358"/>
                <a:gd name="T83" fmla="*/ 1 h 680"/>
                <a:gd name="T84" fmla="*/ 0 w 358"/>
                <a:gd name="T85" fmla="*/ 1 h 680"/>
                <a:gd name="T86" fmla="*/ 0 w 358"/>
                <a:gd name="T87" fmla="*/ 1 h 680"/>
                <a:gd name="T88" fmla="*/ 0 w 358"/>
                <a:gd name="T89" fmla="*/ 1 h 680"/>
                <a:gd name="T90" fmla="*/ 0 w 358"/>
                <a:gd name="T91" fmla="*/ 1 h 680"/>
                <a:gd name="T92" fmla="*/ 0 w 358"/>
                <a:gd name="T93" fmla="*/ 1 h 680"/>
                <a:gd name="T94" fmla="*/ 0 w 358"/>
                <a:gd name="T95" fmla="*/ 1 h 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"/>
                <a:gd name="T145" fmla="*/ 0 h 680"/>
                <a:gd name="T146" fmla="*/ 358 w 358"/>
                <a:gd name="T147" fmla="*/ 680 h 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" h="680">
                  <a:moveTo>
                    <a:pt x="272" y="0"/>
                  </a:moveTo>
                  <a:lnTo>
                    <a:pt x="261" y="4"/>
                  </a:lnTo>
                  <a:lnTo>
                    <a:pt x="253" y="9"/>
                  </a:lnTo>
                  <a:lnTo>
                    <a:pt x="244" y="15"/>
                  </a:lnTo>
                  <a:lnTo>
                    <a:pt x="236" y="21"/>
                  </a:lnTo>
                  <a:lnTo>
                    <a:pt x="228" y="26"/>
                  </a:lnTo>
                  <a:lnTo>
                    <a:pt x="223" y="34"/>
                  </a:lnTo>
                  <a:lnTo>
                    <a:pt x="217" y="42"/>
                  </a:lnTo>
                  <a:lnTo>
                    <a:pt x="213" y="51"/>
                  </a:lnTo>
                  <a:lnTo>
                    <a:pt x="208" y="57"/>
                  </a:lnTo>
                  <a:lnTo>
                    <a:pt x="204" y="66"/>
                  </a:lnTo>
                  <a:lnTo>
                    <a:pt x="200" y="74"/>
                  </a:lnTo>
                  <a:lnTo>
                    <a:pt x="198" y="83"/>
                  </a:lnTo>
                  <a:lnTo>
                    <a:pt x="194" y="91"/>
                  </a:lnTo>
                  <a:lnTo>
                    <a:pt x="190" y="102"/>
                  </a:lnTo>
                  <a:lnTo>
                    <a:pt x="189" y="112"/>
                  </a:lnTo>
                  <a:lnTo>
                    <a:pt x="189" y="123"/>
                  </a:lnTo>
                  <a:lnTo>
                    <a:pt x="185" y="133"/>
                  </a:lnTo>
                  <a:lnTo>
                    <a:pt x="185" y="142"/>
                  </a:lnTo>
                  <a:lnTo>
                    <a:pt x="183" y="152"/>
                  </a:lnTo>
                  <a:lnTo>
                    <a:pt x="181" y="163"/>
                  </a:lnTo>
                  <a:lnTo>
                    <a:pt x="181" y="175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79" y="209"/>
                  </a:lnTo>
                  <a:lnTo>
                    <a:pt x="179" y="220"/>
                  </a:lnTo>
                  <a:lnTo>
                    <a:pt x="179" y="232"/>
                  </a:lnTo>
                  <a:lnTo>
                    <a:pt x="179" y="243"/>
                  </a:lnTo>
                  <a:lnTo>
                    <a:pt x="179" y="254"/>
                  </a:lnTo>
                  <a:lnTo>
                    <a:pt x="179" y="266"/>
                  </a:lnTo>
                  <a:lnTo>
                    <a:pt x="179" y="279"/>
                  </a:lnTo>
                  <a:lnTo>
                    <a:pt x="179" y="291"/>
                  </a:lnTo>
                  <a:lnTo>
                    <a:pt x="179" y="304"/>
                  </a:lnTo>
                  <a:lnTo>
                    <a:pt x="179" y="315"/>
                  </a:lnTo>
                  <a:lnTo>
                    <a:pt x="179" y="325"/>
                  </a:lnTo>
                  <a:lnTo>
                    <a:pt x="177" y="336"/>
                  </a:lnTo>
                  <a:lnTo>
                    <a:pt x="177" y="350"/>
                  </a:lnTo>
                  <a:lnTo>
                    <a:pt x="175" y="361"/>
                  </a:lnTo>
                  <a:lnTo>
                    <a:pt x="175" y="372"/>
                  </a:lnTo>
                  <a:lnTo>
                    <a:pt x="173" y="384"/>
                  </a:lnTo>
                  <a:lnTo>
                    <a:pt x="173" y="395"/>
                  </a:lnTo>
                  <a:lnTo>
                    <a:pt x="170" y="405"/>
                  </a:lnTo>
                  <a:lnTo>
                    <a:pt x="168" y="416"/>
                  </a:lnTo>
                  <a:lnTo>
                    <a:pt x="166" y="427"/>
                  </a:lnTo>
                  <a:lnTo>
                    <a:pt x="164" y="439"/>
                  </a:lnTo>
                  <a:lnTo>
                    <a:pt x="160" y="448"/>
                  </a:lnTo>
                  <a:lnTo>
                    <a:pt x="156" y="460"/>
                  </a:lnTo>
                  <a:lnTo>
                    <a:pt x="152" y="469"/>
                  </a:lnTo>
                  <a:lnTo>
                    <a:pt x="149" y="479"/>
                  </a:lnTo>
                  <a:lnTo>
                    <a:pt x="143" y="488"/>
                  </a:lnTo>
                  <a:lnTo>
                    <a:pt x="137" y="498"/>
                  </a:lnTo>
                  <a:lnTo>
                    <a:pt x="132" y="505"/>
                  </a:lnTo>
                  <a:lnTo>
                    <a:pt x="126" y="515"/>
                  </a:lnTo>
                  <a:lnTo>
                    <a:pt x="118" y="524"/>
                  </a:lnTo>
                  <a:lnTo>
                    <a:pt x="111" y="532"/>
                  </a:lnTo>
                  <a:lnTo>
                    <a:pt x="103" y="540"/>
                  </a:lnTo>
                  <a:lnTo>
                    <a:pt x="95" y="549"/>
                  </a:lnTo>
                  <a:lnTo>
                    <a:pt x="84" y="555"/>
                  </a:lnTo>
                  <a:lnTo>
                    <a:pt x="74" y="562"/>
                  </a:lnTo>
                  <a:lnTo>
                    <a:pt x="63" y="568"/>
                  </a:lnTo>
                  <a:lnTo>
                    <a:pt x="54" y="574"/>
                  </a:lnTo>
                  <a:lnTo>
                    <a:pt x="40" y="580"/>
                  </a:lnTo>
                  <a:lnTo>
                    <a:pt x="27" y="585"/>
                  </a:lnTo>
                  <a:lnTo>
                    <a:pt x="14" y="589"/>
                  </a:lnTo>
                  <a:lnTo>
                    <a:pt x="0" y="595"/>
                  </a:lnTo>
                  <a:lnTo>
                    <a:pt x="6" y="599"/>
                  </a:lnTo>
                  <a:lnTo>
                    <a:pt x="14" y="602"/>
                  </a:lnTo>
                  <a:lnTo>
                    <a:pt x="19" y="606"/>
                  </a:lnTo>
                  <a:lnTo>
                    <a:pt x="27" y="610"/>
                  </a:lnTo>
                  <a:lnTo>
                    <a:pt x="35" y="614"/>
                  </a:lnTo>
                  <a:lnTo>
                    <a:pt x="42" y="619"/>
                  </a:lnTo>
                  <a:lnTo>
                    <a:pt x="52" y="625"/>
                  </a:lnTo>
                  <a:lnTo>
                    <a:pt x="59" y="631"/>
                  </a:lnTo>
                  <a:lnTo>
                    <a:pt x="67" y="637"/>
                  </a:lnTo>
                  <a:lnTo>
                    <a:pt x="74" y="642"/>
                  </a:lnTo>
                  <a:lnTo>
                    <a:pt x="82" y="648"/>
                  </a:lnTo>
                  <a:lnTo>
                    <a:pt x="90" y="654"/>
                  </a:lnTo>
                  <a:lnTo>
                    <a:pt x="97" y="659"/>
                  </a:lnTo>
                  <a:lnTo>
                    <a:pt x="105" y="667"/>
                  </a:lnTo>
                  <a:lnTo>
                    <a:pt x="112" y="673"/>
                  </a:lnTo>
                  <a:lnTo>
                    <a:pt x="120" y="680"/>
                  </a:lnTo>
                  <a:lnTo>
                    <a:pt x="132" y="676"/>
                  </a:lnTo>
                  <a:lnTo>
                    <a:pt x="145" y="675"/>
                  </a:lnTo>
                  <a:lnTo>
                    <a:pt x="156" y="671"/>
                  </a:lnTo>
                  <a:lnTo>
                    <a:pt x="170" y="667"/>
                  </a:lnTo>
                  <a:lnTo>
                    <a:pt x="181" y="663"/>
                  </a:lnTo>
                  <a:lnTo>
                    <a:pt x="192" y="657"/>
                  </a:lnTo>
                  <a:lnTo>
                    <a:pt x="202" y="652"/>
                  </a:lnTo>
                  <a:lnTo>
                    <a:pt x="213" y="648"/>
                  </a:lnTo>
                  <a:lnTo>
                    <a:pt x="223" y="640"/>
                  </a:lnTo>
                  <a:lnTo>
                    <a:pt x="232" y="635"/>
                  </a:lnTo>
                  <a:lnTo>
                    <a:pt x="242" y="627"/>
                  </a:lnTo>
                  <a:lnTo>
                    <a:pt x="251" y="619"/>
                  </a:lnTo>
                  <a:lnTo>
                    <a:pt x="259" y="612"/>
                  </a:lnTo>
                  <a:lnTo>
                    <a:pt x="266" y="602"/>
                  </a:lnTo>
                  <a:lnTo>
                    <a:pt x="274" y="593"/>
                  </a:lnTo>
                  <a:lnTo>
                    <a:pt x="284" y="585"/>
                  </a:lnTo>
                  <a:lnTo>
                    <a:pt x="289" y="574"/>
                  </a:lnTo>
                  <a:lnTo>
                    <a:pt x="295" y="564"/>
                  </a:lnTo>
                  <a:lnTo>
                    <a:pt x="301" y="555"/>
                  </a:lnTo>
                  <a:lnTo>
                    <a:pt x="308" y="543"/>
                  </a:lnTo>
                  <a:lnTo>
                    <a:pt x="312" y="532"/>
                  </a:lnTo>
                  <a:lnTo>
                    <a:pt x="318" y="521"/>
                  </a:lnTo>
                  <a:lnTo>
                    <a:pt x="323" y="509"/>
                  </a:lnTo>
                  <a:lnTo>
                    <a:pt x="329" y="498"/>
                  </a:lnTo>
                  <a:lnTo>
                    <a:pt x="333" y="484"/>
                  </a:lnTo>
                  <a:lnTo>
                    <a:pt x="337" y="473"/>
                  </a:lnTo>
                  <a:lnTo>
                    <a:pt x="341" y="462"/>
                  </a:lnTo>
                  <a:lnTo>
                    <a:pt x="344" y="448"/>
                  </a:lnTo>
                  <a:lnTo>
                    <a:pt x="346" y="435"/>
                  </a:lnTo>
                  <a:lnTo>
                    <a:pt x="350" y="422"/>
                  </a:lnTo>
                  <a:lnTo>
                    <a:pt x="352" y="408"/>
                  </a:lnTo>
                  <a:lnTo>
                    <a:pt x="354" y="397"/>
                  </a:lnTo>
                  <a:lnTo>
                    <a:pt x="356" y="384"/>
                  </a:lnTo>
                  <a:lnTo>
                    <a:pt x="356" y="369"/>
                  </a:lnTo>
                  <a:lnTo>
                    <a:pt x="358" y="355"/>
                  </a:lnTo>
                  <a:lnTo>
                    <a:pt x="358" y="342"/>
                  </a:lnTo>
                  <a:lnTo>
                    <a:pt x="358" y="327"/>
                  </a:lnTo>
                  <a:lnTo>
                    <a:pt x="358" y="315"/>
                  </a:lnTo>
                  <a:lnTo>
                    <a:pt x="358" y="300"/>
                  </a:lnTo>
                  <a:lnTo>
                    <a:pt x="358" y="287"/>
                  </a:lnTo>
                  <a:lnTo>
                    <a:pt x="358" y="273"/>
                  </a:lnTo>
                  <a:lnTo>
                    <a:pt x="356" y="258"/>
                  </a:lnTo>
                  <a:lnTo>
                    <a:pt x="354" y="245"/>
                  </a:lnTo>
                  <a:lnTo>
                    <a:pt x="354" y="232"/>
                  </a:lnTo>
                  <a:lnTo>
                    <a:pt x="352" y="218"/>
                  </a:lnTo>
                  <a:lnTo>
                    <a:pt x="350" y="205"/>
                  </a:lnTo>
                  <a:lnTo>
                    <a:pt x="346" y="192"/>
                  </a:lnTo>
                  <a:lnTo>
                    <a:pt x="344" y="180"/>
                  </a:lnTo>
                  <a:lnTo>
                    <a:pt x="341" y="165"/>
                  </a:lnTo>
                  <a:lnTo>
                    <a:pt x="339" y="154"/>
                  </a:lnTo>
                  <a:lnTo>
                    <a:pt x="335" y="140"/>
                  </a:lnTo>
                  <a:lnTo>
                    <a:pt x="331" y="129"/>
                  </a:lnTo>
                  <a:lnTo>
                    <a:pt x="327" y="116"/>
                  </a:lnTo>
                  <a:lnTo>
                    <a:pt x="323" y="104"/>
                  </a:lnTo>
                  <a:lnTo>
                    <a:pt x="318" y="93"/>
                  </a:lnTo>
                  <a:lnTo>
                    <a:pt x="314" y="81"/>
                  </a:lnTo>
                  <a:lnTo>
                    <a:pt x="308" y="68"/>
                  </a:lnTo>
                  <a:lnTo>
                    <a:pt x="304" y="57"/>
                  </a:lnTo>
                  <a:lnTo>
                    <a:pt x="299" y="47"/>
                  </a:lnTo>
                  <a:lnTo>
                    <a:pt x="293" y="38"/>
                  </a:lnTo>
                  <a:lnTo>
                    <a:pt x="287" y="26"/>
                  </a:lnTo>
                  <a:lnTo>
                    <a:pt x="284" y="17"/>
                  </a:lnTo>
                  <a:lnTo>
                    <a:pt x="278" y="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0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8" name="Freeform 30"/>
            <p:cNvSpPr>
              <a:spLocks/>
            </p:cNvSpPr>
            <p:nvPr/>
          </p:nvSpPr>
          <p:spPr bwMode="auto">
            <a:xfrm>
              <a:off x="3356" y="1984"/>
              <a:ext cx="170" cy="430"/>
            </a:xfrm>
            <a:custGeom>
              <a:avLst/>
              <a:gdLst>
                <a:gd name="T0" fmla="*/ 0 w 341"/>
                <a:gd name="T1" fmla="*/ 0 h 862"/>
                <a:gd name="T2" fmla="*/ 0 w 341"/>
                <a:gd name="T3" fmla="*/ 0 h 862"/>
                <a:gd name="T4" fmla="*/ 0 w 341"/>
                <a:gd name="T5" fmla="*/ 0 h 862"/>
                <a:gd name="T6" fmla="*/ 0 w 341"/>
                <a:gd name="T7" fmla="*/ 0 h 862"/>
                <a:gd name="T8" fmla="*/ 0 w 341"/>
                <a:gd name="T9" fmla="*/ 0 h 862"/>
                <a:gd name="T10" fmla="*/ 0 w 341"/>
                <a:gd name="T11" fmla="*/ 0 h 862"/>
                <a:gd name="T12" fmla="*/ 0 w 341"/>
                <a:gd name="T13" fmla="*/ 0 h 862"/>
                <a:gd name="T14" fmla="*/ 0 w 341"/>
                <a:gd name="T15" fmla="*/ 0 h 862"/>
                <a:gd name="T16" fmla="*/ 0 w 341"/>
                <a:gd name="T17" fmla="*/ 0 h 862"/>
                <a:gd name="T18" fmla="*/ 0 w 341"/>
                <a:gd name="T19" fmla="*/ 0 h 862"/>
                <a:gd name="T20" fmla="*/ 0 w 341"/>
                <a:gd name="T21" fmla="*/ 0 h 862"/>
                <a:gd name="T22" fmla="*/ 0 w 341"/>
                <a:gd name="T23" fmla="*/ 0 h 862"/>
                <a:gd name="T24" fmla="*/ 0 w 341"/>
                <a:gd name="T25" fmla="*/ 0 h 862"/>
                <a:gd name="T26" fmla="*/ 0 w 341"/>
                <a:gd name="T27" fmla="*/ 0 h 862"/>
                <a:gd name="T28" fmla="*/ 0 w 341"/>
                <a:gd name="T29" fmla="*/ 0 h 862"/>
                <a:gd name="T30" fmla="*/ 0 w 341"/>
                <a:gd name="T31" fmla="*/ 0 h 862"/>
                <a:gd name="T32" fmla="*/ 0 w 341"/>
                <a:gd name="T33" fmla="*/ 0 h 862"/>
                <a:gd name="T34" fmla="*/ 0 w 341"/>
                <a:gd name="T35" fmla="*/ 0 h 862"/>
                <a:gd name="T36" fmla="*/ 0 w 341"/>
                <a:gd name="T37" fmla="*/ 0 h 862"/>
                <a:gd name="T38" fmla="*/ 0 w 341"/>
                <a:gd name="T39" fmla="*/ 0 h 862"/>
                <a:gd name="T40" fmla="*/ 0 w 341"/>
                <a:gd name="T41" fmla="*/ 0 h 862"/>
                <a:gd name="T42" fmla="*/ 0 w 341"/>
                <a:gd name="T43" fmla="*/ 0 h 862"/>
                <a:gd name="T44" fmla="*/ 0 w 341"/>
                <a:gd name="T45" fmla="*/ 0 h 862"/>
                <a:gd name="T46" fmla="*/ 0 w 341"/>
                <a:gd name="T47" fmla="*/ 0 h 862"/>
                <a:gd name="T48" fmla="*/ 0 w 341"/>
                <a:gd name="T49" fmla="*/ 0 h 862"/>
                <a:gd name="T50" fmla="*/ 0 w 341"/>
                <a:gd name="T51" fmla="*/ 0 h 862"/>
                <a:gd name="T52" fmla="*/ 0 w 341"/>
                <a:gd name="T53" fmla="*/ 0 h 862"/>
                <a:gd name="T54" fmla="*/ 0 w 341"/>
                <a:gd name="T55" fmla="*/ 0 h 862"/>
                <a:gd name="T56" fmla="*/ 0 w 341"/>
                <a:gd name="T57" fmla="*/ 0 h 862"/>
                <a:gd name="T58" fmla="*/ 0 w 341"/>
                <a:gd name="T59" fmla="*/ 0 h 862"/>
                <a:gd name="T60" fmla="*/ 0 w 341"/>
                <a:gd name="T61" fmla="*/ 0 h 862"/>
                <a:gd name="T62" fmla="*/ 0 w 341"/>
                <a:gd name="T63" fmla="*/ 0 h 862"/>
                <a:gd name="T64" fmla="*/ 0 w 341"/>
                <a:gd name="T65" fmla="*/ 0 h 862"/>
                <a:gd name="T66" fmla="*/ 0 w 341"/>
                <a:gd name="T67" fmla="*/ 0 h 862"/>
                <a:gd name="T68" fmla="*/ 0 w 341"/>
                <a:gd name="T69" fmla="*/ 0 h 862"/>
                <a:gd name="T70" fmla="*/ 0 w 341"/>
                <a:gd name="T71" fmla="*/ 0 h 862"/>
                <a:gd name="T72" fmla="*/ 0 w 341"/>
                <a:gd name="T73" fmla="*/ 0 h 862"/>
                <a:gd name="T74" fmla="*/ 0 w 341"/>
                <a:gd name="T75" fmla="*/ 0 h 862"/>
                <a:gd name="T76" fmla="*/ 0 w 341"/>
                <a:gd name="T77" fmla="*/ 0 h 862"/>
                <a:gd name="T78" fmla="*/ 0 w 341"/>
                <a:gd name="T79" fmla="*/ 0 h 862"/>
                <a:gd name="T80" fmla="*/ 0 w 341"/>
                <a:gd name="T81" fmla="*/ 0 h 862"/>
                <a:gd name="T82" fmla="*/ 0 w 341"/>
                <a:gd name="T83" fmla="*/ 0 h 862"/>
                <a:gd name="T84" fmla="*/ 0 w 341"/>
                <a:gd name="T85" fmla="*/ 0 h 862"/>
                <a:gd name="T86" fmla="*/ 0 w 341"/>
                <a:gd name="T87" fmla="*/ 0 h 862"/>
                <a:gd name="T88" fmla="*/ 0 w 341"/>
                <a:gd name="T89" fmla="*/ 0 h 862"/>
                <a:gd name="T90" fmla="*/ 0 w 341"/>
                <a:gd name="T91" fmla="*/ 0 h 862"/>
                <a:gd name="T92" fmla="*/ 0 w 341"/>
                <a:gd name="T93" fmla="*/ 0 h 862"/>
                <a:gd name="T94" fmla="*/ 0 w 341"/>
                <a:gd name="T95" fmla="*/ 0 h 862"/>
                <a:gd name="T96" fmla="*/ 0 w 341"/>
                <a:gd name="T97" fmla="*/ 0 h 862"/>
                <a:gd name="T98" fmla="*/ 0 w 341"/>
                <a:gd name="T99" fmla="*/ 0 h 862"/>
                <a:gd name="T100" fmla="*/ 0 w 341"/>
                <a:gd name="T101" fmla="*/ 0 h 862"/>
                <a:gd name="T102" fmla="*/ 0 w 341"/>
                <a:gd name="T103" fmla="*/ 0 h 862"/>
                <a:gd name="T104" fmla="*/ 0 w 341"/>
                <a:gd name="T105" fmla="*/ 0 h 862"/>
                <a:gd name="T106" fmla="*/ 0 w 341"/>
                <a:gd name="T107" fmla="*/ 0 h 862"/>
                <a:gd name="T108" fmla="*/ 0 w 341"/>
                <a:gd name="T109" fmla="*/ 0 h 862"/>
                <a:gd name="T110" fmla="*/ 0 w 341"/>
                <a:gd name="T111" fmla="*/ 0 h 862"/>
                <a:gd name="T112" fmla="*/ 0 w 341"/>
                <a:gd name="T113" fmla="*/ 0 h 862"/>
                <a:gd name="T114" fmla="*/ 0 w 341"/>
                <a:gd name="T115" fmla="*/ 0 h 862"/>
                <a:gd name="T116" fmla="*/ 0 w 341"/>
                <a:gd name="T117" fmla="*/ 0 h 862"/>
                <a:gd name="T118" fmla="*/ 0 w 341"/>
                <a:gd name="T119" fmla="*/ 0 h 862"/>
                <a:gd name="T120" fmla="*/ 0 w 341"/>
                <a:gd name="T121" fmla="*/ 0 h 862"/>
                <a:gd name="T122" fmla="*/ 0 w 341"/>
                <a:gd name="T123" fmla="*/ 0 h 862"/>
                <a:gd name="T124" fmla="*/ 0 w 341"/>
                <a:gd name="T125" fmla="*/ 0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1"/>
                <a:gd name="T190" fmla="*/ 0 h 862"/>
                <a:gd name="T191" fmla="*/ 341 w 3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1" h="862">
                  <a:moveTo>
                    <a:pt x="221" y="0"/>
                  </a:moveTo>
                  <a:lnTo>
                    <a:pt x="207" y="4"/>
                  </a:lnTo>
                  <a:lnTo>
                    <a:pt x="196" y="10"/>
                  </a:lnTo>
                  <a:lnTo>
                    <a:pt x="185" y="17"/>
                  </a:lnTo>
                  <a:lnTo>
                    <a:pt x="175" y="25"/>
                  </a:lnTo>
                  <a:lnTo>
                    <a:pt x="166" y="31"/>
                  </a:lnTo>
                  <a:lnTo>
                    <a:pt x="158" y="38"/>
                  </a:lnTo>
                  <a:lnTo>
                    <a:pt x="150" y="48"/>
                  </a:lnTo>
                  <a:lnTo>
                    <a:pt x="145" y="55"/>
                  </a:lnTo>
                  <a:lnTo>
                    <a:pt x="139" y="65"/>
                  </a:lnTo>
                  <a:lnTo>
                    <a:pt x="133" y="73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20" y="99"/>
                  </a:lnTo>
                  <a:lnTo>
                    <a:pt x="118" y="111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11" y="141"/>
                  </a:lnTo>
                  <a:lnTo>
                    <a:pt x="111" y="151"/>
                  </a:lnTo>
                  <a:lnTo>
                    <a:pt x="111" y="162"/>
                  </a:lnTo>
                  <a:lnTo>
                    <a:pt x="111" y="173"/>
                  </a:lnTo>
                  <a:lnTo>
                    <a:pt x="111" y="185"/>
                  </a:lnTo>
                  <a:lnTo>
                    <a:pt x="111" y="196"/>
                  </a:lnTo>
                  <a:lnTo>
                    <a:pt x="111" y="208"/>
                  </a:lnTo>
                  <a:lnTo>
                    <a:pt x="112" y="219"/>
                  </a:lnTo>
                  <a:lnTo>
                    <a:pt x="112" y="230"/>
                  </a:lnTo>
                  <a:lnTo>
                    <a:pt x="114" y="244"/>
                  </a:lnTo>
                  <a:lnTo>
                    <a:pt x="116" y="255"/>
                  </a:lnTo>
                  <a:lnTo>
                    <a:pt x="118" y="267"/>
                  </a:lnTo>
                  <a:lnTo>
                    <a:pt x="120" y="278"/>
                  </a:lnTo>
                  <a:lnTo>
                    <a:pt x="122" y="291"/>
                  </a:lnTo>
                  <a:lnTo>
                    <a:pt x="124" y="303"/>
                  </a:lnTo>
                  <a:lnTo>
                    <a:pt x="128" y="316"/>
                  </a:lnTo>
                  <a:lnTo>
                    <a:pt x="128" y="327"/>
                  </a:lnTo>
                  <a:lnTo>
                    <a:pt x="130" y="339"/>
                  </a:lnTo>
                  <a:lnTo>
                    <a:pt x="131" y="352"/>
                  </a:lnTo>
                  <a:lnTo>
                    <a:pt x="133" y="363"/>
                  </a:lnTo>
                  <a:lnTo>
                    <a:pt x="135" y="375"/>
                  </a:lnTo>
                  <a:lnTo>
                    <a:pt x="137" y="388"/>
                  </a:lnTo>
                  <a:lnTo>
                    <a:pt x="139" y="400"/>
                  </a:lnTo>
                  <a:lnTo>
                    <a:pt x="141" y="413"/>
                  </a:lnTo>
                  <a:lnTo>
                    <a:pt x="141" y="422"/>
                  </a:lnTo>
                  <a:lnTo>
                    <a:pt x="141" y="434"/>
                  </a:lnTo>
                  <a:lnTo>
                    <a:pt x="141" y="445"/>
                  </a:lnTo>
                  <a:lnTo>
                    <a:pt x="143" y="459"/>
                  </a:lnTo>
                  <a:lnTo>
                    <a:pt x="141" y="470"/>
                  </a:lnTo>
                  <a:lnTo>
                    <a:pt x="141" y="481"/>
                  </a:lnTo>
                  <a:lnTo>
                    <a:pt x="141" y="493"/>
                  </a:lnTo>
                  <a:lnTo>
                    <a:pt x="139" y="502"/>
                  </a:lnTo>
                  <a:lnTo>
                    <a:pt x="137" y="514"/>
                  </a:lnTo>
                  <a:lnTo>
                    <a:pt x="133" y="523"/>
                  </a:lnTo>
                  <a:lnTo>
                    <a:pt x="131" y="535"/>
                  </a:lnTo>
                  <a:lnTo>
                    <a:pt x="128" y="544"/>
                  </a:lnTo>
                  <a:lnTo>
                    <a:pt x="124" y="554"/>
                  </a:lnTo>
                  <a:lnTo>
                    <a:pt x="120" y="563"/>
                  </a:lnTo>
                  <a:lnTo>
                    <a:pt x="114" y="573"/>
                  </a:lnTo>
                  <a:lnTo>
                    <a:pt x="109" y="584"/>
                  </a:lnTo>
                  <a:lnTo>
                    <a:pt x="101" y="592"/>
                  </a:lnTo>
                  <a:lnTo>
                    <a:pt x="93" y="599"/>
                  </a:lnTo>
                  <a:lnTo>
                    <a:pt x="86" y="609"/>
                  </a:lnTo>
                  <a:lnTo>
                    <a:pt x="76" y="616"/>
                  </a:lnTo>
                  <a:lnTo>
                    <a:pt x="67" y="624"/>
                  </a:lnTo>
                  <a:lnTo>
                    <a:pt x="57" y="631"/>
                  </a:lnTo>
                  <a:lnTo>
                    <a:pt x="46" y="639"/>
                  </a:lnTo>
                  <a:lnTo>
                    <a:pt x="35" y="647"/>
                  </a:lnTo>
                  <a:lnTo>
                    <a:pt x="31" y="654"/>
                  </a:lnTo>
                  <a:lnTo>
                    <a:pt x="27" y="666"/>
                  </a:lnTo>
                  <a:lnTo>
                    <a:pt x="25" y="670"/>
                  </a:lnTo>
                  <a:lnTo>
                    <a:pt x="25" y="675"/>
                  </a:lnTo>
                  <a:lnTo>
                    <a:pt x="23" y="681"/>
                  </a:lnTo>
                  <a:lnTo>
                    <a:pt x="23" y="687"/>
                  </a:lnTo>
                  <a:lnTo>
                    <a:pt x="21" y="690"/>
                  </a:lnTo>
                  <a:lnTo>
                    <a:pt x="21" y="696"/>
                  </a:lnTo>
                  <a:lnTo>
                    <a:pt x="19" y="702"/>
                  </a:lnTo>
                  <a:lnTo>
                    <a:pt x="19" y="708"/>
                  </a:lnTo>
                  <a:lnTo>
                    <a:pt x="19" y="713"/>
                  </a:lnTo>
                  <a:lnTo>
                    <a:pt x="17" y="719"/>
                  </a:lnTo>
                  <a:lnTo>
                    <a:pt x="17" y="725"/>
                  </a:lnTo>
                  <a:lnTo>
                    <a:pt x="17" y="730"/>
                  </a:lnTo>
                  <a:lnTo>
                    <a:pt x="16" y="736"/>
                  </a:lnTo>
                  <a:lnTo>
                    <a:pt x="14" y="742"/>
                  </a:lnTo>
                  <a:lnTo>
                    <a:pt x="14" y="747"/>
                  </a:lnTo>
                  <a:lnTo>
                    <a:pt x="14" y="753"/>
                  </a:lnTo>
                  <a:lnTo>
                    <a:pt x="12" y="757"/>
                  </a:lnTo>
                  <a:lnTo>
                    <a:pt x="10" y="763"/>
                  </a:lnTo>
                  <a:lnTo>
                    <a:pt x="10" y="768"/>
                  </a:lnTo>
                  <a:lnTo>
                    <a:pt x="10" y="774"/>
                  </a:lnTo>
                  <a:lnTo>
                    <a:pt x="8" y="778"/>
                  </a:lnTo>
                  <a:lnTo>
                    <a:pt x="6" y="784"/>
                  </a:lnTo>
                  <a:lnTo>
                    <a:pt x="6" y="789"/>
                  </a:lnTo>
                  <a:lnTo>
                    <a:pt x="4" y="795"/>
                  </a:lnTo>
                  <a:lnTo>
                    <a:pt x="2" y="799"/>
                  </a:lnTo>
                  <a:lnTo>
                    <a:pt x="2" y="804"/>
                  </a:lnTo>
                  <a:lnTo>
                    <a:pt x="2" y="810"/>
                  </a:lnTo>
                  <a:lnTo>
                    <a:pt x="0" y="816"/>
                  </a:lnTo>
                  <a:lnTo>
                    <a:pt x="0" y="823"/>
                  </a:lnTo>
                  <a:lnTo>
                    <a:pt x="2" y="833"/>
                  </a:lnTo>
                  <a:lnTo>
                    <a:pt x="2" y="839"/>
                  </a:lnTo>
                  <a:lnTo>
                    <a:pt x="4" y="844"/>
                  </a:lnTo>
                  <a:lnTo>
                    <a:pt x="10" y="854"/>
                  </a:lnTo>
                  <a:lnTo>
                    <a:pt x="19" y="860"/>
                  </a:lnTo>
                  <a:lnTo>
                    <a:pt x="23" y="860"/>
                  </a:lnTo>
                  <a:lnTo>
                    <a:pt x="29" y="862"/>
                  </a:lnTo>
                  <a:lnTo>
                    <a:pt x="35" y="862"/>
                  </a:lnTo>
                  <a:lnTo>
                    <a:pt x="40" y="862"/>
                  </a:lnTo>
                  <a:lnTo>
                    <a:pt x="46" y="860"/>
                  </a:lnTo>
                  <a:lnTo>
                    <a:pt x="52" y="858"/>
                  </a:lnTo>
                  <a:lnTo>
                    <a:pt x="59" y="856"/>
                  </a:lnTo>
                  <a:lnTo>
                    <a:pt x="67" y="854"/>
                  </a:lnTo>
                  <a:lnTo>
                    <a:pt x="71" y="850"/>
                  </a:lnTo>
                  <a:lnTo>
                    <a:pt x="78" y="848"/>
                  </a:lnTo>
                  <a:lnTo>
                    <a:pt x="86" y="844"/>
                  </a:lnTo>
                  <a:lnTo>
                    <a:pt x="93" y="843"/>
                  </a:lnTo>
                  <a:lnTo>
                    <a:pt x="99" y="839"/>
                  </a:lnTo>
                  <a:lnTo>
                    <a:pt x="107" y="835"/>
                  </a:lnTo>
                  <a:lnTo>
                    <a:pt x="114" y="833"/>
                  </a:lnTo>
                  <a:lnTo>
                    <a:pt x="122" y="829"/>
                  </a:lnTo>
                  <a:lnTo>
                    <a:pt x="128" y="827"/>
                  </a:lnTo>
                  <a:lnTo>
                    <a:pt x="133" y="823"/>
                  </a:lnTo>
                  <a:lnTo>
                    <a:pt x="141" y="822"/>
                  </a:lnTo>
                  <a:lnTo>
                    <a:pt x="147" y="820"/>
                  </a:lnTo>
                  <a:lnTo>
                    <a:pt x="152" y="816"/>
                  </a:lnTo>
                  <a:lnTo>
                    <a:pt x="158" y="816"/>
                  </a:lnTo>
                  <a:lnTo>
                    <a:pt x="164" y="816"/>
                  </a:lnTo>
                  <a:lnTo>
                    <a:pt x="169" y="816"/>
                  </a:lnTo>
                  <a:lnTo>
                    <a:pt x="179" y="804"/>
                  </a:lnTo>
                  <a:lnTo>
                    <a:pt x="190" y="793"/>
                  </a:lnTo>
                  <a:lnTo>
                    <a:pt x="200" y="780"/>
                  </a:lnTo>
                  <a:lnTo>
                    <a:pt x="209" y="768"/>
                  </a:lnTo>
                  <a:lnTo>
                    <a:pt x="219" y="757"/>
                  </a:lnTo>
                  <a:lnTo>
                    <a:pt x="228" y="744"/>
                  </a:lnTo>
                  <a:lnTo>
                    <a:pt x="236" y="730"/>
                  </a:lnTo>
                  <a:lnTo>
                    <a:pt x="246" y="719"/>
                  </a:lnTo>
                  <a:lnTo>
                    <a:pt x="253" y="704"/>
                  </a:lnTo>
                  <a:lnTo>
                    <a:pt x="261" y="689"/>
                  </a:lnTo>
                  <a:lnTo>
                    <a:pt x="266" y="675"/>
                  </a:lnTo>
                  <a:lnTo>
                    <a:pt x="274" y="662"/>
                  </a:lnTo>
                  <a:lnTo>
                    <a:pt x="280" y="647"/>
                  </a:lnTo>
                  <a:lnTo>
                    <a:pt x="287" y="631"/>
                  </a:lnTo>
                  <a:lnTo>
                    <a:pt x="293" y="616"/>
                  </a:lnTo>
                  <a:lnTo>
                    <a:pt x="299" y="601"/>
                  </a:lnTo>
                  <a:lnTo>
                    <a:pt x="303" y="586"/>
                  </a:lnTo>
                  <a:lnTo>
                    <a:pt x="308" y="569"/>
                  </a:lnTo>
                  <a:lnTo>
                    <a:pt x="312" y="554"/>
                  </a:lnTo>
                  <a:lnTo>
                    <a:pt x="316" y="536"/>
                  </a:lnTo>
                  <a:lnTo>
                    <a:pt x="320" y="519"/>
                  </a:lnTo>
                  <a:lnTo>
                    <a:pt x="323" y="504"/>
                  </a:lnTo>
                  <a:lnTo>
                    <a:pt x="325" y="489"/>
                  </a:lnTo>
                  <a:lnTo>
                    <a:pt x="329" y="472"/>
                  </a:lnTo>
                  <a:lnTo>
                    <a:pt x="331" y="455"/>
                  </a:lnTo>
                  <a:lnTo>
                    <a:pt x="333" y="438"/>
                  </a:lnTo>
                  <a:lnTo>
                    <a:pt x="335" y="422"/>
                  </a:lnTo>
                  <a:lnTo>
                    <a:pt x="337" y="407"/>
                  </a:lnTo>
                  <a:lnTo>
                    <a:pt x="339" y="390"/>
                  </a:lnTo>
                  <a:lnTo>
                    <a:pt x="339" y="373"/>
                  </a:lnTo>
                  <a:lnTo>
                    <a:pt x="341" y="358"/>
                  </a:lnTo>
                  <a:lnTo>
                    <a:pt x="341" y="343"/>
                  </a:lnTo>
                  <a:lnTo>
                    <a:pt x="341" y="325"/>
                  </a:lnTo>
                  <a:lnTo>
                    <a:pt x="341" y="310"/>
                  </a:lnTo>
                  <a:lnTo>
                    <a:pt x="339" y="293"/>
                  </a:lnTo>
                  <a:lnTo>
                    <a:pt x="339" y="278"/>
                  </a:lnTo>
                  <a:lnTo>
                    <a:pt x="337" y="263"/>
                  </a:lnTo>
                  <a:lnTo>
                    <a:pt x="335" y="247"/>
                  </a:lnTo>
                  <a:lnTo>
                    <a:pt x="335" y="234"/>
                  </a:lnTo>
                  <a:lnTo>
                    <a:pt x="333" y="219"/>
                  </a:lnTo>
                  <a:lnTo>
                    <a:pt x="331" y="206"/>
                  </a:lnTo>
                  <a:lnTo>
                    <a:pt x="327" y="190"/>
                  </a:lnTo>
                  <a:lnTo>
                    <a:pt x="325" y="177"/>
                  </a:lnTo>
                  <a:lnTo>
                    <a:pt x="323" y="166"/>
                  </a:lnTo>
                  <a:lnTo>
                    <a:pt x="320" y="151"/>
                  </a:lnTo>
                  <a:lnTo>
                    <a:pt x="316" y="139"/>
                  </a:lnTo>
                  <a:lnTo>
                    <a:pt x="312" y="128"/>
                  </a:lnTo>
                  <a:lnTo>
                    <a:pt x="310" y="116"/>
                  </a:lnTo>
                  <a:lnTo>
                    <a:pt x="304" y="103"/>
                  </a:lnTo>
                  <a:lnTo>
                    <a:pt x="301" y="92"/>
                  </a:lnTo>
                  <a:lnTo>
                    <a:pt x="297" y="82"/>
                  </a:lnTo>
                  <a:lnTo>
                    <a:pt x="293" y="73"/>
                  </a:lnTo>
                  <a:lnTo>
                    <a:pt x="287" y="63"/>
                  </a:lnTo>
                  <a:lnTo>
                    <a:pt x="282" y="54"/>
                  </a:lnTo>
                  <a:lnTo>
                    <a:pt x="276" y="46"/>
                  </a:lnTo>
                  <a:lnTo>
                    <a:pt x="272" y="38"/>
                  </a:lnTo>
                  <a:lnTo>
                    <a:pt x="265" y="31"/>
                  </a:lnTo>
                  <a:lnTo>
                    <a:pt x="259" y="25"/>
                  </a:lnTo>
                  <a:lnTo>
                    <a:pt x="253" y="17"/>
                  </a:lnTo>
                  <a:lnTo>
                    <a:pt x="247" y="14"/>
                  </a:lnTo>
                  <a:lnTo>
                    <a:pt x="240" y="8"/>
                  </a:lnTo>
                  <a:lnTo>
                    <a:pt x="232" y="4"/>
                  </a:lnTo>
                  <a:lnTo>
                    <a:pt x="226" y="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9" name="Freeform 31"/>
            <p:cNvSpPr>
              <a:spLocks/>
            </p:cNvSpPr>
            <p:nvPr/>
          </p:nvSpPr>
          <p:spPr bwMode="auto">
            <a:xfrm>
              <a:off x="3348" y="1958"/>
              <a:ext cx="132" cy="349"/>
            </a:xfrm>
            <a:custGeom>
              <a:avLst/>
              <a:gdLst>
                <a:gd name="T0" fmla="*/ 1 w 264"/>
                <a:gd name="T1" fmla="*/ 1 h 698"/>
                <a:gd name="T2" fmla="*/ 1 w 264"/>
                <a:gd name="T3" fmla="*/ 1 h 698"/>
                <a:gd name="T4" fmla="*/ 1 w 264"/>
                <a:gd name="T5" fmla="*/ 1 h 698"/>
                <a:gd name="T6" fmla="*/ 1 w 264"/>
                <a:gd name="T7" fmla="*/ 1 h 698"/>
                <a:gd name="T8" fmla="*/ 1 w 264"/>
                <a:gd name="T9" fmla="*/ 1 h 698"/>
                <a:gd name="T10" fmla="*/ 1 w 264"/>
                <a:gd name="T11" fmla="*/ 1 h 698"/>
                <a:gd name="T12" fmla="*/ 1 w 264"/>
                <a:gd name="T13" fmla="*/ 1 h 698"/>
                <a:gd name="T14" fmla="*/ 1 w 264"/>
                <a:gd name="T15" fmla="*/ 1 h 698"/>
                <a:gd name="T16" fmla="*/ 1 w 264"/>
                <a:gd name="T17" fmla="*/ 1 h 698"/>
                <a:gd name="T18" fmla="*/ 1 w 264"/>
                <a:gd name="T19" fmla="*/ 1 h 698"/>
                <a:gd name="T20" fmla="*/ 1 w 264"/>
                <a:gd name="T21" fmla="*/ 1 h 698"/>
                <a:gd name="T22" fmla="*/ 1 w 264"/>
                <a:gd name="T23" fmla="*/ 1 h 698"/>
                <a:gd name="T24" fmla="*/ 1 w 264"/>
                <a:gd name="T25" fmla="*/ 1 h 698"/>
                <a:gd name="T26" fmla="*/ 1 w 264"/>
                <a:gd name="T27" fmla="*/ 1 h 698"/>
                <a:gd name="T28" fmla="*/ 1 w 264"/>
                <a:gd name="T29" fmla="*/ 1 h 698"/>
                <a:gd name="T30" fmla="*/ 1 w 264"/>
                <a:gd name="T31" fmla="*/ 1 h 698"/>
                <a:gd name="T32" fmla="*/ 1 w 264"/>
                <a:gd name="T33" fmla="*/ 1 h 698"/>
                <a:gd name="T34" fmla="*/ 1 w 264"/>
                <a:gd name="T35" fmla="*/ 1 h 698"/>
                <a:gd name="T36" fmla="*/ 1 w 264"/>
                <a:gd name="T37" fmla="*/ 1 h 698"/>
                <a:gd name="T38" fmla="*/ 1 w 264"/>
                <a:gd name="T39" fmla="*/ 1 h 698"/>
                <a:gd name="T40" fmla="*/ 1 w 264"/>
                <a:gd name="T41" fmla="*/ 1 h 698"/>
                <a:gd name="T42" fmla="*/ 1 w 264"/>
                <a:gd name="T43" fmla="*/ 1 h 698"/>
                <a:gd name="T44" fmla="*/ 1 w 264"/>
                <a:gd name="T45" fmla="*/ 1 h 698"/>
                <a:gd name="T46" fmla="*/ 1 w 264"/>
                <a:gd name="T47" fmla="*/ 1 h 698"/>
                <a:gd name="T48" fmla="*/ 1 w 264"/>
                <a:gd name="T49" fmla="*/ 1 h 698"/>
                <a:gd name="T50" fmla="*/ 1 w 264"/>
                <a:gd name="T51" fmla="*/ 1 h 698"/>
                <a:gd name="T52" fmla="*/ 1 w 264"/>
                <a:gd name="T53" fmla="*/ 1 h 698"/>
                <a:gd name="T54" fmla="*/ 1 w 264"/>
                <a:gd name="T55" fmla="*/ 1 h 698"/>
                <a:gd name="T56" fmla="*/ 1 w 264"/>
                <a:gd name="T57" fmla="*/ 1 h 698"/>
                <a:gd name="T58" fmla="*/ 1 w 264"/>
                <a:gd name="T59" fmla="*/ 1 h 698"/>
                <a:gd name="T60" fmla="*/ 1 w 264"/>
                <a:gd name="T61" fmla="*/ 1 h 698"/>
                <a:gd name="T62" fmla="*/ 1 w 264"/>
                <a:gd name="T63" fmla="*/ 1 h 698"/>
                <a:gd name="T64" fmla="*/ 1 w 264"/>
                <a:gd name="T65" fmla="*/ 1 h 698"/>
                <a:gd name="T66" fmla="*/ 1 w 264"/>
                <a:gd name="T67" fmla="*/ 1 h 698"/>
                <a:gd name="T68" fmla="*/ 1 w 264"/>
                <a:gd name="T69" fmla="*/ 1 h 698"/>
                <a:gd name="T70" fmla="*/ 1 w 264"/>
                <a:gd name="T71" fmla="*/ 1 h 698"/>
                <a:gd name="T72" fmla="*/ 1 w 264"/>
                <a:gd name="T73" fmla="*/ 1 h 698"/>
                <a:gd name="T74" fmla="*/ 1 w 264"/>
                <a:gd name="T75" fmla="*/ 1 h 698"/>
                <a:gd name="T76" fmla="*/ 1 w 264"/>
                <a:gd name="T77" fmla="*/ 1 h 698"/>
                <a:gd name="T78" fmla="*/ 1 w 264"/>
                <a:gd name="T79" fmla="*/ 1 h 698"/>
                <a:gd name="T80" fmla="*/ 1 w 264"/>
                <a:gd name="T81" fmla="*/ 1 h 698"/>
                <a:gd name="T82" fmla="*/ 1 w 264"/>
                <a:gd name="T83" fmla="*/ 1 h 698"/>
                <a:gd name="T84" fmla="*/ 1 w 264"/>
                <a:gd name="T85" fmla="*/ 1 h 698"/>
                <a:gd name="T86" fmla="*/ 1 w 264"/>
                <a:gd name="T87" fmla="*/ 1 h 698"/>
                <a:gd name="T88" fmla="*/ 1 w 264"/>
                <a:gd name="T89" fmla="*/ 1 h 698"/>
                <a:gd name="T90" fmla="*/ 1 w 264"/>
                <a:gd name="T91" fmla="*/ 1 h 698"/>
                <a:gd name="T92" fmla="*/ 1 w 264"/>
                <a:gd name="T93" fmla="*/ 1 h 698"/>
                <a:gd name="T94" fmla="*/ 1 w 264"/>
                <a:gd name="T95" fmla="*/ 1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4"/>
                <a:gd name="T145" fmla="*/ 0 h 698"/>
                <a:gd name="T146" fmla="*/ 264 w 2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4" h="698">
                  <a:moveTo>
                    <a:pt x="204" y="0"/>
                  </a:moveTo>
                  <a:lnTo>
                    <a:pt x="194" y="4"/>
                  </a:lnTo>
                  <a:lnTo>
                    <a:pt x="185" y="10"/>
                  </a:lnTo>
                  <a:lnTo>
                    <a:pt x="177" y="17"/>
                  </a:lnTo>
                  <a:lnTo>
                    <a:pt x="169" y="23"/>
                  </a:lnTo>
                  <a:lnTo>
                    <a:pt x="162" y="29"/>
                  </a:lnTo>
                  <a:lnTo>
                    <a:pt x="154" y="36"/>
                  </a:lnTo>
                  <a:lnTo>
                    <a:pt x="147" y="44"/>
                  </a:lnTo>
                  <a:lnTo>
                    <a:pt x="141" y="51"/>
                  </a:lnTo>
                  <a:lnTo>
                    <a:pt x="135" y="59"/>
                  </a:lnTo>
                  <a:lnTo>
                    <a:pt x="128" y="67"/>
                  </a:lnTo>
                  <a:lnTo>
                    <a:pt x="122" y="76"/>
                  </a:lnTo>
                  <a:lnTo>
                    <a:pt x="116" y="86"/>
                  </a:lnTo>
                  <a:lnTo>
                    <a:pt x="110" y="93"/>
                  </a:lnTo>
                  <a:lnTo>
                    <a:pt x="105" y="103"/>
                  </a:lnTo>
                  <a:lnTo>
                    <a:pt x="101" y="112"/>
                  </a:lnTo>
                  <a:lnTo>
                    <a:pt x="97" y="122"/>
                  </a:lnTo>
                  <a:lnTo>
                    <a:pt x="91" y="131"/>
                  </a:lnTo>
                  <a:lnTo>
                    <a:pt x="88" y="141"/>
                  </a:lnTo>
                  <a:lnTo>
                    <a:pt x="84" y="150"/>
                  </a:lnTo>
                  <a:lnTo>
                    <a:pt x="80" y="160"/>
                  </a:lnTo>
                  <a:lnTo>
                    <a:pt x="76" y="171"/>
                  </a:lnTo>
                  <a:lnTo>
                    <a:pt x="72" y="181"/>
                  </a:lnTo>
                  <a:lnTo>
                    <a:pt x="69" y="192"/>
                  </a:lnTo>
                  <a:lnTo>
                    <a:pt x="65" y="203"/>
                  </a:lnTo>
                  <a:lnTo>
                    <a:pt x="61" y="213"/>
                  </a:lnTo>
                  <a:lnTo>
                    <a:pt x="59" y="224"/>
                  </a:lnTo>
                  <a:lnTo>
                    <a:pt x="55" y="236"/>
                  </a:lnTo>
                  <a:lnTo>
                    <a:pt x="53" y="247"/>
                  </a:lnTo>
                  <a:lnTo>
                    <a:pt x="50" y="259"/>
                  </a:lnTo>
                  <a:lnTo>
                    <a:pt x="48" y="270"/>
                  </a:lnTo>
                  <a:lnTo>
                    <a:pt x="46" y="281"/>
                  </a:lnTo>
                  <a:lnTo>
                    <a:pt x="44" y="293"/>
                  </a:lnTo>
                  <a:lnTo>
                    <a:pt x="42" y="304"/>
                  </a:lnTo>
                  <a:lnTo>
                    <a:pt x="38" y="316"/>
                  </a:lnTo>
                  <a:lnTo>
                    <a:pt x="36" y="327"/>
                  </a:lnTo>
                  <a:lnTo>
                    <a:pt x="34" y="338"/>
                  </a:lnTo>
                  <a:lnTo>
                    <a:pt x="33" y="350"/>
                  </a:lnTo>
                  <a:lnTo>
                    <a:pt x="33" y="361"/>
                  </a:lnTo>
                  <a:lnTo>
                    <a:pt x="31" y="375"/>
                  </a:lnTo>
                  <a:lnTo>
                    <a:pt x="29" y="386"/>
                  </a:lnTo>
                  <a:lnTo>
                    <a:pt x="27" y="397"/>
                  </a:lnTo>
                  <a:lnTo>
                    <a:pt x="27" y="409"/>
                  </a:lnTo>
                  <a:lnTo>
                    <a:pt x="25" y="422"/>
                  </a:lnTo>
                  <a:lnTo>
                    <a:pt x="23" y="433"/>
                  </a:lnTo>
                  <a:lnTo>
                    <a:pt x="21" y="445"/>
                  </a:lnTo>
                  <a:lnTo>
                    <a:pt x="21" y="458"/>
                  </a:lnTo>
                  <a:lnTo>
                    <a:pt x="19" y="470"/>
                  </a:lnTo>
                  <a:lnTo>
                    <a:pt x="19" y="481"/>
                  </a:lnTo>
                  <a:lnTo>
                    <a:pt x="17" y="492"/>
                  </a:lnTo>
                  <a:lnTo>
                    <a:pt x="15" y="506"/>
                  </a:lnTo>
                  <a:lnTo>
                    <a:pt x="15" y="517"/>
                  </a:lnTo>
                  <a:lnTo>
                    <a:pt x="14" y="529"/>
                  </a:lnTo>
                  <a:lnTo>
                    <a:pt x="14" y="540"/>
                  </a:lnTo>
                  <a:lnTo>
                    <a:pt x="14" y="551"/>
                  </a:lnTo>
                  <a:lnTo>
                    <a:pt x="12" y="563"/>
                  </a:lnTo>
                  <a:lnTo>
                    <a:pt x="12" y="574"/>
                  </a:lnTo>
                  <a:lnTo>
                    <a:pt x="10" y="586"/>
                  </a:lnTo>
                  <a:lnTo>
                    <a:pt x="8" y="597"/>
                  </a:lnTo>
                  <a:lnTo>
                    <a:pt x="6" y="608"/>
                  </a:lnTo>
                  <a:lnTo>
                    <a:pt x="6" y="620"/>
                  </a:lnTo>
                  <a:lnTo>
                    <a:pt x="4" y="631"/>
                  </a:lnTo>
                  <a:lnTo>
                    <a:pt x="2" y="641"/>
                  </a:lnTo>
                  <a:lnTo>
                    <a:pt x="2" y="652"/>
                  </a:lnTo>
                  <a:lnTo>
                    <a:pt x="0" y="663"/>
                  </a:lnTo>
                  <a:lnTo>
                    <a:pt x="6" y="663"/>
                  </a:lnTo>
                  <a:lnTo>
                    <a:pt x="14" y="663"/>
                  </a:lnTo>
                  <a:lnTo>
                    <a:pt x="19" y="663"/>
                  </a:lnTo>
                  <a:lnTo>
                    <a:pt x="27" y="665"/>
                  </a:lnTo>
                  <a:lnTo>
                    <a:pt x="34" y="665"/>
                  </a:lnTo>
                  <a:lnTo>
                    <a:pt x="42" y="667"/>
                  </a:lnTo>
                  <a:lnTo>
                    <a:pt x="50" y="671"/>
                  </a:lnTo>
                  <a:lnTo>
                    <a:pt x="59" y="673"/>
                  </a:lnTo>
                  <a:lnTo>
                    <a:pt x="67" y="675"/>
                  </a:lnTo>
                  <a:lnTo>
                    <a:pt x="74" y="679"/>
                  </a:lnTo>
                  <a:lnTo>
                    <a:pt x="82" y="681"/>
                  </a:lnTo>
                  <a:lnTo>
                    <a:pt x="90" y="684"/>
                  </a:lnTo>
                  <a:lnTo>
                    <a:pt x="97" y="686"/>
                  </a:lnTo>
                  <a:lnTo>
                    <a:pt x="105" y="690"/>
                  </a:lnTo>
                  <a:lnTo>
                    <a:pt x="112" y="694"/>
                  </a:lnTo>
                  <a:lnTo>
                    <a:pt x="120" y="698"/>
                  </a:lnTo>
                  <a:lnTo>
                    <a:pt x="126" y="688"/>
                  </a:lnTo>
                  <a:lnTo>
                    <a:pt x="131" y="679"/>
                  </a:lnTo>
                  <a:lnTo>
                    <a:pt x="137" y="667"/>
                  </a:lnTo>
                  <a:lnTo>
                    <a:pt x="143" y="658"/>
                  </a:lnTo>
                  <a:lnTo>
                    <a:pt x="148" y="648"/>
                  </a:lnTo>
                  <a:lnTo>
                    <a:pt x="154" y="639"/>
                  </a:lnTo>
                  <a:lnTo>
                    <a:pt x="160" y="627"/>
                  </a:lnTo>
                  <a:lnTo>
                    <a:pt x="167" y="616"/>
                  </a:lnTo>
                  <a:lnTo>
                    <a:pt x="171" y="605"/>
                  </a:lnTo>
                  <a:lnTo>
                    <a:pt x="175" y="593"/>
                  </a:lnTo>
                  <a:lnTo>
                    <a:pt x="181" y="580"/>
                  </a:lnTo>
                  <a:lnTo>
                    <a:pt x="186" y="568"/>
                  </a:lnTo>
                  <a:lnTo>
                    <a:pt x="190" y="557"/>
                  </a:lnTo>
                  <a:lnTo>
                    <a:pt x="196" y="546"/>
                  </a:lnTo>
                  <a:lnTo>
                    <a:pt x="200" y="532"/>
                  </a:lnTo>
                  <a:lnTo>
                    <a:pt x="205" y="521"/>
                  </a:lnTo>
                  <a:lnTo>
                    <a:pt x="209" y="508"/>
                  </a:lnTo>
                  <a:lnTo>
                    <a:pt x="213" y="494"/>
                  </a:lnTo>
                  <a:lnTo>
                    <a:pt x="217" y="481"/>
                  </a:lnTo>
                  <a:lnTo>
                    <a:pt x="223" y="470"/>
                  </a:lnTo>
                  <a:lnTo>
                    <a:pt x="224" y="456"/>
                  </a:lnTo>
                  <a:lnTo>
                    <a:pt x="228" y="443"/>
                  </a:lnTo>
                  <a:lnTo>
                    <a:pt x="232" y="430"/>
                  </a:lnTo>
                  <a:lnTo>
                    <a:pt x="236" y="416"/>
                  </a:lnTo>
                  <a:lnTo>
                    <a:pt x="240" y="403"/>
                  </a:lnTo>
                  <a:lnTo>
                    <a:pt x="242" y="390"/>
                  </a:lnTo>
                  <a:lnTo>
                    <a:pt x="245" y="376"/>
                  </a:lnTo>
                  <a:lnTo>
                    <a:pt x="247" y="363"/>
                  </a:lnTo>
                  <a:lnTo>
                    <a:pt x="249" y="350"/>
                  </a:lnTo>
                  <a:lnTo>
                    <a:pt x="251" y="337"/>
                  </a:lnTo>
                  <a:lnTo>
                    <a:pt x="253" y="323"/>
                  </a:lnTo>
                  <a:lnTo>
                    <a:pt x="257" y="312"/>
                  </a:lnTo>
                  <a:lnTo>
                    <a:pt x="257" y="298"/>
                  </a:lnTo>
                  <a:lnTo>
                    <a:pt x="259" y="285"/>
                  </a:lnTo>
                  <a:lnTo>
                    <a:pt x="259" y="272"/>
                  </a:lnTo>
                  <a:lnTo>
                    <a:pt x="261" y="259"/>
                  </a:lnTo>
                  <a:lnTo>
                    <a:pt x="261" y="245"/>
                  </a:lnTo>
                  <a:lnTo>
                    <a:pt x="263" y="234"/>
                  </a:lnTo>
                  <a:lnTo>
                    <a:pt x="263" y="221"/>
                  </a:lnTo>
                  <a:lnTo>
                    <a:pt x="264" y="209"/>
                  </a:lnTo>
                  <a:lnTo>
                    <a:pt x="263" y="198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3" y="162"/>
                  </a:lnTo>
                  <a:lnTo>
                    <a:pt x="261" y="150"/>
                  </a:lnTo>
                  <a:lnTo>
                    <a:pt x="261" y="139"/>
                  </a:lnTo>
                  <a:lnTo>
                    <a:pt x="259" y="129"/>
                  </a:lnTo>
                  <a:lnTo>
                    <a:pt x="259" y="120"/>
                  </a:lnTo>
                  <a:lnTo>
                    <a:pt x="255" y="108"/>
                  </a:lnTo>
                  <a:lnTo>
                    <a:pt x="253" y="99"/>
                  </a:lnTo>
                  <a:lnTo>
                    <a:pt x="251" y="87"/>
                  </a:lnTo>
                  <a:lnTo>
                    <a:pt x="249" y="80"/>
                  </a:lnTo>
                  <a:lnTo>
                    <a:pt x="245" y="70"/>
                  </a:lnTo>
                  <a:lnTo>
                    <a:pt x="243" y="63"/>
                  </a:lnTo>
                  <a:lnTo>
                    <a:pt x="240" y="53"/>
                  </a:lnTo>
                  <a:lnTo>
                    <a:pt x="238" y="48"/>
                  </a:lnTo>
                  <a:lnTo>
                    <a:pt x="234" y="38"/>
                  </a:lnTo>
                  <a:lnTo>
                    <a:pt x="230" y="32"/>
                  </a:lnTo>
                  <a:lnTo>
                    <a:pt x="226" y="25"/>
                  </a:lnTo>
                  <a:lnTo>
                    <a:pt x="223" y="19"/>
                  </a:lnTo>
                  <a:lnTo>
                    <a:pt x="217" y="13"/>
                  </a:lnTo>
                  <a:lnTo>
                    <a:pt x="213" y="8"/>
                  </a:lnTo>
                  <a:lnTo>
                    <a:pt x="207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0" name="Freeform 32"/>
            <p:cNvSpPr>
              <a:spLocks/>
            </p:cNvSpPr>
            <p:nvPr/>
          </p:nvSpPr>
          <p:spPr bwMode="auto">
            <a:xfrm>
              <a:off x="2902" y="2115"/>
              <a:ext cx="335" cy="230"/>
            </a:xfrm>
            <a:custGeom>
              <a:avLst/>
              <a:gdLst>
                <a:gd name="T0" fmla="*/ 0 w 671"/>
                <a:gd name="T1" fmla="*/ 1 h 460"/>
                <a:gd name="T2" fmla="*/ 0 w 671"/>
                <a:gd name="T3" fmla="*/ 1 h 460"/>
                <a:gd name="T4" fmla="*/ 0 w 671"/>
                <a:gd name="T5" fmla="*/ 1 h 460"/>
                <a:gd name="T6" fmla="*/ 0 w 671"/>
                <a:gd name="T7" fmla="*/ 1 h 460"/>
                <a:gd name="T8" fmla="*/ 0 w 671"/>
                <a:gd name="T9" fmla="*/ 1 h 460"/>
                <a:gd name="T10" fmla="*/ 0 w 671"/>
                <a:gd name="T11" fmla="*/ 1 h 460"/>
                <a:gd name="T12" fmla="*/ 0 w 671"/>
                <a:gd name="T13" fmla="*/ 1 h 460"/>
                <a:gd name="T14" fmla="*/ 0 w 671"/>
                <a:gd name="T15" fmla="*/ 1 h 460"/>
                <a:gd name="T16" fmla="*/ 0 w 671"/>
                <a:gd name="T17" fmla="*/ 1 h 460"/>
                <a:gd name="T18" fmla="*/ 0 w 671"/>
                <a:gd name="T19" fmla="*/ 1 h 460"/>
                <a:gd name="T20" fmla="*/ 0 w 671"/>
                <a:gd name="T21" fmla="*/ 1 h 460"/>
                <a:gd name="T22" fmla="*/ 0 w 671"/>
                <a:gd name="T23" fmla="*/ 1 h 460"/>
                <a:gd name="T24" fmla="*/ 0 w 671"/>
                <a:gd name="T25" fmla="*/ 1 h 460"/>
                <a:gd name="T26" fmla="*/ 0 w 671"/>
                <a:gd name="T27" fmla="*/ 1 h 460"/>
                <a:gd name="T28" fmla="*/ 0 w 671"/>
                <a:gd name="T29" fmla="*/ 1 h 460"/>
                <a:gd name="T30" fmla="*/ 0 w 671"/>
                <a:gd name="T31" fmla="*/ 1 h 460"/>
                <a:gd name="T32" fmla="*/ 0 w 671"/>
                <a:gd name="T33" fmla="*/ 1 h 460"/>
                <a:gd name="T34" fmla="*/ 0 w 671"/>
                <a:gd name="T35" fmla="*/ 1 h 460"/>
                <a:gd name="T36" fmla="*/ 0 w 671"/>
                <a:gd name="T37" fmla="*/ 1 h 460"/>
                <a:gd name="T38" fmla="*/ 0 w 671"/>
                <a:gd name="T39" fmla="*/ 1 h 460"/>
                <a:gd name="T40" fmla="*/ 0 w 671"/>
                <a:gd name="T41" fmla="*/ 1 h 460"/>
                <a:gd name="T42" fmla="*/ 0 w 671"/>
                <a:gd name="T43" fmla="*/ 1 h 460"/>
                <a:gd name="T44" fmla="*/ 0 w 671"/>
                <a:gd name="T45" fmla="*/ 1 h 460"/>
                <a:gd name="T46" fmla="*/ 0 w 671"/>
                <a:gd name="T47" fmla="*/ 1 h 460"/>
                <a:gd name="T48" fmla="*/ 0 w 671"/>
                <a:gd name="T49" fmla="*/ 1 h 460"/>
                <a:gd name="T50" fmla="*/ 0 w 671"/>
                <a:gd name="T51" fmla="*/ 1 h 460"/>
                <a:gd name="T52" fmla="*/ 0 w 671"/>
                <a:gd name="T53" fmla="*/ 1 h 460"/>
                <a:gd name="T54" fmla="*/ 0 w 671"/>
                <a:gd name="T55" fmla="*/ 1 h 460"/>
                <a:gd name="T56" fmla="*/ 0 w 671"/>
                <a:gd name="T57" fmla="*/ 1 h 460"/>
                <a:gd name="T58" fmla="*/ 0 w 671"/>
                <a:gd name="T59" fmla="*/ 1 h 460"/>
                <a:gd name="T60" fmla="*/ 0 w 671"/>
                <a:gd name="T61" fmla="*/ 1 h 460"/>
                <a:gd name="T62" fmla="*/ 0 w 671"/>
                <a:gd name="T63" fmla="*/ 1 h 460"/>
                <a:gd name="T64" fmla="*/ 0 w 671"/>
                <a:gd name="T65" fmla="*/ 1 h 460"/>
                <a:gd name="T66" fmla="*/ 0 w 671"/>
                <a:gd name="T67" fmla="*/ 1 h 460"/>
                <a:gd name="T68" fmla="*/ 0 w 671"/>
                <a:gd name="T69" fmla="*/ 1 h 460"/>
                <a:gd name="T70" fmla="*/ 0 w 671"/>
                <a:gd name="T71" fmla="*/ 1 h 460"/>
                <a:gd name="T72" fmla="*/ 0 w 671"/>
                <a:gd name="T73" fmla="*/ 1 h 460"/>
                <a:gd name="T74" fmla="*/ 0 w 671"/>
                <a:gd name="T75" fmla="*/ 1 h 460"/>
                <a:gd name="T76" fmla="*/ 0 w 671"/>
                <a:gd name="T77" fmla="*/ 1 h 460"/>
                <a:gd name="T78" fmla="*/ 0 w 671"/>
                <a:gd name="T79" fmla="*/ 1 h 460"/>
                <a:gd name="T80" fmla="*/ 0 w 671"/>
                <a:gd name="T81" fmla="*/ 1 h 460"/>
                <a:gd name="T82" fmla="*/ 0 w 671"/>
                <a:gd name="T83" fmla="*/ 1 h 460"/>
                <a:gd name="T84" fmla="*/ 0 w 671"/>
                <a:gd name="T85" fmla="*/ 1 h 460"/>
                <a:gd name="T86" fmla="*/ 0 w 671"/>
                <a:gd name="T87" fmla="*/ 1 h 460"/>
                <a:gd name="T88" fmla="*/ 0 w 671"/>
                <a:gd name="T89" fmla="*/ 1 h 460"/>
                <a:gd name="T90" fmla="*/ 0 w 671"/>
                <a:gd name="T91" fmla="*/ 1 h 460"/>
                <a:gd name="T92" fmla="*/ 0 w 671"/>
                <a:gd name="T93" fmla="*/ 1 h 460"/>
                <a:gd name="T94" fmla="*/ 0 w 671"/>
                <a:gd name="T95" fmla="*/ 1 h 460"/>
                <a:gd name="T96" fmla="*/ 0 w 671"/>
                <a:gd name="T97" fmla="*/ 1 h 460"/>
                <a:gd name="T98" fmla="*/ 0 w 671"/>
                <a:gd name="T99" fmla="*/ 1 h 460"/>
                <a:gd name="T100" fmla="*/ 0 w 671"/>
                <a:gd name="T101" fmla="*/ 1 h 460"/>
                <a:gd name="T102" fmla="*/ 0 w 671"/>
                <a:gd name="T103" fmla="*/ 1 h 460"/>
                <a:gd name="T104" fmla="*/ 0 w 671"/>
                <a:gd name="T105" fmla="*/ 1 h 460"/>
                <a:gd name="T106" fmla="*/ 0 w 671"/>
                <a:gd name="T107" fmla="*/ 1 h 460"/>
                <a:gd name="T108" fmla="*/ 0 w 671"/>
                <a:gd name="T109" fmla="*/ 1 h 460"/>
                <a:gd name="T110" fmla="*/ 0 w 671"/>
                <a:gd name="T111" fmla="*/ 1 h 460"/>
                <a:gd name="T112" fmla="*/ 0 w 671"/>
                <a:gd name="T113" fmla="*/ 1 h 460"/>
                <a:gd name="T114" fmla="*/ 0 w 671"/>
                <a:gd name="T115" fmla="*/ 1 h 460"/>
                <a:gd name="T116" fmla="*/ 0 w 671"/>
                <a:gd name="T117" fmla="*/ 0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1"/>
                <a:gd name="T178" fmla="*/ 0 h 460"/>
                <a:gd name="T179" fmla="*/ 671 w 67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1" h="460">
                  <a:moveTo>
                    <a:pt x="110" y="0"/>
                  </a:moveTo>
                  <a:lnTo>
                    <a:pt x="93" y="5"/>
                  </a:lnTo>
                  <a:lnTo>
                    <a:pt x="80" y="11"/>
                  </a:lnTo>
                  <a:lnTo>
                    <a:pt x="66" y="17"/>
                  </a:lnTo>
                  <a:lnTo>
                    <a:pt x="55" y="24"/>
                  </a:lnTo>
                  <a:lnTo>
                    <a:pt x="43" y="30"/>
                  </a:lnTo>
                  <a:lnTo>
                    <a:pt x="36" y="38"/>
                  </a:lnTo>
                  <a:lnTo>
                    <a:pt x="26" y="45"/>
                  </a:lnTo>
                  <a:lnTo>
                    <a:pt x="21" y="53"/>
                  </a:lnTo>
                  <a:lnTo>
                    <a:pt x="15" y="61"/>
                  </a:lnTo>
                  <a:lnTo>
                    <a:pt x="9" y="68"/>
                  </a:lnTo>
                  <a:lnTo>
                    <a:pt x="5" y="76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4" y="131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7"/>
                  </a:lnTo>
                  <a:lnTo>
                    <a:pt x="17" y="167"/>
                  </a:lnTo>
                  <a:lnTo>
                    <a:pt x="24" y="176"/>
                  </a:lnTo>
                  <a:lnTo>
                    <a:pt x="30" y="186"/>
                  </a:lnTo>
                  <a:lnTo>
                    <a:pt x="38" y="197"/>
                  </a:lnTo>
                  <a:lnTo>
                    <a:pt x="43" y="207"/>
                  </a:lnTo>
                  <a:lnTo>
                    <a:pt x="53" y="216"/>
                  </a:lnTo>
                  <a:lnTo>
                    <a:pt x="61" y="226"/>
                  </a:lnTo>
                  <a:lnTo>
                    <a:pt x="70" y="235"/>
                  </a:lnTo>
                  <a:lnTo>
                    <a:pt x="80" y="245"/>
                  </a:lnTo>
                  <a:lnTo>
                    <a:pt x="89" y="254"/>
                  </a:lnTo>
                  <a:lnTo>
                    <a:pt x="100" y="264"/>
                  </a:lnTo>
                  <a:lnTo>
                    <a:pt x="112" y="273"/>
                  </a:lnTo>
                  <a:lnTo>
                    <a:pt x="121" y="283"/>
                  </a:lnTo>
                  <a:lnTo>
                    <a:pt x="133" y="292"/>
                  </a:lnTo>
                  <a:lnTo>
                    <a:pt x="144" y="300"/>
                  </a:lnTo>
                  <a:lnTo>
                    <a:pt x="157" y="310"/>
                  </a:lnTo>
                  <a:lnTo>
                    <a:pt x="169" y="319"/>
                  </a:lnTo>
                  <a:lnTo>
                    <a:pt x="182" y="327"/>
                  </a:lnTo>
                  <a:lnTo>
                    <a:pt x="194" y="334"/>
                  </a:lnTo>
                  <a:lnTo>
                    <a:pt x="207" y="344"/>
                  </a:lnTo>
                  <a:lnTo>
                    <a:pt x="220" y="351"/>
                  </a:lnTo>
                  <a:lnTo>
                    <a:pt x="232" y="359"/>
                  </a:lnTo>
                  <a:lnTo>
                    <a:pt x="245" y="367"/>
                  </a:lnTo>
                  <a:lnTo>
                    <a:pt x="260" y="376"/>
                  </a:lnTo>
                  <a:lnTo>
                    <a:pt x="272" y="382"/>
                  </a:lnTo>
                  <a:lnTo>
                    <a:pt x="285" y="389"/>
                  </a:lnTo>
                  <a:lnTo>
                    <a:pt x="298" y="397"/>
                  </a:lnTo>
                  <a:lnTo>
                    <a:pt x="311" y="405"/>
                  </a:lnTo>
                  <a:lnTo>
                    <a:pt x="325" y="410"/>
                  </a:lnTo>
                  <a:lnTo>
                    <a:pt x="336" y="414"/>
                  </a:lnTo>
                  <a:lnTo>
                    <a:pt x="349" y="420"/>
                  </a:lnTo>
                  <a:lnTo>
                    <a:pt x="363" y="426"/>
                  </a:lnTo>
                  <a:lnTo>
                    <a:pt x="372" y="429"/>
                  </a:lnTo>
                  <a:lnTo>
                    <a:pt x="386" y="435"/>
                  </a:lnTo>
                  <a:lnTo>
                    <a:pt x="397" y="439"/>
                  </a:lnTo>
                  <a:lnTo>
                    <a:pt x="408" y="445"/>
                  </a:lnTo>
                  <a:lnTo>
                    <a:pt x="420" y="446"/>
                  </a:lnTo>
                  <a:lnTo>
                    <a:pt x="429" y="450"/>
                  </a:lnTo>
                  <a:lnTo>
                    <a:pt x="439" y="452"/>
                  </a:lnTo>
                  <a:lnTo>
                    <a:pt x="448" y="454"/>
                  </a:lnTo>
                  <a:lnTo>
                    <a:pt x="458" y="456"/>
                  </a:lnTo>
                  <a:lnTo>
                    <a:pt x="465" y="458"/>
                  </a:lnTo>
                  <a:lnTo>
                    <a:pt x="475" y="458"/>
                  </a:lnTo>
                  <a:lnTo>
                    <a:pt x="483" y="460"/>
                  </a:lnTo>
                  <a:lnTo>
                    <a:pt x="488" y="456"/>
                  </a:lnTo>
                  <a:lnTo>
                    <a:pt x="494" y="452"/>
                  </a:lnTo>
                  <a:lnTo>
                    <a:pt x="500" y="448"/>
                  </a:lnTo>
                  <a:lnTo>
                    <a:pt x="507" y="446"/>
                  </a:lnTo>
                  <a:lnTo>
                    <a:pt x="513" y="443"/>
                  </a:lnTo>
                  <a:lnTo>
                    <a:pt x="519" y="439"/>
                  </a:lnTo>
                  <a:lnTo>
                    <a:pt x="524" y="437"/>
                  </a:lnTo>
                  <a:lnTo>
                    <a:pt x="530" y="433"/>
                  </a:lnTo>
                  <a:lnTo>
                    <a:pt x="536" y="429"/>
                  </a:lnTo>
                  <a:lnTo>
                    <a:pt x="541" y="427"/>
                  </a:lnTo>
                  <a:lnTo>
                    <a:pt x="547" y="424"/>
                  </a:lnTo>
                  <a:lnTo>
                    <a:pt x="553" y="420"/>
                  </a:lnTo>
                  <a:lnTo>
                    <a:pt x="559" y="418"/>
                  </a:lnTo>
                  <a:lnTo>
                    <a:pt x="564" y="414"/>
                  </a:lnTo>
                  <a:lnTo>
                    <a:pt x="570" y="412"/>
                  </a:lnTo>
                  <a:lnTo>
                    <a:pt x="576" y="408"/>
                  </a:lnTo>
                  <a:lnTo>
                    <a:pt x="581" y="405"/>
                  </a:lnTo>
                  <a:lnTo>
                    <a:pt x="587" y="403"/>
                  </a:lnTo>
                  <a:lnTo>
                    <a:pt x="593" y="399"/>
                  </a:lnTo>
                  <a:lnTo>
                    <a:pt x="598" y="395"/>
                  </a:lnTo>
                  <a:lnTo>
                    <a:pt x="604" y="391"/>
                  </a:lnTo>
                  <a:lnTo>
                    <a:pt x="610" y="389"/>
                  </a:lnTo>
                  <a:lnTo>
                    <a:pt x="616" y="386"/>
                  </a:lnTo>
                  <a:lnTo>
                    <a:pt x="621" y="384"/>
                  </a:lnTo>
                  <a:lnTo>
                    <a:pt x="627" y="380"/>
                  </a:lnTo>
                  <a:lnTo>
                    <a:pt x="633" y="376"/>
                  </a:lnTo>
                  <a:lnTo>
                    <a:pt x="638" y="372"/>
                  </a:lnTo>
                  <a:lnTo>
                    <a:pt x="644" y="370"/>
                  </a:lnTo>
                  <a:lnTo>
                    <a:pt x="650" y="367"/>
                  </a:lnTo>
                  <a:lnTo>
                    <a:pt x="657" y="365"/>
                  </a:lnTo>
                  <a:lnTo>
                    <a:pt x="663" y="361"/>
                  </a:lnTo>
                  <a:lnTo>
                    <a:pt x="671" y="359"/>
                  </a:lnTo>
                  <a:lnTo>
                    <a:pt x="669" y="348"/>
                  </a:lnTo>
                  <a:lnTo>
                    <a:pt x="669" y="338"/>
                  </a:lnTo>
                  <a:lnTo>
                    <a:pt x="667" y="329"/>
                  </a:lnTo>
                  <a:lnTo>
                    <a:pt x="667" y="319"/>
                  </a:lnTo>
                  <a:lnTo>
                    <a:pt x="665" y="310"/>
                  </a:lnTo>
                  <a:lnTo>
                    <a:pt x="665" y="300"/>
                  </a:lnTo>
                  <a:lnTo>
                    <a:pt x="663" y="289"/>
                  </a:lnTo>
                  <a:lnTo>
                    <a:pt x="661" y="281"/>
                  </a:lnTo>
                  <a:lnTo>
                    <a:pt x="659" y="270"/>
                  </a:lnTo>
                  <a:lnTo>
                    <a:pt x="657" y="260"/>
                  </a:lnTo>
                  <a:lnTo>
                    <a:pt x="655" y="251"/>
                  </a:lnTo>
                  <a:lnTo>
                    <a:pt x="655" y="243"/>
                  </a:lnTo>
                  <a:lnTo>
                    <a:pt x="654" y="232"/>
                  </a:lnTo>
                  <a:lnTo>
                    <a:pt x="654" y="222"/>
                  </a:lnTo>
                  <a:lnTo>
                    <a:pt x="654" y="213"/>
                  </a:lnTo>
                  <a:lnTo>
                    <a:pt x="654" y="203"/>
                  </a:lnTo>
                  <a:lnTo>
                    <a:pt x="644" y="199"/>
                  </a:lnTo>
                  <a:lnTo>
                    <a:pt x="635" y="197"/>
                  </a:lnTo>
                  <a:lnTo>
                    <a:pt x="625" y="194"/>
                  </a:lnTo>
                  <a:lnTo>
                    <a:pt x="617" y="190"/>
                  </a:lnTo>
                  <a:lnTo>
                    <a:pt x="608" y="188"/>
                  </a:lnTo>
                  <a:lnTo>
                    <a:pt x="598" y="184"/>
                  </a:lnTo>
                  <a:lnTo>
                    <a:pt x="591" y="182"/>
                  </a:lnTo>
                  <a:lnTo>
                    <a:pt x="583" y="178"/>
                  </a:lnTo>
                  <a:lnTo>
                    <a:pt x="574" y="176"/>
                  </a:lnTo>
                  <a:lnTo>
                    <a:pt x="564" y="173"/>
                  </a:lnTo>
                  <a:lnTo>
                    <a:pt x="555" y="171"/>
                  </a:lnTo>
                  <a:lnTo>
                    <a:pt x="547" y="167"/>
                  </a:lnTo>
                  <a:lnTo>
                    <a:pt x="538" y="165"/>
                  </a:lnTo>
                  <a:lnTo>
                    <a:pt x="530" y="163"/>
                  </a:lnTo>
                  <a:lnTo>
                    <a:pt x="521" y="159"/>
                  </a:lnTo>
                  <a:lnTo>
                    <a:pt x="513" y="157"/>
                  </a:lnTo>
                  <a:lnTo>
                    <a:pt x="503" y="156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77" y="146"/>
                  </a:lnTo>
                  <a:lnTo>
                    <a:pt x="467" y="144"/>
                  </a:lnTo>
                  <a:lnTo>
                    <a:pt x="460" y="140"/>
                  </a:lnTo>
                  <a:lnTo>
                    <a:pt x="452" y="138"/>
                  </a:lnTo>
                  <a:lnTo>
                    <a:pt x="443" y="137"/>
                  </a:lnTo>
                  <a:lnTo>
                    <a:pt x="435" y="133"/>
                  </a:lnTo>
                  <a:lnTo>
                    <a:pt x="425" y="131"/>
                  </a:lnTo>
                  <a:lnTo>
                    <a:pt x="418" y="127"/>
                  </a:lnTo>
                  <a:lnTo>
                    <a:pt x="408" y="125"/>
                  </a:lnTo>
                  <a:lnTo>
                    <a:pt x="401" y="123"/>
                  </a:lnTo>
                  <a:lnTo>
                    <a:pt x="391" y="119"/>
                  </a:lnTo>
                  <a:lnTo>
                    <a:pt x="384" y="118"/>
                  </a:lnTo>
                  <a:lnTo>
                    <a:pt x="374" y="116"/>
                  </a:lnTo>
                  <a:lnTo>
                    <a:pt x="365" y="112"/>
                  </a:lnTo>
                  <a:lnTo>
                    <a:pt x="357" y="108"/>
                  </a:lnTo>
                  <a:lnTo>
                    <a:pt x="349" y="106"/>
                  </a:lnTo>
                  <a:lnTo>
                    <a:pt x="340" y="102"/>
                  </a:lnTo>
                  <a:lnTo>
                    <a:pt x="330" y="100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6" y="87"/>
                  </a:lnTo>
                  <a:lnTo>
                    <a:pt x="289" y="85"/>
                  </a:lnTo>
                  <a:lnTo>
                    <a:pt x="281" y="81"/>
                  </a:lnTo>
                  <a:lnTo>
                    <a:pt x="272" y="78"/>
                  </a:lnTo>
                  <a:lnTo>
                    <a:pt x="264" y="76"/>
                  </a:lnTo>
                  <a:lnTo>
                    <a:pt x="254" y="72"/>
                  </a:lnTo>
                  <a:lnTo>
                    <a:pt x="247" y="68"/>
                  </a:lnTo>
                  <a:lnTo>
                    <a:pt x="239" y="64"/>
                  </a:lnTo>
                  <a:lnTo>
                    <a:pt x="230" y="61"/>
                  </a:lnTo>
                  <a:lnTo>
                    <a:pt x="222" y="59"/>
                  </a:lnTo>
                  <a:lnTo>
                    <a:pt x="215" y="53"/>
                  </a:lnTo>
                  <a:lnTo>
                    <a:pt x="205" y="51"/>
                  </a:lnTo>
                  <a:lnTo>
                    <a:pt x="197" y="45"/>
                  </a:lnTo>
                  <a:lnTo>
                    <a:pt x="190" y="43"/>
                  </a:lnTo>
                  <a:lnTo>
                    <a:pt x="180" y="38"/>
                  </a:lnTo>
                  <a:lnTo>
                    <a:pt x="173" y="36"/>
                  </a:lnTo>
                  <a:lnTo>
                    <a:pt x="165" y="30"/>
                  </a:lnTo>
                  <a:lnTo>
                    <a:pt x="156" y="26"/>
                  </a:lnTo>
                  <a:lnTo>
                    <a:pt x="148" y="21"/>
                  </a:lnTo>
                  <a:lnTo>
                    <a:pt x="140" y="17"/>
                  </a:lnTo>
                  <a:lnTo>
                    <a:pt x="133" y="13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1" name="Freeform 33"/>
            <p:cNvSpPr>
              <a:spLocks/>
            </p:cNvSpPr>
            <p:nvPr/>
          </p:nvSpPr>
          <p:spPr bwMode="auto">
            <a:xfrm>
              <a:off x="2893" y="1948"/>
              <a:ext cx="39" cy="193"/>
            </a:xfrm>
            <a:custGeom>
              <a:avLst/>
              <a:gdLst>
                <a:gd name="T0" fmla="*/ 1 w 78"/>
                <a:gd name="T1" fmla="*/ 1 h 386"/>
                <a:gd name="T2" fmla="*/ 1 w 78"/>
                <a:gd name="T3" fmla="*/ 1 h 386"/>
                <a:gd name="T4" fmla="*/ 1 w 78"/>
                <a:gd name="T5" fmla="*/ 1 h 386"/>
                <a:gd name="T6" fmla="*/ 1 w 78"/>
                <a:gd name="T7" fmla="*/ 1 h 386"/>
                <a:gd name="T8" fmla="*/ 1 w 78"/>
                <a:gd name="T9" fmla="*/ 1 h 386"/>
                <a:gd name="T10" fmla="*/ 0 w 78"/>
                <a:gd name="T11" fmla="*/ 1 h 386"/>
                <a:gd name="T12" fmla="*/ 0 w 78"/>
                <a:gd name="T13" fmla="*/ 1 h 386"/>
                <a:gd name="T14" fmla="*/ 1 w 78"/>
                <a:gd name="T15" fmla="*/ 1 h 386"/>
                <a:gd name="T16" fmla="*/ 1 w 78"/>
                <a:gd name="T17" fmla="*/ 1 h 386"/>
                <a:gd name="T18" fmla="*/ 1 w 78"/>
                <a:gd name="T19" fmla="*/ 1 h 386"/>
                <a:gd name="T20" fmla="*/ 1 w 78"/>
                <a:gd name="T21" fmla="*/ 1 h 386"/>
                <a:gd name="T22" fmla="*/ 1 w 78"/>
                <a:gd name="T23" fmla="*/ 1 h 386"/>
                <a:gd name="T24" fmla="*/ 1 w 78"/>
                <a:gd name="T25" fmla="*/ 1 h 386"/>
                <a:gd name="T26" fmla="*/ 1 w 78"/>
                <a:gd name="T27" fmla="*/ 1 h 386"/>
                <a:gd name="T28" fmla="*/ 1 w 78"/>
                <a:gd name="T29" fmla="*/ 1 h 386"/>
                <a:gd name="T30" fmla="*/ 1 w 78"/>
                <a:gd name="T31" fmla="*/ 1 h 386"/>
                <a:gd name="T32" fmla="*/ 1 w 78"/>
                <a:gd name="T33" fmla="*/ 1 h 386"/>
                <a:gd name="T34" fmla="*/ 1 w 78"/>
                <a:gd name="T35" fmla="*/ 1 h 386"/>
                <a:gd name="T36" fmla="*/ 1 w 78"/>
                <a:gd name="T37" fmla="*/ 1 h 386"/>
                <a:gd name="T38" fmla="*/ 1 w 78"/>
                <a:gd name="T39" fmla="*/ 1 h 386"/>
                <a:gd name="T40" fmla="*/ 1 w 78"/>
                <a:gd name="T41" fmla="*/ 1 h 386"/>
                <a:gd name="T42" fmla="*/ 1 w 78"/>
                <a:gd name="T43" fmla="*/ 1 h 386"/>
                <a:gd name="T44" fmla="*/ 1 w 78"/>
                <a:gd name="T45" fmla="*/ 1 h 386"/>
                <a:gd name="T46" fmla="*/ 1 w 78"/>
                <a:gd name="T47" fmla="*/ 1 h 386"/>
                <a:gd name="T48" fmla="*/ 1 w 78"/>
                <a:gd name="T49" fmla="*/ 1 h 386"/>
                <a:gd name="T50" fmla="*/ 1 w 78"/>
                <a:gd name="T51" fmla="*/ 1 h 386"/>
                <a:gd name="T52" fmla="*/ 1 w 78"/>
                <a:gd name="T53" fmla="*/ 1 h 386"/>
                <a:gd name="T54" fmla="*/ 1 w 78"/>
                <a:gd name="T55" fmla="*/ 1 h 386"/>
                <a:gd name="T56" fmla="*/ 1 w 78"/>
                <a:gd name="T57" fmla="*/ 1 h 386"/>
                <a:gd name="T58" fmla="*/ 1 w 78"/>
                <a:gd name="T59" fmla="*/ 1 h 386"/>
                <a:gd name="T60" fmla="*/ 1 w 78"/>
                <a:gd name="T61" fmla="*/ 1 h 386"/>
                <a:gd name="T62" fmla="*/ 1 w 78"/>
                <a:gd name="T63" fmla="*/ 1 h 386"/>
                <a:gd name="T64" fmla="*/ 1 w 78"/>
                <a:gd name="T65" fmla="*/ 1 h 386"/>
                <a:gd name="T66" fmla="*/ 1 w 78"/>
                <a:gd name="T67" fmla="*/ 1 h 386"/>
                <a:gd name="T68" fmla="*/ 1 w 78"/>
                <a:gd name="T69" fmla="*/ 1 h 386"/>
                <a:gd name="T70" fmla="*/ 1 w 78"/>
                <a:gd name="T71" fmla="*/ 1 h 386"/>
                <a:gd name="T72" fmla="*/ 1 w 78"/>
                <a:gd name="T73" fmla="*/ 1 h 386"/>
                <a:gd name="T74" fmla="*/ 1 w 78"/>
                <a:gd name="T75" fmla="*/ 1 h 386"/>
                <a:gd name="T76" fmla="*/ 1 w 78"/>
                <a:gd name="T77" fmla="*/ 1 h 386"/>
                <a:gd name="T78" fmla="*/ 1 w 78"/>
                <a:gd name="T79" fmla="*/ 1 h 386"/>
                <a:gd name="T80" fmla="*/ 1 w 78"/>
                <a:gd name="T81" fmla="*/ 1 h 386"/>
                <a:gd name="T82" fmla="*/ 1 w 78"/>
                <a:gd name="T83" fmla="*/ 1 h 386"/>
                <a:gd name="T84" fmla="*/ 1 w 78"/>
                <a:gd name="T85" fmla="*/ 1 h 386"/>
                <a:gd name="T86" fmla="*/ 1 w 78"/>
                <a:gd name="T87" fmla="*/ 1 h 386"/>
                <a:gd name="T88" fmla="*/ 1 w 78"/>
                <a:gd name="T89" fmla="*/ 1 h 386"/>
                <a:gd name="T90" fmla="*/ 1 w 78"/>
                <a:gd name="T91" fmla="*/ 1 h 386"/>
                <a:gd name="T92" fmla="*/ 1 w 78"/>
                <a:gd name="T93" fmla="*/ 1 h 386"/>
                <a:gd name="T94" fmla="*/ 1 w 78"/>
                <a:gd name="T95" fmla="*/ 1 h 386"/>
                <a:gd name="T96" fmla="*/ 1 w 78"/>
                <a:gd name="T97" fmla="*/ 1 h 386"/>
                <a:gd name="T98" fmla="*/ 1 w 78"/>
                <a:gd name="T99" fmla="*/ 1 h 386"/>
                <a:gd name="T100" fmla="*/ 1 w 78"/>
                <a:gd name="T101" fmla="*/ 1 h 386"/>
                <a:gd name="T102" fmla="*/ 1 w 78"/>
                <a:gd name="T103" fmla="*/ 1 h 386"/>
                <a:gd name="T104" fmla="*/ 1 w 78"/>
                <a:gd name="T105" fmla="*/ 1 h 386"/>
                <a:gd name="T106" fmla="*/ 1 w 78"/>
                <a:gd name="T107" fmla="*/ 1 h 386"/>
                <a:gd name="T108" fmla="*/ 1 w 78"/>
                <a:gd name="T109" fmla="*/ 1 h 386"/>
                <a:gd name="T110" fmla="*/ 1 w 78"/>
                <a:gd name="T111" fmla="*/ 1 h 386"/>
                <a:gd name="T112" fmla="*/ 1 w 78"/>
                <a:gd name="T113" fmla="*/ 1 h 386"/>
                <a:gd name="T114" fmla="*/ 1 w 78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386"/>
                <a:gd name="T176" fmla="*/ 78 w 78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386">
                  <a:moveTo>
                    <a:pt x="38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1" y="34"/>
                  </a:lnTo>
                  <a:lnTo>
                    <a:pt x="7" y="42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3" y="127"/>
                  </a:lnTo>
                  <a:lnTo>
                    <a:pt x="3" y="137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5" y="164"/>
                  </a:lnTo>
                  <a:lnTo>
                    <a:pt x="5" y="173"/>
                  </a:lnTo>
                  <a:lnTo>
                    <a:pt x="7" y="183"/>
                  </a:lnTo>
                  <a:lnTo>
                    <a:pt x="7" y="192"/>
                  </a:lnTo>
                  <a:lnTo>
                    <a:pt x="9" y="202"/>
                  </a:lnTo>
                  <a:lnTo>
                    <a:pt x="9" y="211"/>
                  </a:lnTo>
                  <a:lnTo>
                    <a:pt x="9" y="221"/>
                  </a:lnTo>
                  <a:lnTo>
                    <a:pt x="9" y="230"/>
                  </a:lnTo>
                  <a:lnTo>
                    <a:pt x="9" y="240"/>
                  </a:lnTo>
                  <a:lnTo>
                    <a:pt x="7" y="247"/>
                  </a:lnTo>
                  <a:lnTo>
                    <a:pt x="5" y="257"/>
                  </a:lnTo>
                  <a:lnTo>
                    <a:pt x="3" y="266"/>
                  </a:lnTo>
                  <a:lnTo>
                    <a:pt x="3" y="276"/>
                  </a:lnTo>
                  <a:lnTo>
                    <a:pt x="3" y="280"/>
                  </a:lnTo>
                  <a:lnTo>
                    <a:pt x="3" y="283"/>
                  </a:lnTo>
                  <a:lnTo>
                    <a:pt x="5" y="289"/>
                  </a:lnTo>
                  <a:lnTo>
                    <a:pt x="5" y="299"/>
                  </a:lnTo>
                  <a:lnTo>
                    <a:pt x="7" y="304"/>
                  </a:lnTo>
                  <a:lnTo>
                    <a:pt x="9" y="314"/>
                  </a:lnTo>
                  <a:lnTo>
                    <a:pt x="9" y="321"/>
                  </a:lnTo>
                  <a:lnTo>
                    <a:pt x="11" y="331"/>
                  </a:lnTo>
                  <a:lnTo>
                    <a:pt x="11" y="339"/>
                  </a:lnTo>
                  <a:lnTo>
                    <a:pt x="13" y="348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7" y="371"/>
                  </a:lnTo>
                  <a:lnTo>
                    <a:pt x="17" y="377"/>
                  </a:lnTo>
                  <a:lnTo>
                    <a:pt x="19" y="382"/>
                  </a:lnTo>
                  <a:lnTo>
                    <a:pt x="21" y="386"/>
                  </a:lnTo>
                  <a:lnTo>
                    <a:pt x="30" y="382"/>
                  </a:lnTo>
                  <a:lnTo>
                    <a:pt x="40" y="380"/>
                  </a:lnTo>
                  <a:lnTo>
                    <a:pt x="49" y="377"/>
                  </a:lnTo>
                  <a:lnTo>
                    <a:pt x="59" y="375"/>
                  </a:lnTo>
                  <a:lnTo>
                    <a:pt x="59" y="367"/>
                  </a:lnTo>
                  <a:lnTo>
                    <a:pt x="59" y="361"/>
                  </a:lnTo>
                  <a:lnTo>
                    <a:pt x="60" y="356"/>
                  </a:lnTo>
                  <a:lnTo>
                    <a:pt x="60" y="350"/>
                  </a:lnTo>
                  <a:lnTo>
                    <a:pt x="60" y="342"/>
                  </a:lnTo>
                  <a:lnTo>
                    <a:pt x="62" y="337"/>
                  </a:lnTo>
                  <a:lnTo>
                    <a:pt x="62" y="331"/>
                  </a:lnTo>
                  <a:lnTo>
                    <a:pt x="64" y="325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6" y="308"/>
                  </a:lnTo>
                  <a:lnTo>
                    <a:pt x="66" y="302"/>
                  </a:lnTo>
                  <a:lnTo>
                    <a:pt x="66" y="295"/>
                  </a:lnTo>
                  <a:lnTo>
                    <a:pt x="68" y="289"/>
                  </a:lnTo>
                  <a:lnTo>
                    <a:pt x="68" y="283"/>
                  </a:lnTo>
                  <a:lnTo>
                    <a:pt x="70" y="278"/>
                  </a:lnTo>
                  <a:lnTo>
                    <a:pt x="70" y="272"/>
                  </a:lnTo>
                  <a:lnTo>
                    <a:pt x="70" y="264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72" y="245"/>
                  </a:lnTo>
                  <a:lnTo>
                    <a:pt x="74" y="240"/>
                  </a:lnTo>
                  <a:lnTo>
                    <a:pt x="74" y="236"/>
                  </a:lnTo>
                  <a:lnTo>
                    <a:pt x="74" y="230"/>
                  </a:lnTo>
                  <a:lnTo>
                    <a:pt x="74" y="223"/>
                  </a:lnTo>
                  <a:lnTo>
                    <a:pt x="74" y="217"/>
                  </a:lnTo>
                  <a:lnTo>
                    <a:pt x="74" y="211"/>
                  </a:lnTo>
                  <a:lnTo>
                    <a:pt x="76" y="205"/>
                  </a:lnTo>
                  <a:lnTo>
                    <a:pt x="76" y="198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9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5"/>
                  </a:lnTo>
                  <a:lnTo>
                    <a:pt x="78" y="139"/>
                  </a:lnTo>
                  <a:lnTo>
                    <a:pt x="78" y="133"/>
                  </a:lnTo>
                  <a:lnTo>
                    <a:pt x="76" y="127"/>
                  </a:lnTo>
                  <a:lnTo>
                    <a:pt x="74" y="122"/>
                  </a:lnTo>
                  <a:lnTo>
                    <a:pt x="74" y="114"/>
                  </a:lnTo>
                  <a:lnTo>
                    <a:pt x="74" y="108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0" y="91"/>
                  </a:lnTo>
                  <a:lnTo>
                    <a:pt x="70" y="86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4" y="65"/>
                  </a:lnTo>
                  <a:lnTo>
                    <a:pt x="62" y="59"/>
                  </a:lnTo>
                  <a:lnTo>
                    <a:pt x="60" y="53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3" y="31"/>
                  </a:lnTo>
                  <a:lnTo>
                    <a:pt x="51" y="25"/>
                  </a:lnTo>
                  <a:lnTo>
                    <a:pt x="49" y="19"/>
                  </a:lnTo>
                  <a:lnTo>
                    <a:pt x="4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2" name="Freeform 34"/>
            <p:cNvSpPr>
              <a:spLocks/>
            </p:cNvSpPr>
            <p:nvPr/>
          </p:nvSpPr>
          <p:spPr bwMode="auto">
            <a:xfrm>
              <a:off x="2905" y="1948"/>
              <a:ext cx="355" cy="280"/>
            </a:xfrm>
            <a:custGeom>
              <a:avLst/>
              <a:gdLst>
                <a:gd name="T0" fmla="*/ 0 w 711"/>
                <a:gd name="T1" fmla="*/ 0 h 561"/>
                <a:gd name="T2" fmla="*/ 0 w 711"/>
                <a:gd name="T3" fmla="*/ 0 h 561"/>
                <a:gd name="T4" fmla="*/ 0 w 711"/>
                <a:gd name="T5" fmla="*/ 0 h 561"/>
                <a:gd name="T6" fmla="*/ 0 w 711"/>
                <a:gd name="T7" fmla="*/ 0 h 561"/>
                <a:gd name="T8" fmla="*/ 0 w 711"/>
                <a:gd name="T9" fmla="*/ 0 h 561"/>
                <a:gd name="T10" fmla="*/ 0 w 711"/>
                <a:gd name="T11" fmla="*/ 0 h 561"/>
                <a:gd name="T12" fmla="*/ 0 w 711"/>
                <a:gd name="T13" fmla="*/ 0 h 561"/>
                <a:gd name="T14" fmla="*/ 0 w 711"/>
                <a:gd name="T15" fmla="*/ 0 h 561"/>
                <a:gd name="T16" fmla="*/ 0 w 711"/>
                <a:gd name="T17" fmla="*/ 0 h 561"/>
                <a:gd name="T18" fmla="*/ 0 w 711"/>
                <a:gd name="T19" fmla="*/ 0 h 561"/>
                <a:gd name="T20" fmla="*/ 0 w 711"/>
                <a:gd name="T21" fmla="*/ 0 h 561"/>
                <a:gd name="T22" fmla="*/ 0 w 711"/>
                <a:gd name="T23" fmla="*/ 0 h 561"/>
                <a:gd name="T24" fmla="*/ 0 w 711"/>
                <a:gd name="T25" fmla="*/ 0 h 561"/>
                <a:gd name="T26" fmla="*/ 0 w 711"/>
                <a:gd name="T27" fmla="*/ 0 h 561"/>
                <a:gd name="T28" fmla="*/ 0 w 711"/>
                <a:gd name="T29" fmla="*/ 0 h 561"/>
                <a:gd name="T30" fmla="*/ 0 w 711"/>
                <a:gd name="T31" fmla="*/ 0 h 561"/>
                <a:gd name="T32" fmla="*/ 0 w 711"/>
                <a:gd name="T33" fmla="*/ 0 h 561"/>
                <a:gd name="T34" fmla="*/ 0 w 711"/>
                <a:gd name="T35" fmla="*/ 0 h 561"/>
                <a:gd name="T36" fmla="*/ 0 w 711"/>
                <a:gd name="T37" fmla="*/ 0 h 561"/>
                <a:gd name="T38" fmla="*/ 0 w 711"/>
                <a:gd name="T39" fmla="*/ 0 h 561"/>
                <a:gd name="T40" fmla="*/ 0 w 711"/>
                <a:gd name="T41" fmla="*/ 0 h 561"/>
                <a:gd name="T42" fmla="*/ 0 w 711"/>
                <a:gd name="T43" fmla="*/ 0 h 561"/>
                <a:gd name="T44" fmla="*/ 0 w 711"/>
                <a:gd name="T45" fmla="*/ 0 h 561"/>
                <a:gd name="T46" fmla="*/ 0 w 711"/>
                <a:gd name="T47" fmla="*/ 0 h 561"/>
                <a:gd name="T48" fmla="*/ 0 w 711"/>
                <a:gd name="T49" fmla="*/ 0 h 561"/>
                <a:gd name="T50" fmla="*/ 0 w 711"/>
                <a:gd name="T51" fmla="*/ 0 h 561"/>
                <a:gd name="T52" fmla="*/ 0 w 711"/>
                <a:gd name="T53" fmla="*/ 0 h 561"/>
                <a:gd name="T54" fmla="*/ 0 w 711"/>
                <a:gd name="T55" fmla="*/ 0 h 561"/>
                <a:gd name="T56" fmla="*/ 0 w 711"/>
                <a:gd name="T57" fmla="*/ 0 h 561"/>
                <a:gd name="T58" fmla="*/ 0 w 711"/>
                <a:gd name="T59" fmla="*/ 0 h 561"/>
                <a:gd name="T60" fmla="*/ 0 w 711"/>
                <a:gd name="T61" fmla="*/ 0 h 561"/>
                <a:gd name="T62" fmla="*/ 0 w 711"/>
                <a:gd name="T63" fmla="*/ 0 h 561"/>
                <a:gd name="T64" fmla="*/ 0 w 711"/>
                <a:gd name="T65" fmla="*/ 0 h 561"/>
                <a:gd name="T66" fmla="*/ 0 w 711"/>
                <a:gd name="T67" fmla="*/ 0 h 561"/>
                <a:gd name="T68" fmla="*/ 0 w 711"/>
                <a:gd name="T69" fmla="*/ 0 h 561"/>
                <a:gd name="T70" fmla="*/ 0 w 711"/>
                <a:gd name="T71" fmla="*/ 0 h 561"/>
                <a:gd name="T72" fmla="*/ 0 w 711"/>
                <a:gd name="T73" fmla="*/ 0 h 561"/>
                <a:gd name="T74" fmla="*/ 0 w 711"/>
                <a:gd name="T75" fmla="*/ 0 h 561"/>
                <a:gd name="T76" fmla="*/ 0 w 711"/>
                <a:gd name="T77" fmla="*/ 0 h 561"/>
                <a:gd name="T78" fmla="*/ 0 w 711"/>
                <a:gd name="T79" fmla="*/ 0 h 561"/>
                <a:gd name="T80" fmla="*/ 0 w 711"/>
                <a:gd name="T81" fmla="*/ 0 h 561"/>
                <a:gd name="T82" fmla="*/ 0 w 711"/>
                <a:gd name="T83" fmla="*/ 0 h 561"/>
                <a:gd name="T84" fmla="*/ 0 w 711"/>
                <a:gd name="T85" fmla="*/ 0 h 561"/>
                <a:gd name="T86" fmla="*/ 0 w 711"/>
                <a:gd name="T87" fmla="*/ 0 h 561"/>
                <a:gd name="T88" fmla="*/ 0 w 711"/>
                <a:gd name="T89" fmla="*/ 0 h 561"/>
                <a:gd name="T90" fmla="*/ 0 w 711"/>
                <a:gd name="T91" fmla="*/ 0 h 561"/>
                <a:gd name="T92" fmla="*/ 0 w 711"/>
                <a:gd name="T93" fmla="*/ 0 h 561"/>
                <a:gd name="T94" fmla="*/ 0 w 711"/>
                <a:gd name="T95" fmla="*/ 0 h 561"/>
                <a:gd name="T96" fmla="*/ 0 w 711"/>
                <a:gd name="T97" fmla="*/ 0 h 561"/>
                <a:gd name="T98" fmla="*/ 0 w 711"/>
                <a:gd name="T99" fmla="*/ 0 h 561"/>
                <a:gd name="T100" fmla="*/ 0 w 711"/>
                <a:gd name="T101" fmla="*/ 0 h 561"/>
                <a:gd name="T102" fmla="*/ 0 w 711"/>
                <a:gd name="T103" fmla="*/ 0 h 561"/>
                <a:gd name="T104" fmla="*/ 0 w 711"/>
                <a:gd name="T105" fmla="*/ 0 h 561"/>
                <a:gd name="T106" fmla="*/ 0 w 711"/>
                <a:gd name="T107" fmla="*/ 0 h 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1"/>
                <a:gd name="T163" fmla="*/ 0 h 561"/>
                <a:gd name="T164" fmla="*/ 711 w 711"/>
                <a:gd name="T165" fmla="*/ 561 h 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1" h="561">
                  <a:moveTo>
                    <a:pt x="118" y="0"/>
                  </a:moveTo>
                  <a:lnTo>
                    <a:pt x="103" y="2"/>
                  </a:lnTo>
                  <a:lnTo>
                    <a:pt x="92" y="8"/>
                  </a:lnTo>
                  <a:lnTo>
                    <a:pt x="80" y="13"/>
                  </a:lnTo>
                  <a:lnTo>
                    <a:pt x="71" y="19"/>
                  </a:lnTo>
                  <a:lnTo>
                    <a:pt x="61" y="25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38" y="46"/>
                  </a:lnTo>
                  <a:lnTo>
                    <a:pt x="31" y="51"/>
                  </a:lnTo>
                  <a:lnTo>
                    <a:pt x="27" y="59"/>
                  </a:lnTo>
                  <a:lnTo>
                    <a:pt x="21" y="69"/>
                  </a:lnTo>
                  <a:lnTo>
                    <a:pt x="18" y="76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6" y="103"/>
                  </a:lnTo>
                  <a:lnTo>
                    <a:pt x="6" y="112"/>
                  </a:lnTo>
                  <a:lnTo>
                    <a:pt x="2" y="122"/>
                  </a:lnTo>
                  <a:lnTo>
                    <a:pt x="2" y="131"/>
                  </a:lnTo>
                  <a:lnTo>
                    <a:pt x="0" y="141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3"/>
                  </a:lnTo>
                  <a:lnTo>
                    <a:pt x="8" y="194"/>
                  </a:lnTo>
                  <a:lnTo>
                    <a:pt x="10" y="204"/>
                  </a:lnTo>
                  <a:lnTo>
                    <a:pt x="12" y="213"/>
                  </a:lnTo>
                  <a:lnTo>
                    <a:pt x="16" y="224"/>
                  </a:lnTo>
                  <a:lnTo>
                    <a:pt x="21" y="236"/>
                  </a:lnTo>
                  <a:lnTo>
                    <a:pt x="25" y="245"/>
                  </a:lnTo>
                  <a:lnTo>
                    <a:pt x="29" y="255"/>
                  </a:lnTo>
                  <a:lnTo>
                    <a:pt x="35" y="266"/>
                  </a:lnTo>
                  <a:lnTo>
                    <a:pt x="40" y="278"/>
                  </a:lnTo>
                  <a:lnTo>
                    <a:pt x="46" y="287"/>
                  </a:lnTo>
                  <a:lnTo>
                    <a:pt x="52" y="297"/>
                  </a:lnTo>
                  <a:lnTo>
                    <a:pt x="57" y="306"/>
                  </a:lnTo>
                  <a:lnTo>
                    <a:pt x="63" y="316"/>
                  </a:lnTo>
                  <a:lnTo>
                    <a:pt x="71" y="325"/>
                  </a:lnTo>
                  <a:lnTo>
                    <a:pt x="78" y="335"/>
                  </a:lnTo>
                  <a:lnTo>
                    <a:pt x="86" y="342"/>
                  </a:lnTo>
                  <a:lnTo>
                    <a:pt x="94" y="352"/>
                  </a:lnTo>
                  <a:lnTo>
                    <a:pt x="101" y="359"/>
                  </a:lnTo>
                  <a:lnTo>
                    <a:pt x="111" y="369"/>
                  </a:lnTo>
                  <a:lnTo>
                    <a:pt x="118" y="377"/>
                  </a:lnTo>
                  <a:lnTo>
                    <a:pt x="128" y="386"/>
                  </a:lnTo>
                  <a:lnTo>
                    <a:pt x="135" y="392"/>
                  </a:lnTo>
                  <a:lnTo>
                    <a:pt x="145" y="399"/>
                  </a:lnTo>
                  <a:lnTo>
                    <a:pt x="154" y="405"/>
                  </a:lnTo>
                  <a:lnTo>
                    <a:pt x="164" y="413"/>
                  </a:lnTo>
                  <a:lnTo>
                    <a:pt x="173" y="416"/>
                  </a:lnTo>
                  <a:lnTo>
                    <a:pt x="183" y="422"/>
                  </a:lnTo>
                  <a:lnTo>
                    <a:pt x="192" y="428"/>
                  </a:lnTo>
                  <a:lnTo>
                    <a:pt x="202" y="432"/>
                  </a:lnTo>
                  <a:lnTo>
                    <a:pt x="211" y="435"/>
                  </a:lnTo>
                  <a:lnTo>
                    <a:pt x="221" y="439"/>
                  </a:lnTo>
                  <a:lnTo>
                    <a:pt x="230" y="443"/>
                  </a:lnTo>
                  <a:lnTo>
                    <a:pt x="242" y="445"/>
                  </a:lnTo>
                  <a:lnTo>
                    <a:pt x="251" y="447"/>
                  </a:lnTo>
                  <a:lnTo>
                    <a:pt x="261" y="447"/>
                  </a:lnTo>
                  <a:lnTo>
                    <a:pt x="270" y="447"/>
                  </a:lnTo>
                  <a:lnTo>
                    <a:pt x="282" y="449"/>
                  </a:lnTo>
                  <a:lnTo>
                    <a:pt x="289" y="447"/>
                  </a:lnTo>
                  <a:lnTo>
                    <a:pt x="301" y="445"/>
                  </a:lnTo>
                  <a:lnTo>
                    <a:pt x="310" y="443"/>
                  </a:lnTo>
                  <a:lnTo>
                    <a:pt x="320" y="441"/>
                  </a:lnTo>
                  <a:lnTo>
                    <a:pt x="325" y="445"/>
                  </a:lnTo>
                  <a:lnTo>
                    <a:pt x="331" y="447"/>
                  </a:lnTo>
                  <a:lnTo>
                    <a:pt x="339" y="451"/>
                  </a:lnTo>
                  <a:lnTo>
                    <a:pt x="346" y="456"/>
                  </a:lnTo>
                  <a:lnTo>
                    <a:pt x="350" y="458"/>
                  </a:lnTo>
                  <a:lnTo>
                    <a:pt x="356" y="460"/>
                  </a:lnTo>
                  <a:lnTo>
                    <a:pt x="360" y="462"/>
                  </a:lnTo>
                  <a:lnTo>
                    <a:pt x="365" y="464"/>
                  </a:lnTo>
                  <a:lnTo>
                    <a:pt x="369" y="466"/>
                  </a:lnTo>
                  <a:lnTo>
                    <a:pt x="375" y="468"/>
                  </a:lnTo>
                  <a:lnTo>
                    <a:pt x="381" y="472"/>
                  </a:lnTo>
                  <a:lnTo>
                    <a:pt x="388" y="473"/>
                  </a:lnTo>
                  <a:lnTo>
                    <a:pt x="394" y="475"/>
                  </a:lnTo>
                  <a:lnTo>
                    <a:pt x="400" y="479"/>
                  </a:lnTo>
                  <a:lnTo>
                    <a:pt x="405" y="481"/>
                  </a:lnTo>
                  <a:lnTo>
                    <a:pt x="411" y="483"/>
                  </a:lnTo>
                  <a:lnTo>
                    <a:pt x="417" y="485"/>
                  </a:lnTo>
                  <a:lnTo>
                    <a:pt x="424" y="487"/>
                  </a:lnTo>
                  <a:lnTo>
                    <a:pt x="430" y="491"/>
                  </a:lnTo>
                  <a:lnTo>
                    <a:pt x="438" y="492"/>
                  </a:lnTo>
                  <a:lnTo>
                    <a:pt x="443" y="494"/>
                  </a:lnTo>
                  <a:lnTo>
                    <a:pt x="451" y="498"/>
                  </a:lnTo>
                  <a:lnTo>
                    <a:pt x="457" y="500"/>
                  </a:lnTo>
                  <a:lnTo>
                    <a:pt x="464" y="504"/>
                  </a:lnTo>
                  <a:lnTo>
                    <a:pt x="472" y="506"/>
                  </a:lnTo>
                  <a:lnTo>
                    <a:pt x="479" y="508"/>
                  </a:lnTo>
                  <a:lnTo>
                    <a:pt x="485" y="511"/>
                  </a:lnTo>
                  <a:lnTo>
                    <a:pt x="493" y="513"/>
                  </a:lnTo>
                  <a:lnTo>
                    <a:pt x="498" y="515"/>
                  </a:lnTo>
                  <a:lnTo>
                    <a:pt x="506" y="517"/>
                  </a:lnTo>
                  <a:lnTo>
                    <a:pt x="514" y="519"/>
                  </a:lnTo>
                  <a:lnTo>
                    <a:pt x="519" y="523"/>
                  </a:lnTo>
                  <a:lnTo>
                    <a:pt x="525" y="525"/>
                  </a:lnTo>
                  <a:lnTo>
                    <a:pt x="533" y="527"/>
                  </a:lnTo>
                  <a:lnTo>
                    <a:pt x="540" y="529"/>
                  </a:lnTo>
                  <a:lnTo>
                    <a:pt x="548" y="532"/>
                  </a:lnTo>
                  <a:lnTo>
                    <a:pt x="554" y="532"/>
                  </a:lnTo>
                  <a:lnTo>
                    <a:pt x="561" y="536"/>
                  </a:lnTo>
                  <a:lnTo>
                    <a:pt x="567" y="536"/>
                  </a:lnTo>
                  <a:lnTo>
                    <a:pt x="574" y="540"/>
                  </a:lnTo>
                  <a:lnTo>
                    <a:pt x="580" y="540"/>
                  </a:lnTo>
                  <a:lnTo>
                    <a:pt x="588" y="544"/>
                  </a:lnTo>
                  <a:lnTo>
                    <a:pt x="592" y="544"/>
                  </a:lnTo>
                  <a:lnTo>
                    <a:pt x="599" y="548"/>
                  </a:lnTo>
                  <a:lnTo>
                    <a:pt x="605" y="548"/>
                  </a:lnTo>
                  <a:lnTo>
                    <a:pt x="611" y="550"/>
                  </a:lnTo>
                  <a:lnTo>
                    <a:pt x="616" y="550"/>
                  </a:lnTo>
                  <a:lnTo>
                    <a:pt x="622" y="551"/>
                  </a:lnTo>
                  <a:lnTo>
                    <a:pt x="628" y="553"/>
                  </a:lnTo>
                  <a:lnTo>
                    <a:pt x="633" y="553"/>
                  </a:lnTo>
                  <a:lnTo>
                    <a:pt x="639" y="555"/>
                  </a:lnTo>
                  <a:lnTo>
                    <a:pt x="645" y="557"/>
                  </a:lnTo>
                  <a:lnTo>
                    <a:pt x="654" y="557"/>
                  </a:lnTo>
                  <a:lnTo>
                    <a:pt x="664" y="559"/>
                  </a:lnTo>
                  <a:lnTo>
                    <a:pt x="671" y="561"/>
                  </a:lnTo>
                  <a:lnTo>
                    <a:pt x="677" y="561"/>
                  </a:lnTo>
                  <a:lnTo>
                    <a:pt x="679" y="555"/>
                  </a:lnTo>
                  <a:lnTo>
                    <a:pt x="679" y="551"/>
                  </a:lnTo>
                  <a:lnTo>
                    <a:pt x="681" y="546"/>
                  </a:lnTo>
                  <a:lnTo>
                    <a:pt x="683" y="540"/>
                  </a:lnTo>
                  <a:lnTo>
                    <a:pt x="683" y="534"/>
                  </a:lnTo>
                  <a:lnTo>
                    <a:pt x="685" y="529"/>
                  </a:lnTo>
                  <a:lnTo>
                    <a:pt x="685" y="523"/>
                  </a:lnTo>
                  <a:lnTo>
                    <a:pt x="687" y="519"/>
                  </a:lnTo>
                  <a:lnTo>
                    <a:pt x="687" y="513"/>
                  </a:lnTo>
                  <a:lnTo>
                    <a:pt x="689" y="508"/>
                  </a:lnTo>
                  <a:lnTo>
                    <a:pt x="689" y="502"/>
                  </a:lnTo>
                  <a:lnTo>
                    <a:pt x="690" y="498"/>
                  </a:lnTo>
                  <a:lnTo>
                    <a:pt x="690" y="492"/>
                  </a:lnTo>
                  <a:lnTo>
                    <a:pt x="692" y="487"/>
                  </a:lnTo>
                  <a:lnTo>
                    <a:pt x="692" y="481"/>
                  </a:lnTo>
                  <a:lnTo>
                    <a:pt x="694" y="475"/>
                  </a:lnTo>
                  <a:lnTo>
                    <a:pt x="694" y="470"/>
                  </a:lnTo>
                  <a:lnTo>
                    <a:pt x="696" y="464"/>
                  </a:lnTo>
                  <a:lnTo>
                    <a:pt x="696" y="458"/>
                  </a:lnTo>
                  <a:lnTo>
                    <a:pt x="698" y="453"/>
                  </a:lnTo>
                  <a:lnTo>
                    <a:pt x="698" y="447"/>
                  </a:lnTo>
                  <a:lnTo>
                    <a:pt x="698" y="441"/>
                  </a:lnTo>
                  <a:lnTo>
                    <a:pt x="700" y="435"/>
                  </a:lnTo>
                  <a:lnTo>
                    <a:pt x="702" y="432"/>
                  </a:lnTo>
                  <a:lnTo>
                    <a:pt x="702" y="426"/>
                  </a:lnTo>
                  <a:lnTo>
                    <a:pt x="704" y="420"/>
                  </a:lnTo>
                  <a:lnTo>
                    <a:pt x="704" y="415"/>
                  </a:lnTo>
                  <a:lnTo>
                    <a:pt x="706" y="411"/>
                  </a:lnTo>
                  <a:lnTo>
                    <a:pt x="708" y="399"/>
                  </a:lnTo>
                  <a:lnTo>
                    <a:pt x="711" y="392"/>
                  </a:lnTo>
                  <a:lnTo>
                    <a:pt x="704" y="380"/>
                  </a:lnTo>
                  <a:lnTo>
                    <a:pt x="694" y="369"/>
                  </a:lnTo>
                  <a:lnTo>
                    <a:pt x="687" y="359"/>
                  </a:lnTo>
                  <a:lnTo>
                    <a:pt x="677" y="350"/>
                  </a:lnTo>
                  <a:lnTo>
                    <a:pt x="670" y="340"/>
                  </a:lnTo>
                  <a:lnTo>
                    <a:pt x="662" y="331"/>
                  </a:lnTo>
                  <a:lnTo>
                    <a:pt x="652" y="323"/>
                  </a:lnTo>
                  <a:lnTo>
                    <a:pt x="645" y="314"/>
                  </a:lnTo>
                  <a:lnTo>
                    <a:pt x="635" y="304"/>
                  </a:lnTo>
                  <a:lnTo>
                    <a:pt x="626" y="297"/>
                  </a:lnTo>
                  <a:lnTo>
                    <a:pt x="618" y="287"/>
                  </a:lnTo>
                  <a:lnTo>
                    <a:pt x="609" y="280"/>
                  </a:lnTo>
                  <a:lnTo>
                    <a:pt x="599" y="272"/>
                  </a:lnTo>
                  <a:lnTo>
                    <a:pt x="592" y="264"/>
                  </a:lnTo>
                  <a:lnTo>
                    <a:pt x="584" y="257"/>
                  </a:lnTo>
                  <a:lnTo>
                    <a:pt x="574" y="249"/>
                  </a:lnTo>
                  <a:lnTo>
                    <a:pt x="565" y="242"/>
                  </a:lnTo>
                  <a:lnTo>
                    <a:pt x="555" y="236"/>
                  </a:lnTo>
                  <a:lnTo>
                    <a:pt x="546" y="228"/>
                  </a:lnTo>
                  <a:lnTo>
                    <a:pt x="538" y="221"/>
                  </a:lnTo>
                  <a:lnTo>
                    <a:pt x="529" y="215"/>
                  </a:lnTo>
                  <a:lnTo>
                    <a:pt x="519" y="207"/>
                  </a:lnTo>
                  <a:lnTo>
                    <a:pt x="510" y="202"/>
                  </a:lnTo>
                  <a:lnTo>
                    <a:pt x="502" y="196"/>
                  </a:lnTo>
                  <a:lnTo>
                    <a:pt x="491" y="188"/>
                  </a:lnTo>
                  <a:lnTo>
                    <a:pt x="481" y="183"/>
                  </a:lnTo>
                  <a:lnTo>
                    <a:pt x="472" y="177"/>
                  </a:lnTo>
                  <a:lnTo>
                    <a:pt x="464" y="171"/>
                  </a:lnTo>
                  <a:lnTo>
                    <a:pt x="453" y="166"/>
                  </a:lnTo>
                  <a:lnTo>
                    <a:pt x="443" y="160"/>
                  </a:lnTo>
                  <a:lnTo>
                    <a:pt x="436" y="154"/>
                  </a:lnTo>
                  <a:lnTo>
                    <a:pt x="426" y="150"/>
                  </a:lnTo>
                  <a:lnTo>
                    <a:pt x="417" y="145"/>
                  </a:lnTo>
                  <a:lnTo>
                    <a:pt x="407" y="139"/>
                  </a:lnTo>
                  <a:lnTo>
                    <a:pt x="396" y="133"/>
                  </a:lnTo>
                  <a:lnTo>
                    <a:pt x="386" y="129"/>
                  </a:lnTo>
                  <a:lnTo>
                    <a:pt x="377" y="124"/>
                  </a:lnTo>
                  <a:lnTo>
                    <a:pt x="367" y="118"/>
                  </a:lnTo>
                  <a:lnTo>
                    <a:pt x="358" y="114"/>
                  </a:lnTo>
                  <a:lnTo>
                    <a:pt x="348" y="108"/>
                  </a:lnTo>
                  <a:lnTo>
                    <a:pt x="339" y="103"/>
                  </a:lnTo>
                  <a:lnTo>
                    <a:pt x="329" y="99"/>
                  </a:lnTo>
                  <a:lnTo>
                    <a:pt x="318" y="93"/>
                  </a:lnTo>
                  <a:lnTo>
                    <a:pt x="310" y="89"/>
                  </a:lnTo>
                  <a:lnTo>
                    <a:pt x="299" y="86"/>
                  </a:lnTo>
                  <a:lnTo>
                    <a:pt x="289" y="80"/>
                  </a:lnTo>
                  <a:lnTo>
                    <a:pt x="280" y="76"/>
                  </a:lnTo>
                  <a:lnTo>
                    <a:pt x="272" y="72"/>
                  </a:lnTo>
                  <a:lnTo>
                    <a:pt x="261" y="67"/>
                  </a:lnTo>
                  <a:lnTo>
                    <a:pt x="251" y="63"/>
                  </a:lnTo>
                  <a:lnTo>
                    <a:pt x="242" y="57"/>
                  </a:lnTo>
                  <a:lnTo>
                    <a:pt x="232" y="53"/>
                  </a:lnTo>
                  <a:lnTo>
                    <a:pt x="221" y="50"/>
                  </a:lnTo>
                  <a:lnTo>
                    <a:pt x="213" y="44"/>
                  </a:lnTo>
                  <a:lnTo>
                    <a:pt x="204" y="40"/>
                  </a:lnTo>
                  <a:lnTo>
                    <a:pt x="194" y="36"/>
                  </a:lnTo>
                  <a:lnTo>
                    <a:pt x="183" y="31"/>
                  </a:lnTo>
                  <a:lnTo>
                    <a:pt x="173" y="27"/>
                  </a:lnTo>
                  <a:lnTo>
                    <a:pt x="164" y="21"/>
                  </a:lnTo>
                  <a:lnTo>
                    <a:pt x="154" y="17"/>
                  </a:lnTo>
                  <a:lnTo>
                    <a:pt x="145" y="13"/>
                  </a:lnTo>
                  <a:lnTo>
                    <a:pt x="135" y="8"/>
                  </a:lnTo>
                  <a:lnTo>
                    <a:pt x="126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3" name="Freeform 35"/>
            <p:cNvSpPr>
              <a:spLocks/>
            </p:cNvSpPr>
            <p:nvPr/>
          </p:nvSpPr>
          <p:spPr bwMode="auto">
            <a:xfrm>
              <a:off x="2933" y="1907"/>
              <a:ext cx="403" cy="272"/>
            </a:xfrm>
            <a:custGeom>
              <a:avLst/>
              <a:gdLst>
                <a:gd name="T0" fmla="*/ 1 w 806"/>
                <a:gd name="T1" fmla="*/ 0 h 546"/>
                <a:gd name="T2" fmla="*/ 1 w 806"/>
                <a:gd name="T3" fmla="*/ 0 h 546"/>
                <a:gd name="T4" fmla="*/ 1 w 806"/>
                <a:gd name="T5" fmla="*/ 0 h 546"/>
                <a:gd name="T6" fmla="*/ 1 w 806"/>
                <a:gd name="T7" fmla="*/ 0 h 546"/>
                <a:gd name="T8" fmla="*/ 1 w 806"/>
                <a:gd name="T9" fmla="*/ 0 h 546"/>
                <a:gd name="T10" fmla="*/ 1 w 806"/>
                <a:gd name="T11" fmla="*/ 0 h 546"/>
                <a:gd name="T12" fmla="*/ 1 w 806"/>
                <a:gd name="T13" fmla="*/ 0 h 546"/>
                <a:gd name="T14" fmla="*/ 1 w 806"/>
                <a:gd name="T15" fmla="*/ 0 h 546"/>
                <a:gd name="T16" fmla="*/ 1 w 806"/>
                <a:gd name="T17" fmla="*/ 0 h 546"/>
                <a:gd name="T18" fmla="*/ 0 w 806"/>
                <a:gd name="T19" fmla="*/ 0 h 546"/>
                <a:gd name="T20" fmla="*/ 0 w 806"/>
                <a:gd name="T21" fmla="*/ 0 h 546"/>
                <a:gd name="T22" fmla="*/ 1 w 806"/>
                <a:gd name="T23" fmla="*/ 0 h 546"/>
                <a:gd name="T24" fmla="*/ 1 w 806"/>
                <a:gd name="T25" fmla="*/ 0 h 546"/>
                <a:gd name="T26" fmla="*/ 1 w 806"/>
                <a:gd name="T27" fmla="*/ 0 h 546"/>
                <a:gd name="T28" fmla="*/ 1 w 806"/>
                <a:gd name="T29" fmla="*/ 0 h 546"/>
                <a:gd name="T30" fmla="*/ 1 w 806"/>
                <a:gd name="T31" fmla="*/ 0 h 546"/>
                <a:gd name="T32" fmla="*/ 1 w 806"/>
                <a:gd name="T33" fmla="*/ 0 h 546"/>
                <a:gd name="T34" fmla="*/ 1 w 806"/>
                <a:gd name="T35" fmla="*/ 0 h 546"/>
                <a:gd name="T36" fmla="*/ 1 w 806"/>
                <a:gd name="T37" fmla="*/ 0 h 546"/>
                <a:gd name="T38" fmla="*/ 1 w 806"/>
                <a:gd name="T39" fmla="*/ 0 h 546"/>
                <a:gd name="T40" fmla="*/ 1 w 806"/>
                <a:gd name="T41" fmla="*/ 0 h 546"/>
                <a:gd name="T42" fmla="*/ 1 w 806"/>
                <a:gd name="T43" fmla="*/ 0 h 546"/>
                <a:gd name="T44" fmla="*/ 1 w 806"/>
                <a:gd name="T45" fmla="*/ 0 h 546"/>
                <a:gd name="T46" fmla="*/ 1 w 806"/>
                <a:gd name="T47" fmla="*/ 0 h 546"/>
                <a:gd name="T48" fmla="*/ 1 w 806"/>
                <a:gd name="T49" fmla="*/ 0 h 546"/>
                <a:gd name="T50" fmla="*/ 1 w 806"/>
                <a:gd name="T51" fmla="*/ 0 h 546"/>
                <a:gd name="T52" fmla="*/ 1 w 806"/>
                <a:gd name="T53" fmla="*/ 0 h 546"/>
                <a:gd name="T54" fmla="*/ 1 w 806"/>
                <a:gd name="T55" fmla="*/ 0 h 546"/>
                <a:gd name="T56" fmla="*/ 1 w 806"/>
                <a:gd name="T57" fmla="*/ 0 h 546"/>
                <a:gd name="T58" fmla="*/ 1 w 806"/>
                <a:gd name="T59" fmla="*/ 0 h 546"/>
                <a:gd name="T60" fmla="*/ 1 w 806"/>
                <a:gd name="T61" fmla="*/ 0 h 546"/>
                <a:gd name="T62" fmla="*/ 1 w 806"/>
                <a:gd name="T63" fmla="*/ 0 h 546"/>
                <a:gd name="T64" fmla="*/ 1 w 806"/>
                <a:gd name="T65" fmla="*/ 0 h 546"/>
                <a:gd name="T66" fmla="*/ 1 w 806"/>
                <a:gd name="T67" fmla="*/ 0 h 546"/>
                <a:gd name="T68" fmla="*/ 1 w 806"/>
                <a:gd name="T69" fmla="*/ 0 h 546"/>
                <a:gd name="T70" fmla="*/ 1 w 806"/>
                <a:gd name="T71" fmla="*/ 0 h 546"/>
                <a:gd name="T72" fmla="*/ 1 w 806"/>
                <a:gd name="T73" fmla="*/ 0 h 546"/>
                <a:gd name="T74" fmla="*/ 1 w 806"/>
                <a:gd name="T75" fmla="*/ 0 h 546"/>
                <a:gd name="T76" fmla="*/ 1 w 806"/>
                <a:gd name="T77" fmla="*/ 0 h 546"/>
                <a:gd name="T78" fmla="*/ 1 w 806"/>
                <a:gd name="T79" fmla="*/ 0 h 546"/>
                <a:gd name="T80" fmla="*/ 1 w 806"/>
                <a:gd name="T81" fmla="*/ 0 h 546"/>
                <a:gd name="T82" fmla="*/ 1 w 806"/>
                <a:gd name="T83" fmla="*/ 0 h 546"/>
                <a:gd name="T84" fmla="*/ 1 w 806"/>
                <a:gd name="T85" fmla="*/ 0 h 546"/>
                <a:gd name="T86" fmla="*/ 1 w 806"/>
                <a:gd name="T87" fmla="*/ 0 h 546"/>
                <a:gd name="T88" fmla="*/ 1 w 806"/>
                <a:gd name="T89" fmla="*/ 0 h 546"/>
                <a:gd name="T90" fmla="*/ 1 w 806"/>
                <a:gd name="T91" fmla="*/ 0 h 546"/>
                <a:gd name="T92" fmla="*/ 1 w 806"/>
                <a:gd name="T93" fmla="*/ 0 h 546"/>
                <a:gd name="T94" fmla="*/ 1 w 806"/>
                <a:gd name="T95" fmla="*/ 0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6"/>
                <a:gd name="T145" fmla="*/ 0 h 546"/>
                <a:gd name="T146" fmla="*/ 806 w 806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6" h="546">
                  <a:moveTo>
                    <a:pt x="282" y="14"/>
                  </a:moveTo>
                  <a:lnTo>
                    <a:pt x="270" y="8"/>
                  </a:lnTo>
                  <a:lnTo>
                    <a:pt x="261" y="6"/>
                  </a:lnTo>
                  <a:lnTo>
                    <a:pt x="249" y="2"/>
                  </a:lnTo>
                  <a:lnTo>
                    <a:pt x="240" y="2"/>
                  </a:lnTo>
                  <a:lnTo>
                    <a:pt x="229" y="0"/>
                  </a:lnTo>
                  <a:lnTo>
                    <a:pt x="219" y="2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7" y="4"/>
                  </a:lnTo>
                  <a:lnTo>
                    <a:pt x="177" y="8"/>
                  </a:lnTo>
                  <a:lnTo>
                    <a:pt x="168" y="10"/>
                  </a:lnTo>
                  <a:lnTo>
                    <a:pt x="158" y="14"/>
                  </a:lnTo>
                  <a:lnTo>
                    <a:pt x="149" y="17"/>
                  </a:lnTo>
                  <a:lnTo>
                    <a:pt x="139" y="23"/>
                  </a:lnTo>
                  <a:lnTo>
                    <a:pt x="130" y="27"/>
                  </a:lnTo>
                  <a:lnTo>
                    <a:pt x="122" y="33"/>
                  </a:lnTo>
                  <a:lnTo>
                    <a:pt x="113" y="38"/>
                  </a:lnTo>
                  <a:lnTo>
                    <a:pt x="103" y="44"/>
                  </a:lnTo>
                  <a:lnTo>
                    <a:pt x="95" y="50"/>
                  </a:lnTo>
                  <a:lnTo>
                    <a:pt x="88" y="57"/>
                  </a:lnTo>
                  <a:lnTo>
                    <a:pt x="78" y="63"/>
                  </a:lnTo>
                  <a:lnTo>
                    <a:pt x="73" y="69"/>
                  </a:lnTo>
                  <a:lnTo>
                    <a:pt x="65" y="76"/>
                  </a:lnTo>
                  <a:lnTo>
                    <a:pt x="57" y="84"/>
                  </a:lnTo>
                  <a:lnTo>
                    <a:pt x="50" y="92"/>
                  </a:lnTo>
                  <a:lnTo>
                    <a:pt x="44" y="99"/>
                  </a:lnTo>
                  <a:lnTo>
                    <a:pt x="38" y="107"/>
                  </a:lnTo>
                  <a:lnTo>
                    <a:pt x="33" y="114"/>
                  </a:lnTo>
                  <a:lnTo>
                    <a:pt x="27" y="122"/>
                  </a:lnTo>
                  <a:lnTo>
                    <a:pt x="23" y="132"/>
                  </a:lnTo>
                  <a:lnTo>
                    <a:pt x="18" y="139"/>
                  </a:lnTo>
                  <a:lnTo>
                    <a:pt x="16" y="147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4" y="168"/>
                  </a:lnTo>
                  <a:lnTo>
                    <a:pt x="2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4" y="229"/>
                  </a:lnTo>
                  <a:lnTo>
                    <a:pt x="6" y="232"/>
                  </a:lnTo>
                  <a:lnTo>
                    <a:pt x="10" y="236"/>
                  </a:lnTo>
                  <a:lnTo>
                    <a:pt x="14" y="240"/>
                  </a:lnTo>
                  <a:lnTo>
                    <a:pt x="19" y="246"/>
                  </a:lnTo>
                  <a:lnTo>
                    <a:pt x="25" y="248"/>
                  </a:lnTo>
                  <a:lnTo>
                    <a:pt x="31" y="249"/>
                  </a:lnTo>
                  <a:lnTo>
                    <a:pt x="37" y="251"/>
                  </a:lnTo>
                  <a:lnTo>
                    <a:pt x="46" y="253"/>
                  </a:lnTo>
                  <a:lnTo>
                    <a:pt x="54" y="253"/>
                  </a:lnTo>
                  <a:lnTo>
                    <a:pt x="63" y="255"/>
                  </a:lnTo>
                  <a:lnTo>
                    <a:pt x="73" y="253"/>
                  </a:lnTo>
                  <a:lnTo>
                    <a:pt x="82" y="253"/>
                  </a:lnTo>
                  <a:lnTo>
                    <a:pt x="94" y="251"/>
                  </a:lnTo>
                  <a:lnTo>
                    <a:pt x="105" y="249"/>
                  </a:lnTo>
                  <a:lnTo>
                    <a:pt x="118" y="246"/>
                  </a:lnTo>
                  <a:lnTo>
                    <a:pt x="134" y="242"/>
                  </a:lnTo>
                  <a:lnTo>
                    <a:pt x="147" y="236"/>
                  </a:lnTo>
                  <a:lnTo>
                    <a:pt x="162" y="232"/>
                  </a:lnTo>
                  <a:lnTo>
                    <a:pt x="179" y="225"/>
                  </a:lnTo>
                  <a:lnTo>
                    <a:pt x="196" y="219"/>
                  </a:lnTo>
                  <a:lnTo>
                    <a:pt x="210" y="213"/>
                  </a:lnTo>
                  <a:lnTo>
                    <a:pt x="221" y="209"/>
                  </a:lnTo>
                  <a:lnTo>
                    <a:pt x="232" y="206"/>
                  </a:lnTo>
                  <a:lnTo>
                    <a:pt x="244" y="206"/>
                  </a:lnTo>
                  <a:lnTo>
                    <a:pt x="255" y="202"/>
                  </a:lnTo>
                  <a:lnTo>
                    <a:pt x="267" y="202"/>
                  </a:lnTo>
                  <a:lnTo>
                    <a:pt x="278" y="202"/>
                  </a:lnTo>
                  <a:lnTo>
                    <a:pt x="289" y="204"/>
                  </a:lnTo>
                  <a:lnTo>
                    <a:pt x="299" y="206"/>
                  </a:lnTo>
                  <a:lnTo>
                    <a:pt x="308" y="208"/>
                  </a:lnTo>
                  <a:lnTo>
                    <a:pt x="318" y="209"/>
                  </a:lnTo>
                  <a:lnTo>
                    <a:pt x="329" y="215"/>
                  </a:lnTo>
                  <a:lnTo>
                    <a:pt x="339" y="217"/>
                  </a:lnTo>
                  <a:lnTo>
                    <a:pt x="348" y="223"/>
                  </a:lnTo>
                  <a:lnTo>
                    <a:pt x="358" y="229"/>
                  </a:lnTo>
                  <a:lnTo>
                    <a:pt x="367" y="234"/>
                  </a:lnTo>
                  <a:lnTo>
                    <a:pt x="377" y="240"/>
                  </a:lnTo>
                  <a:lnTo>
                    <a:pt x="384" y="246"/>
                  </a:lnTo>
                  <a:lnTo>
                    <a:pt x="392" y="251"/>
                  </a:lnTo>
                  <a:lnTo>
                    <a:pt x="402" y="261"/>
                  </a:lnTo>
                  <a:lnTo>
                    <a:pt x="411" y="267"/>
                  </a:lnTo>
                  <a:lnTo>
                    <a:pt x="419" y="276"/>
                  </a:lnTo>
                  <a:lnTo>
                    <a:pt x="428" y="284"/>
                  </a:lnTo>
                  <a:lnTo>
                    <a:pt x="436" y="293"/>
                  </a:lnTo>
                  <a:lnTo>
                    <a:pt x="443" y="301"/>
                  </a:lnTo>
                  <a:lnTo>
                    <a:pt x="453" y="310"/>
                  </a:lnTo>
                  <a:lnTo>
                    <a:pt x="460" y="318"/>
                  </a:lnTo>
                  <a:lnTo>
                    <a:pt x="468" y="327"/>
                  </a:lnTo>
                  <a:lnTo>
                    <a:pt x="476" y="337"/>
                  </a:lnTo>
                  <a:lnTo>
                    <a:pt x="485" y="346"/>
                  </a:lnTo>
                  <a:lnTo>
                    <a:pt x="493" y="356"/>
                  </a:lnTo>
                  <a:lnTo>
                    <a:pt x="502" y="367"/>
                  </a:lnTo>
                  <a:lnTo>
                    <a:pt x="510" y="375"/>
                  </a:lnTo>
                  <a:lnTo>
                    <a:pt x="517" y="386"/>
                  </a:lnTo>
                  <a:lnTo>
                    <a:pt x="525" y="394"/>
                  </a:lnTo>
                  <a:lnTo>
                    <a:pt x="533" y="405"/>
                  </a:lnTo>
                  <a:lnTo>
                    <a:pt x="540" y="413"/>
                  </a:lnTo>
                  <a:lnTo>
                    <a:pt x="548" y="422"/>
                  </a:lnTo>
                  <a:lnTo>
                    <a:pt x="557" y="432"/>
                  </a:lnTo>
                  <a:lnTo>
                    <a:pt x="565" y="441"/>
                  </a:lnTo>
                  <a:lnTo>
                    <a:pt x="573" y="449"/>
                  </a:lnTo>
                  <a:lnTo>
                    <a:pt x="582" y="457"/>
                  </a:lnTo>
                  <a:lnTo>
                    <a:pt x="590" y="466"/>
                  </a:lnTo>
                  <a:lnTo>
                    <a:pt x="599" y="474"/>
                  </a:lnTo>
                  <a:lnTo>
                    <a:pt x="607" y="481"/>
                  </a:lnTo>
                  <a:lnTo>
                    <a:pt x="616" y="489"/>
                  </a:lnTo>
                  <a:lnTo>
                    <a:pt x="624" y="497"/>
                  </a:lnTo>
                  <a:lnTo>
                    <a:pt x="633" y="504"/>
                  </a:lnTo>
                  <a:lnTo>
                    <a:pt x="643" y="510"/>
                  </a:lnTo>
                  <a:lnTo>
                    <a:pt x="652" y="516"/>
                  </a:lnTo>
                  <a:lnTo>
                    <a:pt x="662" y="519"/>
                  </a:lnTo>
                  <a:lnTo>
                    <a:pt x="671" y="525"/>
                  </a:lnTo>
                  <a:lnTo>
                    <a:pt x="681" y="529"/>
                  </a:lnTo>
                  <a:lnTo>
                    <a:pt x="690" y="535"/>
                  </a:lnTo>
                  <a:lnTo>
                    <a:pt x="702" y="538"/>
                  </a:lnTo>
                  <a:lnTo>
                    <a:pt x="713" y="542"/>
                  </a:lnTo>
                  <a:lnTo>
                    <a:pt x="723" y="542"/>
                  </a:lnTo>
                  <a:lnTo>
                    <a:pt x="734" y="544"/>
                  </a:lnTo>
                  <a:lnTo>
                    <a:pt x="746" y="546"/>
                  </a:lnTo>
                  <a:lnTo>
                    <a:pt x="757" y="546"/>
                  </a:lnTo>
                  <a:lnTo>
                    <a:pt x="768" y="546"/>
                  </a:lnTo>
                  <a:lnTo>
                    <a:pt x="780" y="544"/>
                  </a:lnTo>
                  <a:lnTo>
                    <a:pt x="793" y="542"/>
                  </a:lnTo>
                  <a:lnTo>
                    <a:pt x="806" y="540"/>
                  </a:lnTo>
                  <a:lnTo>
                    <a:pt x="804" y="529"/>
                  </a:lnTo>
                  <a:lnTo>
                    <a:pt x="803" y="517"/>
                  </a:lnTo>
                  <a:lnTo>
                    <a:pt x="799" y="506"/>
                  </a:lnTo>
                  <a:lnTo>
                    <a:pt x="797" y="495"/>
                  </a:lnTo>
                  <a:lnTo>
                    <a:pt x="793" y="485"/>
                  </a:lnTo>
                  <a:lnTo>
                    <a:pt x="791" y="474"/>
                  </a:lnTo>
                  <a:lnTo>
                    <a:pt x="787" y="462"/>
                  </a:lnTo>
                  <a:lnTo>
                    <a:pt x="784" y="451"/>
                  </a:lnTo>
                  <a:lnTo>
                    <a:pt x="778" y="440"/>
                  </a:lnTo>
                  <a:lnTo>
                    <a:pt x="774" y="428"/>
                  </a:lnTo>
                  <a:lnTo>
                    <a:pt x="768" y="417"/>
                  </a:lnTo>
                  <a:lnTo>
                    <a:pt x="765" y="407"/>
                  </a:lnTo>
                  <a:lnTo>
                    <a:pt x="759" y="396"/>
                  </a:lnTo>
                  <a:lnTo>
                    <a:pt x="753" y="384"/>
                  </a:lnTo>
                  <a:lnTo>
                    <a:pt x="747" y="375"/>
                  </a:lnTo>
                  <a:lnTo>
                    <a:pt x="742" y="363"/>
                  </a:lnTo>
                  <a:lnTo>
                    <a:pt x="734" y="352"/>
                  </a:lnTo>
                  <a:lnTo>
                    <a:pt x="727" y="343"/>
                  </a:lnTo>
                  <a:lnTo>
                    <a:pt x="719" y="331"/>
                  </a:lnTo>
                  <a:lnTo>
                    <a:pt x="713" y="322"/>
                  </a:lnTo>
                  <a:lnTo>
                    <a:pt x="706" y="310"/>
                  </a:lnTo>
                  <a:lnTo>
                    <a:pt x="698" y="301"/>
                  </a:lnTo>
                  <a:lnTo>
                    <a:pt x="690" y="291"/>
                  </a:lnTo>
                  <a:lnTo>
                    <a:pt x="683" y="282"/>
                  </a:lnTo>
                  <a:lnTo>
                    <a:pt x="675" y="270"/>
                  </a:lnTo>
                  <a:lnTo>
                    <a:pt x="666" y="261"/>
                  </a:lnTo>
                  <a:lnTo>
                    <a:pt x="658" y="251"/>
                  </a:lnTo>
                  <a:lnTo>
                    <a:pt x="651" y="242"/>
                  </a:lnTo>
                  <a:lnTo>
                    <a:pt x="641" y="232"/>
                  </a:lnTo>
                  <a:lnTo>
                    <a:pt x="632" y="223"/>
                  </a:lnTo>
                  <a:lnTo>
                    <a:pt x="622" y="215"/>
                  </a:lnTo>
                  <a:lnTo>
                    <a:pt x="614" y="206"/>
                  </a:lnTo>
                  <a:lnTo>
                    <a:pt x="605" y="196"/>
                  </a:lnTo>
                  <a:lnTo>
                    <a:pt x="595" y="187"/>
                  </a:lnTo>
                  <a:lnTo>
                    <a:pt x="584" y="179"/>
                  </a:lnTo>
                  <a:lnTo>
                    <a:pt x="574" y="170"/>
                  </a:lnTo>
                  <a:lnTo>
                    <a:pt x="565" y="162"/>
                  </a:lnTo>
                  <a:lnTo>
                    <a:pt x="555" y="152"/>
                  </a:lnTo>
                  <a:lnTo>
                    <a:pt x="544" y="147"/>
                  </a:lnTo>
                  <a:lnTo>
                    <a:pt x="535" y="139"/>
                  </a:lnTo>
                  <a:lnTo>
                    <a:pt x="525" y="130"/>
                  </a:lnTo>
                  <a:lnTo>
                    <a:pt x="514" y="124"/>
                  </a:lnTo>
                  <a:lnTo>
                    <a:pt x="504" y="116"/>
                  </a:lnTo>
                  <a:lnTo>
                    <a:pt x="493" y="109"/>
                  </a:lnTo>
                  <a:lnTo>
                    <a:pt x="483" y="101"/>
                  </a:lnTo>
                  <a:lnTo>
                    <a:pt x="472" y="95"/>
                  </a:lnTo>
                  <a:lnTo>
                    <a:pt x="462" y="88"/>
                  </a:lnTo>
                  <a:lnTo>
                    <a:pt x="453" y="82"/>
                  </a:lnTo>
                  <a:lnTo>
                    <a:pt x="441" y="76"/>
                  </a:lnTo>
                  <a:lnTo>
                    <a:pt x="430" y="69"/>
                  </a:lnTo>
                  <a:lnTo>
                    <a:pt x="419" y="65"/>
                  </a:lnTo>
                  <a:lnTo>
                    <a:pt x="407" y="59"/>
                  </a:lnTo>
                  <a:lnTo>
                    <a:pt x="396" y="54"/>
                  </a:lnTo>
                  <a:lnTo>
                    <a:pt x="386" y="48"/>
                  </a:lnTo>
                  <a:lnTo>
                    <a:pt x="377" y="44"/>
                  </a:lnTo>
                  <a:lnTo>
                    <a:pt x="365" y="40"/>
                  </a:lnTo>
                  <a:lnTo>
                    <a:pt x="354" y="35"/>
                  </a:lnTo>
                  <a:lnTo>
                    <a:pt x="344" y="31"/>
                  </a:lnTo>
                  <a:lnTo>
                    <a:pt x="333" y="27"/>
                  </a:lnTo>
                  <a:lnTo>
                    <a:pt x="324" y="23"/>
                  </a:lnTo>
                  <a:lnTo>
                    <a:pt x="312" y="21"/>
                  </a:lnTo>
                  <a:lnTo>
                    <a:pt x="303" y="17"/>
                  </a:lnTo>
                  <a:lnTo>
                    <a:pt x="291" y="16"/>
                  </a:lnTo>
                  <a:lnTo>
                    <a:pt x="282" y="1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4" name="Freeform 36"/>
            <p:cNvSpPr>
              <a:spLocks/>
            </p:cNvSpPr>
            <p:nvPr/>
          </p:nvSpPr>
          <p:spPr bwMode="auto">
            <a:xfrm>
              <a:off x="2918" y="1842"/>
              <a:ext cx="376" cy="259"/>
            </a:xfrm>
            <a:custGeom>
              <a:avLst/>
              <a:gdLst>
                <a:gd name="T0" fmla="*/ 0 w 753"/>
                <a:gd name="T1" fmla="*/ 1 h 517"/>
                <a:gd name="T2" fmla="*/ 0 w 753"/>
                <a:gd name="T3" fmla="*/ 1 h 517"/>
                <a:gd name="T4" fmla="*/ 0 w 753"/>
                <a:gd name="T5" fmla="*/ 0 h 517"/>
                <a:gd name="T6" fmla="*/ 0 w 753"/>
                <a:gd name="T7" fmla="*/ 1 h 517"/>
                <a:gd name="T8" fmla="*/ 0 w 753"/>
                <a:gd name="T9" fmla="*/ 1 h 517"/>
                <a:gd name="T10" fmla="*/ 0 w 753"/>
                <a:gd name="T11" fmla="*/ 1 h 517"/>
                <a:gd name="T12" fmla="*/ 0 w 753"/>
                <a:gd name="T13" fmla="*/ 1 h 517"/>
                <a:gd name="T14" fmla="*/ 0 w 753"/>
                <a:gd name="T15" fmla="*/ 1 h 517"/>
                <a:gd name="T16" fmla="*/ 0 w 753"/>
                <a:gd name="T17" fmla="*/ 1 h 517"/>
                <a:gd name="T18" fmla="*/ 0 w 753"/>
                <a:gd name="T19" fmla="*/ 1 h 517"/>
                <a:gd name="T20" fmla="*/ 0 w 753"/>
                <a:gd name="T21" fmla="*/ 1 h 517"/>
                <a:gd name="T22" fmla="*/ 0 w 753"/>
                <a:gd name="T23" fmla="*/ 1 h 517"/>
                <a:gd name="T24" fmla="*/ 0 w 753"/>
                <a:gd name="T25" fmla="*/ 1 h 517"/>
                <a:gd name="T26" fmla="*/ 0 w 753"/>
                <a:gd name="T27" fmla="*/ 1 h 517"/>
                <a:gd name="T28" fmla="*/ 0 w 753"/>
                <a:gd name="T29" fmla="*/ 1 h 517"/>
                <a:gd name="T30" fmla="*/ 0 w 753"/>
                <a:gd name="T31" fmla="*/ 1 h 517"/>
                <a:gd name="T32" fmla="*/ 0 w 753"/>
                <a:gd name="T33" fmla="*/ 1 h 517"/>
                <a:gd name="T34" fmla="*/ 0 w 753"/>
                <a:gd name="T35" fmla="*/ 1 h 517"/>
                <a:gd name="T36" fmla="*/ 0 w 753"/>
                <a:gd name="T37" fmla="*/ 1 h 517"/>
                <a:gd name="T38" fmla="*/ 0 w 753"/>
                <a:gd name="T39" fmla="*/ 1 h 517"/>
                <a:gd name="T40" fmla="*/ 0 w 753"/>
                <a:gd name="T41" fmla="*/ 1 h 517"/>
                <a:gd name="T42" fmla="*/ 0 w 753"/>
                <a:gd name="T43" fmla="*/ 1 h 517"/>
                <a:gd name="T44" fmla="*/ 0 w 753"/>
                <a:gd name="T45" fmla="*/ 1 h 517"/>
                <a:gd name="T46" fmla="*/ 0 w 753"/>
                <a:gd name="T47" fmla="*/ 1 h 517"/>
                <a:gd name="T48" fmla="*/ 0 w 753"/>
                <a:gd name="T49" fmla="*/ 1 h 517"/>
                <a:gd name="T50" fmla="*/ 0 w 753"/>
                <a:gd name="T51" fmla="*/ 1 h 517"/>
                <a:gd name="T52" fmla="*/ 0 w 753"/>
                <a:gd name="T53" fmla="*/ 1 h 517"/>
                <a:gd name="T54" fmla="*/ 0 w 753"/>
                <a:gd name="T55" fmla="*/ 1 h 517"/>
                <a:gd name="T56" fmla="*/ 0 w 753"/>
                <a:gd name="T57" fmla="*/ 1 h 517"/>
                <a:gd name="T58" fmla="*/ 0 w 753"/>
                <a:gd name="T59" fmla="*/ 1 h 517"/>
                <a:gd name="T60" fmla="*/ 0 w 753"/>
                <a:gd name="T61" fmla="*/ 1 h 517"/>
                <a:gd name="T62" fmla="*/ 0 w 753"/>
                <a:gd name="T63" fmla="*/ 1 h 517"/>
                <a:gd name="T64" fmla="*/ 0 w 753"/>
                <a:gd name="T65" fmla="*/ 1 h 517"/>
                <a:gd name="T66" fmla="*/ 0 w 753"/>
                <a:gd name="T67" fmla="*/ 1 h 517"/>
                <a:gd name="T68" fmla="*/ 0 w 753"/>
                <a:gd name="T69" fmla="*/ 1 h 517"/>
                <a:gd name="T70" fmla="*/ 0 w 753"/>
                <a:gd name="T71" fmla="*/ 1 h 517"/>
                <a:gd name="T72" fmla="*/ 0 w 753"/>
                <a:gd name="T73" fmla="*/ 1 h 517"/>
                <a:gd name="T74" fmla="*/ 0 w 753"/>
                <a:gd name="T75" fmla="*/ 1 h 517"/>
                <a:gd name="T76" fmla="*/ 0 w 753"/>
                <a:gd name="T77" fmla="*/ 1 h 517"/>
                <a:gd name="T78" fmla="*/ 0 w 753"/>
                <a:gd name="T79" fmla="*/ 1 h 517"/>
                <a:gd name="T80" fmla="*/ 0 w 753"/>
                <a:gd name="T81" fmla="*/ 1 h 517"/>
                <a:gd name="T82" fmla="*/ 0 w 753"/>
                <a:gd name="T83" fmla="*/ 1 h 517"/>
                <a:gd name="T84" fmla="*/ 0 w 753"/>
                <a:gd name="T85" fmla="*/ 1 h 517"/>
                <a:gd name="T86" fmla="*/ 0 w 753"/>
                <a:gd name="T87" fmla="*/ 1 h 517"/>
                <a:gd name="T88" fmla="*/ 0 w 753"/>
                <a:gd name="T89" fmla="*/ 1 h 517"/>
                <a:gd name="T90" fmla="*/ 0 w 753"/>
                <a:gd name="T91" fmla="*/ 1 h 517"/>
                <a:gd name="T92" fmla="*/ 0 w 753"/>
                <a:gd name="T93" fmla="*/ 1 h 517"/>
                <a:gd name="T94" fmla="*/ 0 w 753"/>
                <a:gd name="T95" fmla="*/ 1 h 517"/>
                <a:gd name="T96" fmla="*/ 0 w 753"/>
                <a:gd name="T97" fmla="*/ 1 h 517"/>
                <a:gd name="T98" fmla="*/ 0 w 753"/>
                <a:gd name="T99" fmla="*/ 1 h 517"/>
                <a:gd name="T100" fmla="*/ 0 w 753"/>
                <a:gd name="T101" fmla="*/ 1 h 517"/>
                <a:gd name="T102" fmla="*/ 0 w 753"/>
                <a:gd name="T103" fmla="*/ 1 h 5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3"/>
                <a:gd name="T157" fmla="*/ 0 h 517"/>
                <a:gd name="T158" fmla="*/ 753 w 753"/>
                <a:gd name="T159" fmla="*/ 517 h 5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3" h="517">
                  <a:moveTo>
                    <a:pt x="515" y="6"/>
                  </a:moveTo>
                  <a:lnTo>
                    <a:pt x="506" y="4"/>
                  </a:lnTo>
                  <a:lnTo>
                    <a:pt x="496" y="4"/>
                  </a:lnTo>
                  <a:lnTo>
                    <a:pt x="487" y="2"/>
                  </a:lnTo>
                  <a:lnTo>
                    <a:pt x="477" y="2"/>
                  </a:lnTo>
                  <a:lnTo>
                    <a:pt x="466" y="2"/>
                  </a:lnTo>
                  <a:lnTo>
                    <a:pt x="456" y="2"/>
                  </a:lnTo>
                  <a:lnTo>
                    <a:pt x="445" y="2"/>
                  </a:lnTo>
                  <a:lnTo>
                    <a:pt x="435" y="2"/>
                  </a:lnTo>
                  <a:lnTo>
                    <a:pt x="424" y="0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2" y="0"/>
                  </a:lnTo>
                  <a:lnTo>
                    <a:pt x="371" y="2"/>
                  </a:lnTo>
                  <a:lnTo>
                    <a:pt x="359" y="2"/>
                  </a:lnTo>
                  <a:lnTo>
                    <a:pt x="348" y="4"/>
                  </a:lnTo>
                  <a:lnTo>
                    <a:pt x="336" y="4"/>
                  </a:lnTo>
                  <a:lnTo>
                    <a:pt x="325" y="4"/>
                  </a:lnTo>
                  <a:lnTo>
                    <a:pt x="314" y="6"/>
                  </a:lnTo>
                  <a:lnTo>
                    <a:pt x="302" y="8"/>
                  </a:lnTo>
                  <a:lnTo>
                    <a:pt x="291" y="8"/>
                  </a:lnTo>
                  <a:lnTo>
                    <a:pt x="279" y="10"/>
                  </a:lnTo>
                  <a:lnTo>
                    <a:pt x="268" y="12"/>
                  </a:lnTo>
                  <a:lnTo>
                    <a:pt x="257" y="13"/>
                  </a:lnTo>
                  <a:lnTo>
                    <a:pt x="245" y="15"/>
                  </a:lnTo>
                  <a:lnTo>
                    <a:pt x="234" y="17"/>
                  </a:lnTo>
                  <a:lnTo>
                    <a:pt x="222" y="19"/>
                  </a:lnTo>
                  <a:lnTo>
                    <a:pt x="211" y="21"/>
                  </a:lnTo>
                  <a:lnTo>
                    <a:pt x="200" y="25"/>
                  </a:lnTo>
                  <a:lnTo>
                    <a:pt x="190" y="27"/>
                  </a:lnTo>
                  <a:lnTo>
                    <a:pt x="181" y="31"/>
                  </a:lnTo>
                  <a:lnTo>
                    <a:pt x="171" y="34"/>
                  </a:lnTo>
                  <a:lnTo>
                    <a:pt x="160" y="38"/>
                  </a:lnTo>
                  <a:lnTo>
                    <a:pt x="148" y="42"/>
                  </a:lnTo>
                  <a:lnTo>
                    <a:pt x="139" y="46"/>
                  </a:lnTo>
                  <a:lnTo>
                    <a:pt x="129" y="50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3" y="65"/>
                  </a:lnTo>
                  <a:lnTo>
                    <a:pt x="93" y="70"/>
                  </a:lnTo>
                  <a:lnTo>
                    <a:pt x="86" y="76"/>
                  </a:lnTo>
                  <a:lnTo>
                    <a:pt x="76" y="82"/>
                  </a:lnTo>
                  <a:lnTo>
                    <a:pt x="68" y="88"/>
                  </a:lnTo>
                  <a:lnTo>
                    <a:pt x="63" y="95"/>
                  </a:lnTo>
                  <a:lnTo>
                    <a:pt x="55" y="101"/>
                  </a:lnTo>
                  <a:lnTo>
                    <a:pt x="48" y="108"/>
                  </a:lnTo>
                  <a:lnTo>
                    <a:pt x="42" y="116"/>
                  </a:lnTo>
                  <a:lnTo>
                    <a:pt x="36" y="124"/>
                  </a:lnTo>
                  <a:lnTo>
                    <a:pt x="30" y="131"/>
                  </a:lnTo>
                  <a:lnTo>
                    <a:pt x="25" y="141"/>
                  </a:lnTo>
                  <a:lnTo>
                    <a:pt x="21" y="148"/>
                  </a:lnTo>
                  <a:lnTo>
                    <a:pt x="17" y="158"/>
                  </a:lnTo>
                  <a:lnTo>
                    <a:pt x="11" y="167"/>
                  </a:lnTo>
                  <a:lnTo>
                    <a:pt x="10" y="177"/>
                  </a:lnTo>
                  <a:lnTo>
                    <a:pt x="6" y="186"/>
                  </a:lnTo>
                  <a:lnTo>
                    <a:pt x="4" y="198"/>
                  </a:lnTo>
                  <a:lnTo>
                    <a:pt x="2" y="207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2" y="281"/>
                  </a:lnTo>
                  <a:lnTo>
                    <a:pt x="6" y="295"/>
                  </a:lnTo>
                  <a:lnTo>
                    <a:pt x="13" y="291"/>
                  </a:lnTo>
                  <a:lnTo>
                    <a:pt x="25" y="287"/>
                  </a:lnTo>
                  <a:lnTo>
                    <a:pt x="32" y="283"/>
                  </a:lnTo>
                  <a:lnTo>
                    <a:pt x="44" y="281"/>
                  </a:lnTo>
                  <a:lnTo>
                    <a:pt x="53" y="276"/>
                  </a:lnTo>
                  <a:lnTo>
                    <a:pt x="65" y="274"/>
                  </a:lnTo>
                  <a:lnTo>
                    <a:pt x="76" y="268"/>
                  </a:lnTo>
                  <a:lnTo>
                    <a:pt x="87" y="266"/>
                  </a:lnTo>
                  <a:lnTo>
                    <a:pt x="99" y="261"/>
                  </a:lnTo>
                  <a:lnTo>
                    <a:pt x="108" y="259"/>
                  </a:lnTo>
                  <a:lnTo>
                    <a:pt x="120" y="253"/>
                  </a:lnTo>
                  <a:lnTo>
                    <a:pt x="131" y="251"/>
                  </a:lnTo>
                  <a:lnTo>
                    <a:pt x="143" y="247"/>
                  </a:lnTo>
                  <a:lnTo>
                    <a:pt x="156" y="243"/>
                  </a:lnTo>
                  <a:lnTo>
                    <a:pt x="167" y="240"/>
                  </a:lnTo>
                  <a:lnTo>
                    <a:pt x="179" y="238"/>
                  </a:lnTo>
                  <a:lnTo>
                    <a:pt x="190" y="234"/>
                  </a:lnTo>
                  <a:lnTo>
                    <a:pt x="202" y="230"/>
                  </a:lnTo>
                  <a:lnTo>
                    <a:pt x="213" y="226"/>
                  </a:lnTo>
                  <a:lnTo>
                    <a:pt x="226" y="224"/>
                  </a:lnTo>
                  <a:lnTo>
                    <a:pt x="238" y="221"/>
                  </a:lnTo>
                  <a:lnTo>
                    <a:pt x="249" y="219"/>
                  </a:lnTo>
                  <a:lnTo>
                    <a:pt x="262" y="217"/>
                  </a:lnTo>
                  <a:lnTo>
                    <a:pt x="274" y="215"/>
                  </a:lnTo>
                  <a:lnTo>
                    <a:pt x="285" y="211"/>
                  </a:lnTo>
                  <a:lnTo>
                    <a:pt x="297" y="209"/>
                  </a:lnTo>
                  <a:lnTo>
                    <a:pt x="308" y="207"/>
                  </a:lnTo>
                  <a:lnTo>
                    <a:pt x="319" y="207"/>
                  </a:lnTo>
                  <a:lnTo>
                    <a:pt x="331" y="205"/>
                  </a:lnTo>
                  <a:lnTo>
                    <a:pt x="342" y="205"/>
                  </a:lnTo>
                  <a:lnTo>
                    <a:pt x="354" y="205"/>
                  </a:lnTo>
                  <a:lnTo>
                    <a:pt x="365" y="205"/>
                  </a:lnTo>
                  <a:lnTo>
                    <a:pt x="376" y="205"/>
                  </a:lnTo>
                  <a:lnTo>
                    <a:pt x="386" y="205"/>
                  </a:lnTo>
                  <a:lnTo>
                    <a:pt x="397" y="205"/>
                  </a:lnTo>
                  <a:lnTo>
                    <a:pt x="409" y="207"/>
                  </a:lnTo>
                  <a:lnTo>
                    <a:pt x="418" y="209"/>
                  </a:lnTo>
                  <a:lnTo>
                    <a:pt x="428" y="211"/>
                  </a:lnTo>
                  <a:lnTo>
                    <a:pt x="439" y="213"/>
                  </a:lnTo>
                  <a:lnTo>
                    <a:pt x="449" y="217"/>
                  </a:lnTo>
                  <a:lnTo>
                    <a:pt x="458" y="221"/>
                  </a:lnTo>
                  <a:lnTo>
                    <a:pt x="468" y="223"/>
                  </a:lnTo>
                  <a:lnTo>
                    <a:pt x="477" y="226"/>
                  </a:lnTo>
                  <a:lnTo>
                    <a:pt x="487" y="232"/>
                  </a:lnTo>
                  <a:lnTo>
                    <a:pt x="494" y="238"/>
                  </a:lnTo>
                  <a:lnTo>
                    <a:pt x="504" y="243"/>
                  </a:lnTo>
                  <a:lnTo>
                    <a:pt x="511" y="249"/>
                  </a:lnTo>
                  <a:lnTo>
                    <a:pt x="521" y="257"/>
                  </a:lnTo>
                  <a:lnTo>
                    <a:pt x="527" y="264"/>
                  </a:lnTo>
                  <a:lnTo>
                    <a:pt x="534" y="272"/>
                  </a:lnTo>
                  <a:lnTo>
                    <a:pt x="542" y="280"/>
                  </a:lnTo>
                  <a:lnTo>
                    <a:pt x="549" y="289"/>
                  </a:lnTo>
                  <a:lnTo>
                    <a:pt x="555" y="299"/>
                  </a:lnTo>
                  <a:lnTo>
                    <a:pt x="561" y="308"/>
                  </a:lnTo>
                  <a:lnTo>
                    <a:pt x="565" y="319"/>
                  </a:lnTo>
                  <a:lnTo>
                    <a:pt x="572" y="333"/>
                  </a:lnTo>
                  <a:lnTo>
                    <a:pt x="576" y="344"/>
                  </a:lnTo>
                  <a:lnTo>
                    <a:pt x="580" y="358"/>
                  </a:lnTo>
                  <a:lnTo>
                    <a:pt x="584" y="369"/>
                  </a:lnTo>
                  <a:lnTo>
                    <a:pt x="589" y="384"/>
                  </a:lnTo>
                  <a:lnTo>
                    <a:pt x="591" y="399"/>
                  </a:lnTo>
                  <a:lnTo>
                    <a:pt x="595" y="416"/>
                  </a:lnTo>
                  <a:lnTo>
                    <a:pt x="597" y="432"/>
                  </a:lnTo>
                  <a:lnTo>
                    <a:pt x="601" y="449"/>
                  </a:lnTo>
                  <a:lnTo>
                    <a:pt x="608" y="453"/>
                  </a:lnTo>
                  <a:lnTo>
                    <a:pt x="618" y="456"/>
                  </a:lnTo>
                  <a:lnTo>
                    <a:pt x="625" y="460"/>
                  </a:lnTo>
                  <a:lnTo>
                    <a:pt x="635" y="464"/>
                  </a:lnTo>
                  <a:lnTo>
                    <a:pt x="643" y="468"/>
                  </a:lnTo>
                  <a:lnTo>
                    <a:pt x="650" y="473"/>
                  </a:lnTo>
                  <a:lnTo>
                    <a:pt x="658" y="477"/>
                  </a:lnTo>
                  <a:lnTo>
                    <a:pt x="665" y="483"/>
                  </a:lnTo>
                  <a:lnTo>
                    <a:pt x="671" y="487"/>
                  </a:lnTo>
                  <a:lnTo>
                    <a:pt x="679" y="491"/>
                  </a:lnTo>
                  <a:lnTo>
                    <a:pt x="684" y="496"/>
                  </a:lnTo>
                  <a:lnTo>
                    <a:pt x="692" y="500"/>
                  </a:lnTo>
                  <a:lnTo>
                    <a:pt x="700" y="504"/>
                  </a:lnTo>
                  <a:lnTo>
                    <a:pt x="705" y="508"/>
                  </a:lnTo>
                  <a:lnTo>
                    <a:pt x="713" y="511"/>
                  </a:lnTo>
                  <a:lnTo>
                    <a:pt x="719" y="517"/>
                  </a:lnTo>
                  <a:lnTo>
                    <a:pt x="722" y="508"/>
                  </a:lnTo>
                  <a:lnTo>
                    <a:pt x="726" y="498"/>
                  </a:lnTo>
                  <a:lnTo>
                    <a:pt x="730" y="489"/>
                  </a:lnTo>
                  <a:lnTo>
                    <a:pt x="734" y="479"/>
                  </a:lnTo>
                  <a:lnTo>
                    <a:pt x="738" y="470"/>
                  </a:lnTo>
                  <a:lnTo>
                    <a:pt x="739" y="462"/>
                  </a:lnTo>
                  <a:lnTo>
                    <a:pt x="743" y="453"/>
                  </a:lnTo>
                  <a:lnTo>
                    <a:pt x="745" y="443"/>
                  </a:lnTo>
                  <a:lnTo>
                    <a:pt x="747" y="435"/>
                  </a:lnTo>
                  <a:lnTo>
                    <a:pt x="749" y="426"/>
                  </a:lnTo>
                  <a:lnTo>
                    <a:pt x="749" y="416"/>
                  </a:lnTo>
                  <a:lnTo>
                    <a:pt x="751" y="407"/>
                  </a:lnTo>
                  <a:lnTo>
                    <a:pt x="751" y="397"/>
                  </a:lnTo>
                  <a:lnTo>
                    <a:pt x="753" y="390"/>
                  </a:lnTo>
                  <a:lnTo>
                    <a:pt x="753" y="380"/>
                  </a:lnTo>
                  <a:lnTo>
                    <a:pt x="753" y="371"/>
                  </a:lnTo>
                  <a:lnTo>
                    <a:pt x="753" y="363"/>
                  </a:lnTo>
                  <a:lnTo>
                    <a:pt x="751" y="354"/>
                  </a:lnTo>
                  <a:lnTo>
                    <a:pt x="751" y="344"/>
                  </a:lnTo>
                  <a:lnTo>
                    <a:pt x="749" y="335"/>
                  </a:lnTo>
                  <a:lnTo>
                    <a:pt x="747" y="325"/>
                  </a:lnTo>
                  <a:lnTo>
                    <a:pt x="745" y="316"/>
                  </a:lnTo>
                  <a:lnTo>
                    <a:pt x="743" y="308"/>
                  </a:lnTo>
                  <a:lnTo>
                    <a:pt x="741" y="299"/>
                  </a:lnTo>
                  <a:lnTo>
                    <a:pt x="739" y="289"/>
                  </a:lnTo>
                  <a:lnTo>
                    <a:pt x="736" y="281"/>
                  </a:lnTo>
                  <a:lnTo>
                    <a:pt x="734" y="272"/>
                  </a:lnTo>
                  <a:lnTo>
                    <a:pt x="730" y="264"/>
                  </a:lnTo>
                  <a:lnTo>
                    <a:pt x="726" y="255"/>
                  </a:lnTo>
                  <a:lnTo>
                    <a:pt x="724" y="247"/>
                  </a:lnTo>
                  <a:lnTo>
                    <a:pt x="720" y="238"/>
                  </a:lnTo>
                  <a:lnTo>
                    <a:pt x="719" y="230"/>
                  </a:lnTo>
                  <a:lnTo>
                    <a:pt x="713" y="221"/>
                  </a:lnTo>
                  <a:lnTo>
                    <a:pt x="709" y="211"/>
                  </a:lnTo>
                  <a:lnTo>
                    <a:pt x="703" y="204"/>
                  </a:lnTo>
                  <a:lnTo>
                    <a:pt x="700" y="194"/>
                  </a:lnTo>
                  <a:lnTo>
                    <a:pt x="694" y="186"/>
                  </a:lnTo>
                  <a:lnTo>
                    <a:pt x="690" y="179"/>
                  </a:lnTo>
                  <a:lnTo>
                    <a:pt x="684" y="171"/>
                  </a:lnTo>
                  <a:lnTo>
                    <a:pt x="679" y="164"/>
                  </a:lnTo>
                  <a:lnTo>
                    <a:pt x="673" y="154"/>
                  </a:lnTo>
                  <a:lnTo>
                    <a:pt x="667" y="146"/>
                  </a:lnTo>
                  <a:lnTo>
                    <a:pt x="662" y="139"/>
                  </a:lnTo>
                  <a:lnTo>
                    <a:pt x="656" y="131"/>
                  </a:lnTo>
                  <a:lnTo>
                    <a:pt x="650" y="122"/>
                  </a:lnTo>
                  <a:lnTo>
                    <a:pt x="644" y="116"/>
                  </a:lnTo>
                  <a:lnTo>
                    <a:pt x="637" y="108"/>
                  </a:lnTo>
                  <a:lnTo>
                    <a:pt x="631" y="103"/>
                  </a:lnTo>
                  <a:lnTo>
                    <a:pt x="623" y="95"/>
                  </a:lnTo>
                  <a:lnTo>
                    <a:pt x="618" y="88"/>
                  </a:lnTo>
                  <a:lnTo>
                    <a:pt x="610" y="80"/>
                  </a:lnTo>
                  <a:lnTo>
                    <a:pt x="603" y="74"/>
                  </a:lnTo>
                  <a:lnTo>
                    <a:pt x="595" y="67"/>
                  </a:lnTo>
                  <a:lnTo>
                    <a:pt x="589" y="61"/>
                  </a:lnTo>
                  <a:lnTo>
                    <a:pt x="582" y="55"/>
                  </a:lnTo>
                  <a:lnTo>
                    <a:pt x="576" y="50"/>
                  </a:lnTo>
                  <a:lnTo>
                    <a:pt x="566" y="42"/>
                  </a:lnTo>
                  <a:lnTo>
                    <a:pt x="561" y="36"/>
                  </a:lnTo>
                  <a:lnTo>
                    <a:pt x="553" y="31"/>
                  </a:lnTo>
                  <a:lnTo>
                    <a:pt x="546" y="27"/>
                  </a:lnTo>
                  <a:lnTo>
                    <a:pt x="538" y="21"/>
                  </a:lnTo>
                  <a:lnTo>
                    <a:pt x="530" y="15"/>
                  </a:lnTo>
                  <a:lnTo>
                    <a:pt x="523" y="10"/>
                  </a:lnTo>
                  <a:lnTo>
                    <a:pt x="515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5" name="Freeform 37"/>
            <p:cNvSpPr>
              <a:spLocks/>
            </p:cNvSpPr>
            <p:nvPr/>
          </p:nvSpPr>
          <p:spPr bwMode="auto">
            <a:xfrm>
              <a:off x="3379" y="1788"/>
              <a:ext cx="111" cy="196"/>
            </a:xfrm>
            <a:custGeom>
              <a:avLst/>
              <a:gdLst>
                <a:gd name="T0" fmla="*/ 1 w 222"/>
                <a:gd name="T1" fmla="*/ 1 h 391"/>
                <a:gd name="T2" fmla="*/ 0 w 222"/>
                <a:gd name="T3" fmla="*/ 1 h 391"/>
                <a:gd name="T4" fmla="*/ 1 w 222"/>
                <a:gd name="T5" fmla="*/ 1 h 391"/>
                <a:gd name="T6" fmla="*/ 1 w 222"/>
                <a:gd name="T7" fmla="*/ 1 h 391"/>
                <a:gd name="T8" fmla="*/ 1 w 222"/>
                <a:gd name="T9" fmla="*/ 1 h 391"/>
                <a:gd name="T10" fmla="*/ 1 w 222"/>
                <a:gd name="T11" fmla="*/ 1 h 391"/>
                <a:gd name="T12" fmla="*/ 1 w 222"/>
                <a:gd name="T13" fmla="*/ 1 h 391"/>
                <a:gd name="T14" fmla="*/ 1 w 222"/>
                <a:gd name="T15" fmla="*/ 1 h 391"/>
                <a:gd name="T16" fmla="*/ 1 w 222"/>
                <a:gd name="T17" fmla="*/ 1 h 391"/>
                <a:gd name="T18" fmla="*/ 1 w 222"/>
                <a:gd name="T19" fmla="*/ 1 h 391"/>
                <a:gd name="T20" fmla="*/ 1 w 222"/>
                <a:gd name="T21" fmla="*/ 1 h 391"/>
                <a:gd name="T22" fmla="*/ 1 w 222"/>
                <a:gd name="T23" fmla="*/ 1 h 391"/>
                <a:gd name="T24" fmla="*/ 1 w 222"/>
                <a:gd name="T25" fmla="*/ 1 h 391"/>
                <a:gd name="T26" fmla="*/ 1 w 222"/>
                <a:gd name="T27" fmla="*/ 1 h 391"/>
                <a:gd name="T28" fmla="*/ 1 w 222"/>
                <a:gd name="T29" fmla="*/ 1 h 391"/>
                <a:gd name="T30" fmla="*/ 1 w 222"/>
                <a:gd name="T31" fmla="*/ 1 h 391"/>
                <a:gd name="T32" fmla="*/ 1 w 222"/>
                <a:gd name="T33" fmla="*/ 1 h 391"/>
                <a:gd name="T34" fmla="*/ 1 w 222"/>
                <a:gd name="T35" fmla="*/ 1 h 391"/>
                <a:gd name="T36" fmla="*/ 1 w 222"/>
                <a:gd name="T37" fmla="*/ 1 h 391"/>
                <a:gd name="T38" fmla="*/ 1 w 222"/>
                <a:gd name="T39" fmla="*/ 1 h 391"/>
                <a:gd name="T40" fmla="*/ 1 w 222"/>
                <a:gd name="T41" fmla="*/ 1 h 391"/>
                <a:gd name="T42" fmla="*/ 1 w 222"/>
                <a:gd name="T43" fmla="*/ 1 h 391"/>
                <a:gd name="T44" fmla="*/ 1 w 222"/>
                <a:gd name="T45" fmla="*/ 1 h 391"/>
                <a:gd name="T46" fmla="*/ 1 w 222"/>
                <a:gd name="T47" fmla="*/ 1 h 391"/>
                <a:gd name="T48" fmla="*/ 1 w 222"/>
                <a:gd name="T49" fmla="*/ 1 h 391"/>
                <a:gd name="T50" fmla="*/ 1 w 222"/>
                <a:gd name="T51" fmla="*/ 1 h 391"/>
                <a:gd name="T52" fmla="*/ 1 w 222"/>
                <a:gd name="T53" fmla="*/ 1 h 391"/>
                <a:gd name="T54" fmla="*/ 1 w 222"/>
                <a:gd name="T55" fmla="*/ 1 h 391"/>
                <a:gd name="T56" fmla="*/ 1 w 222"/>
                <a:gd name="T57" fmla="*/ 1 h 391"/>
                <a:gd name="T58" fmla="*/ 1 w 222"/>
                <a:gd name="T59" fmla="*/ 1 h 391"/>
                <a:gd name="T60" fmla="*/ 1 w 222"/>
                <a:gd name="T61" fmla="*/ 1 h 391"/>
                <a:gd name="T62" fmla="*/ 1 w 222"/>
                <a:gd name="T63" fmla="*/ 1 h 391"/>
                <a:gd name="T64" fmla="*/ 1 w 222"/>
                <a:gd name="T65" fmla="*/ 1 h 391"/>
                <a:gd name="T66" fmla="*/ 1 w 222"/>
                <a:gd name="T67" fmla="*/ 1 h 391"/>
                <a:gd name="T68" fmla="*/ 1 w 222"/>
                <a:gd name="T69" fmla="*/ 1 h 391"/>
                <a:gd name="T70" fmla="*/ 1 w 222"/>
                <a:gd name="T71" fmla="*/ 1 h 391"/>
                <a:gd name="T72" fmla="*/ 1 w 222"/>
                <a:gd name="T73" fmla="*/ 1 h 391"/>
                <a:gd name="T74" fmla="*/ 1 w 222"/>
                <a:gd name="T75" fmla="*/ 1 h 391"/>
                <a:gd name="T76" fmla="*/ 1 w 222"/>
                <a:gd name="T77" fmla="*/ 1 h 391"/>
                <a:gd name="T78" fmla="*/ 1 w 222"/>
                <a:gd name="T79" fmla="*/ 1 h 391"/>
                <a:gd name="T80" fmla="*/ 1 w 222"/>
                <a:gd name="T81" fmla="*/ 1 h 391"/>
                <a:gd name="T82" fmla="*/ 1 w 222"/>
                <a:gd name="T83" fmla="*/ 1 h 3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91"/>
                <a:gd name="T128" fmla="*/ 222 w 222"/>
                <a:gd name="T129" fmla="*/ 391 h 3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91">
                  <a:moveTo>
                    <a:pt x="17" y="0"/>
                  </a:moveTo>
                  <a:lnTo>
                    <a:pt x="11" y="4"/>
                  </a:lnTo>
                  <a:lnTo>
                    <a:pt x="8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9" y="59"/>
                  </a:lnTo>
                  <a:lnTo>
                    <a:pt x="13" y="64"/>
                  </a:lnTo>
                  <a:lnTo>
                    <a:pt x="15" y="70"/>
                  </a:lnTo>
                  <a:lnTo>
                    <a:pt x="19" y="76"/>
                  </a:lnTo>
                  <a:lnTo>
                    <a:pt x="25" y="82"/>
                  </a:lnTo>
                  <a:lnTo>
                    <a:pt x="27" y="87"/>
                  </a:lnTo>
                  <a:lnTo>
                    <a:pt x="30" y="93"/>
                  </a:lnTo>
                  <a:lnTo>
                    <a:pt x="34" y="99"/>
                  </a:lnTo>
                  <a:lnTo>
                    <a:pt x="38" y="104"/>
                  </a:lnTo>
                  <a:lnTo>
                    <a:pt x="42" y="110"/>
                  </a:lnTo>
                  <a:lnTo>
                    <a:pt x="46" y="116"/>
                  </a:lnTo>
                  <a:lnTo>
                    <a:pt x="47" y="121"/>
                  </a:lnTo>
                  <a:lnTo>
                    <a:pt x="51" y="127"/>
                  </a:lnTo>
                  <a:lnTo>
                    <a:pt x="53" y="133"/>
                  </a:lnTo>
                  <a:lnTo>
                    <a:pt x="57" y="139"/>
                  </a:lnTo>
                  <a:lnTo>
                    <a:pt x="59" y="144"/>
                  </a:lnTo>
                  <a:lnTo>
                    <a:pt x="61" y="150"/>
                  </a:lnTo>
                  <a:lnTo>
                    <a:pt x="61" y="156"/>
                  </a:lnTo>
                  <a:lnTo>
                    <a:pt x="61" y="161"/>
                  </a:lnTo>
                  <a:lnTo>
                    <a:pt x="61" y="167"/>
                  </a:lnTo>
                  <a:lnTo>
                    <a:pt x="61" y="173"/>
                  </a:lnTo>
                  <a:lnTo>
                    <a:pt x="57" y="182"/>
                  </a:lnTo>
                  <a:lnTo>
                    <a:pt x="55" y="190"/>
                  </a:lnTo>
                  <a:lnTo>
                    <a:pt x="55" y="197"/>
                  </a:lnTo>
                  <a:lnTo>
                    <a:pt x="55" y="207"/>
                  </a:lnTo>
                  <a:lnTo>
                    <a:pt x="55" y="213"/>
                  </a:lnTo>
                  <a:lnTo>
                    <a:pt x="57" y="220"/>
                  </a:lnTo>
                  <a:lnTo>
                    <a:pt x="61" y="226"/>
                  </a:lnTo>
                  <a:lnTo>
                    <a:pt x="65" y="234"/>
                  </a:lnTo>
                  <a:lnTo>
                    <a:pt x="66" y="239"/>
                  </a:lnTo>
                  <a:lnTo>
                    <a:pt x="72" y="247"/>
                  </a:lnTo>
                  <a:lnTo>
                    <a:pt x="78" y="253"/>
                  </a:lnTo>
                  <a:lnTo>
                    <a:pt x="84" y="258"/>
                  </a:lnTo>
                  <a:lnTo>
                    <a:pt x="89" y="264"/>
                  </a:lnTo>
                  <a:lnTo>
                    <a:pt x="95" y="270"/>
                  </a:lnTo>
                  <a:lnTo>
                    <a:pt x="101" y="275"/>
                  </a:lnTo>
                  <a:lnTo>
                    <a:pt x="108" y="283"/>
                  </a:lnTo>
                  <a:lnTo>
                    <a:pt x="114" y="287"/>
                  </a:lnTo>
                  <a:lnTo>
                    <a:pt x="120" y="293"/>
                  </a:lnTo>
                  <a:lnTo>
                    <a:pt x="127" y="298"/>
                  </a:lnTo>
                  <a:lnTo>
                    <a:pt x="133" y="304"/>
                  </a:lnTo>
                  <a:lnTo>
                    <a:pt x="141" y="310"/>
                  </a:lnTo>
                  <a:lnTo>
                    <a:pt x="146" y="315"/>
                  </a:lnTo>
                  <a:lnTo>
                    <a:pt x="152" y="321"/>
                  </a:lnTo>
                  <a:lnTo>
                    <a:pt x="160" y="329"/>
                  </a:lnTo>
                  <a:lnTo>
                    <a:pt x="163" y="334"/>
                  </a:lnTo>
                  <a:lnTo>
                    <a:pt x="169" y="342"/>
                  </a:lnTo>
                  <a:lnTo>
                    <a:pt x="173" y="348"/>
                  </a:lnTo>
                  <a:lnTo>
                    <a:pt x="177" y="357"/>
                  </a:lnTo>
                  <a:lnTo>
                    <a:pt x="180" y="365"/>
                  </a:lnTo>
                  <a:lnTo>
                    <a:pt x="182" y="372"/>
                  </a:lnTo>
                  <a:lnTo>
                    <a:pt x="184" y="382"/>
                  </a:lnTo>
                  <a:lnTo>
                    <a:pt x="186" y="391"/>
                  </a:lnTo>
                  <a:lnTo>
                    <a:pt x="194" y="391"/>
                  </a:lnTo>
                  <a:lnTo>
                    <a:pt x="200" y="391"/>
                  </a:lnTo>
                  <a:lnTo>
                    <a:pt x="205" y="391"/>
                  </a:lnTo>
                  <a:lnTo>
                    <a:pt x="213" y="391"/>
                  </a:lnTo>
                  <a:lnTo>
                    <a:pt x="217" y="384"/>
                  </a:lnTo>
                  <a:lnTo>
                    <a:pt x="219" y="376"/>
                  </a:lnTo>
                  <a:lnTo>
                    <a:pt x="220" y="369"/>
                  </a:lnTo>
                  <a:lnTo>
                    <a:pt x="222" y="363"/>
                  </a:lnTo>
                  <a:lnTo>
                    <a:pt x="222" y="353"/>
                  </a:lnTo>
                  <a:lnTo>
                    <a:pt x="222" y="348"/>
                  </a:lnTo>
                  <a:lnTo>
                    <a:pt x="222" y="340"/>
                  </a:lnTo>
                  <a:lnTo>
                    <a:pt x="222" y="332"/>
                  </a:lnTo>
                  <a:lnTo>
                    <a:pt x="219" y="325"/>
                  </a:lnTo>
                  <a:lnTo>
                    <a:pt x="217" y="317"/>
                  </a:lnTo>
                  <a:lnTo>
                    <a:pt x="215" y="310"/>
                  </a:lnTo>
                  <a:lnTo>
                    <a:pt x="213" y="304"/>
                  </a:lnTo>
                  <a:lnTo>
                    <a:pt x="209" y="296"/>
                  </a:lnTo>
                  <a:lnTo>
                    <a:pt x="205" y="291"/>
                  </a:lnTo>
                  <a:lnTo>
                    <a:pt x="201" y="283"/>
                  </a:lnTo>
                  <a:lnTo>
                    <a:pt x="200" y="275"/>
                  </a:lnTo>
                  <a:lnTo>
                    <a:pt x="194" y="268"/>
                  </a:lnTo>
                  <a:lnTo>
                    <a:pt x="190" y="260"/>
                  </a:lnTo>
                  <a:lnTo>
                    <a:pt x="186" y="253"/>
                  </a:lnTo>
                  <a:lnTo>
                    <a:pt x="182" y="247"/>
                  </a:lnTo>
                  <a:lnTo>
                    <a:pt x="179" y="239"/>
                  </a:lnTo>
                  <a:lnTo>
                    <a:pt x="175" y="232"/>
                  </a:lnTo>
                  <a:lnTo>
                    <a:pt x="171" y="224"/>
                  </a:lnTo>
                  <a:lnTo>
                    <a:pt x="169" y="218"/>
                  </a:lnTo>
                  <a:lnTo>
                    <a:pt x="165" y="211"/>
                  </a:lnTo>
                  <a:lnTo>
                    <a:pt x="161" y="203"/>
                  </a:lnTo>
                  <a:lnTo>
                    <a:pt x="158" y="196"/>
                  </a:lnTo>
                  <a:lnTo>
                    <a:pt x="156" y="190"/>
                  </a:lnTo>
                  <a:lnTo>
                    <a:pt x="154" y="182"/>
                  </a:lnTo>
                  <a:lnTo>
                    <a:pt x="152" y="175"/>
                  </a:lnTo>
                  <a:lnTo>
                    <a:pt x="150" y="167"/>
                  </a:lnTo>
                  <a:lnTo>
                    <a:pt x="150" y="161"/>
                  </a:lnTo>
                  <a:lnTo>
                    <a:pt x="146" y="154"/>
                  </a:lnTo>
                  <a:lnTo>
                    <a:pt x="142" y="148"/>
                  </a:lnTo>
                  <a:lnTo>
                    <a:pt x="141" y="142"/>
                  </a:lnTo>
                  <a:lnTo>
                    <a:pt x="137" y="137"/>
                  </a:lnTo>
                  <a:lnTo>
                    <a:pt x="133" y="131"/>
                  </a:lnTo>
                  <a:lnTo>
                    <a:pt x="131" y="125"/>
                  </a:lnTo>
                  <a:lnTo>
                    <a:pt x="127" y="120"/>
                  </a:lnTo>
                  <a:lnTo>
                    <a:pt x="123" y="116"/>
                  </a:lnTo>
                  <a:lnTo>
                    <a:pt x="120" y="110"/>
                  </a:lnTo>
                  <a:lnTo>
                    <a:pt x="116" y="104"/>
                  </a:lnTo>
                  <a:lnTo>
                    <a:pt x="112" y="99"/>
                  </a:lnTo>
                  <a:lnTo>
                    <a:pt x="108" y="93"/>
                  </a:lnTo>
                  <a:lnTo>
                    <a:pt x="101" y="83"/>
                  </a:lnTo>
                  <a:lnTo>
                    <a:pt x="95" y="74"/>
                  </a:lnTo>
                  <a:lnTo>
                    <a:pt x="85" y="62"/>
                  </a:lnTo>
                  <a:lnTo>
                    <a:pt x="76" y="53"/>
                  </a:lnTo>
                  <a:lnTo>
                    <a:pt x="66" y="43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7"/>
                  </a:lnTo>
                  <a:lnTo>
                    <a:pt x="32" y="13"/>
                  </a:lnTo>
                  <a:lnTo>
                    <a:pt x="27" y="9"/>
                  </a:lnTo>
                  <a:lnTo>
                    <a:pt x="23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6" name="Freeform 38"/>
            <p:cNvSpPr>
              <a:spLocks/>
            </p:cNvSpPr>
            <p:nvPr/>
          </p:nvSpPr>
          <p:spPr bwMode="auto">
            <a:xfrm>
              <a:off x="2580" y="1661"/>
              <a:ext cx="67" cy="208"/>
            </a:xfrm>
            <a:custGeom>
              <a:avLst/>
              <a:gdLst>
                <a:gd name="T0" fmla="*/ 0 w 135"/>
                <a:gd name="T1" fmla="*/ 1 h 416"/>
                <a:gd name="T2" fmla="*/ 0 w 135"/>
                <a:gd name="T3" fmla="*/ 1 h 416"/>
                <a:gd name="T4" fmla="*/ 0 w 135"/>
                <a:gd name="T5" fmla="*/ 1 h 416"/>
                <a:gd name="T6" fmla="*/ 0 w 135"/>
                <a:gd name="T7" fmla="*/ 1 h 416"/>
                <a:gd name="T8" fmla="*/ 0 w 135"/>
                <a:gd name="T9" fmla="*/ 1 h 416"/>
                <a:gd name="T10" fmla="*/ 0 w 135"/>
                <a:gd name="T11" fmla="*/ 1 h 416"/>
                <a:gd name="T12" fmla="*/ 0 w 135"/>
                <a:gd name="T13" fmla="*/ 1 h 416"/>
                <a:gd name="T14" fmla="*/ 0 w 135"/>
                <a:gd name="T15" fmla="*/ 1 h 416"/>
                <a:gd name="T16" fmla="*/ 0 w 135"/>
                <a:gd name="T17" fmla="*/ 1 h 416"/>
                <a:gd name="T18" fmla="*/ 0 w 135"/>
                <a:gd name="T19" fmla="*/ 1 h 416"/>
                <a:gd name="T20" fmla="*/ 0 w 135"/>
                <a:gd name="T21" fmla="*/ 1 h 416"/>
                <a:gd name="T22" fmla="*/ 0 w 135"/>
                <a:gd name="T23" fmla="*/ 1 h 416"/>
                <a:gd name="T24" fmla="*/ 0 w 135"/>
                <a:gd name="T25" fmla="*/ 1 h 416"/>
                <a:gd name="T26" fmla="*/ 0 w 135"/>
                <a:gd name="T27" fmla="*/ 1 h 416"/>
                <a:gd name="T28" fmla="*/ 0 w 135"/>
                <a:gd name="T29" fmla="*/ 1 h 416"/>
                <a:gd name="T30" fmla="*/ 0 w 135"/>
                <a:gd name="T31" fmla="*/ 1 h 416"/>
                <a:gd name="T32" fmla="*/ 0 w 135"/>
                <a:gd name="T33" fmla="*/ 1 h 416"/>
                <a:gd name="T34" fmla="*/ 0 w 135"/>
                <a:gd name="T35" fmla="*/ 1 h 416"/>
                <a:gd name="T36" fmla="*/ 0 w 135"/>
                <a:gd name="T37" fmla="*/ 1 h 416"/>
                <a:gd name="T38" fmla="*/ 0 w 135"/>
                <a:gd name="T39" fmla="*/ 1 h 416"/>
                <a:gd name="T40" fmla="*/ 0 w 135"/>
                <a:gd name="T41" fmla="*/ 1 h 416"/>
                <a:gd name="T42" fmla="*/ 0 w 135"/>
                <a:gd name="T43" fmla="*/ 1 h 416"/>
                <a:gd name="T44" fmla="*/ 0 w 135"/>
                <a:gd name="T45" fmla="*/ 1 h 416"/>
                <a:gd name="T46" fmla="*/ 0 w 135"/>
                <a:gd name="T47" fmla="*/ 1 h 416"/>
                <a:gd name="T48" fmla="*/ 0 w 135"/>
                <a:gd name="T49" fmla="*/ 1 h 416"/>
                <a:gd name="T50" fmla="*/ 0 w 135"/>
                <a:gd name="T51" fmla="*/ 1 h 416"/>
                <a:gd name="T52" fmla="*/ 0 w 135"/>
                <a:gd name="T53" fmla="*/ 1 h 416"/>
                <a:gd name="T54" fmla="*/ 0 w 135"/>
                <a:gd name="T55" fmla="*/ 1 h 416"/>
                <a:gd name="T56" fmla="*/ 0 w 135"/>
                <a:gd name="T57" fmla="*/ 1 h 416"/>
                <a:gd name="T58" fmla="*/ 0 w 135"/>
                <a:gd name="T59" fmla="*/ 1 h 416"/>
                <a:gd name="T60" fmla="*/ 0 w 135"/>
                <a:gd name="T61" fmla="*/ 1 h 416"/>
                <a:gd name="T62" fmla="*/ 0 w 135"/>
                <a:gd name="T63" fmla="*/ 1 h 416"/>
                <a:gd name="T64" fmla="*/ 0 w 135"/>
                <a:gd name="T65" fmla="*/ 1 h 416"/>
                <a:gd name="T66" fmla="*/ 0 w 135"/>
                <a:gd name="T67" fmla="*/ 1 h 416"/>
                <a:gd name="T68" fmla="*/ 0 w 135"/>
                <a:gd name="T69" fmla="*/ 1 h 416"/>
                <a:gd name="T70" fmla="*/ 0 w 135"/>
                <a:gd name="T71" fmla="*/ 1 h 416"/>
                <a:gd name="T72" fmla="*/ 0 w 135"/>
                <a:gd name="T73" fmla="*/ 1 h 416"/>
                <a:gd name="T74" fmla="*/ 0 w 135"/>
                <a:gd name="T75" fmla="*/ 1 h 416"/>
                <a:gd name="T76" fmla="*/ 0 w 135"/>
                <a:gd name="T77" fmla="*/ 1 h 416"/>
                <a:gd name="T78" fmla="*/ 0 w 135"/>
                <a:gd name="T79" fmla="*/ 1 h 416"/>
                <a:gd name="T80" fmla="*/ 0 w 135"/>
                <a:gd name="T81" fmla="*/ 1 h 416"/>
                <a:gd name="T82" fmla="*/ 0 w 135"/>
                <a:gd name="T83" fmla="*/ 1 h 416"/>
                <a:gd name="T84" fmla="*/ 0 w 135"/>
                <a:gd name="T85" fmla="*/ 1 h 416"/>
                <a:gd name="T86" fmla="*/ 0 w 135"/>
                <a:gd name="T87" fmla="*/ 1 h 416"/>
                <a:gd name="T88" fmla="*/ 0 w 135"/>
                <a:gd name="T89" fmla="*/ 0 h 4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416"/>
                <a:gd name="T137" fmla="*/ 135 w 135"/>
                <a:gd name="T138" fmla="*/ 416 h 4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416">
                  <a:moveTo>
                    <a:pt x="44" y="0"/>
                  </a:moveTo>
                  <a:lnTo>
                    <a:pt x="35" y="8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0" y="51"/>
                  </a:lnTo>
                  <a:lnTo>
                    <a:pt x="8" y="57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2" y="137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6" y="165"/>
                  </a:lnTo>
                  <a:lnTo>
                    <a:pt x="8" y="173"/>
                  </a:lnTo>
                  <a:lnTo>
                    <a:pt x="8" y="179"/>
                  </a:lnTo>
                  <a:lnTo>
                    <a:pt x="10" y="186"/>
                  </a:lnTo>
                  <a:lnTo>
                    <a:pt x="12" y="194"/>
                  </a:lnTo>
                  <a:lnTo>
                    <a:pt x="14" y="202"/>
                  </a:lnTo>
                  <a:lnTo>
                    <a:pt x="16" y="209"/>
                  </a:lnTo>
                  <a:lnTo>
                    <a:pt x="17" y="217"/>
                  </a:lnTo>
                  <a:lnTo>
                    <a:pt x="17" y="222"/>
                  </a:lnTo>
                  <a:lnTo>
                    <a:pt x="19" y="230"/>
                  </a:lnTo>
                  <a:lnTo>
                    <a:pt x="23" y="236"/>
                  </a:lnTo>
                  <a:lnTo>
                    <a:pt x="23" y="243"/>
                  </a:lnTo>
                  <a:lnTo>
                    <a:pt x="25" y="251"/>
                  </a:lnTo>
                  <a:lnTo>
                    <a:pt x="29" y="259"/>
                  </a:lnTo>
                  <a:lnTo>
                    <a:pt x="31" y="264"/>
                  </a:lnTo>
                  <a:lnTo>
                    <a:pt x="33" y="272"/>
                  </a:lnTo>
                  <a:lnTo>
                    <a:pt x="35" y="279"/>
                  </a:lnTo>
                  <a:lnTo>
                    <a:pt x="36" y="287"/>
                  </a:lnTo>
                  <a:lnTo>
                    <a:pt x="38" y="293"/>
                  </a:lnTo>
                  <a:lnTo>
                    <a:pt x="42" y="300"/>
                  </a:lnTo>
                  <a:lnTo>
                    <a:pt x="44" y="306"/>
                  </a:lnTo>
                  <a:lnTo>
                    <a:pt x="48" y="314"/>
                  </a:lnTo>
                  <a:lnTo>
                    <a:pt x="50" y="319"/>
                  </a:lnTo>
                  <a:lnTo>
                    <a:pt x="52" y="327"/>
                  </a:lnTo>
                  <a:lnTo>
                    <a:pt x="54" y="333"/>
                  </a:lnTo>
                  <a:lnTo>
                    <a:pt x="55" y="340"/>
                  </a:lnTo>
                  <a:lnTo>
                    <a:pt x="57" y="346"/>
                  </a:lnTo>
                  <a:lnTo>
                    <a:pt x="61" y="354"/>
                  </a:lnTo>
                  <a:lnTo>
                    <a:pt x="63" y="359"/>
                  </a:lnTo>
                  <a:lnTo>
                    <a:pt x="65" y="367"/>
                  </a:lnTo>
                  <a:lnTo>
                    <a:pt x="67" y="373"/>
                  </a:lnTo>
                  <a:lnTo>
                    <a:pt x="69" y="380"/>
                  </a:lnTo>
                  <a:lnTo>
                    <a:pt x="71" y="384"/>
                  </a:lnTo>
                  <a:lnTo>
                    <a:pt x="73" y="392"/>
                  </a:lnTo>
                  <a:lnTo>
                    <a:pt x="73" y="397"/>
                  </a:lnTo>
                  <a:lnTo>
                    <a:pt x="74" y="403"/>
                  </a:lnTo>
                  <a:lnTo>
                    <a:pt x="76" y="409"/>
                  </a:lnTo>
                  <a:lnTo>
                    <a:pt x="78" y="416"/>
                  </a:lnTo>
                  <a:lnTo>
                    <a:pt x="84" y="416"/>
                  </a:lnTo>
                  <a:lnTo>
                    <a:pt x="92" y="416"/>
                  </a:lnTo>
                  <a:lnTo>
                    <a:pt x="97" y="416"/>
                  </a:lnTo>
                  <a:lnTo>
                    <a:pt x="103" y="416"/>
                  </a:lnTo>
                  <a:lnTo>
                    <a:pt x="109" y="416"/>
                  </a:lnTo>
                  <a:lnTo>
                    <a:pt x="116" y="416"/>
                  </a:lnTo>
                  <a:lnTo>
                    <a:pt x="122" y="416"/>
                  </a:lnTo>
                  <a:lnTo>
                    <a:pt x="130" y="416"/>
                  </a:lnTo>
                  <a:lnTo>
                    <a:pt x="130" y="409"/>
                  </a:lnTo>
                  <a:lnTo>
                    <a:pt x="132" y="401"/>
                  </a:lnTo>
                  <a:lnTo>
                    <a:pt x="132" y="395"/>
                  </a:lnTo>
                  <a:lnTo>
                    <a:pt x="133" y="390"/>
                  </a:lnTo>
                  <a:lnTo>
                    <a:pt x="133" y="382"/>
                  </a:lnTo>
                  <a:lnTo>
                    <a:pt x="133" y="376"/>
                  </a:lnTo>
                  <a:lnTo>
                    <a:pt x="133" y="369"/>
                  </a:lnTo>
                  <a:lnTo>
                    <a:pt x="135" y="363"/>
                  </a:lnTo>
                  <a:lnTo>
                    <a:pt x="135" y="356"/>
                  </a:lnTo>
                  <a:lnTo>
                    <a:pt x="135" y="350"/>
                  </a:lnTo>
                  <a:lnTo>
                    <a:pt x="135" y="342"/>
                  </a:lnTo>
                  <a:lnTo>
                    <a:pt x="135" y="337"/>
                  </a:lnTo>
                  <a:lnTo>
                    <a:pt x="135" y="329"/>
                  </a:lnTo>
                  <a:lnTo>
                    <a:pt x="135" y="323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3" y="302"/>
                  </a:lnTo>
                  <a:lnTo>
                    <a:pt x="133" y="297"/>
                  </a:lnTo>
                  <a:lnTo>
                    <a:pt x="132" y="289"/>
                  </a:lnTo>
                  <a:lnTo>
                    <a:pt x="132" y="281"/>
                  </a:lnTo>
                  <a:lnTo>
                    <a:pt x="132" y="274"/>
                  </a:lnTo>
                  <a:lnTo>
                    <a:pt x="130" y="268"/>
                  </a:lnTo>
                  <a:lnTo>
                    <a:pt x="130" y="260"/>
                  </a:lnTo>
                  <a:lnTo>
                    <a:pt x="130" y="255"/>
                  </a:lnTo>
                  <a:lnTo>
                    <a:pt x="128" y="247"/>
                  </a:lnTo>
                  <a:lnTo>
                    <a:pt x="126" y="240"/>
                  </a:lnTo>
                  <a:lnTo>
                    <a:pt x="124" y="234"/>
                  </a:lnTo>
                  <a:lnTo>
                    <a:pt x="124" y="226"/>
                  </a:lnTo>
                  <a:lnTo>
                    <a:pt x="122" y="219"/>
                  </a:lnTo>
                  <a:lnTo>
                    <a:pt x="120" y="215"/>
                  </a:lnTo>
                  <a:lnTo>
                    <a:pt x="120" y="207"/>
                  </a:lnTo>
                  <a:lnTo>
                    <a:pt x="118" y="202"/>
                  </a:lnTo>
                  <a:lnTo>
                    <a:pt x="116" y="194"/>
                  </a:lnTo>
                  <a:lnTo>
                    <a:pt x="114" y="186"/>
                  </a:lnTo>
                  <a:lnTo>
                    <a:pt x="112" y="181"/>
                  </a:lnTo>
                  <a:lnTo>
                    <a:pt x="111" y="173"/>
                  </a:lnTo>
                  <a:lnTo>
                    <a:pt x="109" y="165"/>
                  </a:lnTo>
                  <a:lnTo>
                    <a:pt x="107" y="160"/>
                  </a:lnTo>
                  <a:lnTo>
                    <a:pt x="105" y="152"/>
                  </a:lnTo>
                  <a:lnTo>
                    <a:pt x="103" y="146"/>
                  </a:lnTo>
                  <a:lnTo>
                    <a:pt x="101" y="139"/>
                  </a:lnTo>
                  <a:lnTo>
                    <a:pt x="99" y="133"/>
                  </a:lnTo>
                  <a:lnTo>
                    <a:pt x="95" y="127"/>
                  </a:lnTo>
                  <a:lnTo>
                    <a:pt x="93" y="122"/>
                  </a:lnTo>
                  <a:lnTo>
                    <a:pt x="92" y="114"/>
                  </a:lnTo>
                  <a:lnTo>
                    <a:pt x="90" y="108"/>
                  </a:lnTo>
                  <a:lnTo>
                    <a:pt x="88" y="101"/>
                  </a:lnTo>
                  <a:lnTo>
                    <a:pt x="86" y="95"/>
                  </a:lnTo>
                  <a:lnTo>
                    <a:pt x="84" y="89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76" y="70"/>
                  </a:lnTo>
                  <a:lnTo>
                    <a:pt x="73" y="63"/>
                  </a:lnTo>
                  <a:lnTo>
                    <a:pt x="71" y="57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63" y="40"/>
                  </a:lnTo>
                  <a:lnTo>
                    <a:pt x="61" y="34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7" name="Freeform 39"/>
            <p:cNvSpPr>
              <a:spLocks/>
            </p:cNvSpPr>
            <p:nvPr/>
          </p:nvSpPr>
          <p:spPr bwMode="auto">
            <a:xfrm>
              <a:off x="2616" y="1643"/>
              <a:ext cx="54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0 w 108"/>
                <a:gd name="T13" fmla="*/ 1 h 365"/>
                <a:gd name="T14" fmla="*/ 0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365"/>
                <a:gd name="T131" fmla="*/ 108 w 108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365">
                  <a:moveTo>
                    <a:pt x="57" y="0"/>
                  </a:moveTo>
                  <a:lnTo>
                    <a:pt x="47" y="6"/>
                  </a:lnTo>
                  <a:lnTo>
                    <a:pt x="39" y="13"/>
                  </a:lnTo>
                  <a:lnTo>
                    <a:pt x="30" y="21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1" y="57"/>
                  </a:lnTo>
                  <a:lnTo>
                    <a:pt x="9" y="63"/>
                  </a:lnTo>
                  <a:lnTo>
                    <a:pt x="9" y="68"/>
                  </a:lnTo>
                  <a:lnTo>
                    <a:pt x="5" y="72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3" y="89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1" y="106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3" y="161"/>
                  </a:lnTo>
                  <a:lnTo>
                    <a:pt x="3" y="165"/>
                  </a:lnTo>
                  <a:lnTo>
                    <a:pt x="3" y="171"/>
                  </a:lnTo>
                  <a:lnTo>
                    <a:pt x="3" y="179"/>
                  </a:lnTo>
                  <a:lnTo>
                    <a:pt x="5" y="184"/>
                  </a:lnTo>
                  <a:lnTo>
                    <a:pt x="5" y="190"/>
                  </a:lnTo>
                  <a:lnTo>
                    <a:pt x="5" y="196"/>
                  </a:lnTo>
                  <a:lnTo>
                    <a:pt x="7" y="203"/>
                  </a:lnTo>
                  <a:lnTo>
                    <a:pt x="9" y="209"/>
                  </a:lnTo>
                  <a:lnTo>
                    <a:pt x="9" y="215"/>
                  </a:lnTo>
                  <a:lnTo>
                    <a:pt x="11" y="222"/>
                  </a:lnTo>
                  <a:lnTo>
                    <a:pt x="11" y="228"/>
                  </a:lnTo>
                  <a:lnTo>
                    <a:pt x="13" y="234"/>
                  </a:lnTo>
                  <a:lnTo>
                    <a:pt x="13" y="239"/>
                  </a:lnTo>
                  <a:lnTo>
                    <a:pt x="15" y="247"/>
                  </a:lnTo>
                  <a:lnTo>
                    <a:pt x="15" y="253"/>
                  </a:lnTo>
                  <a:lnTo>
                    <a:pt x="17" y="258"/>
                  </a:lnTo>
                  <a:lnTo>
                    <a:pt x="17" y="264"/>
                  </a:lnTo>
                  <a:lnTo>
                    <a:pt x="19" y="270"/>
                  </a:lnTo>
                  <a:lnTo>
                    <a:pt x="19" y="275"/>
                  </a:lnTo>
                  <a:lnTo>
                    <a:pt x="20" y="283"/>
                  </a:lnTo>
                  <a:lnTo>
                    <a:pt x="20" y="289"/>
                  </a:lnTo>
                  <a:lnTo>
                    <a:pt x="22" y="294"/>
                  </a:lnTo>
                  <a:lnTo>
                    <a:pt x="22" y="300"/>
                  </a:lnTo>
                  <a:lnTo>
                    <a:pt x="26" y="306"/>
                  </a:lnTo>
                  <a:lnTo>
                    <a:pt x="26" y="312"/>
                  </a:lnTo>
                  <a:lnTo>
                    <a:pt x="26" y="317"/>
                  </a:lnTo>
                  <a:lnTo>
                    <a:pt x="26" y="323"/>
                  </a:lnTo>
                  <a:lnTo>
                    <a:pt x="28" y="329"/>
                  </a:lnTo>
                  <a:lnTo>
                    <a:pt x="28" y="332"/>
                  </a:lnTo>
                  <a:lnTo>
                    <a:pt x="30" y="338"/>
                  </a:lnTo>
                  <a:lnTo>
                    <a:pt x="30" y="342"/>
                  </a:lnTo>
                  <a:lnTo>
                    <a:pt x="32" y="348"/>
                  </a:lnTo>
                  <a:lnTo>
                    <a:pt x="39" y="348"/>
                  </a:lnTo>
                  <a:lnTo>
                    <a:pt x="49" y="350"/>
                  </a:lnTo>
                  <a:lnTo>
                    <a:pt x="57" y="350"/>
                  </a:lnTo>
                  <a:lnTo>
                    <a:pt x="66" y="353"/>
                  </a:lnTo>
                  <a:lnTo>
                    <a:pt x="74" y="355"/>
                  </a:lnTo>
                  <a:lnTo>
                    <a:pt x="81" y="357"/>
                  </a:lnTo>
                  <a:lnTo>
                    <a:pt x="91" y="361"/>
                  </a:lnTo>
                  <a:lnTo>
                    <a:pt x="100" y="365"/>
                  </a:lnTo>
                  <a:lnTo>
                    <a:pt x="100" y="359"/>
                  </a:lnTo>
                  <a:lnTo>
                    <a:pt x="100" y="353"/>
                  </a:lnTo>
                  <a:lnTo>
                    <a:pt x="100" y="348"/>
                  </a:lnTo>
                  <a:lnTo>
                    <a:pt x="102" y="342"/>
                  </a:lnTo>
                  <a:lnTo>
                    <a:pt x="102" y="336"/>
                  </a:lnTo>
                  <a:lnTo>
                    <a:pt x="102" y="331"/>
                  </a:lnTo>
                  <a:lnTo>
                    <a:pt x="104" y="327"/>
                  </a:lnTo>
                  <a:lnTo>
                    <a:pt x="104" y="321"/>
                  </a:lnTo>
                  <a:lnTo>
                    <a:pt x="104" y="315"/>
                  </a:lnTo>
                  <a:lnTo>
                    <a:pt x="104" y="310"/>
                  </a:lnTo>
                  <a:lnTo>
                    <a:pt x="104" y="304"/>
                  </a:lnTo>
                  <a:lnTo>
                    <a:pt x="106" y="298"/>
                  </a:lnTo>
                  <a:lnTo>
                    <a:pt x="106" y="293"/>
                  </a:lnTo>
                  <a:lnTo>
                    <a:pt x="106" y="287"/>
                  </a:lnTo>
                  <a:lnTo>
                    <a:pt x="106" y="281"/>
                  </a:lnTo>
                  <a:lnTo>
                    <a:pt x="108" y="275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56"/>
                  </a:lnTo>
                  <a:lnTo>
                    <a:pt x="106" y="251"/>
                  </a:lnTo>
                  <a:lnTo>
                    <a:pt x="106" y="245"/>
                  </a:lnTo>
                  <a:lnTo>
                    <a:pt x="106" y="239"/>
                  </a:lnTo>
                  <a:lnTo>
                    <a:pt x="106" y="234"/>
                  </a:lnTo>
                  <a:lnTo>
                    <a:pt x="106" y="228"/>
                  </a:lnTo>
                  <a:lnTo>
                    <a:pt x="106" y="220"/>
                  </a:lnTo>
                  <a:lnTo>
                    <a:pt x="106" y="215"/>
                  </a:lnTo>
                  <a:lnTo>
                    <a:pt x="104" y="209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90"/>
                  </a:lnTo>
                  <a:lnTo>
                    <a:pt x="104" y="184"/>
                  </a:lnTo>
                  <a:lnTo>
                    <a:pt x="104" y="179"/>
                  </a:lnTo>
                  <a:lnTo>
                    <a:pt x="102" y="173"/>
                  </a:lnTo>
                  <a:lnTo>
                    <a:pt x="102" y="165"/>
                  </a:lnTo>
                  <a:lnTo>
                    <a:pt x="100" y="159"/>
                  </a:lnTo>
                  <a:lnTo>
                    <a:pt x="100" y="154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7" y="137"/>
                  </a:lnTo>
                  <a:lnTo>
                    <a:pt x="97" y="131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3" y="112"/>
                  </a:lnTo>
                  <a:lnTo>
                    <a:pt x="93" y="106"/>
                  </a:lnTo>
                  <a:lnTo>
                    <a:pt x="91" y="101"/>
                  </a:lnTo>
                  <a:lnTo>
                    <a:pt x="89" y="95"/>
                  </a:lnTo>
                  <a:lnTo>
                    <a:pt x="89" y="89"/>
                  </a:lnTo>
                  <a:lnTo>
                    <a:pt x="87" y="83"/>
                  </a:lnTo>
                  <a:lnTo>
                    <a:pt x="85" y="78"/>
                  </a:lnTo>
                  <a:lnTo>
                    <a:pt x="83" y="72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78" y="55"/>
                  </a:lnTo>
                  <a:lnTo>
                    <a:pt x="78" y="49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0" y="34"/>
                  </a:lnTo>
                  <a:lnTo>
                    <a:pt x="68" y="28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8" name="Freeform 40"/>
            <p:cNvSpPr>
              <a:spLocks/>
            </p:cNvSpPr>
            <p:nvPr/>
          </p:nvSpPr>
          <p:spPr bwMode="auto">
            <a:xfrm>
              <a:off x="2217" y="2135"/>
              <a:ext cx="82" cy="179"/>
            </a:xfrm>
            <a:custGeom>
              <a:avLst/>
              <a:gdLst>
                <a:gd name="T0" fmla="*/ 0 w 166"/>
                <a:gd name="T1" fmla="*/ 1 h 357"/>
                <a:gd name="T2" fmla="*/ 0 w 166"/>
                <a:gd name="T3" fmla="*/ 1 h 357"/>
                <a:gd name="T4" fmla="*/ 0 w 166"/>
                <a:gd name="T5" fmla="*/ 1 h 357"/>
                <a:gd name="T6" fmla="*/ 0 w 166"/>
                <a:gd name="T7" fmla="*/ 1 h 357"/>
                <a:gd name="T8" fmla="*/ 0 w 166"/>
                <a:gd name="T9" fmla="*/ 1 h 357"/>
                <a:gd name="T10" fmla="*/ 0 w 166"/>
                <a:gd name="T11" fmla="*/ 1 h 357"/>
                <a:gd name="T12" fmla="*/ 0 w 166"/>
                <a:gd name="T13" fmla="*/ 1 h 357"/>
                <a:gd name="T14" fmla="*/ 0 w 166"/>
                <a:gd name="T15" fmla="*/ 1 h 357"/>
                <a:gd name="T16" fmla="*/ 0 w 166"/>
                <a:gd name="T17" fmla="*/ 1 h 357"/>
                <a:gd name="T18" fmla="*/ 0 w 166"/>
                <a:gd name="T19" fmla="*/ 1 h 357"/>
                <a:gd name="T20" fmla="*/ 0 w 166"/>
                <a:gd name="T21" fmla="*/ 1 h 357"/>
                <a:gd name="T22" fmla="*/ 0 w 166"/>
                <a:gd name="T23" fmla="*/ 1 h 357"/>
                <a:gd name="T24" fmla="*/ 0 w 166"/>
                <a:gd name="T25" fmla="*/ 1 h 357"/>
                <a:gd name="T26" fmla="*/ 0 w 166"/>
                <a:gd name="T27" fmla="*/ 1 h 357"/>
                <a:gd name="T28" fmla="*/ 0 w 166"/>
                <a:gd name="T29" fmla="*/ 1 h 357"/>
                <a:gd name="T30" fmla="*/ 0 w 166"/>
                <a:gd name="T31" fmla="*/ 1 h 357"/>
                <a:gd name="T32" fmla="*/ 0 w 166"/>
                <a:gd name="T33" fmla="*/ 1 h 357"/>
                <a:gd name="T34" fmla="*/ 0 w 166"/>
                <a:gd name="T35" fmla="*/ 1 h 357"/>
                <a:gd name="T36" fmla="*/ 0 w 166"/>
                <a:gd name="T37" fmla="*/ 1 h 357"/>
                <a:gd name="T38" fmla="*/ 0 w 166"/>
                <a:gd name="T39" fmla="*/ 1 h 357"/>
                <a:gd name="T40" fmla="*/ 0 w 166"/>
                <a:gd name="T41" fmla="*/ 1 h 357"/>
                <a:gd name="T42" fmla="*/ 0 w 166"/>
                <a:gd name="T43" fmla="*/ 1 h 357"/>
                <a:gd name="T44" fmla="*/ 0 w 166"/>
                <a:gd name="T45" fmla="*/ 1 h 357"/>
                <a:gd name="T46" fmla="*/ 0 w 166"/>
                <a:gd name="T47" fmla="*/ 1 h 357"/>
                <a:gd name="T48" fmla="*/ 0 w 166"/>
                <a:gd name="T49" fmla="*/ 1 h 357"/>
                <a:gd name="T50" fmla="*/ 0 w 166"/>
                <a:gd name="T51" fmla="*/ 1 h 357"/>
                <a:gd name="T52" fmla="*/ 0 w 166"/>
                <a:gd name="T53" fmla="*/ 1 h 357"/>
                <a:gd name="T54" fmla="*/ 0 w 166"/>
                <a:gd name="T55" fmla="*/ 1 h 357"/>
                <a:gd name="T56" fmla="*/ 0 w 166"/>
                <a:gd name="T57" fmla="*/ 1 h 357"/>
                <a:gd name="T58" fmla="*/ 0 w 166"/>
                <a:gd name="T59" fmla="*/ 1 h 357"/>
                <a:gd name="T60" fmla="*/ 0 w 166"/>
                <a:gd name="T61" fmla="*/ 1 h 357"/>
                <a:gd name="T62" fmla="*/ 0 w 166"/>
                <a:gd name="T63" fmla="*/ 1 h 357"/>
                <a:gd name="T64" fmla="*/ 0 w 166"/>
                <a:gd name="T65" fmla="*/ 1 h 357"/>
                <a:gd name="T66" fmla="*/ 0 w 166"/>
                <a:gd name="T67" fmla="*/ 1 h 357"/>
                <a:gd name="T68" fmla="*/ 0 w 166"/>
                <a:gd name="T69" fmla="*/ 1 h 357"/>
                <a:gd name="T70" fmla="*/ 0 w 166"/>
                <a:gd name="T71" fmla="*/ 1 h 357"/>
                <a:gd name="T72" fmla="*/ 0 w 166"/>
                <a:gd name="T73" fmla="*/ 1 h 357"/>
                <a:gd name="T74" fmla="*/ 0 w 166"/>
                <a:gd name="T75" fmla="*/ 1 h 357"/>
                <a:gd name="T76" fmla="*/ 0 w 166"/>
                <a:gd name="T77" fmla="*/ 1 h 357"/>
                <a:gd name="T78" fmla="*/ 0 w 166"/>
                <a:gd name="T79" fmla="*/ 1 h 357"/>
                <a:gd name="T80" fmla="*/ 0 w 166"/>
                <a:gd name="T81" fmla="*/ 1 h 357"/>
                <a:gd name="T82" fmla="*/ 0 w 166"/>
                <a:gd name="T83" fmla="*/ 1 h 357"/>
                <a:gd name="T84" fmla="*/ 0 w 166"/>
                <a:gd name="T85" fmla="*/ 1 h 357"/>
                <a:gd name="T86" fmla="*/ 0 w 166"/>
                <a:gd name="T87" fmla="*/ 1 h 357"/>
                <a:gd name="T88" fmla="*/ 0 w 166"/>
                <a:gd name="T89" fmla="*/ 1 h 357"/>
                <a:gd name="T90" fmla="*/ 0 w 166"/>
                <a:gd name="T91" fmla="*/ 1 h 357"/>
                <a:gd name="T92" fmla="*/ 0 w 166"/>
                <a:gd name="T93" fmla="*/ 1 h 357"/>
                <a:gd name="T94" fmla="*/ 0 w 166"/>
                <a:gd name="T95" fmla="*/ 1 h 357"/>
                <a:gd name="T96" fmla="*/ 0 w 166"/>
                <a:gd name="T97" fmla="*/ 1 h 357"/>
                <a:gd name="T98" fmla="*/ 0 w 166"/>
                <a:gd name="T99" fmla="*/ 1 h 357"/>
                <a:gd name="T100" fmla="*/ 0 w 166"/>
                <a:gd name="T101" fmla="*/ 1 h 357"/>
                <a:gd name="T102" fmla="*/ 0 w 166"/>
                <a:gd name="T103" fmla="*/ 1 h 357"/>
                <a:gd name="T104" fmla="*/ 0 w 166"/>
                <a:gd name="T105" fmla="*/ 1 h 357"/>
                <a:gd name="T106" fmla="*/ 0 w 166"/>
                <a:gd name="T107" fmla="*/ 1 h 357"/>
                <a:gd name="T108" fmla="*/ 0 w 166"/>
                <a:gd name="T109" fmla="*/ 1 h 357"/>
                <a:gd name="T110" fmla="*/ 0 w 166"/>
                <a:gd name="T111" fmla="*/ 1 h 357"/>
                <a:gd name="T112" fmla="*/ 0 w 166"/>
                <a:gd name="T113" fmla="*/ 1 h 357"/>
                <a:gd name="T114" fmla="*/ 0 w 166"/>
                <a:gd name="T115" fmla="*/ 1 h 357"/>
                <a:gd name="T116" fmla="*/ 0 w 166"/>
                <a:gd name="T117" fmla="*/ 1 h 357"/>
                <a:gd name="T118" fmla="*/ 0 w 166"/>
                <a:gd name="T119" fmla="*/ 1 h 357"/>
                <a:gd name="T120" fmla="*/ 0 w 166"/>
                <a:gd name="T121" fmla="*/ 1 h 357"/>
                <a:gd name="T122" fmla="*/ 0 w 166"/>
                <a:gd name="T123" fmla="*/ 1 h 357"/>
                <a:gd name="T124" fmla="*/ 0 w 166"/>
                <a:gd name="T125" fmla="*/ 0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357"/>
                <a:gd name="T191" fmla="*/ 166 w 166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357">
                  <a:moveTo>
                    <a:pt x="33" y="0"/>
                  </a:moveTo>
                  <a:lnTo>
                    <a:pt x="27" y="3"/>
                  </a:lnTo>
                  <a:lnTo>
                    <a:pt x="23" y="9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12" y="28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2" y="142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4" y="178"/>
                  </a:lnTo>
                  <a:lnTo>
                    <a:pt x="6" y="188"/>
                  </a:lnTo>
                  <a:lnTo>
                    <a:pt x="6" y="195"/>
                  </a:lnTo>
                  <a:lnTo>
                    <a:pt x="8" y="205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0" y="228"/>
                  </a:lnTo>
                  <a:lnTo>
                    <a:pt x="10" y="237"/>
                  </a:lnTo>
                  <a:lnTo>
                    <a:pt x="10" y="245"/>
                  </a:lnTo>
                  <a:lnTo>
                    <a:pt x="12" y="254"/>
                  </a:lnTo>
                  <a:lnTo>
                    <a:pt x="10" y="260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0" y="279"/>
                  </a:lnTo>
                  <a:lnTo>
                    <a:pt x="12" y="283"/>
                  </a:lnTo>
                  <a:lnTo>
                    <a:pt x="14" y="289"/>
                  </a:lnTo>
                  <a:lnTo>
                    <a:pt x="15" y="294"/>
                  </a:lnTo>
                  <a:lnTo>
                    <a:pt x="19" y="300"/>
                  </a:lnTo>
                  <a:lnTo>
                    <a:pt x="25" y="308"/>
                  </a:lnTo>
                  <a:lnTo>
                    <a:pt x="34" y="317"/>
                  </a:lnTo>
                  <a:lnTo>
                    <a:pt x="38" y="321"/>
                  </a:lnTo>
                  <a:lnTo>
                    <a:pt x="44" y="325"/>
                  </a:lnTo>
                  <a:lnTo>
                    <a:pt x="50" y="328"/>
                  </a:lnTo>
                  <a:lnTo>
                    <a:pt x="55" y="332"/>
                  </a:lnTo>
                  <a:lnTo>
                    <a:pt x="61" y="334"/>
                  </a:lnTo>
                  <a:lnTo>
                    <a:pt x="67" y="336"/>
                  </a:lnTo>
                  <a:lnTo>
                    <a:pt x="72" y="340"/>
                  </a:lnTo>
                  <a:lnTo>
                    <a:pt x="80" y="342"/>
                  </a:lnTo>
                  <a:lnTo>
                    <a:pt x="86" y="344"/>
                  </a:lnTo>
                  <a:lnTo>
                    <a:pt x="91" y="346"/>
                  </a:lnTo>
                  <a:lnTo>
                    <a:pt x="99" y="348"/>
                  </a:lnTo>
                  <a:lnTo>
                    <a:pt x="107" y="349"/>
                  </a:lnTo>
                  <a:lnTo>
                    <a:pt x="112" y="351"/>
                  </a:lnTo>
                  <a:lnTo>
                    <a:pt x="118" y="351"/>
                  </a:lnTo>
                  <a:lnTo>
                    <a:pt x="126" y="353"/>
                  </a:lnTo>
                  <a:lnTo>
                    <a:pt x="131" y="355"/>
                  </a:lnTo>
                  <a:lnTo>
                    <a:pt x="137" y="355"/>
                  </a:lnTo>
                  <a:lnTo>
                    <a:pt x="143" y="355"/>
                  </a:lnTo>
                  <a:lnTo>
                    <a:pt x="149" y="355"/>
                  </a:lnTo>
                  <a:lnTo>
                    <a:pt x="156" y="357"/>
                  </a:lnTo>
                  <a:lnTo>
                    <a:pt x="158" y="348"/>
                  </a:lnTo>
                  <a:lnTo>
                    <a:pt x="162" y="338"/>
                  </a:lnTo>
                  <a:lnTo>
                    <a:pt x="162" y="328"/>
                  </a:lnTo>
                  <a:lnTo>
                    <a:pt x="164" y="321"/>
                  </a:lnTo>
                  <a:lnTo>
                    <a:pt x="164" y="311"/>
                  </a:lnTo>
                  <a:lnTo>
                    <a:pt x="166" y="304"/>
                  </a:lnTo>
                  <a:lnTo>
                    <a:pt x="166" y="294"/>
                  </a:lnTo>
                  <a:lnTo>
                    <a:pt x="166" y="287"/>
                  </a:lnTo>
                  <a:lnTo>
                    <a:pt x="166" y="279"/>
                  </a:lnTo>
                  <a:lnTo>
                    <a:pt x="164" y="271"/>
                  </a:lnTo>
                  <a:lnTo>
                    <a:pt x="164" y="262"/>
                  </a:lnTo>
                  <a:lnTo>
                    <a:pt x="162" y="254"/>
                  </a:lnTo>
                  <a:lnTo>
                    <a:pt x="160" y="245"/>
                  </a:lnTo>
                  <a:lnTo>
                    <a:pt x="158" y="237"/>
                  </a:lnTo>
                  <a:lnTo>
                    <a:pt x="156" y="230"/>
                  </a:lnTo>
                  <a:lnTo>
                    <a:pt x="156" y="222"/>
                  </a:lnTo>
                  <a:lnTo>
                    <a:pt x="152" y="213"/>
                  </a:lnTo>
                  <a:lnTo>
                    <a:pt x="150" y="205"/>
                  </a:lnTo>
                  <a:lnTo>
                    <a:pt x="149" y="197"/>
                  </a:lnTo>
                  <a:lnTo>
                    <a:pt x="147" y="190"/>
                  </a:lnTo>
                  <a:lnTo>
                    <a:pt x="145" y="180"/>
                  </a:lnTo>
                  <a:lnTo>
                    <a:pt x="145" y="173"/>
                  </a:lnTo>
                  <a:lnTo>
                    <a:pt x="143" y="163"/>
                  </a:lnTo>
                  <a:lnTo>
                    <a:pt x="143" y="156"/>
                  </a:lnTo>
                  <a:lnTo>
                    <a:pt x="141" y="146"/>
                  </a:lnTo>
                  <a:lnTo>
                    <a:pt x="141" y="138"/>
                  </a:lnTo>
                  <a:lnTo>
                    <a:pt x="141" y="129"/>
                  </a:lnTo>
                  <a:lnTo>
                    <a:pt x="141" y="121"/>
                  </a:lnTo>
                  <a:lnTo>
                    <a:pt x="141" y="112"/>
                  </a:lnTo>
                  <a:lnTo>
                    <a:pt x="143" y="104"/>
                  </a:lnTo>
                  <a:lnTo>
                    <a:pt x="145" y="97"/>
                  </a:lnTo>
                  <a:lnTo>
                    <a:pt x="147" y="87"/>
                  </a:lnTo>
                  <a:lnTo>
                    <a:pt x="143" y="79"/>
                  </a:lnTo>
                  <a:lnTo>
                    <a:pt x="139" y="70"/>
                  </a:lnTo>
                  <a:lnTo>
                    <a:pt x="133" y="62"/>
                  </a:lnTo>
                  <a:lnTo>
                    <a:pt x="129" y="53"/>
                  </a:lnTo>
                  <a:lnTo>
                    <a:pt x="122" y="62"/>
                  </a:lnTo>
                  <a:lnTo>
                    <a:pt x="114" y="72"/>
                  </a:lnTo>
                  <a:lnTo>
                    <a:pt x="105" y="79"/>
                  </a:lnTo>
                  <a:lnTo>
                    <a:pt x="95" y="87"/>
                  </a:lnTo>
                  <a:lnTo>
                    <a:pt x="84" y="91"/>
                  </a:lnTo>
                  <a:lnTo>
                    <a:pt x="74" y="97"/>
                  </a:lnTo>
                  <a:lnTo>
                    <a:pt x="69" y="97"/>
                  </a:lnTo>
                  <a:lnTo>
                    <a:pt x="63" y="98"/>
                  </a:lnTo>
                  <a:lnTo>
                    <a:pt x="59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0" y="87"/>
                  </a:lnTo>
                  <a:lnTo>
                    <a:pt x="48" y="81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48" y="60"/>
                  </a:lnTo>
                  <a:lnTo>
                    <a:pt x="48" y="53"/>
                  </a:lnTo>
                  <a:lnTo>
                    <a:pt x="50" y="47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6" y="15"/>
                  </a:lnTo>
                  <a:lnTo>
                    <a:pt x="42" y="9"/>
                  </a:lnTo>
                  <a:lnTo>
                    <a:pt x="3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9" name="Freeform 41"/>
            <p:cNvSpPr>
              <a:spLocks/>
            </p:cNvSpPr>
            <p:nvPr/>
          </p:nvSpPr>
          <p:spPr bwMode="auto">
            <a:xfrm>
              <a:off x="2246" y="2252"/>
              <a:ext cx="32" cy="38"/>
            </a:xfrm>
            <a:custGeom>
              <a:avLst/>
              <a:gdLst>
                <a:gd name="T0" fmla="*/ 0 w 65"/>
                <a:gd name="T1" fmla="*/ 0 h 76"/>
                <a:gd name="T2" fmla="*/ 0 w 65"/>
                <a:gd name="T3" fmla="*/ 1 h 76"/>
                <a:gd name="T4" fmla="*/ 0 w 65"/>
                <a:gd name="T5" fmla="*/ 1 h 76"/>
                <a:gd name="T6" fmla="*/ 0 w 65"/>
                <a:gd name="T7" fmla="*/ 1 h 76"/>
                <a:gd name="T8" fmla="*/ 0 w 65"/>
                <a:gd name="T9" fmla="*/ 1 h 76"/>
                <a:gd name="T10" fmla="*/ 0 w 65"/>
                <a:gd name="T11" fmla="*/ 1 h 76"/>
                <a:gd name="T12" fmla="*/ 0 w 65"/>
                <a:gd name="T13" fmla="*/ 1 h 76"/>
                <a:gd name="T14" fmla="*/ 0 w 65"/>
                <a:gd name="T15" fmla="*/ 1 h 76"/>
                <a:gd name="T16" fmla="*/ 0 w 65"/>
                <a:gd name="T17" fmla="*/ 1 h 76"/>
                <a:gd name="T18" fmla="*/ 0 w 65"/>
                <a:gd name="T19" fmla="*/ 1 h 76"/>
                <a:gd name="T20" fmla="*/ 0 w 65"/>
                <a:gd name="T21" fmla="*/ 1 h 76"/>
                <a:gd name="T22" fmla="*/ 0 w 65"/>
                <a:gd name="T23" fmla="*/ 1 h 76"/>
                <a:gd name="T24" fmla="*/ 0 w 65"/>
                <a:gd name="T25" fmla="*/ 1 h 76"/>
                <a:gd name="T26" fmla="*/ 0 w 65"/>
                <a:gd name="T27" fmla="*/ 1 h 76"/>
                <a:gd name="T28" fmla="*/ 0 w 65"/>
                <a:gd name="T29" fmla="*/ 1 h 76"/>
                <a:gd name="T30" fmla="*/ 0 w 65"/>
                <a:gd name="T31" fmla="*/ 1 h 76"/>
                <a:gd name="T32" fmla="*/ 0 w 65"/>
                <a:gd name="T33" fmla="*/ 1 h 76"/>
                <a:gd name="T34" fmla="*/ 0 w 65"/>
                <a:gd name="T35" fmla="*/ 1 h 76"/>
                <a:gd name="T36" fmla="*/ 0 w 65"/>
                <a:gd name="T37" fmla="*/ 1 h 76"/>
                <a:gd name="T38" fmla="*/ 0 w 65"/>
                <a:gd name="T39" fmla="*/ 1 h 76"/>
                <a:gd name="T40" fmla="*/ 0 w 65"/>
                <a:gd name="T41" fmla="*/ 1 h 76"/>
                <a:gd name="T42" fmla="*/ 0 w 65"/>
                <a:gd name="T43" fmla="*/ 1 h 76"/>
                <a:gd name="T44" fmla="*/ 0 w 65"/>
                <a:gd name="T45" fmla="*/ 1 h 76"/>
                <a:gd name="T46" fmla="*/ 0 w 65"/>
                <a:gd name="T47" fmla="*/ 1 h 76"/>
                <a:gd name="T48" fmla="*/ 0 w 65"/>
                <a:gd name="T49" fmla="*/ 1 h 76"/>
                <a:gd name="T50" fmla="*/ 0 w 65"/>
                <a:gd name="T51" fmla="*/ 1 h 76"/>
                <a:gd name="T52" fmla="*/ 0 w 65"/>
                <a:gd name="T53" fmla="*/ 1 h 76"/>
                <a:gd name="T54" fmla="*/ 0 w 65"/>
                <a:gd name="T55" fmla="*/ 1 h 76"/>
                <a:gd name="T56" fmla="*/ 0 w 65"/>
                <a:gd name="T57" fmla="*/ 1 h 76"/>
                <a:gd name="T58" fmla="*/ 0 w 65"/>
                <a:gd name="T59" fmla="*/ 0 h 76"/>
                <a:gd name="T60" fmla="*/ 0 w 65"/>
                <a:gd name="T61" fmla="*/ 0 h 76"/>
                <a:gd name="T62" fmla="*/ 0 w 65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76"/>
                <a:gd name="T98" fmla="*/ 65 w 65"/>
                <a:gd name="T99" fmla="*/ 76 h 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7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7"/>
                  </a:lnTo>
                  <a:lnTo>
                    <a:pt x="12" y="42"/>
                  </a:lnTo>
                  <a:lnTo>
                    <a:pt x="15" y="50"/>
                  </a:lnTo>
                  <a:lnTo>
                    <a:pt x="23" y="57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6" y="73"/>
                  </a:lnTo>
                  <a:lnTo>
                    <a:pt x="51" y="75"/>
                  </a:lnTo>
                  <a:lnTo>
                    <a:pt x="59" y="76"/>
                  </a:lnTo>
                  <a:lnTo>
                    <a:pt x="63" y="67"/>
                  </a:lnTo>
                  <a:lnTo>
                    <a:pt x="65" y="59"/>
                  </a:lnTo>
                  <a:lnTo>
                    <a:pt x="65" y="52"/>
                  </a:lnTo>
                  <a:lnTo>
                    <a:pt x="65" y="48"/>
                  </a:lnTo>
                  <a:lnTo>
                    <a:pt x="63" y="40"/>
                  </a:lnTo>
                  <a:lnTo>
                    <a:pt x="59" y="35"/>
                  </a:lnTo>
                  <a:lnTo>
                    <a:pt x="53" y="29"/>
                  </a:lnTo>
                  <a:lnTo>
                    <a:pt x="50" y="25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9" y="12"/>
                  </a:lnTo>
                  <a:lnTo>
                    <a:pt x="23" y="8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0" name="Freeform 42"/>
            <p:cNvSpPr>
              <a:spLocks/>
            </p:cNvSpPr>
            <p:nvPr/>
          </p:nvSpPr>
          <p:spPr bwMode="auto">
            <a:xfrm>
              <a:off x="2642" y="1659"/>
              <a:ext cx="31" cy="150"/>
            </a:xfrm>
            <a:custGeom>
              <a:avLst/>
              <a:gdLst>
                <a:gd name="T0" fmla="*/ 1 w 61"/>
                <a:gd name="T1" fmla="*/ 0 h 301"/>
                <a:gd name="T2" fmla="*/ 1 w 61"/>
                <a:gd name="T3" fmla="*/ 0 h 301"/>
                <a:gd name="T4" fmla="*/ 1 w 61"/>
                <a:gd name="T5" fmla="*/ 0 h 301"/>
                <a:gd name="T6" fmla="*/ 1 w 61"/>
                <a:gd name="T7" fmla="*/ 0 h 301"/>
                <a:gd name="T8" fmla="*/ 1 w 61"/>
                <a:gd name="T9" fmla="*/ 0 h 301"/>
                <a:gd name="T10" fmla="*/ 0 w 61"/>
                <a:gd name="T11" fmla="*/ 0 h 301"/>
                <a:gd name="T12" fmla="*/ 0 w 61"/>
                <a:gd name="T13" fmla="*/ 0 h 301"/>
                <a:gd name="T14" fmla="*/ 0 w 61"/>
                <a:gd name="T15" fmla="*/ 0 h 301"/>
                <a:gd name="T16" fmla="*/ 1 w 61"/>
                <a:gd name="T17" fmla="*/ 0 h 301"/>
                <a:gd name="T18" fmla="*/ 1 w 61"/>
                <a:gd name="T19" fmla="*/ 0 h 301"/>
                <a:gd name="T20" fmla="*/ 1 w 61"/>
                <a:gd name="T21" fmla="*/ 0 h 301"/>
                <a:gd name="T22" fmla="*/ 1 w 61"/>
                <a:gd name="T23" fmla="*/ 0 h 301"/>
                <a:gd name="T24" fmla="*/ 1 w 61"/>
                <a:gd name="T25" fmla="*/ 0 h 301"/>
                <a:gd name="T26" fmla="*/ 1 w 61"/>
                <a:gd name="T27" fmla="*/ 0 h 301"/>
                <a:gd name="T28" fmla="*/ 1 w 61"/>
                <a:gd name="T29" fmla="*/ 0 h 301"/>
                <a:gd name="T30" fmla="*/ 1 w 61"/>
                <a:gd name="T31" fmla="*/ 0 h 301"/>
                <a:gd name="T32" fmla="*/ 1 w 61"/>
                <a:gd name="T33" fmla="*/ 0 h 301"/>
                <a:gd name="T34" fmla="*/ 1 w 61"/>
                <a:gd name="T35" fmla="*/ 0 h 301"/>
                <a:gd name="T36" fmla="*/ 1 w 61"/>
                <a:gd name="T37" fmla="*/ 0 h 301"/>
                <a:gd name="T38" fmla="*/ 1 w 61"/>
                <a:gd name="T39" fmla="*/ 0 h 301"/>
                <a:gd name="T40" fmla="*/ 1 w 61"/>
                <a:gd name="T41" fmla="*/ 0 h 301"/>
                <a:gd name="T42" fmla="*/ 1 w 61"/>
                <a:gd name="T43" fmla="*/ 0 h 301"/>
                <a:gd name="T44" fmla="*/ 1 w 61"/>
                <a:gd name="T45" fmla="*/ 0 h 301"/>
                <a:gd name="T46" fmla="*/ 1 w 61"/>
                <a:gd name="T47" fmla="*/ 0 h 301"/>
                <a:gd name="T48" fmla="*/ 1 w 61"/>
                <a:gd name="T49" fmla="*/ 0 h 301"/>
                <a:gd name="T50" fmla="*/ 1 w 61"/>
                <a:gd name="T51" fmla="*/ 0 h 301"/>
                <a:gd name="T52" fmla="*/ 1 w 61"/>
                <a:gd name="T53" fmla="*/ 0 h 301"/>
                <a:gd name="T54" fmla="*/ 1 w 61"/>
                <a:gd name="T55" fmla="*/ 0 h 301"/>
                <a:gd name="T56" fmla="*/ 1 w 61"/>
                <a:gd name="T57" fmla="*/ 0 h 301"/>
                <a:gd name="T58" fmla="*/ 1 w 61"/>
                <a:gd name="T59" fmla="*/ 0 h 301"/>
                <a:gd name="T60" fmla="*/ 1 w 61"/>
                <a:gd name="T61" fmla="*/ 0 h 301"/>
                <a:gd name="T62" fmla="*/ 1 w 61"/>
                <a:gd name="T63" fmla="*/ 0 h 301"/>
                <a:gd name="T64" fmla="*/ 1 w 61"/>
                <a:gd name="T65" fmla="*/ 0 h 301"/>
                <a:gd name="T66" fmla="*/ 1 w 61"/>
                <a:gd name="T67" fmla="*/ 0 h 301"/>
                <a:gd name="T68" fmla="*/ 1 w 61"/>
                <a:gd name="T69" fmla="*/ 0 h 301"/>
                <a:gd name="T70" fmla="*/ 1 w 61"/>
                <a:gd name="T71" fmla="*/ 0 h 301"/>
                <a:gd name="T72" fmla="*/ 1 w 61"/>
                <a:gd name="T73" fmla="*/ 0 h 301"/>
                <a:gd name="T74" fmla="*/ 1 w 61"/>
                <a:gd name="T75" fmla="*/ 0 h 301"/>
                <a:gd name="T76" fmla="*/ 1 w 61"/>
                <a:gd name="T77" fmla="*/ 0 h 301"/>
                <a:gd name="T78" fmla="*/ 1 w 61"/>
                <a:gd name="T79" fmla="*/ 0 h 301"/>
                <a:gd name="T80" fmla="*/ 1 w 61"/>
                <a:gd name="T81" fmla="*/ 0 h 301"/>
                <a:gd name="T82" fmla="*/ 1 w 61"/>
                <a:gd name="T83" fmla="*/ 0 h 301"/>
                <a:gd name="T84" fmla="*/ 1 w 61"/>
                <a:gd name="T85" fmla="*/ 0 h 3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301"/>
                <a:gd name="T131" fmla="*/ 61 w 61"/>
                <a:gd name="T132" fmla="*/ 301 h 3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301">
                  <a:moveTo>
                    <a:pt x="30" y="0"/>
                  </a:moveTo>
                  <a:lnTo>
                    <a:pt x="25" y="2"/>
                  </a:lnTo>
                  <a:lnTo>
                    <a:pt x="21" y="8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9" y="21"/>
                  </a:lnTo>
                  <a:lnTo>
                    <a:pt x="7" y="27"/>
                  </a:lnTo>
                  <a:lnTo>
                    <a:pt x="6" y="33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2" y="105"/>
                  </a:lnTo>
                  <a:lnTo>
                    <a:pt x="2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4" y="139"/>
                  </a:lnTo>
                  <a:lnTo>
                    <a:pt x="6" y="147"/>
                  </a:lnTo>
                  <a:lnTo>
                    <a:pt x="6" y="154"/>
                  </a:lnTo>
                  <a:lnTo>
                    <a:pt x="6" y="160"/>
                  </a:lnTo>
                  <a:lnTo>
                    <a:pt x="6" y="168"/>
                  </a:lnTo>
                  <a:lnTo>
                    <a:pt x="6" y="175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4" y="192"/>
                  </a:lnTo>
                  <a:lnTo>
                    <a:pt x="4" y="200"/>
                  </a:lnTo>
                  <a:lnTo>
                    <a:pt x="4" y="204"/>
                  </a:lnTo>
                  <a:lnTo>
                    <a:pt x="6" y="209"/>
                  </a:lnTo>
                  <a:lnTo>
                    <a:pt x="6" y="215"/>
                  </a:lnTo>
                  <a:lnTo>
                    <a:pt x="9" y="221"/>
                  </a:lnTo>
                  <a:lnTo>
                    <a:pt x="9" y="228"/>
                  </a:lnTo>
                  <a:lnTo>
                    <a:pt x="11" y="236"/>
                  </a:lnTo>
                  <a:lnTo>
                    <a:pt x="13" y="244"/>
                  </a:lnTo>
                  <a:lnTo>
                    <a:pt x="17" y="253"/>
                  </a:lnTo>
                  <a:lnTo>
                    <a:pt x="19" y="261"/>
                  </a:lnTo>
                  <a:lnTo>
                    <a:pt x="21" y="268"/>
                  </a:lnTo>
                  <a:lnTo>
                    <a:pt x="23" y="276"/>
                  </a:lnTo>
                  <a:lnTo>
                    <a:pt x="26" y="283"/>
                  </a:lnTo>
                  <a:lnTo>
                    <a:pt x="28" y="287"/>
                  </a:lnTo>
                  <a:lnTo>
                    <a:pt x="30" y="293"/>
                  </a:lnTo>
                  <a:lnTo>
                    <a:pt x="32" y="299"/>
                  </a:lnTo>
                  <a:lnTo>
                    <a:pt x="34" y="301"/>
                  </a:lnTo>
                  <a:lnTo>
                    <a:pt x="40" y="295"/>
                  </a:lnTo>
                  <a:lnTo>
                    <a:pt x="47" y="291"/>
                  </a:lnTo>
                  <a:lnTo>
                    <a:pt x="53" y="285"/>
                  </a:lnTo>
                  <a:lnTo>
                    <a:pt x="61" y="280"/>
                  </a:lnTo>
                  <a:lnTo>
                    <a:pt x="57" y="270"/>
                  </a:lnTo>
                  <a:lnTo>
                    <a:pt x="55" y="263"/>
                  </a:lnTo>
                  <a:lnTo>
                    <a:pt x="53" y="253"/>
                  </a:lnTo>
                  <a:lnTo>
                    <a:pt x="51" y="245"/>
                  </a:lnTo>
                  <a:lnTo>
                    <a:pt x="49" y="236"/>
                  </a:lnTo>
                  <a:lnTo>
                    <a:pt x="47" y="226"/>
                  </a:lnTo>
                  <a:lnTo>
                    <a:pt x="47" y="219"/>
                  </a:lnTo>
                  <a:lnTo>
                    <a:pt x="47" y="209"/>
                  </a:lnTo>
                  <a:lnTo>
                    <a:pt x="47" y="200"/>
                  </a:lnTo>
                  <a:lnTo>
                    <a:pt x="47" y="190"/>
                  </a:lnTo>
                  <a:lnTo>
                    <a:pt x="47" y="183"/>
                  </a:lnTo>
                  <a:lnTo>
                    <a:pt x="47" y="173"/>
                  </a:lnTo>
                  <a:lnTo>
                    <a:pt x="47" y="164"/>
                  </a:lnTo>
                  <a:lnTo>
                    <a:pt x="47" y="154"/>
                  </a:lnTo>
                  <a:lnTo>
                    <a:pt x="47" y="147"/>
                  </a:lnTo>
                  <a:lnTo>
                    <a:pt x="49" y="139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9" y="110"/>
                  </a:lnTo>
                  <a:lnTo>
                    <a:pt x="49" y="101"/>
                  </a:lnTo>
                  <a:lnTo>
                    <a:pt x="47" y="91"/>
                  </a:lnTo>
                  <a:lnTo>
                    <a:pt x="47" y="82"/>
                  </a:lnTo>
                  <a:lnTo>
                    <a:pt x="47" y="74"/>
                  </a:lnTo>
                  <a:lnTo>
                    <a:pt x="47" y="65"/>
                  </a:lnTo>
                  <a:lnTo>
                    <a:pt x="47" y="57"/>
                  </a:lnTo>
                  <a:lnTo>
                    <a:pt x="44" y="48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0" y="23"/>
                  </a:lnTo>
                  <a:lnTo>
                    <a:pt x="36" y="15"/>
                  </a:lnTo>
                  <a:lnTo>
                    <a:pt x="34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1" name="Freeform 43"/>
            <p:cNvSpPr>
              <a:spLocks/>
            </p:cNvSpPr>
            <p:nvPr/>
          </p:nvSpPr>
          <p:spPr bwMode="auto">
            <a:xfrm>
              <a:off x="2281" y="2296"/>
              <a:ext cx="151" cy="229"/>
            </a:xfrm>
            <a:custGeom>
              <a:avLst/>
              <a:gdLst>
                <a:gd name="T0" fmla="*/ 0 w 303"/>
                <a:gd name="T1" fmla="*/ 1 h 458"/>
                <a:gd name="T2" fmla="*/ 0 w 303"/>
                <a:gd name="T3" fmla="*/ 1 h 458"/>
                <a:gd name="T4" fmla="*/ 0 w 303"/>
                <a:gd name="T5" fmla="*/ 1 h 458"/>
                <a:gd name="T6" fmla="*/ 0 w 303"/>
                <a:gd name="T7" fmla="*/ 1 h 458"/>
                <a:gd name="T8" fmla="*/ 0 w 303"/>
                <a:gd name="T9" fmla="*/ 1 h 458"/>
                <a:gd name="T10" fmla="*/ 0 w 303"/>
                <a:gd name="T11" fmla="*/ 1 h 458"/>
                <a:gd name="T12" fmla="*/ 0 w 303"/>
                <a:gd name="T13" fmla="*/ 1 h 458"/>
                <a:gd name="T14" fmla="*/ 0 w 303"/>
                <a:gd name="T15" fmla="*/ 1 h 458"/>
                <a:gd name="T16" fmla="*/ 0 w 303"/>
                <a:gd name="T17" fmla="*/ 1 h 458"/>
                <a:gd name="T18" fmla="*/ 0 w 303"/>
                <a:gd name="T19" fmla="*/ 1 h 458"/>
                <a:gd name="T20" fmla="*/ 0 w 303"/>
                <a:gd name="T21" fmla="*/ 1 h 458"/>
                <a:gd name="T22" fmla="*/ 0 w 303"/>
                <a:gd name="T23" fmla="*/ 1 h 458"/>
                <a:gd name="T24" fmla="*/ 0 w 303"/>
                <a:gd name="T25" fmla="*/ 1 h 458"/>
                <a:gd name="T26" fmla="*/ 0 w 303"/>
                <a:gd name="T27" fmla="*/ 1 h 458"/>
                <a:gd name="T28" fmla="*/ 0 w 303"/>
                <a:gd name="T29" fmla="*/ 1 h 458"/>
                <a:gd name="T30" fmla="*/ 0 w 303"/>
                <a:gd name="T31" fmla="*/ 1 h 458"/>
                <a:gd name="T32" fmla="*/ 0 w 303"/>
                <a:gd name="T33" fmla="*/ 1 h 458"/>
                <a:gd name="T34" fmla="*/ 0 w 303"/>
                <a:gd name="T35" fmla="*/ 1 h 458"/>
                <a:gd name="T36" fmla="*/ 0 w 303"/>
                <a:gd name="T37" fmla="*/ 1 h 458"/>
                <a:gd name="T38" fmla="*/ 0 w 303"/>
                <a:gd name="T39" fmla="*/ 1 h 458"/>
                <a:gd name="T40" fmla="*/ 0 w 303"/>
                <a:gd name="T41" fmla="*/ 1 h 458"/>
                <a:gd name="T42" fmla="*/ 0 w 303"/>
                <a:gd name="T43" fmla="*/ 1 h 458"/>
                <a:gd name="T44" fmla="*/ 0 w 303"/>
                <a:gd name="T45" fmla="*/ 1 h 458"/>
                <a:gd name="T46" fmla="*/ 0 w 303"/>
                <a:gd name="T47" fmla="*/ 1 h 458"/>
                <a:gd name="T48" fmla="*/ 0 w 303"/>
                <a:gd name="T49" fmla="*/ 1 h 458"/>
                <a:gd name="T50" fmla="*/ 0 w 303"/>
                <a:gd name="T51" fmla="*/ 1 h 458"/>
                <a:gd name="T52" fmla="*/ 0 w 303"/>
                <a:gd name="T53" fmla="*/ 1 h 458"/>
                <a:gd name="T54" fmla="*/ 0 w 303"/>
                <a:gd name="T55" fmla="*/ 1 h 458"/>
                <a:gd name="T56" fmla="*/ 0 w 303"/>
                <a:gd name="T57" fmla="*/ 1 h 458"/>
                <a:gd name="T58" fmla="*/ 0 w 303"/>
                <a:gd name="T59" fmla="*/ 1 h 458"/>
                <a:gd name="T60" fmla="*/ 0 w 303"/>
                <a:gd name="T61" fmla="*/ 1 h 458"/>
                <a:gd name="T62" fmla="*/ 0 w 303"/>
                <a:gd name="T63" fmla="*/ 1 h 458"/>
                <a:gd name="T64" fmla="*/ 0 w 303"/>
                <a:gd name="T65" fmla="*/ 1 h 458"/>
                <a:gd name="T66" fmla="*/ 0 w 303"/>
                <a:gd name="T67" fmla="*/ 1 h 458"/>
                <a:gd name="T68" fmla="*/ 0 w 303"/>
                <a:gd name="T69" fmla="*/ 1 h 458"/>
                <a:gd name="T70" fmla="*/ 0 w 303"/>
                <a:gd name="T71" fmla="*/ 1 h 458"/>
                <a:gd name="T72" fmla="*/ 0 w 303"/>
                <a:gd name="T73" fmla="*/ 1 h 458"/>
                <a:gd name="T74" fmla="*/ 0 w 303"/>
                <a:gd name="T75" fmla="*/ 1 h 458"/>
                <a:gd name="T76" fmla="*/ 0 w 303"/>
                <a:gd name="T77" fmla="*/ 1 h 458"/>
                <a:gd name="T78" fmla="*/ 0 w 303"/>
                <a:gd name="T79" fmla="*/ 1 h 458"/>
                <a:gd name="T80" fmla="*/ 0 w 303"/>
                <a:gd name="T81" fmla="*/ 1 h 458"/>
                <a:gd name="T82" fmla="*/ 0 w 303"/>
                <a:gd name="T83" fmla="*/ 1 h 458"/>
                <a:gd name="T84" fmla="*/ 0 w 303"/>
                <a:gd name="T85" fmla="*/ 1 h 458"/>
                <a:gd name="T86" fmla="*/ 0 w 303"/>
                <a:gd name="T87" fmla="*/ 1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3"/>
                <a:gd name="T133" fmla="*/ 0 h 458"/>
                <a:gd name="T134" fmla="*/ 303 w 30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3" h="458">
                  <a:moveTo>
                    <a:pt x="18" y="0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10" y="85"/>
                  </a:lnTo>
                  <a:lnTo>
                    <a:pt x="14" y="93"/>
                  </a:lnTo>
                  <a:lnTo>
                    <a:pt x="16" y="99"/>
                  </a:lnTo>
                  <a:lnTo>
                    <a:pt x="20" y="106"/>
                  </a:lnTo>
                  <a:lnTo>
                    <a:pt x="21" y="112"/>
                  </a:lnTo>
                  <a:lnTo>
                    <a:pt x="25" y="120"/>
                  </a:lnTo>
                  <a:lnTo>
                    <a:pt x="29" y="125"/>
                  </a:lnTo>
                  <a:lnTo>
                    <a:pt x="31" y="131"/>
                  </a:lnTo>
                  <a:lnTo>
                    <a:pt x="35" y="137"/>
                  </a:lnTo>
                  <a:lnTo>
                    <a:pt x="39" y="144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52" y="171"/>
                  </a:lnTo>
                  <a:lnTo>
                    <a:pt x="54" y="177"/>
                  </a:lnTo>
                  <a:lnTo>
                    <a:pt x="56" y="182"/>
                  </a:lnTo>
                  <a:lnTo>
                    <a:pt x="58" y="188"/>
                  </a:lnTo>
                  <a:lnTo>
                    <a:pt x="61" y="196"/>
                  </a:lnTo>
                  <a:lnTo>
                    <a:pt x="65" y="203"/>
                  </a:lnTo>
                  <a:lnTo>
                    <a:pt x="71" y="211"/>
                  </a:lnTo>
                  <a:lnTo>
                    <a:pt x="77" y="218"/>
                  </a:lnTo>
                  <a:lnTo>
                    <a:pt x="82" y="228"/>
                  </a:lnTo>
                  <a:lnTo>
                    <a:pt x="88" y="236"/>
                  </a:lnTo>
                  <a:lnTo>
                    <a:pt x="94" y="243"/>
                  </a:lnTo>
                  <a:lnTo>
                    <a:pt x="99" y="253"/>
                  </a:lnTo>
                  <a:lnTo>
                    <a:pt x="105" y="260"/>
                  </a:lnTo>
                  <a:lnTo>
                    <a:pt x="111" y="268"/>
                  </a:lnTo>
                  <a:lnTo>
                    <a:pt x="116" y="277"/>
                  </a:lnTo>
                  <a:lnTo>
                    <a:pt x="122" y="285"/>
                  </a:lnTo>
                  <a:lnTo>
                    <a:pt x="128" y="294"/>
                  </a:lnTo>
                  <a:lnTo>
                    <a:pt x="134" y="302"/>
                  </a:lnTo>
                  <a:lnTo>
                    <a:pt x="139" y="310"/>
                  </a:lnTo>
                  <a:lnTo>
                    <a:pt x="147" y="319"/>
                  </a:lnTo>
                  <a:lnTo>
                    <a:pt x="153" y="327"/>
                  </a:lnTo>
                  <a:lnTo>
                    <a:pt x="158" y="334"/>
                  </a:lnTo>
                  <a:lnTo>
                    <a:pt x="164" y="344"/>
                  </a:lnTo>
                  <a:lnTo>
                    <a:pt x="170" y="351"/>
                  </a:lnTo>
                  <a:lnTo>
                    <a:pt x="177" y="361"/>
                  </a:lnTo>
                  <a:lnTo>
                    <a:pt x="183" y="369"/>
                  </a:lnTo>
                  <a:lnTo>
                    <a:pt x="191" y="376"/>
                  </a:lnTo>
                  <a:lnTo>
                    <a:pt x="196" y="386"/>
                  </a:lnTo>
                  <a:lnTo>
                    <a:pt x="204" y="393"/>
                  </a:lnTo>
                  <a:lnTo>
                    <a:pt x="211" y="401"/>
                  </a:lnTo>
                  <a:lnTo>
                    <a:pt x="219" y="409"/>
                  </a:lnTo>
                  <a:lnTo>
                    <a:pt x="225" y="416"/>
                  </a:lnTo>
                  <a:lnTo>
                    <a:pt x="232" y="426"/>
                  </a:lnTo>
                  <a:lnTo>
                    <a:pt x="240" y="433"/>
                  </a:lnTo>
                  <a:lnTo>
                    <a:pt x="248" y="441"/>
                  </a:lnTo>
                  <a:lnTo>
                    <a:pt x="255" y="450"/>
                  </a:lnTo>
                  <a:lnTo>
                    <a:pt x="265" y="458"/>
                  </a:lnTo>
                  <a:lnTo>
                    <a:pt x="272" y="458"/>
                  </a:lnTo>
                  <a:lnTo>
                    <a:pt x="284" y="458"/>
                  </a:lnTo>
                  <a:lnTo>
                    <a:pt x="293" y="458"/>
                  </a:lnTo>
                  <a:lnTo>
                    <a:pt x="303" y="458"/>
                  </a:lnTo>
                  <a:lnTo>
                    <a:pt x="299" y="450"/>
                  </a:lnTo>
                  <a:lnTo>
                    <a:pt x="297" y="441"/>
                  </a:lnTo>
                  <a:lnTo>
                    <a:pt x="293" y="433"/>
                  </a:lnTo>
                  <a:lnTo>
                    <a:pt x="289" y="428"/>
                  </a:lnTo>
                  <a:lnTo>
                    <a:pt x="286" y="418"/>
                  </a:lnTo>
                  <a:lnTo>
                    <a:pt x="280" y="412"/>
                  </a:lnTo>
                  <a:lnTo>
                    <a:pt x="276" y="405"/>
                  </a:lnTo>
                  <a:lnTo>
                    <a:pt x="270" y="399"/>
                  </a:lnTo>
                  <a:lnTo>
                    <a:pt x="265" y="391"/>
                  </a:lnTo>
                  <a:lnTo>
                    <a:pt x="259" y="386"/>
                  </a:lnTo>
                  <a:lnTo>
                    <a:pt x="253" y="378"/>
                  </a:lnTo>
                  <a:lnTo>
                    <a:pt x="249" y="372"/>
                  </a:lnTo>
                  <a:lnTo>
                    <a:pt x="242" y="365"/>
                  </a:lnTo>
                  <a:lnTo>
                    <a:pt x="238" y="359"/>
                  </a:lnTo>
                  <a:lnTo>
                    <a:pt x="232" y="351"/>
                  </a:lnTo>
                  <a:lnTo>
                    <a:pt x="227" y="346"/>
                  </a:lnTo>
                  <a:lnTo>
                    <a:pt x="219" y="340"/>
                  </a:lnTo>
                  <a:lnTo>
                    <a:pt x="213" y="332"/>
                  </a:lnTo>
                  <a:lnTo>
                    <a:pt x="208" y="327"/>
                  </a:lnTo>
                  <a:lnTo>
                    <a:pt x="202" y="321"/>
                  </a:lnTo>
                  <a:lnTo>
                    <a:pt x="194" y="313"/>
                  </a:lnTo>
                  <a:lnTo>
                    <a:pt x="189" y="308"/>
                  </a:lnTo>
                  <a:lnTo>
                    <a:pt x="183" y="302"/>
                  </a:lnTo>
                  <a:lnTo>
                    <a:pt x="177" y="296"/>
                  </a:lnTo>
                  <a:lnTo>
                    <a:pt x="172" y="289"/>
                  </a:lnTo>
                  <a:lnTo>
                    <a:pt x="166" y="281"/>
                  </a:lnTo>
                  <a:lnTo>
                    <a:pt x="162" y="275"/>
                  </a:lnTo>
                  <a:lnTo>
                    <a:pt x="156" y="268"/>
                  </a:lnTo>
                  <a:lnTo>
                    <a:pt x="153" y="262"/>
                  </a:lnTo>
                  <a:lnTo>
                    <a:pt x="149" y="255"/>
                  </a:lnTo>
                  <a:lnTo>
                    <a:pt x="145" y="249"/>
                  </a:lnTo>
                  <a:lnTo>
                    <a:pt x="141" y="241"/>
                  </a:lnTo>
                  <a:lnTo>
                    <a:pt x="135" y="234"/>
                  </a:lnTo>
                  <a:lnTo>
                    <a:pt x="130" y="226"/>
                  </a:lnTo>
                  <a:lnTo>
                    <a:pt x="124" y="218"/>
                  </a:lnTo>
                  <a:lnTo>
                    <a:pt x="120" y="213"/>
                  </a:lnTo>
                  <a:lnTo>
                    <a:pt x="115" y="203"/>
                  </a:lnTo>
                  <a:lnTo>
                    <a:pt x="111" y="197"/>
                  </a:lnTo>
                  <a:lnTo>
                    <a:pt x="107" y="188"/>
                  </a:lnTo>
                  <a:lnTo>
                    <a:pt x="103" y="182"/>
                  </a:lnTo>
                  <a:lnTo>
                    <a:pt x="99" y="173"/>
                  </a:lnTo>
                  <a:lnTo>
                    <a:pt x="96" y="165"/>
                  </a:lnTo>
                  <a:lnTo>
                    <a:pt x="92" y="158"/>
                  </a:lnTo>
                  <a:lnTo>
                    <a:pt x="90" y="150"/>
                  </a:lnTo>
                  <a:lnTo>
                    <a:pt x="86" y="142"/>
                  </a:lnTo>
                  <a:lnTo>
                    <a:pt x="82" y="135"/>
                  </a:lnTo>
                  <a:lnTo>
                    <a:pt x="80" y="127"/>
                  </a:lnTo>
                  <a:lnTo>
                    <a:pt x="77" y="120"/>
                  </a:lnTo>
                  <a:lnTo>
                    <a:pt x="75" y="112"/>
                  </a:lnTo>
                  <a:lnTo>
                    <a:pt x="71" y="104"/>
                  </a:lnTo>
                  <a:lnTo>
                    <a:pt x="67" y="97"/>
                  </a:lnTo>
                  <a:lnTo>
                    <a:pt x="65" y="89"/>
                  </a:lnTo>
                  <a:lnTo>
                    <a:pt x="61" y="80"/>
                  </a:lnTo>
                  <a:lnTo>
                    <a:pt x="58" y="72"/>
                  </a:lnTo>
                  <a:lnTo>
                    <a:pt x="56" y="64"/>
                  </a:lnTo>
                  <a:lnTo>
                    <a:pt x="52" y="57"/>
                  </a:lnTo>
                  <a:lnTo>
                    <a:pt x="48" y="49"/>
                  </a:lnTo>
                  <a:lnTo>
                    <a:pt x="44" y="44"/>
                  </a:lnTo>
                  <a:lnTo>
                    <a:pt x="40" y="34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27" y="13"/>
                  </a:lnTo>
                  <a:lnTo>
                    <a:pt x="21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2" name="Freeform 44"/>
            <p:cNvSpPr>
              <a:spLocks/>
            </p:cNvSpPr>
            <p:nvPr/>
          </p:nvSpPr>
          <p:spPr bwMode="auto">
            <a:xfrm>
              <a:off x="3165" y="1735"/>
              <a:ext cx="246" cy="233"/>
            </a:xfrm>
            <a:custGeom>
              <a:avLst/>
              <a:gdLst>
                <a:gd name="T0" fmla="*/ 0 w 493"/>
                <a:gd name="T1" fmla="*/ 0 h 468"/>
                <a:gd name="T2" fmla="*/ 0 w 493"/>
                <a:gd name="T3" fmla="*/ 0 h 468"/>
                <a:gd name="T4" fmla="*/ 0 w 493"/>
                <a:gd name="T5" fmla="*/ 0 h 468"/>
                <a:gd name="T6" fmla="*/ 0 w 493"/>
                <a:gd name="T7" fmla="*/ 0 h 468"/>
                <a:gd name="T8" fmla="*/ 0 w 493"/>
                <a:gd name="T9" fmla="*/ 0 h 468"/>
                <a:gd name="T10" fmla="*/ 0 w 493"/>
                <a:gd name="T11" fmla="*/ 0 h 468"/>
                <a:gd name="T12" fmla="*/ 0 w 493"/>
                <a:gd name="T13" fmla="*/ 0 h 468"/>
                <a:gd name="T14" fmla="*/ 0 w 493"/>
                <a:gd name="T15" fmla="*/ 0 h 468"/>
                <a:gd name="T16" fmla="*/ 0 w 493"/>
                <a:gd name="T17" fmla="*/ 0 h 468"/>
                <a:gd name="T18" fmla="*/ 0 w 493"/>
                <a:gd name="T19" fmla="*/ 0 h 468"/>
                <a:gd name="T20" fmla="*/ 0 w 493"/>
                <a:gd name="T21" fmla="*/ 0 h 468"/>
                <a:gd name="T22" fmla="*/ 0 w 493"/>
                <a:gd name="T23" fmla="*/ 0 h 468"/>
                <a:gd name="T24" fmla="*/ 0 w 493"/>
                <a:gd name="T25" fmla="*/ 0 h 468"/>
                <a:gd name="T26" fmla="*/ 0 w 493"/>
                <a:gd name="T27" fmla="*/ 0 h 468"/>
                <a:gd name="T28" fmla="*/ 0 w 493"/>
                <a:gd name="T29" fmla="*/ 0 h 468"/>
                <a:gd name="T30" fmla="*/ 0 w 493"/>
                <a:gd name="T31" fmla="*/ 0 h 468"/>
                <a:gd name="T32" fmla="*/ 0 w 493"/>
                <a:gd name="T33" fmla="*/ 0 h 468"/>
                <a:gd name="T34" fmla="*/ 0 w 493"/>
                <a:gd name="T35" fmla="*/ 0 h 468"/>
                <a:gd name="T36" fmla="*/ 0 w 493"/>
                <a:gd name="T37" fmla="*/ 0 h 468"/>
                <a:gd name="T38" fmla="*/ 0 w 493"/>
                <a:gd name="T39" fmla="*/ 0 h 468"/>
                <a:gd name="T40" fmla="*/ 0 w 493"/>
                <a:gd name="T41" fmla="*/ 0 h 468"/>
                <a:gd name="T42" fmla="*/ 0 w 493"/>
                <a:gd name="T43" fmla="*/ 0 h 468"/>
                <a:gd name="T44" fmla="*/ 0 w 493"/>
                <a:gd name="T45" fmla="*/ 0 h 468"/>
                <a:gd name="T46" fmla="*/ 0 w 493"/>
                <a:gd name="T47" fmla="*/ 0 h 468"/>
                <a:gd name="T48" fmla="*/ 0 w 493"/>
                <a:gd name="T49" fmla="*/ 0 h 468"/>
                <a:gd name="T50" fmla="*/ 0 w 493"/>
                <a:gd name="T51" fmla="*/ 0 h 468"/>
                <a:gd name="T52" fmla="*/ 0 w 493"/>
                <a:gd name="T53" fmla="*/ 0 h 468"/>
                <a:gd name="T54" fmla="*/ 0 w 493"/>
                <a:gd name="T55" fmla="*/ 0 h 468"/>
                <a:gd name="T56" fmla="*/ 0 w 493"/>
                <a:gd name="T57" fmla="*/ 0 h 468"/>
                <a:gd name="T58" fmla="*/ 0 w 493"/>
                <a:gd name="T59" fmla="*/ 0 h 468"/>
                <a:gd name="T60" fmla="*/ 0 w 493"/>
                <a:gd name="T61" fmla="*/ 0 h 468"/>
                <a:gd name="T62" fmla="*/ 0 w 493"/>
                <a:gd name="T63" fmla="*/ 0 h 468"/>
                <a:gd name="T64" fmla="*/ 0 w 493"/>
                <a:gd name="T65" fmla="*/ 0 h 468"/>
                <a:gd name="T66" fmla="*/ 0 w 493"/>
                <a:gd name="T67" fmla="*/ 0 h 468"/>
                <a:gd name="T68" fmla="*/ 0 w 493"/>
                <a:gd name="T69" fmla="*/ 0 h 468"/>
                <a:gd name="T70" fmla="*/ 0 w 493"/>
                <a:gd name="T71" fmla="*/ 0 h 468"/>
                <a:gd name="T72" fmla="*/ 0 w 493"/>
                <a:gd name="T73" fmla="*/ 0 h 468"/>
                <a:gd name="T74" fmla="*/ 0 w 493"/>
                <a:gd name="T75" fmla="*/ 0 h 468"/>
                <a:gd name="T76" fmla="*/ 0 w 493"/>
                <a:gd name="T77" fmla="*/ 0 h 468"/>
                <a:gd name="T78" fmla="*/ 0 w 493"/>
                <a:gd name="T79" fmla="*/ 0 h 468"/>
                <a:gd name="T80" fmla="*/ 0 w 493"/>
                <a:gd name="T81" fmla="*/ 0 h 468"/>
                <a:gd name="T82" fmla="*/ 0 w 493"/>
                <a:gd name="T83" fmla="*/ 0 h 468"/>
                <a:gd name="T84" fmla="*/ 0 w 493"/>
                <a:gd name="T85" fmla="*/ 0 h 468"/>
                <a:gd name="T86" fmla="*/ 0 w 493"/>
                <a:gd name="T87" fmla="*/ 0 h 468"/>
                <a:gd name="T88" fmla="*/ 0 w 493"/>
                <a:gd name="T89" fmla="*/ 0 h 468"/>
                <a:gd name="T90" fmla="*/ 0 w 493"/>
                <a:gd name="T91" fmla="*/ 0 h 468"/>
                <a:gd name="T92" fmla="*/ 0 w 493"/>
                <a:gd name="T93" fmla="*/ 0 h 468"/>
                <a:gd name="T94" fmla="*/ 0 w 493"/>
                <a:gd name="T95" fmla="*/ 0 h 468"/>
                <a:gd name="T96" fmla="*/ 0 w 493"/>
                <a:gd name="T97" fmla="*/ 0 h 468"/>
                <a:gd name="T98" fmla="*/ 0 w 493"/>
                <a:gd name="T99" fmla="*/ 0 h 468"/>
                <a:gd name="T100" fmla="*/ 0 w 493"/>
                <a:gd name="T101" fmla="*/ 0 h 468"/>
                <a:gd name="T102" fmla="*/ 0 w 493"/>
                <a:gd name="T103" fmla="*/ 0 h 468"/>
                <a:gd name="T104" fmla="*/ 0 w 493"/>
                <a:gd name="T105" fmla="*/ 0 h 468"/>
                <a:gd name="T106" fmla="*/ 0 w 493"/>
                <a:gd name="T107" fmla="*/ 0 h 4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468"/>
                <a:gd name="T164" fmla="*/ 493 w 493"/>
                <a:gd name="T165" fmla="*/ 468 h 4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468">
                  <a:moveTo>
                    <a:pt x="272" y="0"/>
                  </a:moveTo>
                  <a:lnTo>
                    <a:pt x="266" y="2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3" y="12"/>
                  </a:lnTo>
                  <a:lnTo>
                    <a:pt x="247" y="17"/>
                  </a:lnTo>
                  <a:lnTo>
                    <a:pt x="242" y="25"/>
                  </a:lnTo>
                  <a:lnTo>
                    <a:pt x="238" y="31"/>
                  </a:lnTo>
                  <a:lnTo>
                    <a:pt x="236" y="38"/>
                  </a:lnTo>
                  <a:lnTo>
                    <a:pt x="234" y="48"/>
                  </a:lnTo>
                  <a:lnTo>
                    <a:pt x="234" y="55"/>
                  </a:lnTo>
                  <a:lnTo>
                    <a:pt x="234" y="63"/>
                  </a:lnTo>
                  <a:lnTo>
                    <a:pt x="236" y="71"/>
                  </a:lnTo>
                  <a:lnTo>
                    <a:pt x="238" y="80"/>
                  </a:lnTo>
                  <a:lnTo>
                    <a:pt x="242" y="90"/>
                  </a:lnTo>
                  <a:lnTo>
                    <a:pt x="244" y="97"/>
                  </a:lnTo>
                  <a:lnTo>
                    <a:pt x="249" y="107"/>
                  </a:lnTo>
                  <a:lnTo>
                    <a:pt x="253" y="116"/>
                  </a:lnTo>
                  <a:lnTo>
                    <a:pt x="259" y="128"/>
                  </a:lnTo>
                  <a:lnTo>
                    <a:pt x="264" y="135"/>
                  </a:lnTo>
                  <a:lnTo>
                    <a:pt x="268" y="145"/>
                  </a:lnTo>
                  <a:lnTo>
                    <a:pt x="274" y="154"/>
                  </a:lnTo>
                  <a:lnTo>
                    <a:pt x="280" y="164"/>
                  </a:lnTo>
                  <a:lnTo>
                    <a:pt x="283" y="173"/>
                  </a:lnTo>
                  <a:lnTo>
                    <a:pt x="289" y="183"/>
                  </a:lnTo>
                  <a:lnTo>
                    <a:pt x="293" y="192"/>
                  </a:lnTo>
                  <a:lnTo>
                    <a:pt x="297" y="202"/>
                  </a:lnTo>
                  <a:lnTo>
                    <a:pt x="301" y="211"/>
                  </a:lnTo>
                  <a:lnTo>
                    <a:pt x="302" y="221"/>
                  </a:lnTo>
                  <a:lnTo>
                    <a:pt x="304" y="228"/>
                  </a:lnTo>
                  <a:lnTo>
                    <a:pt x="308" y="238"/>
                  </a:lnTo>
                  <a:lnTo>
                    <a:pt x="308" y="246"/>
                  </a:lnTo>
                  <a:lnTo>
                    <a:pt x="308" y="255"/>
                  </a:lnTo>
                  <a:lnTo>
                    <a:pt x="306" y="263"/>
                  </a:lnTo>
                  <a:lnTo>
                    <a:pt x="304" y="272"/>
                  </a:lnTo>
                  <a:lnTo>
                    <a:pt x="297" y="268"/>
                  </a:lnTo>
                  <a:lnTo>
                    <a:pt x="291" y="265"/>
                  </a:lnTo>
                  <a:lnTo>
                    <a:pt x="283" y="261"/>
                  </a:lnTo>
                  <a:lnTo>
                    <a:pt x="276" y="257"/>
                  </a:lnTo>
                  <a:lnTo>
                    <a:pt x="268" y="253"/>
                  </a:lnTo>
                  <a:lnTo>
                    <a:pt x="261" y="249"/>
                  </a:lnTo>
                  <a:lnTo>
                    <a:pt x="253" y="244"/>
                  </a:lnTo>
                  <a:lnTo>
                    <a:pt x="247" y="242"/>
                  </a:lnTo>
                  <a:lnTo>
                    <a:pt x="240" y="236"/>
                  </a:lnTo>
                  <a:lnTo>
                    <a:pt x="232" y="232"/>
                  </a:lnTo>
                  <a:lnTo>
                    <a:pt x="225" y="227"/>
                  </a:lnTo>
                  <a:lnTo>
                    <a:pt x="219" y="223"/>
                  </a:lnTo>
                  <a:lnTo>
                    <a:pt x="211" y="217"/>
                  </a:lnTo>
                  <a:lnTo>
                    <a:pt x="204" y="213"/>
                  </a:lnTo>
                  <a:lnTo>
                    <a:pt x="196" y="208"/>
                  </a:lnTo>
                  <a:lnTo>
                    <a:pt x="190" y="204"/>
                  </a:lnTo>
                  <a:lnTo>
                    <a:pt x="181" y="198"/>
                  </a:lnTo>
                  <a:lnTo>
                    <a:pt x="173" y="194"/>
                  </a:lnTo>
                  <a:lnTo>
                    <a:pt x="166" y="189"/>
                  </a:lnTo>
                  <a:lnTo>
                    <a:pt x="160" y="185"/>
                  </a:lnTo>
                  <a:lnTo>
                    <a:pt x="152" y="179"/>
                  </a:lnTo>
                  <a:lnTo>
                    <a:pt x="145" y="175"/>
                  </a:lnTo>
                  <a:lnTo>
                    <a:pt x="137" y="169"/>
                  </a:lnTo>
                  <a:lnTo>
                    <a:pt x="129" y="166"/>
                  </a:lnTo>
                  <a:lnTo>
                    <a:pt x="122" y="162"/>
                  </a:lnTo>
                  <a:lnTo>
                    <a:pt x="114" y="158"/>
                  </a:lnTo>
                  <a:lnTo>
                    <a:pt x="107" y="154"/>
                  </a:lnTo>
                  <a:lnTo>
                    <a:pt x="99" y="149"/>
                  </a:lnTo>
                  <a:lnTo>
                    <a:pt x="90" y="147"/>
                  </a:lnTo>
                  <a:lnTo>
                    <a:pt x="82" y="143"/>
                  </a:lnTo>
                  <a:lnTo>
                    <a:pt x="76" y="139"/>
                  </a:lnTo>
                  <a:lnTo>
                    <a:pt x="69" y="137"/>
                  </a:lnTo>
                  <a:lnTo>
                    <a:pt x="61" y="139"/>
                  </a:lnTo>
                  <a:lnTo>
                    <a:pt x="53" y="143"/>
                  </a:lnTo>
                  <a:lnTo>
                    <a:pt x="44" y="145"/>
                  </a:lnTo>
                  <a:lnTo>
                    <a:pt x="36" y="149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8" y="158"/>
                  </a:lnTo>
                  <a:lnTo>
                    <a:pt x="0" y="162"/>
                  </a:lnTo>
                  <a:lnTo>
                    <a:pt x="2" y="166"/>
                  </a:lnTo>
                  <a:lnTo>
                    <a:pt x="8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9" y="187"/>
                  </a:lnTo>
                  <a:lnTo>
                    <a:pt x="25" y="192"/>
                  </a:lnTo>
                  <a:lnTo>
                    <a:pt x="29" y="198"/>
                  </a:lnTo>
                  <a:lnTo>
                    <a:pt x="34" y="204"/>
                  </a:lnTo>
                  <a:lnTo>
                    <a:pt x="42" y="213"/>
                  </a:lnTo>
                  <a:lnTo>
                    <a:pt x="53" y="225"/>
                  </a:lnTo>
                  <a:lnTo>
                    <a:pt x="57" y="228"/>
                  </a:lnTo>
                  <a:lnTo>
                    <a:pt x="63" y="234"/>
                  </a:lnTo>
                  <a:lnTo>
                    <a:pt x="69" y="238"/>
                  </a:lnTo>
                  <a:lnTo>
                    <a:pt x="74" y="244"/>
                  </a:lnTo>
                  <a:lnTo>
                    <a:pt x="78" y="247"/>
                  </a:lnTo>
                  <a:lnTo>
                    <a:pt x="84" y="251"/>
                  </a:lnTo>
                  <a:lnTo>
                    <a:pt x="90" y="257"/>
                  </a:lnTo>
                  <a:lnTo>
                    <a:pt x="95" y="261"/>
                  </a:lnTo>
                  <a:lnTo>
                    <a:pt x="101" y="265"/>
                  </a:lnTo>
                  <a:lnTo>
                    <a:pt x="107" y="270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4" y="284"/>
                  </a:lnTo>
                  <a:lnTo>
                    <a:pt x="129" y="289"/>
                  </a:lnTo>
                  <a:lnTo>
                    <a:pt x="135" y="293"/>
                  </a:lnTo>
                  <a:lnTo>
                    <a:pt x="141" y="299"/>
                  </a:lnTo>
                  <a:lnTo>
                    <a:pt x="147" y="303"/>
                  </a:lnTo>
                  <a:lnTo>
                    <a:pt x="152" y="308"/>
                  </a:lnTo>
                  <a:lnTo>
                    <a:pt x="158" y="312"/>
                  </a:lnTo>
                  <a:lnTo>
                    <a:pt x="164" y="318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1" y="329"/>
                  </a:lnTo>
                  <a:lnTo>
                    <a:pt x="188" y="335"/>
                  </a:lnTo>
                  <a:lnTo>
                    <a:pt x="194" y="339"/>
                  </a:lnTo>
                  <a:lnTo>
                    <a:pt x="200" y="342"/>
                  </a:lnTo>
                  <a:lnTo>
                    <a:pt x="206" y="348"/>
                  </a:lnTo>
                  <a:lnTo>
                    <a:pt x="213" y="352"/>
                  </a:lnTo>
                  <a:lnTo>
                    <a:pt x="219" y="356"/>
                  </a:lnTo>
                  <a:lnTo>
                    <a:pt x="225" y="361"/>
                  </a:lnTo>
                  <a:lnTo>
                    <a:pt x="230" y="365"/>
                  </a:lnTo>
                  <a:lnTo>
                    <a:pt x="236" y="371"/>
                  </a:lnTo>
                  <a:lnTo>
                    <a:pt x="242" y="375"/>
                  </a:lnTo>
                  <a:lnTo>
                    <a:pt x="247" y="381"/>
                  </a:lnTo>
                  <a:lnTo>
                    <a:pt x="255" y="384"/>
                  </a:lnTo>
                  <a:lnTo>
                    <a:pt x="261" y="390"/>
                  </a:lnTo>
                  <a:lnTo>
                    <a:pt x="266" y="394"/>
                  </a:lnTo>
                  <a:lnTo>
                    <a:pt x="272" y="400"/>
                  </a:lnTo>
                  <a:lnTo>
                    <a:pt x="278" y="403"/>
                  </a:lnTo>
                  <a:lnTo>
                    <a:pt x="285" y="409"/>
                  </a:lnTo>
                  <a:lnTo>
                    <a:pt x="291" y="413"/>
                  </a:lnTo>
                  <a:lnTo>
                    <a:pt x="297" y="417"/>
                  </a:lnTo>
                  <a:lnTo>
                    <a:pt x="302" y="422"/>
                  </a:lnTo>
                  <a:lnTo>
                    <a:pt x="308" y="428"/>
                  </a:lnTo>
                  <a:lnTo>
                    <a:pt x="314" y="432"/>
                  </a:lnTo>
                  <a:lnTo>
                    <a:pt x="320" y="436"/>
                  </a:lnTo>
                  <a:lnTo>
                    <a:pt x="325" y="441"/>
                  </a:lnTo>
                  <a:lnTo>
                    <a:pt x="333" y="447"/>
                  </a:lnTo>
                  <a:lnTo>
                    <a:pt x="339" y="451"/>
                  </a:lnTo>
                  <a:lnTo>
                    <a:pt x="344" y="457"/>
                  </a:lnTo>
                  <a:lnTo>
                    <a:pt x="350" y="462"/>
                  </a:lnTo>
                  <a:lnTo>
                    <a:pt x="356" y="468"/>
                  </a:lnTo>
                  <a:lnTo>
                    <a:pt x="363" y="466"/>
                  </a:lnTo>
                  <a:lnTo>
                    <a:pt x="373" y="464"/>
                  </a:lnTo>
                  <a:lnTo>
                    <a:pt x="379" y="462"/>
                  </a:lnTo>
                  <a:lnTo>
                    <a:pt x="388" y="460"/>
                  </a:lnTo>
                  <a:lnTo>
                    <a:pt x="394" y="457"/>
                  </a:lnTo>
                  <a:lnTo>
                    <a:pt x="401" y="455"/>
                  </a:lnTo>
                  <a:lnTo>
                    <a:pt x="409" y="451"/>
                  </a:lnTo>
                  <a:lnTo>
                    <a:pt x="417" y="447"/>
                  </a:lnTo>
                  <a:lnTo>
                    <a:pt x="422" y="441"/>
                  </a:lnTo>
                  <a:lnTo>
                    <a:pt x="428" y="436"/>
                  </a:lnTo>
                  <a:lnTo>
                    <a:pt x="434" y="430"/>
                  </a:lnTo>
                  <a:lnTo>
                    <a:pt x="439" y="426"/>
                  </a:lnTo>
                  <a:lnTo>
                    <a:pt x="445" y="419"/>
                  </a:lnTo>
                  <a:lnTo>
                    <a:pt x="451" y="413"/>
                  </a:lnTo>
                  <a:lnTo>
                    <a:pt x="455" y="407"/>
                  </a:lnTo>
                  <a:lnTo>
                    <a:pt x="458" y="401"/>
                  </a:lnTo>
                  <a:lnTo>
                    <a:pt x="462" y="394"/>
                  </a:lnTo>
                  <a:lnTo>
                    <a:pt x="466" y="386"/>
                  </a:lnTo>
                  <a:lnTo>
                    <a:pt x="470" y="379"/>
                  </a:lnTo>
                  <a:lnTo>
                    <a:pt x="474" y="373"/>
                  </a:lnTo>
                  <a:lnTo>
                    <a:pt x="475" y="363"/>
                  </a:lnTo>
                  <a:lnTo>
                    <a:pt x="479" y="356"/>
                  </a:lnTo>
                  <a:lnTo>
                    <a:pt x="481" y="348"/>
                  </a:lnTo>
                  <a:lnTo>
                    <a:pt x="485" y="341"/>
                  </a:lnTo>
                  <a:lnTo>
                    <a:pt x="485" y="333"/>
                  </a:lnTo>
                  <a:lnTo>
                    <a:pt x="487" y="323"/>
                  </a:lnTo>
                  <a:lnTo>
                    <a:pt x="489" y="316"/>
                  </a:lnTo>
                  <a:lnTo>
                    <a:pt x="491" y="308"/>
                  </a:lnTo>
                  <a:lnTo>
                    <a:pt x="491" y="299"/>
                  </a:lnTo>
                  <a:lnTo>
                    <a:pt x="493" y="291"/>
                  </a:lnTo>
                  <a:lnTo>
                    <a:pt x="493" y="282"/>
                  </a:lnTo>
                  <a:lnTo>
                    <a:pt x="493" y="274"/>
                  </a:lnTo>
                  <a:lnTo>
                    <a:pt x="493" y="265"/>
                  </a:lnTo>
                  <a:lnTo>
                    <a:pt x="491" y="255"/>
                  </a:lnTo>
                  <a:lnTo>
                    <a:pt x="491" y="246"/>
                  </a:lnTo>
                  <a:lnTo>
                    <a:pt x="489" y="238"/>
                  </a:lnTo>
                  <a:lnTo>
                    <a:pt x="487" y="230"/>
                  </a:lnTo>
                  <a:lnTo>
                    <a:pt x="487" y="221"/>
                  </a:lnTo>
                  <a:lnTo>
                    <a:pt x="485" y="213"/>
                  </a:lnTo>
                  <a:lnTo>
                    <a:pt x="483" y="206"/>
                  </a:lnTo>
                  <a:lnTo>
                    <a:pt x="479" y="196"/>
                  </a:lnTo>
                  <a:lnTo>
                    <a:pt x="477" y="189"/>
                  </a:lnTo>
                  <a:lnTo>
                    <a:pt x="474" y="181"/>
                  </a:lnTo>
                  <a:lnTo>
                    <a:pt x="472" y="173"/>
                  </a:lnTo>
                  <a:lnTo>
                    <a:pt x="468" y="166"/>
                  </a:lnTo>
                  <a:lnTo>
                    <a:pt x="464" y="158"/>
                  </a:lnTo>
                  <a:lnTo>
                    <a:pt x="460" y="152"/>
                  </a:lnTo>
                  <a:lnTo>
                    <a:pt x="458" y="147"/>
                  </a:lnTo>
                  <a:lnTo>
                    <a:pt x="453" y="139"/>
                  </a:lnTo>
                  <a:lnTo>
                    <a:pt x="447" y="131"/>
                  </a:lnTo>
                  <a:lnTo>
                    <a:pt x="441" y="126"/>
                  </a:lnTo>
                  <a:lnTo>
                    <a:pt x="437" y="122"/>
                  </a:lnTo>
                  <a:lnTo>
                    <a:pt x="432" y="116"/>
                  </a:lnTo>
                  <a:lnTo>
                    <a:pt x="426" y="111"/>
                  </a:lnTo>
                  <a:lnTo>
                    <a:pt x="420" y="105"/>
                  </a:lnTo>
                  <a:lnTo>
                    <a:pt x="415" y="103"/>
                  </a:lnTo>
                  <a:lnTo>
                    <a:pt x="407" y="97"/>
                  </a:lnTo>
                  <a:lnTo>
                    <a:pt x="399" y="95"/>
                  </a:lnTo>
                  <a:lnTo>
                    <a:pt x="392" y="92"/>
                  </a:lnTo>
                  <a:lnTo>
                    <a:pt x="386" y="90"/>
                  </a:lnTo>
                  <a:lnTo>
                    <a:pt x="379" y="86"/>
                  </a:lnTo>
                  <a:lnTo>
                    <a:pt x="371" y="86"/>
                  </a:lnTo>
                  <a:lnTo>
                    <a:pt x="363" y="84"/>
                  </a:lnTo>
                  <a:lnTo>
                    <a:pt x="356" y="84"/>
                  </a:lnTo>
                  <a:lnTo>
                    <a:pt x="352" y="80"/>
                  </a:lnTo>
                  <a:lnTo>
                    <a:pt x="348" y="76"/>
                  </a:lnTo>
                  <a:lnTo>
                    <a:pt x="342" y="71"/>
                  </a:lnTo>
                  <a:lnTo>
                    <a:pt x="337" y="65"/>
                  </a:lnTo>
                  <a:lnTo>
                    <a:pt x="329" y="57"/>
                  </a:lnTo>
                  <a:lnTo>
                    <a:pt x="323" y="52"/>
                  </a:lnTo>
                  <a:lnTo>
                    <a:pt x="316" y="44"/>
                  </a:lnTo>
                  <a:lnTo>
                    <a:pt x="310" y="38"/>
                  </a:lnTo>
                  <a:lnTo>
                    <a:pt x="302" y="31"/>
                  </a:lnTo>
                  <a:lnTo>
                    <a:pt x="297" y="25"/>
                  </a:lnTo>
                  <a:lnTo>
                    <a:pt x="291" y="19"/>
                  </a:lnTo>
                  <a:lnTo>
                    <a:pt x="285" y="14"/>
                  </a:lnTo>
                  <a:lnTo>
                    <a:pt x="278" y="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3" name="Freeform 45"/>
            <p:cNvSpPr>
              <a:spLocks/>
            </p:cNvSpPr>
            <p:nvPr/>
          </p:nvSpPr>
          <p:spPr bwMode="auto">
            <a:xfrm>
              <a:off x="3120" y="1624"/>
              <a:ext cx="121" cy="94"/>
            </a:xfrm>
            <a:custGeom>
              <a:avLst/>
              <a:gdLst>
                <a:gd name="T0" fmla="*/ 0 w 243"/>
                <a:gd name="T1" fmla="*/ 1 h 186"/>
                <a:gd name="T2" fmla="*/ 0 w 243"/>
                <a:gd name="T3" fmla="*/ 1 h 186"/>
                <a:gd name="T4" fmla="*/ 0 w 243"/>
                <a:gd name="T5" fmla="*/ 1 h 186"/>
                <a:gd name="T6" fmla="*/ 0 w 243"/>
                <a:gd name="T7" fmla="*/ 1 h 186"/>
                <a:gd name="T8" fmla="*/ 0 w 243"/>
                <a:gd name="T9" fmla="*/ 1 h 186"/>
                <a:gd name="T10" fmla="*/ 0 w 243"/>
                <a:gd name="T11" fmla="*/ 1 h 186"/>
                <a:gd name="T12" fmla="*/ 0 w 243"/>
                <a:gd name="T13" fmla="*/ 1 h 186"/>
                <a:gd name="T14" fmla="*/ 0 w 243"/>
                <a:gd name="T15" fmla="*/ 1 h 186"/>
                <a:gd name="T16" fmla="*/ 0 w 243"/>
                <a:gd name="T17" fmla="*/ 1 h 186"/>
                <a:gd name="T18" fmla="*/ 0 w 243"/>
                <a:gd name="T19" fmla="*/ 1 h 186"/>
                <a:gd name="T20" fmla="*/ 0 w 243"/>
                <a:gd name="T21" fmla="*/ 1 h 186"/>
                <a:gd name="T22" fmla="*/ 0 w 243"/>
                <a:gd name="T23" fmla="*/ 1 h 186"/>
                <a:gd name="T24" fmla="*/ 0 w 243"/>
                <a:gd name="T25" fmla="*/ 1 h 186"/>
                <a:gd name="T26" fmla="*/ 0 w 243"/>
                <a:gd name="T27" fmla="*/ 1 h 186"/>
                <a:gd name="T28" fmla="*/ 0 w 243"/>
                <a:gd name="T29" fmla="*/ 1 h 186"/>
                <a:gd name="T30" fmla="*/ 0 w 243"/>
                <a:gd name="T31" fmla="*/ 1 h 186"/>
                <a:gd name="T32" fmla="*/ 0 w 243"/>
                <a:gd name="T33" fmla="*/ 1 h 186"/>
                <a:gd name="T34" fmla="*/ 0 w 243"/>
                <a:gd name="T35" fmla="*/ 1 h 186"/>
                <a:gd name="T36" fmla="*/ 0 w 243"/>
                <a:gd name="T37" fmla="*/ 1 h 186"/>
                <a:gd name="T38" fmla="*/ 0 w 243"/>
                <a:gd name="T39" fmla="*/ 1 h 186"/>
                <a:gd name="T40" fmla="*/ 0 w 243"/>
                <a:gd name="T41" fmla="*/ 1 h 186"/>
                <a:gd name="T42" fmla="*/ 0 w 243"/>
                <a:gd name="T43" fmla="*/ 1 h 186"/>
                <a:gd name="T44" fmla="*/ 0 w 243"/>
                <a:gd name="T45" fmla="*/ 1 h 186"/>
                <a:gd name="T46" fmla="*/ 0 w 243"/>
                <a:gd name="T47" fmla="*/ 1 h 186"/>
                <a:gd name="T48" fmla="*/ 0 w 243"/>
                <a:gd name="T49" fmla="*/ 1 h 186"/>
                <a:gd name="T50" fmla="*/ 0 w 243"/>
                <a:gd name="T51" fmla="*/ 1 h 186"/>
                <a:gd name="T52" fmla="*/ 0 w 243"/>
                <a:gd name="T53" fmla="*/ 1 h 186"/>
                <a:gd name="T54" fmla="*/ 0 w 243"/>
                <a:gd name="T55" fmla="*/ 1 h 186"/>
                <a:gd name="T56" fmla="*/ 0 w 243"/>
                <a:gd name="T57" fmla="*/ 1 h 186"/>
                <a:gd name="T58" fmla="*/ 0 w 243"/>
                <a:gd name="T59" fmla="*/ 1 h 186"/>
                <a:gd name="T60" fmla="*/ 0 w 243"/>
                <a:gd name="T61" fmla="*/ 1 h 186"/>
                <a:gd name="T62" fmla="*/ 0 w 243"/>
                <a:gd name="T63" fmla="*/ 1 h 186"/>
                <a:gd name="T64" fmla="*/ 0 w 243"/>
                <a:gd name="T65" fmla="*/ 1 h 186"/>
                <a:gd name="T66" fmla="*/ 0 w 243"/>
                <a:gd name="T67" fmla="*/ 1 h 186"/>
                <a:gd name="T68" fmla="*/ 0 w 243"/>
                <a:gd name="T69" fmla="*/ 1 h 186"/>
                <a:gd name="T70" fmla="*/ 0 w 243"/>
                <a:gd name="T71" fmla="*/ 1 h 186"/>
                <a:gd name="T72" fmla="*/ 0 w 243"/>
                <a:gd name="T73" fmla="*/ 1 h 186"/>
                <a:gd name="T74" fmla="*/ 0 w 243"/>
                <a:gd name="T75" fmla="*/ 1 h 186"/>
                <a:gd name="T76" fmla="*/ 0 w 243"/>
                <a:gd name="T77" fmla="*/ 1 h 186"/>
                <a:gd name="T78" fmla="*/ 0 w 243"/>
                <a:gd name="T79" fmla="*/ 1 h 186"/>
                <a:gd name="T80" fmla="*/ 0 w 243"/>
                <a:gd name="T81" fmla="*/ 1 h 186"/>
                <a:gd name="T82" fmla="*/ 0 w 243"/>
                <a:gd name="T83" fmla="*/ 1 h 186"/>
                <a:gd name="T84" fmla="*/ 0 w 243"/>
                <a:gd name="T85" fmla="*/ 1 h 186"/>
                <a:gd name="T86" fmla="*/ 0 w 243"/>
                <a:gd name="T87" fmla="*/ 1 h 186"/>
                <a:gd name="T88" fmla="*/ 0 w 243"/>
                <a:gd name="T89" fmla="*/ 1 h 186"/>
                <a:gd name="T90" fmla="*/ 0 w 243"/>
                <a:gd name="T91" fmla="*/ 1 h 186"/>
                <a:gd name="T92" fmla="*/ 0 w 243"/>
                <a:gd name="T93" fmla="*/ 1 h 186"/>
                <a:gd name="T94" fmla="*/ 0 w 243"/>
                <a:gd name="T95" fmla="*/ 0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86"/>
                <a:gd name="T146" fmla="*/ 243 w 243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86">
                  <a:moveTo>
                    <a:pt x="219" y="0"/>
                  </a:moveTo>
                  <a:lnTo>
                    <a:pt x="211" y="2"/>
                  </a:lnTo>
                  <a:lnTo>
                    <a:pt x="205" y="4"/>
                  </a:lnTo>
                  <a:lnTo>
                    <a:pt x="196" y="5"/>
                  </a:lnTo>
                  <a:lnTo>
                    <a:pt x="188" y="7"/>
                  </a:lnTo>
                  <a:lnTo>
                    <a:pt x="179" y="9"/>
                  </a:lnTo>
                  <a:lnTo>
                    <a:pt x="169" y="11"/>
                  </a:lnTo>
                  <a:lnTo>
                    <a:pt x="163" y="13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50" y="17"/>
                  </a:lnTo>
                  <a:lnTo>
                    <a:pt x="143" y="17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5" y="21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3" y="26"/>
                  </a:lnTo>
                  <a:lnTo>
                    <a:pt x="95" y="28"/>
                  </a:lnTo>
                  <a:lnTo>
                    <a:pt x="89" y="28"/>
                  </a:lnTo>
                  <a:lnTo>
                    <a:pt x="86" y="30"/>
                  </a:lnTo>
                  <a:lnTo>
                    <a:pt x="80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53" y="42"/>
                  </a:lnTo>
                  <a:lnTo>
                    <a:pt x="48" y="44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29" y="51"/>
                  </a:lnTo>
                  <a:lnTo>
                    <a:pt x="21" y="57"/>
                  </a:lnTo>
                  <a:lnTo>
                    <a:pt x="13" y="63"/>
                  </a:lnTo>
                  <a:lnTo>
                    <a:pt x="10" y="68"/>
                  </a:lnTo>
                  <a:lnTo>
                    <a:pt x="4" y="74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1" y="125"/>
                  </a:lnTo>
                  <a:lnTo>
                    <a:pt x="17" y="131"/>
                  </a:lnTo>
                  <a:lnTo>
                    <a:pt x="21" y="135"/>
                  </a:lnTo>
                  <a:lnTo>
                    <a:pt x="27" y="140"/>
                  </a:lnTo>
                  <a:lnTo>
                    <a:pt x="32" y="146"/>
                  </a:lnTo>
                  <a:lnTo>
                    <a:pt x="40" y="152"/>
                  </a:lnTo>
                  <a:lnTo>
                    <a:pt x="42" y="158"/>
                  </a:lnTo>
                  <a:lnTo>
                    <a:pt x="48" y="161"/>
                  </a:lnTo>
                  <a:lnTo>
                    <a:pt x="51" y="167"/>
                  </a:lnTo>
                  <a:lnTo>
                    <a:pt x="57" y="171"/>
                  </a:lnTo>
                  <a:lnTo>
                    <a:pt x="61" y="175"/>
                  </a:lnTo>
                  <a:lnTo>
                    <a:pt x="67" y="177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89" y="184"/>
                  </a:lnTo>
                  <a:lnTo>
                    <a:pt x="95" y="186"/>
                  </a:lnTo>
                  <a:lnTo>
                    <a:pt x="101" y="186"/>
                  </a:lnTo>
                  <a:lnTo>
                    <a:pt x="106" y="186"/>
                  </a:lnTo>
                  <a:lnTo>
                    <a:pt x="112" y="186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31" y="182"/>
                  </a:lnTo>
                  <a:lnTo>
                    <a:pt x="137" y="180"/>
                  </a:lnTo>
                  <a:lnTo>
                    <a:pt x="143" y="178"/>
                  </a:lnTo>
                  <a:lnTo>
                    <a:pt x="148" y="177"/>
                  </a:lnTo>
                  <a:lnTo>
                    <a:pt x="154" y="173"/>
                  </a:lnTo>
                  <a:lnTo>
                    <a:pt x="160" y="171"/>
                  </a:lnTo>
                  <a:lnTo>
                    <a:pt x="165" y="167"/>
                  </a:lnTo>
                  <a:lnTo>
                    <a:pt x="171" y="165"/>
                  </a:lnTo>
                  <a:lnTo>
                    <a:pt x="175" y="159"/>
                  </a:lnTo>
                  <a:lnTo>
                    <a:pt x="181" y="156"/>
                  </a:lnTo>
                  <a:lnTo>
                    <a:pt x="186" y="152"/>
                  </a:lnTo>
                  <a:lnTo>
                    <a:pt x="192" y="148"/>
                  </a:lnTo>
                  <a:lnTo>
                    <a:pt x="201" y="139"/>
                  </a:lnTo>
                  <a:lnTo>
                    <a:pt x="211" y="129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8" y="104"/>
                  </a:lnTo>
                  <a:lnTo>
                    <a:pt x="232" y="97"/>
                  </a:lnTo>
                  <a:lnTo>
                    <a:pt x="236" y="87"/>
                  </a:lnTo>
                  <a:lnTo>
                    <a:pt x="238" y="80"/>
                  </a:lnTo>
                  <a:lnTo>
                    <a:pt x="240" y="70"/>
                  </a:lnTo>
                  <a:lnTo>
                    <a:pt x="243" y="63"/>
                  </a:lnTo>
                  <a:lnTo>
                    <a:pt x="241" y="53"/>
                  </a:lnTo>
                  <a:lnTo>
                    <a:pt x="241" y="44"/>
                  </a:lnTo>
                  <a:lnTo>
                    <a:pt x="240" y="36"/>
                  </a:lnTo>
                  <a:lnTo>
                    <a:pt x="238" y="28"/>
                  </a:lnTo>
                  <a:lnTo>
                    <a:pt x="234" y="21"/>
                  </a:lnTo>
                  <a:lnTo>
                    <a:pt x="230" y="13"/>
                  </a:lnTo>
                  <a:lnTo>
                    <a:pt x="224" y="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4" name="Freeform 46"/>
            <p:cNvSpPr>
              <a:spLocks/>
            </p:cNvSpPr>
            <p:nvPr/>
          </p:nvSpPr>
          <p:spPr bwMode="auto">
            <a:xfrm>
              <a:off x="3141" y="1659"/>
              <a:ext cx="236" cy="284"/>
            </a:xfrm>
            <a:custGeom>
              <a:avLst/>
              <a:gdLst>
                <a:gd name="T0" fmla="*/ 1 w 471"/>
                <a:gd name="T1" fmla="*/ 0 h 569"/>
                <a:gd name="T2" fmla="*/ 1 w 471"/>
                <a:gd name="T3" fmla="*/ 0 h 569"/>
                <a:gd name="T4" fmla="*/ 0 w 471"/>
                <a:gd name="T5" fmla="*/ 0 h 569"/>
                <a:gd name="T6" fmla="*/ 0 w 471"/>
                <a:gd name="T7" fmla="*/ 0 h 569"/>
                <a:gd name="T8" fmla="*/ 1 w 471"/>
                <a:gd name="T9" fmla="*/ 0 h 569"/>
                <a:gd name="T10" fmla="*/ 1 w 471"/>
                <a:gd name="T11" fmla="*/ 0 h 569"/>
                <a:gd name="T12" fmla="*/ 1 w 471"/>
                <a:gd name="T13" fmla="*/ 0 h 569"/>
                <a:gd name="T14" fmla="*/ 1 w 471"/>
                <a:gd name="T15" fmla="*/ 0 h 569"/>
                <a:gd name="T16" fmla="*/ 1 w 471"/>
                <a:gd name="T17" fmla="*/ 0 h 569"/>
                <a:gd name="T18" fmla="*/ 1 w 471"/>
                <a:gd name="T19" fmla="*/ 0 h 569"/>
                <a:gd name="T20" fmla="*/ 1 w 471"/>
                <a:gd name="T21" fmla="*/ 0 h 569"/>
                <a:gd name="T22" fmla="*/ 1 w 471"/>
                <a:gd name="T23" fmla="*/ 0 h 569"/>
                <a:gd name="T24" fmla="*/ 1 w 471"/>
                <a:gd name="T25" fmla="*/ 0 h 569"/>
                <a:gd name="T26" fmla="*/ 1 w 471"/>
                <a:gd name="T27" fmla="*/ 0 h 569"/>
                <a:gd name="T28" fmla="*/ 1 w 471"/>
                <a:gd name="T29" fmla="*/ 0 h 569"/>
                <a:gd name="T30" fmla="*/ 1 w 471"/>
                <a:gd name="T31" fmla="*/ 0 h 569"/>
                <a:gd name="T32" fmla="*/ 1 w 471"/>
                <a:gd name="T33" fmla="*/ 0 h 569"/>
                <a:gd name="T34" fmla="*/ 1 w 471"/>
                <a:gd name="T35" fmla="*/ 0 h 569"/>
                <a:gd name="T36" fmla="*/ 1 w 471"/>
                <a:gd name="T37" fmla="*/ 0 h 569"/>
                <a:gd name="T38" fmla="*/ 1 w 471"/>
                <a:gd name="T39" fmla="*/ 0 h 569"/>
                <a:gd name="T40" fmla="*/ 1 w 471"/>
                <a:gd name="T41" fmla="*/ 0 h 569"/>
                <a:gd name="T42" fmla="*/ 1 w 471"/>
                <a:gd name="T43" fmla="*/ 0 h 569"/>
                <a:gd name="T44" fmla="*/ 1 w 471"/>
                <a:gd name="T45" fmla="*/ 0 h 569"/>
                <a:gd name="T46" fmla="*/ 1 w 471"/>
                <a:gd name="T47" fmla="*/ 0 h 569"/>
                <a:gd name="T48" fmla="*/ 1 w 471"/>
                <a:gd name="T49" fmla="*/ 0 h 569"/>
                <a:gd name="T50" fmla="*/ 1 w 471"/>
                <a:gd name="T51" fmla="*/ 0 h 569"/>
                <a:gd name="T52" fmla="*/ 1 w 471"/>
                <a:gd name="T53" fmla="*/ 0 h 569"/>
                <a:gd name="T54" fmla="*/ 1 w 471"/>
                <a:gd name="T55" fmla="*/ 0 h 569"/>
                <a:gd name="T56" fmla="*/ 1 w 471"/>
                <a:gd name="T57" fmla="*/ 0 h 569"/>
                <a:gd name="T58" fmla="*/ 1 w 471"/>
                <a:gd name="T59" fmla="*/ 0 h 569"/>
                <a:gd name="T60" fmla="*/ 1 w 471"/>
                <a:gd name="T61" fmla="*/ 0 h 569"/>
                <a:gd name="T62" fmla="*/ 1 w 471"/>
                <a:gd name="T63" fmla="*/ 0 h 569"/>
                <a:gd name="T64" fmla="*/ 1 w 471"/>
                <a:gd name="T65" fmla="*/ 0 h 569"/>
                <a:gd name="T66" fmla="*/ 1 w 471"/>
                <a:gd name="T67" fmla="*/ 0 h 569"/>
                <a:gd name="T68" fmla="*/ 1 w 471"/>
                <a:gd name="T69" fmla="*/ 0 h 569"/>
                <a:gd name="T70" fmla="*/ 1 w 471"/>
                <a:gd name="T71" fmla="*/ 0 h 569"/>
                <a:gd name="T72" fmla="*/ 1 w 471"/>
                <a:gd name="T73" fmla="*/ 0 h 569"/>
                <a:gd name="T74" fmla="*/ 1 w 471"/>
                <a:gd name="T75" fmla="*/ 0 h 569"/>
                <a:gd name="T76" fmla="*/ 1 w 471"/>
                <a:gd name="T77" fmla="*/ 0 h 569"/>
                <a:gd name="T78" fmla="*/ 1 w 471"/>
                <a:gd name="T79" fmla="*/ 0 h 569"/>
                <a:gd name="T80" fmla="*/ 1 w 471"/>
                <a:gd name="T81" fmla="*/ 0 h 569"/>
                <a:gd name="T82" fmla="*/ 1 w 471"/>
                <a:gd name="T83" fmla="*/ 0 h 569"/>
                <a:gd name="T84" fmla="*/ 1 w 471"/>
                <a:gd name="T85" fmla="*/ 0 h 569"/>
                <a:gd name="T86" fmla="*/ 1 w 471"/>
                <a:gd name="T87" fmla="*/ 0 h 569"/>
                <a:gd name="T88" fmla="*/ 1 w 471"/>
                <a:gd name="T89" fmla="*/ 0 h 569"/>
                <a:gd name="T90" fmla="*/ 1 w 471"/>
                <a:gd name="T91" fmla="*/ 0 h 569"/>
                <a:gd name="T92" fmla="*/ 1 w 471"/>
                <a:gd name="T93" fmla="*/ 0 h 569"/>
                <a:gd name="T94" fmla="*/ 1 w 471"/>
                <a:gd name="T95" fmla="*/ 0 h 569"/>
                <a:gd name="T96" fmla="*/ 1 w 471"/>
                <a:gd name="T97" fmla="*/ 0 h 569"/>
                <a:gd name="T98" fmla="*/ 1 w 471"/>
                <a:gd name="T99" fmla="*/ 0 h 569"/>
                <a:gd name="T100" fmla="*/ 1 w 471"/>
                <a:gd name="T101" fmla="*/ 0 h 569"/>
                <a:gd name="T102" fmla="*/ 1 w 471"/>
                <a:gd name="T103" fmla="*/ 0 h 569"/>
                <a:gd name="T104" fmla="*/ 1 w 471"/>
                <a:gd name="T105" fmla="*/ 0 h 569"/>
                <a:gd name="T106" fmla="*/ 1 w 471"/>
                <a:gd name="T107" fmla="*/ 0 h 569"/>
                <a:gd name="T108" fmla="*/ 1 w 471"/>
                <a:gd name="T109" fmla="*/ 0 h 569"/>
                <a:gd name="T110" fmla="*/ 1 w 471"/>
                <a:gd name="T111" fmla="*/ 0 h 569"/>
                <a:gd name="T112" fmla="*/ 1 w 471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69"/>
                <a:gd name="T173" fmla="*/ 471 w 471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69">
                  <a:moveTo>
                    <a:pt x="38" y="0"/>
                  </a:move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5"/>
                  </a:lnTo>
                  <a:lnTo>
                    <a:pt x="7" y="74"/>
                  </a:lnTo>
                  <a:lnTo>
                    <a:pt x="11" y="82"/>
                  </a:lnTo>
                  <a:lnTo>
                    <a:pt x="17" y="90"/>
                  </a:lnTo>
                  <a:lnTo>
                    <a:pt x="23" y="97"/>
                  </a:lnTo>
                  <a:lnTo>
                    <a:pt x="30" y="107"/>
                  </a:lnTo>
                  <a:lnTo>
                    <a:pt x="36" y="112"/>
                  </a:lnTo>
                  <a:lnTo>
                    <a:pt x="42" y="120"/>
                  </a:lnTo>
                  <a:lnTo>
                    <a:pt x="49" y="128"/>
                  </a:lnTo>
                  <a:lnTo>
                    <a:pt x="57" y="135"/>
                  </a:lnTo>
                  <a:lnTo>
                    <a:pt x="64" y="141"/>
                  </a:lnTo>
                  <a:lnTo>
                    <a:pt x="74" y="149"/>
                  </a:lnTo>
                  <a:lnTo>
                    <a:pt x="81" y="156"/>
                  </a:lnTo>
                  <a:lnTo>
                    <a:pt x="91" y="162"/>
                  </a:lnTo>
                  <a:lnTo>
                    <a:pt x="99" y="168"/>
                  </a:lnTo>
                  <a:lnTo>
                    <a:pt x="106" y="173"/>
                  </a:lnTo>
                  <a:lnTo>
                    <a:pt x="114" y="177"/>
                  </a:lnTo>
                  <a:lnTo>
                    <a:pt x="121" y="183"/>
                  </a:lnTo>
                  <a:lnTo>
                    <a:pt x="127" y="187"/>
                  </a:lnTo>
                  <a:lnTo>
                    <a:pt x="135" y="190"/>
                  </a:lnTo>
                  <a:lnTo>
                    <a:pt x="142" y="192"/>
                  </a:lnTo>
                  <a:lnTo>
                    <a:pt x="148" y="196"/>
                  </a:lnTo>
                  <a:lnTo>
                    <a:pt x="154" y="200"/>
                  </a:lnTo>
                  <a:lnTo>
                    <a:pt x="157" y="206"/>
                  </a:lnTo>
                  <a:lnTo>
                    <a:pt x="163" y="211"/>
                  </a:lnTo>
                  <a:lnTo>
                    <a:pt x="167" y="217"/>
                  </a:lnTo>
                  <a:lnTo>
                    <a:pt x="173" y="223"/>
                  </a:lnTo>
                  <a:lnTo>
                    <a:pt x="176" y="228"/>
                  </a:lnTo>
                  <a:lnTo>
                    <a:pt x="182" y="234"/>
                  </a:lnTo>
                  <a:lnTo>
                    <a:pt x="188" y="240"/>
                  </a:lnTo>
                  <a:lnTo>
                    <a:pt x="192" y="245"/>
                  </a:lnTo>
                  <a:lnTo>
                    <a:pt x="196" y="251"/>
                  </a:lnTo>
                  <a:lnTo>
                    <a:pt x="199" y="257"/>
                  </a:lnTo>
                  <a:lnTo>
                    <a:pt x="203" y="263"/>
                  </a:lnTo>
                  <a:lnTo>
                    <a:pt x="207" y="268"/>
                  </a:lnTo>
                  <a:lnTo>
                    <a:pt x="213" y="274"/>
                  </a:lnTo>
                  <a:lnTo>
                    <a:pt x="216" y="280"/>
                  </a:lnTo>
                  <a:lnTo>
                    <a:pt x="222" y="287"/>
                  </a:lnTo>
                  <a:lnTo>
                    <a:pt x="224" y="293"/>
                  </a:lnTo>
                  <a:lnTo>
                    <a:pt x="230" y="299"/>
                  </a:lnTo>
                  <a:lnTo>
                    <a:pt x="232" y="304"/>
                  </a:lnTo>
                  <a:lnTo>
                    <a:pt x="237" y="308"/>
                  </a:lnTo>
                  <a:lnTo>
                    <a:pt x="241" y="314"/>
                  </a:lnTo>
                  <a:lnTo>
                    <a:pt x="245" y="321"/>
                  </a:lnTo>
                  <a:lnTo>
                    <a:pt x="249" y="327"/>
                  </a:lnTo>
                  <a:lnTo>
                    <a:pt x="253" y="333"/>
                  </a:lnTo>
                  <a:lnTo>
                    <a:pt x="256" y="339"/>
                  </a:lnTo>
                  <a:lnTo>
                    <a:pt x="260" y="344"/>
                  </a:lnTo>
                  <a:lnTo>
                    <a:pt x="264" y="350"/>
                  </a:lnTo>
                  <a:lnTo>
                    <a:pt x="268" y="358"/>
                  </a:lnTo>
                  <a:lnTo>
                    <a:pt x="270" y="363"/>
                  </a:lnTo>
                  <a:lnTo>
                    <a:pt x="273" y="369"/>
                  </a:lnTo>
                  <a:lnTo>
                    <a:pt x="277" y="375"/>
                  </a:lnTo>
                  <a:lnTo>
                    <a:pt x="281" y="382"/>
                  </a:lnTo>
                  <a:lnTo>
                    <a:pt x="285" y="388"/>
                  </a:lnTo>
                  <a:lnTo>
                    <a:pt x="289" y="394"/>
                  </a:lnTo>
                  <a:lnTo>
                    <a:pt x="292" y="398"/>
                  </a:lnTo>
                  <a:lnTo>
                    <a:pt x="296" y="403"/>
                  </a:lnTo>
                  <a:lnTo>
                    <a:pt x="298" y="409"/>
                  </a:lnTo>
                  <a:lnTo>
                    <a:pt x="302" y="417"/>
                  </a:lnTo>
                  <a:lnTo>
                    <a:pt x="306" y="422"/>
                  </a:lnTo>
                  <a:lnTo>
                    <a:pt x="310" y="428"/>
                  </a:lnTo>
                  <a:lnTo>
                    <a:pt x="313" y="434"/>
                  </a:lnTo>
                  <a:lnTo>
                    <a:pt x="317" y="439"/>
                  </a:lnTo>
                  <a:lnTo>
                    <a:pt x="321" y="445"/>
                  </a:lnTo>
                  <a:lnTo>
                    <a:pt x="325" y="451"/>
                  </a:lnTo>
                  <a:lnTo>
                    <a:pt x="327" y="456"/>
                  </a:lnTo>
                  <a:lnTo>
                    <a:pt x="330" y="464"/>
                  </a:lnTo>
                  <a:lnTo>
                    <a:pt x="334" y="470"/>
                  </a:lnTo>
                  <a:lnTo>
                    <a:pt x="340" y="475"/>
                  </a:lnTo>
                  <a:lnTo>
                    <a:pt x="342" y="481"/>
                  </a:lnTo>
                  <a:lnTo>
                    <a:pt x="346" y="487"/>
                  </a:lnTo>
                  <a:lnTo>
                    <a:pt x="349" y="493"/>
                  </a:lnTo>
                  <a:lnTo>
                    <a:pt x="353" y="498"/>
                  </a:lnTo>
                  <a:lnTo>
                    <a:pt x="357" y="504"/>
                  </a:lnTo>
                  <a:lnTo>
                    <a:pt x="361" y="510"/>
                  </a:lnTo>
                  <a:lnTo>
                    <a:pt x="365" y="515"/>
                  </a:lnTo>
                  <a:lnTo>
                    <a:pt x="368" y="523"/>
                  </a:lnTo>
                  <a:lnTo>
                    <a:pt x="372" y="529"/>
                  </a:lnTo>
                  <a:lnTo>
                    <a:pt x="376" y="534"/>
                  </a:lnTo>
                  <a:lnTo>
                    <a:pt x="380" y="540"/>
                  </a:lnTo>
                  <a:lnTo>
                    <a:pt x="386" y="546"/>
                  </a:lnTo>
                  <a:lnTo>
                    <a:pt x="389" y="552"/>
                  </a:lnTo>
                  <a:lnTo>
                    <a:pt x="393" y="555"/>
                  </a:lnTo>
                  <a:lnTo>
                    <a:pt x="397" y="561"/>
                  </a:lnTo>
                  <a:lnTo>
                    <a:pt x="403" y="569"/>
                  </a:lnTo>
                  <a:lnTo>
                    <a:pt x="412" y="569"/>
                  </a:lnTo>
                  <a:lnTo>
                    <a:pt x="422" y="569"/>
                  </a:lnTo>
                  <a:lnTo>
                    <a:pt x="427" y="569"/>
                  </a:lnTo>
                  <a:lnTo>
                    <a:pt x="437" y="569"/>
                  </a:lnTo>
                  <a:lnTo>
                    <a:pt x="445" y="569"/>
                  </a:lnTo>
                  <a:lnTo>
                    <a:pt x="452" y="569"/>
                  </a:lnTo>
                  <a:lnTo>
                    <a:pt x="462" y="569"/>
                  </a:lnTo>
                  <a:lnTo>
                    <a:pt x="471" y="569"/>
                  </a:lnTo>
                  <a:lnTo>
                    <a:pt x="467" y="557"/>
                  </a:lnTo>
                  <a:lnTo>
                    <a:pt x="465" y="548"/>
                  </a:lnTo>
                  <a:lnTo>
                    <a:pt x="462" y="536"/>
                  </a:lnTo>
                  <a:lnTo>
                    <a:pt x="460" y="527"/>
                  </a:lnTo>
                  <a:lnTo>
                    <a:pt x="456" y="515"/>
                  </a:lnTo>
                  <a:lnTo>
                    <a:pt x="452" y="506"/>
                  </a:lnTo>
                  <a:lnTo>
                    <a:pt x="448" y="494"/>
                  </a:lnTo>
                  <a:lnTo>
                    <a:pt x="446" y="485"/>
                  </a:lnTo>
                  <a:lnTo>
                    <a:pt x="441" y="474"/>
                  </a:lnTo>
                  <a:lnTo>
                    <a:pt x="439" y="462"/>
                  </a:lnTo>
                  <a:lnTo>
                    <a:pt x="433" y="451"/>
                  </a:lnTo>
                  <a:lnTo>
                    <a:pt x="431" y="441"/>
                  </a:lnTo>
                  <a:lnTo>
                    <a:pt x="426" y="430"/>
                  </a:lnTo>
                  <a:lnTo>
                    <a:pt x="424" y="418"/>
                  </a:lnTo>
                  <a:lnTo>
                    <a:pt x="420" y="407"/>
                  </a:lnTo>
                  <a:lnTo>
                    <a:pt x="416" y="398"/>
                  </a:lnTo>
                  <a:lnTo>
                    <a:pt x="410" y="386"/>
                  </a:lnTo>
                  <a:lnTo>
                    <a:pt x="406" y="375"/>
                  </a:lnTo>
                  <a:lnTo>
                    <a:pt x="401" y="363"/>
                  </a:lnTo>
                  <a:lnTo>
                    <a:pt x="397" y="354"/>
                  </a:lnTo>
                  <a:lnTo>
                    <a:pt x="391" y="342"/>
                  </a:lnTo>
                  <a:lnTo>
                    <a:pt x="386" y="331"/>
                  </a:lnTo>
                  <a:lnTo>
                    <a:pt x="382" y="320"/>
                  </a:lnTo>
                  <a:lnTo>
                    <a:pt x="376" y="310"/>
                  </a:lnTo>
                  <a:lnTo>
                    <a:pt x="370" y="299"/>
                  </a:lnTo>
                  <a:lnTo>
                    <a:pt x="365" y="287"/>
                  </a:lnTo>
                  <a:lnTo>
                    <a:pt x="359" y="278"/>
                  </a:lnTo>
                  <a:lnTo>
                    <a:pt x="353" y="266"/>
                  </a:lnTo>
                  <a:lnTo>
                    <a:pt x="348" y="255"/>
                  </a:lnTo>
                  <a:lnTo>
                    <a:pt x="342" y="245"/>
                  </a:lnTo>
                  <a:lnTo>
                    <a:pt x="336" y="236"/>
                  </a:lnTo>
                  <a:lnTo>
                    <a:pt x="330" y="226"/>
                  </a:lnTo>
                  <a:lnTo>
                    <a:pt x="323" y="215"/>
                  </a:lnTo>
                  <a:lnTo>
                    <a:pt x="317" y="206"/>
                  </a:lnTo>
                  <a:lnTo>
                    <a:pt x="310" y="196"/>
                  </a:lnTo>
                  <a:lnTo>
                    <a:pt x="302" y="187"/>
                  </a:lnTo>
                  <a:lnTo>
                    <a:pt x="294" y="175"/>
                  </a:lnTo>
                  <a:lnTo>
                    <a:pt x="287" y="166"/>
                  </a:lnTo>
                  <a:lnTo>
                    <a:pt x="279" y="158"/>
                  </a:lnTo>
                  <a:lnTo>
                    <a:pt x="273" y="149"/>
                  </a:lnTo>
                  <a:lnTo>
                    <a:pt x="266" y="139"/>
                  </a:lnTo>
                  <a:lnTo>
                    <a:pt x="258" y="131"/>
                  </a:lnTo>
                  <a:lnTo>
                    <a:pt x="249" y="122"/>
                  </a:lnTo>
                  <a:lnTo>
                    <a:pt x="241" y="114"/>
                  </a:lnTo>
                  <a:lnTo>
                    <a:pt x="234" y="107"/>
                  </a:lnTo>
                  <a:lnTo>
                    <a:pt x="224" y="97"/>
                  </a:lnTo>
                  <a:lnTo>
                    <a:pt x="216" y="90"/>
                  </a:lnTo>
                  <a:lnTo>
                    <a:pt x="207" y="84"/>
                  </a:lnTo>
                  <a:lnTo>
                    <a:pt x="197" y="74"/>
                  </a:lnTo>
                  <a:lnTo>
                    <a:pt x="188" y="69"/>
                  </a:lnTo>
                  <a:lnTo>
                    <a:pt x="178" y="61"/>
                  </a:lnTo>
                  <a:lnTo>
                    <a:pt x="169" y="55"/>
                  </a:lnTo>
                  <a:lnTo>
                    <a:pt x="159" y="48"/>
                  </a:lnTo>
                  <a:lnTo>
                    <a:pt x="148" y="42"/>
                  </a:lnTo>
                  <a:lnTo>
                    <a:pt x="138" y="36"/>
                  </a:lnTo>
                  <a:lnTo>
                    <a:pt x="129" y="33"/>
                  </a:lnTo>
                  <a:lnTo>
                    <a:pt x="118" y="27"/>
                  </a:lnTo>
                  <a:lnTo>
                    <a:pt x="106" y="21"/>
                  </a:lnTo>
                  <a:lnTo>
                    <a:pt x="95" y="15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1" y="4"/>
                  </a:lnTo>
                  <a:lnTo>
                    <a:pt x="49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4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5" name="Freeform 47"/>
            <p:cNvSpPr>
              <a:spLocks/>
            </p:cNvSpPr>
            <p:nvPr/>
          </p:nvSpPr>
          <p:spPr bwMode="auto">
            <a:xfrm>
              <a:off x="3345" y="1946"/>
              <a:ext cx="66" cy="164"/>
            </a:xfrm>
            <a:custGeom>
              <a:avLst/>
              <a:gdLst>
                <a:gd name="T0" fmla="*/ 0 w 134"/>
                <a:gd name="T1" fmla="*/ 0 h 329"/>
                <a:gd name="T2" fmla="*/ 0 w 134"/>
                <a:gd name="T3" fmla="*/ 0 h 329"/>
                <a:gd name="T4" fmla="*/ 0 w 134"/>
                <a:gd name="T5" fmla="*/ 0 h 329"/>
                <a:gd name="T6" fmla="*/ 0 w 134"/>
                <a:gd name="T7" fmla="*/ 0 h 329"/>
                <a:gd name="T8" fmla="*/ 0 w 134"/>
                <a:gd name="T9" fmla="*/ 0 h 329"/>
                <a:gd name="T10" fmla="*/ 0 w 134"/>
                <a:gd name="T11" fmla="*/ 0 h 329"/>
                <a:gd name="T12" fmla="*/ 0 w 134"/>
                <a:gd name="T13" fmla="*/ 0 h 329"/>
                <a:gd name="T14" fmla="*/ 0 w 134"/>
                <a:gd name="T15" fmla="*/ 0 h 329"/>
                <a:gd name="T16" fmla="*/ 0 w 134"/>
                <a:gd name="T17" fmla="*/ 0 h 329"/>
                <a:gd name="T18" fmla="*/ 0 w 134"/>
                <a:gd name="T19" fmla="*/ 0 h 329"/>
                <a:gd name="T20" fmla="*/ 0 w 134"/>
                <a:gd name="T21" fmla="*/ 0 h 329"/>
                <a:gd name="T22" fmla="*/ 0 w 134"/>
                <a:gd name="T23" fmla="*/ 0 h 329"/>
                <a:gd name="T24" fmla="*/ 0 w 134"/>
                <a:gd name="T25" fmla="*/ 0 h 329"/>
                <a:gd name="T26" fmla="*/ 0 w 134"/>
                <a:gd name="T27" fmla="*/ 0 h 329"/>
                <a:gd name="T28" fmla="*/ 0 w 134"/>
                <a:gd name="T29" fmla="*/ 0 h 329"/>
                <a:gd name="T30" fmla="*/ 0 w 134"/>
                <a:gd name="T31" fmla="*/ 0 h 329"/>
                <a:gd name="T32" fmla="*/ 0 w 134"/>
                <a:gd name="T33" fmla="*/ 0 h 329"/>
                <a:gd name="T34" fmla="*/ 0 w 134"/>
                <a:gd name="T35" fmla="*/ 0 h 329"/>
                <a:gd name="T36" fmla="*/ 0 w 134"/>
                <a:gd name="T37" fmla="*/ 0 h 329"/>
                <a:gd name="T38" fmla="*/ 0 w 134"/>
                <a:gd name="T39" fmla="*/ 0 h 329"/>
                <a:gd name="T40" fmla="*/ 0 w 134"/>
                <a:gd name="T41" fmla="*/ 0 h 329"/>
                <a:gd name="T42" fmla="*/ 0 w 134"/>
                <a:gd name="T43" fmla="*/ 0 h 329"/>
                <a:gd name="T44" fmla="*/ 0 w 134"/>
                <a:gd name="T45" fmla="*/ 0 h 329"/>
                <a:gd name="T46" fmla="*/ 0 w 134"/>
                <a:gd name="T47" fmla="*/ 0 h 329"/>
                <a:gd name="T48" fmla="*/ 0 w 134"/>
                <a:gd name="T49" fmla="*/ 0 h 329"/>
                <a:gd name="T50" fmla="*/ 0 w 134"/>
                <a:gd name="T51" fmla="*/ 0 h 329"/>
                <a:gd name="T52" fmla="*/ 0 w 134"/>
                <a:gd name="T53" fmla="*/ 0 h 329"/>
                <a:gd name="T54" fmla="*/ 0 w 134"/>
                <a:gd name="T55" fmla="*/ 0 h 329"/>
                <a:gd name="T56" fmla="*/ 0 w 134"/>
                <a:gd name="T57" fmla="*/ 0 h 329"/>
                <a:gd name="T58" fmla="*/ 0 w 134"/>
                <a:gd name="T59" fmla="*/ 0 h 329"/>
                <a:gd name="T60" fmla="*/ 0 w 134"/>
                <a:gd name="T61" fmla="*/ 0 h 329"/>
                <a:gd name="T62" fmla="*/ 0 w 134"/>
                <a:gd name="T63" fmla="*/ 0 h 329"/>
                <a:gd name="T64" fmla="*/ 0 w 134"/>
                <a:gd name="T65" fmla="*/ 0 h 329"/>
                <a:gd name="T66" fmla="*/ 0 w 134"/>
                <a:gd name="T67" fmla="*/ 0 h 329"/>
                <a:gd name="T68" fmla="*/ 0 w 134"/>
                <a:gd name="T69" fmla="*/ 0 h 329"/>
                <a:gd name="T70" fmla="*/ 0 w 134"/>
                <a:gd name="T71" fmla="*/ 0 h 329"/>
                <a:gd name="T72" fmla="*/ 0 w 134"/>
                <a:gd name="T73" fmla="*/ 0 h 329"/>
                <a:gd name="T74" fmla="*/ 0 w 134"/>
                <a:gd name="T75" fmla="*/ 0 h 329"/>
                <a:gd name="T76" fmla="*/ 0 w 134"/>
                <a:gd name="T77" fmla="*/ 0 h 329"/>
                <a:gd name="T78" fmla="*/ 0 w 134"/>
                <a:gd name="T79" fmla="*/ 0 h 329"/>
                <a:gd name="T80" fmla="*/ 0 w 134"/>
                <a:gd name="T81" fmla="*/ 0 h 329"/>
                <a:gd name="T82" fmla="*/ 0 w 134"/>
                <a:gd name="T83" fmla="*/ 0 h 329"/>
                <a:gd name="T84" fmla="*/ 0 w 134"/>
                <a:gd name="T85" fmla="*/ 0 h 329"/>
                <a:gd name="T86" fmla="*/ 0 w 134"/>
                <a:gd name="T87" fmla="*/ 0 h 329"/>
                <a:gd name="T88" fmla="*/ 0 w 134"/>
                <a:gd name="T89" fmla="*/ 0 h 3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329"/>
                <a:gd name="T137" fmla="*/ 134 w 134"/>
                <a:gd name="T138" fmla="*/ 329 h 3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329">
                  <a:moveTo>
                    <a:pt x="120" y="0"/>
                  </a:moveTo>
                  <a:lnTo>
                    <a:pt x="113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9" y="8"/>
                  </a:lnTo>
                  <a:lnTo>
                    <a:pt x="94" y="12"/>
                  </a:lnTo>
                  <a:lnTo>
                    <a:pt x="92" y="17"/>
                  </a:lnTo>
                  <a:lnTo>
                    <a:pt x="88" y="23"/>
                  </a:lnTo>
                  <a:lnTo>
                    <a:pt x="84" y="29"/>
                  </a:lnTo>
                  <a:lnTo>
                    <a:pt x="75" y="36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4"/>
                  </a:lnTo>
                  <a:lnTo>
                    <a:pt x="27" y="52"/>
                  </a:lnTo>
                  <a:lnTo>
                    <a:pt x="21" y="59"/>
                  </a:lnTo>
                  <a:lnTo>
                    <a:pt x="18" y="67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8" y="90"/>
                  </a:lnTo>
                  <a:lnTo>
                    <a:pt x="6" y="99"/>
                  </a:lnTo>
                  <a:lnTo>
                    <a:pt x="2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7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6" y="215"/>
                  </a:lnTo>
                  <a:lnTo>
                    <a:pt x="8" y="225"/>
                  </a:lnTo>
                  <a:lnTo>
                    <a:pt x="8" y="234"/>
                  </a:lnTo>
                  <a:lnTo>
                    <a:pt x="10" y="244"/>
                  </a:lnTo>
                  <a:lnTo>
                    <a:pt x="10" y="251"/>
                  </a:lnTo>
                  <a:lnTo>
                    <a:pt x="10" y="261"/>
                  </a:lnTo>
                  <a:lnTo>
                    <a:pt x="10" y="270"/>
                  </a:lnTo>
                  <a:lnTo>
                    <a:pt x="12" y="280"/>
                  </a:lnTo>
                  <a:lnTo>
                    <a:pt x="12" y="289"/>
                  </a:lnTo>
                  <a:lnTo>
                    <a:pt x="12" y="299"/>
                  </a:lnTo>
                  <a:lnTo>
                    <a:pt x="10" y="308"/>
                  </a:lnTo>
                  <a:lnTo>
                    <a:pt x="10" y="320"/>
                  </a:lnTo>
                  <a:lnTo>
                    <a:pt x="20" y="322"/>
                  </a:lnTo>
                  <a:lnTo>
                    <a:pt x="27" y="323"/>
                  </a:lnTo>
                  <a:lnTo>
                    <a:pt x="35" y="327"/>
                  </a:lnTo>
                  <a:lnTo>
                    <a:pt x="44" y="329"/>
                  </a:lnTo>
                  <a:lnTo>
                    <a:pt x="44" y="323"/>
                  </a:lnTo>
                  <a:lnTo>
                    <a:pt x="44" y="320"/>
                  </a:lnTo>
                  <a:lnTo>
                    <a:pt x="44" y="314"/>
                  </a:lnTo>
                  <a:lnTo>
                    <a:pt x="44" y="308"/>
                  </a:lnTo>
                  <a:lnTo>
                    <a:pt x="46" y="299"/>
                  </a:lnTo>
                  <a:lnTo>
                    <a:pt x="46" y="289"/>
                  </a:lnTo>
                  <a:lnTo>
                    <a:pt x="48" y="278"/>
                  </a:lnTo>
                  <a:lnTo>
                    <a:pt x="50" y="268"/>
                  </a:lnTo>
                  <a:lnTo>
                    <a:pt x="50" y="259"/>
                  </a:lnTo>
                  <a:lnTo>
                    <a:pt x="54" y="249"/>
                  </a:lnTo>
                  <a:lnTo>
                    <a:pt x="54" y="240"/>
                  </a:lnTo>
                  <a:lnTo>
                    <a:pt x="56" y="230"/>
                  </a:lnTo>
                  <a:lnTo>
                    <a:pt x="58" y="219"/>
                  </a:lnTo>
                  <a:lnTo>
                    <a:pt x="61" y="211"/>
                  </a:lnTo>
                  <a:lnTo>
                    <a:pt x="63" y="202"/>
                  </a:lnTo>
                  <a:lnTo>
                    <a:pt x="65" y="192"/>
                  </a:lnTo>
                  <a:lnTo>
                    <a:pt x="69" y="183"/>
                  </a:lnTo>
                  <a:lnTo>
                    <a:pt x="71" y="173"/>
                  </a:lnTo>
                  <a:lnTo>
                    <a:pt x="73" y="164"/>
                  </a:lnTo>
                  <a:lnTo>
                    <a:pt x="77" y="156"/>
                  </a:lnTo>
                  <a:lnTo>
                    <a:pt x="78" y="147"/>
                  </a:lnTo>
                  <a:lnTo>
                    <a:pt x="82" y="137"/>
                  </a:lnTo>
                  <a:lnTo>
                    <a:pt x="86" y="128"/>
                  </a:lnTo>
                  <a:lnTo>
                    <a:pt x="88" y="118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99" y="92"/>
                  </a:lnTo>
                  <a:lnTo>
                    <a:pt x="103" y="84"/>
                  </a:lnTo>
                  <a:lnTo>
                    <a:pt x="107" y="74"/>
                  </a:lnTo>
                  <a:lnTo>
                    <a:pt x="113" y="67"/>
                  </a:lnTo>
                  <a:lnTo>
                    <a:pt x="116" y="59"/>
                  </a:lnTo>
                  <a:lnTo>
                    <a:pt x="122" y="50"/>
                  </a:lnTo>
                  <a:lnTo>
                    <a:pt x="128" y="42"/>
                  </a:lnTo>
                  <a:lnTo>
                    <a:pt x="134" y="35"/>
                  </a:lnTo>
                  <a:lnTo>
                    <a:pt x="130" y="25"/>
                  </a:lnTo>
                  <a:lnTo>
                    <a:pt x="126" y="16"/>
                  </a:lnTo>
                  <a:lnTo>
                    <a:pt x="12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6" name="Freeform 48"/>
            <p:cNvSpPr>
              <a:spLocks/>
            </p:cNvSpPr>
            <p:nvPr/>
          </p:nvSpPr>
          <p:spPr bwMode="auto">
            <a:xfrm>
              <a:off x="2492" y="1496"/>
              <a:ext cx="399" cy="171"/>
            </a:xfrm>
            <a:custGeom>
              <a:avLst/>
              <a:gdLst>
                <a:gd name="T0" fmla="*/ 0 w 799"/>
                <a:gd name="T1" fmla="*/ 1 h 342"/>
                <a:gd name="T2" fmla="*/ 0 w 799"/>
                <a:gd name="T3" fmla="*/ 1 h 342"/>
                <a:gd name="T4" fmla="*/ 0 w 799"/>
                <a:gd name="T5" fmla="*/ 1 h 342"/>
                <a:gd name="T6" fmla="*/ 0 w 799"/>
                <a:gd name="T7" fmla="*/ 1 h 342"/>
                <a:gd name="T8" fmla="*/ 0 w 799"/>
                <a:gd name="T9" fmla="*/ 1 h 342"/>
                <a:gd name="T10" fmla="*/ 0 w 799"/>
                <a:gd name="T11" fmla="*/ 1 h 342"/>
                <a:gd name="T12" fmla="*/ 0 w 799"/>
                <a:gd name="T13" fmla="*/ 1 h 342"/>
                <a:gd name="T14" fmla="*/ 0 w 799"/>
                <a:gd name="T15" fmla="*/ 1 h 342"/>
                <a:gd name="T16" fmla="*/ 0 w 799"/>
                <a:gd name="T17" fmla="*/ 1 h 342"/>
                <a:gd name="T18" fmla="*/ 0 w 799"/>
                <a:gd name="T19" fmla="*/ 1 h 342"/>
                <a:gd name="T20" fmla="*/ 0 w 799"/>
                <a:gd name="T21" fmla="*/ 1 h 342"/>
                <a:gd name="T22" fmla="*/ 0 w 799"/>
                <a:gd name="T23" fmla="*/ 1 h 342"/>
                <a:gd name="T24" fmla="*/ 0 w 799"/>
                <a:gd name="T25" fmla="*/ 1 h 342"/>
                <a:gd name="T26" fmla="*/ 0 w 799"/>
                <a:gd name="T27" fmla="*/ 1 h 342"/>
                <a:gd name="T28" fmla="*/ 0 w 799"/>
                <a:gd name="T29" fmla="*/ 1 h 342"/>
                <a:gd name="T30" fmla="*/ 0 w 799"/>
                <a:gd name="T31" fmla="*/ 1 h 342"/>
                <a:gd name="T32" fmla="*/ 0 w 799"/>
                <a:gd name="T33" fmla="*/ 1 h 342"/>
                <a:gd name="T34" fmla="*/ 0 w 799"/>
                <a:gd name="T35" fmla="*/ 1 h 342"/>
                <a:gd name="T36" fmla="*/ 0 w 799"/>
                <a:gd name="T37" fmla="*/ 1 h 342"/>
                <a:gd name="T38" fmla="*/ 0 w 799"/>
                <a:gd name="T39" fmla="*/ 1 h 342"/>
                <a:gd name="T40" fmla="*/ 0 w 799"/>
                <a:gd name="T41" fmla="*/ 1 h 342"/>
                <a:gd name="T42" fmla="*/ 0 w 799"/>
                <a:gd name="T43" fmla="*/ 1 h 342"/>
                <a:gd name="T44" fmla="*/ 0 w 799"/>
                <a:gd name="T45" fmla="*/ 1 h 342"/>
                <a:gd name="T46" fmla="*/ 0 w 799"/>
                <a:gd name="T47" fmla="*/ 1 h 342"/>
                <a:gd name="T48" fmla="*/ 0 w 799"/>
                <a:gd name="T49" fmla="*/ 1 h 342"/>
                <a:gd name="T50" fmla="*/ 0 w 799"/>
                <a:gd name="T51" fmla="*/ 1 h 342"/>
                <a:gd name="T52" fmla="*/ 0 w 799"/>
                <a:gd name="T53" fmla="*/ 1 h 342"/>
                <a:gd name="T54" fmla="*/ 0 w 799"/>
                <a:gd name="T55" fmla="*/ 1 h 342"/>
                <a:gd name="T56" fmla="*/ 0 w 799"/>
                <a:gd name="T57" fmla="*/ 1 h 342"/>
                <a:gd name="T58" fmla="*/ 0 w 799"/>
                <a:gd name="T59" fmla="*/ 1 h 342"/>
                <a:gd name="T60" fmla="*/ 0 w 799"/>
                <a:gd name="T61" fmla="*/ 1 h 342"/>
                <a:gd name="T62" fmla="*/ 0 w 799"/>
                <a:gd name="T63" fmla="*/ 1 h 342"/>
                <a:gd name="T64" fmla="*/ 0 w 799"/>
                <a:gd name="T65" fmla="*/ 1 h 342"/>
                <a:gd name="T66" fmla="*/ 0 w 799"/>
                <a:gd name="T67" fmla="*/ 1 h 342"/>
                <a:gd name="T68" fmla="*/ 0 w 799"/>
                <a:gd name="T69" fmla="*/ 1 h 342"/>
                <a:gd name="T70" fmla="*/ 0 w 799"/>
                <a:gd name="T71" fmla="*/ 1 h 342"/>
                <a:gd name="T72" fmla="*/ 0 w 799"/>
                <a:gd name="T73" fmla="*/ 1 h 342"/>
                <a:gd name="T74" fmla="*/ 0 w 799"/>
                <a:gd name="T75" fmla="*/ 1 h 342"/>
                <a:gd name="T76" fmla="*/ 0 w 799"/>
                <a:gd name="T77" fmla="*/ 1 h 342"/>
                <a:gd name="T78" fmla="*/ 0 w 799"/>
                <a:gd name="T79" fmla="*/ 1 h 342"/>
                <a:gd name="T80" fmla="*/ 0 w 799"/>
                <a:gd name="T81" fmla="*/ 1 h 342"/>
                <a:gd name="T82" fmla="*/ 0 w 799"/>
                <a:gd name="T83" fmla="*/ 1 h 342"/>
                <a:gd name="T84" fmla="*/ 0 w 799"/>
                <a:gd name="T85" fmla="*/ 1 h 342"/>
                <a:gd name="T86" fmla="*/ 0 w 799"/>
                <a:gd name="T87" fmla="*/ 1 h 342"/>
                <a:gd name="T88" fmla="*/ 0 w 799"/>
                <a:gd name="T89" fmla="*/ 1 h 342"/>
                <a:gd name="T90" fmla="*/ 0 w 799"/>
                <a:gd name="T91" fmla="*/ 1 h 342"/>
                <a:gd name="T92" fmla="*/ 0 w 799"/>
                <a:gd name="T93" fmla="*/ 1 h 342"/>
                <a:gd name="T94" fmla="*/ 0 w 799"/>
                <a:gd name="T95" fmla="*/ 1 h 342"/>
                <a:gd name="T96" fmla="*/ 0 w 799"/>
                <a:gd name="T97" fmla="*/ 1 h 342"/>
                <a:gd name="T98" fmla="*/ 0 w 799"/>
                <a:gd name="T99" fmla="*/ 1 h 342"/>
                <a:gd name="T100" fmla="*/ 0 w 799"/>
                <a:gd name="T101" fmla="*/ 1 h 342"/>
                <a:gd name="T102" fmla="*/ 0 w 799"/>
                <a:gd name="T103" fmla="*/ 1 h 342"/>
                <a:gd name="T104" fmla="*/ 0 w 799"/>
                <a:gd name="T105" fmla="*/ 1 h 342"/>
                <a:gd name="T106" fmla="*/ 0 w 799"/>
                <a:gd name="T107" fmla="*/ 1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9"/>
                <a:gd name="T163" fmla="*/ 0 h 342"/>
                <a:gd name="T164" fmla="*/ 799 w 799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9" h="342">
                  <a:moveTo>
                    <a:pt x="713" y="0"/>
                  </a:moveTo>
                  <a:lnTo>
                    <a:pt x="702" y="2"/>
                  </a:lnTo>
                  <a:lnTo>
                    <a:pt x="689" y="4"/>
                  </a:lnTo>
                  <a:lnTo>
                    <a:pt x="677" y="6"/>
                  </a:lnTo>
                  <a:lnTo>
                    <a:pt x="666" y="10"/>
                  </a:lnTo>
                  <a:lnTo>
                    <a:pt x="652" y="12"/>
                  </a:lnTo>
                  <a:lnTo>
                    <a:pt x="641" y="15"/>
                  </a:lnTo>
                  <a:lnTo>
                    <a:pt x="630" y="17"/>
                  </a:lnTo>
                  <a:lnTo>
                    <a:pt x="618" y="21"/>
                  </a:lnTo>
                  <a:lnTo>
                    <a:pt x="605" y="23"/>
                  </a:lnTo>
                  <a:lnTo>
                    <a:pt x="594" y="27"/>
                  </a:lnTo>
                  <a:lnTo>
                    <a:pt x="582" y="29"/>
                  </a:lnTo>
                  <a:lnTo>
                    <a:pt x="571" y="31"/>
                  </a:lnTo>
                  <a:lnTo>
                    <a:pt x="559" y="34"/>
                  </a:lnTo>
                  <a:lnTo>
                    <a:pt x="548" y="38"/>
                  </a:lnTo>
                  <a:lnTo>
                    <a:pt x="536" y="42"/>
                  </a:lnTo>
                  <a:lnTo>
                    <a:pt x="525" y="44"/>
                  </a:lnTo>
                  <a:lnTo>
                    <a:pt x="512" y="48"/>
                  </a:lnTo>
                  <a:lnTo>
                    <a:pt x="500" y="50"/>
                  </a:lnTo>
                  <a:lnTo>
                    <a:pt x="489" y="53"/>
                  </a:lnTo>
                  <a:lnTo>
                    <a:pt x="478" y="57"/>
                  </a:lnTo>
                  <a:lnTo>
                    <a:pt x="466" y="61"/>
                  </a:lnTo>
                  <a:lnTo>
                    <a:pt x="455" y="65"/>
                  </a:lnTo>
                  <a:lnTo>
                    <a:pt x="443" y="69"/>
                  </a:lnTo>
                  <a:lnTo>
                    <a:pt x="432" y="72"/>
                  </a:lnTo>
                  <a:lnTo>
                    <a:pt x="421" y="76"/>
                  </a:lnTo>
                  <a:lnTo>
                    <a:pt x="409" y="80"/>
                  </a:lnTo>
                  <a:lnTo>
                    <a:pt x="398" y="84"/>
                  </a:lnTo>
                  <a:lnTo>
                    <a:pt x="386" y="90"/>
                  </a:lnTo>
                  <a:lnTo>
                    <a:pt x="375" y="93"/>
                  </a:lnTo>
                  <a:lnTo>
                    <a:pt x="364" y="97"/>
                  </a:lnTo>
                  <a:lnTo>
                    <a:pt x="352" y="101"/>
                  </a:lnTo>
                  <a:lnTo>
                    <a:pt x="343" y="107"/>
                  </a:lnTo>
                  <a:lnTo>
                    <a:pt x="331" y="110"/>
                  </a:lnTo>
                  <a:lnTo>
                    <a:pt x="320" y="116"/>
                  </a:lnTo>
                  <a:lnTo>
                    <a:pt x="308" y="118"/>
                  </a:lnTo>
                  <a:lnTo>
                    <a:pt x="297" y="124"/>
                  </a:lnTo>
                  <a:lnTo>
                    <a:pt x="286" y="128"/>
                  </a:lnTo>
                  <a:lnTo>
                    <a:pt x="276" y="133"/>
                  </a:lnTo>
                  <a:lnTo>
                    <a:pt x="265" y="137"/>
                  </a:lnTo>
                  <a:lnTo>
                    <a:pt x="255" y="143"/>
                  </a:lnTo>
                  <a:lnTo>
                    <a:pt x="244" y="148"/>
                  </a:lnTo>
                  <a:lnTo>
                    <a:pt x="232" y="154"/>
                  </a:lnTo>
                  <a:lnTo>
                    <a:pt x="221" y="158"/>
                  </a:lnTo>
                  <a:lnTo>
                    <a:pt x="210" y="164"/>
                  </a:lnTo>
                  <a:lnTo>
                    <a:pt x="198" y="169"/>
                  </a:lnTo>
                  <a:lnTo>
                    <a:pt x="189" y="175"/>
                  </a:lnTo>
                  <a:lnTo>
                    <a:pt x="179" y="181"/>
                  </a:lnTo>
                  <a:lnTo>
                    <a:pt x="168" y="186"/>
                  </a:lnTo>
                  <a:lnTo>
                    <a:pt x="156" y="192"/>
                  </a:lnTo>
                  <a:lnTo>
                    <a:pt x="145" y="198"/>
                  </a:lnTo>
                  <a:lnTo>
                    <a:pt x="135" y="204"/>
                  </a:lnTo>
                  <a:lnTo>
                    <a:pt x="124" y="209"/>
                  </a:lnTo>
                  <a:lnTo>
                    <a:pt x="115" y="215"/>
                  </a:lnTo>
                  <a:lnTo>
                    <a:pt x="103" y="221"/>
                  </a:lnTo>
                  <a:lnTo>
                    <a:pt x="94" y="228"/>
                  </a:lnTo>
                  <a:lnTo>
                    <a:pt x="82" y="234"/>
                  </a:lnTo>
                  <a:lnTo>
                    <a:pt x="71" y="240"/>
                  </a:lnTo>
                  <a:lnTo>
                    <a:pt x="61" y="247"/>
                  </a:lnTo>
                  <a:lnTo>
                    <a:pt x="50" y="253"/>
                  </a:lnTo>
                  <a:lnTo>
                    <a:pt x="40" y="261"/>
                  </a:lnTo>
                  <a:lnTo>
                    <a:pt x="31" y="268"/>
                  </a:lnTo>
                  <a:lnTo>
                    <a:pt x="19" y="276"/>
                  </a:lnTo>
                  <a:lnTo>
                    <a:pt x="10" y="282"/>
                  </a:lnTo>
                  <a:lnTo>
                    <a:pt x="0" y="291"/>
                  </a:lnTo>
                  <a:lnTo>
                    <a:pt x="4" y="297"/>
                  </a:lnTo>
                  <a:lnTo>
                    <a:pt x="10" y="302"/>
                  </a:lnTo>
                  <a:lnTo>
                    <a:pt x="16" y="308"/>
                  </a:lnTo>
                  <a:lnTo>
                    <a:pt x="21" y="316"/>
                  </a:lnTo>
                  <a:lnTo>
                    <a:pt x="25" y="321"/>
                  </a:lnTo>
                  <a:lnTo>
                    <a:pt x="31" y="329"/>
                  </a:lnTo>
                  <a:lnTo>
                    <a:pt x="35" y="335"/>
                  </a:lnTo>
                  <a:lnTo>
                    <a:pt x="42" y="342"/>
                  </a:lnTo>
                  <a:lnTo>
                    <a:pt x="48" y="339"/>
                  </a:lnTo>
                  <a:lnTo>
                    <a:pt x="54" y="337"/>
                  </a:lnTo>
                  <a:lnTo>
                    <a:pt x="59" y="333"/>
                  </a:lnTo>
                  <a:lnTo>
                    <a:pt x="65" y="333"/>
                  </a:lnTo>
                  <a:lnTo>
                    <a:pt x="71" y="329"/>
                  </a:lnTo>
                  <a:lnTo>
                    <a:pt x="78" y="329"/>
                  </a:lnTo>
                  <a:lnTo>
                    <a:pt x="84" y="327"/>
                  </a:lnTo>
                  <a:lnTo>
                    <a:pt x="92" y="327"/>
                  </a:lnTo>
                  <a:lnTo>
                    <a:pt x="97" y="325"/>
                  </a:lnTo>
                  <a:lnTo>
                    <a:pt x="103" y="323"/>
                  </a:lnTo>
                  <a:lnTo>
                    <a:pt x="111" y="323"/>
                  </a:lnTo>
                  <a:lnTo>
                    <a:pt x="116" y="323"/>
                  </a:lnTo>
                  <a:lnTo>
                    <a:pt x="122" y="323"/>
                  </a:lnTo>
                  <a:lnTo>
                    <a:pt x="128" y="323"/>
                  </a:lnTo>
                  <a:lnTo>
                    <a:pt x="135" y="323"/>
                  </a:lnTo>
                  <a:lnTo>
                    <a:pt x="143" y="323"/>
                  </a:lnTo>
                  <a:lnTo>
                    <a:pt x="149" y="323"/>
                  </a:lnTo>
                  <a:lnTo>
                    <a:pt x="154" y="323"/>
                  </a:lnTo>
                  <a:lnTo>
                    <a:pt x="162" y="323"/>
                  </a:lnTo>
                  <a:lnTo>
                    <a:pt x="168" y="325"/>
                  </a:lnTo>
                  <a:lnTo>
                    <a:pt x="173" y="325"/>
                  </a:lnTo>
                  <a:lnTo>
                    <a:pt x="181" y="325"/>
                  </a:lnTo>
                  <a:lnTo>
                    <a:pt x="187" y="327"/>
                  </a:lnTo>
                  <a:lnTo>
                    <a:pt x="194" y="327"/>
                  </a:lnTo>
                  <a:lnTo>
                    <a:pt x="200" y="327"/>
                  </a:lnTo>
                  <a:lnTo>
                    <a:pt x="206" y="329"/>
                  </a:lnTo>
                  <a:lnTo>
                    <a:pt x="213" y="329"/>
                  </a:lnTo>
                  <a:lnTo>
                    <a:pt x="221" y="331"/>
                  </a:lnTo>
                  <a:lnTo>
                    <a:pt x="227" y="331"/>
                  </a:lnTo>
                  <a:lnTo>
                    <a:pt x="232" y="331"/>
                  </a:lnTo>
                  <a:lnTo>
                    <a:pt x="240" y="333"/>
                  </a:lnTo>
                  <a:lnTo>
                    <a:pt x="248" y="333"/>
                  </a:lnTo>
                  <a:lnTo>
                    <a:pt x="253" y="333"/>
                  </a:lnTo>
                  <a:lnTo>
                    <a:pt x="259" y="333"/>
                  </a:lnTo>
                  <a:lnTo>
                    <a:pt x="265" y="333"/>
                  </a:lnTo>
                  <a:lnTo>
                    <a:pt x="270" y="335"/>
                  </a:lnTo>
                  <a:lnTo>
                    <a:pt x="276" y="333"/>
                  </a:lnTo>
                  <a:lnTo>
                    <a:pt x="284" y="333"/>
                  </a:lnTo>
                  <a:lnTo>
                    <a:pt x="289" y="333"/>
                  </a:lnTo>
                  <a:lnTo>
                    <a:pt x="297" y="333"/>
                  </a:lnTo>
                  <a:lnTo>
                    <a:pt x="303" y="333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322" y="331"/>
                  </a:lnTo>
                  <a:lnTo>
                    <a:pt x="327" y="329"/>
                  </a:lnTo>
                  <a:lnTo>
                    <a:pt x="333" y="327"/>
                  </a:lnTo>
                  <a:lnTo>
                    <a:pt x="339" y="325"/>
                  </a:lnTo>
                  <a:lnTo>
                    <a:pt x="345" y="325"/>
                  </a:lnTo>
                  <a:lnTo>
                    <a:pt x="350" y="321"/>
                  </a:lnTo>
                  <a:lnTo>
                    <a:pt x="356" y="320"/>
                  </a:lnTo>
                  <a:lnTo>
                    <a:pt x="362" y="316"/>
                  </a:lnTo>
                  <a:lnTo>
                    <a:pt x="367" y="314"/>
                  </a:lnTo>
                  <a:lnTo>
                    <a:pt x="373" y="310"/>
                  </a:lnTo>
                  <a:lnTo>
                    <a:pt x="379" y="308"/>
                  </a:lnTo>
                  <a:lnTo>
                    <a:pt x="384" y="304"/>
                  </a:lnTo>
                  <a:lnTo>
                    <a:pt x="390" y="301"/>
                  </a:lnTo>
                  <a:lnTo>
                    <a:pt x="396" y="297"/>
                  </a:lnTo>
                  <a:lnTo>
                    <a:pt x="402" y="291"/>
                  </a:lnTo>
                  <a:lnTo>
                    <a:pt x="405" y="285"/>
                  </a:lnTo>
                  <a:lnTo>
                    <a:pt x="411" y="282"/>
                  </a:lnTo>
                  <a:lnTo>
                    <a:pt x="417" y="274"/>
                  </a:lnTo>
                  <a:lnTo>
                    <a:pt x="422" y="268"/>
                  </a:lnTo>
                  <a:lnTo>
                    <a:pt x="426" y="262"/>
                  </a:lnTo>
                  <a:lnTo>
                    <a:pt x="432" y="257"/>
                  </a:lnTo>
                  <a:lnTo>
                    <a:pt x="441" y="251"/>
                  </a:lnTo>
                  <a:lnTo>
                    <a:pt x="451" y="245"/>
                  </a:lnTo>
                  <a:lnTo>
                    <a:pt x="457" y="243"/>
                  </a:lnTo>
                  <a:lnTo>
                    <a:pt x="462" y="242"/>
                  </a:lnTo>
                  <a:lnTo>
                    <a:pt x="468" y="238"/>
                  </a:lnTo>
                  <a:lnTo>
                    <a:pt x="474" y="236"/>
                  </a:lnTo>
                  <a:lnTo>
                    <a:pt x="483" y="230"/>
                  </a:lnTo>
                  <a:lnTo>
                    <a:pt x="493" y="226"/>
                  </a:lnTo>
                  <a:lnTo>
                    <a:pt x="498" y="223"/>
                  </a:lnTo>
                  <a:lnTo>
                    <a:pt x="502" y="221"/>
                  </a:lnTo>
                  <a:lnTo>
                    <a:pt x="508" y="219"/>
                  </a:lnTo>
                  <a:lnTo>
                    <a:pt x="514" y="217"/>
                  </a:lnTo>
                  <a:lnTo>
                    <a:pt x="519" y="213"/>
                  </a:lnTo>
                  <a:lnTo>
                    <a:pt x="525" y="211"/>
                  </a:lnTo>
                  <a:lnTo>
                    <a:pt x="529" y="209"/>
                  </a:lnTo>
                  <a:lnTo>
                    <a:pt x="535" y="207"/>
                  </a:lnTo>
                  <a:lnTo>
                    <a:pt x="540" y="204"/>
                  </a:lnTo>
                  <a:lnTo>
                    <a:pt x="546" y="202"/>
                  </a:lnTo>
                  <a:lnTo>
                    <a:pt x="552" y="200"/>
                  </a:lnTo>
                  <a:lnTo>
                    <a:pt x="557" y="198"/>
                  </a:lnTo>
                  <a:lnTo>
                    <a:pt x="561" y="196"/>
                  </a:lnTo>
                  <a:lnTo>
                    <a:pt x="567" y="194"/>
                  </a:lnTo>
                  <a:lnTo>
                    <a:pt x="573" y="192"/>
                  </a:lnTo>
                  <a:lnTo>
                    <a:pt x="576" y="190"/>
                  </a:lnTo>
                  <a:lnTo>
                    <a:pt x="582" y="188"/>
                  </a:lnTo>
                  <a:lnTo>
                    <a:pt x="588" y="186"/>
                  </a:lnTo>
                  <a:lnTo>
                    <a:pt x="594" y="185"/>
                  </a:lnTo>
                  <a:lnTo>
                    <a:pt x="599" y="183"/>
                  </a:lnTo>
                  <a:lnTo>
                    <a:pt x="605" y="181"/>
                  </a:lnTo>
                  <a:lnTo>
                    <a:pt x="611" y="179"/>
                  </a:lnTo>
                  <a:lnTo>
                    <a:pt x="614" y="177"/>
                  </a:lnTo>
                  <a:lnTo>
                    <a:pt x="620" y="175"/>
                  </a:lnTo>
                  <a:lnTo>
                    <a:pt x="626" y="173"/>
                  </a:lnTo>
                  <a:lnTo>
                    <a:pt x="632" y="171"/>
                  </a:lnTo>
                  <a:lnTo>
                    <a:pt x="637" y="169"/>
                  </a:lnTo>
                  <a:lnTo>
                    <a:pt x="643" y="169"/>
                  </a:lnTo>
                  <a:lnTo>
                    <a:pt x="649" y="166"/>
                  </a:lnTo>
                  <a:lnTo>
                    <a:pt x="652" y="166"/>
                  </a:lnTo>
                  <a:lnTo>
                    <a:pt x="658" y="164"/>
                  </a:lnTo>
                  <a:lnTo>
                    <a:pt x="664" y="162"/>
                  </a:lnTo>
                  <a:lnTo>
                    <a:pt x="670" y="160"/>
                  </a:lnTo>
                  <a:lnTo>
                    <a:pt x="675" y="160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92" y="156"/>
                  </a:lnTo>
                  <a:lnTo>
                    <a:pt x="698" y="156"/>
                  </a:lnTo>
                  <a:lnTo>
                    <a:pt x="704" y="154"/>
                  </a:lnTo>
                  <a:lnTo>
                    <a:pt x="709" y="154"/>
                  </a:lnTo>
                  <a:lnTo>
                    <a:pt x="715" y="154"/>
                  </a:lnTo>
                  <a:lnTo>
                    <a:pt x="721" y="152"/>
                  </a:lnTo>
                  <a:lnTo>
                    <a:pt x="727" y="152"/>
                  </a:lnTo>
                  <a:lnTo>
                    <a:pt x="732" y="152"/>
                  </a:lnTo>
                  <a:lnTo>
                    <a:pt x="738" y="152"/>
                  </a:lnTo>
                  <a:lnTo>
                    <a:pt x="744" y="152"/>
                  </a:lnTo>
                  <a:lnTo>
                    <a:pt x="749" y="152"/>
                  </a:lnTo>
                  <a:lnTo>
                    <a:pt x="755" y="152"/>
                  </a:lnTo>
                  <a:lnTo>
                    <a:pt x="761" y="152"/>
                  </a:lnTo>
                  <a:lnTo>
                    <a:pt x="768" y="152"/>
                  </a:lnTo>
                  <a:lnTo>
                    <a:pt x="774" y="152"/>
                  </a:lnTo>
                  <a:lnTo>
                    <a:pt x="780" y="154"/>
                  </a:lnTo>
                  <a:lnTo>
                    <a:pt x="786" y="147"/>
                  </a:lnTo>
                  <a:lnTo>
                    <a:pt x="789" y="141"/>
                  </a:lnTo>
                  <a:lnTo>
                    <a:pt x="791" y="135"/>
                  </a:lnTo>
                  <a:lnTo>
                    <a:pt x="795" y="129"/>
                  </a:lnTo>
                  <a:lnTo>
                    <a:pt x="797" y="124"/>
                  </a:lnTo>
                  <a:lnTo>
                    <a:pt x="799" y="118"/>
                  </a:lnTo>
                  <a:lnTo>
                    <a:pt x="799" y="112"/>
                  </a:lnTo>
                  <a:lnTo>
                    <a:pt x="799" y="109"/>
                  </a:lnTo>
                  <a:lnTo>
                    <a:pt x="795" y="97"/>
                  </a:lnTo>
                  <a:lnTo>
                    <a:pt x="791" y="88"/>
                  </a:lnTo>
                  <a:lnTo>
                    <a:pt x="786" y="80"/>
                  </a:lnTo>
                  <a:lnTo>
                    <a:pt x="778" y="70"/>
                  </a:lnTo>
                  <a:lnTo>
                    <a:pt x="768" y="61"/>
                  </a:lnTo>
                  <a:lnTo>
                    <a:pt x="761" y="53"/>
                  </a:lnTo>
                  <a:lnTo>
                    <a:pt x="751" y="44"/>
                  </a:lnTo>
                  <a:lnTo>
                    <a:pt x="742" y="36"/>
                  </a:lnTo>
                  <a:lnTo>
                    <a:pt x="732" y="27"/>
                  </a:lnTo>
                  <a:lnTo>
                    <a:pt x="725" y="19"/>
                  </a:lnTo>
                  <a:lnTo>
                    <a:pt x="719" y="10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7" name="Freeform 49"/>
            <p:cNvSpPr>
              <a:spLocks/>
            </p:cNvSpPr>
            <p:nvPr/>
          </p:nvSpPr>
          <p:spPr bwMode="auto">
            <a:xfrm>
              <a:off x="2634" y="1599"/>
              <a:ext cx="27" cy="23"/>
            </a:xfrm>
            <a:custGeom>
              <a:avLst/>
              <a:gdLst>
                <a:gd name="T0" fmla="*/ 0 w 55"/>
                <a:gd name="T1" fmla="*/ 0 h 46"/>
                <a:gd name="T2" fmla="*/ 0 w 55"/>
                <a:gd name="T3" fmla="*/ 0 h 46"/>
                <a:gd name="T4" fmla="*/ 0 w 55"/>
                <a:gd name="T5" fmla="*/ 1 h 46"/>
                <a:gd name="T6" fmla="*/ 0 w 55"/>
                <a:gd name="T7" fmla="*/ 1 h 46"/>
                <a:gd name="T8" fmla="*/ 0 w 55"/>
                <a:gd name="T9" fmla="*/ 1 h 46"/>
                <a:gd name="T10" fmla="*/ 0 w 55"/>
                <a:gd name="T11" fmla="*/ 1 h 46"/>
                <a:gd name="T12" fmla="*/ 0 w 55"/>
                <a:gd name="T13" fmla="*/ 1 h 46"/>
                <a:gd name="T14" fmla="*/ 0 w 55"/>
                <a:gd name="T15" fmla="*/ 1 h 46"/>
                <a:gd name="T16" fmla="*/ 0 w 55"/>
                <a:gd name="T17" fmla="*/ 1 h 46"/>
                <a:gd name="T18" fmla="*/ 0 w 55"/>
                <a:gd name="T19" fmla="*/ 1 h 46"/>
                <a:gd name="T20" fmla="*/ 0 w 55"/>
                <a:gd name="T21" fmla="*/ 1 h 46"/>
                <a:gd name="T22" fmla="*/ 0 w 55"/>
                <a:gd name="T23" fmla="*/ 1 h 46"/>
                <a:gd name="T24" fmla="*/ 0 w 55"/>
                <a:gd name="T25" fmla="*/ 1 h 46"/>
                <a:gd name="T26" fmla="*/ 0 w 55"/>
                <a:gd name="T27" fmla="*/ 1 h 46"/>
                <a:gd name="T28" fmla="*/ 0 w 55"/>
                <a:gd name="T29" fmla="*/ 1 h 46"/>
                <a:gd name="T30" fmla="*/ 0 w 55"/>
                <a:gd name="T31" fmla="*/ 1 h 46"/>
                <a:gd name="T32" fmla="*/ 0 w 55"/>
                <a:gd name="T33" fmla="*/ 1 h 46"/>
                <a:gd name="T34" fmla="*/ 0 w 55"/>
                <a:gd name="T35" fmla="*/ 1 h 46"/>
                <a:gd name="T36" fmla="*/ 0 w 55"/>
                <a:gd name="T37" fmla="*/ 1 h 46"/>
                <a:gd name="T38" fmla="*/ 0 w 55"/>
                <a:gd name="T39" fmla="*/ 1 h 46"/>
                <a:gd name="T40" fmla="*/ 0 w 55"/>
                <a:gd name="T41" fmla="*/ 1 h 46"/>
                <a:gd name="T42" fmla="*/ 0 w 55"/>
                <a:gd name="T43" fmla="*/ 1 h 46"/>
                <a:gd name="T44" fmla="*/ 0 w 55"/>
                <a:gd name="T45" fmla="*/ 0 h 46"/>
                <a:gd name="T46" fmla="*/ 0 w 55"/>
                <a:gd name="T47" fmla="*/ 0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46"/>
                <a:gd name="T74" fmla="*/ 55 w 55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46">
                  <a:moveTo>
                    <a:pt x="55" y="0"/>
                  </a:moveTo>
                  <a:lnTo>
                    <a:pt x="49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4" y="33"/>
                  </a:lnTo>
                  <a:lnTo>
                    <a:pt x="30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47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8" name="Freeform 50"/>
            <p:cNvSpPr>
              <a:spLocks/>
            </p:cNvSpPr>
            <p:nvPr/>
          </p:nvSpPr>
          <p:spPr bwMode="auto">
            <a:xfrm>
              <a:off x="2348" y="1890"/>
              <a:ext cx="220" cy="130"/>
            </a:xfrm>
            <a:custGeom>
              <a:avLst/>
              <a:gdLst>
                <a:gd name="T0" fmla="*/ 0 w 441"/>
                <a:gd name="T1" fmla="*/ 0 h 261"/>
                <a:gd name="T2" fmla="*/ 0 w 441"/>
                <a:gd name="T3" fmla="*/ 0 h 261"/>
                <a:gd name="T4" fmla="*/ 0 w 441"/>
                <a:gd name="T5" fmla="*/ 0 h 261"/>
                <a:gd name="T6" fmla="*/ 0 w 441"/>
                <a:gd name="T7" fmla="*/ 0 h 261"/>
                <a:gd name="T8" fmla="*/ 0 w 441"/>
                <a:gd name="T9" fmla="*/ 0 h 261"/>
                <a:gd name="T10" fmla="*/ 0 w 441"/>
                <a:gd name="T11" fmla="*/ 0 h 261"/>
                <a:gd name="T12" fmla="*/ 0 w 441"/>
                <a:gd name="T13" fmla="*/ 0 h 261"/>
                <a:gd name="T14" fmla="*/ 0 w 441"/>
                <a:gd name="T15" fmla="*/ 0 h 261"/>
                <a:gd name="T16" fmla="*/ 0 w 441"/>
                <a:gd name="T17" fmla="*/ 0 h 261"/>
                <a:gd name="T18" fmla="*/ 0 w 441"/>
                <a:gd name="T19" fmla="*/ 0 h 261"/>
                <a:gd name="T20" fmla="*/ 0 w 441"/>
                <a:gd name="T21" fmla="*/ 0 h 261"/>
                <a:gd name="T22" fmla="*/ 0 w 441"/>
                <a:gd name="T23" fmla="*/ 0 h 261"/>
                <a:gd name="T24" fmla="*/ 0 w 441"/>
                <a:gd name="T25" fmla="*/ 0 h 261"/>
                <a:gd name="T26" fmla="*/ 0 w 441"/>
                <a:gd name="T27" fmla="*/ 0 h 261"/>
                <a:gd name="T28" fmla="*/ 0 w 441"/>
                <a:gd name="T29" fmla="*/ 0 h 261"/>
                <a:gd name="T30" fmla="*/ 0 w 441"/>
                <a:gd name="T31" fmla="*/ 0 h 261"/>
                <a:gd name="T32" fmla="*/ 0 w 441"/>
                <a:gd name="T33" fmla="*/ 0 h 261"/>
                <a:gd name="T34" fmla="*/ 0 w 441"/>
                <a:gd name="T35" fmla="*/ 0 h 261"/>
                <a:gd name="T36" fmla="*/ 0 w 441"/>
                <a:gd name="T37" fmla="*/ 0 h 261"/>
                <a:gd name="T38" fmla="*/ 0 w 441"/>
                <a:gd name="T39" fmla="*/ 0 h 261"/>
                <a:gd name="T40" fmla="*/ 0 w 441"/>
                <a:gd name="T41" fmla="*/ 0 h 261"/>
                <a:gd name="T42" fmla="*/ 0 w 441"/>
                <a:gd name="T43" fmla="*/ 0 h 261"/>
                <a:gd name="T44" fmla="*/ 0 w 441"/>
                <a:gd name="T45" fmla="*/ 0 h 261"/>
                <a:gd name="T46" fmla="*/ 0 w 441"/>
                <a:gd name="T47" fmla="*/ 0 h 261"/>
                <a:gd name="T48" fmla="*/ 0 w 441"/>
                <a:gd name="T49" fmla="*/ 0 h 261"/>
                <a:gd name="T50" fmla="*/ 0 w 441"/>
                <a:gd name="T51" fmla="*/ 0 h 261"/>
                <a:gd name="T52" fmla="*/ 0 w 441"/>
                <a:gd name="T53" fmla="*/ 0 h 261"/>
                <a:gd name="T54" fmla="*/ 0 w 441"/>
                <a:gd name="T55" fmla="*/ 0 h 261"/>
                <a:gd name="T56" fmla="*/ 0 w 441"/>
                <a:gd name="T57" fmla="*/ 0 h 261"/>
                <a:gd name="T58" fmla="*/ 0 w 441"/>
                <a:gd name="T59" fmla="*/ 0 h 261"/>
                <a:gd name="T60" fmla="*/ 0 w 441"/>
                <a:gd name="T61" fmla="*/ 0 h 261"/>
                <a:gd name="T62" fmla="*/ 0 w 441"/>
                <a:gd name="T63" fmla="*/ 0 h 261"/>
                <a:gd name="T64" fmla="*/ 0 w 441"/>
                <a:gd name="T65" fmla="*/ 0 h 261"/>
                <a:gd name="T66" fmla="*/ 0 w 441"/>
                <a:gd name="T67" fmla="*/ 0 h 261"/>
                <a:gd name="T68" fmla="*/ 0 w 441"/>
                <a:gd name="T69" fmla="*/ 0 h 261"/>
                <a:gd name="T70" fmla="*/ 0 w 441"/>
                <a:gd name="T71" fmla="*/ 0 h 261"/>
                <a:gd name="T72" fmla="*/ 0 w 441"/>
                <a:gd name="T73" fmla="*/ 0 h 261"/>
                <a:gd name="T74" fmla="*/ 0 w 441"/>
                <a:gd name="T75" fmla="*/ 0 h 261"/>
                <a:gd name="T76" fmla="*/ 0 w 441"/>
                <a:gd name="T77" fmla="*/ 0 h 261"/>
                <a:gd name="T78" fmla="*/ 0 w 441"/>
                <a:gd name="T79" fmla="*/ 0 h 261"/>
                <a:gd name="T80" fmla="*/ 0 w 441"/>
                <a:gd name="T81" fmla="*/ 0 h 261"/>
                <a:gd name="T82" fmla="*/ 0 w 441"/>
                <a:gd name="T83" fmla="*/ 0 h 261"/>
                <a:gd name="T84" fmla="*/ 0 w 441"/>
                <a:gd name="T85" fmla="*/ 0 h 261"/>
                <a:gd name="T86" fmla="*/ 0 w 441"/>
                <a:gd name="T87" fmla="*/ 0 h 261"/>
                <a:gd name="T88" fmla="*/ 0 w 441"/>
                <a:gd name="T89" fmla="*/ 0 h 261"/>
                <a:gd name="T90" fmla="*/ 0 w 441"/>
                <a:gd name="T91" fmla="*/ 0 h 261"/>
                <a:gd name="T92" fmla="*/ 0 w 441"/>
                <a:gd name="T93" fmla="*/ 0 h 2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261"/>
                <a:gd name="T143" fmla="*/ 441 w 441"/>
                <a:gd name="T144" fmla="*/ 261 h 2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261">
                  <a:moveTo>
                    <a:pt x="431" y="0"/>
                  </a:moveTo>
                  <a:lnTo>
                    <a:pt x="422" y="2"/>
                  </a:lnTo>
                  <a:lnTo>
                    <a:pt x="412" y="6"/>
                  </a:lnTo>
                  <a:lnTo>
                    <a:pt x="404" y="10"/>
                  </a:lnTo>
                  <a:lnTo>
                    <a:pt x="399" y="15"/>
                  </a:lnTo>
                  <a:lnTo>
                    <a:pt x="391" y="21"/>
                  </a:lnTo>
                  <a:lnTo>
                    <a:pt x="384" y="29"/>
                  </a:lnTo>
                  <a:lnTo>
                    <a:pt x="378" y="36"/>
                  </a:lnTo>
                  <a:lnTo>
                    <a:pt x="370" y="46"/>
                  </a:lnTo>
                  <a:lnTo>
                    <a:pt x="363" y="51"/>
                  </a:lnTo>
                  <a:lnTo>
                    <a:pt x="355" y="59"/>
                  </a:lnTo>
                  <a:lnTo>
                    <a:pt x="347" y="65"/>
                  </a:lnTo>
                  <a:lnTo>
                    <a:pt x="342" y="71"/>
                  </a:lnTo>
                  <a:lnTo>
                    <a:pt x="332" y="74"/>
                  </a:lnTo>
                  <a:lnTo>
                    <a:pt x="325" y="76"/>
                  </a:lnTo>
                  <a:lnTo>
                    <a:pt x="315" y="78"/>
                  </a:lnTo>
                  <a:lnTo>
                    <a:pt x="306" y="78"/>
                  </a:lnTo>
                  <a:lnTo>
                    <a:pt x="300" y="84"/>
                  </a:lnTo>
                  <a:lnTo>
                    <a:pt x="296" y="91"/>
                  </a:lnTo>
                  <a:lnTo>
                    <a:pt x="290" y="97"/>
                  </a:lnTo>
                  <a:lnTo>
                    <a:pt x="287" y="103"/>
                  </a:lnTo>
                  <a:lnTo>
                    <a:pt x="281" y="109"/>
                  </a:lnTo>
                  <a:lnTo>
                    <a:pt x="277" y="112"/>
                  </a:lnTo>
                  <a:lnTo>
                    <a:pt x="271" y="118"/>
                  </a:lnTo>
                  <a:lnTo>
                    <a:pt x="266" y="122"/>
                  </a:lnTo>
                  <a:lnTo>
                    <a:pt x="260" y="126"/>
                  </a:lnTo>
                  <a:lnTo>
                    <a:pt x="254" y="128"/>
                  </a:lnTo>
                  <a:lnTo>
                    <a:pt x="249" y="131"/>
                  </a:lnTo>
                  <a:lnTo>
                    <a:pt x="243" y="133"/>
                  </a:lnTo>
                  <a:lnTo>
                    <a:pt x="237" y="135"/>
                  </a:lnTo>
                  <a:lnTo>
                    <a:pt x="231" y="139"/>
                  </a:lnTo>
                  <a:lnTo>
                    <a:pt x="224" y="141"/>
                  </a:lnTo>
                  <a:lnTo>
                    <a:pt x="218" y="143"/>
                  </a:lnTo>
                  <a:lnTo>
                    <a:pt x="211" y="145"/>
                  </a:lnTo>
                  <a:lnTo>
                    <a:pt x="205" y="147"/>
                  </a:lnTo>
                  <a:lnTo>
                    <a:pt x="197" y="147"/>
                  </a:lnTo>
                  <a:lnTo>
                    <a:pt x="192" y="150"/>
                  </a:lnTo>
                  <a:lnTo>
                    <a:pt x="184" y="150"/>
                  </a:lnTo>
                  <a:lnTo>
                    <a:pt x="178" y="152"/>
                  </a:lnTo>
                  <a:lnTo>
                    <a:pt x="173" y="154"/>
                  </a:lnTo>
                  <a:lnTo>
                    <a:pt x="167" y="158"/>
                  </a:lnTo>
                  <a:lnTo>
                    <a:pt x="159" y="160"/>
                  </a:lnTo>
                  <a:lnTo>
                    <a:pt x="154" y="162"/>
                  </a:lnTo>
                  <a:lnTo>
                    <a:pt x="146" y="164"/>
                  </a:lnTo>
                  <a:lnTo>
                    <a:pt x="140" y="167"/>
                  </a:lnTo>
                  <a:lnTo>
                    <a:pt x="135" y="171"/>
                  </a:lnTo>
                  <a:lnTo>
                    <a:pt x="129" y="175"/>
                  </a:lnTo>
                  <a:lnTo>
                    <a:pt x="123" y="179"/>
                  </a:lnTo>
                  <a:lnTo>
                    <a:pt x="117" y="185"/>
                  </a:lnTo>
                  <a:lnTo>
                    <a:pt x="110" y="186"/>
                  </a:lnTo>
                  <a:lnTo>
                    <a:pt x="104" y="190"/>
                  </a:lnTo>
                  <a:lnTo>
                    <a:pt x="96" y="194"/>
                  </a:lnTo>
                  <a:lnTo>
                    <a:pt x="89" y="196"/>
                  </a:lnTo>
                  <a:lnTo>
                    <a:pt x="79" y="198"/>
                  </a:lnTo>
                  <a:lnTo>
                    <a:pt x="72" y="200"/>
                  </a:lnTo>
                  <a:lnTo>
                    <a:pt x="64" y="200"/>
                  </a:lnTo>
                  <a:lnTo>
                    <a:pt x="57" y="202"/>
                  </a:lnTo>
                  <a:lnTo>
                    <a:pt x="47" y="204"/>
                  </a:lnTo>
                  <a:lnTo>
                    <a:pt x="39" y="205"/>
                  </a:lnTo>
                  <a:lnTo>
                    <a:pt x="32" y="207"/>
                  </a:lnTo>
                  <a:lnTo>
                    <a:pt x="24" y="213"/>
                  </a:lnTo>
                  <a:lnTo>
                    <a:pt x="17" y="217"/>
                  </a:lnTo>
                  <a:lnTo>
                    <a:pt x="11" y="223"/>
                  </a:lnTo>
                  <a:lnTo>
                    <a:pt x="5" y="230"/>
                  </a:lnTo>
                  <a:lnTo>
                    <a:pt x="0" y="240"/>
                  </a:lnTo>
                  <a:lnTo>
                    <a:pt x="7" y="245"/>
                  </a:lnTo>
                  <a:lnTo>
                    <a:pt x="15" y="249"/>
                  </a:lnTo>
                  <a:lnTo>
                    <a:pt x="22" y="255"/>
                  </a:lnTo>
                  <a:lnTo>
                    <a:pt x="28" y="261"/>
                  </a:lnTo>
                  <a:lnTo>
                    <a:pt x="36" y="261"/>
                  </a:lnTo>
                  <a:lnTo>
                    <a:pt x="43" y="261"/>
                  </a:lnTo>
                  <a:lnTo>
                    <a:pt x="51" y="261"/>
                  </a:lnTo>
                  <a:lnTo>
                    <a:pt x="58" y="261"/>
                  </a:lnTo>
                  <a:lnTo>
                    <a:pt x="66" y="261"/>
                  </a:lnTo>
                  <a:lnTo>
                    <a:pt x="74" y="261"/>
                  </a:lnTo>
                  <a:lnTo>
                    <a:pt x="81" y="261"/>
                  </a:lnTo>
                  <a:lnTo>
                    <a:pt x="91" y="261"/>
                  </a:lnTo>
                  <a:lnTo>
                    <a:pt x="96" y="261"/>
                  </a:lnTo>
                  <a:lnTo>
                    <a:pt x="104" y="261"/>
                  </a:lnTo>
                  <a:lnTo>
                    <a:pt x="110" y="259"/>
                  </a:lnTo>
                  <a:lnTo>
                    <a:pt x="119" y="259"/>
                  </a:lnTo>
                  <a:lnTo>
                    <a:pt x="125" y="259"/>
                  </a:lnTo>
                  <a:lnTo>
                    <a:pt x="133" y="259"/>
                  </a:lnTo>
                  <a:lnTo>
                    <a:pt x="140" y="257"/>
                  </a:lnTo>
                  <a:lnTo>
                    <a:pt x="148" y="257"/>
                  </a:lnTo>
                  <a:lnTo>
                    <a:pt x="155" y="255"/>
                  </a:lnTo>
                  <a:lnTo>
                    <a:pt x="163" y="255"/>
                  </a:lnTo>
                  <a:lnTo>
                    <a:pt x="169" y="253"/>
                  </a:lnTo>
                  <a:lnTo>
                    <a:pt x="176" y="253"/>
                  </a:lnTo>
                  <a:lnTo>
                    <a:pt x="182" y="251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5" y="247"/>
                  </a:lnTo>
                  <a:lnTo>
                    <a:pt x="211" y="245"/>
                  </a:lnTo>
                  <a:lnTo>
                    <a:pt x="218" y="243"/>
                  </a:lnTo>
                  <a:lnTo>
                    <a:pt x="226" y="242"/>
                  </a:lnTo>
                  <a:lnTo>
                    <a:pt x="233" y="240"/>
                  </a:lnTo>
                  <a:lnTo>
                    <a:pt x="239" y="236"/>
                  </a:lnTo>
                  <a:lnTo>
                    <a:pt x="247" y="234"/>
                  </a:lnTo>
                  <a:lnTo>
                    <a:pt x="254" y="232"/>
                  </a:lnTo>
                  <a:lnTo>
                    <a:pt x="262" y="230"/>
                  </a:lnTo>
                  <a:lnTo>
                    <a:pt x="268" y="230"/>
                  </a:lnTo>
                  <a:lnTo>
                    <a:pt x="275" y="230"/>
                  </a:lnTo>
                  <a:lnTo>
                    <a:pt x="281" y="230"/>
                  </a:lnTo>
                  <a:lnTo>
                    <a:pt x="288" y="230"/>
                  </a:lnTo>
                  <a:lnTo>
                    <a:pt x="292" y="223"/>
                  </a:lnTo>
                  <a:lnTo>
                    <a:pt x="296" y="217"/>
                  </a:lnTo>
                  <a:lnTo>
                    <a:pt x="302" y="209"/>
                  </a:lnTo>
                  <a:lnTo>
                    <a:pt x="307" y="204"/>
                  </a:lnTo>
                  <a:lnTo>
                    <a:pt x="311" y="196"/>
                  </a:lnTo>
                  <a:lnTo>
                    <a:pt x="317" y="190"/>
                  </a:lnTo>
                  <a:lnTo>
                    <a:pt x="321" y="185"/>
                  </a:lnTo>
                  <a:lnTo>
                    <a:pt x="326" y="179"/>
                  </a:lnTo>
                  <a:lnTo>
                    <a:pt x="330" y="171"/>
                  </a:lnTo>
                  <a:lnTo>
                    <a:pt x="336" y="166"/>
                  </a:lnTo>
                  <a:lnTo>
                    <a:pt x="340" y="158"/>
                  </a:lnTo>
                  <a:lnTo>
                    <a:pt x="345" y="152"/>
                  </a:lnTo>
                  <a:lnTo>
                    <a:pt x="351" y="145"/>
                  </a:lnTo>
                  <a:lnTo>
                    <a:pt x="355" y="139"/>
                  </a:lnTo>
                  <a:lnTo>
                    <a:pt x="361" y="131"/>
                  </a:lnTo>
                  <a:lnTo>
                    <a:pt x="366" y="126"/>
                  </a:lnTo>
                  <a:lnTo>
                    <a:pt x="370" y="118"/>
                  </a:lnTo>
                  <a:lnTo>
                    <a:pt x="374" y="112"/>
                  </a:lnTo>
                  <a:lnTo>
                    <a:pt x="380" y="105"/>
                  </a:lnTo>
                  <a:lnTo>
                    <a:pt x="385" y="99"/>
                  </a:lnTo>
                  <a:lnTo>
                    <a:pt x="389" y="91"/>
                  </a:lnTo>
                  <a:lnTo>
                    <a:pt x="393" y="86"/>
                  </a:lnTo>
                  <a:lnTo>
                    <a:pt x="399" y="78"/>
                  </a:lnTo>
                  <a:lnTo>
                    <a:pt x="404" y="72"/>
                  </a:lnTo>
                  <a:lnTo>
                    <a:pt x="406" y="67"/>
                  </a:lnTo>
                  <a:lnTo>
                    <a:pt x="412" y="59"/>
                  </a:lnTo>
                  <a:lnTo>
                    <a:pt x="416" y="53"/>
                  </a:lnTo>
                  <a:lnTo>
                    <a:pt x="422" y="48"/>
                  </a:lnTo>
                  <a:lnTo>
                    <a:pt x="425" y="40"/>
                  </a:lnTo>
                  <a:lnTo>
                    <a:pt x="431" y="34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39" y="15"/>
                  </a:lnTo>
                  <a:lnTo>
                    <a:pt x="437" y="12"/>
                  </a:lnTo>
                  <a:lnTo>
                    <a:pt x="435" y="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9" name="Freeform 51"/>
            <p:cNvSpPr>
              <a:spLocks/>
            </p:cNvSpPr>
            <p:nvPr/>
          </p:nvSpPr>
          <p:spPr bwMode="auto">
            <a:xfrm>
              <a:off x="2779" y="2183"/>
              <a:ext cx="149" cy="71"/>
            </a:xfrm>
            <a:custGeom>
              <a:avLst/>
              <a:gdLst>
                <a:gd name="T0" fmla="*/ 1 w 296"/>
                <a:gd name="T1" fmla="*/ 1 h 140"/>
                <a:gd name="T2" fmla="*/ 1 w 296"/>
                <a:gd name="T3" fmla="*/ 1 h 140"/>
                <a:gd name="T4" fmla="*/ 1 w 296"/>
                <a:gd name="T5" fmla="*/ 1 h 140"/>
                <a:gd name="T6" fmla="*/ 1 w 296"/>
                <a:gd name="T7" fmla="*/ 1 h 140"/>
                <a:gd name="T8" fmla="*/ 1 w 296"/>
                <a:gd name="T9" fmla="*/ 1 h 140"/>
                <a:gd name="T10" fmla="*/ 1 w 296"/>
                <a:gd name="T11" fmla="*/ 1 h 140"/>
                <a:gd name="T12" fmla="*/ 1 w 296"/>
                <a:gd name="T13" fmla="*/ 1 h 140"/>
                <a:gd name="T14" fmla="*/ 1 w 296"/>
                <a:gd name="T15" fmla="*/ 1 h 140"/>
                <a:gd name="T16" fmla="*/ 1 w 296"/>
                <a:gd name="T17" fmla="*/ 1 h 140"/>
                <a:gd name="T18" fmla="*/ 1 w 296"/>
                <a:gd name="T19" fmla="*/ 1 h 140"/>
                <a:gd name="T20" fmla="*/ 1 w 296"/>
                <a:gd name="T21" fmla="*/ 1 h 140"/>
                <a:gd name="T22" fmla="*/ 1 w 296"/>
                <a:gd name="T23" fmla="*/ 1 h 140"/>
                <a:gd name="T24" fmla="*/ 1 w 296"/>
                <a:gd name="T25" fmla="*/ 1 h 140"/>
                <a:gd name="T26" fmla="*/ 1 w 296"/>
                <a:gd name="T27" fmla="*/ 1 h 140"/>
                <a:gd name="T28" fmla="*/ 1 w 296"/>
                <a:gd name="T29" fmla="*/ 1 h 140"/>
                <a:gd name="T30" fmla="*/ 1 w 296"/>
                <a:gd name="T31" fmla="*/ 1 h 140"/>
                <a:gd name="T32" fmla="*/ 1 w 296"/>
                <a:gd name="T33" fmla="*/ 1 h 140"/>
                <a:gd name="T34" fmla="*/ 1 w 296"/>
                <a:gd name="T35" fmla="*/ 1 h 140"/>
                <a:gd name="T36" fmla="*/ 1 w 296"/>
                <a:gd name="T37" fmla="*/ 1 h 140"/>
                <a:gd name="T38" fmla="*/ 1 w 296"/>
                <a:gd name="T39" fmla="*/ 1 h 140"/>
                <a:gd name="T40" fmla="*/ 1 w 296"/>
                <a:gd name="T41" fmla="*/ 1 h 140"/>
                <a:gd name="T42" fmla="*/ 1 w 296"/>
                <a:gd name="T43" fmla="*/ 1 h 140"/>
                <a:gd name="T44" fmla="*/ 1 w 296"/>
                <a:gd name="T45" fmla="*/ 1 h 140"/>
                <a:gd name="T46" fmla="*/ 1 w 296"/>
                <a:gd name="T47" fmla="*/ 1 h 140"/>
                <a:gd name="T48" fmla="*/ 1 w 296"/>
                <a:gd name="T49" fmla="*/ 1 h 140"/>
                <a:gd name="T50" fmla="*/ 1 w 296"/>
                <a:gd name="T51" fmla="*/ 1 h 140"/>
                <a:gd name="T52" fmla="*/ 1 w 296"/>
                <a:gd name="T53" fmla="*/ 1 h 140"/>
                <a:gd name="T54" fmla="*/ 1 w 296"/>
                <a:gd name="T55" fmla="*/ 1 h 140"/>
                <a:gd name="T56" fmla="*/ 1 w 296"/>
                <a:gd name="T57" fmla="*/ 1 h 140"/>
                <a:gd name="T58" fmla="*/ 1 w 296"/>
                <a:gd name="T59" fmla="*/ 1 h 140"/>
                <a:gd name="T60" fmla="*/ 1 w 296"/>
                <a:gd name="T61" fmla="*/ 1 h 140"/>
                <a:gd name="T62" fmla="*/ 1 w 296"/>
                <a:gd name="T63" fmla="*/ 1 h 140"/>
                <a:gd name="T64" fmla="*/ 1 w 296"/>
                <a:gd name="T65" fmla="*/ 1 h 140"/>
                <a:gd name="T66" fmla="*/ 1 w 296"/>
                <a:gd name="T67" fmla="*/ 1 h 140"/>
                <a:gd name="T68" fmla="*/ 1 w 296"/>
                <a:gd name="T69" fmla="*/ 1 h 140"/>
                <a:gd name="T70" fmla="*/ 1 w 296"/>
                <a:gd name="T71" fmla="*/ 1 h 140"/>
                <a:gd name="T72" fmla="*/ 1 w 296"/>
                <a:gd name="T73" fmla="*/ 1 h 140"/>
                <a:gd name="T74" fmla="*/ 1 w 296"/>
                <a:gd name="T75" fmla="*/ 1 h 140"/>
                <a:gd name="T76" fmla="*/ 1 w 296"/>
                <a:gd name="T77" fmla="*/ 1 h 140"/>
                <a:gd name="T78" fmla="*/ 1 w 296"/>
                <a:gd name="T79" fmla="*/ 1 h 140"/>
                <a:gd name="T80" fmla="*/ 1 w 296"/>
                <a:gd name="T81" fmla="*/ 1 h 140"/>
                <a:gd name="T82" fmla="*/ 1 w 296"/>
                <a:gd name="T83" fmla="*/ 1 h 140"/>
                <a:gd name="T84" fmla="*/ 1 w 296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140"/>
                <a:gd name="T131" fmla="*/ 296 w 296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140">
                  <a:moveTo>
                    <a:pt x="262" y="0"/>
                  </a:moveTo>
                  <a:lnTo>
                    <a:pt x="252" y="1"/>
                  </a:lnTo>
                  <a:lnTo>
                    <a:pt x="243" y="5"/>
                  </a:lnTo>
                  <a:lnTo>
                    <a:pt x="235" y="7"/>
                  </a:lnTo>
                  <a:lnTo>
                    <a:pt x="226" y="11"/>
                  </a:lnTo>
                  <a:lnTo>
                    <a:pt x="218" y="13"/>
                  </a:lnTo>
                  <a:lnTo>
                    <a:pt x="211" y="15"/>
                  </a:lnTo>
                  <a:lnTo>
                    <a:pt x="201" y="17"/>
                  </a:lnTo>
                  <a:lnTo>
                    <a:pt x="193" y="20"/>
                  </a:lnTo>
                  <a:lnTo>
                    <a:pt x="184" y="20"/>
                  </a:lnTo>
                  <a:lnTo>
                    <a:pt x="176" y="22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52" y="30"/>
                  </a:lnTo>
                  <a:lnTo>
                    <a:pt x="142" y="32"/>
                  </a:lnTo>
                  <a:lnTo>
                    <a:pt x="134" y="34"/>
                  </a:lnTo>
                  <a:lnTo>
                    <a:pt x="127" y="36"/>
                  </a:lnTo>
                  <a:lnTo>
                    <a:pt x="117" y="38"/>
                  </a:lnTo>
                  <a:lnTo>
                    <a:pt x="110" y="39"/>
                  </a:lnTo>
                  <a:lnTo>
                    <a:pt x="100" y="43"/>
                  </a:lnTo>
                  <a:lnTo>
                    <a:pt x="93" y="45"/>
                  </a:lnTo>
                  <a:lnTo>
                    <a:pt x="83" y="49"/>
                  </a:lnTo>
                  <a:lnTo>
                    <a:pt x="76" y="51"/>
                  </a:lnTo>
                  <a:lnTo>
                    <a:pt x="68" y="55"/>
                  </a:lnTo>
                  <a:lnTo>
                    <a:pt x="60" y="59"/>
                  </a:lnTo>
                  <a:lnTo>
                    <a:pt x="51" y="62"/>
                  </a:lnTo>
                  <a:lnTo>
                    <a:pt x="43" y="66"/>
                  </a:lnTo>
                  <a:lnTo>
                    <a:pt x="36" y="70"/>
                  </a:lnTo>
                  <a:lnTo>
                    <a:pt x="28" y="76"/>
                  </a:lnTo>
                  <a:lnTo>
                    <a:pt x="20" y="79"/>
                  </a:lnTo>
                  <a:lnTo>
                    <a:pt x="13" y="85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11" y="106"/>
                  </a:lnTo>
                  <a:lnTo>
                    <a:pt x="17" y="112"/>
                  </a:lnTo>
                  <a:lnTo>
                    <a:pt x="22" y="119"/>
                  </a:lnTo>
                  <a:lnTo>
                    <a:pt x="26" y="114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41" y="106"/>
                  </a:lnTo>
                  <a:lnTo>
                    <a:pt x="49" y="102"/>
                  </a:lnTo>
                  <a:lnTo>
                    <a:pt x="58" y="104"/>
                  </a:lnTo>
                  <a:lnTo>
                    <a:pt x="64" y="106"/>
                  </a:lnTo>
                  <a:lnTo>
                    <a:pt x="72" y="110"/>
                  </a:lnTo>
                  <a:lnTo>
                    <a:pt x="79" y="116"/>
                  </a:lnTo>
                  <a:lnTo>
                    <a:pt x="87" y="123"/>
                  </a:lnTo>
                  <a:lnTo>
                    <a:pt x="93" y="127"/>
                  </a:lnTo>
                  <a:lnTo>
                    <a:pt x="100" y="133"/>
                  </a:lnTo>
                  <a:lnTo>
                    <a:pt x="106" y="136"/>
                  </a:lnTo>
                  <a:lnTo>
                    <a:pt x="114" y="140"/>
                  </a:lnTo>
                  <a:lnTo>
                    <a:pt x="121" y="140"/>
                  </a:lnTo>
                  <a:lnTo>
                    <a:pt x="131" y="136"/>
                  </a:lnTo>
                  <a:lnTo>
                    <a:pt x="134" y="135"/>
                  </a:lnTo>
                  <a:lnTo>
                    <a:pt x="140" y="131"/>
                  </a:lnTo>
                  <a:lnTo>
                    <a:pt x="146" y="127"/>
                  </a:lnTo>
                  <a:lnTo>
                    <a:pt x="152" y="123"/>
                  </a:lnTo>
                  <a:lnTo>
                    <a:pt x="159" y="121"/>
                  </a:lnTo>
                  <a:lnTo>
                    <a:pt x="169" y="119"/>
                  </a:lnTo>
                  <a:lnTo>
                    <a:pt x="178" y="116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7" y="108"/>
                  </a:lnTo>
                  <a:lnTo>
                    <a:pt x="216" y="106"/>
                  </a:lnTo>
                  <a:lnTo>
                    <a:pt x="226" y="102"/>
                  </a:lnTo>
                  <a:lnTo>
                    <a:pt x="233" y="98"/>
                  </a:lnTo>
                  <a:lnTo>
                    <a:pt x="243" y="95"/>
                  </a:lnTo>
                  <a:lnTo>
                    <a:pt x="250" y="91"/>
                  </a:lnTo>
                  <a:lnTo>
                    <a:pt x="260" y="87"/>
                  </a:lnTo>
                  <a:lnTo>
                    <a:pt x="269" y="81"/>
                  </a:lnTo>
                  <a:lnTo>
                    <a:pt x="277" y="78"/>
                  </a:lnTo>
                  <a:lnTo>
                    <a:pt x="287" y="72"/>
                  </a:lnTo>
                  <a:lnTo>
                    <a:pt x="296" y="66"/>
                  </a:lnTo>
                  <a:lnTo>
                    <a:pt x="292" y="60"/>
                  </a:lnTo>
                  <a:lnTo>
                    <a:pt x="288" y="51"/>
                  </a:lnTo>
                  <a:lnTo>
                    <a:pt x="287" y="45"/>
                  </a:lnTo>
                  <a:lnTo>
                    <a:pt x="285" y="41"/>
                  </a:lnTo>
                  <a:lnTo>
                    <a:pt x="281" y="36"/>
                  </a:lnTo>
                  <a:lnTo>
                    <a:pt x="279" y="32"/>
                  </a:lnTo>
                  <a:lnTo>
                    <a:pt x="277" y="26"/>
                  </a:lnTo>
                  <a:lnTo>
                    <a:pt x="273" y="20"/>
                  </a:lnTo>
                  <a:lnTo>
                    <a:pt x="271" y="15"/>
                  </a:lnTo>
                  <a:lnTo>
                    <a:pt x="269" y="11"/>
                  </a:lnTo>
                  <a:lnTo>
                    <a:pt x="264" y="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0" name="Freeform 52"/>
            <p:cNvSpPr>
              <a:spLocks/>
            </p:cNvSpPr>
            <p:nvPr/>
          </p:nvSpPr>
          <p:spPr bwMode="auto">
            <a:xfrm>
              <a:off x="2667" y="1661"/>
              <a:ext cx="50" cy="158"/>
            </a:xfrm>
            <a:custGeom>
              <a:avLst/>
              <a:gdLst>
                <a:gd name="T0" fmla="*/ 1 w 99"/>
                <a:gd name="T1" fmla="*/ 1 h 315"/>
                <a:gd name="T2" fmla="*/ 1 w 99"/>
                <a:gd name="T3" fmla="*/ 1 h 315"/>
                <a:gd name="T4" fmla="*/ 1 w 99"/>
                <a:gd name="T5" fmla="*/ 1 h 315"/>
                <a:gd name="T6" fmla="*/ 1 w 99"/>
                <a:gd name="T7" fmla="*/ 1 h 315"/>
                <a:gd name="T8" fmla="*/ 0 w 99"/>
                <a:gd name="T9" fmla="*/ 1 h 315"/>
                <a:gd name="T10" fmla="*/ 0 w 99"/>
                <a:gd name="T11" fmla="*/ 1 h 315"/>
                <a:gd name="T12" fmla="*/ 1 w 99"/>
                <a:gd name="T13" fmla="*/ 1 h 315"/>
                <a:gd name="T14" fmla="*/ 1 w 99"/>
                <a:gd name="T15" fmla="*/ 1 h 315"/>
                <a:gd name="T16" fmla="*/ 1 w 99"/>
                <a:gd name="T17" fmla="*/ 1 h 315"/>
                <a:gd name="T18" fmla="*/ 1 w 99"/>
                <a:gd name="T19" fmla="*/ 1 h 315"/>
                <a:gd name="T20" fmla="*/ 1 w 99"/>
                <a:gd name="T21" fmla="*/ 1 h 315"/>
                <a:gd name="T22" fmla="*/ 1 w 99"/>
                <a:gd name="T23" fmla="*/ 1 h 315"/>
                <a:gd name="T24" fmla="*/ 1 w 99"/>
                <a:gd name="T25" fmla="*/ 1 h 315"/>
                <a:gd name="T26" fmla="*/ 1 w 99"/>
                <a:gd name="T27" fmla="*/ 1 h 315"/>
                <a:gd name="T28" fmla="*/ 1 w 99"/>
                <a:gd name="T29" fmla="*/ 1 h 315"/>
                <a:gd name="T30" fmla="*/ 1 w 99"/>
                <a:gd name="T31" fmla="*/ 1 h 315"/>
                <a:gd name="T32" fmla="*/ 1 w 99"/>
                <a:gd name="T33" fmla="*/ 1 h 315"/>
                <a:gd name="T34" fmla="*/ 1 w 99"/>
                <a:gd name="T35" fmla="*/ 1 h 315"/>
                <a:gd name="T36" fmla="*/ 1 w 99"/>
                <a:gd name="T37" fmla="*/ 1 h 315"/>
                <a:gd name="T38" fmla="*/ 1 w 99"/>
                <a:gd name="T39" fmla="*/ 1 h 315"/>
                <a:gd name="T40" fmla="*/ 1 w 99"/>
                <a:gd name="T41" fmla="*/ 1 h 315"/>
                <a:gd name="T42" fmla="*/ 1 w 99"/>
                <a:gd name="T43" fmla="*/ 1 h 315"/>
                <a:gd name="T44" fmla="*/ 1 w 99"/>
                <a:gd name="T45" fmla="*/ 1 h 315"/>
                <a:gd name="T46" fmla="*/ 1 w 99"/>
                <a:gd name="T47" fmla="*/ 1 h 315"/>
                <a:gd name="T48" fmla="*/ 1 w 99"/>
                <a:gd name="T49" fmla="*/ 1 h 315"/>
                <a:gd name="T50" fmla="*/ 1 w 99"/>
                <a:gd name="T51" fmla="*/ 1 h 315"/>
                <a:gd name="T52" fmla="*/ 1 w 99"/>
                <a:gd name="T53" fmla="*/ 1 h 315"/>
                <a:gd name="T54" fmla="*/ 1 w 99"/>
                <a:gd name="T55" fmla="*/ 1 h 315"/>
                <a:gd name="T56" fmla="*/ 1 w 99"/>
                <a:gd name="T57" fmla="*/ 1 h 315"/>
                <a:gd name="T58" fmla="*/ 1 w 99"/>
                <a:gd name="T59" fmla="*/ 1 h 315"/>
                <a:gd name="T60" fmla="*/ 1 w 99"/>
                <a:gd name="T61" fmla="*/ 1 h 315"/>
                <a:gd name="T62" fmla="*/ 1 w 99"/>
                <a:gd name="T63" fmla="*/ 1 h 315"/>
                <a:gd name="T64" fmla="*/ 1 w 99"/>
                <a:gd name="T65" fmla="*/ 1 h 315"/>
                <a:gd name="T66" fmla="*/ 1 w 99"/>
                <a:gd name="T67" fmla="*/ 1 h 315"/>
                <a:gd name="T68" fmla="*/ 1 w 99"/>
                <a:gd name="T69" fmla="*/ 1 h 315"/>
                <a:gd name="T70" fmla="*/ 1 w 99"/>
                <a:gd name="T71" fmla="*/ 1 h 315"/>
                <a:gd name="T72" fmla="*/ 1 w 99"/>
                <a:gd name="T73" fmla="*/ 1 h 315"/>
                <a:gd name="T74" fmla="*/ 1 w 99"/>
                <a:gd name="T75" fmla="*/ 1 h 315"/>
                <a:gd name="T76" fmla="*/ 1 w 99"/>
                <a:gd name="T77" fmla="*/ 1 h 315"/>
                <a:gd name="T78" fmla="*/ 1 w 99"/>
                <a:gd name="T79" fmla="*/ 1 h 315"/>
                <a:gd name="T80" fmla="*/ 1 w 99"/>
                <a:gd name="T81" fmla="*/ 1 h 315"/>
                <a:gd name="T82" fmla="*/ 1 w 99"/>
                <a:gd name="T83" fmla="*/ 1 h 315"/>
                <a:gd name="T84" fmla="*/ 1 w 99"/>
                <a:gd name="T85" fmla="*/ 0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315"/>
                <a:gd name="T131" fmla="*/ 99 w 99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315">
                  <a:moveTo>
                    <a:pt x="29" y="0"/>
                  </a:moveTo>
                  <a:lnTo>
                    <a:pt x="21" y="8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4" y="47"/>
                  </a:lnTo>
                  <a:lnTo>
                    <a:pt x="2" y="57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2" y="114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39"/>
                  </a:lnTo>
                  <a:lnTo>
                    <a:pt x="8" y="144"/>
                  </a:lnTo>
                  <a:lnTo>
                    <a:pt x="10" y="154"/>
                  </a:lnTo>
                  <a:lnTo>
                    <a:pt x="12" y="163"/>
                  </a:lnTo>
                  <a:lnTo>
                    <a:pt x="14" y="173"/>
                  </a:lnTo>
                  <a:lnTo>
                    <a:pt x="15" y="184"/>
                  </a:lnTo>
                  <a:lnTo>
                    <a:pt x="17" y="194"/>
                  </a:lnTo>
                  <a:lnTo>
                    <a:pt x="21" y="203"/>
                  </a:lnTo>
                  <a:lnTo>
                    <a:pt x="21" y="209"/>
                  </a:lnTo>
                  <a:lnTo>
                    <a:pt x="23" y="213"/>
                  </a:lnTo>
                  <a:lnTo>
                    <a:pt x="23" y="219"/>
                  </a:lnTo>
                  <a:lnTo>
                    <a:pt x="25" y="224"/>
                  </a:lnTo>
                  <a:lnTo>
                    <a:pt x="27" y="234"/>
                  </a:lnTo>
                  <a:lnTo>
                    <a:pt x="29" y="243"/>
                  </a:lnTo>
                  <a:lnTo>
                    <a:pt x="31" y="253"/>
                  </a:lnTo>
                  <a:lnTo>
                    <a:pt x="33" y="262"/>
                  </a:lnTo>
                  <a:lnTo>
                    <a:pt x="34" y="272"/>
                  </a:lnTo>
                  <a:lnTo>
                    <a:pt x="34" y="283"/>
                  </a:lnTo>
                  <a:lnTo>
                    <a:pt x="36" y="293"/>
                  </a:lnTo>
                  <a:lnTo>
                    <a:pt x="36" y="302"/>
                  </a:lnTo>
                  <a:lnTo>
                    <a:pt x="46" y="304"/>
                  </a:lnTo>
                  <a:lnTo>
                    <a:pt x="53" y="308"/>
                  </a:lnTo>
                  <a:lnTo>
                    <a:pt x="61" y="310"/>
                  </a:lnTo>
                  <a:lnTo>
                    <a:pt x="71" y="315"/>
                  </a:lnTo>
                  <a:lnTo>
                    <a:pt x="76" y="308"/>
                  </a:lnTo>
                  <a:lnTo>
                    <a:pt x="82" y="300"/>
                  </a:lnTo>
                  <a:lnTo>
                    <a:pt x="86" y="293"/>
                  </a:lnTo>
                  <a:lnTo>
                    <a:pt x="91" y="287"/>
                  </a:lnTo>
                  <a:lnTo>
                    <a:pt x="93" y="279"/>
                  </a:lnTo>
                  <a:lnTo>
                    <a:pt x="97" y="272"/>
                  </a:lnTo>
                  <a:lnTo>
                    <a:pt x="97" y="264"/>
                  </a:lnTo>
                  <a:lnTo>
                    <a:pt x="99" y="257"/>
                  </a:lnTo>
                  <a:lnTo>
                    <a:pt x="99" y="249"/>
                  </a:lnTo>
                  <a:lnTo>
                    <a:pt x="99" y="241"/>
                  </a:lnTo>
                  <a:lnTo>
                    <a:pt x="99" y="234"/>
                  </a:lnTo>
                  <a:lnTo>
                    <a:pt x="97" y="226"/>
                  </a:lnTo>
                  <a:lnTo>
                    <a:pt x="95" y="219"/>
                  </a:lnTo>
                  <a:lnTo>
                    <a:pt x="95" y="213"/>
                  </a:lnTo>
                  <a:lnTo>
                    <a:pt x="93" y="203"/>
                  </a:lnTo>
                  <a:lnTo>
                    <a:pt x="91" y="198"/>
                  </a:lnTo>
                  <a:lnTo>
                    <a:pt x="88" y="188"/>
                  </a:lnTo>
                  <a:lnTo>
                    <a:pt x="86" y="181"/>
                  </a:lnTo>
                  <a:lnTo>
                    <a:pt x="82" y="173"/>
                  </a:lnTo>
                  <a:lnTo>
                    <a:pt x="80" y="165"/>
                  </a:lnTo>
                  <a:lnTo>
                    <a:pt x="76" y="156"/>
                  </a:lnTo>
                  <a:lnTo>
                    <a:pt x="74" y="148"/>
                  </a:lnTo>
                  <a:lnTo>
                    <a:pt x="72" y="141"/>
                  </a:lnTo>
                  <a:lnTo>
                    <a:pt x="71" y="133"/>
                  </a:lnTo>
                  <a:lnTo>
                    <a:pt x="69" y="125"/>
                  </a:lnTo>
                  <a:lnTo>
                    <a:pt x="65" y="118"/>
                  </a:lnTo>
                  <a:lnTo>
                    <a:pt x="63" y="110"/>
                  </a:lnTo>
                  <a:lnTo>
                    <a:pt x="63" y="103"/>
                  </a:lnTo>
                  <a:lnTo>
                    <a:pt x="61" y="95"/>
                  </a:lnTo>
                  <a:lnTo>
                    <a:pt x="61" y="87"/>
                  </a:lnTo>
                  <a:lnTo>
                    <a:pt x="61" y="80"/>
                  </a:lnTo>
                  <a:lnTo>
                    <a:pt x="63" y="72"/>
                  </a:lnTo>
                  <a:lnTo>
                    <a:pt x="59" y="65"/>
                  </a:lnTo>
                  <a:lnTo>
                    <a:pt x="53" y="55"/>
                  </a:lnTo>
                  <a:lnTo>
                    <a:pt x="52" y="49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4" y="32"/>
                  </a:lnTo>
                  <a:lnTo>
                    <a:pt x="40" y="27"/>
                  </a:lnTo>
                  <a:lnTo>
                    <a:pt x="38" y="21"/>
                  </a:lnTo>
                  <a:lnTo>
                    <a:pt x="36" y="15"/>
                  </a:lnTo>
                  <a:lnTo>
                    <a:pt x="34" y="11"/>
                  </a:lnTo>
                  <a:lnTo>
                    <a:pt x="3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1" name="Freeform 53"/>
            <p:cNvSpPr>
              <a:spLocks/>
            </p:cNvSpPr>
            <p:nvPr/>
          </p:nvSpPr>
          <p:spPr bwMode="auto">
            <a:xfrm>
              <a:off x="2921" y="1821"/>
              <a:ext cx="217" cy="91"/>
            </a:xfrm>
            <a:custGeom>
              <a:avLst/>
              <a:gdLst>
                <a:gd name="T0" fmla="*/ 1 w 433"/>
                <a:gd name="T1" fmla="*/ 0 h 183"/>
                <a:gd name="T2" fmla="*/ 1 w 433"/>
                <a:gd name="T3" fmla="*/ 0 h 183"/>
                <a:gd name="T4" fmla="*/ 1 w 433"/>
                <a:gd name="T5" fmla="*/ 0 h 183"/>
                <a:gd name="T6" fmla="*/ 1 w 433"/>
                <a:gd name="T7" fmla="*/ 0 h 183"/>
                <a:gd name="T8" fmla="*/ 1 w 433"/>
                <a:gd name="T9" fmla="*/ 0 h 183"/>
                <a:gd name="T10" fmla="*/ 1 w 433"/>
                <a:gd name="T11" fmla="*/ 0 h 183"/>
                <a:gd name="T12" fmla="*/ 1 w 433"/>
                <a:gd name="T13" fmla="*/ 0 h 183"/>
                <a:gd name="T14" fmla="*/ 1 w 433"/>
                <a:gd name="T15" fmla="*/ 0 h 183"/>
                <a:gd name="T16" fmla="*/ 1 w 433"/>
                <a:gd name="T17" fmla="*/ 0 h 183"/>
                <a:gd name="T18" fmla="*/ 1 w 433"/>
                <a:gd name="T19" fmla="*/ 0 h 183"/>
                <a:gd name="T20" fmla="*/ 1 w 433"/>
                <a:gd name="T21" fmla="*/ 0 h 183"/>
                <a:gd name="T22" fmla="*/ 1 w 433"/>
                <a:gd name="T23" fmla="*/ 0 h 183"/>
                <a:gd name="T24" fmla="*/ 1 w 433"/>
                <a:gd name="T25" fmla="*/ 0 h 183"/>
                <a:gd name="T26" fmla="*/ 1 w 433"/>
                <a:gd name="T27" fmla="*/ 0 h 183"/>
                <a:gd name="T28" fmla="*/ 1 w 433"/>
                <a:gd name="T29" fmla="*/ 0 h 183"/>
                <a:gd name="T30" fmla="*/ 1 w 433"/>
                <a:gd name="T31" fmla="*/ 0 h 183"/>
                <a:gd name="T32" fmla="*/ 1 w 433"/>
                <a:gd name="T33" fmla="*/ 0 h 183"/>
                <a:gd name="T34" fmla="*/ 1 w 433"/>
                <a:gd name="T35" fmla="*/ 0 h 183"/>
                <a:gd name="T36" fmla="*/ 1 w 433"/>
                <a:gd name="T37" fmla="*/ 0 h 183"/>
                <a:gd name="T38" fmla="*/ 1 w 433"/>
                <a:gd name="T39" fmla="*/ 0 h 183"/>
                <a:gd name="T40" fmla="*/ 1 w 433"/>
                <a:gd name="T41" fmla="*/ 0 h 183"/>
                <a:gd name="T42" fmla="*/ 1 w 433"/>
                <a:gd name="T43" fmla="*/ 0 h 183"/>
                <a:gd name="T44" fmla="*/ 1 w 433"/>
                <a:gd name="T45" fmla="*/ 0 h 183"/>
                <a:gd name="T46" fmla="*/ 1 w 433"/>
                <a:gd name="T47" fmla="*/ 0 h 183"/>
                <a:gd name="T48" fmla="*/ 1 w 433"/>
                <a:gd name="T49" fmla="*/ 0 h 183"/>
                <a:gd name="T50" fmla="*/ 1 w 433"/>
                <a:gd name="T51" fmla="*/ 0 h 183"/>
                <a:gd name="T52" fmla="*/ 1 w 433"/>
                <a:gd name="T53" fmla="*/ 0 h 183"/>
                <a:gd name="T54" fmla="*/ 1 w 433"/>
                <a:gd name="T55" fmla="*/ 0 h 183"/>
                <a:gd name="T56" fmla="*/ 1 w 433"/>
                <a:gd name="T57" fmla="*/ 0 h 183"/>
                <a:gd name="T58" fmla="*/ 1 w 433"/>
                <a:gd name="T59" fmla="*/ 0 h 183"/>
                <a:gd name="T60" fmla="*/ 1 w 433"/>
                <a:gd name="T61" fmla="*/ 0 h 183"/>
                <a:gd name="T62" fmla="*/ 1 w 433"/>
                <a:gd name="T63" fmla="*/ 0 h 183"/>
                <a:gd name="T64" fmla="*/ 1 w 433"/>
                <a:gd name="T65" fmla="*/ 0 h 183"/>
                <a:gd name="T66" fmla="*/ 1 w 433"/>
                <a:gd name="T67" fmla="*/ 0 h 183"/>
                <a:gd name="T68" fmla="*/ 1 w 433"/>
                <a:gd name="T69" fmla="*/ 0 h 183"/>
                <a:gd name="T70" fmla="*/ 1 w 433"/>
                <a:gd name="T71" fmla="*/ 0 h 183"/>
                <a:gd name="T72" fmla="*/ 1 w 433"/>
                <a:gd name="T73" fmla="*/ 0 h 183"/>
                <a:gd name="T74" fmla="*/ 1 w 433"/>
                <a:gd name="T75" fmla="*/ 0 h 183"/>
                <a:gd name="T76" fmla="*/ 1 w 433"/>
                <a:gd name="T77" fmla="*/ 0 h 183"/>
                <a:gd name="T78" fmla="*/ 1 w 433"/>
                <a:gd name="T79" fmla="*/ 0 h 183"/>
                <a:gd name="T80" fmla="*/ 1 w 433"/>
                <a:gd name="T81" fmla="*/ 0 h 183"/>
                <a:gd name="T82" fmla="*/ 1 w 433"/>
                <a:gd name="T83" fmla="*/ 0 h 183"/>
                <a:gd name="T84" fmla="*/ 1 w 433"/>
                <a:gd name="T85" fmla="*/ 0 h 183"/>
                <a:gd name="T86" fmla="*/ 1 w 433"/>
                <a:gd name="T87" fmla="*/ 0 h 183"/>
                <a:gd name="T88" fmla="*/ 1 w 433"/>
                <a:gd name="T89" fmla="*/ 0 h 183"/>
                <a:gd name="T90" fmla="*/ 1 w 433"/>
                <a:gd name="T91" fmla="*/ 0 h 1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183"/>
                <a:gd name="T140" fmla="*/ 433 w 433"/>
                <a:gd name="T141" fmla="*/ 183 h 1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183">
                  <a:moveTo>
                    <a:pt x="420" y="0"/>
                  </a:moveTo>
                  <a:lnTo>
                    <a:pt x="412" y="0"/>
                  </a:lnTo>
                  <a:lnTo>
                    <a:pt x="407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0"/>
                  </a:lnTo>
                  <a:lnTo>
                    <a:pt x="378" y="2"/>
                  </a:lnTo>
                  <a:lnTo>
                    <a:pt x="370" y="2"/>
                  </a:lnTo>
                  <a:lnTo>
                    <a:pt x="363" y="4"/>
                  </a:lnTo>
                  <a:lnTo>
                    <a:pt x="355" y="4"/>
                  </a:lnTo>
                  <a:lnTo>
                    <a:pt x="349" y="4"/>
                  </a:lnTo>
                  <a:lnTo>
                    <a:pt x="342" y="6"/>
                  </a:lnTo>
                  <a:lnTo>
                    <a:pt x="334" y="6"/>
                  </a:lnTo>
                  <a:lnTo>
                    <a:pt x="327" y="8"/>
                  </a:lnTo>
                  <a:lnTo>
                    <a:pt x="321" y="8"/>
                  </a:lnTo>
                  <a:lnTo>
                    <a:pt x="313" y="10"/>
                  </a:lnTo>
                  <a:lnTo>
                    <a:pt x="308" y="12"/>
                  </a:lnTo>
                  <a:lnTo>
                    <a:pt x="300" y="12"/>
                  </a:lnTo>
                  <a:lnTo>
                    <a:pt x="294" y="14"/>
                  </a:lnTo>
                  <a:lnTo>
                    <a:pt x="287" y="14"/>
                  </a:lnTo>
                  <a:lnTo>
                    <a:pt x="279" y="16"/>
                  </a:lnTo>
                  <a:lnTo>
                    <a:pt x="272" y="17"/>
                  </a:lnTo>
                  <a:lnTo>
                    <a:pt x="266" y="19"/>
                  </a:lnTo>
                  <a:lnTo>
                    <a:pt x="258" y="19"/>
                  </a:lnTo>
                  <a:lnTo>
                    <a:pt x="253" y="23"/>
                  </a:lnTo>
                  <a:lnTo>
                    <a:pt x="247" y="23"/>
                  </a:lnTo>
                  <a:lnTo>
                    <a:pt x="239" y="25"/>
                  </a:lnTo>
                  <a:lnTo>
                    <a:pt x="234" y="27"/>
                  </a:lnTo>
                  <a:lnTo>
                    <a:pt x="226" y="29"/>
                  </a:lnTo>
                  <a:lnTo>
                    <a:pt x="220" y="31"/>
                  </a:lnTo>
                  <a:lnTo>
                    <a:pt x="213" y="33"/>
                  </a:lnTo>
                  <a:lnTo>
                    <a:pt x="207" y="36"/>
                  </a:lnTo>
                  <a:lnTo>
                    <a:pt x="201" y="38"/>
                  </a:lnTo>
                  <a:lnTo>
                    <a:pt x="194" y="40"/>
                  </a:lnTo>
                  <a:lnTo>
                    <a:pt x="186" y="42"/>
                  </a:lnTo>
                  <a:lnTo>
                    <a:pt x="180" y="44"/>
                  </a:lnTo>
                  <a:lnTo>
                    <a:pt x="175" y="48"/>
                  </a:lnTo>
                  <a:lnTo>
                    <a:pt x="167" y="50"/>
                  </a:lnTo>
                  <a:lnTo>
                    <a:pt x="161" y="52"/>
                  </a:lnTo>
                  <a:lnTo>
                    <a:pt x="154" y="55"/>
                  </a:lnTo>
                  <a:lnTo>
                    <a:pt x="148" y="57"/>
                  </a:lnTo>
                  <a:lnTo>
                    <a:pt x="142" y="61"/>
                  </a:lnTo>
                  <a:lnTo>
                    <a:pt x="135" y="63"/>
                  </a:lnTo>
                  <a:lnTo>
                    <a:pt x="129" y="65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10" y="74"/>
                  </a:lnTo>
                  <a:lnTo>
                    <a:pt x="102" y="78"/>
                  </a:lnTo>
                  <a:lnTo>
                    <a:pt x="99" y="82"/>
                  </a:lnTo>
                  <a:lnTo>
                    <a:pt x="91" y="86"/>
                  </a:lnTo>
                  <a:lnTo>
                    <a:pt x="85" y="90"/>
                  </a:lnTo>
                  <a:lnTo>
                    <a:pt x="78" y="93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1" y="105"/>
                  </a:lnTo>
                  <a:lnTo>
                    <a:pt x="53" y="109"/>
                  </a:lnTo>
                  <a:lnTo>
                    <a:pt x="47" y="112"/>
                  </a:lnTo>
                  <a:lnTo>
                    <a:pt x="42" y="116"/>
                  </a:lnTo>
                  <a:lnTo>
                    <a:pt x="36" y="122"/>
                  </a:lnTo>
                  <a:lnTo>
                    <a:pt x="28" y="126"/>
                  </a:lnTo>
                  <a:lnTo>
                    <a:pt x="24" y="130"/>
                  </a:lnTo>
                  <a:lnTo>
                    <a:pt x="17" y="135"/>
                  </a:lnTo>
                  <a:lnTo>
                    <a:pt x="11" y="139"/>
                  </a:lnTo>
                  <a:lnTo>
                    <a:pt x="5" y="145"/>
                  </a:lnTo>
                  <a:lnTo>
                    <a:pt x="0" y="150"/>
                  </a:lnTo>
                  <a:lnTo>
                    <a:pt x="2" y="156"/>
                  </a:lnTo>
                  <a:lnTo>
                    <a:pt x="4" y="164"/>
                  </a:lnTo>
                  <a:lnTo>
                    <a:pt x="5" y="171"/>
                  </a:lnTo>
                  <a:lnTo>
                    <a:pt x="9" y="183"/>
                  </a:lnTo>
                  <a:lnTo>
                    <a:pt x="19" y="177"/>
                  </a:lnTo>
                  <a:lnTo>
                    <a:pt x="28" y="171"/>
                  </a:lnTo>
                  <a:lnTo>
                    <a:pt x="38" y="168"/>
                  </a:lnTo>
                  <a:lnTo>
                    <a:pt x="49" y="162"/>
                  </a:lnTo>
                  <a:lnTo>
                    <a:pt x="59" y="156"/>
                  </a:lnTo>
                  <a:lnTo>
                    <a:pt x="68" y="150"/>
                  </a:lnTo>
                  <a:lnTo>
                    <a:pt x="74" y="149"/>
                  </a:lnTo>
                  <a:lnTo>
                    <a:pt x="80" y="147"/>
                  </a:lnTo>
                  <a:lnTo>
                    <a:pt x="83" y="143"/>
                  </a:lnTo>
                  <a:lnTo>
                    <a:pt x="89" y="141"/>
                  </a:lnTo>
                  <a:lnTo>
                    <a:pt x="99" y="135"/>
                  </a:lnTo>
                  <a:lnTo>
                    <a:pt x="108" y="130"/>
                  </a:lnTo>
                  <a:lnTo>
                    <a:pt x="118" y="124"/>
                  </a:lnTo>
                  <a:lnTo>
                    <a:pt x="129" y="118"/>
                  </a:lnTo>
                  <a:lnTo>
                    <a:pt x="133" y="114"/>
                  </a:lnTo>
                  <a:lnTo>
                    <a:pt x="138" y="112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4" y="103"/>
                  </a:lnTo>
                  <a:lnTo>
                    <a:pt x="159" y="101"/>
                  </a:lnTo>
                  <a:lnTo>
                    <a:pt x="165" y="99"/>
                  </a:lnTo>
                  <a:lnTo>
                    <a:pt x="171" y="97"/>
                  </a:lnTo>
                  <a:lnTo>
                    <a:pt x="180" y="92"/>
                  </a:lnTo>
                  <a:lnTo>
                    <a:pt x="190" y="86"/>
                  </a:lnTo>
                  <a:lnTo>
                    <a:pt x="194" y="82"/>
                  </a:lnTo>
                  <a:lnTo>
                    <a:pt x="199" y="80"/>
                  </a:lnTo>
                  <a:lnTo>
                    <a:pt x="205" y="78"/>
                  </a:lnTo>
                  <a:lnTo>
                    <a:pt x="211" y="76"/>
                  </a:lnTo>
                  <a:lnTo>
                    <a:pt x="215" y="74"/>
                  </a:lnTo>
                  <a:lnTo>
                    <a:pt x="220" y="73"/>
                  </a:lnTo>
                  <a:lnTo>
                    <a:pt x="226" y="71"/>
                  </a:lnTo>
                  <a:lnTo>
                    <a:pt x="232" y="69"/>
                  </a:lnTo>
                  <a:lnTo>
                    <a:pt x="237" y="69"/>
                  </a:lnTo>
                  <a:lnTo>
                    <a:pt x="243" y="67"/>
                  </a:lnTo>
                  <a:lnTo>
                    <a:pt x="249" y="65"/>
                  </a:lnTo>
                  <a:lnTo>
                    <a:pt x="254" y="63"/>
                  </a:lnTo>
                  <a:lnTo>
                    <a:pt x="258" y="63"/>
                  </a:lnTo>
                  <a:lnTo>
                    <a:pt x="264" y="61"/>
                  </a:lnTo>
                  <a:lnTo>
                    <a:pt x="270" y="59"/>
                  </a:lnTo>
                  <a:lnTo>
                    <a:pt x="275" y="59"/>
                  </a:lnTo>
                  <a:lnTo>
                    <a:pt x="281" y="59"/>
                  </a:lnTo>
                  <a:lnTo>
                    <a:pt x="287" y="57"/>
                  </a:lnTo>
                  <a:lnTo>
                    <a:pt x="292" y="57"/>
                  </a:lnTo>
                  <a:lnTo>
                    <a:pt x="300" y="57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7" y="57"/>
                  </a:lnTo>
                  <a:lnTo>
                    <a:pt x="323" y="57"/>
                  </a:lnTo>
                  <a:lnTo>
                    <a:pt x="329" y="57"/>
                  </a:lnTo>
                  <a:lnTo>
                    <a:pt x="334" y="57"/>
                  </a:lnTo>
                  <a:lnTo>
                    <a:pt x="342" y="57"/>
                  </a:lnTo>
                  <a:lnTo>
                    <a:pt x="348" y="59"/>
                  </a:lnTo>
                  <a:lnTo>
                    <a:pt x="351" y="57"/>
                  </a:lnTo>
                  <a:lnTo>
                    <a:pt x="359" y="55"/>
                  </a:lnTo>
                  <a:lnTo>
                    <a:pt x="367" y="52"/>
                  </a:lnTo>
                  <a:lnTo>
                    <a:pt x="376" y="52"/>
                  </a:lnTo>
                  <a:lnTo>
                    <a:pt x="384" y="48"/>
                  </a:lnTo>
                  <a:lnTo>
                    <a:pt x="393" y="46"/>
                  </a:lnTo>
                  <a:lnTo>
                    <a:pt x="403" y="44"/>
                  </a:lnTo>
                  <a:lnTo>
                    <a:pt x="410" y="42"/>
                  </a:lnTo>
                  <a:lnTo>
                    <a:pt x="418" y="38"/>
                  </a:lnTo>
                  <a:lnTo>
                    <a:pt x="424" y="36"/>
                  </a:lnTo>
                  <a:lnTo>
                    <a:pt x="429" y="31"/>
                  </a:lnTo>
                  <a:lnTo>
                    <a:pt x="433" y="27"/>
                  </a:lnTo>
                  <a:lnTo>
                    <a:pt x="433" y="19"/>
                  </a:lnTo>
                  <a:lnTo>
                    <a:pt x="431" y="14"/>
                  </a:lnTo>
                  <a:lnTo>
                    <a:pt x="427" y="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2" name="Freeform 54"/>
            <p:cNvSpPr>
              <a:spLocks/>
            </p:cNvSpPr>
            <p:nvPr/>
          </p:nvSpPr>
          <p:spPr bwMode="auto">
            <a:xfrm>
              <a:off x="3136" y="1655"/>
              <a:ext cx="159" cy="230"/>
            </a:xfrm>
            <a:custGeom>
              <a:avLst/>
              <a:gdLst>
                <a:gd name="T0" fmla="*/ 0 w 320"/>
                <a:gd name="T1" fmla="*/ 1 h 460"/>
                <a:gd name="T2" fmla="*/ 0 w 320"/>
                <a:gd name="T3" fmla="*/ 1 h 460"/>
                <a:gd name="T4" fmla="*/ 0 w 320"/>
                <a:gd name="T5" fmla="*/ 1 h 460"/>
                <a:gd name="T6" fmla="*/ 0 w 320"/>
                <a:gd name="T7" fmla="*/ 1 h 460"/>
                <a:gd name="T8" fmla="*/ 0 w 320"/>
                <a:gd name="T9" fmla="*/ 1 h 460"/>
                <a:gd name="T10" fmla="*/ 0 w 320"/>
                <a:gd name="T11" fmla="*/ 1 h 460"/>
                <a:gd name="T12" fmla="*/ 0 w 320"/>
                <a:gd name="T13" fmla="*/ 1 h 460"/>
                <a:gd name="T14" fmla="*/ 0 w 320"/>
                <a:gd name="T15" fmla="*/ 1 h 460"/>
                <a:gd name="T16" fmla="*/ 0 w 320"/>
                <a:gd name="T17" fmla="*/ 1 h 460"/>
                <a:gd name="T18" fmla="*/ 0 w 320"/>
                <a:gd name="T19" fmla="*/ 1 h 460"/>
                <a:gd name="T20" fmla="*/ 0 w 320"/>
                <a:gd name="T21" fmla="*/ 1 h 460"/>
                <a:gd name="T22" fmla="*/ 0 w 320"/>
                <a:gd name="T23" fmla="*/ 1 h 460"/>
                <a:gd name="T24" fmla="*/ 0 w 320"/>
                <a:gd name="T25" fmla="*/ 1 h 460"/>
                <a:gd name="T26" fmla="*/ 0 w 320"/>
                <a:gd name="T27" fmla="*/ 1 h 460"/>
                <a:gd name="T28" fmla="*/ 0 w 320"/>
                <a:gd name="T29" fmla="*/ 1 h 460"/>
                <a:gd name="T30" fmla="*/ 0 w 320"/>
                <a:gd name="T31" fmla="*/ 1 h 460"/>
                <a:gd name="T32" fmla="*/ 0 w 320"/>
                <a:gd name="T33" fmla="*/ 1 h 460"/>
                <a:gd name="T34" fmla="*/ 0 w 320"/>
                <a:gd name="T35" fmla="*/ 1 h 460"/>
                <a:gd name="T36" fmla="*/ 0 w 320"/>
                <a:gd name="T37" fmla="*/ 1 h 460"/>
                <a:gd name="T38" fmla="*/ 0 w 320"/>
                <a:gd name="T39" fmla="*/ 1 h 460"/>
                <a:gd name="T40" fmla="*/ 0 w 320"/>
                <a:gd name="T41" fmla="*/ 1 h 460"/>
                <a:gd name="T42" fmla="*/ 0 w 320"/>
                <a:gd name="T43" fmla="*/ 1 h 460"/>
                <a:gd name="T44" fmla="*/ 0 w 320"/>
                <a:gd name="T45" fmla="*/ 1 h 460"/>
                <a:gd name="T46" fmla="*/ 0 w 320"/>
                <a:gd name="T47" fmla="*/ 1 h 460"/>
                <a:gd name="T48" fmla="*/ 0 w 320"/>
                <a:gd name="T49" fmla="*/ 1 h 460"/>
                <a:gd name="T50" fmla="*/ 0 w 320"/>
                <a:gd name="T51" fmla="*/ 1 h 460"/>
                <a:gd name="T52" fmla="*/ 0 w 320"/>
                <a:gd name="T53" fmla="*/ 1 h 460"/>
                <a:gd name="T54" fmla="*/ 0 w 320"/>
                <a:gd name="T55" fmla="*/ 1 h 460"/>
                <a:gd name="T56" fmla="*/ 0 w 320"/>
                <a:gd name="T57" fmla="*/ 1 h 460"/>
                <a:gd name="T58" fmla="*/ 0 w 320"/>
                <a:gd name="T59" fmla="*/ 1 h 460"/>
                <a:gd name="T60" fmla="*/ 0 w 320"/>
                <a:gd name="T61" fmla="*/ 1 h 460"/>
                <a:gd name="T62" fmla="*/ 0 w 320"/>
                <a:gd name="T63" fmla="*/ 1 h 460"/>
                <a:gd name="T64" fmla="*/ 0 w 320"/>
                <a:gd name="T65" fmla="*/ 1 h 460"/>
                <a:gd name="T66" fmla="*/ 0 w 320"/>
                <a:gd name="T67" fmla="*/ 1 h 460"/>
                <a:gd name="T68" fmla="*/ 0 w 320"/>
                <a:gd name="T69" fmla="*/ 1 h 460"/>
                <a:gd name="T70" fmla="*/ 0 w 320"/>
                <a:gd name="T71" fmla="*/ 1 h 460"/>
                <a:gd name="T72" fmla="*/ 0 w 320"/>
                <a:gd name="T73" fmla="*/ 1 h 460"/>
                <a:gd name="T74" fmla="*/ 0 w 320"/>
                <a:gd name="T75" fmla="*/ 1 h 460"/>
                <a:gd name="T76" fmla="*/ 0 w 320"/>
                <a:gd name="T77" fmla="*/ 1 h 460"/>
                <a:gd name="T78" fmla="*/ 0 w 320"/>
                <a:gd name="T79" fmla="*/ 1 h 460"/>
                <a:gd name="T80" fmla="*/ 0 w 320"/>
                <a:gd name="T81" fmla="*/ 1 h 460"/>
                <a:gd name="T82" fmla="*/ 0 w 320"/>
                <a:gd name="T83" fmla="*/ 1 h 460"/>
                <a:gd name="T84" fmla="*/ 0 w 320"/>
                <a:gd name="T85" fmla="*/ 1 h 460"/>
                <a:gd name="T86" fmla="*/ 0 w 320"/>
                <a:gd name="T87" fmla="*/ 1 h 460"/>
                <a:gd name="T88" fmla="*/ 0 w 320"/>
                <a:gd name="T89" fmla="*/ 0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0"/>
                <a:gd name="T136" fmla="*/ 0 h 460"/>
                <a:gd name="T137" fmla="*/ 320 w 320"/>
                <a:gd name="T138" fmla="*/ 460 h 4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0" h="460">
                  <a:moveTo>
                    <a:pt x="38" y="0"/>
                  </a:moveTo>
                  <a:lnTo>
                    <a:pt x="33" y="3"/>
                  </a:lnTo>
                  <a:lnTo>
                    <a:pt x="27" y="7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4" y="41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0" y="97"/>
                  </a:lnTo>
                  <a:lnTo>
                    <a:pt x="16" y="106"/>
                  </a:lnTo>
                  <a:lnTo>
                    <a:pt x="21" y="116"/>
                  </a:lnTo>
                  <a:lnTo>
                    <a:pt x="29" y="125"/>
                  </a:lnTo>
                  <a:lnTo>
                    <a:pt x="36" y="135"/>
                  </a:lnTo>
                  <a:lnTo>
                    <a:pt x="44" y="146"/>
                  </a:lnTo>
                  <a:lnTo>
                    <a:pt x="52" y="154"/>
                  </a:lnTo>
                  <a:lnTo>
                    <a:pt x="59" y="163"/>
                  </a:lnTo>
                  <a:lnTo>
                    <a:pt x="69" y="173"/>
                  </a:lnTo>
                  <a:lnTo>
                    <a:pt x="78" y="184"/>
                  </a:lnTo>
                  <a:lnTo>
                    <a:pt x="86" y="194"/>
                  </a:lnTo>
                  <a:lnTo>
                    <a:pt x="95" y="203"/>
                  </a:lnTo>
                  <a:lnTo>
                    <a:pt x="105" y="213"/>
                  </a:lnTo>
                  <a:lnTo>
                    <a:pt x="114" y="224"/>
                  </a:lnTo>
                  <a:lnTo>
                    <a:pt x="122" y="232"/>
                  </a:lnTo>
                  <a:lnTo>
                    <a:pt x="130" y="241"/>
                  </a:lnTo>
                  <a:lnTo>
                    <a:pt x="137" y="251"/>
                  </a:lnTo>
                  <a:lnTo>
                    <a:pt x="145" y="260"/>
                  </a:lnTo>
                  <a:lnTo>
                    <a:pt x="150" y="270"/>
                  </a:lnTo>
                  <a:lnTo>
                    <a:pt x="156" y="279"/>
                  </a:lnTo>
                  <a:lnTo>
                    <a:pt x="160" y="289"/>
                  </a:lnTo>
                  <a:lnTo>
                    <a:pt x="166" y="298"/>
                  </a:lnTo>
                  <a:lnTo>
                    <a:pt x="168" y="304"/>
                  </a:lnTo>
                  <a:lnTo>
                    <a:pt x="173" y="311"/>
                  </a:lnTo>
                  <a:lnTo>
                    <a:pt x="175" y="313"/>
                  </a:lnTo>
                  <a:lnTo>
                    <a:pt x="179" y="317"/>
                  </a:lnTo>
                  <a:lnTo>
                    <a:pt x="183" y="323"/>
                  </a:lnTo>
                  <a:lnTo>
                    <a:pt x="187" y="328"/>
                  </a:lnTo>
                  <a:lnTo>
                    <a:pt x="188" y="334"/>
                  </a:lnTo>
                  <a:lnTo>
                    <a:pt x="192" y="340"/>
                  </a:lnTo>
                  <a:lnTo>
                    <a:pt x="196" y="346"/>
                  </a:lnTo>
                  <a:lnTo>
                    <a:pt x="202" y="353"/>
                  </a:lnTo>
                  <a:lnTo>
                    <a:pt x="206" y="359"/>
                  </a:lnTo>
                  <a:lnTo>
                    <a:pt x="209" y="365"/>
                  </a:lnTo>
                  <a:lnTo>
                    <a:pt x="213" y="372"/>
                  </a:lnTo>
                  <a:lnTo>
                    <a:pt x="217" y="378"/>
                  </a:lnTo>
                  <a:lnTo>
                    <a:pt x="221" y="384"/>
                  </a:lnTo>
                  <a:lnTo>
                    <a:pt x="225" y="391"/>
                  </a:lnTo>
                  <a:lnTo>
                    <a:pt x="228" y="395"/>
                  </a:lnTo>
                  <a:lnTo>
                    <a:pt x="234" y="403"/>
                  </a:lnTo>
                  <a:lnTo>
                    <a:pt x="238" y="408"/>
                  </a:lnTo>
                  <a:lnTo>
                    <a:pt x="242" y="414"/>
                  </a:lnTo>
                  <a:lnTo>
                    <a:pt x="246" y="420"/>
                  </a:lnTo>
                  <a:lnTo>
                    <a:pt x="251" y="425"/>
                  </a:lnTo>
                  <a:lnTo>
                    <a:pt x="253" y="431"/>
                  </a:lnTo>
                  <a:lnTo>
                    <a:pt x="257" y="437"/>
                  </a:lnTo>
                  <a:lnTo>
                    <a:pt x="261" y="441"/>
                  </a:lnTo>
                  <a:lnTo>
                    <a:pt x="265" y="444"/>
                  </a:lnTo>
                  <a:lnTo>
                    <a:pt x="270" y="452"/>
                  </a:lnTo>
                  <a:lnTo>
                    <a:pt x="278" y="460"/>
                  </a:lnTo>
                  <a:lnTo>
                    <a:pt x="284" y="452"/>
                  </a:lnTo>
                  <a:lnTo>
                    <a:pt x="287" y="446"/>
                  </a:lnTo>
                  <a:lnTo>
                    <a:pt x="293" y="439"/>
                  </a:lnTo>
                  <a:lnTo>
                    <a:pt x="301" y="433"/>
                  </a:lnTo>
                  <a:lnTo>
                    <a:pt x="304" y="427"/>
                  </a:lnTo>
                  <a:lnTo>
                    <a:pt x="310" y="420"/>
                  </a:lnTo>
                  <a:lnTo>
                    <a:pt x="314" y="414"/>
                  </a:lnTo>
                  <a:lnTo>
                    <a:pt x="320" y="408"/>
                  </a:lnTo>
                  <a:lnTo>
                    <a:pt x="316" y="401"/>
                  </a:lnTo>
                  <a:lnTo>
                    <a:pt x="312" y="395"/>
                  </a:lnTo>
                  <a:lnTo>
                    <a:pt x="308" y="387"/>
                  </a:lnTo>
                  <a:lnTo>
                    <a:pt x="304" y="380"/>
                  </a:lnTo>
                  <a:lnTo>
                    <a:pt x="301" y="372"/>
                  </a:lnTo>
                  <a:lnTo>
                    <a:pt x="297" y="367"/>
                  </a:lnTo>
                  <a:lnTo>
                    <a:pt x="293" y="359"/>
                  </a:lnTo>
                  <a:lnTo>
                    <a:pt x="291" y="353"/>
                  </a:lnTo>
                  <a:lnTo>
                    <a:pt x="287" y="346"/>
                  </a:lnTo>
                  <a:lnTo>
                    <a:pt x="284" y="340"/>
                  </a:lnTo>
                  <a:lnTo>
                    <a:pt x="280" y="332"/>
                  </a:lnTo>
                  <a:lnTo>
                    <a:pt x="276" y="327"/>
                  </a:lnTo>
                  <a:lnTo>
                    <a:pt x="272" y="319"/>
                  </a:lnTo>
                  <a:lnTo>
                    <a:pt x="268" y="313"/>
                  </a:lnTo>
                  <a:lnTo>
                    <a:pt x="265" y="308"/>
                  </a:lnTo>
                  <a:lnTo>
                    <a:pt x="263" y="302"/>
                  </a:lnTo>
                  <a:lnTo>
                    <a:pt x="257" y="294"/>
                  </a:lnTo>
                  <a:lnTo>
                    <a:pt x="253" y="287"/>
                  </a:lnTo>
                  <a:lnTo>
                    <a:pt x="249" y="281"/>
                  </a:lnTo>
                  <a:lnTo>
                    <a:pt x="246" y="273"/>
                  </a:lnTo>
                  <a:lnTo>
                    <a:pt x="242" y="266"/>
                  </a:lnTo>
                  <a:lnTo>
                    <a:pt x="238" y="260"/>
                  </a:lnTo>
                  <a:lnTo>
                    <a:pt x="234" y="252"/>
                  </a:lnTo>
                  <a:lnTo>
                    <a:pt x="230" y="247"/>
                  </a:lnTo>
                  <a:lnTo>
                    <a:pt x="227" y="241"/>
                  </a:lnTo>
                  <a:lnTo>
                    <a:pt x="223" y="233"/>
                  </a:lnTo>
                  <a:lnTo>
                    <a:pt x="217" y="228"/>
                  </a:lnTo>
                  <a:lnTo>
                    <a:pt x="213" y="222"/>
                  </a:lnTo>
                  <a:lnTo>
                    <a:pt x="209" y="216"/>
                  </a:lnTo>
                  <a:lnTo>
                    <a:pt x="206" y="209"/>
                  </a:lnTo>
                  <a:lnTo>
                    <a:pt x="202" y="203"/>
                  </a:lnTo>
                  <a:lnTo>
                    <a:pt x="198" y="197"/>
                  </a:lnTo>
                  <a:lnTo>
                    <a:pt x="192" y="190"/>
                  </a:lnTo>
                  <a:lnTo>
                    <a:pt x="188" y="184"/>
                  </a:lnTo>
                  <a:lnTo>
                    <a:pt x="183" y="176"/>
                  </a:lnTo>
                  <a:lnTo>
                    <a:pt x="179" y="171"/>
                  </a:lnTo>
                  <a:lnTo>
                    <a:pt x="173" y="165"/>
                  </a:lnTo>
                  <a:lnTo>
                    <a:pt x="169" y="157"/>
                  </a:lnTo>
                  <a:lnTo>
                    <a:pt x="164" y="152"/>
                  </a:lnTo>
                  <a:lnTo>
                    <a:pt x="160" y="146"/>
                  </a:lnTo>
                  <a:lnTo>
                    <a:pt x="154" y="140"/>
                  </a:lnTo>
                  <a:lnTo>
                    <a:pt x="150" y="133"/>
                  </a:lnTo>
                  <a:lnTo>
                    <a:pt x="145" y="127"/>
                  </a:lnTo>
                  <a:lnTo>
                    <a:pt x="141" y="121"/>
                  </a:lnTo>
                  <a:lnTo>
                    <a:pt x="135" y="114"/>
                  </a:lnTo>
                  <a:lnTo>
                    <a:pt x="131" y="108"/>
                  </a:lnTo>
                  <a:lnTo>
                    <a:pt x="128" y="102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2" y="83"/>
                  </a:lnTo>
                  <a:lnTo>
                    <a:pt x="107" y="76"/>
                  </a:lnTo>
                  <a:lnTo>
                    <a:pt x="101" y="70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6" y="53"/>
                  </a:lnTo>
                  <a:lnTo>
                    <a:pt x="80" y="47"/>
                  </a:lnTo>
                  <a:lnTo>
                    <a:pt x="74" y="41"/>
                  </a:lnTo>
                  <a:lnTo>
                    <a:pt x="69" y="36"/>
                  </a:lnTo>
                  <a:lnTo>
                    <a:pt x="63" y="28"/>
                  </a:lnTo>
                  <a:lnTo>
                    <a:pt x="59" y="22"/>
                  </a:lnTo>
                  <a:lnTo>
                    <a:pt x="54" y="17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3" name="Freeform 55"/>
            <p:cNvSpPr>
              <a:spLocks/>
            </p:cNvSpPr>
            <p:nvPr/>
          </p:nvSpPr>
          <p:spPr bwMode="auto">
            <a:xfrm>
              <a:off x="3122" y="1663"/>
              <a:ext cx="129" cy="183"/>
            </a:xfrm>
            <a:custGeom>
              <a:avLst/>
              <a:gdLst>
                <a:gd name="T0" fmla="*/ 1 w 256"/>
                <a:gd name="T1" fmla="*/ 1 h 365"/>
                <a:gd name="T2" fmla="*/ 1 w 256"/>
                <a:gd name="T3" fmla="*/ 1 h 365"/>
                <a:gd name="T4" fmla="*/ 1 w 256"/>
                <a:gd name="T5" fmla="*/ 1 h 365"/>
                <a:gd name="T6" fmla="*/ 1 w 256"/>
                <a:gd name="T7" fmla="*/ 1 h 365"/>
                <a:gd name="T8" fmla="*/ 1 w 256"/>
                <a:gd name="T9" fmla="*/ 1 h 365"/>
                <a:gd name="T10" fmla="*/ 1 w 256"/>
                <a:gd name="T11" fmla="*/ 1 h 365"/>
                <a:gd name="T12" fmla="*/ 1 w 256"/>
                <a:gd name="T13" fmla="*/ 1 h 365"/>
                <a:gd name="T14" fmla="*/ 1 w 256"/>
                <a:gd name="T15" fmla="*/ 1 h 365"/>
                <a:gd name="T16" fmla="*/ 1 w 256"/>
                <a:gd name="T17" fmla="*/ 1 h 365"/>
                <a:gd name="T18" fmla="*/ 0 w 256"/>
                <a:gd name="T19" fmla="*/ 1 h 365"/>
                <a:gd name="T20" fmla="*/ 1 w 256"/>
                <a:gd name="T21" fmla="*/ 1 h 365"/>
                <a:gd name="T22" fmla="*/ 1 w 256"/>
                <a:gd name="T23" fmla="*/ 1 h 365"/>
                <a:gd name="T24" fmla="*/ 1 w 256"/>
                <a:gd name="T25" fmla="*/ 1 h 365"/>
                <a:gd name="T26" fmla="*/ 1 w 256"/>
                <a:gd name="T27" fmla="*/ 1 h 365"/>
                <a:gd name="T28" fmla="*/ 1 w 256"/>
                <a:gd name="T29" fmla="*/ 1 h 365"/>
                <a:gd name="T30" fmla="*/ 1 w 256"/>
                <a:gd name="T31" fmla="*/ 1 h 365"/>
                <a:gd name="T32" fmla="*/ 1 w 256"/>
                <a:gd name="T33" fmla="*/ 1 h 365"/>
                <a:gd name="T34" fmla="*/ 1 w 256"/>
                <a:gd name="T35" fmla="*/ 1 h 365"/>
                <a:gd name="T36" fmla="*/ 1 w 256"/>
                <a:gd name="T37" fmla="*/ 1 h 365"/>
                <a:gd name="T38" fmla="*/ 1 w 256"/>
                <a:gd name="T39" fmla="*/ 1 h 365"/>
                <a:gd name="T40" fmla="*/ 1 w 256"/>
                <a:gd name="T41" fmla="*/ 1 h 365"/>
                <a:gd name="T42" fmla="*/ 1 w 256"/>
                <a:gd name="T43" fmla="*/ 1 h 365"/>
                <a:gd name="T44" fmla="*/ 1 w 256"/>
                <a:gd name="T45" fmla="*/ 1 h 365"/>
                <a:gd name="T46" fmla="*/ 1 w 256"/>
                <a:gd name="T47" fmla="*/ 1 h 365"/>
                <a:gd name="T48" fmla="*/ 1 w 256"/>
                <a:gd name="T49" fmla="*/ 1 h 365"/>
                <a:gd name="T50" fmla="*/ 1 w 256"/>
                <a:gd name="T51" fmla="*/ 1 h 365"/>
                <a:gd name="T52" fmla="*/ 1 w 256"/>
                <a:gd name="T53" fmla="*/ 1 h 365"/>
                <a:gd name="T54" fmla="*/ 1 w 256"/>
                <a:gd name="T55" fmla="*/ 1 h 365"/>
                <a:gd name="T56" fmla="*/ 1 w 256"/>
                <a:gd name="T57" fmla="*/ 1 h 365"/>
                <a:gd name="T58" fmla="*/ 1 w 256"/>
                <a:gd name="T59" fmla="*/ 1 h 365"/>
                <a:gd name="T60" fmla="*/ 1 w 256"/>
                <a:gd name="T61" fmla="*/ 1 h 365"/>
                <a:gd name="T62" fmla="*/ 1 w 256"/>
                <a:gd name="T63" fmla="*/ 1 h 365"/>
                <a:gd name="T64" fmla="*/ 1 w 256"/>
                <a:gd name="T65" fmla="*/ 1 h 365"/>
                <a:gd name="T66" fmla="*/ 1 w 256"/>
                <a:gd name="T67" fmla="*/ 1 h 365"/>
                <a:gd name="T68" fmla="*/ 1 w 256"/>
                <a:gd name="T69" fmla="*/ 1 h 365"/>
                <a:gd name="T70" fmla="*/ 1 w 256"/>
                <a:gd name="T71" fmla="*/ 1 h 365"/>
                <a:gd name="T72" fmla="*/ 1 w 256"/>
                <a:gd name="T73" fmla="*/ 1 h 365"/>
                <a:gd name="T74" fmla="*/ 1 w 256"/>
                <a:gd name="T75" fmla="*/ 1 h 365"/>
                <a:gd name="T76" fmla="*/ 1 w 256"/>
                <a:gd name="T77" fmla="*/ 1 h 365"/>
                <a:gd name="T78" fmla="*/ 1 w 256"/>
                <a:gd name="T79" fmla="*/ 1 h 365"/>
                <a:gd name="T80" fmla="*/ 1 w 256"/>
                <a:gd name="T81" fmla="*/ 1 h 365"/>
                <a:gd name="T82" fmla="*/ 1 w 256"/>
                <a:gd name="T83" fmla="*/ 1 h 365"/>
                <a:gd name="T84" fmla="*/ 1 w 256"/>
                <a:gd name="T85" fmla="*/ 1 h 365"/>
                <a:gd name="T86" fmla="*/ 1 w 256"/>
                <a:gd name="T87" fmla="*/ 1 h 365"/>
                <a:gd name="T88" fmla="*/ 1 w 256"/>
                <a:gd name="T89" fmla="*/ 1 h 365"/>
                <a:gd name="T90" fmla="*/ 1 w 256"/>
                <a:gd name="T91" fmla="*/ 1 h 365"/>
                <a:gd name="T92" fmla="*/ 1 w 256"/>
                <a:gd name="T93" fmla="*/ 1 h 365"/>
                <a:gd name="T94" fmla="*/ 1 w 256"/>
                <a:gd name="T95" fmla="*/ 1 h 365"/>
                <a:gd name="T96" fmla="*/ 1 w 256"/>
                <a:gd name="T97" fmla="*/ 1 h 365"/>
                <a:gd name="T98" fmla="*/ 1 w 256"/>
                <a:gd name="T99" fmla="*/ 1 h 365"/>
                <a:gd name="T100" fmla="*/ 1 w 256"/>
                <a:gd name="T101" fmla="*/ 1 h 365"/>
                <a:gd name="T102" fmla="*/ 1 w 256"/>
                <a:gd name="T103" fmla="*/ 1 h 365"/>
                <a:gd name="T104" fmla="*/ 1 w 256"/>
                <a:gd name="T105" fmla="*/ 1 h 365"/>
                <a:gd name="T106" fmla="*/ 1 w 256"/>
                <a:gd name="T107" fmla="*/ 1 h 365"/>
                <a:gd name="T108" fmla="*/ 1 w 256"/>
                <a:gd name="T109" fmla="*/ 1 h 365"/>
                <a:gd name="T110" fmla="*/ 1 w 256"/>
                <a:gd name="T111" fmla="*/ 1 h 365"/>
                <a:gd name="T112" fmla="*/ 1 w 256"/>
                <a:gd name="T113" fmla="*/ 1 h 365"/>
                <a:gd name="T114" fmla="*/ 1 w 256"/>
                <a:gd name="T115" fmla="*/ 1 h 365"/>
                <a:gd name="T116" fmla="*/ 1 w 256"/>
                <a:gd name="T117" fmla="*/ 1 h 365"/>
                <a:gd name="T118" fmla="*/ 1 w 256"/>
                <a:gd name="T119" fmla="*/ 1 h 365"/>
                <a:gd name="T120" fmla="*/ 1 w 256"/>
                <a:gd name="T121" fmla="*/ 0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6"/>
                <a:gd name="T184" fmla="*/ 0 h 365"/>
                <a:gd name="T185" fmla="*/ 256 w 256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6" h="365">
                  <a:moveTo>
                    <a:pt x="55" y="0"/>
                  </a:moveTo>
                  <a:lnTo>
                    <a:pt x="49" y="5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4" y="23"/>
                  </a:lnTo>
                  <a:lnTo>
                    <a:pt x="28" y="28"/>
                  </a:lnTo>
                  <a:lnTo>
                    <a:pt x="24" y="36"/>
                  </a:lnTo>
                  <a:lnTo>
                    <a:pt x="21" y="42"/>
                  </a:lnTo>
                  <a:lnTo>
                    <a:pt x="17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7" y="70"/>
                  </a:lnTo>
                  <a:lnTo>
                    <a:pt x="5" y="78"/>
                  </a:lnTo>
                  <a:lnTo>
                    <a:pt x="5" y="85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2" y="144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5" y="178"/>
                  </a:lnTo>
                  <a:lnTo>
                    <a:pt x="5" y="186"/>
                  </a:lnTo>
                  <a:lnTo>
                    <a:pt x="7" y="194"/>
                  </a:lnTo>
                  <a:lnTo>
                    <a:pt x="9" y="203"/>
                  </a:lnTo>
                  <a:lnTo>
                    <a:pt x="11" y="211"/>
                  </a:lnTo>
                  <a:lnTo>
                    <a:pt x="15" y="218"/>
                  </a:lnTo>
                  <a:lnTo>
                    <a:pt x="17" y="228"/>
                  </a:lnTo>
                  <a:lnTo>
                    <a:pt x="21" y="235"/>
                  </a:lnTo>
                  <a:lnTo>
                    <a:pt x="24" y="245"/>
                  </a:lnTo>
                  <a:lnTo>
                    <a:pt x="28" y="251"/>
                  </a:lnTo>
                  <a:lnTo>
                    <a:pt x="32" y="260"/>
                  </a:lnTo>
                  <a:lnTo>
                    <a:pt x="36" y="266"/>
                  </a:lnTo>
                  <a:lnTo>
                    <a:pt x="42" y="275"/>
                  </a:lnTo>
                  <a:lnTo>
                    <a:pt x="45" y="281"/>
                  </a:lnTo>
                  <a:lnTo>
                    <a:pt x="49" y="289"/>
                  </a:lnTo>
                  <a:lnTo>
                    <a:pt x="55" y="294"/>
                  </a:lnTo>
                  <a:lnTo>
                    <a:pt x="61" y="302"/>
                  </a:lnTo>
                  <a:lnTo>
                    <a:pt x="66" y="308"/>
                  </a:lnTo>
                  <a:lnTo>
                    <a:pt x="72" y="313"/>
                  </a:lnTo>
                  <a:lnTo>
                    <a:pt x="78" y="319"/>
                  </a:lnTo>
                  <a:lnTo>
                    <a:pt x="83" y="325"/>
                  </a:lnTo>
                  <a:lnTo>
                    <a:pt x="89" y="331"/>
                  </a:lnTo>
                  <a:lnTo>
                    <a:pt x="97" y="336"/>
                  </a:lnTo>
                  <a:lnTo>
                    <a:pt x="104" y="340"/>
                  </a:lnTo>
                  <a:lnTo>
                    <a:pt x="112" y="346"/>
                  </a:lnTo>
                  <a:lnTo>
                    <a:pt x="119" y="348"/>
                  </a:lnTo>
                  <a:lnTo>
                    <a:pt x="127" y="351"/>
                  </a:lnTo>
                  <a:lnTo>
                    <a:pt x="133" y="355"/>
                  </a:lnTo>
                  <a:lnTo>
                    <a:pt x="142" y="357"/>
                  </a:lnTo>
                  <a:lnTo>
                    <a:pt x="150" y="359"/>
                  </a:lnTo>
                  <a:lnTo>
                    <a:pt x="157" y="363"/>
                  </a:lnTo>
                  <a:lnTo>
                    <a:pt x="165" y="363"/>
                  </a:lnTo>
                  <a:lnTo>
                    <a:pt x="175" y="365"/>
                  </a:lnTo>
                  <a:lnTo>
                    <a:pt x="184" y="365"/>
                  </a:lnTo>
                  <a:lnTo>
                    <a:pt x="192" y="365"/>
                  </a:lnTo>
                  <a:lnTo>
                    <a:pt x="201" y="365"/>
                  </a:lnTo>
                  <a:lnTo>
                    <a:pt x="211" y="365"/>
                  </a:lnTo>
                  <a:lnTo>
                    <a:pt x="220" y="363"/>
                  </a:lnTo>
                  <a:lnTo>
                    <a:pt x="230" y="363"/>
                  </a:lnTo>
                  <a:lnTo>
                    <a:pt x="239" y="359"/>
                  </a:lnTo>
                  <a:lnTo>
                    <a:pt x="251" y="357"/>
                  </a:lnTo>
                  <a:lnTo>
                    <a:pt x="251" y="350"/>
                  </a:lnTo>
                  <a:lnTo>
                    <a:pt x="253" y="342"/>
                  </a:lnTo>
                  <a:lnTo>
                    <a:pt x="253" y="334"/>
                  </a:lnTo>
                  <a:lnTo>
                    <a:pt x="254" y="329"/>
                  </a:lnTo>
                  <a:lnTo>
                    <a:pt x="254" y="321"/>
                  </a:lnTo>
                  <a:lnTo>
                    <a:pt x="254" y="315"/>
                  </a:lnTo>
                  <a:lnTo>
                    <a:pt x="254" y="310"/>
                  </a:lnTo>
                  <a:lnTo>
                    <a:pt x="256" y="304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3" y="289"/>
                  </a:lnTo>
                  <a:lnTo>
                    <a:pt x="253" y="285"/>
                  </a:lnTo>
                  <a:lnTo>
                    <a:pt x="249" y="275"/>
                  </a:lnTo>
                  <a:lnTo>
                    <a:pt x="247" y="268"/>
                  </a:lnTo>
                  <a:lnTo>
                    <a:pt x="241" y="260"/>
                  </a:lnTo>
                  <a:lnTo>
                    <a:pt x="237" y="251"/>
                  </a:lnTo>
                  <a:lnTo>
                    <a:pt x="230" y="243"/>
                  </a:lnTo>
                  <a:lnTo>
                    <a:pt x="224" y="234"/>
                  </a:lnTo>
                  <a:lnTo>
                    <a:pt x="216" y="224"/>
                  </a:lnTo>
                  <a:lnTo>
                    <a:pt x="209" y="216"/>
                  </a:lnTo>
                  <a:lnTo>
                    <a:pt x="203" y="211"/>
                  </a:lnTo>
                  <a:lnTo>
                    <a:pt x="199" y="207"/>
                  </a:lnTo>
                  <a:lnTo>
                    <a:pt x="195" y="201"/>
                  </a:lnTo>
                  <a:lnTo>
                    <a:pt x="192" y="196"/>
                  </a:lnTo>
                  <a:lnTo>
                    <a:pt x="186" y="190"/>
                  </a:lnTo>
                  <a:lnTo>
                    <a:pt x="182" y="186"/>
                  </a:lnTo>
                  <a:lnTo>
                    <a:pt x="178" y="180"/>
                  </a:lnTo>
                  <a:lnTo>
                    <a:pt x="175" y="175"/>
                  </a:lnTo>
                  <a:lnTo>
                    <a:pt x="169" y="167"/>
                  </a:lnTo>
                  <a:lnTo>
                    <a:pt x="165" y="161"/>
                  </a:lnTo>
                  <a:lnTo>
                    <a:pt x="161" y="156"/>
                  </a:lnTo>
                  <a:lnTo>
                    <a:pt x="157" y="150"/>
                  </a:lnTo>
                  <a:lnTo>
                    <a:pt x="154" y="144"/>
                  </a:lnTo>
                  <a:lnTo>
                    <a:pt x="148" y="137"/>
                  </a:lnTo>
                  <a:lnTo>
                    <a:pt x="144" y="131"/>
                  </a:lnTo>
                  <a:lnTo>
                    <a:pt x="140" y="123"/>
                  </a:lnTo>
                  <a:lnTo>
                    <a:pt x="135" y="118"/>
                  </a:lnTo>
                  <a:lnTo>
                    <a:pt x="131" y="112"/>
                  </a:lnTo>
                  <a:lnTo>
                    <a:pt x="127" y="104"/>
                  </a:lnTo>
                  <a:lnTo>
                    <a:pt x="123" y="99"/>
                  </a:lnTo>
                  <a:lnTo>
                    <a:pt x="118" y="91"/>
                  </a:lnTo>
                  <a:lnTo>
                    <a:pt x="114" y="83"/>
                  </a:lnTo>
                  <a:lnTo>
                    <a:pt x="108" y="76"/>
                  </a:lnTo>
                  <a:lnTo>
                    <a:pt x="104" y="70"/>
                  </a:lnTo>
                  <a:lnTo>
                    <a:pt x="99" y="62"/>
                  </a:lnTo>
                  <a:lnTo>
                    <a:pt x="95" y="57"/>
                  </a:lnTo>
                  <a:lnTo>
                    <a:pt x="91" y="49"/>
                  </a:lnTo>
                  <a:lnTo>
                    <a:pt x="87" y="43"/>
                  </a:lnTo>
                  <a:lnTo>
                    <a:pt x="81" y="38"/>
                  </a:lnTo>
                  <a:lnTo>
                    <a:pt x="80" y="32"/>
                  </a:lnTo>
                  <a:lnTo>
                    <a:pt x="74" y="26"/>
                  </a:lnTo>
                  <a:lnTo>
                    <a:pt x="70" y="21"/>
                  </a:lnTo>
                  <a:lnTo>
                    <a:pt x="66" y="15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4" name="Freeform 56"/>
            <p:cNvSpPr>
              <a:spLocks/>
            </p:cNvSpPr>
            <p:nvPr/>
          </p:nvSpPr>
          <p:spPr bwMode="auto">
            <a:xfrm>
              <a:off x="2713" y="1821"/>
              <a:ext cx="170" cy="106"/>
            </a:xfrm>
            <a:custGeom>
              <a:avLst/>
              <a:gdLst>
                <a:gd name="T0" fmla="*/ 0 w 341"/>
                <a:gd name="T1" fmla="*/ 0 h 211"/>
                <a:gd name="T2" fmla="*/ 0 w 341"/>
                <a:gd name="T3" fmla="*/ 1 h 211"/>
                <a:gd name="T4" fmla="*/ 0 w 341"/>
                <a:gd name="T5" fmla="*/ 1 h 211"/>
                <a:gd name="T6" fmla="*/ 0 w 341"/>
                <a:gd name="T7" fmla="*/ 1 h 211"/>
                <a:gd name="T8" fmla="*/ 0 w 341"/>
                <a:gd name="T9" fmla="*/ 1 h 211"/>
                <a:gd name="T10" fmla="*/ 0 w 341"/>
                <a:gd name="T11" fmla="*/ 1 h 211"/>
                <a:gd name="T12" fmla="*/ 0 w 341"/>
                <a:gd name="T13" fmla="*/ 1 h 211"/>
                <a:gd name="T14" fmla="*/ 0 w 341"/>
                <a:gd name="T15" fmla="*/ 1 h 211"/>
                <a:gd name="T16" fmla="*/ 0 w 341"/>
                <a:gd name="T17" fmla="*/ 1 h 211"/>
                <a:gd name="T18" fmla="*/ 0 w 341"/>
                <a:gd name="T19" fmla="*/ 1 h 211"/>
                <a:gd name="T20" fmla="*/ 0 w 341"/>
                <a:gd name="T21" fmla="*/ 1 h 211"/>
                <a:gd name="T22" fmla="*/ 0 w 341"/>
                <a:gd name="T23" fmla="*/ 1 h 211"/>
                <a:gd name="T24" fmla="*/ 0 w 341"/>
                <a:gd name="T25" fmla="*/ 1 h 211"/>
                <a:gd name="T26" fmla="*/ 0 w 341"/>
                <a:gd name="T27" fmla="*/ 1 h 211"/>
                <a:gd name="T28" fmla="*/ 0 w 341"/>
                <a:gd name="T29" fmla="*/ 1 h 211"/>
                <a:gd name="T30" fmla="*/ 0 w 341"/>
                <a:gd name="T31" fmla="*/ 1 h 211"/>
                <a:gd name="T32" fmla="*/ 0 w 341"/>
                <a:gd name="T33" fmla="*/ 1 h 211"/>
                <a:gd name="T34" fmla="*/ 0 w 341"/>
                <a:gd name="T35" fmla="*/ 1 h 211"/>
                <a:gd name="T36" fmla="*/ 0 w 341"/>
                <a:gd name="T37" fmla="*/ 1 h 211"/>
                <a:gd name="T38" fmla="*/ 0 w 341"/>
                <a:gd name="T39" fmla="*/ 1 h 211"/>
                <a:gd name="T40" fmla="*/ 0 w 341"/>
                <a:gd name="T41" fmla="*/ 1 h 211"/>
                <a:gd name="T42" fmla="*/ 0 w 341"/>
                <a:gd name="T43" fmla="*/ 1 h 211"/>
                <a:gd name="T44" fmla="*/ 0 w 341"/>
                <a:gd name="T45" fmla="*/ 1 h 211"/>
                <a:gd name="T46" fmla="*/ 0 w 341"/>
                <a:gd name="T47" fmla="*/ 1 h 211"/>
                <a:gd name="T48" fmla="*/ 0 w 341"/>
                <a:gd name="T49" fmla="*/ 1 h 211"/>
                <a:gd name="T50" fmla="*/ 0 w 341"/>
                <a:gd name="T51" fmla="*/ 1 h 211"/>
                <a:gd name="T52" fmla="*/ 0 w 341"/>
                <a:gd name="T53" fmla="*/ 1 h 211"/>
                <a:gd name="T54" fmla="*/ 0 w 341"/>
                <a:gd name="T55" fmla="*/ 1 h 211"/>
                <a:gd name="T56" fmla="*/ 0 w 341"/>
                <a:gd name="T57" fmla="*/ 1 h 211"/>
                <a:gd name="T58" fmla="*/ 0 w 341"/>
                <a:gd name="T59" fmla="*/ 1 h 211"/>
                <a:gd name="T60" fmla="*/ 0 w 341"/>
                <a:gd name="T61" fmla="*/ 1 h 211"/>
                <a:gd name="T62" fmla="*/ 0 w 341"/>
                <a:gd name="T63" fmla="*/ 1 h 211"/>
                <a:gd name="T64" fmla="*/ 0 w 341"/>
                <a:gd name="T65" fmla="*/ 1 h 211"/>
                <a:gd name="T66" fmla="*/ 0 w 341"/>
                <a:gd name="T67" fmla="*/ 1 h 211"/>
                <a:gd name="T68" fmla="*/ 0 w 341"/>
                <a:gd name="T69" fmla="*/ 1 h 211"/>
                <a:gd name="T70" fmla="*/ 0 w 341"/>
                <a:gd name="T71" fmla="*/ 1 h 211"/>
                <a:gd name="T72" fmla="*/ 0 w 341"/>
                <a:gd name="T73" fmla="*/ 1 h 211"/>
                <a:gd name="T74" fmla="*/ 0 w 341"/>
                <a:gd name="T75" fmla="*/ 1 h 211"/>
                <a:gd name="T76" fmla="*/ 0 w 341"/>
                <a:gd name="T77" fmla="*/ 1 h 211"/>
                <a:gd name="T78" fmla="*/ 0 w 341"/>
                <a:gd name="T79" fmla="*/ 1 h 211"/>
                <a:gd name="T80" fmla="*/ 0 w 341"/>
                <a:gd name="T81" fmla="*/ 1 h 211"/>
                <a:gd name="T82" fmla="*/ 0 w 341"/>
                <a:gd name="T83" fmla="*/ 1 h 211"/>
                <a:gd name="T84" fmla="*/ 0 w 341"/>
                <a:gd name="T85" fmla="*/ 1 h 211"/>
                <a:gd name="T86" fmla="*/ 0 w 341"/>
                <a:gd name="T87" fmla="*/ 1 h 211"/>
                <a:gd name="T88" fmla="*/ 0 w 341"/>
                <a:gd name="T89" fmla="*/ 1 h 211"/>
                <a:gd name="T90" fmla="*/ 0 w 341"/>
                <a:gd name="T91" fmla="*/ 1 h 211"/>
                <a:gd name="T92" fmla="*/ 0 w 341"/>
                <a:gd name="T93" fmla="*/ 1 h 211"/>
                <a:gd name="T94" fmla="*/ 0 w 341"/>
                <a:gd name="T95" fmla="*/ 1 h 211"/>
                <a:gd name="T96" fmla="*/ 0 w 341"/>
                <a:gd name="T97" fmla="*/ 1 h 211"/>
                <a:gd name="T98" fmla="*/ 0 w 341"/>
                <a:gd name="T99" fmla="*/ 1 h 211"/>
                <a:gd name="T100" fmla="*/ 0 w 341"/>
                <a:gd name="T101" fmla="*/ 1 h 211"/>
                <a:gd name="T102" fmla="*/ 0 w 341"/>
                <a:gd name="T103" fmla="*/ 1 h 211"/>
                <a:gd name="T104" fmla="*/ 0 w 341"/>
                <a:gd name="T105" fmla="*/ 1 h 211"/>
                <a:gd name="T106" fmla="*/ 0 w 341"/>
                <a:gd name="T107" fmla="*/ 1 h 211"/>
                <a:gd name="T108" fmla="*/ 0 w 341"/>
                <a:gd name="T109" fmla="*/ 1 h 211"/>
                <a:gd name="T110" fmla="*/ 0 w 341"/>
                <a:gd name="T111" fmla="*/ 1 h 211"/>
                <a:gd name="T112" fmla="*/ 0 w 341"/>
                <a:gd name="T113" fmla="*/ 1 h 211"/>
                <a:gd name="T114" fmla="*/ 0 w 341"/>
                <a:gd name="T115" fmla="*/ 1 h 211"/>
                <a:gd name="T116" fmla="*/ 0 w 341"/>
                <a:gd name="T117" fmla="*/ 0 h 2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1"/>
                <a:gd name="T178" fmla="*/ 0 h 211"/>
                <a:gd name="T179" fmla="*/ 341 w 341"/>
                <a:gd name="T180" fmla="*/ 211 h 2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1" h="211">
                  <a:moveTo>
                    <a:pt x="95" y="0"/>
                  </a:moveTo>
                  <a:lnTo>
                    <a:pt x="92" y="0"/>
                  </a:lnTo>
                  <a:lnTo>
                    <a:pt x="88" y="4"/>
                  </a:lnTo>
                  <a:lnTo>
                    <a:pt x="82" y="6"/>
                  </a:lnTo>
                  <a:lnTo>
                    <a:pt x="78" y="12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7" y="27"/>
                  </a:lnTo>
                  <a:lnTo>
                    <a:pt x="52" y="35"/>
                  </a:lnTo>
                  <a:lnTo>
                    <a:pt x="42" y="40"/>
                  </a:lnTo>
                  <a:lnTo>
                    <a:pt x="35" y="46"/>
                  </a:lnTo>
                  <a:lnTo>
                    <a:pt x="27" y="52"/>
                  </a:lnTo>
                  <a:lnTo>
                    <a:pt x="21" y="57"/>
                  </a:lnTo>
                  <a:lnTo>
                    <a:pt x="14" y="63"/>
                  </a:lnTo>
                  <a:lnTo>
                    <a:pt x="8" y="69"/>
                  </a:lnTo>
                  <a:lnTo>
                    <a:pt x="4" y="71"/>
                  </a:lnTo>
                  <a:lnTo>
                    <a:pt x="0" y="76"/>
                  </a:lnTo>
                  <a:lnTo>
                    <a:pt x="10" y="84"/>
                  </a:lnTo>
                  <a:lnTo>
                    <a:pt x="19" y="92"/>
                  </a:lnTo>
                  <a:lnTo>
                    <a:pt x="29" y="99"/>
                  </a:lnTo>
                  <a:lnTo>
                    <a:pt x="40" y="107"/>
                  </a:lnTo>
                  <a:lnTo>
                    <a:pt x="50" y="114"/>
                  </a:lnTo>
                  <a:lnTo>
                    <a:pt x="59" y="122"/>
                  </a:lnTo>
                  <a:lnTo>
                    <a:pt x="69" y="130"/>
                  </a:lnTo>
                  <a:lnTo>
                    <a:pt x="78" y="137"/>
                  </a:lnTo>
                  <a:lnTo>
                    <a:pt x="88" y="143"/>
                  </a:lnTo>
                  <a:lnTo>
                    <a:pt x="99" y="150"/>
                  </a:lnTo>
                  <a:lnTo>
                    <a:pt x="103" y="152"/>
                  </a:lnTo>
                  <a:lnTo>
                    <a:pt x="109" y="156"/>
                  </a:lnTo>
                  <a:lnTo>
                    <a:pt x="115" y="158"/>
                  </a:lnTo>
                  <a:lnTo>
                    <a:pt x="120" y="162"/>
                  </a:lnTo>
                  <a:lnTo>
                    <a:pt x="126" y="164"/>
                  </a:lnTo>
                  <a:lnTo>
                    <a:pt x="132" y="168"/>
                  </a:lnTo>
                  <a:lnTo>
                    <a:pt x="135" y="169"/>
                  </a:lnTo>
                  <a:lnTo>
                    <a:pt x="141" y="173"/>
                  </a:lnTo>
                  <a:lnTo>
                    <a:pt x="147" y="175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5"/>
                  </a:lnTo>
                  <a:lnTo>
                    <a:pt x="168" y="187"/>
                  </a:lnTo>
                  <a:lnTo>
                    <a:pt x="173" y="188"/>
                  </a:lnTo>
                  <a:lnTo>
                    <a:pt x="179" y="190"/>
                  </a:lnTo>
                  <a:lnTo>
                    <a:pt x="185" y="192"/>
                  </a:lnTo>
                  <a:lnTo>
                    <a:pt x="191" y="194"/>
                  </a:lnTo>
                  <a:lnTo>
                    <a:pt x="196" y="196"/>
                  </a:lnTo>
                  <a:lnTo>
                    <a:pt x="202" y="198"/>
                  </a:lnTo>
                  <a:lnTo>
                    <a:pt x="208" y="200"/>
                  </a:lnTo>
                  <a:lnTo>
                    <a:pt x="211" y="202"/>
                  </a:lnTo>
                  <a:lnTo>
                    <a:pt x="217" y="202"/>
                  </a:lnTo>
                  <a:lnTo>
                    <a:pt x="223" y="204"/>
                  </a:lnTo>
                  <a:lnTo>
                    <a:pt x="229" y="206"/>
                  </a:lnTo>
                  <a:lnTo>
                    <a:pt x="234" y="206"/>
                  </a:lnTo>
                  <a:lnTo>
                    <a:pt x="240" y="208"/>
                  </a:lnTo>
                  <a:lnTo>
                    <a:pt x="246" y="208"/>
                  </a:lnTo>
                  <a:lnTo>
                    <a:pt x="251" y="209"/>
                  </a:lnTo>
                  <a:lnTo>
                    <a:pt x="257" y="209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74" y="211"/>
                  </a:lnTo>
                  <a:lnTo>
                    <a:pt x="280" y="211"/>
                  </a:lnTo>
                  <a:lnTo>
                    <a:pt x="286" y="211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1" y="209"/>
                  </a:lnTo>
                  <a:lnTo>
                    <a:pt x="306" y="209"/>
                  </a:lnTo>
                  <a:lnTo>
                    <a:pt x="312" y="208"/>
                  </a:lnTo>
                  <a:lnTo>
                    <a:pt x="318" y="208"/>
                  </a:lnTo>
                  <a:lnTo>
                    <a:pt x="324" y="206"/>
                  </a:lnTo>
                  <a:lnTo>
                    <a:pt x="329" y="206"/>
                  </a:lnTo>
                  <a:lnTo>
                    <a:pt x="335" y="204"/>
                  </a:lnTo>
                  <a:lnTo>
                    <a:pt x="341" y="204"/>
                  </a:lnTo>
                  <a:lnTo>
                    <a:pt x="339" y="196"/>
                  </a:lnTo>
                  <a:lnTo>
                    <a:pt x="337" y="190"/>
                  </a:lnTo>
                  <a:lnTo>
                    <a:pt x="335" y="185"/>
                  </a:lnTo>
                  <a:lnTo>
                    <a:pt x="335" y="179"/>
                  </a:lnTo>
                  <a:lnTo>
                    <a:pt x="335" y="173"/>
                  </a:lnTo>
                  <a:lnTo>
                    <a:pt x="333" y="168"/>
                  </a:lnTo>
                  <a:lnTo>
                    <a:pt x="333" y="162"/>
                  </a:lnTo>
                  <a:lnTo>
                    <a:pt x="333" y="158"/>
                  </a:lnTo>
                  <a:lnTo>
                    <a:pt x="331" y="152"/>
                  </a:lnTo>
                  <a:lnTo>
                    <a:pt x="329" y="147"/>
                  </a:lnTo>
                  <a:lnTo>
                    <a:pt x="329" y="143"/>
                  </a:lnTo>
                  <a:lnTo>
                    <a:pt x="327" y="137"/>
                  </a:lnTo>
                  <a:lnTo>
                    <a:pt x="325" y="128"/>
                  </a:lnTo>
                  <a:lnTo>
                    <a:pt x="324" y="120"/>
                  </a:lnTo>
                  <a:lnTo>
                    <a:pt x="316" y="114"/>
                  </a:lnTo>
                  <a:lnTo>
                    <a:pt x="310" y="109"/>
                  </a:lnTo>
                  <a:lnTo>
                    <a:pt x="303" y="103"/>
                  </a:lnTo>
                  <a:lnTo>
                    <a:pt x="297" y="97"/>
                  </a:lnTo>
                  <a:lnTo>
                    <a:pt x="289" y="92"/>
                  </a:lnTo>
                  <a:lnTo>
                    <a:pt x="284" y="88"/>
                  </a:lnTo>
                  <a:lnTo>
                    <a:pt x="276" y="84"/>
                  </a:lnTo>
                  <a:lnTo>
                    <a:pt x="270" y="80"/>
                  </a:lnTo>
                  <a:lnTo>
                    <a:pt x="263" y="74"/>
                  </a:lnTo>
                  <a:lnTo>
                    <a:pt x="255" y="71"/>
                  </a:lnTo>
                  <a:lnTo>
                    <a:pt x="248" y="67"/>
                  </a:lnTo>
                  <a:lnTo>
                    <a:pt x="240" y="63"/>
                  </a:lnTo>
                  <a:lnTo>
                    <a:pt x="232" y="59"/>
                  </a:lnTo>
                  <a:lnTo>
                    <a:pt x="227" y="55"/>
                  </a:lnTo>
                  <a:lnTo>
                    <a:pt x="219" y="54"/>
                  </a:lnTo>
                  <a:lnTo>
                    <a:pt x="211" y="50"/>
                  </a:lnTo>
                  <a:lnTo>
                    <a:pt x="204" y="46"/>
                  </a:lnTo>
                  <a:lnTo>
                    <a:pt x="196" y="42"/>
                  </a:lnTo>
                  <a:lnTo>
                    <a:pt x="189" y="38"/>
                  </a:lnTo>
                  <a:lnTo>
                    <a:pt x="183" y="36"/>
                  </a:lnTo>
                  <a:lnTo>
                    <a:pt x="173" y="33"/>
                  </a:lnTo>
                  <a:lnTo>
                    <a:pt x="166" y="29"/>
                  </a:lnTo>
                  <a:lnTo>
                    <a:pt x="158" y="27"/>
                  </a:lnTo>
                  <a:lnTo>
                    <a:pt x="153" y="23"/>
                  </a:lnTo>
                  <a:lnTo>
                    <a:pt x="143" y="19"/>
                  </a:lnTo>
                  <a:lnTo>
                    <a:pt x="137" y="17"/>
                  </a:lnTo>
                  <a:lnTo>
                    <a:pt x="130" y="14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5" name="Freeform 57"/>
            <p:cNvSpPr>
              <a:spLocks/>
            </p:cNvSpPr>
            <p:nvPr/>
          </p:nvSpPr>
          <p:spPr bwMode="auto">
            <a:xfrm>
              <a:off x="2743" y="1825"/>
              <a:ext cx="128" cy="77"/>
            </a:xfrm>
            <a:custGeom>
              <a:avLst/>
              <a:gdLst>
                <a:gd name="T0" fmla="*/ 0 w 257"/>
                <a:gd name="T1" fmla="*/ 1 h 154"/>
                <a:gd name="T2" fmla="*/ 0 w 257"/>
                <a:gd name="T3" fmla="*/ 1 h 154"/>
                <a:gd name="T4" fmla="*/ 0 w 257"/>
                <a:gd name="T5" fmla="*/ 1 h 154"/>
                <a:gd name="T6" fmla="*/ 0 w 257"/>
                <a:gd name="T7" fmla="*/ 1 h 154"/>
                <a:gd name="T8" fmla="*/ 0 w 257"/>
                <a:gd name="T9" fmla="*/ 1 h 154"/>
                <a:gd name="T10" fmla="*/ 0 w 257"/>
                <a:gd name="T11" fmla="*/ 1 h 154"/>
                <a:gd name="T12" fmla="*/ 0 w 257"/>
                <a:gd name="T13" fmla="*/ 1 h 154"/>
                <a:gd name="T14" fmla="*/ 0 w 257"/>
                <a:gd name="T15" fmla="*/ 1 h 154"/>
                <a:gd name="T16" fmla="*/ 0 w 257"/>
                <a:gd name="T17" fmla="*/ 1 h 154"/>
                <a:gd name="T18" fmla="*/ 0 w 257"/>
                <a:gd name="T19" fmla="*/ 1 h 154"/>
                <a:gd name="T20" fmla="*/ 0 w 257"/>
                <a:gd name="T21" fmla="*/ 1 h 154"/>
                <a:gd name="T22" fmla="*/ 0 w 257"/>
                <a:gd name="T23" fmla="*/ 1 h 154"/>
                <a:gd name="T24" fmla="*/ 0 w 257"/>
                <a:gd name="T25" fmla="*/ 1 h 154"/>
                <a:gd name="T26" fmla="*/ 0 w 257"/>
                <a:gd name="T27" fmla="*/ 1 h 154"/>
                <a:gd name="T28" fmla="*/ 0 w 257"/>
                <a:gd name="T29" fmla="*/ 1 h 154"/>
                <a:gd name="T30" fmla="*/ 0 w 257"/>
                <a:gd name="T31" fmla="*/ 1 h 154"/>
                <a:gd name="T32" fmla="*/ 0 w 257"/>
                <a:gd name="T33" fmla="*/ 1 h 154"/>
                <a:gd name="T34" fmla="*/ 0 w 257"/>
                <a:gd name="T35" fmla="*/ 1 h 154"/>
                <a:gd name="T36" fmla="*/ 0 w 257"/>
                <a:gd name="T37" fmla="*/ 1 h 154"/>
                <a:gd name="T38" fmla="*/ 0 w 257"/>
                <a:gd name="T39" fmla="*/ 1 h 154"/>
                <a:gd name="T40" fmla="*/ 0 w 257"/>
                <a:gd name="T41" fmla="*/ 1 h 154"/>
                <a:gd name="T42" fmla="*/ 0 w 257"/>
                <a:gd name="T43" fmla="*/ 1 h 154"/>
                <a:gd name="T44" fmla="*/ 0 w 257"/>
                <a:gd name="T45" fmla="*/ 1 h 154"/>
                <a:gd name="T46" fmla="*/ 0 w 257"/>
                <a:gd name="T47" fmla="*/ 1 h 154"/>
                <a:gd name="T48" fmla="*/ 0 w 257"/>
                <a:gd name="T49" fmla="*/ 1 h 154"/>
                <a:gd name="T50" fmla="*/ 0 w 257"/>
                <a:gd name="T51" fmla="*/ 1 h 154"/>
                <a:gd name="T52" fmla="*/ 0 w 257"/>
                <a:gd name="T53" fmla="*/ 1 h 154"/>
                <a:gd name="T54" fmla="*/ 0 w 257"/>
                <a:gd name="T55" fmla="*/ 1 h 154"/>
                <a:gd name="T56" fmla="*/ 0 w 257"/>
                <a:gd name="T57" fmla="*/ 1 h 154"/>
                <a:gd name="T58" fmla="*/ 0 w 257"/>
                <a:gd name="T59" fmla="*/ 1 h 154"/>
                <a:gd name="T60" fmla="*/ 0 w 257"/>
                <a:gd name="T61" fmla="*/ 1 h 154"/>
                <a:gd name="T62" fmla="*/ 0 w 257"/>
                <a:gd name="T63" fmla="*/ 1 h 154"/>
                <a:gd name="T64" fmla="*/ 0 w 257"/>
                <a:gd name="T65" fmla="*/ 1 h 154"/>
                <a:gd name="T66" fmla="*/ 0 w 257"/>
                <a:gd name="T67" fmla="*/ 1 h 154"/>
                <a:gd name="T68" fmla="*/ 0 w 257"/>
                <a:gd name="T69" fmla="*/ 1 h 154"/>
                <a:gd name="T70" fmla="*/ 0 w 257"/>
                <a:gd name="T71" fmla="*/ 1 h 154"/>
                <a:gd name="T72" fmla="*/ 0 w 257"/>
                <a:gd name="T73" fmla="*/ 1 h 154"/>
                <a:gd name="T74" fmla="*/ 0 w 257"/>
                <a:gd name="T75" fmla="*/ 1 h 154"/>
                <a:gd name="T76" fmla="*/ 0 w 257"/>
                <a:gd name="T77" fmla="*/ 0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7"/>
                <a:gd name="T118" fmla="*/ 0 h 154"/>
                <a:gd name="T119" fmla="*/ 257 w 257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7" h="154">
                  <a:moveTo>
                    <a:pt x="17" y="0"/>
                  </a:moveTo>
                  <a:lnTo>
                    <a:pt x="15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8" y="19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7" y="46"/>
                  </a:lnTo>
                  <a:lnTo>
                    <a:pt x="27" y="46"/>
                  </a:lnTo>
                  <a:lnTo>
                    <a:pt x="36" y="47"/>
                  </a:lnTo>
                  <a:lnTo>
                    <a:pt x="44" y="49"/>
                  </a:lnTo>
                  <a:lnTo>
                    <a:pt x="54" y="53"/>
                  </a:lnTo>
                  <a:lnTo>
                    <a:pt x="61" y="55"/>
                  </a:lnTo>
                  <a:lnTo>
                    <a:pt x="71" y="57"/>
                  </a:lnTo>
                  <a:lnTo>
                    <a:pt x="76" y="61"/>
                  </a:lnTo>
                  <a:lnTo>
                    <a:pt x="86" y="63"/>
                  </a:lnTo>
                  <a:lnTo>
                    <a:pt x="93" y="66"/>
                  </a:lnTo>
                  <a:lnTo>
                    <a:pt x="101" y="70"/>
                  </a:lnTo>
                  <a:lnTo>
                    <a:pt x="109" y="74"/>
                  </a:lnTo>
                  <a:lnTo>
                    <a:pt x="118" y="80"/>
                  </a:lnTo>
                  <a:lnTo>
                    <a:pt x="126" y="84"/>
                  </a:lnTo>
                  <a:lnTo>
                    <a:pt x="133" y="87"/>
                  </a:lnTo>
                  <a:lnTo>
                    <a:pt x="141" y="91"/>
                  </a:lnTo>
                  <a:lnTo>
                    <a:pt x="149" y="97"/>
                  </a:lnTo>
                  <a:lnTo>
                    <a:pt x="154" y="101"/>
                  </a:lnTo>
                  <a:lnTo>
                    <a:pt x="162" y="104"/>
                  </a:lnTo>
                  <a:lnTo>
                    <a:pt x="169" y="108"/>
                  </a:lnTo>
                  <a:lnTo>
                    <a:pt x="177" y="114"/>
                  </a:lnTo>
                  <a:lnTo>
                    <a:pt x="185" y="118"/>
                  </a:lnTo>
                  <a:lnTo>
                    <a:pt x="194" y="122"/>
                  </a:lnTo>
                  <a:lnTo>
                    <a:pt x="202" y="125"/>
                  </a:lnTo>
                  <a:lnTo>
                    <a:pt x="209" y="131"/>
                  </a:lnTo>
                  <a:lnTo>
                    <a:pt x="217" y="135"/>
                  </a:lnTo>
                  <a:lnTo>
                    <a:pt x="225" y="139"/>
                  </a:lnTo>
                  <a:lnTo>
                    <a:pt x="232" y="142"/>
                  </a:lnTo>
                  <a:lnTo>
                    <a:pt x="240" y="146"/>
                  </a:lnTo>
                  <a:lnTo>
                    <a:pt x="247" y="148"/>
                  </a:lnTo>
                  <a:lnTo>
                    <a:pt x="257" y="154"/>
                  </a:lnTo>
                  <a:lnTo>
                    <a:pt x="255" y="142"/>
                  </a:lnTo>
                  <a:lnTo>
                    <a:pt x="255" y="135"/>
                  </a:lnTo>
                  <a:lnTo>
                    <a:pt x="255" y="127"/>
                  </a:lnTo>
                  <a:lnTo>
                    <a:pt x="253" y="120"/>
                  </a:lnTo>
                  <a:lnTo>
                    <a:pt x="245" y="112"/>
                  </a:lnTo>
                  <a:lnTo>
                    <a:pt x="238" y="106"/>
                  </a:lnTo>
                  <a:lnTo>
                    <a:pt x="232" y="101"/>
                  </a:lnTo>
                  <a:lnTo>
                    <a:pt x="225" y="95"/>
                  </a:lnTo>
                  <a:lnTo>
                    <a:pt x="219" y="89"/>
                  </a:lnTo>
                  <a:lnTo>
                    <a:pt x="211" y="84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90" y="68"/>
                  </a:lnTo>
                  <a:lnTo>
                    <a:pt x="183" y="65"/>
                  </a:lnTo>
                  <a:lnTo>
                    <a:pt x="175" y="61"/>
                  </a:lnTo>
                  <a:lnTo>
                    <a:pt x="169" y="57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1" y="28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8" y="19"/>
                  </a:lnTo>
                  <a:lnTo>
                    <a:pt x="80" y="17"/>
                  </a:lnTo>
                  <a:lnTo>
                    <a:pt x="73" y="15"/>
                  </a:lnTo>
                  <a:lnTo>
                    <a:pt x="65" y="11"/>
                  </a:lnTo>
                  <a:lnTo>
                    <a:pt x="57" y="9"/>
                  </a:lnTo>
                  <a:lnTo>
                    <a:pt x="50" y="8"/>
                  </a:lnTo>
                  <a:lnTo>
                    <a:pt x="40" y="6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6" name="Freeform 58"/>
            <p:cNvSpPr>
              <a:spLocks/>
            </p:cNvSpPr>
            <p:nvPr/>
          </p:nvSpPr>
          <p:spPr bwMode="auto">
            <a:xfrm>
              <a:off x="3147" y="1693"/>
              <a:ext cx="86" cy="143"/>
            </a:xfrm>
            <a:custGeom>
              <a:avLst/>
              <a:gdLst>
                <a:gd name="T0" fmla="*/ 1 w 171"/>
                <a:gd name="T1" fmla="*/ 0 h 287"/>
                <a:gd name="T2" fmla="*/ 1 w 171"/>
                <a:gd name="T3" fmla="*/ 0 h 287"/>
                <a:gd name="T4" fmla="*/ 1 w 171"/>
                <a:gd name="T5" fmla="*/ 0 h 287"/>
                <a:gd name="T6" fmla="*/ 0 w 171"/>
                <a:gd name="T7" fmla="*/ 0 h 287"/>
                <a:gd name="T8" fmla="*/ 0 w 171"/>
                <a:gd name="T9" fmla="*/ 0 h 287"/>
                <a:gd name="T10" fmla="*/ 0 w 171"/>
                <a:gd name="T11" fmla="*/ 0 h 287"/>
                <a:gd name="T12" fmla="*/ 1 w 171"/>
                <a:gd name="T13" fmla="*/ 0 h 287"/>
                <a:gd name="T14" fmla="*/ 1 w 171"/>
                <a:gd name="T15" fmla="*/ 0 h 287"/>
                <a:gd name="T16" fmla="*/ 1 w 171"/>
                <a:gd name="T17" fmla="*/ 0 h 287"/>
                <a:gd name="T18" fmla="*/ 1 w 171"/>
                <a:gd name="T19" fmla="*/ 0 h 287"/>
                <a:gd name="T20" fmla="*/ 1 w 171"/>
                <a:gd name="T21" fmla="*/ 0 h 287"/>
                <a:gd name="T22" fmla="*/ 1 w 171"/>
                <a:gd name="T23" fmla="*/ 0 h 287"/>
                <a:gd name="T24" fmla="*/ 1 w 171"/>
                <a:gd name="T25" fmla="*/ 0 h 287"/>
                <a:gd name="T26" fmla="*/ 1 w 171"/>
                <a:gd name="T27" fmla="*/ 0 h 287"/>
                <a:gd name="T28" fmla="*/ 1 w 171"/>
                <a:gd name="T29" fmla="*/ 0 h 287"/>
                <a:gd name="T30" fmla="*/ 1 w 171"/>
                <a:gd name="T31" fmla="*/ 0 h 287"/>
                <a:gd name="T32" fmla="*/ 1 w 171"/>
                <a:gd name="T33" fmla="*/ 0 h 287"/>
                <a:gd name="T34" fmla="*/ 1 w 171"/>
                <a:gd name="T35" fmla="*/ 0 h 287"/>
                <a:gd name="T36" fmla="*/ 1 w 171"/>
                <a:gd name="T37" fmla="*/ 0 h 287"/>
                <a:gd name="T38" fmla="*/ 1 w 171"/>
                <a:gd name="T39" fmla="*/ 0 h 287"/>
                <a:gd name="T40" fmla="*/ 1 w 171"/>
                <a:gd name="T41" fmla="*/ 0 h 287"/>
                <a:gd name="T42" fmla="*/ 1 w 171"/>
                <a:gd name="T43" fmla="*/ 0 h 287"/>
                <a:gd name="T44" fmla="*/ 1 w 171"/>
                <a:gd name="T45" fmla="*/ 0 h 287"/>
                <a:gd name="T46" fmla="*/ 1 w 171"/>
                <a:gd name="T47" fmla="*/ 0 h 287"/>
                <a:gd name="T48" fmla="*/ 1 w 171"/>
                <a:gd name="T49" fmla="*/ 0 h 287"/>
                <a:gd name="T50" fmla="*/ 1 w 171"/>
                <a:gd name="T51" fmla="*/ 0 h 287"/>
                <a:gd name="T52" fmla="*/ 1 w 171"/>
                <a:gd name="T53" fmla="*/ 0 h 287"/>
                <a:gd name="T54" fmla="*/ 1 w 171"/>
                <a:gd name="T55" fmla="*/ 0 h 287"/>
                <a:gd name="T56" fmla="*/ 1 w 171"/>
                <a:gd name="T57" fmla="*/ 0 h 287"/>
                <a:gd name="T58" fmla="*/ 1 w 171"/>
                <a:gd name="T59" fmla="*/ 0 h 287"/>
                <a:gd name="T60" fmla="*/ 1 w 171"/>
                <a:gd name="T61" fmla="*/ 0 h 287"/>
                <a:gd name="T62" fmla="*/ 1 w 171"/>
                <a:gd name="T63" fmla="*/ 0 h 287"/>
                <a:gd name="T64" fmla="*/ 1 w 171"/>
                <a:gd name="T65" fmla="*/ 0 h 287"/>
                <a:gd name="T66" fmla="*/ 1 w 171"/>
                <a:gd name="T67" fmla="*/ 0 h 287"/>
                <a:gd name="T68" fmla="*/ 1 w 171"/>
                <a:gd name="T69" fmla="*/ 0 h 287"/>
                <a:gd name="T70" fmla="*/ 1 w 171"/>
                <a:gd name="T71" fmla="*/ 0 h 287"/>
                <a:gd name="T72" fmla="*/ 1 w 171"/>
                <a:gd name="T73" fmla="*/ 0 h 287"/>
                <a:gd name="T74" fmla="*/ 1 w 171"/>
                <a:gd name="T75" fmla="*/ 0 h 287"/>
                <a:gd name="T76" fmla="*/ 1 w 171"/>
                <a:gd name="T77" fmla="*/ 0 h 287"/>
                <a:gd name="T78" fmla="*/ 1 w 171"/>
                <a:gd name="T79" fmla="*/ 0 h 287"/>
                <a:gd name="T80" fmla="*/ 1 w 171"/>
                <a:gd name="T81" fmla="*/ 0 h 287"/>
                <a:gd name="T82" fmla="*/ 1 w 171"/>
                <a:gd name="T83" fmla="*/ 0 h 287"/>
                <a:gd name="T84" fmla="*/ 1 w 171"/>
                <a:gd name="T85" fmla="*/ 0 h 287"/>
                <a:gd name="T86" fmla="*/ 1 w 171"/>
                <a:gd name="T87" fmla="*/ 0 h 287"/>
                <a:gd name="T88" fmla="*/ 1 w 171"/>
                <a:gd name="T89" fmla="*/ 0 h 287"/>
                <a:gd name="T90" fmla="*/ 1 w 171"/>
                <a:gd name="T91" fmla="*/ 0 h 287"/>
                <a:gd name="T92" fmla="*/ 1 w 171"/>
                <a:gd name="T93" fmla="*/ 0 h 287"/>
                <a:gd name="T94" fmla="*/ 1 w 171"/>
                <a:gd name="T95" fmla="*/ 0 h 287"/>
                <a:gd name="T96" fmla="*/ 1 w 171"/>
                <a:gd name="T97" fmla="*/ 0 h 287"/>
                <a:gd name="T98" fmla="*/ 1 w 171"/>
                <a:gd name="T99" fmla="*/ 0 h 287"/>
                <a:gd name="T100" fmla="*/ 1 w 171"/>
                <a:gd name="T101" fmla="*/ 0 h 287"/>
                <a:gd name="T102" fmla="*/ 1 w 171"/>
                <a:gd name="T103" fmla="*/ 0 h 287"/>
                <a:gd name="T104" fmla="*/ 1 w 171"/>
                <a:gd name="T105" fmla="*/ 0 h 287"/>
                <a:gd name="T106" fmla="*/ 1 w 171"/>
                <a:gd name="T107" fmla="*/ 0 h 287"/>
                <a:gd name="T108" fmla="*/ 1 w 171"/>
                <a:gd name="T109" fmla="*/ 0 h 287"/>
                <a:gd name="T110" fmla="*/ 1 w 171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7"/>
                <a:gd name="T170" fmla="*/ 171 w 171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7">
                  <a:moveTo>
                    <a:pt x="23" y="0"/>
                  </a:moveTo>
                  <a:lnTo>
                    <a:pt x="13" y="7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4" y="87"/>
                  </a:lnTo>
                  <a:lnTo>
                    <a:pt x="4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0" y="125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2"/>
                  </a:lnTo>
                  <a:lnTo>
                    <a:pt x="12" y="157"/>
                  </a:lnTo>
                  <a:lnTo>
                    <a:pt x="13" y="163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80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8" y="201"/>
                  </a:lnTo>
                  <a:lnTo>
                    <a:pt x="8" y="207"/>
                  </a:lnTo>
                  <a:lnTo>
                    <a:pt x="12" y="213"/>
                  </a:lnTo>
                  <a:lnTo>
                    <a:pt x="15" y="220"/>
                  </a:lnTo>
                  <a:lnTo>
                    <a:pt x="23" y="228"/>
                  </a:lnTo>
                  <a:lnTo>
                    <a:pt x="31" y="232"/>
                  </a:lnTo>
                  <a:lnTo>
                    <a:pt x="38" y="237"/>
                  </a:lnTo>
                  <a:lnTo>
                    <a:pt x="44" y="239"/>
                  </a:lnTo>
                  <a:lnTo>
                    <a:pt x="50" y="241"/>
                  </a:lnTo>
                  <a:lnTo>
                    <a:pt x="55" y="243"/>
                  </a:lnTo>
                  <a:lnTo>
                    <a:pt x="61" y="245"/>
                  </a:lnTo>
                  <a:lnTo>
                    <a:pt x="67" y="245"/>
                  </a:lnTo>
                  <a:lnTo>
                    <a:pt x="72" y="247"/>
                  </a:lnTo>
                  <a:lnTo>
                    <a:pt x="78" y="247"/>
                  </a:lnTo>
                  <a:lnTo>
                    <a:pt x="84" y="249"/>
                  </a:lnTo>
                  <a:lnTo>
                    <a:pt x="89" y="249"/>
                  </a:lnTo>
                  <a:lnTo>
                    <a:pt x="95" y="251"/>
                  </a:lnTo>
                  <a:lnTo>
                    <a:pt x="101" y="252"/>
                  </a:lnTo>
                  <a:lnTo>
                    <a:pt x="107" y="256"/>
                  </a:lnTo>
                  <a:lnTo>
                    <a:pt x="112" y="258"/>
                  </a:lnTo>
                  <a:lnTo>
                    <a:pt x="118" y="260"/>
                  </a:lnTo>
                  <a:lnTo>
                    <a:pt x="122" y="264"/>
                  </a:lnTo>
                  <a:lnTo>
                    <a:pt x="127" y="268"/>
                  </a:lnTo>
                  <a:lnTo>
                    <a:pt x="131" y="270"/>
                  </a:lnTo>
                  <a:lnTo>
                    <a:pt x="137" y="275"/>
                  </a:lnTo>
                  <a:lnTo>
                    <a:pt x="141" y="281"/>
                  </a:lnTo>
                  <a:lnTo>
                    <a:pt x="145" y="287"/>
                  </a:lnTo>
                  <a:lnTo>
                    <a:pt x="150" y="285"/>
                  </a:lnTo>
                  <a:lnTo>
                    <a:pt x="158" y="285"/>
                  </a:lnTo>
                  <a:lnTo>
                    <a:pt x="164" y="283"/>
                  </a:lnTo>
                  <a:lnTo>
                    <a:pt x="171" y="283"/>
                  </a:lnTo>
                  <a:lnTo>
                    <a:pt x="167" y="273"/>
                  </a:lnTo>
                  <a:lnTo>
                    <a:pt x="165" y="266"/>
                  </a:lnTo>
                  <a:lnTo>
                    <a:pt x="164" y="260"/>
                  </a:lnTo>
                  <a:lnTo>
                    <a:pt x="160" y="254"/>
                  </a:lnTo>
                  <a:lnTo>
                    <a:pt x="156" y="247"/>
                  </a:lnTo>
                  <a:lnTo>
                    <a:pt x="150" y="241"/>
                  </a:lnTo>
                  <a:lnTo>
                    <a:pt x="145" y="237"/>
                  </a:lnTo>
                  <a:lnTo>
                    <a:pt x="141" y="232"/>
                  </a:lnTo>
                  <a:lnTo>
                    <a:pt x="133" y="228"/>
                  </a:lnTo>
                  <a:lnTo>
                    <a:pt x="127" y="224"/>
                  </a:lnTo>
                  <a:lnTo>
                    <a:pt x="120" y="218"/>
                  </a:lnTo>
                  <a:lnTo>
                    <a:pt x="114" y="216"/>
                  </a:lnTo>
                  <a:lnTo>
                    <a:pt x="107" y="211"/>
                  </a:lnTo>
                  <a:lnTo>
                    <a:pt x="101" y="207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0" y="195"/>
                  </a:lnTo>
                  <a:lnTo>
                    <a:pt x="74" y="192"/>
                  </a:lnTo>
                  <a:lnTo>
                    <a:pt x="69" y="186"/>
                  </a:lnTo>
                  <a:lnTo>
                    <a:pt x="63" y="182"/>
                  </a:lnTo>
                  <a:lnTo>
                    <a:pt x="57" y="176"/>
                  </a:lnTo>
                  <a:lnTo>
                    <a:pt x="51" y="173"/>
                  </a:lnTo>
                  <a:lnTo>
                    <a:pt x="48" y="167"/>
                  </a:lnTo>
                  <a:lnTo>
                    <a:pt x="46" y="161"/>
                  </a:lnTo>
                  <a:lnTo>
                    <a:pt x="42" y="154"/>
                  </a:lnTo>
                  <a:lnTo>
                    <a:pt x="40" y="148"/>
                  </a:lnTo>
                  <a:lnTo>
                    <a:pt x="38" y="140"/>
                  </a:lnTo>
                  <a:lnTo>
                    <a:pt x="38" y="133"/>
                  </a:lnTo>
                  <a:lnTo>
                    <a:pt x="38" y="123"/>
                  </a:lnTo>
                  <a:lnTo>
                    <a:pt x="40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46" y="89"/>
                  </a:lnTo>
                  <a:lnTo>
                    <a:pt x="46" y="83"/>
                  </a:lnTo>
                  <a:lnTo>
                    <a:pt x="44" y="78"/>
                  </a:lnTo>
                  <a:lnTo>
                    <a:pt x="44" y="72"/>
                  </a:lnTo>
                  <a:lnTo>
                    <a:pt x="42" y="64"/>
                  </a:lnTo>
                  <a:lnTo>
                    <a:pt x="40" y="59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2" y="36"/>
                  </a:lnTo>
                  <a:lnTo>
                    <a:pt x="31" y="30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7" name="Freeform 59"/>
            <p:cNvSpPr>
              <a:spLocks/>
            </p:cNvSpPr>
            <p:nvPr/>
          </p:nvSpPr>
          <p:spPr bwMode="auto">
            <a:xfrm>
              <a:off x="2677" y="1562"/>
              <a:ext cx="96" cy="60"/>
            </a:xfrm>
            <a:custGeom>
              <a:avLst/>
              <a:gdLst>
                <a:gd name="T0" fmla="*/ 1 w 192"/>
                <a:gd name="T1" fmla="*/ 0 h 120"/>
                <a:gd name="T2" fmla="*/ 1 w 192"/>
                <a:gd name="T3" fmla="*/ 1 h 120"/>
                <a:gd name="T4" fmla="*/ 1 w 192"/>
                <a:gd name="T5" fmla="*/ 1 h 120"/>
                <a:gd name="T6" fmla="*/ 1 w 192"/>
                <a:gd name="T7" fmla="*/ 1 h 120"/>
                <a:gd name="T8" fmla="*/ 1 w 192"/>
                <a:gd name="T9" fmla="*/ 1 h 120"/>
                <a:gd name="T10" fmla="*/ 1 w 192"/>
                <a:gd name="T11" fmla="*/ 1 h 120"/>
                <a:gd name="T12" fmla="*/ 1 w 192"/>
                <a:gd name="T13" fmla="*/ 1 h 120"/>
                <a:gd name="T14" fmla="*/ 1 w 192"/>
                <a:gd name="T15" fmla="*/ 1 h 120"/>
                <a:gd name="T16" fmla="*/ 1 w 192"/>
                <a:gd name="T17" fmla="*/ 1 h 120"/>
                <a:gd name="T18" fmla="*/ 1 w 192"/>
                <a:gd name="T19" fmla="*/ 1 h 120"/>
                <a:gd name="T20" fmla="*/ 1 w 192"/>
                <a:gd name="T21" fmla="*/ 1 h 120"/>
                <a:gd name="T22" fmla="*/ 1 w 192"/>
                <a:gd name="T23" fmla="*/ 1 h 120"/>
                <a:gd name="T24" fmla="*/ 1 w 192"/>
                <a:gd name="T25" fmla="*/ 1 h 120"/>
                <a:gd name="T26" fmla="*/ 1 w 192"/>
                <a:gd name="T27" fmla="*/ 1 h 120"/>
                <a:gd name="T28" fmla="*/ 1 w 192"/>
                <a:gd name="T29" fmla="*/ 1 h 120"/>
                <a:gd name="T30" fmla="*/ 1 w 192"/>
                <a:gd name="T31" fmla="*/ 1 h 120"/>
                <a:gd name="T32" fmla="*/ 1 w 192"/>
                <a:gd name="T33" fmla="*/ 1 h 120"/>
                <a:gd name="T34" fmla="*/ 0 w 192"/>
                <a:gd name="T35" fmla="*/ 1 h 120"/>
                <a:gd name="T36" fmla="*/ 1 w 192"/>
                <a:gd name="T37" fmla="*/ 1 h 120"/>
                <a:gd name="T38" fmla="*/ 1 w 192"/>
                <a:gd name="T39" fmla="*/ 1 h 120"/>
                <a:gd name="T40" fmla="*/ 1 w 192"/>
                <a:gd name="T41" fmla="*/ 1 h 120"/>
                <a:gd name="T42" fmla="*/ 1 w 192"/>
                <a:gd name="T43" fmla="*/ 1 h 120"/>
                <a:gd name="T44" fmla="*/ 1 w 192"/>
                <a:gd name="T45" fmla="*/ 1 h 120"/>
                <a:gd name="T46" fmla="*/ 1 w 192"/>
                <a:gd name="T47" fmla="*/ 1 h 120"/>
                <a:gd name="T48" fmla="*/ 1 w 192"/>
                <a:gd name="T49" fmla="*/ 1 h 120"/>
                <a:gd name="T50" fmla="*/ 1 w 192"/>
                <a:gd name="T51" fmla="*/ 1 h 120"/>
                <a:gd name="T52" fmla="*/ 1 w 192"/>
                <a:gd name="T53" fmla="*/ 1 h 120"/>
                <a:gd name="T54" fmla="*/ 1 w 192"/>
                <a:gd name="T55" fmla="*/ 1 h 120"/>
                <a:gd name="T56" fmla="*/ 1 w 192"/>
                <a:gd name="T57" fmla="*/ 1 h 120"/>
                <a:gd name="T58" fmla="*/ 1 w 192"/>
                <a:gd name="T59" fmla="*/ 1 h 120"/>
                <a:gd name="T60" fmla="*/ 1 w 192"/>
                <a:gd name="T61" fmla="*/ 1 h 120"/>
                <a:gd name="T62" fmla="*/ 1 w 192"/>
                <a:gd name="T63" fmla="*/ 1 h 120"/>
                <a:gd name="T64" fmla="*/ 1 w 192"/>
                <a:gd name="T65" fmla="*/ 0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0"/>
                <a:gd name="T101" fmla="*/ 192 w 19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0">
                  <a:moveTo>
                    <a:pt x="188" y="0"/>
                  </a:moveTo>
                  <a:lnTo>
                    <a:pt x="181" y="0"/>
                  </a:lnTo>
                  <a:lnTo>
                    <a:pt x="175" y="2"/>
                  </a:lnTo>
                  <a:lnTo>
                    <a:pt x="167" y="4"/>
                  </a:lnTo>
                  <a:lnTo>
                    <a:pt x="162" y="6"/>
                  </a:lnTo>
                  <a:lnTo>
                    <a:pt x="156" y="8"/>
                  </a:lnTo>
                  <a:lnTo>
                    <a:pt x="148" y="10"/>
                  </a:lnTo>
                  <a:lnTo>
                    <a:pt x="143" y="12"/>
                  </a:lnTo>
                  <a:lnTo>
                    <a:pt x="137" y="14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97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61" y="48"/>
                  </a:lnTo>
                  <a:lnTo>
                    <a:pt x="55" y="52"/>
                  </a:lnTo>
                  <a:lnTo>
                    <a:pt x="50" y="55"/>
                  </a:lnTo>
                  <a:lnTo>
                    <a:pt x="46" y="61"/>
                  </a:lnTo>
                  <a:lnTo>
                    <a:pt x="40" y="63"/>
                  </a:lnTo>
                  <a:lnTo>
                    <a:pt x="34" y="69"/>
                  </a:lnTo>
                  <a:lnTo>
                    <a:pt x="29" y="73"/>
                  </a:lnTo>
                  <a:lnTo>
                    <a:pt x="23" y="78"/>
                  </a:lnTo>
                  <a:lnTo>
                    <a:pt x="17" y="80"/>
                  </a:lnTo>
                  <a:lnTo>
                    <a:pt x="14" y="86"/>
                  </a:lnTo>
                  <a:lnTo>
                    <a:pt x="8" y="92"/>
                  </a:lnTo>
                  <a:lnTo>
                    <a:pt x="4" y="97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8" y="116"/>
                  </a:lnTo>
                  <a:lnTo>
                    <a:pt x="15" y="114"/>
                  </a:lnTo>
                  <a:lnTo>
                    <a:pt x="23" y="111"/>
                  </a:lnTo>
                  <a:lnTo>
                    <a:pt x="31" y="109"/>
                  </a:lnTo>
                  <a:lnTo>
                    <a:pt x="38" y="103"/>
                  </a:lnTo>
                  <a:lnTo>
                    <a:pt x="46" y="99"/>
                  </a:lnTo>
                  <a:lnTo>
                    <a:pt x="52" y="95"/>
                  </a:lnTo>
                  <a:lnTo>
                    <a:pt x="59" y="92"/>
                  </a:lnTo>
                  <a:lnTo>
                    <a:pt x="65" y="86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6" y="73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07" y="65"/>
                  </a:lnTo>
                  <a:lnTo>
                    <a:pt x="116" y="65"/>
                  </a:lnTo>
                  <a:lnTo>
                    <a:pt x="126" y="61"/>
                  </a:lnTo>
                  <a:lnTo>
                    <a:pt x="135" y="57"/>
                  </a:lnTo>
                  <a:lnTo>
                    <a:pt x="145" y="50"/>
                  </a:lnTo>
                  <a:lnTo>
                    <a:pt x="154" y="44"/>
                  </a:lnTo>
                  <a:lnTo>
                    <a:pt x="164" y="36"/>
                  </a:lnTo>
                  <a:lnTo>
                    <a:pt x="173" y="29"/>
                  </a:lnTo>
                  <a:lnTo>
                    <a:pt x="183" y="21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90" y="6"/>
                  </a:lnTo>
                  <a:lnTo>
                    <a:pt x="188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8" name="Freeform 60"/>
            <p:cNvSpPr>
              <a:spLocks/>
            </p:cNvSpPr>
            <p:nvPr/>
          </p:nvSpPr>
          <p:spPr bwMode="auto">
            <a:xfrm>
              <a:off x="2224" y="1921"/>
              <a:ext cx="67" cy="311"/>
            </a:xfrm>
            <a:custGeom>
              <a:avLst/>
              <a:gdLst>
                <a:gd name="T0" fmla="*/ 1 w 134"/>
                <a:gd name="T1" fmla="*/ 1 h 622"/>
                <a:gd name="T2" fmla="*/ 1 w 134"/>
                <a:gd name="T3" fmla="*/ 1 h 622"/>
                <a:gd name="T4" fmla="*/ 1 w 134"/>
                <a:gd name="T5" fmla="*/ 1 h 622"/>
                <a:gd name="T6" fmla="*/ 1 w 134"/>
                <a:gd name="T7" fmla="*/ 1 h 622"/>
                <a:gd name="T8" fmla="*/ 1 w 134"/>
                <a:gd name="T9" fmla="*/ 1 h 622"/>
                <a:gd name="T10" fmla="*/ 1 w 134"/>
                <a:gd name="T11" fmla="*/ 1 h 622"/>
                <a:gd name="T12" fmla="*/ 1 w 134"/>
                <a:gd name="T13" fmla="*/ 1 h 622"/>
                <a:gd name="T14" fmla="*/ 1 w 134"/>
                <a:gd name="T15" fmla="*/ 1 h 622"/>
                <a:gd name="T16" fmla="*/ 1 w 134"/>
                <a:gd name="T17" fmla="*/ 1 h 622"/>
                <a:gd name="T18" fmla="*/ 1 w 134"/>
                <a:gd name="T19" fmla="*/ 1 h 622"/>
                <a:gd name="T20" fmla="*/ 1 w 134"/>
                <a:gd name="T21" fmla="*/ 1 h 622"/>
                <a:gd name="T22" fmla="*/ 1 w 134"/>
                <a:gd name="T23" fmla="*/ 1 h 622"/>
                <a:gd name="T24" fmla="*/ 1 w 134"/>
                <a:gd name="T25" fmla="*/ 1 h 622"/>
                <a:gd name="T26" fmla="*/ 1 w 134"/>
                <a:gd name="T27" fmla="*/ 1 h 622"/>
                <a:gd name="T28" fmla="*/ 1 w 134"/>
                <a:gd name="T29" fmla="*/ 1 h 622"/>
                <a:gd name="T30" fmla="*/ 1 w 134"/>
                <a:gd name="T31" fmla="*/ 1 h 622"/>
                <a:gd name="T32" fmla="*/ 1 w 134"/>
                <a:gd name="T33" fmla="*/ 1 h 622"/>
                <a:gd name="T34" fmla="*/ 1 w 134"/>
                <a:gd name="T35" fmla="*/ 1 h 622"/>
                <a:gd name="T36" fmla="*/ 1 w 134"/>
                <a:gd name="T37" fmla="*/ 1 h 622"/>
                <a:gd name="T38" fmla="*/ 1 w 134"/>
                <a:gd name="T39" fmla="*/ 1 h 622"/>
                <a:gd name="T40" fmla="*/ 1 w 134"/>
                <a:gd name="T41" fmla="*/ 1 h 622"/>
                <a:gd name="T42" fmla="*/ 0 w 134"/>
                <a:gd name="T43" fmla="*/ 1 h 622"/>
                <a:gd name="T44" fmla="*/ 1 w 134"/>
                <a:gd name="T45" fmla="*/ 1 h 622"/>
                <a:gd name="T46" fmla="*/ 1 w 134"/>
                <a:gd name="T47" fmla="*/ 1 h 622"/>
                <a:gd name="T48" fmla="*/ 1 w 134"/>
                <a:gd name="T49" fmla="*/ 1 h 622"/>
                <a:gd name="T50" fmla="*/ 1 w 134"/>
                <a:gd name="T51" fmla="*/ 1 h 622"/>
                <a:gd name="T52" fmla="*/ 1 w 134"/>
                <a:gd name="T53" fmla="*/ 1 h 622"/>
                <a:gd name="T54" fmla="*/ 1 w 134"/>
                <a:gd name="T55" fmla="*/ 1 h 622"/>
                <a:gd name="T56" fmla="*/ 1 w 134"/>
                <a:gd name="T57" fmla="*/ 1 h 622"/>
                <a:gd name="T58" fmla="*/ 1 w 134"/>
                <a:gd name="T59" fmla="*/ 1 h 622"/>
                <a:gd name="T60" fmla="*/ 1 w 134"/>
                <a:gd name="T61" fmla="*/ 1 h 622"/>
                <a:gd name="T62" fmla="*/ 1 w 134"/>
                <a:gd name="T63" fmla="*/ 1 h 622"/>
                <a:gd name="T64" fmla="*/ 1 w 134"/>
                <a:gd name="T65" fmla="*/ 1 h 622"/>
                <a:gd name="T66" fmla="*/ 1 w 134"/>
                <a:gd name="T67" fmla="*/ 1 h 622"/>
                <a:gd name="T68" fmla="*/ 1 w 134"/>
                <a:gd name="T69" fmla="*/ 1 h 622"/>
                <a:gd name="T70" fmla="*/ 1 w 134"/>
                <a:gd name="T71" fmla="*/ 1 h 622"/>
                <a:gd name="T72" fmla="*/ 1 w 134"/>
                <a:gd name="T73" fmla="*/ 1 h 622"/>
                <a:gd name="T74" fmla="*/ 1 w 134"/>
                <a:gd name="T75" fmla="*/ 1 h 622"/>
                <a:gd name="T76" fmla="*/ 1 w 134"/>
                <a:gd name="T77" fmla="*/ 1 h 622"/>
                <a:gd name="T78" fmla="*/ 1 w 134"/>
                <a:gd name="T79" fmla="*/ 1 h 622"/>
                <a:gd name="T80" fmla="*/ 1 w 134"/>
                <a:gd name="T81" fmla="*/ 1 h 622"/>
                <a:gd name="T82" fmla="*/ 1 w 134"/>
                <a:gd name="T83" fmla="*/ 1 h 622"/>
                <a:gd name="T84" fmla="*/ 1 w 134"/>
                <a:gd name="T85" fmla="*/ 1 h 622"/>
                <a:gd name="T86" fmla="*/ 1 w 134"/>
                <a:gd name="T87" fmla="*/ 1 h 622"/>
                <a:gd name="T88" fmla="*/ 1 w 134"/>
                <a:gd name="T89" fmla="*/ 1 h 622"/>
                <a:gd name="T90" fmla="*/ 1 w 134"/>
                <a:gd name="T91" fmla="*/ 1 h 622"/>
                <a:gd name="T92" fmla="*/ 1 w 134"/>
                <a:gd name="T93" fmla="*/ 1 h 622"/>
                <a:gd name="T94" fmla="*/ 1 w 134"/>
                <a:gd name="T95" fmla="*/ 1 h 622"/>
                <a:gd name="T96" fmla="*/ 1 w 134"/>
                <a:gd name="T97" fmla="*/ 1 h 622"/>
                <a:gd name="T98" fmla="*/ 1 w 134"/>
                <a:gd name="T99" fmla="*/ 1 h 622"/>
                <a:gd name="T100" fmla="*/ 1 w 134"/>
                <a:gd name="T101" fmla="*/ 1 h 622"/>
                <a:gd name="T102" fmla="*/ 1 w 134"/>
                <a:gd name="T103" fmla="*/ 1 h 622"/>
                <a:gd name="T104" fmla="*/ 1 w 134"/>
                <a:gd name="T105" fmla="*/ 1 h 622"/>
                <a:gd name="T106" fmla="*/ 1 w 134"/>
                <a:gd name="T107" fmla="*/ 1 h 622"/>
                <a:gd name="T108" fmla="*/ 1 w 134"/>
                <a:gd name="T109" fmla="*/ 1 h 622"/>
                <a:gd name="T110" fmla="*/ 1 w 134"/>
                <a:gd name="T111" fmla="*/ 0 h 6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622"/>
                <a:gd name="T170" fmla="*/ 134 w 134"/>
                <a:gd name="T171" fmla="*/ 622 h 6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622">
                  <a:moveTo>
                    <a:pt x="120" y="0"/>
                  </a:moveTo>
                  <a:lnTo>
                    <a:pt x="114" y="6"/>
                  </a:lnTo>
                  <a:lnTo>
                    <a:pt x="109" y="11"/>
                  </a:lnTo>
                  <a:lnTo>
                    <a:pt x="103" y="19"/>
                  </a:lnTo>
                  <a:lnTo>
                    <a:pt x="99" y="25"/>
                  </a:lnTo>
                  <a:lnTo>
                    <a:pt x="94" y="30"/>
                  </a:lnTo>
                  <a:lnTo>
                    <a:pt x="90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71" y="74"/>
                  </a:lnTo>
                  <a:lnTo>
                    <a:pt x="67" y="82"/>
                  </a:lnTo>
                  <a:lnTo>
                    <a:pt x="65" y="89"/>
                  </a:lnTo>
                  <a:lnTo>
                    <a:pt x="61" y="97"/>
                  </a:lnTo>
                  <a:lnTo>
                    <a:pt x="59" y="104"/>
                  </a:lnTo>
                  <a:lnTo>
                    <a:pt x="56" y="112"/>
                  </a:lnTo>
                  <a:lnTo>
                    <a:pt x="54" y="120"/>
                  </a:lnTo>
                  <a:lnTo>
                    <a:pt x="50" y="127"/>
                  </a:lnTo>
                  <a:lnTo>
                    <a:pt x="48" y="135"/>
                  </a:lnTo>
                  <a:lnTo>
                    <a:pt x="46" y="142"/>
                  </a:lnTo>
                  <a:lnTo>
                    <a:pt x="44" y="150"/>
                  </a:lnTo>
                  <a:lnTo>
                    <a:pt x="40" y="160"/>
                  </a:lnTo>
                  <a:lnTo>
                    <a:pt x="38" y="167"/>
                  </a:lnTo>
                  <a:lnTo>
                    <a:pt x="38" y="177"/>
                  </a:lnTo>
                  <a:lnTo>
                    <a:pt x="37" y="184"/>
                  </a:lnTo>
                  <a:lnTo>
                    <a:pt x="35" y="192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31" y="217"/>
                  </a:lnTo>
                  <a:lnTo>
                    <a:pt x="29" y="226"/>
                  </a:lnTo>
                  <a:lnTo>
                    <a:pt x="27" y="234"/>
                  </a:lnTo>
                  <a:lnTo>
                    <a:pt x="27" y="243"/>
                  </a:lnTo>
                  <a:lnTo>
                    <a:pt x="25" y="251"/>
                  </a:lnTo>
                  <a:lnTo>
                    <a:pt x="25" y="258"/>
                  </a:lnTo>
                  <a:lnTo>
                    <a:pt x="23" y="268"/>
                  </a:lnTo>
                  <a:lnTo>
                    <a:pt x="23" y="276"/>
                  </a:lnTo>
                  <a:lnTo>
                    <a:pt x="21" y="285"/>
                  </a:lnTo>
                  <a:lnTo>
                    <a:pt x="19" y="293"/>
                  </a:lnTo>
                  <a:lnTo>
                    <a:pt x="19" y="300"/>
                  </a:lnTo>
                  <a:lnTo>
                    <a:pt x="19" y="310"/>
                  </a:lnTo>
                  <a:lnTo>
                    <a:pt x="18" y="317"/>
                  </a:lnTo>
                  <a:lnTo>
                    <a:pt x="18" y="327"/>
                  </a:lnTo>
                  <a:lnTo>
                    <a:pt x="16" y="334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6" y="361"/>
                  </a:lnTo>
                  <a:lnTo>
                    <a:pt x="14" y="371"/>
                  </a:lnTo>
                  <a:lnTo>
                    <a:pt x="14" y="378"/>
                  </a:lnTo>
                  <a:lnTo>
                    <a:pt x="14" y="388"/>
                  </a:lnTo>
                  <a:lnTo>
                    <a:pt x="12" y="395"/>
                  </a:lnTo>
                  <a:lnTo>
                    <a:pt x="12" y="405"/>
                  </a:lnTo>
                  <a:lnTo>
                    <a:pt x="12" y="412"/>
                  </a:lnTo>
                  <a:lnTo>
                    <a:pt x="10" y="422"/>
                  </a:lnTo>
                  <a:lnTo>
                    <a:pt x="10" y="430"/>
                  </a:lnTo>
                  <a:lnTo>
                    <a:pt x="8" y="439"/>
                  </a:lnTo>
                  <a:lnTo>
                    <a:pt x="8" y="447"/>
                  </a:lnTo>
                  <a:lnTo>
                    <a:pt x="6" y="456"/>
                  </a:lnTo>
                  <a:lnTo>
                    <a:pt x="6" y="464"/>
                  </a:lnTo>
                  <a:lnTo>
                    <a:pt x="4" y="471"/>
                  </a:lnTo>
                  <a:lnTo>
                    <a:pt x="4" y="481"/>
                  </a:lnTo>
                  <a:lnTo>
                    <a:pt x="2" y="488"/>
                  </a:lnTo>
                  <a:lnTo>
                    <a:pt x="2" y="498"/>
                  </a:lnTo>
                  <a:lnTo>
                    <a:pt x="0" y="506"/>
                  </a:lnTo>
                  <a:lnTo>
                    <a:pt x="0" y="515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2" y="530"/>
                  </a:lnTo>
                  <a:lnTo>
                    <a:pt x="2" y="538"/>
                  </a:lnTo>
                  <a:lnTo>
                    <a:pt x="4" y="545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10" y="570"/>
                  </a:lnTo>
                  <a:lnTo>
                    <a:pt x="12" y="578"/>
                  </a:lnTo>
                  <a:lnTo>
                    <a:pt x="14" y="585"/>
                  </a:lnTo>
                  <a:lnTo>
                    <a:pt x="16" y="593"/>
                  </a:lnTo>
                  <a:lnTo>
                    <a:pt x="19" y="601"/>
                  </a:lnTo>
                  <a:lnTo>
                    <a:pt x="21" y="606"/>
                  </a:lnTo>
                  <a:lnTo>
                    <a:pt x="23" y="612"/>
                  </a:lnTo>
                  <a:lnTo>
                    <a:pt x="25" y="618"/>
                  </a:lnTo>
                  <a:lnTo>
                    <a:pt x="27" y="622"/>
                  </a:lnTo>
                  <a:lnTo>
                    <a:pt x="33" y="620"/>
                  </a:lnTo>
                  <a:lnTo>
                    <a:pt x="38" y="618"/>
                  </a:lnTo>
                  <a:lnTo>
                    <a:pt x="42" y="618"/>
                  </a:lnTo>
                  <a:lnTo>
                    <a:pt x="48" y="616"/>
                  </a:lnTo>
                  <a:lnTo>
                    <a:pt x="52" y="616"/>
                  </a:lnTo>
                  <a:lnTo>
                    <a:pt x="57" y="614"/>
                  </a:lnTo>
                  <a:lnTo>
                    <a:pt x="63" y="612"/>
                  </a:lnTo>
                  <a:lnTo>
                    <a:pt x="69" y="612"/>
                  </a:lnTo>
                  <a:lnTo>
                    <a:pt x="71" y="603"/>
                  </a:lnTo>
                  <a:lnTo>
                    <a:pt x="73" y="595"/>
                  </a:lnTo>
                  <a:lnTo>
                    <a:pt x="73" y="585"/>
                  </a:lnTo>
                  <a:lnTo>
                    <a:pt x="75" y="578"/>
                  </a:lnTo>
                  <a:lnTo>
                    <a:pt x="75" y="568"/>
                  </a:lnTo>
                  <a:lnTo>
                    <a:pt x="76" y="561"/>
                  </a:lnTo>
                  <a:lnTo>
                    <a:pt x="76" y="551"/>
                  </a:lnTo>
                  <a:lnTo>
                    <a:pt x="78" y="544"/>
                  </a:lnTo>
                  <a:lnTo>
                    <a:pt x="78" y="536"/>
                  </a:lnTo>
                  <a:lnTo>
                    <a:pt x="80" y="526"/>
                  </a:lnTo>
                  <a:lnTo>
                    <a:pt x="80" y="519"/>
                  </a:lnTo>
                  <a:lnTo>
                    <a:pt x="82" y="509"/>
                  </a:lnTo>
                  <a:lnTo>
                    <a:pt x="82" y="502"/>
                  </a:lnTo>
                  <a:lnTo>
                    <a:pt x="82" y="492"/>
                  </a:lnTo>
                  <a:lnTo>
                    <a:pt x="82" y="485"/>
                  </a:lnTo>
                  <a:lnTo>
                    <a:pt x="84" y="475"/>
                  </a:lnTo>
                  <a:lnTo>
                    <a:pt x="84" y="466"/>
                  </a:lnTo>
                  <a:lnTo>
                    <a:pt x="84" y="458"/>
                  </a:lnTo>
                  <a:lnTo>
                    <a:pt x="84" y="449"/>
                  </a:lnTo>
                  <a:lnTo>
                    <a:pt x="84" y="441"/>
                  </a:lnTo>
                  <a:lnTo>
                    <a:pt x="84" y="431"/>
                  </a:lnTo>
                  <a:lnTo>
                    <a:pt x="84" y="424"/>
                  </a:lnTo>
                  <a:lnTo>
                    <a:pt x="84" y="414"/>
                  </a:lnTo>
                  <a:lnTo>
                    <a:pt x="84" y="407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3"/>
                  </a:lnTo>
                  <a:lnTo>
                    <a:pt x="86" y="346"/>
                  </a:lnTo>
                  <a:lnTo>
                    <a:pt x="86" y="336"/>
                  </a:lnTo>
                  <a:lnTo>
                    <a:pt x="86" y="327"/>
                  </a:lnTo>
                  <a:lnTo>
                    <a:pt x="86" y="319"/>
                  </a:lnTo>
                  <a:lnTo>
                    <a:pt x="86" y="310"/>
                  </a:lnTo>
                  <a:lnTo>
                    <a:pt x="86" y="302"/>
                  </a:lnTo>
                  <a:lnTo>
                    <a:pt x="86" y="293"/>
                  </a:lnTo>
                  <a:lnTo>
                    <a:pt x="88" y="285"/>
                  </a:lnTo>
                  <a:lnTo>
                    <a:pt x="88" y="276"/>
                  </a:lnTo>
                  <a:lnTo>
                    <a:pt x="88" y="268"/>
                  </a:lnTo>
                  <a:lnTo>
                    <a:pt x="88" y="258"/>
                  </a:lnTo>
                  <a:lnTo>
                    <a:pt x="90" y="251"/>
                  </a:lnTo>
                  <a:lnTo>
                    <a:pt x="90" y="241"/>
                  </a:lnTo>
                  <a:lnTo>
                    <a:pt x="92" y="234"/>
                  </a:lnTo>
                  <a:lnTo>
                    <a:pt x="92" y="224"/>
                  </a:lnTo>
                  <a:lnTo>
                    <a:pt x="94" y="217"/>
                  </a:lnTo>
                  <a:lnTo>
                    <a:pt x="94" y="207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97" y="184"/>
                  </a:lnTo>
                  <a:lnTo>
                    <a:pt x="99" y="175"/>
                  </a:lnTo>
                  <a:lnTo>
                    <a:pt x="101" y="167"/>
                  </a:lnTo>
                  <a:lnTo>
                    <a:pt x="103" y="158"/>
                  </a:lnTo>
                  <a:lnTo>
                    <a:pt x="105" y="150"/>
                  </a:lnTo>
                  <a:lnTo>
                    <a:pt x="107" y="142"/>
                  </a:lnTo>
                  <a:lnTo>
                    <a:pt x="109" y="135"/>
                  </a:lnTo>
                  <a:lnTo>
                    <a:pt x="111" y="125"/>
                  </a:lnTo>
                  <a:lnTo>
                    <a:pt x="114" y="118"/>
                  </a:lnTo>
                  <a:lnTo>
                    <a:pt x="116" y="110"/>
                  </a:lnTo>
                  <a:lnTo>
                    <a:pt x="120" y="103"/>
                  </a:lnTo>
                  <a:lnTo>
                    <a:pt x="122" y="95"/>
                  </a:lnTo>
                  <a:lnTo>
                    <a:pt x="124" y="87"/>
                  </a:lnTo>
                  <a:lnTo>
                    <a:pt x="128" y="80"/>
                  </a:lnTo>
                  <a:lnTo>
                    <a:pt x="134" y="72"/>
                  </a:lnTo>
                  <a:lnTo>
                    <a:pt x="132" y="68"/>
                  </a:lnTo>
                  <a:lnTo>
                    <a:pt x="132" y="65"/>
                  </a:lnTo>
                  <a:lnTo>
                    <a:pt x="132" y="59"/>
                  </a:lnTo>
                  <a:lnTo>
                    <a:pt x="132" y="55"/>
                  </a:lnTo>
                  <a:lnTo>
                    <a:pt x="130" y="49"/>
                  </a:lnTo>
                  <a:lnTo>
                    <a:pt x="130" y="44"/>
                  </a:lnTo>
                  <a:lnTo>
                    <a:pt x="128" y="38"/>
                  </a:lnTo>
                  <a:lnTo>
                    <a:pt x="128" y="34"/>
                  </a:lnTo>
                  <a:lnTo>
                    <a:pt x="126" y="28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2" y="11"/>
                  </a:lnTo>
                  <a:lnTo>
                    <a:pt x="120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9" name="Freeform 61"/>
            <p:cNvSpPr>
              <a:spLocks/>
            </p:cNvSpPr>
            <p:nvPr/>
          </p:nvSpPr>
          <p:spPr bwMode="auto">
            <a:xfrm>
              <a:off x="2295" y="1859"/>
              <a:ext cx="53" cy="193"/>
            </a:xfrm>
            <a:custGeom>
              <a:avLst/>
              <a:gdLst>
                <a:gd name="T0" fmla="*/ 0 w 107"/>
                <a:gd name="T1" fmla="*/ 1 h 386"/>
                <a:gd name="T2" fmla="*/ 0 w 107"/>
                <a:gd name="T3" fmla="*/ 1 h 386"/>
                <a:gd name="T4" fmla="*/ 0 w 107"/>
                <a:gd name="T5" fmla="*/ 1 h 386"/>
                <a:gd name="T6" fmla="*/ 0 w 107"/>
                <a:gd name="T7" fmla="*/ 1 h 386"/>
                <a:gd name="T8" fmla="*/ 0 w 107"/>
                <a:gd name="T9" fmla="*/ 1 h 386"/>
                <a:gd name="T10" fmla="*/ 0 w 107"/>
                <a:gd name="T11" fmla="*/ 1 h 386"/>
                <a:gd name="T12" fmla="*/ 0 w 107"/>
                <a:gd name="T13" fmla="*/ 1 h 386"/>
                <a:gd name="T14" fmla="*/ 0 w 107"/>
                <a:gd name="T15" fmla="*/ 1 h 386"/>
                <a:gd name="T16" fmla="*/ 0 w 107"/>
                <a:gd name="T17" fmla="*/ 1 h 386"/>
                <a:gd name="T18" fmla="*/ 0 w 107"/>
                <a:gd name="T19" fmla="*/ 1 h 386"/>
                <a:gd name="T20" fmla="*/ 0 w 107"/>
                <a:gd name="T21" fmla="*/ 1 h 386"/>
                <a:gd name="T22" fmla="*/ 0 w 107"/>
                <a:gd name="T23" fmla="*/ 1 h 386"/>
                <a:gd name="T24" fmla="*/ 0 w 107"/>
                <a:gd name="T25" fmla="*/ 1 h 386"/>
                <a:gd name="T26" fmla="*/ 0 w 107"/>
                <a:gd name="T27" fmla="*/ 1 h 386"/>
                <a:gd name="T28" fmla="*/ 0 w 107"/>
                <a:gd name="T29" fmla="*/ 1 h 386"/>
                <a:gd name="T30" fmla="*/ 0 w 107"/>
                <a:gd name="T31" fmla="*/ 1 h 386"/>
                <a:gd name="T32" fmla="*/ 0 w 107"/>
                <a:gd name="T33" fmla="*/ 1 h 386"/>
                <a:gd name="T34" fmla="*/ 0 w 107"/>
                <a:gd name="T35" fmla="*/ 1 h 386"/>
                <a:gd name="T36" fmla="*/ 0 w 107"/>
                <a:gd name="T37" fmla="*/ 1 h 386"/>
                <a:gd name="T38" fmla="*/ 0 w 107"/>
                <a:gd name="T39" fmla="*/ 1 h 386"/>
                <a:gd name="T40" fmla="*/ 0 w 107"/>
                <a:gd name="T41" fmla="*/ 1 h 386"/>
                <a:gd name="T42" fmla="*/ 0 w 107"/>
                <a:gd name="T43" fmla="*/ 1 h 386"/>
                <a:gd name="T44" fmla="*/ 0 w 107"/>
                <a:gd name="T45" fmla="*/ 1 h 386"/>
                <a:gd name="T46" fmla="*/ 0 w 107"/>
                <a:gd name="T47" fmla="*/ 1 h 386"/>
                <a:gd name="T48" fmla="*/ 0 w 107"/>
                <a:gd name="T49" fmla="*/ 1 h 386"/>
                <a:gd name="T50" fmla="*/ 0 w 107"/>
                <a:gd name="T51" fmla="*/ 1 h 386"/>
                <a:gd name="T52" fmla="*/ 0 w 107"/>
                <a:gd name="T53" fmla="*/ 1 h 386"/>
                <a:gd name="T54" fmla="*/ 0 w 107"/>
                <a:gd name="T55" fmla="*/ 1 h 386"/>
                <a:gd name="T56" fmla="*/ 0 w 107"/>
                <a:gd name="T57" fmla="*/ 1 h 386"/>
                <a:gd name="T58" fmla="*/ 0 w 107"/>
                <a:gd name="T59" fmla="*/ 1 h 386"/>
                <a:gd name="T60" fmla="*/ 0 w 107"/>
                <a:gd name="T61" fmla="*/ 1 h 386"/>
                <a:gd name="T62" fmla="*/ 0 w 107"/>
                <a:gd name="T63" fmla="*/ 1 h 386"/>
                <a:gd name="T64" fmla="*/ 0 w 107"/>
                <a:gd name="T65" fmla="*/ 1 h 386"/>
                <a:gd name="T66" fmla="*/ 0 w 107"/>
                <a:gd name="T67" fmla="*/ 1 h 386"/>
                <a:gd name="T68" fmla="*/ 0 w 107"/>
                <a:gd name="T69" fmla="*/ 1 h 386"/>
                <a:gd name="T70" fmla="*/ 0 w 107"/>
                <a:gd name="T71" fmla="*/ 1 h 386"/>
                <a:gd name="T72" fmla="*/ 0 w 107"/>
                <a:gd name="T73" fmla="*/ 1 h 386"/>
                <a:gd name="T74" fmla="*/ 0 w 107"/>
                <a:gd name="T75" fmla="*/ 1 h 386"/>
                <a:gd name="T76" fmla="*/ 0 w 107"/>
                <a:gd name="T77" fmla="*/ 1 h 386"/>
                <a:gd name="T78" fmla="*/ 0 w 107"/>
                <a:gd name="T79" fmla="*/ 1 h 386"/>
                <a:gd name="T80" fmla="*/ 0 w 107"/>
                <a:gd name="T81" fmla="*/ 1 h 386"/>
                <a:gd name="T82" fmla="*/ 0 w 107"/>
                <a:gd name="T83" fmla="*/ 1 h 386"/>
                <a:gd name="T84" fmla="*/ 0 w 107"/>
                <a:gd name="T85" fmla="*/ 1 h 386"/>
                <a:gd name="T86" fmla="*/ 0 w 107"/>
                <a:gd name="T87" fmla="*/ 1 h 386"/>
                <a:gd name="T88" fmla="*/ 0 w 107"/>
                <a:gd name="T89" fmla="*/ 1 h 386"/>
                <a:gd name="T90" fmla="*/ 0 w 107"/>
                <a:gd name="T91" fmla="*/ 1 h 386"/>
                <a:gd name="T92" fmla="*/ 0 w 107"/>
                <a:gd name="T93" fmla="*/ 1 h 386"/>
                <a:gd name="T94" fmla="*/ 0 w 107"/>
                <a:gd name="T95" fmla="*/ 1 h 386"/>
                <a:gd name="T96" fmla="*/ 0 w 107"/>
                <a:gd name="T97" fmla="*/ 1 h 386"/>
                <a:gd name="T98" fmla="*/ 0 w 107"/>
                <a:gd name="T99" fmla="*/ 1 h 386"/>
                <a:gd name="T100" fmla="*/ 0 w 107"/>
                <a:gd name="T101" fmla="*/ 1 h 386"/>
                <a:gd name="T102" fmla="*/ 0 w 107"/>
                <a:gd name="T103" fmla="*/ 1 h 386"/>
                <a:gd name="T104" fmla="*/ 0 w 107"/>
                <a:gd name="T105" fmla="*/ 1 h 386"/>
                <a:gd name="T106" fmla="*/ 0 w 107"/>
                <a:gd name="T107" fmla="*/ 1 h 386"/>
                <a:gd name="T108" fmla="*/ 0 w 107"/>
                <a:gd name="T109" fmla="*/ 1 h 386"/>
                <a:gd name="T110" fmla="*/ 0 w 107"/>
                <a:gd name="T111" fmla="*/ 1 h 386"/>
                <a:gd name="T112" fmla="*/ 0 w 107"/>
                <a:gd name="T113" fmla="*/ 1 h 386"/>
                <a:gd name="T114" fmla="*/ 0 w 107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386"/>
                <a:gd name="T176" fmla="*/ 107 w 107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386">
                  <a:moveTo>
                    <a:pt x="59" y="0"/>
                  </a:moveTo>
                  <a:lnTo>
                    <a:pt x="50" y="8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31" y="38"/>
                  </a:lnTo>
                  <a:lnTo>
                    <a:pt x="27" y="44"/>
                  </a:lnTo>
                  <a:lnTo>
                    <a:pt x="23" y="50"/>
                  </a:lnTo>
                  <a:lnTo>
                    <a:pt x="21" y="55"/>
                  </a:lnTo>
                  <a:lnTo>
                    <a:pt x="19" y="61"/>
                  </a:lnTo>
                  <a:lnTo>
                    <a:pt x="15" y="67"/>
                  </a:lnTo>
                  <a:lnTo>
                    <a:pt x="13" y="73"/>
                  </a:lnTo>
                  <a:lnTo>
                    <a:pt x="12" y="76"/>
                  </a:lnTo>
                  <a:lnTo>
                    <a:pt x="12" y="84"/>
                  </a:lnTo>
                  <a:lnTo>
                    <a:pt x="8" y="90"/>
                  </a:lnTo>
                  <a:lnTo>
                    <a:pt x="8" y="95"/>
                  </a:lnTo>
                  <a:lnTo>
                    <a:pt x="6" y="101"/>
                  </a:lnTo>
                  <a:lnTo>
                    <a:pt x="4" y="107"/>
                  </a:lnTo>
                  <a:lnTo>
                    <a:pt x="2" y="112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4" y="209"/>
                  </a:lnTo>
                  <a:lnTo>
                    <a:pt x="4" y="215"/>
                  </a:lnTo>
                  <a:lnTo>
                    <a:pt x="6" y="223"/>
                  </a:lnTo>
                  <a:lnTo>
                    <a:pt x="8" y="228"/>
                  </a:lnTo>
                  <a:lnTo>
                    <a:pt x="10" y="236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3"/>
                  </a:lnTo>
                  <a:lnTo>
                    <a:pt x="15" y="261"/>
                  </a:lnTo>
                  <a:lnTo>
                    <a:pt x="17" y="266"/>
                  </a:lnTo>
                  <a:lnTo>
                    <a:pt x="19" y="272"/>
                  </a:lnTo>
                  <a:lnTo>
                    <a:pt x="21" y="280"/>
                  </a:lnTo>
                  <a:lnTo>
                    <a:pt x="25" y="285"/>
                  </a:lnTo>
                  <a:lnTo>
                    <a:pt x="27" y="291"/>
                  </a:lnTo>
                  <a:lnTo>
                    <a:pt x="29" y="297"/>
                  </a:lnTo>
                  <a:lnTo>
                    <a:pt x="31" y="303"/>
                  </a:lnTo>
                  <a:lnTo>
                    <a:pt x="34" y="310"/>
                  </a:lnTo>
                  <a:lnTo>
                    <a:pt x="36" y="316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6" y="333"/>
                  </a:lnTo>
                  <a:lnTo>
                    <a:pt x="48" y="337"/>
                  </a:lnTo>
                  <a:lnTo>
                    <a:pt x="51" y="343"/>
                  </a:lnTo>
                  <a:lnTo>
                    <a:pt x="53" y="348"/>
                  </a:lnTo>
                  <a:lnTo>
                    <a:pt x="57" y="354"/>
                  </a:lnTo>
                  <a:lnTo>
                    <a:pt x="61" y="360"/>
                  </a:lnTo>
                  <a:lnTo>
                    <a:pt x="65" y="365"/>
                  </a:lnTo>
                  <a:lnTo>
                    <a:pt x="69" y="369"/>
                  </a:lnTo>
                  <a:lnTo>
                    <a:pt x="72" y="375"/>
                  </a:lnTo>
                  <a:lnTo>
                    <a:pt x="80" y="379"/>
                  </a:lnTo>
                  <a:lnTo>
                    <a:pt x="89" y="381"/>
                  </a:lnTo>
                  <a:lnTo>
                    <a:pt x="97" y="384"/>
                  </a:lnTo>
                  <a:lnTo>
                    <a:pt x="107" y="386"/>
                  </a:lnTo>
                  <a:lnTo>
                    <a:pt x="105" y="379"/>
                  </a:lnTo>
                  <a:lnTo>
                    <a:pt x="103" y="369"/>
                  </a:lnTo>
                  <a:lnTo>
                    <a:pt x="103" y="362"/>
                  </a:lnTo>
                  <a:lnTo>
                    <a:pt x="101" y="354"/>
                  </a:lnTo>
                  <a:lnTo>
                    <a:pt x="99" y="344"/>
                  </a:lnTo>
                  <a:lnTo>
                    <a:pt x="97" y="337"/>
                  </a:lnTo>
                  <a:lnTo>
                    <a:pt x="93" y="329"/>
                  </a:lnTo>
                  <a:lnTo>
                    <a:pt x="91" y="324"/>
                  </a:lnTo>
                  <a:lnTo>
                    <a:pt x="88" y="316"/>
                  </a:lnTo>
                  <a:lnTo>
                    <a:pt x="86" y="308"/>
                  </a:lnTo>
                  <a:lnTo>
                    <a:pt x="82" y="301"/>
                  </a:lnTo>
                  <a:lnTo>
                    <a:pt x="78" y="293"/>
                  </a:lnTo>
                  <a:lnTo>
                    <a:pt x="74" y="285"/>
                  </a:lnTo>
                  <a:lnTo>
                    <a:pt x="72" y="278"/>
                  </a:lnTo>
                  <a:lnTo>
                    <a:pt x="69" y="270"/>
                  </a:lnTo>
                  <a:lnTo>
                    <a:pt x="67" y="265"/>
                  </a:lnTo>
                  <a:lnTo>
                    <a:pt x="63" y="255"/>
                  </a:lnTo>
                  <a:lnTo>
                    <a:pt x="59" y="249"/>
                  </a:lnTo>
                  <a:lnTo>
                    <a:pt x="57" y="242"/>
                  </a:lnTo>
                  <a:lnTo>
                    <a:pt x="53" y="234"/>
                  </a:lnTo>
                  <a:lnTo>
                    <a:pt x="51" y="227"/>
                  </a:lnTo>
                  <a:lnTo>
                    <a:pt x="48" y="219"/>
                  </a:lnTo>
                  <a:lnTo>
                    <a:pt x="48" y="211"/>
                  </a:lnTo>
                  <a:lnTo>
                    <a:pt x="46" y="204"/>
                  </a:lnTo>
                  <a:lnTo>
                    <a:pt x="44" y="196"/>
                  </a:lnTo>
                  <a:lnTo>
                    <a:pt x="44" y="187"/>
                  </a:lnTo>
                  <a:lnTo>
                    <a:pt x="42" y="179"/>
                  </a:lnTo>
                  <a:lnTo>
                    <a:pt x="42" y="171"/>
                  </a:lnTo>
                  <a:lnTo>
                    <a:pt x="42" y="162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8" y="137"/>
                  </a:lnTo>
                  <a:lnTo>
                    <a:pt x="46" y="128"/>
                  </a:lnTo>
                  <a:lnTo>
                    <a:pt x="46" y="118"/>
                  </a:lnTo>
                  <a:lnTo>
                    <a:pt x="48" y="109"/>
                  </a:lnTo>
                  <a:lnTo>
                    <a:pt x="50" y="99"/>
                  </a:lnTo>
                  <a:lnTo>
                    <a:pt x="53" y="90"/>
                  </a:lnTo>
                  <a:lnTo>
                    <a:pt x="57" y="80"/>
                  </a:lnTo>
                  <a:lnTo>
                    <a:pt x="59" y="73"/>
                  </a:lnTo>
                  <a:lnTo>
                    <a:pt x="65" y="65"/>
                  </a:lnTo>
                  <a:lnTo>
                    <a:pt x="67" y="55"/>
                  </a:lnTo>
                  <a:lnTo>
                    <a:pt x="69" y="46"/>
                  </a:lnTo>
                  <a:lnTo>
                    <a:pt x="70" y="38"/>
                  </a:lnTo>
                  <a:lnTo>
                    <a:pt x="72" y="31"/>
                  </a:lnTo>
                  <a:lnTo>
                    <a:pt x="70" y="21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0" name="Freeform 62"/>
            <p:cNvSpPr>
              <a:spLocks/>
            </p:cNvSpPr>
            <p:nvPr/>
          </p:nvSpPr>
          <p:spPr bwMode="auto">
            <a:xfrm>
              <a:off x="2246" y="1921"/>
              <a:ext cx="100" cy="297"/>
            </a:xfrm>
            <a:custGeom>
              <a:avLst/>
              <a:gdLst>
                <a:gd name="T0" fmla="*/ 1 w 200"/>
                <a:gd name="T1" fmla="*/ 0 h 595"/>
                <a:gd name="T2" fmla="*/ 1 w 200"/>
                <a:gd name="T3" fmla="*/ 0 h 595"/>
                <a:gd name="T4" fmla="*/ 1 w 200"/>
                <a:gd name="T5" fmla="*/ 0 h 595"/>
                <a:gd name="T6" fmla="*/ 1 w 200"/>
                <a:gd name="T7" fmla="*/ 0 h 595"/>
                <a:gd name="T8" fmla="*/ 1 w 200"/>
                <a:gd name="T9" fmla="*/ 0 h 595"/>
                <a:gd name="T10" fmla="*/ 1 w 200"/>
                <a:gd name="T11" fmla="*/ 0 h 595"/>
                <a:gd name="T12" fmla="*/ 1 w 200"/>
                <a:gd name="T13" fmla="*/ 0 h 595"/>
                <a:gd name="T14" fmla="*/ 1 w 200"/>
                <a:gd name="T15" fmla="*/ 0 h 595"/>
                <a:gd name="T16" fmla="*/ 1 w 200"/>
                <a:gd name="T17" fmla="*/ 0 h 595"/>
                <a:gd name="T18" fmla="*/ 1 w 200"/>
                <a:gd name="T19" fmla="*/ 0 h 595"/>
                <a:gd name="T20" fmla="*/ 1 w 200"/>
                <a:gd name="T21" fmla="*/ 0 h 595"/>
                <a:gd name="T22" fmla="*/ 1 w 200"/>
                <a:gd name="T23" fmla="*/ 0 h 595"/>
                <a:gd name="T24" fmla="*/ 1 w 200"/>
                <a:gd name="T25" fmla="*/ 0 h 595"/>
                <a:gd name="T26" fmla="*/ 1 w 200"/>
                <a:gd name="T27" fmla="*/ 0 h 595"/>
                <a:gd name="T28" fmla="*/ 1 w 200"/>
                <a:gd name="T29" fmla="*/ 0 h 595"/>
                <a:gd name="T30" fmla="*/ 1 w 200"/>
                <a:gd name="T31" fmla="*/ 0 h 595"/>
                <a:gd name="T32" fmla="*/ 1 w 200"/>
                <a:gd name="T33" fmla="*/ 0 h 595"/>
                <a:gd name="T34" fmla="*/ 1 w 200"/>
                <a:gd name="T35" fmla="*/ 0 h 595"/>
                <a:gd name="T36" fmla="*/ 1 w 200"/>
                <a:gd name="T37" fmla="*/ 0 h 595"/>
                <a:gd name="T38" fmla="*/ 1 w 200"/>
                <a:gd name="T39" fmla="*/ 0 h 595"/>
                <a:gd name="T40" fmla="*/ 0 w 200"/>
                <a:gd name="T41" fmla="*/ 0 h 595"/>
                <a:gd name="T42" fmla="*/ 0 w 200"/>
                <a:gd name="T43" fmla="*/ 0 h 595"/>
                <a:gd name="T44" fmla="*/ 0 w 200"/>
                <a:gd name="T45" fmla="*/ 0 h 595"/>
                <a:gd name="T46" fmla="*/ 0 w 200"/>
                <a:gd name="T47" fmla="*/ 0 h 595"/>
                <a:gd name="T48" fmla="*/ 1 w 200"/>
                <a:gd name="T49" fmla="*/ 0 h 595"/>
                <a:gd name="T50" fmla="*/ 1 w 200"/>
                <a:gd name="T51" fmla="*/ 0 h 595"/>
                <a:gd name="T52" fmla="*/ 1 w 200"/>
                <a:gd name="T53" fmla="*/ 0 h 595"/>
                <a:gd name="T54" fmla="*/ 1 w 200"/>
                <a:gd name="T55" fmla="*/ 0 h 595"/>
                <a:gd name="T56" fmla="*/ 1 w 200"/>
                <a:gd name="T57" fmla="*/ 0 h 595"/>
                <a:gd name="T58" fmla="*/ 1 w 200"/>
                <a:gd name="T59" fmla="*/ 0 h 595"/>
                <a:gd name="T60" fmla="*/ 1 w 200"/>
                <a:gd name="T61" fmla="*/ 0 h 595"/>
                <a:gd name="T62" fmla="*/ 1 w 200"/>
                <a:gd name="T63" fmla="*/ 0 h 595"/>
                <a:gd name="T64" fmla="*/ 1 w 200"/>
                <a:gd name="T65" fmla="*/ 0 h 595"/>
                <a:gd name="T66" fmla="*/ 1 w 200"/>
                <a:gd name="T67" fmla="*/ 0 h 595"/>
                <a:gd name="T68" fmla="*/ 1 w 200"/>
                <a:gd name="T69" fmla="*/ 0 h 595"/>
                <a:gd name="T70" fmla="*/ 1 w 200"/>
                <a:gd name="T71" fmla="*/ 0 h 595"/>
                <a:gd name="T72" fmla="*/ 1 w 200"/>
                <a:gd name="T73" fmla="*/ 0 h 595"/>
                <a:gd name="T74" fmla="*/ 1 w 200"/>
                <a:gd name="T75" fmla="*/ 0 h 595"/>
                <a:gd name="T76" fmla="*/ 1 w 200"/>
                <a:gd name="T77" fmla="*/ 0 h 595"/>
                <a:gd name="T78" fmla="*/ 1 w 200"/>
                <a:gd name="T79" fmla="*/ 0 h 595"/>
                <a:gd name="T80" fmla="*/ 1 w 200"/>
                <a:gd name="T81" fmla="*/ 0 h 595"/>
                <a:gd name="T82" fmla="*/ 1 w 200"/>
                <a:gd name="T83" fmla="*/ 0 h 595"/>
                <a:gd name="T84" fmla="*/ 1 w 200"/>
                <a:gd name="T85" fmla="*/ 0 h 595"/>
                <a:gd name="T86" fmla="*/ 1 w 200"/>
                <a:gd name="T87" fmla="*/ 0 h 595"/>
                <a:gd name="T88" fmla="*/ 1 w 200"/>
                <a:gd name="T89" fmla="*/ 0 h 595"/>
                <a:gd name="T90" fmla="*/ 1 w 200"/>
                <a:gd name="T91" fmla="*/ 0 h 595"/>
                <a:gd name="T92" fmla="*/ 1 w 200"/>
                <a:gd name="T93" fmla="*/ 0 h 595"/>
                <a:gd name="T94" fmla="*/ 1 w 200"/>
                <a:gd name="T95" fmla="*/ 0 h 595"/>
                <a:gd name="T96" fmla="*/ 1 w 200"/>
                <a:gd name="T97" fmla="*/ 0 h 595"/>
                <a:gd name="T98" fmla="*/ 1 w 200"/>
                <a:gd name="T99" fmla="*/ 0 h 595"/>
                <a:gd name="T100" fmla="*/ 1 w 200"/>
                <a:gd name="T101" fmla="*/ 0 h 595"/>
                <a:gd name="T102" fmla="*/ 1 w 200"/>
                <a:gd name="T103" fmla="*/ 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595"/>
                <a:gd name="T158" fmla="*/ 200 w 200"/>
                <a:gd name="T159" fmla="*/ 595 h 5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595">
                  <a:moveTo>
                    <a:pt x="93" y="0"/>
                  </a:moveTo>
                  <a:lnTo>
                    <a:pt x="88" y="4"/>
                  </a:lnTo>
                  <a:lnTo>
                    <a:pt x="82" y="9"/>
                  </a:lnTo>
                  <a:lnTo>
                    <a:pt x="78" y="15"/>
                  </a:lnTo>
                  <a:lnTo>
                    <a:pt x="74" y="21"/>
                  </a:lnTo>
                  <a:lnTo>
                    <a:pt x="70" y="27"/>
                  </a:lnTo>
                  <a:lnTo>
                    <a:pt x="67" y="34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5" y="51"/>
                  </a:lnTo>
                  <a:lnTo>
                    <a:pt x="53" y="57"/>
                  </a:lnTo>
                  <a:lnTo>
                    <a:pt x="50" y="65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5"/>
                  </a:lnTo>
                  <a:lnTo>
                    <a:pt x="40" y="91"/>
                  </a:lnTo>
                  <a:lnTo>
                    <a:pt x="38" y="99"/>
                  </a:lnTo>
                  <a:lnTo>
                    <a:pt x="34" y="106"/>
                  </a:lnTo>
                  <a:lnTo>
                    <a:pt x="32" y="114"/>
                  </a:lnTo>
                  <a:lnTo>
                    <a:pt x="31" y="120"/>
                  </a:lnTo>
                  <a:lnTo>
                    <a:pt x="29" y="127"/>
                  </a:lnTo>
                  <a:lnTo>
                    <a:pt x="27" y="133"/>
                  </a:lnTo>
                  <a:lnTo>
                    <a:pt x="27" y="141"/>
                  </a:lnTo>
                  <a:lnTo>
                    <a:pt x="25" y="148"/>
                  </a:lnTo>
                  <a:lnTo>
                    <a:pt x="25" y="156"/>
                  </a:lnTo>
                  <a:lnTo>
                    <a:pt x="23" y="163"/>
                  </a:lnTo>
                  <a:lnTo>
                    <a:pt x="21" y="171"/>
                  </a:lnTo>
                  <a:lnTo>
                    <a:pt x="19" y="179"/>
                  </a:lnTo>
                  <a:lnTo>
                    <a:pt x="19" y="186"/>
                  </a:lnTo>
                  <a:lnTo>
                    <a:pt x="19" y="194"/>
                  </a:lnTo>
                  <a:lnTo>
                    <a:pt x="17" y="201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3" y="238"/>
                  </a:lnTo>
                  <a:lnTo>
                    <a:pt x="13" y="247"/>
                  </a:lnTo>
                  <a:lnTo>
                    <a:pt x="13" y="255"/>
                  </a:lnTo>
                  <a:lnTo>
                    <a:pt x="12" y="262"/>
                  </a:lnTo>
                  <a:lnTo>
                    <a:pt x="12" y="270"/>
                  </a:lnTo>
                  <a:lnTo>
                    <a:pt x="12" y="277"/>
                  </a:lnTo>
                  <a:lnTo>
                    <a:pt x="12" y="285"/>
                  </a:lnTo>
                  <a:lnTo>
                    <a:pt x="12" y="293"/>
                  </a:lnTo>
                  <a:lnTo>
                    <a:pt x="12" y="300"/>
                  </a:lnTo>
                  <a:lnTo>
                    <a:pt x="12" y="308"/>
                  </a:lnTo>
                  <a:lnTo>
                    <a:pt x="10" y="315"/>
                  </a:lnTo>
                  <a:lnTo>
                    <a:pt x="10" y="325"/>
                  </a:lnTo>
                  <a:lnTo>
                    <a:pt x="10" y="333"/>
                  </a:lnTo>
                  <a:lnTo>
                    <a:pt x="10" y="340"/>
                  </a:lnTo>
                  <a:lnTo>
                    <a:pt x="10" y="348"/>
                  </a:lnTo>
                  <a:lnTo>
                    <a:pt x="8" y="355"/>
                  </a:lnTo>
                  <a:lnTo>
                    <a:pt x="8" y="363"/>
                  </a:lnTo>
                  <a:lnTo>
                    <a:pt x="8" y="372"/>
                  </a:lnTo>
                  <a:lnTo>
                    <a:pt x="8" y="378"/>
                  </a:lnTo>
                  <a:lnTo>
                    <a:pt x="6" y="386"/>
                  </a:lnTo>
                  <a:lnTo>
                    <a:pt x="6" y="393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4" y="418"/>
                  </a:lnTo>
                  <a:lnTo>
                    <a:pt x="4" y="426"/>
                  </a:lnTo>
                  <a:lnTo>
                    <a:pt x="2" y="433"/>
                  </a:lnTo>
                  <a:lnTo>
                    <a:pt x="2" y="441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79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0" y="504"/>
                  </a:lnTo>
                  <a:lnTo>
                    <a:pt x="0" y="513"/>
                  </a:lnTo>
                  <a:lnTo>
                    <a:pt x="2" y="523"/>
                  </a:lnTo>
                  <a:lnTo>
                    <a:pt x="2" y="530"/>
                  </a:lnTo>
                  <a:lnTo>
                    <a:pt x="2" y="540"/>
                  </a:lnTo>
                  <a:lnTo>
                    <a:pt x="2" y="547"/>
                  </a:lnTo>
                  <a:lnTo>
                    <a:pt x="2" y="557"/>
                  </a:lnTo>
                  <a:lnTo>
                    <a:pt x="2" y="564"/>
                  </a:lnTo>
                  <a:lnTo>
                    <a:pt x="2" y="572"/>
                  </a:lnTo>
                  <a:lnTo>
                    <a:pt x="2" y="578"/>
                  </a:lnTo>
                  <a:lnTo>
                    <a:pt x="4" y="584"/>
                  </a:lnTo>
                  <a:lnTo>
                    <a:pt x="13" y="585"/>
                  </a:lnTo>
                  <a:lnTo>
                    <a:pt x="23" y="589"/>
                  </a:lnTo>
                  <a:lnTo>
                    <a:pt x="32" y="591"/>
                  </a:lnTo>
                  <a:lnTo>
                    <a:pt x="42" y="595"/>
                  </a:lnTo>
                  <a:lnTo>
                    <a:pt x="48" y="584"/>
                  </a:lnTo>
                  <a:lnTo>
                    <a:pt x="53" y="574"/>
                  </a:lnTo>
                  <a:lnTo>
                    <a:pt x="59" y="564"/>
                  </a:lnTo>
                  <a:lnTo>
                    <a:pt x="65" y="555"/>
                  </a:lnTo>
                  <a:lnTo>
                    <a:pt x="70" y="545"/>
                  </a:lnTo>
                  <a:lnTo>
                    <a:pt x="74" y="536"/>
                  </a:lnTo>
                  <a:lnTo>
                    <a:pt x="78" y="526"/>
                  </a:lnTo>
                  <a:lnTo>
                    <a:pt x="84" y="517"/>
                  </a:lnTo>
                  <a:lnTo>
                    <a:pt x="86" y="511"/>
                  </a:lnTo>
                  <a:lnTo>
                    <a:pt x="88" y="506"/>
                  </a:lnTo>
                  <a:lnTo>
                    <a:pt x="91" y="500"/>
                  </a:lnTo>
                  <a:lnTo>
                    <a:pt x="93" y="496"/>
                  </a:lnTo>
                  <a:lnTo>
                    <a:pt x="97" y="485"/>
                  </a:lnTo>
                  <a:lnTo>
                    <a:pt x="103" y="475"/>
                  </a:lnTo>
                  <a:lnTo>
                    <a:pt x="107" y="466"/>
                  </a:lnTo>
                  <a:lnTo>
                    <a:pt x="112" y="456"/>
                  </a:lnTo>
                  <a:lnTo>
                    <a:pt x="116" y="447"/>
                  </a:lnTo>
                  <a:lnTo>
                    <a:pt x="122" y="437"/>
                  </a:lnTo>
                  <a:lnTo>
                    <a:pt x="124" y="431"/>
                  </a:lnTo>
                  <a:lnTo>
                    <a:pt x="126" y="426"/>
                  </a:lnTo>
                  <a:lnTo>
                    <a:pt x="128" y="420"/>
                  </a:lnTo>
                  <a:lnTo>
                    <a:pt x="131" y="416"/>
                  </a:lnTo>
                  <a:lnTo>
                    <a:pt x="133" y="411"/>
                  </a:lnTo>
                  <a:lnTo>
                    <a:pt x="135" y="405"/>
                  </a:lnTo>
                  <a:lnTo>
                    <a:pt x="137" y="399"/>
                  </a:lnTo>
                  <a:lnTo>
                    <a:pt x="139" y="395"/>
                  </a:lnTo>
                  <a:lnTo>
                    <a:pt x="143" y="384"/>
                  </a:lnTo>
                  <a:lnTo>
                    <a:pt x="148" y="376"/>
                  </a:lnTo>
                  <a:lnTo>
                    <a:pt x="152" y="365"/>
                  </a:lnTo>
                  <a:lnTo>
                    <a:pt x="158" y="355"/>
                  </a:lnTo>
                  <a:lnTo>
                    <a:pt x="160" y="350"/>
                  </a:lnTo>
                  <a:lnTo>
                    <a:pt x="162" y="344"/>
                  </a:lnTo>
                  <a:lnTo>
                    <a:pt x="164" y="340"/>
                  </a:lnTo>
                  <a:lnTo>
                    <a:pt x="166" y="334"/>
                  </a:lnTo>
                  <a:lnTo>
                    <a:pt x="171" y="325"/>
                  </a:lnTo>
                  <a:lnTo>
                    <a:pt x="177" y="315"/>
                  </a:lnTo>
                  <a:lnTo>
                    <a:pt x="183" y="304"/>
                  </a:lnTo>
                  <a:lnTo>
                    <a:pt x="188" y="295"/>
                  </a:lnTo>
                  <a:lnTo>
                    <a:pt x="194" y="285"/>
                  </a:lnTo>
                  <a:lnTo>
                    <a:pt x="200" y="276"/>
                  </a:lnTo>
                  <a:lnTo>
                    <a:pt x="194" y="266"/>
                  </a:lnTo>
                  <a:lnTo>
                    <a:pt x="192" y="258"/>
                  </a:lnTo>
                  <a:lnTo>
                    <a:pt x="186" y="249"/>
                  </a:lnTo>
                  <a:lnTo>
                    <a:pt x="185" y="239"/>
                  </a:lnTo>
                  <a:lnTo>
                    <a:pt x="179" y="232"/>
                  </a:lnTo>
                  <a:lnTo>
                    <a:pt x="177" y="222"/>
                  </a:lnTo>
                  <a:lnTo>
                    <a:pt x="171" y="215"/>
                  </a:lnTo>
                  <a:lnTo>
                    <a:pt x="169" y="205"/>
                  </a:lnTo>
                  <a:lnTo>
                    <a:pt x="164" y="198"/>
                  </a:lnTo>
                  <a:lnTo>
                    <a:pt x="160" y="190"/>
                  </a:lnTo>
                  <a:lnTo>
                    <a:pt x="156" y="180"/>
                  </a:lnTo>
                  <a:lnTo>
                    <a:pt x="154" y="173"/>
                  </a:lnTo>
                  <a:lnTo>
                    <a:pt x="150" y="163"/>
                  </a:lnTo>
                  <a:lnTo>
                    <a:pt x="147" y="156"/>
                  </a:lnTo>
                  <a:lnTo>
                    <a:pt x="143" y="146"/>
                  </a:lnTo>
                  <a:lnTo>
                    <a:pt x="141" y="139"/>
                  </a:lnTo>
                  <a:lnTo>
                    <a:pt x="137" y="129"/>
                  </a:lnTo>
                  <a:lnTo>
                    <a:pt x="133" y="122"/>
                  </a:lnTo>
                  <a:lnTo>
                    <a:pt x="129" y="114"/>
                  </a:lnTo>
                  <a:lnTo>
                    <a:pt x="126" y="104"/>
                  </a:lnTo>
                  <a:lnTo>
                    <a:pt x="122" y="97"/>
                  </a:lnTo>
                  <a:lnTo>
                    <a:pt x="120" y="87"/>
                  </a:lnTo>
                  <a:lnTo>
                    <a:pt x="116" y="80"/>
                  </a:lnTo>
                  <a:lnTo>
                    <a:pt x="114" y="70"/>
                  </a:lnTo>
                  <a:lnTo>
                    <a:pt x="110" y="61"/>
                  </a:lnTo>
                  <a:lnTo>
                    <a:pt x="107" y="53"/>
                  </a:lnTo>
                  <a:lnTo>
                    <a:pt x="105" y="44"/>
                  </a:lnTo>
                  <a:lnTo>
                    <a:pt x="101" y="36"/>
                  </a:lnTo>
                  <a:lnTo>
                    <a:pt x="99" y="27"/>
                  </a:lnTo>
                  <a:lnTo>
                    <a:pt x="97" y="17"/>
                  </a:lnTo>
                  <a:lnTo>
                    <a:pt x="95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1" name="Freeform 63"/>
            <p:cNvSpPr>
              <a:spLocks/>
            </p:cNvSpPr>
            <p:nvPr/>
          </p:nvSpPr>
          <p:spPr bwMode="auto">
            <a:xfrm>
              <a:off x="2268" y="2105"/>
              <a:ext cx="12" cy="50"/>
            </a:xfrm>
            <a:custGeom>
              <a:avLst/>
              <a:gdLst>
                <a:gd name="T0" fmla="*/ 0 w 25"/>
                <a:gd name="T1" fmla="*/ 0 h 99"/>
                <a:gd name="T2" fmla="*/ 0 w 25"/>
                <a:gd name="T3" fmla="*/ 1 h 99"/>
                <a:gd name="T4" fmla="*/ 0 w 25"/>
                <a:gd name="T5" fmla="*/ 1 h 99"/>
                <a:gd name="T6" fmla="*/ 0 w 25"/>
                <a:gd name="T7" fmla="*/ 1 h 99"/>
                <a:gd name="T8" fmla="*/ 0 w 25"/>
                <a:gd name="T9" fmla="*/ 1 h 99"/>
                <a:gd name="T10" fmla="*/ 0 w 25"/>
                <a:gd name="T11" fmla="*/ 1 h 99"/>
                <a:gd name="T12" fmla="*/ 0 w 25"/>
                <a:gd name="T13" fmla="*/ 1 h 99"/>
                <a:gd name="T14" fmla="*/ 0 w 25"/>
                <a:gd name="T15" fmla="*/ 1 h 99"/>
                <a:gd name="T16" fmla="*/ 0 w 25"/>
                <a:gd name="T17" fmla="*/ 1 h 99"/>
                <a:gd name="T18" fmla="*/ 0 w 25"/>
                <a:gd name="T19" fmla="*/ 1 h 99"/>
                <a:gd name="T20" fmla="*/ 0 w 25"/>
                <a:gd name="T21" fmla="*/ 1 h 99"/>
                <a:gd name="T22" fmla="*/ 0 w 25"/>
                <a:gd name="T23" fmla="*/ 1 h 99"/>
                <a:gd name="T24" fmla="*/ 0 w 25"/>
                <a:gd name="T25" fmla="*/ 1 h 99"/>
                <a:gd name="T26" fmla="*/ 0 w 25"/>
                <a:gd name="T27" fmla="*/ 1 h 99"/>
                <a:gd name="T28" fmla="*/ 0 w 25"/>
                <a:gd name="T29" fmla="*/ 1 h 99"/>
                <a:gd name="T30" fmla="*/ 0 w 25"/>
                <a:gd name="T31" fmla="*/ 1 h 99"/>
                <a:gd name="T32" fmla="*/ 0 w 25"/>
                <a:gd name="T33" fmla="*/ 1 h 99"/>
                <a:gd name="T34" fmla="*/ 0 w 25"/>
                <a:gd name="T35" fmla="*/ 1 h 99"/>
                <a:gd name="T36" fmla="*/ 0 w 25"/>
                <a:gd name="T37" fmla="*/ 1 h 99"/>
                <a:gd name="T38" fmla="*/ 0 w 25"/>
                <a:gd name="T39" fmla="*/ 1 h 99"/>
                <a:gd name="T40" fmla="*/ 0 w 25"/>
                <a:gd name="T41" fmla="*/ 1 h 99"/>
                <a:gd name="T42" fmla="*/ 0 w 25"/>
                <a:gd name="T43" fmla="*/ 1 h 99"/>
                <a:gd name="T44" fmla="*/ 0 w 25"/>
                <a:gd name="T45" fmla="*/ 1 h 99"/>
                <a:gd name="T46" fmla="*/ 0 w 25"/>
                <a:gd name="T47" fmla="*/ 1 h 99"/>
                <a:gd name="T48" fmla="*/ 0 w 25"/>
                <a:gd name="T49" fmla="*/ 1 h 99"/>
                <a:gd name="T50" fmla="*/ 0 w 25"/>
                <a:gd name="T51" fmla="*/ 1 h 99"/>
                <a:gd name="T52" fmla="*/ 0 w 25"/>
                <a:gd name="T53" fmla="*/ 1 h 99"/>
                <a:gd name="T54" fmla="*/ 0 w 25"/>
                <a:gd name="T55" fmla="*/ 1 h 99"/>
                <a:gd name="T56" fmla="*/ 0 w 25"/>
                <a:gd name="T57" fmla="*/ 1 h 99"/>
                <a:gd name="T58" fmla="*/ 0 w 25"/>
                <a:gd name="T59" fmla="*/ 1 h 99"/>
                <a:gd name="T60" fmla="*/ 0 w 25"/>
                <a:gd name="T61" fmla="*/ 1 h 99"/>
                <a:gd name="T62" fmla="*/ 0 w 25"/>
                <a:gd name="T63" fmla="*/ 1 h 99"/>
                <a:gd name="T64" fmla="*/ 0 w 25"/>
                <a:gd name="T65" fmla="*/ 0 h 99"/>
                <a:gd name="T66" fmla="*/ 0 w 25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99"/>
                <a:gd name="T104" fmla="*/ 25 w 25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99">
                  <a:moveTo>
                    <a:pt x="15" y="0"/>
                  </a:moveTo>
                  <a:lnTo>
                    <a:pt x="9" y="3"/>
                  </a:lnTo>
                  <a:lnTo>
                    <a:pt x="7" y="9"/>
                  </a:lnTo>
                  <a:lnTo>
                    <a:pt x="4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9" y="66"/>
                  </a:lnTo>
                  <a:lnTo>
                    <a:pt x="11" y="59"/>
                  </a:lnTo>
                  <a:lnTo>
                    <a:pt x="15" y="53"/>
                  </a:lnTo>
                  <a:lnTo>
                    <a:pt x="19" y="47"/>
                  </a:lnTo>
                  <a:lnTo>
                    <a:pt x="21" y="42"/>
                  </a:lnTo>
                  <a:lnTo>
                    <a:pt x="23" y="34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2" name="Freeform 64"/>
            <p:cNvSpPr>
              <a:spLocks/>
            </p:cNvSpPr>
            <p:nvPr/>
          </p:nvSpPr>
          <p:spPr bwMode="auto">
            <a:xfrm>
              <a:off x="2910" y="1816"/>
              <a:ext cx="169" cy="80"/>
            </a:xfrm>
            <a:custGeom>
              <a:avLst/>
              <a:gdLst>
                <a:gd name="T0" fmla="*/ 1 w 336"/>
                <a:gd name="T1" fmla="*/ 0 h 159"/>
                <a:gd name="T2" fmla="*/ 1 w 336"/>
                <a:gd name="T3" fmla="*/ 1 h 159"/>
                <a:gd name="T4" fmla="*/ 1 w 336"/>
                <a:gd name="T5" fmla="*/ 1 h 159"/>
                <a:gd name="T6" fmla="*/ 1 w 336"/>
                <a:gd name="T7" fmla="*/ 1 h 159"/>
                <a:gd name="T8" fmla="*/ 1 w 336"/>
                <a:gd name="T9" fmla="*/ 1 h 159"/>
                <a:gd name="T10" fmla="*/ 1 w 336"/>
                <a:gd name="T11" fmla="*/ 1 h 159"/>
                <a:gd name="T12" fmla="*/ 1 w 336"/>
                <a:gd name="T13" fmla="*/ 1 h 159"/>
                <a:gd name="T14" fmla="*/ 1 w 336"/>
                <a:gd name="T15" fmla="*/ 1 h 159"/>
                <a:gd name="T16" fmla="*/ 1 w 336"/>
                <a:gd name="T17" fmla="*/ 1 h 159"/>
                <a:gd name="T18" fmla="*/ 1 w 336"/>
                <a:gd name="T19" fmla="*/ 1 h 159"/>
                <a:gd name="T20" fmla="*/ 1 w 336"/>
                <a:gd name="T21" fmla="*/ 1 h 159"/>
                <a:gd name="T22" fmla="*/ 1 w 336"/>
                <a:gd name="T23" fmla="*/ 1 h 159"/>
                <a:gd name="T24" fmla="*/ 1 w 336"/>
                <a:gd name="T25" fmla="*/ 1 h 159"/>
                <a:gd name="T26" fmla="*/ 1 w 336"/>
                <a:gd name="T27" fmla="*/ 1 h 159"/>
                <a:gd name="T28" fmla="*/ 1 w 336"/>
                <a:gd name="T29" fmla="*/ 1 h 159"/>
                <a:gd name="T30" fmla="*/ 1 w 336"/>
                <a:gd name="T31" fmla="*/ 1 h 159"/>
                <a:gd name="T32" fmla="*/ 1 w 336"/>
                <a:gd name="T33" fmla="*/ 1 h 159"/>
                <a:gd name="T34" fmla="*/ 1 w 336"/>
                <a:gd name="T35" fmla="*/ 1 h 159"/>
                <a:gd name="T36" fmla="*/ 1 w 336"/>
                <a:gd name="T37" fmla="*/ 1 h 159"/>
                <a:gd name="T38" fmla="*/ 1 w 336"/>
                <a:gd name="T39" fmla="*/ 1 h 159"/>
                <a:gd name="T40" fmla="*/ 1 w 336"/>
                <a:gd name="T41" fmla="*/ 1 h 159"/>
                <a:gd name="T42" fmla="*/ 1 w 336"/>
                <a:gd name="T43" fmla="*/ 1 h 159"/>
                <a:gd name="T44" fmla="*/ 1 w 336"/>
                <a:gd name="T45" fmla="*/ 1 h 159"/>
                <a:gd name="T46" fmla="*/ 1 w 336"/>
                <a:gd name="T47" fmla="*/ 1 h 159"/>
                <a:gd name="T48" fmla="*/ 1 w 336"/>
                <a:gd name="T49" fmla="*/ 1 h 159"/>
                <a:gd name="T50" fmla="*/ 1 w 336"/>
                <a:gd name="T51" fmla="*/ 1 h 159"/>
                <a:gd name="T52" fmla="*/ 1 w 336"/>
                <a:gd name="T53" fmla="*/ 1 h 159"/>
                <a:gd name="T54" fmla="*/ 1 w 336"/>
                <a:gd name="T55" fmla="*/ 1 h 159"/>
                <a:gd name="T56" fmla="*/ 1 w 336"/>
                <a:gd name="T57" fmla="*/ 1 h 159"/>
                <a:gd name="T58" fmla="*/ 1 w 336"/>
                <a:gd name="T59" fmla="*/ 1 h 159"/>
                <a:gd name="T60" fmla="*/ 1 w 336"/>
                <a:gd name="T61" fmla="*/ 1 h 159"/>
                <a:gd name="T62" fmla="*/ 1 w 336"/>
                <a:gd name="T63" fmla="*/ 1 h 159"/>
                <a:gd name="T64" fmla="*/ 1 w 336"/>
                <a:gd name="T65" fmla="*/ 1 h 159"/>
                <a:gd name="T66" fmla="*/ 1 w 336"/>
                <a:gd name="T67" fmla="*/ 1 h 159"/>
                <a:gd name="T68" fmla="*/ 1 w 336"/>
                <a:gd name="T69" fmla="*/ 1 h 159"/>
                <a:gd name="T70" fmla="*/ 1 w 336"/>
                <a:gd name="T71" fmla="*/ 1 h 159"/>
                <a:gd name="T72" fmla="*/ 1 w 336"/>
                <a:gd name="T73" fmla="*/ 1 h 159"/>
                <a:gd name="T74" fmla="*/ 1 w 336"/>
                <a:gd name="T75" fmla="*/ 1 h 159"/>
                <a:gd name="T76" fmla="*/ 1 w 336"/>
                <a:gd name="T77" fmla="*/ 1 h 159"/>
                <a:gd name="T78" fmla="*/ 1 w 336"/>
                <a:gd name="T79" fmla="*/ 1 h 159"/>
                <a:gd name="T80" fmla="*/ 1 w 336"/>
                <a:gd name="T81" fmla="*/ 1 h 159"/>
                <a:gd name="T82" fmla="*/ 1 w 336"/>
                <a:gd name="T83" fmla="*/ 1 h 159"/>
                <a:gd name="T84" fmla="*/ 1 w 336"/>
                <a:gd name="T85" fmla="*/ 1 h 159"/>
                <a:gd name="T86" fmla="*/ 1 w 336"/>
                <a:gd name="T87" fmla="*/ 1 h 159"/>
                <a:gd name="T88" fmla="*/ 1 w 336"/>
                <a:gd name="T89" fmla="*/ 1 h 159"/>
                <a:gd name="T90" fmla="*/ 1 w 336"/>
                <a:gd name="T91" fmla="*/ 1 h 159"/>
                <a:gd name="T92" fmla="*/ 1 w 336"/>
                <a:gd name="T93" fmla="*/ 1 h 159"/>
                <a:gd name="T94" fmla="*/ 1 w 336"/>
                <a:gd name="T95" fmla="*/ 1 h 159"/>
                <a:gd name="T96" fmla="*/ 1 w 336"/>
                <a:gd name="T97" fmla="*/ 1 h 159"/>
                <a:gd name="T98" fmla="*/ 1 w 336"/>
                <a:gd name="T99" fmla="*/ 1 h 159"/>
                <a:gd name="T100" fmla="*/ 1 w 336"/>
                <a:gd name="T101" fmla="*/ 1 h 159"/>
                <a:gd name="T102" fmla="*/ 1 w 336"/>
                <a:gd name="T103" fmla="*/ 1 h 159"/>
                <a:gd name="T104" fmla="*/ 1 w 336"/>
                <a:gd name="T105" fmla="*/ 1 h 159"/>
                <a:gd name="T106" fmla="*/ 1 w 336"/>
                <a:gd name="T107" fmla="*/ 1 h 159"/>
                <a:gd name="T108" fmla="*/ 1 w 336"/>
                <a:gd name="T109" fmla="*/ 1 h 159"/>
                <a:gd name="T110" fmla="*/ 1 w 336"/>
                <a:gd name="T111" fmla="*/ 1 h 159"/>
                <a:gd name="T112" fmla="*/ 1 w 336"/>
                <a:gd name="T113" fmla="*/ 1 h 159"/>
                <a:gd name="T114" fmla="*/ 1 w 336"/>
                <a:gd name="T115" fmla="*/ 1 h 159"/>
                <a:gd name="T116" fmla="*/ 1 w 336"/>
                <a:gd name="T117" fmla="*/ 1 h 159"/>
                <a:gd name="T118" fmla="*/ 1 w 336"/>
                <a:gd name="T119" fmla="*/ 1 h 159"/>
                <a:gd name="T120" fmla="*/ 1 w 336"/>
                <a:gd name="T121" fmla="*/ 0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159"/>
                <a:gd name="T185" fmla="*/ 336 w 336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159">
                  <a:moveTo>
                    <a:pt x="327" y="0"/>
                  </a:moveTo>
                  <a:lnTo>
                    <a:pt x="321" y="0"/>
                  </a:lnTo>
                  <a:lnTo>
                    <a:pt x="315" y="0"/>
                  </a:lnTo>
                  <a:lnTo>
                    <a:pt x="310" y="2"/>
                  </a:lnTo>
                  <a:lnTo>
                    <a:pt x="304" y="2"/>
                  </a:lnTo>
                  <a:lnTo>
                    <a:pt x="298" y="2"/>
                  </a:lnTo>
                  <a:lnTo>
                    <a:pt x="294" y="4"/>
                  </a:lnTo>
                  <a:lnTo>
                    <a:pt x="289" y="4"/>
                  </a:lnTo>
                  <a:lnTo>
                    <a:pt x="283" y="5"/>
                  </a:lnTo>
                  <a:lnTo>
                    <a:pt x="277" y="5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2" y="9"/>
                  </a:lnTo>
                  <a:lnTo>
                    <a:pt x="256" y="9"/>
                  </a:lnTo>
                  <a:lnTo>
                    <a:pt x="253" y="9"/>
                  </a:lnTo>
                  <a:lnTo>
                    <a:pt x="247" y="11"/>
                  </a:lnTo>
                  <a:lnTo>
                    <a:pt x="241" y="13"/>
                  </a:lnTo>
                  <a:lnTo>
                    <a:pt x="236" y="13"/>
                  </a:lnTo>
                  <a:lnTo>
                    <a:pt x="230" y="15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5" y="17"/>
                  </a:lnTo>
                  <a:lnTo>
                    <a:pt x="209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6"/>
                  </a:lnTo>
                  <a:lnTo>
                    <a:pt x="169" y="28"/>
                  </a:lnTo>
                  <a:lnTo>
                    <a:pt x="159" y="32"/>
                  </a:lnTo>
                  <a:lnTo>
                    <a:pt x="154" y="34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39" y="38"/>
                  </a:lnTo>
                  <a:lnTo>
                    <a:pt x="127" y="42"/>
                  </a:lnTo>
                  <a:lnTo>
                    <a:pt x="120" y="45"/>
                  </a:lnTo>
                  <a:lnTo>
                    <a:pt x="108" y="49"/>
                  </a:lnTo>
                  <a:lnTo>
                    <a:pt x="99" y="55"/>
                  </a:lnTo>
                  <a:lnTo>
                    <a:pt x="89" y="59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1" y="72"/>
                  </a:lnTo>
                  <a:lnTo>
                    <a:pt x="51" y="78"/>
                  </a:lnTo>
                  <a:lnTo>
                    <a:pt x="44" y="83"/>
                  </a:lnTo>
                  <a:lnTo>
                    <a:pt x="34" y="89"/>
                  </a:lnTo>
                  <a:lnTo>
                    <a:pt x="25" y="97"/>
                  </a:lnTo>
                  <a:lnTo>
                    <a:pt x="17" y="102"/>
                  </a:lnTo>
                  <a:lnTo>
                    <a:pt x="7" y="112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6" y="158"/>
                  </a:lnTo>
                  <a:lnTo>
                    <a:pt x="11" y="156"/>
                  </a:lnTo>
                  <a:lnTo>
                    <a:pt x="17" y="154"/>
                  </a:lnTo>
                  <a:lnTo>
                    <a:pt x="23" y="152"/>
                  </a:lnTo>
                  <a:lnTo>
                    <a:pt x="28" y="148"/>
                  </a:lnTo>
                  <a:lnTo>
                    <a:pt x="34" y="146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53" y="133"/>
                  </a:lnTo>
                  <a:lnTo>
                    <a:pt x="64" y="127"/>
                  </a:lnTo>
                  <a:lnTo>
                    <a:pt x="68" y="123"/>
                  </a:lnTo>
                  <a:lnTo>
                    <a:pt x="74" y="120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95" y="104"/>
                  </a:lnTo>
                  <a:lnTo>
                    <a:pt x="104" y="99"/>
                  </a:lnTo>
                  <a:lnTo>
                    <a:pt x="110" y="95"/>
                  </a:lnTo>
                  <a:lnTo>
                    <a:pt x="114" y="93"/>
                  </a:lnTo>
                  <a:lnTo>
                    <a:pt x="120" y="89"/>
                  </a:lnTo>
                  <a:lnTo>
                    <a:pt x="125" y="87"/>
                  </a:lnTo>
                  <a:lnTo>
                    <a:pt x="129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63" y="80"/>
                  </a:lnTo>
                  <a:lnTo>
                    <a:pt x="171" y="82"/>
                  </a:lnTo>
                  <a:lnTo>
                    <a:pt x="179" y="76"/>
                  </a:lnTo>
                  <a:lnTo>
                    <a:pt x="188" y="72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3" y="64"/>
                  </a:lnTo>
                  <a:lnTo>
                    <a:pt x="209" y="64"/>
                  </a:lnTo>
                  <a:lnTo>
                    <a:pt x="218" y="61"/>
                  </a:lnTo>
                  <a:lnTo>
                    <a:pt x="228" y="57"/>
                  </a:lnTo>
                  <a:lnTo>
                    <a:pt x="234" y="55"/>
                  </a:lnTo>
                  <a:lnTo>
                    <a:pt x="239" y="55"/>
                  </a:lnTo>
                  <a:lnTo>
                    <a:pt x="245" y="53"/>
                  </a:lnTo>
                  <a:lnTo>
                    <a:pt x="251" y="53"/>
                  </a:lnTo>
                  <a:lnTo>
                    <a:pt x="255" y="51"/>
                  </a:lnTo>
                  <a:lnTo>
                    <a:pt x="260" y="51"/>
                  </a:lnTo>
                  <a:lnTo>
                    <a:pt x="266" y="49"/>
                  </a:lnTo>
                  <a:lnTo>
                    <a:pt x="272" y="49"/>
                  </a:lnTo>
                  <a:lnTo>
                    <a:pt x="275" y="49"/>
                  </a:lnTo>
                  <a:lnTo>
                    <a:pt x="281" y="47"/>
                  </a:lnTo>
                  <a:lnTo>
                    <a:pt x="287" y="47"/>
                  </a:lnTo>
                  <a:lnTo>
                    <a:pt x="293" y="47"/>
                  </a:lnTo>
                  <a:lnTo>
                    <a:pt x="296" y="47"/>
                  </a:lnTo>
                  <a:lnTo>
                    <a:pt x="302" y="45"/>
                  </a:lnTo>
                  <a:lnTo>
                    <a:pt x="308" y="45"/>
                  </a:lnTo>
                  <a:lnTo>
                    <a:pt x="313" y="45"/>
                  </a:lnTo>
                  <a:lnTo>
                    <a:pt x="319" y="44"/>
                  </a:lnTo>
                  <a:lnTo>
                    <a:pt x="325" y="44"/>
                  </a:lnTo>
                  <a:lnTo>
                    <a:pt x="331" y="44"/>
                  </a:lnTo>
                  <a:lnTo>
                    <a:pt x="336" y="44"/>
                  </a:lnTo>
                  <a:lnTo>
                    <a:pt x="334" y="36"/>
                  </a:lnTo>
                  <a:lnTo>
                    <a:pt x="334" y="30"/>
                  </a:lnTo>
                  <a:lnTo>
                    <a:pt x="334" y="25"/>
                  </a:lnTo>
                  <a:lnTo>
                    <a:pt x="332" y="19"/>
                  </a:lnTo>
                  <a:lnTo>
                    <a:pt x="331" y="11"/>
                  </a:lnTo>
                  <a:lnTo>
                    <a:pt x="331" y="5"/>
                  </a:lnTo>
                  <a:lnTo>
                    <a:pt x="329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3" name="Freeform 65"/>
            <p:cNvSpPr>
              <a:spLocks/>
            </p:cNvSpPr>
            <p:nvPr/>
          </p:nvSpPr>
          <p:spPr bwMode="auto">
            <a:xfrm>
              <a:off x="3119" y="1825"/>
              <a:ext cx="201" cy="162"/>
            </a:xfrm>
            <a:custGeom>
              <a:avLst/>
              <a:gdLst>
                <a:gd name="T0" fmla="*/ 0 w 403"/>
                <a:gd name="T1" fmla="*/ 1 h 323"/>
                <a:gd name="T2" fmla="*/ 0 w 403"/>
                <a:gd name="T3" fmla="*/ 1 h 323"/>
                <a:gd name="T4" fmla="*/ 0 w 403"/>
                <a:gd name="T5" fmla="*/ 1 h 323"/>
                <a:gd name="T6" fmla="*/ 0 w 403"/>
                <a:gd name="T7" fmla="*/ 1 h 323"/>
                <a:gd name="T8" fmla="*/ 0 w 403"/>
                <a:gd name="T9" fmla="*/ 1 h 323"/>
                <a:gd name="T10" fmla="*/ 0 w 403"/>
                <a:gd name="T11" fmla="*/ 1 h 323"/>
                <a:gd name="T12" fmla="*/ 0 w 403"/>
                <a:gd name="T13" fmla="*/ 1 h 323"/>
                <a:gd name="T14" fmla="*/ 0 w 403"/>
                <a:gd name="T15" fmla="*/ 1 h 323"/>
                <a:gd name="T16" fmla="*/ 0 w 403"/>
                <a:gd name="T17" fmla="*/ 1 h 323"/>
                <a:gd name="T18" fmla="*/ 0 w 403"/>
                <a:gd name="T19" fmla="*/ 1 h 323"/>
                <a:gd name="T20" fmla="*/ 0 w 403"/>
                <a:gd name="T21" fmla="*/ 1 h 323"/>
                <a:gd name="T22" fmla="*/ 0 w 403"/>
                <a:gd name="T23" fmla="*/ 1 h 323"/>
                <a:gd name="T24" fmla="*/ 0 w 403"/>
                <a:gd name="T25" fmla="*/ 1 h 323"/>
                <a:gd name="T26" fmla="*/ 0 w 403"/>
                <a:gd name="T27" fmla="*/ 1 h 323"/>
                <a:gd name="T28" fmla="*/ 0 w 403"/>
                <a:gd name="T29" fmla="*/ 1 h 323"/>
                <a:gd name="T30" fmla="*/ 0 w 403"/>
                <a:gd name="T31" fmla="*/ 1 h 323"/>
                <a:gd name="T32" fmla="*/ 0 w 403"/>
                <a:gd name="T33" fmla="*/ 1 h 323"/>
                <a:gd name="T34" fmla="*/ 0 w 403"/>
                <a:gd name="T35" fmla="*/ 1 h 323"/>
                <a:gd name="T36" fmla="*/ 0 w 403"/>
                <a:gd name="T37" fmla="*/ 1 h 323"/>
                <a:gd name="T38" fmla="*/ 0 w 403"/>
                <a:gd name="T39" fmla="*/ 1 h 323"/>
                <a:gd name="T40" fmla="*/ 0 w 403"/>
                <a:gd name="T41" fmla="*/ 1 h 323"/>
                <a:gd name="T42" fmla="*/ 0 w 403"/>
                <a:gd name="T43" fmla="*/ 1 h 323"/>
                <a:gd name="T44" fmla="*/ 0 w 403"/>
                <a:gd name="T45" fmla="*/ 1 h 323"/>
                <a:gd name="T46" fmla="*/ 0 w 403"/>
                <a:gd name="T47" fmla="*/ 1 h 323"/>
                <a:gd name="T48" fmla="*/ 0 w 403"/>
                <a:gd name="T49" fmla="*/ 1 h 323"/>
                <a:gd name="T50" fmla="*/ 0 w 403"/>
                <a:gd name="T51" fmla="*/ 1 h 323"/>
                <a:gd name="T52" fmla="*/ 0 w 403"/>
                <a:gd name="T53" fmla="*/ 1 h 323"/>
                <a:gd name="T54" fmla="*/ 0 w 403"/>
                <a:gd name="T55" fmla="*/ 1 h 323"/>
                <a:gd name="T56" fmla="*/ 0 w 403"/>
                <a:gd name="T57" fmla="*/ 1 h 323"/>
                <a:gd name="T58" fmla="*/ 0 w 403"/>
                <a:gd name="T59" fmla="*/ 1 h 323"/>
                <a:gd name="T60" fmla="*/ 0 w 403"/>
                <a:gd name="T61" fmla="*/ 1 h 323"/>
                <a:gd name="T62" fmla="*/ 0 w 403"/>
                <a:gd name="T63" fmla="*/ 1 h 323"/>
                <a:gd name="T64" fmla="*/ 0 w 403"/>
                <a:gd name="T65" fmla="*/ 1 h 323"/>
                <a:gd name="T66" fmla="*/ 0 w 403"/>
                <a:gd name="T67" fmla="*/ 1 h 323"/>
                <a:gd name="T68" fmla="*/ 0 w 403"/>
                <a:gd name="T69" fmla="*/ 1 h 323"/>
                <a:gd name="T70" fmla="*/ 0 w 403"/>
                <a:gd name="T71" fmla="*/ 1 h 323"/>
                <a:gd name="T72" fmla="*/ 0 w 403"/>
                <a:gd name="T73" fmla="*/ 1 h 323"/>
                <a:gd name="T74" fmla="*/ 0 w 403"/>
                <a:gd name="T75" fmla="*/ 1 h 323"/>
                <a:gd name="T76" fmla="*/ 0 w 403"/>
                <a:gd name="T77" fmla="*/ 1 h 323"/>
                <a:gd name="T78" fmla="*/ 0 w 403"/>
                <a:gd name="T79" fmla="*/ 1 h 323"/>
                <a:gd name="T80" fmla="*/ 0 w 403"/>
                <a:gd name="T81" fmla="*/ 1 h 323"/>
                <a:gd name="T82" fmla="*/ 0 w 403"/>
                <a:gd name="T83" fmla="*/ 1 h 323"/>
                <a:gd name="T84" fmla="*/ 0 w 403"/>
                <a:gd name="T85" fmla="*/ 1 h 323"/>
                <a:gd name="T86" fmla="*/ 0 w 403"/>
                <a:gd name="T87" fmla="*/ 1 h 323"/>
                <a:gd name="T88" fmla="*/ 0 w 403"/>
                <a:gd name="T89" fmla="*/ 1 h 323"/>
                <a:gd name="T90" fmla="*/ 0 w 403"/>
                <a:gd name="T91" fmla="*/ 1 h 323"/>
                <a:gd name="T92" fmla="*/ 0 w 403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323"/>
                <a:gd name="T143" fmla="*/ 403 w 403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323">
                  <a:moveTo>
                    <a:pt x="21" y="0"/>
                  </a:moveTo>
                  <a:lnTo>
                    <a:pt x="19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6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3" y="46"/>
                  </a:lnTo>
                  <a:lnTo>
                    <a:pt x="19" y="47"/>
                  </a:lnTo>
                  <a:lnTo>
                    <a:pt x="27" y="49"/>
                  </a:lnTo>
                  <a:lnTo>
                    <a:pt x="32" y="51"/>
                  </a:lnTo>
                  <a:lnTo>
                    <a:pt x="40" y="53"/>
                  </a:lnTo>
                  <a:lnTo>
                    <a:pt x="46" y="55"/>
                  </a:lnTo>
                  <a:lnTo>
                    <a:pt x="53" y="59"/>
                  </a:lnTo>
                  <a:lnTo>
                    <a:pt x="59" y="61"/>
                  </a:lnTo>
                  <a:lnTo>
                    <a:pt x="67" y="63"/>
                  </a:lnTo>
                  <a:lnTo>
                    <a:pt x="72" y="66"/>
                  </a:lnTo>
                  <a:lnTo>
                    <a:pt x="80" y="68"/>
                  </a:lnTo>
                  <a:lnTo>
                    <a:pt x="88" y="72"/>
                  </a:lnTo>
                  <a:lnTo>
                    <a:pt x="93" y="74"/>
                  </a:lnTo>
                  <a:lnTo>
                    <a:pt x="99" y="78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20" y="87"/>
                  </a:lnTo>
                  <a:lnTo>
                    <a:pt x="126" y="91"/>
                  </a:lnTo>
                  <a:lnTo>
                    <a:pt x="133" y="95"/>
                  </a:lnTo>
                  <a:lnTo>
                    <a:pt x="139" y="99"/>
                  </a:lnTo>
                  <a:lnTo>
                    <a:pt x="145" y="103"/>
                  </a:lnTo>
                  <a:lnTo>
                    <a:pt x="152" y="106"/>
                  </a:lnTo>
                  <a:lnTo>
                    <a:pt x="158" y="110"/>
                  </a:lnTo>
                  <a:lnTo>
                    <a:pt x="164" y="114"/>
                  </a:lnTo>
                  <a:lnTo>
                    <a:pt x="169" y="118"/>
                  </a:lnTo>
                  <a:lnTo>
                    <a:pt x="175" y="122"/>
                  </a:lnTo>
                  <a:lnTo>
                    <a:pt x="183" y="127"/>
                  </a:lnTo>
                  <a:lnTo>
                    <a:pt x="188" y="131"/>
                  </a:lnTo>
                  <a:lnTo>
                    <a:pt x="194" y="137"/>
                  </a:lnTo>
                  <a:lnTo>
                    <a:pt x="202" y="141"/>
                  </a:lnTo>
                  <a:lnTo>
                    <a:pt x="207" y="144"/>
                  </a:lnTo>
                  <a:lnTo>
                    <a:pt x="213" y="148"/>
                  </a:lnTo>
                  <a:lnTo>
                    <a:pt x="219" y="154"/>
                  </a:lnTo>
                  <a:lnTo>
                    <a:pt x="224" y="158"/>
                  </a:lnTo>
                  <a:lnTo>
                    <a:pt x="230" y="163"/>
                  </a:lnTo>
                  <a:lnTo>
                    <a:pt x="236" y="167"/>
                  </a:lnTo>
                  <a:lnTo>
                    <a:pt x="242" y="173"/>
                  </a:lnTo>
                  <a:lnTo>
                    <a:pt x="247" y="179"/>
                  </a:lnTo>
                  <a:lnTo>
                    <a:pt x="253" y="184"/>
                  </a:lnTo>
                  <a:lnTo>
                    <a:pt x="259" y="188"/>
                  </a:lnTo>
                  <a:lnTo>
                    <a:pt x="264" y="194"/>
                  </a:lnTo>
                  <a:lnTo>
                    <a:pt x="270" y="200"/>
                  </a:lnTo>
                  <a:lnTo>
                    <a:pt x="276" y="205"/>
                  </a:lnTo>
                  <a:lnTo>
                    <a:pt x="281" y="211"/>
                  </a:lnTo>
                  <a:lnTo>
                    <a:pt x="287" y="217"/>
                  </a:lnTo>
                  <a:lnTo>
                    <a:pt x="293" y="222"/>
                  </a:lnTo>
                  <a:lnTo>
                    <a:pt x="299" y="228"/>
                  </a:lnTo>
                  <a:lnTo>
                    <a:pt x="302" y="232"/>
                  </a:lnTo>
                  <a:lnTo>
                    <a:pt x="308" y="238"/>
                  </a:lnTo>
                  <a:lnTo>
                    <a:pt x="314" y="243"/>
                  </a:lnTo>
                  <a:lnTo>
                    <a:pt x="319" y="249"/>
                  </a:lnTo>
                  <a:lnTo>
                    <a:pt x="323" y="255"/>
                  </a:lnTo>
                  <a:lnTo>
                    <a:pt x="327" y="260"/>
                  </a:lnTo>
                  <a:lnTo>
                    <a:pt x="333" y="266"/>
                  </a:lnTo>
                  <a:lnTo>
                    <a:pt x="338" y="274"/>
                  </a:lnTo>
                  <a:lnTo>
                    <a:pt x="344" y="279"/>
                  </a:lnTo>
                  <a:lnTo>
                    <a:pt x="348" y="285"/>
                  </a:lnTo>
                  <a:lnTo>
                    <a:pt x="354" y="291"/>
                  </a:lnTo>
                  <a:lnTo>
                    <a:pt x="357" y="298"/>
                  </a:lnTo>
                  <a:lnTo>
                    <a:pt x="363" y="304"/>
                  </a:lnTo>
                  <a:lnTo>
                    <a:pt x="367" y="310"/>
                  </a:lnTo>
                  <a:lnTo>
                    <a:pt x="373" y="315"/>
                  </a:lnTo>
                  <a:lnTo>
                    <a:pt x="378" y="323"/>
                  </a:lnTo>
                  <a:lnTo>
                    <a:pt x="384" y="315"/>
                  </a:lnTo>
                  <a:lnTo>
                    <a:pt x="390" y="310"/>
                  </a:lnTo>
                  <a:lnTo>
                    <a:pt x="395" y="304"/>
                  </a:lnTo>
                  <a:lnTo>
                    <a:pt x="403" y="298"/>
                  </a:lnTo>
                  <a:lnTo>
                    <a:pt x="399" y="291"/>
                  </a:lnTo>
                  <a:lnTo>
                    <a:pt x="395" y="283"/>
                  </a:lnTo>
                  <a:lnTo>
                    <a:pt x="390" y="276"/>
                  </a:lnTo>
                  <a:lnTo>
                    <a:pt x="388" y="270"/>
                  </a:lnTo>
                  <a:lnTo>
                    <a:pt x="382" y="262"/>
                  </a:lnTo>
                  <a:lnTo>
                    <a:pt x="378" y="257"/>
                  </a:lnTo>
                  <a:lnTo>
                    <a:pt x="373" y="249"/>
                  </a:lnTo>
                  <a:lnTo>
                    <a:pt x="369" y="243"/>
                  </a:lnTo>
                  <a:lnTo>
                    <a:pt x="363" y="238"/>
                  </a:lnTo>
                  <a:lnTo>
                    <a:pt x="359" y="230"/>
                  </a:lnTo>
                  <a:lnTo>
                    <a:pt x="354" y="224"/>
                  </a:lnTo>
                  <a:lnTo>
                    <a:pt x="350" y="219"/>
                  </a:lnTo>
                  <a:lnTo>
                    <a:pt x="344" y="213"/>
                  </a:lnTo>
                  <a:lnTo>
                    <a:pt x="338" y="207"/>
                  </a:lnTo>
                  <a:lnTo>
                    <a:pt x="335" y="201"/>
                  </a:lnTo>
                  <a:lnTo>
                    <a:pt x="329" y="196"/>
                  </a:lnTo>
                  <a:lnTo>
                    <a:pt x="323" y="188"/>
                  </a:lnTo>
                  <a:lnTo>
                    <a:pt x="319" y="182"/>
                  </a:lnTo>
                  <a:lnTo>
                    <a:pt x="314" y="177"/>
                  </a:lnTo>
                  <a:lnTo>
                    <a:pt x="308" y="171"/>
                  </a:lnTo>
                  <a:lnTo>
                    <a:pt x="302" y="165"/>
                  </a:lnTo>
                  <a:lnTo>
                    <a:pt x="297" y="160"/>
                  </a:lnTo>
                  <a:lnTo>
                    <a:pt x="291" y="154"/>
                  </a:lnTo>
                  <a:lnTo>
                    <a:pt x="285" y="150"/>
                  </a:lnTo>
                  <a:lnTo>
                    <a:pt x="278" y="144"/>
                  </a:lnTo>
                  <a:lnTo>
                    <a:pt x="272" y="139"/>
                  </a:lnTo>
                  <a:lnTo>
                    <a:pt x="266" y="135"/>
                  </a:lnTo>
                  <a:lnTo>
                    <a:pt x="261" y="129"/>
                  </a:lnTo>
                  <a:lnTo>
                    <a:pt x="253" y="123"/>
                  </a:lnTo>
                  <a:lnTo>
                    <a:pt x="247" y="120"/>
                  </a:lnTo>
                  <a:lnTo>
                    <a:pt x="242" y="114"/>
                  </a:lnTo>
                  <a:lnTo>
                    <a:pt x="236" y="110"/>
                  </a:lnTo>
                  <a:lnTo>
                    <a:pt x="228" y="104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9" y="91"/>
                  </a:lnTo>
                  <a:lnTo>
                    <a:pt x="202" y="85"/>
                  </a:lnTo>
                  <a:lnTo>
                    <a:pt x="196" y="82"/>
                  </a:lnTo>
                  <a:lnTo>
                    <a:pt x="188" y="78"/>
                  </a:lnTo>
                  <a:lnTo>
                    <a:pt x="183" y="74"/>
                  </a:lnTo>
                  <a:lnTo>
                    <a:pt x="175" y="68"/>
                  </a:lnTo>
                  <a:lnTo>
                    <a:pt x="169" y="65"/>
                  </a:lnTo>
                  <a:lnTo>
                    <a:pt x="164" y="61"/>
                  </a:lnTo>
                  <a:lnTo>
                    <a:pt x="156" y="57"/>
                  </a:lnTo>
                  <a:lnTo>
                    <a:pt x="148" y="55"/>
                  </a:lnTo>
                  <a:lnTo>
                    <a:pt x="143" y="51"/>
                  </a:lnTo>
                  <a:lnTo>
                    <a:pt x="135" y="47"/>
                  </a:lnTo>
                  <a:lnTo>
                    <a:pt x="129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8" y="32"/>
                  </a:lnTo>
                  <a:lnTo>
                    <a:pt x="103" y="30"/>
                  </a:lnTo>
                  <a:lnTo>
                    <a:pt x="95" y="27"/>
                  </a:lnTo>
                  <a:lnTo>
                    <a:pt x="88" y="25"/>
                  </a:lnTo>
                  <a:lnTo>
                    <a:pt x="82" y="21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4" name="Freeform 66"/>
            <p:cNvSpPr>
              <a:spLocks/>
            </p:cNvSpPr>
            <p:nvPr/>
          </p:nvSpPr>
          <p:spPr bwMode="auto">
            <a:xfrm>
              <a:off x="2730" y="1564"/>
              <a:ext cx="142" cy="101"/>
            </a:xfrm>
            <a:custGeom>
              <a:avLst/>
              <a:gdLst>
                <a:gd name="T0" fmla="*/ 0 w 285"/>
                <a:gd name="T1" fmla="*/ 0 h 204"/>
                <a:gd name="T2" fmla="*/ 0 w 285"/>
                <a:gd name="T3" fmla="*/ 0 h 204"/>
                <a:gd name="T4" fmla="*/ 0 w 285"/>
                <a:gd name="T5" fmla="*/ 0 h 204"/>
                <a:gd name="T6" fmla="*/ 0 w 285"/>
                <a:gd name="T7" fmla="*/ 0 h 204"/>
                <a:gd name="T8" fmla="*/ 0 w 285"/>
                <a:gd name="T9" fmla="*/ 0 h 204"/>
                <a:gd name="T10" fmla="*/ 0 w 285"/>
                <a:gd name="T11" fmla="*/ 0 h 204"/>
                <a:gd name="T12" fmla="*/ 0 w 285"/>
                <a:gd name="T13" fmla="*/ 0 h 204"/>
                <a:gd name="T14" fmla="*/ 0 w 285"/>
                <a:gd name="T15" fmla="*/ 0 h 204"/>
                <a:gd name="T16" fmla="*/ 0 w 285"/>
                <a:gd name="T17" fmla="*/ 0 h 204"/>
                <a:gd name="T18" fmla="*/ 0 w 285"/>
                <a:gd name="T19" fmla="*/ 0 h 204"/>
                <a:gd name="T20" fmla="*/ 0 w 285"/>
                <a:gd name="T21" fmla="*/ 0 h 204"/>
                <a:gd name="T22" fmla="*/ 0 w 285"/>
                <a:gd name="T23" fmla="*/ 0 h 204"/>
                <a:gd name="T24" fmla="*/ 0 w 285"/>
                <a:gd name="T25" fmla="*/ 0 h 204"/>
                <a:gd name="T26" fmla="*/ 0 w 285"/>
                <a:gd name="T27" fmla="*/ 0 h 204"/>
                <a:gd name="T28" fmla="*/ 0 w 285"/>
                <a:gd name="T29" fmla="*/ 0 h 204"/>
                <a:gd name="T30" fmla="*/ 0 w 285"/>
                <a:gd name="T31" fmla="*/ 0 h 204"/>
                <a:gd name="T32" fmla="*/ 0 w 285"/>
                <a:gd name="T33" fmla="*/ 0 h 204"/>
                <a:gd name="T34" fmla="*/ 0 w 285"/>
                <a:gd name="T35" fmla="*/ 0 h 204"/>
                <a:gd name="T36" fmla="*/ 0 w 285"/>
                <a:gd name="T37" fmla="*/ 0 h 204"/>
                <a:gd name="T38" fmla="*/ 0 w 285"/>
                <a:gd name="T39" fmla="*/ 0 h 204"/>
                <a:gd name="T40" fmla="*/ 0 w 285"/>
                <a:gd name="T41" fmla="*/ 0 h 204"/>
                <a:gd name="T42" fmla="*/ 0 w 285"/>
                <a:gd name="T43" fmla="*/ 0 h 204"/>
                <a:gd name="T44" fmla="*/ 0 w 285"/>
                <a:gd name="T45" fmla="*/ 0 h 204"/>
                <a:gd name="T46" fmla="*/ 0 w 285"/>
                <a:gd name="T47" fmla="*/ 0 h 204"/>
                <a:gd name="T48" fmla="*/ 0 w 285"/>
                <a:gd name="T49" fmla="*/ 0 h 204"/>
                <a:gd name="T50" fmla="*/ 0 w 285"/>
                <a:gd name="T51" fmla="*/ 0 h 204"/>
                <a:gd name="T52" fmla="*/ 0 w 285"/>
                <a:gd name="T53" fmla="*/ 0 h 204"/>
                <a:gd name="T54" fmla="*/ 0 w 285"/>
                <a:gd name="T55" fmla="*/ 0 h 204"/>
                <a:gd name="T56" fmla="*/ 0 w 285"/>
                <a:gd name="T57" fmla="*/ 0 h 204"/>
                <a:gd name="T58" fmla="*/ 0 w 285"/>
                <a:gd name="T59" fmla="*/ 0 h 204"/>
                <a:gd name="T60" fmla="*/ 0 w 285"/>
                <a:gd name="T61" fmla="*/ 0 h 204"/>
                <a:gd name="T62" fmla="*/ 0 w 285"/>
                <a:gd name="T63" fmla="*/ 0 h 204"/>
                <a:gd name="T64" fmla="*/ 0 w 285"/>
                <a:gd name="T65" fmla="*/ 0 h 204"/>
                <a:gd name="T66" fmla="*/ 0 w 285"/>
                <a:gd name="T67" fmla="*/ 0 h 204"/>
                <a:gd name="T68" fmla="*/ 0 w 285"/>
                <a:gd name="T69" fmla="*/ 0 h 204"/>
                <a:gd name="T70" fmla="*/ 0 w 285"/>
                <a:gd name="T71" fmla="*/ 0 h 204"/>
                <a:gd name="T72" fmla="*/ 0 w 285"/>
                <a:gd name="T73" fmla="*/ 0 h 204"/>
                <a:gd name="T74" fmla="*/ 0 w 285"/>
                <a:gd name="T75" fmla="*/ 0 h 204"/>
                <a:gd name="T76" fmla="*/ 0 w 285"/>
                <a:gd name="T77" fmla="*/ 0 h 204"/>
                <a:gd name="T78" fmla="*/ 0 w 285"/>
                <a:gd name="T79" fmla="*/ 0 h 204"/>
                <a:gd name="T80" fmla="*/ 0 w 285"/>
                <a:gd name="T81" fmla="*/ 0 h 204"/>
                <a:gd name="T82" fmla="*/ 0 w 285"/>
                <a:gd name="T83" fmla="*/ 0 h 204"/>
                <a:gd name="T84" fmla="*/ 0 w 285"/>
                <a:gd name="T85" fmla="*/ 0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5"/>
                <a:gd name="T130" fmla="*/ 0 h 204"/>
                <a:gd name="T131" fmla="*/ 285 w 28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5" h="204">
                  <a:moveTo>
                    <a:pt x="271" y="0"/>
                  </a:moveTo>
                  <a:lnTo>
                    <a:pt x="262" y="2"/>
                  </a:lnTo>
                  <a:lnTo>
                    <a:pt x="252" y="4"/>
                  </a:lnTo>
                  <a:lnTo>
                    <a:pt x="243" y="4"/>
                  </a:lnTo>
                  <a:lnTo>
                    <a:pt x="233" y="8"/>
                  </a:lnTo>
                  <a:lnTo>
                    <a:pt x="222" y="10"/>
                  </a:lnTo>
                  <a:lnTo>
                    <a:pt x="213" y="12"/>
                  </a:lnTo>
                  <a:lnTo>
                    <a:pt x="203" y="15"/>
                  </a:lnTo>
                  <a:lnTo>
                    <a:pt x="194" y="17"/>
                  </a:lnTo>
                  <a:lnTo>
                    <a:pt x="184" y="21"/>
                  </a:lnTo>
                  <a:lnTo>
                    <a:pt x="175" y="23"/>
                  </a:lnTo>
                  <a:lnTo>
                    <a:pt x="165" y="27"/>
                  </a:lnTo>
                  <a:lnTo>
                    <a:pt x="156" y="32"/>
                  </a:lnTo>
                  <a:lnTo>
                    <a:pt x="146" y="34"/>
                  </a:lnTo>
                  <a:lnTo>
                    <a:pt x="137" y="40"/>
                  </a:lnTo>
                  <a:lnTo>
                    <a:pt x="129" y="44"/>
                  </a:lnTo>
                  <a:lnTo>
                    <a:pt x="119" y="50"/>
                  </a:lnTo>
                  <a:lnTo>
                    <a:pt x="110" y="55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5" y="70"/>
                  </a:lnTo>
                  <a:lnTo>
                    <a:pt x="76" y="76"/>
                  </a:lnTo>
                  <a:lnTo>
                    <a:pt x="68" y="84"/>
                  </a:lnTo>
                  <a:lnTo>
                    <a:pt x="60" y="89"/>
                  </a:lnTo>
                  <a:lnTo>
                    <a:pt x="53" y="99"/>
                  </a:lnTo>
                  <a:lnTo>
                    <a:pt x="43" y="105"/>
                  </a:lnTo>
                  <a:lnTo>
                    <a:pt x="38" y="114"/>
                  </a:lnTo>
                  <a:lnTo>
                    <a:pt x="30" y="122"/>
                  </a:lnTo>
                  <a:lnTo>
                    <a:pt x="24" y="131"/>
                  </a:lnTo>
                  <a:lnTo>
                    <a:pt x="17" y="139"/>
                  </a:lnTo>
                  <a:lnTo>
                    <a:pt x="11" y="150"/>
                  </a:lnTo>
                  <a:lnTo>
                    <a:pt x="9" y="154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69"/>
                  </a:lnTo>
                  <a:lnTo>
                    <a:pt x="5" y="173"/>
                  </a:lnTo>
                  <a:lnTo>
                    <a:pt x="13" y="177"/>
                  </a:lnTo>
                  <a:lnTo>
                    <a:pt x="19" y="183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8" y="196"/>
                  </a:lnTo>
                  <a:lnTo>
                    <a:pt x="43" y="200"/>
                  </a:lnTo>
                  <a:lnTo>
                    <a:pt x="51" y="204"/>
                  </a:lnTo>
                  <a:lnTo>
                    <a:pt x="55" y="196"/>
                  </a:lnTo>
                  <a:lnTo>
                    <a:pt x="60" y="188"/>
                  </a:lnTo>
                  <a:lnTo>
                    <a:pt x="68" y="181"/>
                  </a:lnTo>
                  <a:lnTo>
                    <a:pt x="78" y="175"/>
                  </a:lnTo>
                  <a:lnTo>
                    <a:pt x="85" y="167"/>
                  </a:lnTo>
                  <a:lnTo>
                    <a:pt x="97" y="162"/>
                  </a:lnTo>
                  <a:lnTo>
                    <a:pt x="100" y="160"/>
                  </a:lnTo>
                  <a:lnTo>
                    <a:pt x="106" y="156"/>
                  </a:lnTo>
                  <a:lnTo>
                    <a:pt x="112" y="154"/>
                  </a:lnTo>
                  <a:lnTo>
                    <a:pt x="118" y="152"/>
                  </a:lnTo>
                  <a:lnTo>
                    <a:pt x="121" y="150"/>
                  </a:lnTo>
                  <a:lnTo>
                    <a:pt x="127" y="147"/>
                  </a:lnTo>
                  <a:lnTo>
                    <a:pt x="133" y="145"/>
                  </a:lnTo>
                  <a:lnTo>
                    <a:pt x="138" y="143"/>
                  </a:lnTo>
                  <a:lnTo>
                    <a:pt x="144" y="139"/>
                  </a:lnTo>
                  <a:lnTo>
                    <a:pt x="150" y="137"/>
                  </a:lnTo>
                  <a:lnTo>
                    <a:pt x="156" y="135"/>
                  </a:lnTo>
                  <a:lnTo>
                    <a:pt x="163" y="133"/>
                  </a:lnTo>
                  <a:lnTo>
                    <a:pt x="169" y="129"/>
                  </a:lnTo>
                  <a:lnTo>
                    <a:pt x="175" y="127"/>
                  </a:lnTo>
                  <a:lnTo>
                    <a:pt x="180" y="126"/>
                  </a:lnTo>
                  <a:lnTo>
                    <a:pt x="186" y="124"/>
                  </a:lnTo>
                  <a:lnTo>
                    <a:pt x="192" y="120"/>
                  </a:lnTo>
                  <a:lnTo>
                    <a:pt x="197" y="118"/>
                  </a:lnTo>
                  <a:lnTo>
                    <a:pt x="203" y="116"/>
                  </a:lnTo>
                  <a:lnTo>
                    <a:pt x="209" y="114"/>
                  </a:lnTo>
                  <a:lnTo>
                    <a:pt x="218" y="108"/>
                  </a:lnTo>
                  <a:lnTo>
                    <a:pt x="230" y="105"/>
                  </a:lnTo>
                  <a:lnTo>
                    <a:pt x="239" y="99"/>
                  </a:lnTo>
                  <a:lnTo>
                    <a:pt x="249" y="93"/>
                  </a:lnTo>
                  <a:lnTo>
                    <a:pt x="256" y="88"/>
                  </a:lnTo>
                  <a:lnTo>
                    <a:pt x="264" y="82"/>
                  </a:lnTo>
                  <a:lnTo>
                    <a:pt x="270" y="76"/>
                  </a:lnTo>
                  <a:lnTo>
                    <a:pt x="275" y="70"/>
                  </a:lnTo>
                  <a:lnTo>
                    <a:pt x="279" y="63"/>
                  </a:lnTo>
                  <a:lnTo>
                    <a:pt x="283" y="55"/>
                  </a:lnTo>
                  <a:lnTo>
                    <a:pt x="285" y="48"/>
                  </a:lnTo>
                  <a:lnTo>
                    <a:pt x="285" y="40"/>
                  </a:lnTo>
                  <a:lnTo>
                    <a:pt x="285" y="31"/>
                  </a:lnTo>
                  <a:lnTo>
                    <a:pt x="281" y="21"/>
                  </a:lnTo>
                  <a:lnTo>
                    <a:pt x="277" y="1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5" name="Freeform 67"/>
            <p:cNvSpPr>
              <a:spLocks/>
            </p:cNvSpPr>
            <p:nvPr/>
          </p:nvSpPr>
          <p:spPr bwMode="auto">
            <a:xfrm>
              <a:off x="2832" y="1581"/>
              <a:ext cx="230" cy="80"/>
            </a:xfrm>
            <a:custGeom>
              <a:avLst/>
              <a:gdLst>
                <a:gd name="T0" fmla="*/ 1 w 460"/>
                <a:gd name="T1" fmla="*/ 0 h 162"/>
                <a:gd name="T2" fmla="*/ 1 w 460"/>
                <a:gd name="T3" fmla="*/ 0 h 162"/>
                <a:gd name="T4" fmla="*/ 1 w 460"/>
                <a:gd name="T5" fmla="*/ 0 h 162"/>
                <a:gd name="T6" fmla="*/ 1 w 460"/>
                <a:gd name="T7" fmla="*/ 0 h 162"/>
                <a:gd name="T8" fmla="*/ 1 w 460"/>
                <a:gd name="T9" fmla="*/ 0 h 162"/>
                <a:gd name="T10" fmla="*/ 1 w 460"/>
                <a:gd name="T11" fmla="*/ 0 h 162"/>
                <a:gd name="T12" fmla="*/ 1 w 460"/>
                <a:gd name="T13" fmla="*/ 0 h 162"/>
                <a:gd name="T14" fmla="*/ 1 w 460"/>
                <a:gd name="T15" fmla="*/ 0 h 162"/>
                <a:gd name="T16" fmla="*/ 0 w 460"/>
                <a:gd name="T17" fmla="*/ 0 h 162"/>
                <a:gd name="T18" fmla="*/ 1 w 460"/>
                <a:gd name="T19" fmla="*/ 0 h 162"/>
                <a:gd name="T20" fmla="*/ 1 w 460"/>
                <a:gd name="T21" fmla="*/ 0 h 162"/>
                <a:gd name="T22" fmla="*/ 1 w 460"/>
                <a:gd name="T23" fmla="*/ 0 h 162"/>
                <a:gd name="T24" fmla="*/ 1 w 460"/>
                <a:gd name="T25" fmla="*/ 0 h 162"/>
                <a:gd name="T26" fmla="*/ 1 w 460"/>
                <a:gd name="T27" fmla="*/ 0 h 162"/>
                <a:gd name="T28" fmla="*/ 1 w 460"/>
                <a:gd name="T29" fmla="*/ 0 h 162"/>
                <a:gd name="T30" fmla="*/ 1 w 460"/>
                <a:gd name="T31" fmla="*/ 0 h 162"/>
                <a:gd name="T32" fmla="*/ 1 w 460"/>
                <a:gd name="T33" fmla="*/ 0 h 162"/>
                <a:gd name="T34" fmla="*/ 1 w 460"/>
                <a:gd name="T35" fmla="*/ 0 h 162"/>
                <a:gd name="T36" fmla="*/ 1 w 460"/>
                <a:gd name="T37" fmla="*/ 0 h 162"/>
                <a:gd name="T38" fmla="*/ 1 w 460"/>
                <a:gd name="T39" fmla="*/ 0 h 162"/>
                <a:gd name="T40" fmla="*/ 1 w 460"/>
                <a:gd name="T41" fmla="*/ 0 h 162"/>
                <a:gd name="T42" fmla="*/ 1 w 460"/>
                <a:gd name="T43" fmla="*/ 0 h 162"/>
                <a:gd name="T44" fmla="*/ 1 w 460"/>
                <a:gd name="T45" fmla="*/ 0 h 162"/>
                <a:gd name="T46" fmla="*/ 1 w 460"/>
                <a:gd name="T47" fmla="*/ 0 h 162"/>
                <a:gd name="T48" fmla="*/ 1 w 460"/>
                <a:gd name="T49" fmla="*/ 0 h 162"/>
                <a:gd name="T50" fmla="*/ 1 w 460"/>
                <a:gd name="T51" fmla="*/ 0 h 162"/>
                <a:gd name="T52" fmla="*/ 1 w 460"/>
                <a:gd name="T53" fmla="*/ 0 h 162"/>
                <a:gd name="T54" fmla="*/ 1 w 460"/>
                <a:gd name="T55" fmla="*/ 0 h 162"/>
                <a:gd name="T56" fmla="*/ 1 w 460"/>
                <a:gd name="T57" fmla="*/ 0 h 162"/>
                <a:gd name="T58" fmla="*/ 1 w 460"/>
                <a:gd name="T59" fmla="*/ 0 h 162"/>
                <a:gd name="T60" fmla="*/ 1 w 460"/>
                <a:gd name="T61" fmla="*/ 0 h 162"/>
                <a:gd name="T62" fmla="*/ 1 w 460"/>
                <a:gd name="T63" fmla="*/ 0 h 162"/>
                <a:gd name="T64" fmla="*/ 1 w 460"/>
                <a:gd name="T65" fmla="*/ 0 h 162"/>
                <a:gd name="T66" fmla="*/ 1 w 460"/>
                <a:gd name="T67" fmla="*/ 0 h 162"/>
                <a:gd name="T68" fmla="*/ 1 w 460"/>
                <a:gd name="T69" fmla="*/ 0 h 162"/>
                <a:gd name="T70" fmla="*/ 1 w 460"/>
                <a:gd name="T71" fmla="*/ 0 h 162"/>
                <a:gd name="T72" fmla="*/ 1 w 460"/>
                <a:gd name="T73" fmla="*/ 0 h 162"/>
                <a:gd name="T74" fmla="*/ 1 w 460"/>
                <a:gd name="T75" fmla="*/ 0 h 162"/>
                <a:gd name="T76" fmla="*/ 1 w 460"/>
                <a:gd name="T77" fmla="*/ 0 h 162"/>
                <a:gd name="T78" fmla="*/ 1 w 460"/>
                <a:gd name="T79" fmla="*/ 0 h 162"/>
                <a:gd name="T80" fmla="*/ 1 w 460"/>
                <a:gd name="T81" fmla="*/ 0 h 162"/>
                <a:gd name="T82" fmla="*/ 1 w 460"/>
                <a:gd name="T83" fmla="*/ 0 h 162"/>
                <a:gd name="T84" fmla="*/ 1 w 460"/>
                <a:gd name="T85" fmla="*/ 0 h 162"/>
                <a:gd name="T86" fmla="*/ 1 w 460"/>
                <a:gd name="T87" fmla="*/ 0 h 162"/>
                <a:gd name="T88" fmla="*/ 1 w 460"/>
                <a:gd name="T89" fmla="*/ 0 h 162"/>
                <a:gd name="T90" fmla="*/ 1 w 460"/>
                <a:gd name="T91" fmla="*/ 0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0"/>
                <a:gd name="T139" fmla="*/ 0 h 162"/>
                <a:gd name="T140" fmla="*/ 460 w 4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0" h="162">
                  <a:moveTo>
                    <a:pt x="162" y="0"/>
                  </a:moveTo>
                  <a:lnTo>
                    <a:pt x="156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4"/>
                  </a:lnTo>
                  <a:lnTo>
                    <a:pt x="97" y="4"/>
                  </a:lnTo>
                  <a:lnTo>
                    <a:pt x="91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3" y="8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8" y="16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6" y="35"/>
                  </a:lnTo>
                  <a:lnTo>
                    <a:pt x="10" y="42"/>
                  </a:lnTo>
                  <a:lnTo>
                    <a:pt x="11" y="50"/>
                  </a:lnTo>
                  <a:lnTo>
                    <a:pt x="13" y="57"/>
                  </a:lnTo>
                  <a:lnTo>
                    <a:pt x="15" y="67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25" y="84"/>
                  </a:lnTo>
                  <a:lnTo>
                    <a:pt x="32" y="84"/>
                  </a:lnTo>
                  <a:lnTo>
                    <a:pt x="40" y="84"/>
                  </a:lnTo>
                  <a:lnTo>
                    <a:pt x="48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8" y="84"/>
                  </a:lnTo>
                  <a:lnTo>
                    <a:pt x="76" y="84"/>
                  </a:lnTo>
                  <a:lnTo>
                    <a:pt x="84" y="84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6"/>
                  </a:lnTo>
                  <a:lnTo>
                    <a:pt x="112" y="86"/>
                  </a:lnTo>
                  <a:lnTo>
                    <a:pt x="120" y="86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41" y="90"/>
                  </a:lnTo>
                  <a:lnTo>
                    <a:pt x="146" y="92"/>
                  </a:lnTo>
                  <a:lnTo>
                    <a:pt x="154" y="92"/>
                  </a:lnTo>
                  <a:lnTo>
                    <a:pt x="162" y="93"/>
                  </a:lnTo>
                  <a:lnTo>
                    <a:pt x="167" y="93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0" y="99"/>
                  </a:lnTo>
                  <a:lnTo>
                    <a:pt x="196" y="99"/>
                  </a:lnTo>
                  <a:lnTo>
                    <a:pt x="203" y="101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7"/>
                  </a:lnTo>
                  <a:lnTo>
                    <a:pt x="238" y="109"/>
                  </a:lnTo>
                  <a:lnTo>
                    <a:pt x="245" y="111"/>
                  </a:lnTo>
                  <a:lnTo>
                    <a:pt x="251" y="113"/>
                  </a:lnTo>
                  <a:lnTo>
                    <a:pt x="259" y="114"/>
                  </a:lnTo>
                  <a:lnTo>
                    <a:pt x="264" y="114"/>
                  </a:lnTo>
                  <a:lnTo>
                    <a:pt x="272" y="116"/>
                  </a:lnTo>
                  <a:lnTo>
                    <a:pt x="278" y="116"/>
                  </a:lnTo>
                  <a:lnTo>
                    <a:pt x="285" y="120"/>
                  </a:lnTo>
                  <a:lnTo>
                    <a:pt x="291" y="122"/>
                  </a:lnTo>
                  <a:lnTo>
                    <a:pt x="298" y="124"/>
                  </a:lnTo>
                  <a:lnTo>
                    <a:pt x="304" y="124"/>
                  </a:lnTo>
                  <a:lnTo>
                    <a:pt x="312" y="128"/>
                  </a:lnTo>
                  <a:lnTo>
                    <a:pt x="317" y="128"/>
                  </a:lnTo>
                  <a:lnTo>
                    <a:pt x="325" y="130"/>
                  </a:lnTo>
                  <a:lnTo>
                    <a:pt x="331" y="132"/>
                  </a:lnTo>
                  <a:lnTo>
                    <a:pt x="338" y="133"/>
                  </a:lnTo>
                  <a:lnTo>
                    <a:pt x="344" y="135"/>
                  </a:lnTo>
                  <a:lnTo>
                    <a:pt x="352" y="137"/>
                  </a:lnTo>
                  <a:lnTo>
                    <a:pt x="357" y="139"/>
                  </a:lnTo>
                  <a:lnTo>
                    <a:pt x="365" y="141"/>
                  </a:lnTo>
                  <a:lnTo>
                    <a:pt x="371" y="141"/>
                  </a:lnTo>
                  <a:lnTo>
                    <a:pt x="378" y="143"/>
                  </a:lnTo>
                  <a:lnTo>
                    <a:pt x="384" y="145"/>
                  </a:lnTo>
                  <a:lnTo>
                    <a:pt x="392" y="147"/>
                  </a:lnTo>
                  <a:lnTo>
                    <a:pt x="397" y="149"/>
                  </a:lnTo>
                  <a:lnTo>
                    <a:pt x="405" y="151"/>
                  </a:lnTo>
                  <a:lnTo>
                    <a:pt x="411" y="151"/>
                  </a:lnTo>
                  <a:lnTo>
                    <a:pt x="418" y="152"/>
                  </a:lnTo>
                  <a:lnTo>
                    <a:pt x="424" y="154"/>
                  </a:lnTo>
                  <a:lnTo>
                    <a:pt x="432" y="156"/>
                  </a:lnTo>
                  <a:lnTo>
                    <a:pt x="437" y="156"/>
                  </a:lnTo>
                  <a:lnTo>
                    <a:pt x="445" y="158"/>
                  </a:lnTo>
                  <a:lnTo>
                    <a:pt x="452" y="160"/>
                  </a:lnTo>
                  <a:lnTo>
                    <a:pt x="460" y="162"/>
                  </a:lnTo>
                  <a:lnTo>
                    <a:pt x="456" y="152"/>
                  </a:lnTo>
                  <a:lnTo>
                    <a:pt x="454" y="143"/>
                  </a:lnTo>
                  <a:lnTo>
                    <a:pt x="452" y="133"/>
                  </a:lnTo>
                  <a:lnTo>
                    <a:pt x="451" y="124"/>
                  </a:lnTo>
                  <a:lnTo>
                    <a:pt x="449" y="116"/>
                  </a:lnTo>
                  <a:lnTo>
                    <a:pt x="447" y="109"/>
                  </a:lnTo>
                  <a:lnTo>
                    <a:pt x="445" y="99"/>
                  </a:lnTo>
                  <a:lnTo>
                    <a:pt x="443" y="93"/>
                  </a:lnTo>
                  <a:lnTo>
                    <a:pt x="435" y="86"/>
                  </a:lnTo>
                  <a:lnTo>
                    <a:pt x="428" y="80"/>
                  </a:lnTo>
                  <a:lnTo>
                    <a:pt x="420" y="73"/>
                  </a:lnTo>
                  <a:lnTo>
                    <a:pt x="413" y="69"/>
                  </a:lnTo>
                  <a:lnTo>
                    <a:pt x="403" y="63"/>
                  </a:lnTo>
                  <a:lnTo>
                    <a:pt x="395" y="59"/>
                  </a:lnTo>
                  <a:lnTo>
                    <a:pt x="386" y="55"/>
                  </a:lnTo>
                  <a:lnTo>
                    <a:pt x="378" y="52"/>
                  </a:lnTo>
                  <a:lnTo>
                    <a:pt x="369" y="48"/>
                  </a:lnTo>
                  <a:lnTo>
                    <a:pt x="361" y="46"/>
                  </a:lnTo>
                  <a:lnTo>
                    <a:pt x="352" y="42"/>
                  </a:lnTo>
                  <a:lnTo>
                    <a:pt x="344" y="40"/>
                  </a:lnTo>
                  <a:lnTo>
                    <a:pt x="335" y="36"/>
                  </a:lnTo>
                  <a:lnTo>
                    <a:pt x="325" y="36"/>
                  </a:lnTo>
                  <a:lnTo>
                    <a:pt x="316" y="35"/>
                  </a:lnTo>
                  <a:lnTo>
                    <a:pt x="308" y="35"/>
                  </a:lnTo>
                  <a:lnTo>
                    <a:pt x="297" y="31"/>
                  </a:lnTo>
                  <a:lnTo>
                    <a:pt x="289" y="31"/>
                  </a:lnTo>
                  <a:lnTo>
                    <a:pt x="279" y="29"/>
                  </a:lnTo>
                  <a:lnTo>
                    <a:pt x="270" y="27"/>
                  </a:lnTo>
                  <a:lnTo>
                    <a:pt x="260" y="25"/>
                  </a:lnTo>
                  <a:lnTo>
                    <a:pt x="251" y="25"/>
                  </a:lnTo>
                  <a:lnTo>
                    <a:pt x="241" y="23"/>
                  </a:lnTo>
                  <a:lnTo>
                    <a:pt x="234" y="21"/>
                  </a:lnTo>
                  <a:lnTo>
                    <a:pt x="224" y="19"/>
                  </a:lnTo>
                  <a:lnTo>
                    <a:pt x="215" y="17"/>
                  </a:lnTo>
                  <a:lnTo>
                    <a:pt x="205" y="14"/>
                  </a:lnTo>
                  <a:lnTo>
                    <a:pt x="198" y="12"/>
                  </a:lnTo>
                  <a:lnTo>
                    <a:pt x="188" y="10"/>
                  </a:lnTo>
                  <a:lnTo>
                    <a:pt x="179" y="6"/>
                  </a:lnTo>
                  <a:lnTo>
                    <a:pt x="171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6" name="Freeform 68"/>
            <p:cNvSpPr>
              <a:spLocks/>
            </p:cNvSpPr>
            <p:nvPr/>
          </p:nvSpPr>
          <p:spPr bwMode="auto">
            <a:xfrm>
              <a:off x="2717" y="1589"/>
              <a:ext cx="192" cy="124"/>
            </a:xfrm>
            <a:custGeom>
              <a:avLst/>
              <a:gdLst>
                <a:gd name="T0" fmla="*/ 1 w 382"/>
                <a:gd name="T1" fmla="*/ 1 h 248"/>
                <a:gd name="T2" fmla="*/ 1 w 382"/>
                <a:gd name="T3" fmla="*/ 1 h 248"/>
                <a:gd name="T4" fmla="*/ 1 w 382"/>
                <a:gd name="T5" fmla="*/ 1 h 248"/>
                <a:gd name="T6" fmla="*/ 1 w 382"/>
                <a:gd name="T7" fmla="*/ 1 h 248"/>
                <a:gd name="T8" fmla="*/ 1 w 382"/>
                <a:gd name="T9" fmla="*/ 1 h 248"/>
                <a:gd name="T10" fmla="*/ 1 w 382"/>
                <a:gd name="T11" fmla="*/ 1 h 248"/>
                <a:gd name="T12" fmla="*/ 1 w 382"/>
                <a:gd name="T13" fmla="*/ 1 h 248"/>
                <a:gd name="T14" fmla="*/ 1 w 382"/>
                <a:gd name="T15" fmla="*/ 1 h 248"/>
                <a:gd name="T16" fmla="*/ 1 w 382"/>
                <a:gd name="T17" fmla="*/ 1 h 248"/>
                <a:gd name="T18" fmla="*/ 1 w 382"/>
                <a:gd name="T19" fmla="*/ 1 h 248"/>
                <a:gd name="T20" fmla="*/ 1 w 382"/>
                <a:gd name="T21" fmla="*/ 1 h 248"/>
                <a:gd name="T22" fmla="*/ 1 w 382"/>
                <a:gd name="T23" fmla="*/ 1 h 248"/>
                <a:gd name="T24" fmla="*/ 1 w 382"/>
                <a:gd name="T25" fmla="*/ 1 h 248"/>
                <a:gd name="T26" fmla="*/ 1 w 382"/>
                <a:gd name="T27" fmla="*/ 1 h 248"/>
                <a:gd name="T28" fmla="*/ 1 w 382"/>
                <a:gd name="T29" fmla="*/ 1 h 248"/>
                <a:gd name="T30" fmla="*/ 1 w 382"/>
                <a:gd name="T31" fmla="*/ 1 h 248"/>
                <a:gd name="T32" fmla="*/ 1 w 382"/>
                <a:gd name="T33" fmla="*/ 1 h 248"/>
                <a:gd name="T34" fmla="*/ 1 w 382"/>
                <a:gd name="T35" fmla="*/ 1 h 248"/>
                <a:gd name="T36" fmla="*/ 1 w 382"/>
                <a:gd name="T37" fmla="*/ 1 h 248"/>
                <a:gd name="T38" fmla="*/ 1 w 382"/>
                <a:gd name="T39" fmla="*/ 1 h 248"/>
                <a:gd name="T40" fmla="*/ 1 w 382"/>
                <a:gd name="T41" fmla="*/ 1 h 248"/>
                <a:gd name="T42" fmla="*/ 0 w 382"/>
                <a:gd name="T43" fmla="*/ 1 h 248"/>
                <a:gd name="T44" fmla="*/ 1 w 382"/>
                <a:gd name="T45" fmla="*/ 1 h 248"/>
                <a:gd name="T46" fmla="*/ 1 w 382"/>
                <a:gd name="T47" fmla="*/ 1 h 248"/>
                <a:gd name="T48" fmla="*/ 1 w 382"/>
                <a:gd name="T49" fmla="*/ 1 h 248"/>
                <a:gd name="T50" fmla="*/ 1 w 382"/>
                <a:gd name="T51" fmla="*/ 1 h 248"/>
                <a:gd name="T52" fmla="*/ 1 w 382"/>
                <a:gd name="T53" fmla="*/ 1 h 248"/>
                <a:gd name="T54" fmla="*/ 1 w 382"/>
                <a:gd name="T55" fmla="*/ 1 h 248"/>
                <a:gd name="T56" fmla="*/ 1 w 382"/>
                <a:gd name="T57" fmla="*/ 1 h 248"/>
                <a:gd name="T58" fmla="*/ 1 w 382"/>
                <a:gd name="T59" fmla="*/ 1 h 248"/>
                <a:gd name="T60" fmla="*/ 1 w 382"/>
                <a:gd name="T61" fmla="*/ 1 h 248"/>
                <a:gd name="T62" fmla="*/ 1 w 382"/>
                <a:gd name="T63" fmla="*/ 1 h 248"/>
                <a:gd name="T64" fmla="*/ 1 w 382"/>
                <a:gd name="T65" fmla="*/ 1 h 248"/>
                <a:gd name="T66" fmla="*/ 1 w 382"/>
                <a:gd name="T67" fmla="*/ 1 h 248"/>
                <a:gd name="T68" fmla="*/ 1 w 382"/>
                <a:gd name="T69" fmla="*/ 1 h 248"/>
                <a:gd name="T70" fmla="*/ 1 w 382"/>
                <a:gd name="T71" fmla="*/ 1 h 248"/>
                <a:gd name="T72" fmla="*/ 1 w 382"/>
                <a:gd name="T73" fmla="*/ 1 h 248"/>
                <a:gd name="T74" fmla="*/ 1 w 382"/>
                <a:gd name="T75" fmla="*/ 1 h 248"/>
                <a:gd name="T76" fmla="*/ 1 w 382"/>
                <a:gd name="T77" fmla="*/ 1 h 248"/>
                <a:gd name="T78" fmla="*/ 1 w 382"/>
                <a:gd name="T79" fmla="*/ 1 h 248"/>
                <a:gd name="T80" fmla="*/ 1 w 382"/>
                <a:gd name="T81" fmla="*/ 1 h 248"/>
                <a:gd name="T82" fmla="*/ 1 w 382"/>
                <a:gd name="T83" fmla="*/ 1 h 248"/>
                <a:gd name="T84" fmla="*/ 1 w 382"/>
                <a:gd name="T85" fmla="*/ 1 h 248"/>
                <a:gd name="T86" fmla="*/ 1 w 382"/>
                <a:gd name="T87" fmla="*/ 1 h 248"/>
                <a:gd name="T88" fmla="*/ 1 w 382"/>
                <a:gd name="T89" fmla="*/ 1 h 248"/>
                <a:gd name="T90" fmla="*/ 1 w 382"/>
                <a:gd name="T91" fmla="*/ 1 h 248"/>
                <a:gd name="T92" fmla="*/ 1 w 382"/>
                <a:gd name="T93" fmla="*/ 1 h 248"/>
                <a:gd name="T94" fmla="*/ 1 w 382"/>
                <a:gd name="T95" fmla="*/ 1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2"/>
                <a:gd name="T145" fmla="*/ 0 h 248"/>
                <a:gd name="T146" fmla="*/ 382 w 382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2" h="248">
                  <a:moveTo>
                    <a:pt x="365" y="0"/>
                  </a:moveTo>
                  <a:lnTo>
                    <a:pt x="357" y="0"/>
                  </a:lnTo>
                  <a:lnTo>
                    <a:pt x="350" y="2"/>
                  </a:lnTo>
                  <a:lnTo>
                    <a:pt x="344" y="4"/>
                  </a:lnTo>
                  <a:lnTo>
                    <a:pt x="338" y="6"/>
                  </a:lnTo>
                  <a:lnTo>
                    <a:pt x="333" y="8"/>
                  </a:lnTo>
                  <a:lnTo>
                    <a:pt x="325" y="10"/>
                  </a:lnTo>
                  <a:lnTo>
                    <a:pt x="319" y="12"/>
                  </a:lnTo>
                  <a:lnTo>
                    <a:pt x="314" y="14"/>
                  </a:lnTo>
                  <a:lnTo>
                    <a:pt x="308" y="16"/>
                  </a:lnTo>
                  <a:lnTo>
                    <a:pt x="302" y="18"/>
                  </a:lnTo>
                  <a:lnTo>
                    <a:pt x="295" y="19"/>
                  </a:lnTo>
                  <a:lnTo>
                    <a:pt x="289" y="23"/>
                  </a:lnTo>
                  <a:lnTo>
                    <a:pt x="283" y="23"/>
                  </a:lnTo>
                  <a:lnTo>
                    <a:pt x="277" y="25"/>
                  </a:lnTo>
                  <a:lnTo>
                    <a:pt x="272" y="29"/>
                  </a:lnTo>
                  <a:lnTo>
                    <a:pt x="266" y="31"/>
                  </a:lnTo>
                  <a:lnTo>
                    <a:pt x="260" y="33"/>
                  </a:lnTo>
                  <a:lnTo>
                    <a:pt x="255" y="35"/>
                  </a:lnTo>
                  <a:lnTo>
                    <a:pt x="249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2" y="46"/>
                  </a:lnTo>
                  <a:lnTo>
                    <a:pt x="226" y="48"/>
                  </a:lnTo>
                  <a:lnTo>
                    <a:pt x="220" y="52"/>
                  </a:lnTo>
                  <a:lnTo>
                    <a:pt x="215" y="54"/>
                  </a:lnTo>
                  <a:lnTo>
                    <a:pt x="209" y="57"/>
                  </a:lnTo>
                  <a:lnTo>
                    <a:pt x="203" y="59"/>
                  </a:lnTo>
                  <a:lnTo>
                    <a:pt x="198" y="63"/>
                  </a:lnTo>
                  <a:lnTo>
                    <a:pt x="192" y="65"/>
                  </a:lnTo>
                  <a:lnTo>
                    <a:pt x="186" y="69"/>
                  </a:lnTo>
                  <a:lnTo>
                    <a:pt x="181" y="71"/>
                  </a:lnTo>
                  <a:lnTo>
                    <a:pt x="175" y="75"/>
                  </a:lnTo>
                  <a:lnTo>
                    <a:pt x="169" y="78"/>
                  </a:lnTo>
                  <a:lnTo>
                    <a:pt x="163" y="80"/>
                  </a:lnTo>
                  <a:lnTo>
                    <a:pt x="158" y="84"/>
                  </a:lnTo>
                  <a:lnTo>
                    <a:pt x="152" y="86"/>
                  </a:lnTo>
                  <a:lnTo>
                    <a:pt x="146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9" y="99"/>
                  </a:lnTo>
                  <a:lnTo>
                    <a:pt x="124" y="103"/>
                  </a:lnTo>
                  <a:lnTo>
                    <a:pt x="118" y="105"/>
                  </a:lnTo>
                  <a:lnTo>
                    <a:pt x="114" y="109"/>
                  </a:lnTo>
                  <a:lnTo>
                    <a:pt x="108" y="113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1" y="122"/>
                  </a:lnTo>
                  <a:lnTo>
                    <a:pt x="87" y="126"/>
                  </a:lnTo>
                  <a:lnTo>
                    <a:pt x="82" y="130"/>
                  </a:lnTo>
                  <a:lnTo>
                    <a:pt x="76" y="134"/>
                  </a:lnTo>
                  <a:lnTo>
                    <a:pt x="70" y="137"/>
                  </a:lnTo>
                  <a:lnTo>
                    <a:pt x="65" y="141"/>
                  </a:lnTo>
                  <a:lnTo>
                    <a:pt x="59" y="143"/>
                  </a:lnTo>
                  <a:lnTo>
                    <a:pt x="53" y="147"/>
                  </a:lnTo>
                  <a:lnTo>
                    <a:pt x="47" y="151"/>
                  </a:lnTo>
                  <a:lnTo>
                    <a:pt x="44" y="156"/>
                  </a:lnTo>
                  <a:lnTo>
                    <a:pt x="38" y="158"/>
                  </a:lnTo>
                  <a:lnTo>
                    <a:pt x="32" y="164"/>
                  </a:lnTo>
                  <a:lnTo>
                    <a:pt x="27" y="166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9" y="17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4" y="217"/>
                  </a:lnTo>
                  <a:lnTo>
                    <a:pt x="4" y="225"/>
                  </a:lnTo>
                  <a:lnTo>
                    <a:pt x="6" y="232"/>
                  </a:lnTo>
                  <a:lnTo>
                    <a:pt x="8" y="240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21" y="244"/>
                  </a:lnTo>
                  <a:lnTo>
                    <a:pt x="27" y="242"/>
                  </a:lnTo>
                  <a:lnTo>
                    <a:pt x="32" y="240"/>
                  </a:lnTo>
                  <a:lnTo>
                    <a:pt x="38" y="238"/>
                  </a:lnTo>
                  <a:lnTo>
                    <a:pt x="44" y="236"/>
                  </a:lnTo>
                  <a:lnTo>
                    <a:pt x="51" y="234"/>
                  </a:lnTo>
                  <a:lnTo>
                    <a:pt x="57" y="232"/>
                  </a:lnTo>
                  <a:lnTo>
                    <a:pt x="63" y="229"/>
                  </a:lnTo>
                  <a:lnTo>
                    <a:pt x="70" y="227"/>
                  </a:lnTo>
                  <a:lnTo>
                    <a:pt x="76" y="225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5" y="217"/>
                  </a:lnTo>
                  <a:lnTo>
                    <a:pt x="101" y="215"/>
                  </a:lnTo>
                  <a:lnTo>
                    <a:pt x="108" y="213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4" y="204"/>
                  </a:lnTo>
                  <a:lnTo>
                    <a:pt x="131" y="202"/>
                  </a:lnTo>
                  <a:lnTo>
                    <a:pt x="137" y="198"/>
                  </a:lnTo>
                  <a:lnTo>
                    <a:pt x="143" y="196"/>
                  </a:lnTo>
                  <a:lnTo>
                    <a:pt x="148" y="192"/>
                  </a:lnTo>
                  <a:lnTo>
                    <a:pt x="156" y="191"/>
                  </a:lnTo>
                  <a:lnTo>
                    <a:pt x="162" y="187"/>
                  </a:lnTo>
                  <a:lnTo>
                    <a:pt x="167" y="185"/>
                  </a:lnTo>
                  <a:lnTo>
                    <a:pt x="173" y="181"/>
                  </a:lnTo>
                  <a:lnTo>
                    <a:pt x="181" y="179"/>
                  </a:lnTo>
                  <a:lnTo>
                    <a:pt x="186" y="175"/>
                  </a:lnTo>
                  <a:lnTo>
                    <a:pt x="192" y="172"/>
                  </a:lnTo>
                  <a:lnTo>
                    <a:pt x="198" y="170"/>
                  </a:lnTo>
                  <a:lnTo>
                    <a:pt x="205" y="166"/>
                  </a:lnTo>
                  <a:lnTo>
                    <a:pt x="209" y="162"/>
                  </a:lnTo>
                  <a:lnTo>
                    <a:pt x="215" y="158"/>
                  </a:lnTo>
                  <a:lnTo>
                    <a:pt x="220" y="154"/>
                  </a:lnTo>
                  <a:lnTo>
                    <a:pt x="226" y="153"/>
                  </a:lnTo>
                  <a:lnTo>
                    <a:pt x="232" y="149"/>
                  </a:lnTo>
                  <a:lnTo>
                    <a:pt x="238" y="145"/>
                  </a:lnTo>
                  <a:lnTo>
                    <a:pt x="243" y="141"/>
                  </a:lnTo>
                  <a:lnTo>
                    <a:pt x="249" y="137"/>
                  </a:lnTo>
                  <a:lnTo>
                    <a:pt x="255" y="134"/>
                  </a:lnTo>
                  <a:lnTo>
                    <a:pt x="260" y="130"/>
                  </a:lnTo>
                  <a:lnTo>
                    <a:pt x="266" y="126"/>
                  </a:lnTo>
                  <a:lnTo>
                    <a:pt x="272" y="122"/>
                  </a:lnTo>
                  <a:lnTo>
                    <a:pt x="277" y="118"/>
                  </a:lnTo>
                  <a:lnTo>
                    <a:pt x="283" y="115"/>
                  </a:lnTo>
                  <a:lnTo>
                    <a:pt x="289" y="111"/>
                  </a:lnTo>
                  <a:lnTo>
                    <a:pt x="295" y="109"/>
                  </a:lnTo>
                  <a:lnTo>
                    <a:pt x="300" y="105"/>
                  </a:lnTo>
                  <a:lnTo>
                    <a:pt x="306" y="99"/>
                  </a:lnTo>
                  <a:lnTo>
                    <a:pt x="312" y="96"/>
                  </a:lnTo>
                  <a:lnTo>
                    <a:pt x="317" y="92"/>
                  </a:lnTo>
                  <a:lnTo>
                    <a:pt x="321" y="88"/>
                  </a:lnTo>
                  <a:lnTo>
                    <a:pt x="327" y="84"/>
                  </a:lnTo>
                  <a:lnTo>
                    <a:pt x="333" y="80"/>
                  </a:lnTo>
                  <a:lnTo>
                    <a:pt x="338" y="76"/>
                  </a:lnTo>
                  <a:lnTo>
                    <a:pt x="344" y="71"/>
                  </a:lnTo>
                  <a:lnTo>
                    <a:pt x="350" y="67"/>
                  </a:lnTo>
                  <a:lnTo>
                    <a:pt x="355" y="63"/>
                  </a:lnTo>
                  <a:lnTo>
                    <a:pt x="359" y="59"/>
                  </a:lnTo>
                  <a:lnTo>
                    <a:pt x="365" y="54"/>
                  </a:lnTo>
                  <a:lnTo>
                    <a:pt x="371" y="50"/>
                  </a:lnTo>
                  <a:lnTo>
                    <a:pt x="376" y="46"/>
                  </a:lnTo>
                  <a:lnTo>
                    <a:pt x="382" y="42"/>
                  </a:lnTo>
                  <a:lnTo>
                    <a:pt x="380" y="37"/>
                  </a:lnTo>
                  <a:lnTo>
                    <a:pt x="380" y="31"/>
                  </a:lnTo>
                  <a:lnTo>
                    <a:pt x="378" y="25"/>
                  </a:lnTo>
                  <a:lnTo>
                    <a:pt x="376" y="21"/>
                  </a:lnTo>
                  <a:lnTo>
                    <a:pt x="373" y="16"/>
                  </a:lnTo>
                  <a:lnTo>
                    <a:pt x="371" y="12"/>
                  </a:lnTo>
                  <a:lnTo>
                    <a:pt x="367" y="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7" name="Freeform 69"/>
            <p:cNvSpPr>
              <a:spLocks/>
            </p:cNvSpPr>
            <p:nvPr/>
          </p:nvSpPr>
          <p:spPr bwMode="auto">
            <a:xfrm>
              <a:off x="2658" y="1657"/>
              <a:ext cx="29" cy="166"/>
            </a:xfrm>
            <a:custGeom>
              <a:avLst/>
              <a:gdLst>
                <a:gd name="T0" fmla="*/ 0 w 59"/>
                <a:gd name="T1" fmla="*/ 0 h 333"/>
                <a:gd name="T2" fmla="*/ 0 w 59"/>
                <a:gd name="T3" fmla="*/ 0 h 333"/>
                <a:gd name="T4" fmla="*/ 0 w 59"/>
                <a:gd name="T5" fmla="*/ 0 h 333"/>
                <a:gd name="T6" fmla="*/ 0 w 59"/>
                <a:gd name="T7" fmla="*/ 0 h 333"/>
                <a:gd name="T8" fmla="*/ 0 w 59"/>
                <a:gd name="T9" fmla="*/ 0 h 333"/>
                <a:gd name="T10" fmla="*/ 0 w 59"/>
                <a:gd name="T11" fmla="*/ 0 h 333"/>
                <a:gd name="T12" fmla="*/ 0 w 59"/>
                <a:gd name="T13" fmla="*/ 0 h 333"/>
                <a:gd name="T14" fmla="*/ 0 w 59"/>
                <a:gd name="T15" fmla="*/ 0 h 333"/>
                <a:gd name="T16" fmla="*/ 0 w 59"/>
                <a:gd name="T17" fmla="*/ 0 h 333"/>
                <a:gd name="T18" fmla="*/ 0 w 59"/>
                <a:gd name="T19" fmla="*/ 0 h 333"/>
                <a:gd name="T20" fmla="*/ 0 w 59"/>
                <a:gd name="T21" fmla="*/ 0 h 333"/>
                <a:gd name="T22" fmla="*/ 0 w 59"/>
                <a:gd name="T23" fmla="*/ 0 h 333"/>
                <a:gd name="T24" fmla="*/ 0 w 59"/>
                <a:gd name="T25" fmla="*/ 0 h 333"/>
                <a:gd name="T26" fmla="*/ 0 w 59"/>
                <a:gd name="T27" fmla="*/ 0 h 333"/>
                <a:gd name="T28" fmla="*/ 0 w 59"/>
                <a:gd name="T29" fmla="*/ 0 h 333"/>
                <a:gd name="T30" fmla="*/ 0 w 59"/>
                <a:gd name="T31" fmla="*/ 0 h 333"/>
                <a:gd name="T32" fmla="*/ 0 w 59"/>
                <a:gd name="T33" fmla="*/ 0 h 333"/>
                <a:gd name="T34" fmla="*/ 0 w 59"/>
                <a:gd name="T35" fmla="*/ 0 h 333"/>
                <a:gd name="T36" fmla="*/ 0 w 59"/>
                <a:gd name="T37" fmla="*/ 0 h 333"/>
                <a:gd name="T38" fmla="*/ 0 w 59"/>
                <a:gd name="T39" fmla="*/ 0 h 333"/>
                <a:gd name="T40" fmla="*/ 0 w 59"/>
                <a:gd name="T41" fmla="*/ 0 h 333"/>
                <a:gd name="T42" fmla="*/ 0 w 59"/>
                <a:gd name="T43" fmla="*/ 0 h 333"/>
                <a:gd name="T44" fmla="*/ 0 w 59"/>
                <a:gd name="T45" fmla="*/ 0 h 333"/>
                <a:gd name="T46" fmla="*/ 0 w 59"/>
                <a:gd name="T47" fmla="*/ 0 h 333"/>
                <a:gd name="T48" fmla="*/ 0 w 59"/>
                <a:gd name="T49" fmla="*/ 0 h 333"/>
                <a:gd name="T50" fmla="*/ 0 w 59"/>
                <a:gd name="T51" fmla="*/ 0 h 333"/>
                <a:gd name="T52" fmla="*/ 0 w 59"/>
                <a:gd name="T53" fmla="*/ 0 h 333"/>
                <a:gd name="T54" fmla="*/ 0 w 59"/>
                <a:gd name="T55" fmla="*/ 0 h 333"/>
                <a:gd name="T56" fmla="*/ 0 w 59"/>
                <a:gd name="T57" fmla="*/ 0 h 333"/>
                <a:gd name="T58" fmla="*/ 0 w 59"/>
                <a:gd name="T59" fmla="*/ 0 h 333"/>
                <a:gd name="T60" fmla="*/ 0 w 59"/>
                <a:gd name="T61" fmla="*/ 0 h 333"/>
                <a:gd name="T62" fmla="*/ 0 w 59"/>
                <a:gd name="T63" fmla="*/ 0 h 333"/>
                <a:gd name="T64" fmla="*/ 0 w 59"/>
                <a:gd name="T65" fmla="*/ 0 h 333"/>
                <a:gd name="T66" fmla="*/ 0 w 59"/>
                <a:gd name="T67" fmla="*/ 0 h 333"/>
                <a:gd name="T68" fmla="*/ 0 w 59"/>
                <a:gd name="T69" fmla="*/ 0 h 333"/>
                <a:gd name="T70" fmla="*/ 0 w 59"/>
                <a:gd name="T71" fmla="*/ 0 h 333"/>
                <a:gd name="T72" fmla="*/ 0 w 59"/>
                <a:gd name="T73" fmla="*/ 0 h 333"/>
                <a:gd name="T74" fmla="*/ 0 w 59"/>
                <a:gd name="T75" fmla="*/ 0 h 333"/>
                <a:gd name="T76" fmla="*/ 0 w 59"/>
                <a:gd name="T77" fmla="*/ 0 h 333"/>
                <a:gd name="T78" fmla="*/ 0 w 59"/>
                <a:gd name="T79" fmla="*/ 0 h 333"/>
                <a:gd name="T80" fmla="*/ 0 w 59"/>
                <a:gd name="T81" fmla="*/ 0 h 333"/>
                <a:gd name="T82" fmla="*/ 0 w 59"/>
                <a:gd name="T83" fmla="*/ 0 h 333"/>
                <a:gd name="T84" fmla="*/ 0 w 59"/>
                <a:gd name="T85" fmla="*/ 0 h 333"/>
                <a:gd name="T86" fmla="*/ 0 w 59"/>
                <a:gd name="T87" fmla="*/ 0 h 333"/>
                <a:gd name="T88" fmla="*/ 0 w 59"/>
                <a:gd name="T89" fmla="*/ 0 h 333"/>
                <a:gd name="T90" fmla="*/ 0 w 59"/>
                <a:gd name="T91" fmla="*/ 0 h 333"/>
                <a:gd name="T92" fmla="*/ 0 w 59"/>
                <a:gd name="T93" fmla="*/ 0 h 333"/>
                <a:gd name="T94" fmla="*/ 0 w 59"/>
                <a:gd name="T95" fmla="*/ 0 h 3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"/>
                <a:gd name="T145" fmla="*/ 0 h 333"/>
                <a:gd name="T146" fmla="*/ 59 w 59"/>
                <a:gd name="T147" fmla="*/ 333 h 3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" h="333">
                  <a:moveTo>
                    <a:pt x="34" y="0"/>
                  </a:moveTo>
                  <a:lnTo>
                    <a:pt x="29" y="8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10" y="48"/>
                  </a:lnTo>
                  <a:lnTo>
                    <a:pt x="8" y="57"/>
                  </a:lnTo>
                  <a:lnTo>
                    <a:pt x="6" y="67"/>
                  </a:lnTo>
                  <a:lnTo>
                    <a:pt x="2" y="75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2" y="179"/>
                  </a:lnTo>
                  <a:lnTo>
                    <a:pt x="2" y="185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6"/>
                  </a:lnTo>
                  <a:lnTo>
                    <a:pt x="6" y="211"/>
                  </a:lnTo>
                  <a:lnTo>
                    <a:pt x="6" y="215"/>
                  </a:lnTo>
                  <a:lnTo>
                    <a:pt x="6" y="221"/>
                  </a:lnTo>
                  <a:lnTo>
                    <a:pt x="8" y="227"/>
                  </a:lnTo>
                  <a:lnTo>
                    <a:pt x="8" y="232"/>
                  </a:lnTo>
                  <a:lnTo>
                    <a:pt x="10" y="242"/>
                  </a:lnTo>
                  <a:lnTo>
                    <a:pt x="10" y="251"/>
                  </a:lnTo>
                  <a:lnTo>
                    <a:pt x="10" y="257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2" y="272"/>
                  </a:lnTo>
                  <a:lnTo>
                    <a:pt x="14" y="282"/>
                  </a:lnTo>
                  <a:lnTo>
                    <a:pt x="14" y="293"/>
                  </a:lnTo>
                  <a:lnTo>
                    <a:pt x="15" y="303"/>
                  </a:lnTo>
                  <a:lnTo>
                    <a:pt x="17" y="312"/>
                  </a:lnTo>
                  <a:lnTo>
                    <a:pt x="19" y="314"/>
                  </a:lnTo>
                  <a:lnTo>
                    <a:pt x="23" y="318"/>
                  </a:lnTo>
                  <a:lnTo>
                    <a:pt x="29" y="322"/>
                  </a:lnTo>
                  <a:lnTo>
                    <a:pt x="36" y="325"/>
                  </a:lnTo>
                  <a:lnTo>
                    <a:pt x="44" y="327"/>
                  </a:lnTo>
                  <a:lnTo>
                    <a:pt x="50" y="329"/>
                  </a:lnTo>
                  <a:lnTo>
                    <a:pt x="55" y="331"/>
                  </a:lnTo>
                  <a:lnTo>
                    <a:pt x="59" y="333"/>
                  </a:lnTo>
                  <a:lnTo>
                    <a:pt x="59" y="324"/>
                  </a:lnTo>
                  <a:lnTo>
                    <a:pt x="57" y="314"/>
                  </a:lnTo>
                  <a:lnTo>
                    <a:pt x="57" y="305"/>
                  </a:lnTo>
                  <a:lnTo>
                    <a:pt x="57" y="297"/>
                  </a:lnTo>
                  <a:lnTo>
                    <a:pt x="55" y="287"/>
                  </a:lnTo>
                  <a:lnTo>
                    <a:pt x="55" y="278"/>
                  </a:lnTo>
                  <a:lnTo>
                    <a:pt x="53" y="268"/>
                  </a:lnTo>
                  <a:lnTo>
                    <a:pt x="53" y="259"/>
                  </a:lnTo>
                  <a:lnTo>
                    <a:pt x="52" y="249"/>
                  </a:lnTo>
                  <a:lnTo>
                    <a:pt x="50" y="240"/>
                  </a:lnTo>
                  <a:lnTo>
                    <a:pt x="50" y="232"/>
                  </a:lnTo>
                  <a:lnTo>
                    <a:pt x="48" y="225"/>
                  </a:lnTo>
                  <a:lnTo>
                    <a:pt x="48" y="215"/>
                  </a:lnTo>
                  <a:lnTo>
                    <a:pt x="46" y="206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44" y="179"/>
                  </a:lnTo>
                  <a:lnTo>
                    <a:pt x="44" y="170"/>
                  </a:lnTo>
                  <a:lnTo>
                    <a:pt x="42" y="160"/>
                  </a:lnTo>
                  <a:lnTo>
                    <a:pt x="42" y="153"/>
                  </a:lnTo>
                  <a:lnTo>
                    <a:pt x="42" y="143"/>
                  </a:lnTo>
                  <a:lnTo>
                    <a:pt x="42" y="133"/>
                  </a:lnTo>
                  <a:lnTo>
                    <a:pt x="42" y="126"/>
                  </a:lnTo>
                  <a:lnTo>
                    <a:pt x="42" y="116"/>
                  </a:lnTo>
                  <a:lnTo>
                    <a:pt x="42" y="107"/>
                  </a:lnTo>
                  <a:lnTo>
                    <a:pt x="42" y="97"/>
                  </a:lnTo>
                  <a:lnTo>
                    <a:pt x="44" y="88"/>
                  </a:lnTo>
                  <a:lnTo>
                    <a:pt x="46" y="80"/>
                  </a:lnTo>
                  <a:lnTo>
                    <a:pt x="46" y="71"/>
                  </a:lnTo>
                  <a:lnTo>
                    <a:pt x="48" y="61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6" y="31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8" name="Freeform 70"/>
            <p:cNvSpPr>
              <a:spLocks/>
            </p:cNvSpPr>
            <p:nvPr/>
          </p:nvSpPr>
          <p:spPr bwMode="auto">
            <a:xfrm>
              <a:off x="3341" y="1924"/>
              <a:ext cx="87" cy="85"/>
            </a:xfrm>
            <a:custGeom>
              <a:avLst/>
              <a:gdLst>
                <a:gd name="T0" fmla="*/ 0 w 175"/>
                <a:gd name="T1" fmla="*/ 0 h 171"/>
                <a:gd name="T2" fmla="*/ 0 w 175"/>
                <a:gd name="T3" fmla="*/ 0 h 171"/>
                <a:gd name="T4" fmla="*/ 0 w 175"/>
                <a:gd name="T5" fmla="*/ 0 h 171"/>
                <a:gd name="T6" fmla="*/ 0 w 175"/>
                <a:gd name="T7" fmla="*/ 0 h 171"/>
                <a:gd name="T8" fmla="*/ 0 w 175"/>
                <a:gd name="T9" fmla="*/ 0 h 171"/>
                <a:gd name="T10" fmla="*/ 0 w 175"/>
                <a:gd name="T11" fmla="*/ 0 h 171"/>
                <a:gd name="T12" fmla="*/ 0 w 175"/>
                <a:gd name="T13" fmla="*/ 0 h 171"/>
                <a:gd name="T14" fmla="*/ 0 w 175"/>
                <a:gd name="T15" fmla="*/ 0 h 171"/>
                <a:gd name="T16" fmla="*/ 0 w 175"/>
                <a:gd name="T17" fmla="*/ 0 h 171"/>
                <a:gd name="T18" fmla="*/ 0 w 175"/>
                <a:gd name="T19" fmla="*/ 0 h 171"/>
                <a:gd name="T20" fmla="*/ 0 w 175"/>
                <a:gd name="T21" fmla="*/ 0 h 171"/>
                <a:gd name="T22" fmla="*/ 0 w 175"/>
                <a:gd name="T23" fmla="*/ 0 h 171"/>
                <a:gd name="T24" fmla="*/ 0 w 175"/>
                <a:gd name="T25" fmla="*/ 0 h 171"/>
                <a:gd name="T26" fmla="*/ 0 w 175"/>
                <a:gd name="T27" fmla="*/ 0 h 171"/>
                <a:gd name="T28" fmla="*/ 0 w 175"/>
                <a:gd name="T29" fmla="*/ 0 h 171"/>
                <a:gd name="T30" fmla="*/ 0 w 175"/>
                <a:gd name="T31" fmla="*/ 0 h 171"/>
                <a:gd name="T32" fmla="*/ 0 w 175"/>
                <a:gd name="T33" fmla="*/ 0 h 171"/>
                <a:gd name="T34" fmla="*/ 0 w 175"/>
                <a:gd name="T35" fmla="*/ 0 h 171"/>
                <a:gd name="T36" fmla="*/ 0 w 175"/>
                <a:gd name="T37" fmla="*/ 0 h 171"/>
                <a:gd name="T38" fmla="*/ 0 w 175"/>
                <a:gd name="T39" fmla="*/ 0 h 171"/>
                <a:gd name="T40" fmla="*/ 0 w 175"/>
                <a:gd name="T41" fmla="*/ 0 h 171"/>
                <a:gd name="T42" fmla="*/ 0 w 175"/>
                <a:gd name="T43" fmla="*/ 0 h 171"/>
                <a:gd name="T44" fmla="*/ 0 w 175"/>
                <a:gd name="T45" fmla="*/ 0 h 171"/>
                <a:gd name="T46" fmla="*/ 0 w 175"/>
                <a:gd name="T47" fmla="*/ 0 h 171"/>
                <a:gd name="T48" fmla="*/ 0 w 175"/>
                <a:gd name="T49" fmla="*/ 0 h 171"/>
                <a:gd name="T50" fmla="*/ 0 w 175"/>
                <a:gd name="T51" fmla="*/ 0 h 171"/>
                <a:gd name="T52" fmla="*/ 0 w 175"/>
                <a:gd name="T53" fmla="*/ 0 h 171"/>
                <a:gd name="T54" fmla="*/ 0 w 175"/>
                <a:gd name="T55" fmla="*/ 0 h 171"/>
                <a:gd name="T56" fmla="*/ 0 w 175"/>
                <a:gd name="T57" fmla="*/ 0 h 171"/>
                <a:gd name="T58" fmla="*/ 0 w 175"/>
                <a:gd name="T59" fmla="*/ 0 h 171"/>
                <a:gd name="T60" fmla="*/ 0 w 175"/>
                <a:gd name="T61" fmla="*/ 0 h 171"/>
                <a:gd name="T62" fmla="*/ 0 w 175"/>
                <a:gd name="T63" fmla="*/ 0 h 171"/>
                <a:gd name="T64" fmla="*/ 0 w 175"/>
                <a:gd name="T65" fmla="*/ 0 h 171"/>
                <a:gd name="T66" fmla="*/ 0 w 175"/>
                <a:gd name="T67" fmla="*/ 0 h 171"/>
                <a:gd name="T68" fmla="*/ 0 w 175"/>
                <a:gd name="T69" fmla="*/ 0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171"/>
                <a:gd name="T107" fmla="*/ 175 w 17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171">
                  <a:moveTo>
                    <a:pt x="167" y="0"/>
                  </a:moveTo>
                  <a:lnTo>
                    <a:pt x="160" y="2"/>
                  </a:lnTo>
                  <a:lnTo>
                    <a:pt x="154" y="3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11"/>
                  </a:lnTo>
                  <a:lnTo>
                    <a:pt x="129" y="13"/>
                  </a:lnTo>
                  <a:lnTo>
                    <a:pt x="123" y="17"/>
                  </a:lnTo>
                  <a:lnTo>
                    <a:pt x="118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99" y="28"/>
                  </a:lnTo>
                  <a:lnTo>
                    <a:pt x="93" y="30"/>
                  </a:lnTo>
                  <a:lnTo>
                    <a:pt x="87" y="34"/>
                  </a:lnTo>
                  <a:lnTo>
                    <a:pt x="82" y="38"/>
                  </a:lnTo>
                  <a:lnTo>
                    <a:pt x="76" y="41"/>
                  </a:lnTo>
                  <a:lnTo>
                    <a:pt x="72" y="45"/>
                  </a:lnTo>
                  <a:lnTo>
                    <a:pt x="66" y="49"/>
                  </a:lnTo>
                  <a:lnTo>
                    <a:pt x="61" y="53"/>
                  </a:lnTo>
                  <a:lnTo>
                    <a:pt x="55" y="57"/>
                  </a:lnTo>
                  <a:lnTo>
                    <a:pt x="49" y="62"/>
                  </a:lnTo>
                  <a:lnTo>
                    <a:pt x="40" y="70"/>
                  </a:lnTo>
                  <a:lnTo>
                    <a:pt x="32" y="81"/>
                  </a:lnTo>
                  <a:lnTo>
                    <a:pt x="27" y="85"/>
                  </a:lnTo>
                  <a:lnTo>
                    <a:pt x="23" y="91"/>
                  </a:lnTo>
                  <a:lnTo>
                    <a:pt x="17" y="97"/>
                  </a:lnTo>
                  <a:lnTo>
                    <a:pt x="15" y="102"/>
                  </a:lnTo>
                  <a:lnTo>
                    <a:pt x="9" y="108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4" y="163"/>
                  </a:lnTo>
                  <a:lnTo>
                    <a:pt x="4" y="171"/>
                  </a:lnTo>
                  <a:lnTo>
                    <a:pt x="13" y="159"/>
                  </a:lnTo>
                  <a:lnTo>
                    <a:pt x="25" y="150"/>
                  </a:lnTo>
                  <a:lnTo>
                    <a:pt x="28" y="146"/>
                  </a:lnTo>
                  <a:lnTo>
                    <a:pt x="34" y="140"/>
                  </a:lnTo>
                  <a:lnTo>
                    <a:pt x="40" y="136"/>
                  </a:lnTo>
                  <a:lnTo>
                    <a:pt x="46" y="133"/>
                  </a:lnTo>
                  <a:lnTo>
                    <a:pt x="51" y="127"/>
                  </a:lnTo>
                  <a:lnTo>
                    <a:pt x="57" y="121"/>
                  </a:lnTo>
                  <a:lnTo>
                    <a:pt x="63" y="117"/>
                  </a:lnTo>
                  <a:lnTo>
                    <a:pt x="68" y="112"/>
                  </a:lnTo>
                  <a:lnTo>
                    <a:pt x="74" y="108"/>
                  </a:lnTo>
                  <a:lnTo>
                    <a:pt x="80" y="104"/>
                  </a:lnTo>
                  <a:lnTo>
                    <a:pt x="85" y="98"/>
                  </a:lnTo>
                  <a:lnTo>
                    <a:pt x="91" y="95"/>
                  </a:lnTo>
                  <a:lnTo>
                    <a:pt x="95" y="89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2" y="66"/>
                  </a:lnTo>
                  <a:lnTo>
                    <a:pt x="127" y="60"/>
                  </a:lnTo>
                  <a:lnTo>
                    <a:pt x="133" y="57"/>
                  </a:lnTo>
                  <a:lnTo>
                    <a:pt x="142" y="47"/>
                  </a:lnTo>
                  <a:lnTo>
                    <a:pt x="154" y="38"/>
                  </a:lnTo>
                  <a:lnTo>
                    <a:pt x="158" y="34"/>
                  </a:lnTo>
                  <a:lnTo>
                    <a:pt x="163" y="30"/>
                  </a:lnTo>
                  <a:lnTo>
                    <a:pt x="169" y="24"/>
                  </a:lnTo>
                  <a:lnTo>
                    <a:pt x="175" y="21"/>
                  </a:lnTo>
                  <a:lnTo>
                    <a:pt x="173" y="15"/>
                  </a:lnTo>
                  <a:lnTo>
                    <a:pt x="171" y="11"/>
                  </a:lnTo>
                  <a:lnTo>
                    <a:pt x="169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9" name="Freeform 71"/>
            <p:cNvSpPr>
              <a:spLocks/>
            </p:cNvSpPr>
            <p:nvPr/>
          </p:nvSpPr>
          <p:spPr bwMode="auto">
            <a:xfrm>
              <a:off x="2898" y="2155"/>
              <a:ext cx="171" cy="169"/>
            </a:xfrm>
            <a:custGeom>
              <a:avLst/>
              <a:gdLst>
                <a:gd name="T0" fmla="*/ 1 w 342"/>
                <a:gd name="T1" fmla="*/ 1 h 338"/>
                <a:gd name="T2" fmla="*/ 1 w 342"/>
                <a:gd name="T3" fmla="*/ 1 h 338"/>
                <a:gd name="T4" fmla="*/ 0 w 342"/>
                <a:gd name="T5" fmla="*/ 1 h 338"/>
                <a:gd name="T6" fmla="*/ 1 w 342"/>
                <a:gd name="T7" fmla="*/ 1 h 338"/>
                <a:gd name="T8" fmla="*/ 1 w 342"/>
                <a:gd name="T9" fmla="*/ 1 h 338"/>
                <a:gd name="T10" fmla="*/ 1 w 342"/>
                <a:gd name="T11" fmla="*/ 1 h 338"/>
                <a:gd name="T12" fmla="*/ 1 w 342"/>
                <a:gd name="T13" fmla="*/ 1 h 338"/>
                <a:gd name="T14" fmla="*/ 1 w 342"/>
                <a:gd name="T15" fmla="*/ 1 h 338"/>
                <a:gd name="T16" fmla="*/ 1 w 342"/>
                <a:gd name="T17" fmla="*/ 1 h 338"/>
                <a:gd name="T18" fmla="*/ 1 w 342"/>
                <a:gd name="T19" fmla="*/ 1 h 338"/>
                <a:gd name="T20" fmla="*/ 1 w 342"/>
                <a:gd name="T21" fmla="*/ 1 h 338"/>
                <a:gd name="T22" fmla="*/ 1 w 342"/>
                <a:gd name="T23" fmla="*/ 1 h 338"/>
                <a:gd name="T24" fmla="*/ 1 w 342"/>
                <a:gd name="T25" fmla="*/ 1 h 338"/>
                <a:gd name="T26" fmla="*/ 1 w 342"/>
                <a:gd name="T27" fmla="*/ 1 h 338"/>
                <a:gd name="T28" fmla="*/ 1 w 342"/>
                <a:gd name="T29" fmla="*/ 1 h 338"/>
                <a:gd name="T30" fmla="*/ 1 w 342"/>
                <a:gd name="T31" fmla="*/ 1 h 338"/>
                <a:gd name="T32" fmla="*/ 1 w 342"/>
                <a:gd name="T33" fmla="*/ 1 h 338"/>
                <a:gd name="T34" fmla="*/ 1 w 342"/>
                <a:gd name="T35" fmla="*/ 1 h 338"/>
                <a:gd name="T36" fmla="*/ 1 w 342"/>
                <a:gd name="T37" fmla="*/ 1 h 338"/>
                <a:gd name="T38" fmla="*/ 1 w 342"/>
                <a:gd name="T39" fmla="*/ 1 h 338"/>
                <a:gd name="T40" fmla="*/ 1 w 342"/>
                <a:gd name="T41" fmla="*/ 1 h 338"/>
                <a:gd name="T42" fmla="*/ 1 w 342"/>
                <a:gd name="T43" fmla="*/ 1 h 338"/>
                <a:gd name="T44" fmla="*/ 1 w 342"/>
                <a:gd name="T45" fmla="*/ 1 h 338"/>
                <a:gd name="T46" fmla="*/ 1 w 342"/>
                <a:gd name="T47" fmla="*/ 1 h 338"/>
                <a:gd name="T48" fmla="*/ 1 w 342"/>
                <a:gd name="T49" fmla="*/ 1 h 338"/>
                <a:gd name="T50" fmla="*/ 1 w 342"/>
                <a:gd name="T51" fmla="*/ 1 h 338"/>
                <a:gd name="T52" fmla="*/ 1 w 342"/>
                <a:gd name="T53" fmla="*/ 1 h 338"/>
                <a:gd name="T54" fmla="*/ 1 w 342"/>
                <a:gd name="T55" fmla="*/ 1 h 338"/>
                <a:gd name="T56" fmla="*/ 1 w 342"/>
                <a:gd name="T57" fmla="*/ 1 h 338"/>
                <a:gd name="T58" fmla="*/ 1 w 342"/>
                <a:gd name="T59" fmla="*/ 1 h 338"/>
                <a:gd name="T60" fmla="*/ 1 w 342"/>
                <a:gd name="T61" fmla="*/ 1 h 338"/>
                <a:gd name="T62" fmla="*/ 1 w 342"/>
                <a:gd name="T63" fmla="*/ 1 h 338"/>
                <a:gd name="T64" fmla="*/ 1 w 342"/>
                <a:gd name="T65" fmla="*/ 1 h 338"/>
                <a:gd name="T66" fmla="*/ 1 w 342"/>
                <a:gd name="T67" fmla="*/ 1 h 338"/>
                <a:gd name="T68" fmla="*/ 1 w 342"/>
                <a:gd name="T69" fmla="*/ 1 h 338"/>
                <a:gd name="T70" fmla="*/ 1 w 342"/>
                <a:gd name="T71" fmla="*/ 1 h 338"/>
                <a:gd name="T72" fmla="*/ 1 w 342"/>
                <a:gd name="T73" fmla="*/ 1 h 338"/>
                <a:gd name="T74" fmla="*/ 1 w 342"/>
                <a:gd name="T75" fmla="*/ 1 h 338"/>
                <a:gd name="T76" fmla="*/ 1 w 342"/>
                <a:gd name="T77" fmla="*/ 1 h 338"/>
                <a:gd name="T78" fmla="*/ 1 w 342"/>
                <a:gd name="T79" fmla="*/ 1 h 338"/>
                <a:gd name="T80" fmla="*/ 1 w 342"/>
                <a:gd name="T81" fmla="*/ 1 h 338"/>
                <a:gd name="T82" fmla="*/ 1 w 342"/>
                <a:gd name="T83" fmla="*/ 1 h 338"/>
                <a:gd name="T84" fmla="*/ 1 w 342"/>
                <a:gd name="T85" fmla="*/ 1 h 338"/>
                <a:gd name="T86" fmla="*/ 1 w 342"/>
                <a:gd name="T87" fmla="*/ 1 h 338"/>
                <a:gd name="T88" fmla="*/ 1 w 342"/>
                <a:gd name="T89" fmla="*/ 1 h 338"/>
                <a:gd name="T90" fmla="*/ 1 w 342"/>
                <a:gd name="T91" fmla="*/ 1 h 338"/>
                <a:gd name="T92" fmla="*/ 1 w 342"/>
                <a:gd name="T93" fmla="*/ 1 h 338"/>
                <a:gd name="T94" fmla="*/ 1 w 342"/>
                <a:gd name="T95" fmla="*/ 1 h 338"/>
                <a:gd name="T96" fmla="*/ 1 w 342"/>
                <a:gd name="T97" fmla="*/ 1 h 338"/>
                <a:gd name="T98" fmla="*/ 1 w 342"/>
                <a:gd name="T99" fmla="*/ 1 h 338"/>
                <a:gd name="T100" fmla="*/ 1 w 342"/>
                <a:gd name="T101" fmla="*/ 1 h 338"/>
                <a:gd name="T102" fmla="*/ 1 w 342"/>
                <a:gd name="T103" fmla="*/ 1 h 338"/>
                <a:gd name="T104" fmla="*/ 1 w 342"/>
                <a:gd name="T105" fmla="*/ 1 h 338"/>
                <a:gd name="T106" fmla="*/ 1 w 342"/>
                <a:gd name="T107" fmla="*/ 1 h 338"/>
                <a:gd name="T108" fmla="*/ 1 w 342"/>
                <a:gd name="T109" fmla="*/ 1 h 338"/>
                <a:gd name="T110" fmla="*/ 1 w 342"/>
                <a:gd name="T111" fmla="*/ 1 h 338"/>
                <a:gd name="T112" fmla="*/ 1 w 342"/>
                <a:gd name="T113" fmla="*/ 1 h 338"/>
                <a:gd name="T114" fmla="*/ 1 w 342"/>
                <a:gd name="T115" fmla="*/ 1 h 338"/>
                <a:gd name="T116" fmla="*/ 1 w 342"/>
                <a:gd name="T117" fmla="*/ 1 h 338"/>
                <a:gd name="T118" fmla="*/ 1 w 342"/>
                <a:gd name="T119" fmla="*/ 1 h 338"/>
                <a:gd name="T120" fmla="*/ 1 w 342"/>
                <a:gd name="T121" fmla="*/ 1 h 338"/>
                <a:gd name="T122" fmla="*/ 1 w 342"/>
                <a:gd name="T123" fmla="*/ 1 h 338"/>
                <a:gd name="T124" fmla="*/ 1 w 342"/>
                <a:gd name="T125" fmla="*/ 0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338"/>
                <a:gd name="T191" fmla="*/ 342 w 342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338">
                  <a:moveTo>
                    <a:pt x="21" y="0"/>
                  </a:moveTo>
                  <a:lnTo>
                    <a:pt x="13" y="3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1" y="62"/>
                  </a:lnTo>
                  <a:lnTo>
                    <a:pt x="25" y="66"/>
                  </a:lnTo>
                  <a:lnTo>
                    <a:pt x="31" y="72"/>
                  </a:lnTo>
                  <a:lnTo>
                    <a:pt x="36" y="76"/>
                  </a:lnTo>
                  <a:lnTo>
                    <a:pt x="42" y="77"/>
                  </a:lnTo>
                  <a:lnTo>
                    <a:pt x="48" y="83"/>
                  </a:lnTo>
                  <a:lnTo>
                    <a:pt x="53" y="87"/>
                  </a:lnTo>
                  <a:lnTo>
                    <a:pt x="59" y="91"/>
                  </a:lnTo>
                  <a:lnTo>
                    <a:pt x="65" y="95"/>
                  </a:lnTo>
                  <a:lnTo>
                    <a:pt x="70" y="98"/>
                  </a:lnTo>
                  <a:lnTo>
                    <a:pt x="74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9" y="114"/>
                  </a:lnTo>
                  <a:lnTo>
                    <a:pt x="95" y="119"/>
                  </a:lnTo>
                  <a:lnTo>
                    <a:pt x="103" y="125"/>
                  </a:lnTo>
                  <a:lnTo>
                    <a:pt x="110" y="133"/>
                  </a:lnTo>
                  <a:lnTo>
                    <a:pt x="114" y="140"/>
                  </a:lnTo>
                  <a:lnTo>
                    <a:pt x="120" y="146"/>
                  </a:lnTo>
                  <a:lnTo>
                    <a:pt x="126" y="154"/>
                  </a:lnTo>
                  <a:lnTo>
                    <a:pt x="131" y="159"/>
                  </a:lnTo>
                  <a:lnTo>
                    <a:pt x="137" y="165"/>
                  </a:lnTo>
                  <a:lnTo>
                    <a:pt x="143" y="173"/>
                  </a:lnTo>
                  <a:lnTo>
                    <a:pt x="148" y="178"/>
                  </a:lnTo>
                  <a:lnTo>
                    <a:pt x="154" y="186"/>
                  </a:lnTo>
                  <a:lnTo>
                    <a:pt x="160" y="192"/>
                  </a:lnTo>
                  <a:lnTo>
                    <a:pt x="167" y="197"/>
                  </a:lnTo>
                  <a:lnTo>
                    <a:pt x="173" y="203"/>
                  </a:lnTo>
                  <a:lnTo>
                    <a:pt x="181" y="209"/>
                  </a:lnTo>
                  <a:lnTo>
                    <a:pt x="186" y="214"/>
                  </a:lnTo>
                  <a:lnTo>
                    <a:pt x="194" y="220"/>
                  </a:lnTo>
                  <a:lnTo>
                    <a:pt x="200" y="226"/>
                  </a:lnTo>
                  <a:lnTo>
                    <a:pt x="207" y="233"/>
                  </a:lnTo>
                  <a:lnTo>
                    <a:pt x="213" y="239"/>
                  </a:lnTo>
                  <a:lnTo>
                    <a:pt x="221" y="245"/>
                  </a:lnTo>
                  <a:lnTo>
                    <a:pt x="226" y="250"/>
                  </a:lnTo>
                  <a:lnTo>
                    <a:pt x="234" y="254"/>
                  </a:lnTo>
                  <a:lnTo>
                    <a:pt x="240" y="260"/>
                  </a:lnTo>
                  <a:lnTo>
                    <a:pt x="247" y="266"/>
                  </a:lnTo>
                  <a:lnTo>
                    <a:pt x="253" y="273"/>
                  </a:lnTo>
                  <a:lnTo>
                    <a:pt x="261" y="279"/>
                  </a:lnTo>
                  <a:lnTo>
                    <a:pt x="266" y="285"/>
                  </a:lnTo>
                  <a:lnTo>
                    <a:pt x="272" y="290"/>
                  </a:lnTo>
                  <a:lnTo>
                    <a:pt x="278" y="298"/>
                  </a:lnTo>
                  <a:lnTo>
                    <a:pt x="285" y="304"/>
                  </a:lnTo>
                  <a:lnTo>
                    <a:pt x="291" y="309"/>
                  </a:lnTo>
                  <a:lnTo>
                    <a:pt x="297" y="317"/>
                  </a:lnTo>
                  <a:lnTo>
                    <a:pt x="302" y="325"/>
                  </a:lnTo>
                  <a:lnTo>
                    <a:pt x="308" y="332"/>
                  </a:lnTo>
                  <a:lnTo>
                    <a:pt x="318" y="332"/>
                  </a:lnTo>
                  <a:lnTo>
                    <a:pt x="325" y="334"/>
                  </a:lnTo>
                  <a:lnTo>
                    <a:pt x="333" y="334"/>
                  </a:lnTo>
                  <a:lnTo>
                    <a:pt x="342" y="338"/>
                  </a:lnTo>
                  <a:lnTo>
                    <a:pt x="342" y="328"/>
                  </a:lnTo>
                  <a:lnTo>
                    <a:pt x="342" y="323"/>
                  </a:lnTo>
                  <a:lnTo>
                    <a:pt x="340" y="315"/>
                  </a:lnTo>
                  <a:lnTo>
                    <a:pt x="338" y="309"/>
                  </a:lnTo>
                  <a:lnTo>
                    <a:pt x="337" y="304"/>
                  </a:lnTo>
                  <a:lnTo>
                    <a:pt x="333" y="298"/>
                  </a:lnTo>
                  <a:lnTo>
                    <a:pt x="331" y="292"/>
                  </a:lnTo>
                  <a:lnTo>
                    <a:pt x="327" y="287"/>
                  </a:lnTo>
                  <a:lnTo>
                    <a:pt x="323" y="281"/>
                  </a:lnTo>
                  <a:lnTo>
                    <a:pt x="319" y="275"/>
                  </a:lnTo>
                  <a:lnTo>
                    <a:pt x="314" y="269"/>
                  </a:lnTo>
                  <a:lnTo>
                    <a:pt x="310" y="266"/>
                  </a:lnTo>
                  <a:lnTo>
                    <a:pt x="304" y="260"/>
                  </a:lnTo>
                  <a:lnTo>
                    <a:pt x="300" y="256"/>
                  </a:lnTo>
                  <a:lnTo>
                    <a:pt x="295" y="250"/>
                  </a:lnTo>
                  <a:lnTo>
                    <a:pt x="291" y="247"/>
                  </a:lnTo>
                  <a:lnTo>
                    <a:pt x="283" y="243"/>
                  </a:lnTo>
                  <a:lnTo>
                    <a:pt x="278" y="239"/>
                  </a:lnTo>
                  <a:lnTo>
                    <a:pt x="272" y="233"/>
                  </a:lnTo>
                  <a:lnTo>
                    <a:pt x="266" y="230"/>
                  </a:lnTo>
                  <a:lnTo>
                    <a:pt x="261" y="224"/>
                  </a:lnTo>
                  <a:lnTo>
                    <a:pt x="255" y="220"/>
                  </a:lnTo>
                  <a:lnTo>
                    <a:pt x="249" y="214"/>
                  </a:lnTo>
                  <a:lnTo>
                    <a:pt x="243" y="211"/>
                  </a:lnTo>
                  <a:lnTo>
                    <a:pt x="238" y="207"/>
                  </a:lnTo>
                  <a:lnTo>
                    <a:pt x="232" y="201"/>
                  </a:lnTo>
                  <a:lnTo>
                    <a:pt x="228" y="197"/>
                  </a:lnTo>
                  <a:lnTo>
                    <a:pt x="223" y="192"/>
                  </a:lnTo>
                  <a:lnTo>
                    <a:pt x="215" y="182"/>
                  </a:lnTo>
                  <a:lnTo>
                    <a:pt x="207" y="173"/>
                  </a:lnTo>
                  <a:lnTo>
                    <a:pt x="202" y="165"/>
                  </a:lnTo>
                  <a:lnTo>
                    <a:pt x="196" y="159"/>
                  </a:lnTo>
                  <a:lnTo>
                    <a:pt x="190" y="154"/>
                  </a:lnTo>
                  <a:lnTo>
                    <a:pt x="184" y="148"/>
                  </a:lnTo>
                  <a:lnTo>
                    <a:pt x="179" y="142"/>
                  </a:lnTo>
                  <a:lnTo>
                    <a:pt x="173" y="136"/>
                  </a:lnTo>
                  <a:lnTo>
                    <a:pt x="167" y="131"/>
                  </a:lnTo>
                  <a:lnTo>
                    <a:pt x="162" y="125"/>
                  </a:lnTo>
                  <a:lnTo>
                    <a:pt x="156" y="119"/>
                  </a:lnTo>
                  <a:lnTo>
                    <a:pt x="150" y="114"/>
                  </a:lnTo>
                  <a:lnTo>
                    <a:pt x="145" y="108"/>
                  </a:lnTo>
                  <a:lnTo>
                    <a:pt x="139" y="102"/>
                  </a:lnTo>
                  <a:lnTo>
                    <a:pt x="133" y="96"/>
                  </a:lnTo>
                  <a:lnTo>
                    <a:pt x="127" y="91"/>
                  </a:lnTo>
                  <a:lnTo>
                    <a:pt x="122" y="85"/>
                  </a:lnTo>
                  <a:lnTo>
                    <a:pt x="116" y="81"/>
                  </a:lnTo>
                  <a:lnTo>
                    <a:pt x="110" y="76"/>
                  </a:lnTo>
                  <a:lnTo>
                    <a:pt x="105" y="70"/>
                  </a:lnTo>
                  <a:lnTo>
                    <a:pt x="97" y="64"/>
                  </a:lnTo>
                  <a:lnTo>
                    <a:pt x="91" y="60"/>
                  </a:lnTo>
                  <a:lnTo>
                    <a:pt x="86" y="55"/>
                  </a:lnTo>
                  <a:lnTo>
                    <a:pt x="80" y="49"/>
                  </a:lnTo>
                  <a:lnTo>
                    <a:pt x="74" y="45"/>
                  </a:lnTo>
                  <a:lnTo>
                    <a:pt x="69" y="39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8" y="15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09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0" name="Freeform 72"/>
            <p:cNvSpPr>
              <a:spLocks/>
            </p:cNvSpPr>
            <p:nvPr/>
          </p:nvSpPr>
          <p:spPr bwMode="auto">
            <a:xfrm>
              <a:off x="3067" y="2228"/>
              <a:ext cx="225" cy="100"/>
            </a:xfrm>
            <a:custGeom>
              <a:avLst/>
              <a:gdLst>
                <a:gd name="T0" fmla="*/ 1 w 449"/>
                <a:gd name="T1" fmla="*/ 1 h 200"/>
                <a:gd name="T2" fmla="*/ 1 w 449"/>
                <a:gd name="T3" fmla="*/ 1 h 200"/>
                <a:gd name="T4" fmla="*/ 1 w 449"/>
                <a:gd name="T5" fmla="*/ 1 h 200"/>
                <a:gd name="T6" fmla="*/ 1 w 449"/>
                <a:gd name="T7" fmla="*/ 1 h 200"/>
                <a:gd name="T8" fmla="*/ 1 w 449"/>
                <a:gd name="T9" fmla="*/ 1 h 200"/>
                <a:gd name="T10" fmla="*/ 1 w 449"/>
                <a:gd name="T11" fmla="*/ 1 h 200"/>
                <a:gd name="T12" fmla="*/ 1 w 449"/>
                <a:gd name="T13" fmla="*/ 1 h 200"/>
                <a:gd name="T14" fmla="*/ 1 w 449"/>
                <a:gd name="T15" fmla="*/ 1 h 200"/>
                <a:gd name="T16" fmla="*/ 1 w 449"/>
                <a:gd name="T17" fmla="*/ 1 h 200"/>
                <a:gd name="T18" fmla="*/ 1 w 449"/>
                <a:gd name="T19" fmla="*/ 1 h 200"/>
                <a:gd name="T20" fmla="*/ 1 w 449"/>
                <a:gd name="T21" fmla="*/ 1 h 200"/>
                <a:gd name="T22" fmla="*/ 1 w 449"/>
                <a:gd name="T23" fmla="*/ 1 h 200"/>
                <a:gd name="T24" fmla="*/ 1 w 449"/>
                <a:gd name="T25" fmla="*/ 1 h 200"/>
                <a:gd name="T26" fmla="*/ 1 w 449"/>
                <a:gd name="T27" fmla="*/ 1 h 200"/>
                <a:gd name="T28" fmla="*/ 1 w 449"/>
                <a:gd name="T29" fmla="*/ 1 h 200"/>
                <a:gd name="T30" fmla="*/ 1 w 449"/>
                <a:gd name="T31" fmla="*/ 1 h 200"/>
                <a:gd name="T32" fmla="*/ 1 w 449"/>
                <a:gd name="T33" fmla="*/ 1 h 200"/>
                <a:gd name="T34" fmla="*/ 1 w 449"/>
                <a:gd name="T35" fmla="*/ 1 h 200"/>
                <a:gd name="T36" fmla="*/ 1 w 449"/>
                <a:gd name="T37" fmla="*/ 1 h 200"/>
                <a:gd name="T38" fmla="*/ 1 w 449"/>
                <a:gd name="T39" fmla="*/ 1 h 200"/>
                <a:gd name="T40" fmla="*/ 1 w 449"/>
                <a:gd name="T41" fmla="*/ 1 h 200"/>
                <a:gd name="T42" fmla="*/ 1 w 449"/>
                <a:gd name="T43" fmla="*/ 1 h 200"/>
                <a:gd name="T44" fmla="*/ 0 w 449"/>
                <a:gd name="T45" fmla="*/ 1 h 200"/>
                <a:gd name="T46" fmla="*/ 1 w 449"/>
                <a:gd name="T47" fmla="*/ 1 h 200"/>
                <a:gd name="T48" fmla="*/ 1 w 449"/>
                <a:gd name="T49" fmla="*/ 1 h 200"/>
                <a:gd name="T50" fmla="*/ 1 w 449"/>
                <a:gd name="T51" fmla="*/ 1 h 200"/>
                <a:gd name="T52" fmla="*/ 1 w 449"/>
                <a:gd name="T53" fmla="*/ 1 h 200"/>
                <a:gd name="T54" fmla="*/ 1 w 449"/>
                <a:gd name="T55" fmla="*/ 1 h 200"/>
                <a:gd name="T56" fmla="*/ 1 w 449"/>
                <a:gd name="T57" fmla="*/ 1 h 200"/>
                <a:gd name="T58" fmla="*/ 1 w 449"/>
                <a:gd name="T59" fmla="*/ 1 h 200"/>
                <a:gd name="T60" fmla="*/ 1 w 449"/>
                <a:gd name="T61" fmla="*/ 1 h 200"/>
                <a:gd name="T62" fmla="*/ 1 w 449"/>
                <a:gd name="T63" fmla="*/ 1 h 200"/>
                <a:gd name="T64" fmla="*/ 1 w 449"/>
                <a:gd name="T65" fmla="*/ 1 h 200"/>
                <a:gd name="T66" fmla="*/ 1 w 449"/>
                <a:gd name="T67" fmla="*/ 1 h 200"/>
                <a:gd name="T68" fmla="*/ 1 w 449"/>
                <a:gd name="T69" fmla="*/ 1 h 200"/>
                <a:gd name="T70" fmla="*/ 1 w 449"/>
                <a:gd name="T71" fmla="*/ 1 h 200"/>
                <a:gd name="T72" fmla="*/ 1 w 449"/>
                <a:gd name="T73" fmla="*/ 1 h 200"/>
                <a:gd name="T74" fmla="*/ 1 w 449"/>
                <a:gd name="T75" fmla="*/ 1 h 200"/>
                <a:gd name="T76" fmla="*/ 1 w 449"/>
                <a:gd name="T77" fmla="*/ 1 h 200"/>
                <a:gd name="T78" fmla="*/ 1 w 449"/>
                <a:gd name="T79" fmla="*/ 1 h 200"/>
                <a:gd name="T80" fmla="*/ 1 w 449"/>
                <a:gd name="T81" fmla="*/ 1 h 200"/>
                <a:gd name="T82" fmla="*/ 1 w 449"/>
                <a:gd name="T83" fmla="*/ 1 h 200"/>
                <a:gd name="T84" fmla="*/ 1 w 449"/>
                <a:gd name="T85" fmla="*/ 1 h 200"/>
                <a:gd name="T86" fmla="*/ 1 w 449"/>
                <a:gd name="T87" fmla="*/ 1 h 200"/>
                <a:gd name="T88" fmla="*/ 1 w 449"/>
                <a:gd name="T89" fmla="*/ 1 h 200"/>
                <a:gd name="T90" fmla="*/ 1 w 449"/>
                <a:gd name="T91" fmla="*/ 1 h 200"/>
                <a:gd name="T92" fmla="*/ 1 w 449"/>
                <a:gd name="T93" fmla="*/ 0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9"/>
                <a:gd name="T142" fmla="*/ 0 h 200"/>
                <a:gd name="T143" fmla="*/ 449 w 449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9" h="200">
                  <a:moveTo>
                    <a:pt x="432" y="0"/>
                  </a:moveTo>
                  <a:lnTo>
                    <a:pt x="426" y="4"/>
                  </a:lnTo>
                  <a:lnTo>
                    <a:pt x="421" y="6"/>
                  </a:lnTo>
                  <a:lnTo>
                    <a:pt x="413" y="9"/>
                  </a:lnTo>
                  <a:lnTo>
                    <a:pt x="407" y="13"/>
                  </a:lnTo>
                  <a:lnTo>
                    <a:pt x="402" y="15"/>
                  </a:lnTo>
                  <a:lnTo>
                    <a:pt x="396" y="19"/>
                  </a:lnTo>
                  <a:lnTo>
                    <a:pt x="388" y="21"/>
                  </a:lnTo>
                  <a:lnTo>
                    <a:pt x="383" y="25"/>
                  </a:lnTo>
                  <a:lnTo>
                    <a:pt x="377" y="27"/>
                  </a:lnTo>
                  <a:lnTo>
                    <a:pt x="369" y="30"/>
                  </a:lnTo>
                  <a:lnTo>
                    <a:pt x="364" y="32"/>
                  </a:lnTo>
                  <a:lnTo>
                    <a:pt x="358" y="36"/>
                  </a:lnTo>
                  <a:lnTo>
                    <a:pt x="352" y="40"/>
                  </a:lnTo>
                  <a:lnTo>
                    <a:pt x="346" y="42"/>
                  </a:lnTo>
                  <a:lnTo>
                    <a:pt x="341" y="46"/>
                  </a:lnTo>
                  <a:lnTo>
                    <a:pt x="335" y="49"/>
                  </a:lnTo>
                  <a:lnTo>
                    <a:pt x="327" y="51"/>
                  </a:lnTo>
                  <a:lnTo>
                    <a:pt x="322" y="55"/>
                  </a:lnTo>
                  <a:lnTo>
                    <a:pt x="314" y="57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7" y="66"/>
                  </a:lnTo>
                  <a:lnTo>
                    <a:pt x="289" y="68"/>
                  </a:lnTo>
                  <a:lnTo>
                    <a:pt x="284" y="72"/>
                  </a:lnTo>
                  <a:lnTo>
                    <a:pt x="278" y="74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1" y="84"/>
                  </a:lnTo>
                  <a:lnTo>
                    <a:pt x="253" y="85"/>
                  </a:lnTo>
                  <a:lnTo>
                    <a:pt x="248" y="89"/>
                  </a:lnTo>
                  <a:lnTo>
                    <a:pt x="242" y="91"/>
                  </a:lnTo>
                  <a:lnTo>
                    <a:pt x="236" y="95"/>
                  </a:lnTo>
                  <a:lnTo>
                    <a:pt x="229" y="97"/>
                  </a:lnTo>
                  <a:lnTo>
                    <a:pt x="223" y="99"/>
                  </a:lnTo>
                  <a:lnTo>
                    <a:pt x="215" y="101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6" y="106"/>
                  </a:lnTo>
                  <a:lnTo>
                    <a:pt x="191" y="110"/>
                  </a:lnTo>
                  <a:lnTo>
                    <a:pt x="185" y="112"/>
                  </a:lnTo>
                  <a:lnTo>
                    <a:pt x="177" y="114"/>
                  </a:lnTo>
                  <a:lnTo>
                    <a:pt x="172" y="116"/>
                  </a:lnTo>
                  <a:lnTo>
                    <a:pt x="164" y="118"/>
                  </a:lnTo>
                  <a:lnTo>
                    <a:pt x="158" y="122"/>
                  </a:lnTo>
                  <a:lnTo>
                    <a:pt x="153" y="123"/>
                  </a:lnTo>
                  <a:lnTo>
                    <a:pt x="145" y="125"/>
                  </a:lnTo>
                  <a:lnTo>
                    <a:pt x="139" y="127"/>
                  </a:lnTo>
                  <a:lnTo>
                    <a:pt x="134" y="129"/>
                  </a:lnTo>
                  <a:lnTo>
                    <a:pt x="126" y="131"/>
                  </a:lnTo>
                  <a:lnTo>
                    <a:pt x="118" y="133"/>
                  </a:lnTo>
                  <a:lnTo>
                    <a:pt x="113" y="135"/>
                  </a:lnTo>
                  <a:lnTo>
                    <a:pt x="107" y="137"/>
                  </a:lnTo>
                  <a:lnTo>
                    <a:pt x="99" y="137"/>
                  </a:lnTo>
                  <a:lnTo>
                    <a:pt x="92" y="139"/>
                  </a:lnTo>
                  <a:lnTo>
                    <a:pt x="86" y="141"/>
                  </a:lnTo>
                  <a:lnTo>
                    <a:pt x="78" y="142"/>
                  </a:lnTo>
                  <a:lnTo>
                    <a:pt x="71" y="144"/>
                  </a:lnTo>
                  <a:lnTo>
                    <a:pt x="65" y="144"/>
                  </a:lnTo>
                  <a:lnTo>
                    <a:pt x="57" y="146"/>
                  </a:lnTo>
                  <a:lnTo>
                    <a:pt x="52" y="148"/>
                  </a:lnTo>
                  <a:lnTo>
                    <a:pt x="44" y="148"/>
                  </a:lnTo>
                  <a:lnTo>
                    <a:pt x="38" y="150"/>
                  </a:lnTo>
                  <a:lnTo>
                    <a:pt x="31" y="152"/>
                  </a:lnTo>
                  <a:lnTo>
                    <a:pt x="25" y="154"/>
                  </a:lnTo>
                  <a:lnTo>
                    <a:pt x="19" y="160"/>
                  </a:lnTo>
                  <a:lnTo>
                    <a:pt x="14" y="167"/>
                  </a:lnTo>
                  <a:lnTo>
                    <a:pt x="6" y="175"/>
                  </a:lnTo>
                  <a:lnTo>
                    <a:pt x="0" y="182"/>
                  </a:lnTo>
                  <a:lnTo>
                    <a:pt x="10" y="186"/>
                  </a:lnTo>
                  <a:lnTo>
                    <a:pt x="18" y="192"/>
                  </a:lnTo>
                  <a:lnTo>
                    <a:pt x="25" y="194"/>
                  </a:lnTo>
                  <a:lnTo>
                    <a:pt x="35" y="200"/>
                  </a:lnTo>
                  <a:lnTo>
                    <a:pt x="40" y="196"/>
                  </a:lnTo>
                  <a:lnTo>
                    <a:pt x="48" y="194"/>
                  </a:lnTo>
                  <a:lnTo>
                    <a:pt x="54" y="192"/>
                  </a:lnTo>
                  <a:lnTo>
                    <a:pt x="61" y="192"/>
                  </a:lnTo>
                  <a:lnTo>
                    <a:pt x="67" y="188"/>
                  </a:lnTo>
                  <a:lnTo>
                    <a:pt x="75" y="186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95" y="181"/>
                  </a:lnTo>
                  <a:lnTo>
                    <a:pt x="101" y="181"/>
                  </a:lnTo>
                  <a:lnTo>
                    <a:pt x="109" y="177"/>
                  </a:lnTo>
                  <a:lnTo>
                    <a:pt x="116" y="177"/>
                  </a:lnTo>
                  <a:lnTo>
                    <a:pt x="122" y="175"/>
                  </a:lnTo>
                  <a:lnTo>
                    <a:pt x="130" y="173"/>
                  </a:lnTo>
                  <a:lnTo>
                    <a:pt x="135" y="171"/>
                  </a:lnTo>
                  <a:lnTo>
                    <a:pt x="143" y="169"/>
                  </a:lnTo>
                  <a:lnTo>
                    <a:pt x="149" y="167"/>
                  </a:lnTo>
                  <a:lnTo>
                    <a:pt x="156" y="165"/>
                  </a:lnTo>
                  <a:lnTo>
                    <a:pt x="164" y="163"/>
                  </a:lnTo>
                  <a:lnTo>
                    <a:pt x="172" y="162"/>
                  </a:lnTo>
                  <a:lnTo>
                    <a:pt x="177" y="158"/>
                  </a:lnTo>
                  <a:lnTo>
                    <a:pt x="185" y="158"/>
                  </a:lnTo>
                  <a:lnTo>
                    <a:pt x="191" y="154"/>
                  </a:lnTo>
                  <a:lnTo>
                    <a:pt x="198" y="154"/>
                  </a:lnTo>
                  <a:lnTo>
                    <a:pt x="204" y="150"/>
                  </a:lnTo>
                  <a:lnTo>
                    <a:pt x="211" y="148"/>
                  </a:lnTo>
                  <a:lnTo>
                    <a:pt x="217" y="146"/>
                  </a:lnTo>
                  <a:lnTo>
                    <a:pt x="225" y="144"/>
                  </a:lnTo>
                  <a:lnTo>
                    <a:pt x="232" y="142"/>
                  </a:lnTo>
                  <a:lnTo>
                    <a:pt x="240" y="141"/>
                  </a:lnTo>
                  <a:lnTo>
                    <a:pt x="246" y="139"/>
                  </a:lnTo>
                  <a:lnTo>
                    <a:pt x="253" y="137"/>
                  </a:lnTo>
                  <a:lnTo>
                    <a:pt x="259" y="135"/>
                  </a:lnTo>
                  <a:lnTo>
                    <a:pt x="267" y="131"/>
                  </a:lnTo>
                  <a:lnTo>
                    <a:pt x="272" y="129"/>
                  </a:lnTo>
                  <a:lnTo>
                    <a:pt x="280" y="125"/>
                  </a:lnTo>
                  <a:lnTo>
                    <a:pt x="286" y="123"/>
                  </a:lnTo>
                  <a:lnTo>
                    <a:pt x="291" y="120"/>
                  </a:lnTo>
                  <a:lnTo>
                    <a:pt x="299" y="118"/>
                  </a:lnTo>
                  <a:lnTo>
                    <a:pt x="306" y="116"/>
                  </a:lnTo>
                  <a:lnTo>
                    <a:pt x="312" y="112"/>
                  </a:lnTo>
                  <a:lnTo>
                    <a:pt x="318" y="108"/>
                  </a:lnTo>
                  <a:lnTo>
                    <a:pt x="325" y="106"/>
                  </a:lnTo>
                  <a:lnTo>
                    <a:pt x="331" y="104"/>
                  </a:lnTo>
                  <a:lnTo>
                    <a:pt x="337" y="99"/>
                  </a:lnTo>
                  <a:lnTo>
                    <a:pt x="343" y="97"/>
                  </a:lnTo>
                  <a:lnTo>
                    <a:pt x="350" y="93"/>
                  </a:lnTo>
                  <a:lnTo>
                    <a:pt x="356" y="91"/>
                  </a:lnTo>
                  <a:lnTo>
                    <a:pt x="362" y="85"/>
                  </a:lnTo>
                  <a:lnTo>
                    <a:pt x="367" y="84"/>
                  </a:lnTo>
                  <a:lnTo>
                    <a:pt x="373" y="78"/>
                  </a:lnTo>
                  <a:lnTo>
                    <a:pt x="381" y="76"/>
                  </a:lnTo>
                  <a:lnTo>
                    <a:pt x="386" y="70"/>
                  </a:lnTo>
                  <a:lnTo>
                    <a:pt x="392" y="66"/>
                  </a:lnTo>
                  <a:lnTo>
                    <a:pt x="398" y="63"/>
                  </a:lnTo>
                  <a:lnTo>
                    <a:pt x="405" y="59"/>
                  </a:lnTo>
                  <a:lnTo>
                    <a:pt x="411" y="53"/>
                  </a:lnTo>
                  <a:lnTo>
                    <a:pt x="417" y="49"/>
                  </a:lnTo>
                  <a:lnTo>
                    <a:pt x="422" y="44"/>
                  </a:lnTo>
                  <a:lnTo>
                    <a:pt x="426" y="40"/>
                  </a:lnTo>
                  <a:lnTo>
                    <a:pt x="432" y="34"/>
                  </a:lnTo>
                  <a:lnTo>
                    <a:pt x="438" y="30"/>
                  </a:lnTo>
                  <a:lnTo>
                    <a:pt x="443" y="25"/>
                  </a:lnTo>
                  <a:lnTo>
                    <a:pt x="449" y="21"/>
                  </a:lnTo>
                  <a:lnTo>
                    <a:pt x="445" y="15"/>
                  </a:lnTo>
                  <a:lnTo>
                    <a:pt x="441" y="11"/>
                  </a:lnTo>
                  <a:lnTo>
                    <a:pt x="436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1" name="Freeform 73"/>
            <p:cNvSpPr>
              <a:spLocks/>
            </p:cNvSpPr>
            <p:nvPr/>
          </p:nvSpPr>
          <p:spPr bwMode="auto">
            <a:xfrm>
              <a:off x="2708" y="2163"/>
              <a:ext cx="194" cy="74"/>
            </a:xfrm>
            <a:custGeom>
              <a:avLst/>
              <a:gdLst>
                <a:gd name="T0" fmla="*/ 1 w 388"/>
                <a:gd name="T1" fmla="*/ 1 h 146"/>
                <a:gd name="T2" fmla="*/ 1 w 388"/>
                <a:gd name="T3" fmla="*/ 1 h 146"/>
                <a:gd name="T4" fmla="*/ 1 w 388"/>
                <a:gd name="T5" fmla="*/ 1 h 146"/>
                <a:gd name="T6" fmla="*/ 1 w 388"/>
                <a:gd name="T7" fmla="*/ 1 h 146"/>
                <a:gd name="T8" fmla="*/ 1 w 388"/>
                <a:gd name="T9" fmla="*/ 1 h 146"/>
                <a:gd name="T10" fmla="*/ 1 w 388"/>
                <a:gd name="T11" fmla="*/ 1 h 146"/>
                <a:gd name="T12" fmla="*/ 1 w 388"/>
                <a:gd name="T13" fmla="*/ 1 h 146"/>
                <a:gd name="T14" fmla="*/ 1 w 388"/>
                <a:gd name="T15" fmla="*/ 1 h 146"/>
                <a:gd name="T16" fmla="*/ 1 w 388"/>
                <a:gd name="T17" fmla="*/ 1 h 146"/>
                <a:gd name="T18" fmla="*/ 1 w 388"/>
                <a:gd name="T19" fmla="*/ 1 h 146"/>
                <a:gd name="T20" fmla="*/ 1 w 388"/>
                <a:gd name="T21" fmla="*/ 1 h 146"/>
                <a:gd name="T22" fmla="*/ 1 w 388"/>
                <a:gd name="T23" fmla="*/ 1 h 146"/>
                <a:gd name="T24" fmla="*/ 1 w 388"/>
                <a:gd name="T25" fmla="*/ 1 h 146"/>
                <a:gd name="T26" fmla="*/ 1 w 388"/>
                <a:gd name="T27" fmla="*/ 1 h 146"/>
                <a:gd name="T28" fmla="*/ 1 w 388"/>
                <a:gd name="T29" fmla="*/ 1 h 146"/>
                <a:gd name="T30" fmla="*/ 1 w 388"/>
                <a:gd name="T31" fmla="*/ 1 h 146"/>
                <a:gd name="T32" fmla="*/ 1 w 388"/>
                <a:gd name="T33" fmla="*/ 1 h 146"/>
                <a:gd name="T34" fmla="*/ 1 w 388"/>
                <a:gd name="T35" fmla="*/ 1 h 146"/>
                <a:gd name="T36" fmla="*/ 1 w 388"/>
                <a:gd name="T37" fmla="*/ 1 h 146"/>
                <a:gd name="T38" fmla="*/ 1 w 388"/>
                <a:gd name="T39" fmla="*/ 1 h 146"/>
                <a:gd name="T40" fmla="*/ 1 w 388"/>
                <a:gd name="T41" fmla="*/ 1 h 146"/>
                <a:gd name="T42" fmla="*/ 1 w 388"/>
                <a:gd name="T43" fmla="*/ 1 h 146"/>
                <a:gd name="T44" fmla="*/ 1 w 388"/>
                <a:gd name="T45" fmla="*/ 1 h 146"/>
                <a:gd name="T46" fmla="*/ 1 w 388"/>
                <a:gd name="T47" fmla="*/ 1 h 146"/>
                <a:gd name="T48" fmla="*/ 1 w 388"/>
                <a:gd name="T49" fmla="*/ 1 h 146"/>
                <a:gd name="T50" fmla="*/ 1 w 388"/>
                <a:gd name="T51" fmla="*/ 1 h 146"/>
                <a:gd name="T52" fmla="*/ 1 w 388"/>
                <a:gd name="T53" fmla="*/ 1 h 146"/>
                <a:gd name="T54" fmla="*/ 1 w 388"/>
                <a:gd name="T55" fmla="*/ 1 h 146"/>
                <a:gd name="T56" fmla="*/ 1 w 388"/>
                <a:gd name="T57" fmla="*/ 1 h 146"/>
                <a:gd name="T58" fmla="*/ 1 w 388"/>
                <a:gd name="T59" fmla="*/ 1 h 146"/>
                <a:gd name="T60" fmla="*/ 1 w 388"/>
                <a:gd name="T61" fmla="*/ 1 h 146"/>
                <a:gd name="T62" fmla="*/ 1 w 388"/>
                <a:gd name="T63" fmla="*/ 1 h 146"/>
                <a:gd name="T64" fmla="*/ 1 w 388"/>
                <a:gd name="T65" fmla="*/ 1 h 146"/>
                <a:gd name="T66" fmla="*/ 1 w 388"/>
                <a:gd name="T67" fmla="*/ 1 h 146"/>
                <a:gd name="T68" fmla="*/ 1 w 388"/>
                <a:gd name="T69" fmla="*/ 1 h 146"/>
                <a:gd name="T70" fmla="*/ 1 w 388"/>
                <a:gd name="T71" fmla="*/ 1 h 146"/>
                <a:gd name="T72" fmla="*/ 1 w 388"/>
                <a:gd name="T73" fmla="*/ 1 h 146"/>
                <a:gd name="T74" fmla="*/ 1 w 388"/>
                <a:gd name="T75" fmla="*/ 1 h 146"/>
                <a:gd name="T76" fmla="*/ 1 w 388"/>
                <a:gd name="T77" fmla="*/ 1 h 146"/>
                <a:gd name="T78" fmla="*/ 1 w 388"/>
                <a:gd name="T79" fmla="*/ 1 h 146"/>
                <a:gd name="T80" fmla="*/ 1 w 388"/>
                <a:gd name="T81" fmla="*/ 1 h 146"/>
                <a:gd name="T82" fmla="*/ 1 w 388"/>
                <a:gd name="T83" fmla="*/ 1 h 146"/>
                <a:gd name="T84" fmla="*/ 1 w 388"/>
                <a:gd name="T85" fmla="*/ 1 h 146"/>
                <a:gd name="T86" fmla="*/ 1 w 388"/>
                <a:gd name="T87" fmla="*/ 1 h 146"/>
                <a:gd name="T88" fmla="*/ 1 w 388"/>
                <a:gd name="T89" fmla="*/ 1 h 146"/>
                <a:gd name="T90" fmla="*/ 1 w 388"/>
                <a:gd name="T91" fmla="*/ 1 h 146"/>
                <a:gd name="T92" fmla="*/ 1 w 388"/>
                <a:gd name="T93" fmla="*/ 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8"/>
                <a:gd name="T142" fmla="*/ 0 h 146"/>
                <a:gd name="T143" fmla="*/ 388 w 388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8" h="146">
                  <a:moveTo>
                    <a:pt x="378" y="0"/>
                  </a:moveTo>
                  <a:lnTo>
                    <a:pt x="371" y="2"/>
                  </a:lnTo>
                  <a:lnTo>
                    <a:pt x="367" y="5"/>
                  </a:lnTo>
                  <a:lnTo>
                    <a:pt x="361" y="7"/>
                  </a:lnTo>
                  <a:lnTo>
                    <a:pt x="355" y="11"/>
                  </a:lnTo>
                  <a:lnTo>
                    <a:pt x="348" y="13"/>
                  </a:lnTo>
                  <a:lnTo>
                    <a:pt x="342" y="15"/>
                  </a:lnTo>
                  <a:lnTo>
                    <a:pt x="336" y="19"/>
                  </a:lnTo>
                  <a:lnTo>
                    <a:pt x="331" y="21"/>
                  </a:lnTo>
                  <a:lnTo>
                    <a:pt x="325" y="22"/>
                  </a:lnTo>
                  <a:lnTo>
                    <a:pt x="319" y="24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0" y="30"/>
                  </a:lnTo>
                  <a:lnTo>
                    <a:pt x="295" y="32"/>
                  </a:lnTo>
                  <a:lnTo>
                    <a:pt x="291" y="34"/>
                  </a:lnTo>
                  <a:lnTo>
                    <a:pt x="285" y="38"/>
                  </a:lnTo>
                  <a:lnTo>
                    <a:pt x="277" y="38"/>
                  </a:lnTo>
                  <a:lnTo>
                    <a:pt x="272" y="40"/>
                  </a:lnTo>
                  <a:lnTo>
                    <a:pt x="266" y="41"/>
                  </a:lnTo>
                  <a:lnTo>
                    <a:pt x="260" y="43"/>
                  </a:lnTo>
                  <a:lnTo>
                    <a:pt x="253" y="43"/>
                  </a:lnTo>
                  <a:lnTo>
                    <a:pt x="247" y="45"/>
                  </a:lnTo>
                  <a:lnTo>
                    <a:pt x="241" y="47"/>
                  </a:lnTo>
                  <a:lnTo>
                    <a:pt x="236" y="49"/>
                  </a:lnTo>
                  <a:lnTo>
                    <a:pt x="230" y="51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3" y="55"/>
                  </a:lnTo>
                  <a:lnTo>
                    <a:pt x="205" y="55"/>
                  </a:lnTo>
                  <a:lnTo>
                    <a:pt x="200" y="59"/>
                  </a:lnTo>
                  <a:lnTo>
                    <a:pt x="194" y="60"/>
                  </a:lnTo>
                  <a:lnTo>
                    <a:pt x="188" y="60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69" y="64"/>
                  </a:lnTo>
                  <a:lnTo>
                    <a:pt x="163" y="66"/>
                  </a:lnTo>
                  <a:lnTo>
                    <a:pt x="156" y="66"/>
                  </a:lnTo>
                  <a:lnTo>
                    <a:pt x="150" y="68"/>
                  </a:lnTo>
                  <a:lnTo>
                    <a:pt x="144" y="70"/>
                  </a:lnTo>
                  <a:lnTo>
                    <a:pt x="141" y="72"/>
                  </a:lnTo>
                  <a:lnTo>
                    <a:pt x="133" y="72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6" y="78"/>
                  </a:lnTo>
                  <a:lnTo>
                    <a:pt x="108" y="78"/>
                  </a:lnTo>
                  <a:lnTo>
                    <a:pt x="103" y="81"/>
                  </a:lnTo>
                  <a:lnTo>
                    <a:pt x="97" y="81"/>
                  </a:lnTo>
                  <a:lnTo>
                    <a:pt x="91" y="85"/>
                  </a:lnTo>
                  <a:lnTo>
                    <a:pt x="85" y="85"/>
                  </a:lnTo>
                  <a:lnTo>
                    <a:pt x="80" y="87"/>
                  </a:lnTo>
                  <a:lnTo>
                    <a:pt x="72" y="89"/>
                  </a:lnTo>
                  <a:lnTo>
                    <a:pt x="68" y="91"/>
                  </a:lnTo>
                  <a:lnTo>
                    <a:pt x="61" y="93"/>
                  </a:lnTo>
                  <a:lnTo>
                    <a:pt x="55" y="95"/>
                  </a:lnTo>
                  <a:lnTo>
                    <a:pt x="49" y="97"/>
                  </a:lnTo>
                  <a:lnTo>
                    <a:pt x="44" y="99"/>
                  </a:lnTo>
                  <a:lnTo>
                    <a:pt x="38" y="100"/>
                  </a:lnTo>
                  <a:lnTo>
                    <a:pt x="32" y="104"/>
                  </a:lnTo>
                  <a:lnTo>
                    <a:pt x="27" y="106"/>
                  </a:lnTo>
                  <a:lnTo>
                    <a:pt x="21" y="108"/>
                  </a:lnTo>
                  <a:lnTo>
                    <a:pt x="15" y="112"/>
                  </a:lnTo>
                  <a:lnTo>
                    <a:pt x="9" y="114"/>
                  </a:lnTo>
                  <a:lnTo>
                    <a:pt x="4" y="118"/>
                  </a:lnTo>
                  <a:lnTo>
                    <a:pt x="0" y="119"/>
                  </a:lnTo>
                  <a:lnTo>
                    <a:pt x="6" y="127"/>
                  </a:lnTo>
                  <a:lnTo>
                    <a:pt x="13" y="133"/>
                  </a:lnTo>
                  <a:lnTo>
                    <a:pt x="19" y="138"/>
                  </a:lnTo>
                  <a:lnTo>
                    <a:pt x="27" y="146"/>
                  </a:lnTo>
                  <a:lnTo>
                    <a:pt x="32" y="142"/>
                  </a:lnTo>
                  <a:lnTo>
                    <a:pt x="38" y="142"/>
                  </a:lnTo>
                  <a:lnTo>
                    <a:pt x="44" y="140"/>
                  </a:lnTo>
                  <a:lnTo>
                    <a:pt x="49" y="140"/>
                  </a:lnTo>
                  <a:lnTo>
                    <a:pt x="55" y="138"/>
                  </a:lnTo>
                  <a:lnTo>
                    <a:pt x="61" y="137"/>
                  </a:lnTo>
                  <a:lnTo>
                    <a:pt x="66" y="135"/>
                  </a:lnTo>
                  <a:lnTo>
                    <a:pt x="70" y="135"/>
                  </a:lnTo>
                  <a:lnTo>
                    <a:pt x="76" y="133"/>
                  </a:lnTo>
                  <a:lnTo>
                    <a:pt x="82" y="131"/>
                  </a:lnTo>
                  <a:lnTo>
                    <a:pt x="87" y="129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6" y="125"/>
                  </a:lnTo>
                  <a:lnTo>
                    <a:pt x="112" y="123"/>
                  </a:lnTo>
                  <a:lnTo>
                    <a:pt x="120" y="123"/>
                  </a:lnTo>
                  <a:lnTo>
                    <a:pt x="125" y="121"/>
                  </a:lnTo>
                  <a:lnTo>
                    <a:pt x="131" y="121"/>
                  </a:lnTo>
                  <a:lnTo>
                    <a:pt x="137" y="119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54" y="116"/>
                  </a:lnTo>
                  <a:lnTo>
                    <a:pt x="160" y="114"/>
                  </a:lnTo>
                  <a:lnTo>
                    <a:pt x="165" y="114"/>
                  </a:lnTo>
                  <a:lnTo>
                    <a:pt x="171" y="112"/>
                  </a:lnTo>
                  <a:lnTo>
                    <a:pt x="177" y="112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4" y="108"/>
                  </a:lnTo>
                  <a:lnTo>
                    <a:pt x="201" y="106"/>
                  </a:lnTo>
                  <a:lnTo>
                    <a:pt x="207" y="104"/>
                  </a:lnTo>
                  <a:lnTo>
                    <a:pt x="213" y="104"/>
                  </a:lnTo>
                  <a:lnTo>
                    <a:pt x="219" y="102"/>
                  </a:lnTo>
                  <a:lnTo>
                    <a:pt x="224" y="100"/>
                  </a:lnTo>
                  <a:lnTo>
                    <a:pt x="230" y="99"/>
                  </a:lnTo>
                  <a:lnTo>
                    <a:pt x="236" y="99"/>
                  </a:lnTo>
                  <a:lnTo>
                    <a:pt x="241" y="97"/>
                  </a:lnTo>
                  <a:lnTo>
                    <a:pt x="247" y="95"/>
                  </a:lnTo>
                  <a:lnTo>
                    <a:pt x="253" y="93"/>
                  </a:lnTo>
                  <a:lnTo>
                    <a:pt x="258" y="93"/>
                  </a:lnTo>
                  <a:lnTo>
                    <a:pt x="264" y="89"/>
                  </a:lnTo>
                  <a:lnTo>
                    <a:pt x="270" y="89"/>
                  </a:lnTo>
                  <a:lnTo>
                    <a:pt x="276" y="85"/>
                  </a:lnTo>
                  <a:lnTo>
                    <a:pt x="281" y="85"/>
                  </a:lnTo>
                  <a:lnTo>
                    <a:pt x="287" y="81"/>
                  </a:lnTo>
                  <a:lnTo>
                    <a:pt x="293" y="81"/>
                  </a:lnTo>
                  <a:lnTo>
                    <a:pt x="298" y="78"/>
                  </a:lnTo>
                  <a:lnTo>
                    <a:pt x="302" y="78"/>
                  </a:lnTo>
                  <a:lnTo>
                    <a:pt x="308" y="74"/>
                  </a:lnTo>
                  <a:lnTo>
                    <a:pt x="314" y="72"/>
                  </a:lnTo>
                  <a:lnTo>
                    <a:pt x="317" y="70"/>
                  </a:lnTo>
                  <a:lnTo>
                    <a:pt x="323" y="68"/>
                  </a:lnTo>
                  <a:lnTo>
                    <a:pt x="329" y="66"/>
                  </a:lnTo>
                  <a:lnTo>
                    <a:pt x="334" y="62"/>
                  </a:lnTo>
                  <a:lnTo>
                    <a:pt x="340" y="60"/>
                  </a:lnTo>
                  <a:lnTo>
                    <a:pt x="346" y="59"/>
                  </a:lnTo>
                  <a:lnTo>
                    <a:pt x="350" y="55"/>
                  </a:lnTo>
                  <a:lnTo>
                    <a:pt x="355" y="53"/>
                  </a:lnTo>
                  <a:lnTo>
                    <a:pt x="361" y="51"/>
                  </a:lnTo>
                  <a:lnTo>
                    <a:pt x="367" y="47"/>
                  </a:lnTo>
                  <a:lnTo>
                    <a:pt x="371" y="45"/>
                  </a:lnTo>
                  <a:lnTo>
                    <a:pt x="376" y="41"/>
                  </a:lnTo>
                  <a:lnTo>
                    <a:pt x="382" y="40"/>
                  </a:lnTo>
                  <a:lnTo>
                    <a:pt x="388" y="36"/>
                  </a:lnTo>
                  <a:lnTo>
                    <a:pt x="386" y="30"/>
                  </a:lnTo>
                  <a:lnTo>
                    <a:pt x="386" y="26"/>
                  </a:lnTo>
                  <a:lnTo>
                    <a:pt x="384" y="21"/>
                  </a:lnTo>
                  <a:lnTo>
                    <a:pt x="382" y="15"/>
                  </a:lnTo>
                  <a:lnTo>
                    <a:pt x="380" y="9"/>
                  </a:lnTo>
                  <a:lnTo>
                    <a:pt x="378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0F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2" name="Freeform 74"/>
            <p:cNvSpPr>
              <a:spLocks/>
            </p:cNvSpPr>
            <p:nvPr/>
          </p:nvSpPr>
          <p:spPr bwMode="auto">
            <a:xfrm>
              <a:off x="2488" y="2032"/>
              <a:ext cx="89" cy="152"/>
            </a:xfrm>
            <a:custGeom>
              <a:avLst/>
              <a:gdLst>
                <a:gd name="T0" fmla="*/ 1 w 177"/>
                <a:gd name="T1" fmla="*/ 1 h 304"/>
                <a:gd name="T2" fmla="*/ 1 w 177"/>
                <a:gd name="T3" fmla="*/ 1 h 304"/>
                <a:gd name="T4" fmla="*/ 1 w 177"/>
                <a:gd name="T5" fmla="*/ 1 h 304"/>
                <a:gd name="T6" fmla="*/ 0 w 177"/>
                <a:gd name="T7" fmla="*/ 1 h 304"/>
                <a:gd name="T8" fmla="*/ 0 w 177"/>
                <a:gd name="T9" fmla="*/ 1 h 304"/>
                <a:gd name="T10" fmla="*/ 1 w 177"/>
                <a:gd name="T11" fmla="*/ 1 h 304"/>
                <a:gd name="T12" fmla="*/ 1 w 177"/>
                <a:gd name="T13" fmla="*/ 1 h 304"/>
                <a:gd name="T14" fmla="*/ 1 w 177"/>
                <a:gd name="T15" fmla="*/ 1 h 304"/>
                <a:gd name="T16" fmla="*/ 1 w 177"/>
                <a:gd name="T17" fmla="*/ 1 h 304"/>
                <a:gd name="T18" fmla="*/ 1 w 177"/>
                <a:gd name="T19" fmla="*/ 1 h 304"/>
                <a:gd name="T20" fmla="*/ 1 w 177"/>
                <a:gd name="T21" fmla="*/ 1 h 304"/>
                <a:gd name="T22" fmla="*/ 1 w 177"/>
                <a:gd name="T23" fmla="*/ 1 h 304"/>
                <a:gd name="T24" fmla="*/ 1 w 177"/>
                <a:gd name="T25" fmla="*/ 1 h 304"/>
                <a:gd name="T26" fmla="*/ 1 w 177"/>
                <a:gd name="T27" fmla="*/ 1 h 304"/>
                <a:gd name="T28" fmla="*/ 1 w 177"/>
                <a:gd name="T29" fmla="*/ 1 h 304"/>
                <a:gd name="T30" fmla="*/ 1 w 177"/>
                <a:gd name="T31" fmla="*/ 1 h 304"/>
                <a:gd name="T32" fmla="*/ 1 w 177"/>
                <a:gd name="T33" fmla="*/ 1 h 304"/>
                <a:gd name="T34" fmla="*/ 1 w 177"/>
                <a:gd name="T35" fmla="*/ 1 h 304"/>
                <a:gd name="T36" fmla="*/ 1 w 177"/>
                <a:gd name="T37" fmla="*/ 1 h 304"/>
                <a:gd name="T38" fmla="*/ 1 w 177"/>
                <a:gd name="T39" fmla="*/ 1 h 304"/>
                <a:gd name="T40" fmla="*/ 1 w 177"/>
                <a:gd name="T41" fmla="*/ 1 h 304"/>
                <a:gd name="T42" fmla="*/ 1 w 177"/>
                <a:gd name="T43" fmla="*/ 1 h 304"/>
                <a:gd name="T44" fmla="*/ 1 w 177"/>
                <a:gd name="T45" fmla="*/ 1 h 304"/>
                <a:gd name="T46" fmla="*/ 1 w 177"/>
                <a:gd name="T47" fmla="*/ 1 h 304"/>
                <a:gd name="T48" fmla="*/ 1 w 177"/>
                <a:gd name="T49" fmla="*/ 1 h 304"/>
                <a:gd name="T50" fmla="*/ 1 w 177"/>
                <a:gd name="T51" fmla="*/ 1 h 304"/>
                <a:gd name="T52" fmla="*/ 1 w 177"/>
                <a:gd name="T53" fmla="*/ 1 h 304"/>
                <a:gd name="T54" fmla="*/ 1 w 177"/>
                <a:gd name="T55" fmla="*/ 1 h 304"/>
                <a:gd name="T56" fmla="*/ 1 w 177"/>
                <a:gd name="T57" fmla="*/ 1 h 304"/>
                <a:gd name="T58" fmla="*/ 1 w 177"/>
                <a:gd name="T59" fmla="*/ 1 h 304"/>
                <a:gd name="T60" fmla="*/ 1 w 177"/>
                <a:gd name="T61" fmla="*/ 1 h 304"/>
                <a:gd name="T62" fmla="*/ 1 w 177"/>
                <a:gd name="T63" fmla="*/ 1 h 304"/>
                <a:gd name="T64" fmla="*/ 1 w 177"/>
                <a:gd name="T65" fmla="*/ 1 h 304"/>
                <a:gd name="T66" fmla="*/ 1 w 177"/>
                <a:gd name="T67" fmla="*/ 1 h 304"/>
                <a:gd name="T68" fmla="*/ 1 w 177"/>
                <a:gd name="T69" fmla="*/ 1 h 304"/>
                <a:gd name="T70" fmla="*/ 1 w 177"/>
                <a:gd name="T71" fmla="*/ 1 h 304"/>
                <a:gd name="T72" fmla="*/ 1 w 177"/>
                <a:gd name="T73" fmla="*/ 1 h 304"/>
                <a:gd name="T74" fmla="*/ 1 w 177"/>
                <a:gd name="T75" fmla="*/ 1 h 304"/>
                <a:gd name="T76" fmla="*/ 1 w 177"/>
                <a:gd name="T77" fmla="*/ 1 h 304"/>
                <a:gd name="T78" fmla="*/ 1 w 177"/>
                <a:gd name="T79" fmla="*/ 1 h 304"/>
                <a:gd name="T80" fmla="*/ 1 w 177"/>
                <a:gd name="T81" fmla="*/ 1 h 304"/>
                <a:gd name="T82" fmla="*/ 1 w 177"/>
                <a:gd name="T83" fmla="*/ 1 h 304"/>
                <a:gd name="T84" fmla="*/ 1 w 177"/>
                <a:gd name="T85" fmla="*/ 1 h 304"/>
                <a:gd name="T86" fmla="*/ 1 w 177"/>
                <a:gd name="T87" fmla="*/ 1 h 304"/>
                <a:gd name="T88" fmla="*/ 1 w 177"/>
                <a:gd name="T89" fmla="*/ 1 h 304"/>
                <a:gd name="T90" fmla="*/ 1 w 177"/>
                <a:gd name="T91" fmla="*/ 1 h 304"/>
                <a:gd name="T92" fmla="*/ 1 w 177"/>
                <a:gd name="T93" fmla="*/ 1 h 304"/>
                <a:gd name="T94" fmla="*/ 1 w 177"/>
                <a:gd name="T95" fmla="*/ 1 h 304"/>
                <a:gd name="T96" fmla="*/ 1 w 177"/>
                <a:gd name="T97" fmla="*/ 0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304"/>
                <a:gd name="T149" fmla="*/ 177 w 177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304">
                  <a:moveTo>
                    <a:pt x="21" y="0"/>
                  </a:moveTo>
                  <a:lnTo>
                    <a:pt x="15" y="6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4"/>
                  </a:lnTo>
                  <a:lnTo>
                    <a:pt x="6" y="84"/>
                  </a:lnTo>
                  <a:lnTo>
                    <a:pt x="7" y="92"/>
                  </a:lnTo>
                  <a:lnTo>
                    <a:pt x="11" y="99"/>
                  </a:lnTo>
                  <a:lnTo>
                    <a:pt x="15" y="107"/>
                  </a:lnTo>
                  <a:lnTo>
                    <a:pt x="19" y="116"/>
                  </a:lnTo>
                  <a:lnTo>
                    <a:pt x="23" y="124"/>
                  </a:lnTo>
                  <a:lnTo>
                    <a:pt x="26" y="131"/>
                  </a:lnTo>
                  <a:lnTo>
                    <a:pt x="30" y="139"/>
                  </a:lnTo>
                  <a:lnTo>
                    <a:pt x="36" y="147"/>
                  </a:lnTo>
                  <a:lnTo>
                    <a:pt x="40" y="154"/>
                  </a:lnTo>
                  <a:lnTo>
                    <a:pt x="44" y="162"/>
                  </a:lnTo>
                  <a:lnTo>
                    <a:pt x="49" y="170"/>
                  </a:lnTo>
                  <a:lnTo>
                    <a:pt x="55" y="177"/>
                  </a:lnTo>
                  <a:lnTo>
                    <a:pt x="59" y="185"/>
                  </a:lnTo>
                  <a:lnTo>
                    <a:pt x="63" y="192"/>
                  </a:lnTo>
                  <a:lnTo>
                    <a:pt x="66" y="200"/>
                  </a:lnTo>
                  <a:lnTo>
                    <a:pt x="72" y="208"/>
                  </a:lnTo>
                  <a:lnTo>
                    <a:pt x="76" y="213"/>
                  </a:lnTo>
                  <a:lnTo>
                    <a:pt x="80" y="221"/>
                  </a:lnTo>
                  <a:lnTo>
                    <a:pt x="84" y="227"/>
                  </a:lnTo>
                  <a:lnTo>
                    <a:pt x="87" y="234"/>
                  </a:lnTo>
                  <a:lnTo>
                    <a:pt x="91" y="236"/>
                  </a:lnTo>
                  <a:lnTo>
                    <a:pt x="97" y="242"/>
                  </a:lnTo>
                  <a:lnTo>
                    <a:pt x="101" y="247"/>
                  </a:lnTo>
                  <a:lnTo>
                    <a:pt x="106" y="255"/>
                  </a:lnTo>
                  <a:lnTo>
                    <a:pt x="110" y="261"/>
                  </a:lnTo>
                  <a:lnTo>
                    <a:pt x="114" y="268"/>
                  </a:lnTo>
                  <a:lnTo>
                    <a:pt x="120" y="274"/>
                  </a:lnTo>
                  <a:lnTo>
                    <a:pt x="125" y="282"/>
                  </a:lnTo>
                  <a:lnTo>
                    <a:pt x="129" y="285"/>
                  </a:lnTo>
                  <a:lnTo>
                    <a:pt x="135" y="291"/>
                  </a:lnTo>
                  <a:lnTo>
                    <a:pt x="141" y="297"/>
                  </a:lnTo>
                  <a:lnTo>
                    <a:pt x="148" y="301"/>
                  </a:lnTo>
                  <a:lnTo>
                    <a:pt x="154" y="303"/>
                  </a:lnTo>
                  <a:lnTo>
                    <a:pt x="161" y="304"/>
                  </a:lnTo>
                  <a:lnTo>
                    <a:pt x="169" y="304"/>
                  </a:lnTo>
                  <a:lnTo>
                    <a:pt x="177" y="303"/>
                  </a:lnTo>
                  <a:lnTo>
                    <a:pt x="175" y="295"/>
                  </a:lnTo>
                  <a:lnTo>
                    <a:pt x="175" y="287"/>
                  </a:lnTo>
                  <a:lnTo>
                    <a:pt x="173" y="280"/>
                  </a:lnTo>
                  <a:lnTo>
                    <a:pt x="171" y="274"/>
                  </a:lnTo>
                  <a:lnTo>
                    <a:pt x="167" y="268"/>
                  </a:lnTo>
                  <a:lnTo>
                    <a:pt x="165" y="261"/>
                  </a:lnTo>
                  <a:lnTo>
                    <a:pt x="161" y="255"/>
                  </a:lnTo>
                  <a:lnTo>
                    <a:pt x="160" y="249"/>
                  </a:lnTo>
                  <a:lnTo>
                    <a:pt x="154" y="242"/>
                  </a:lnTo>
                  <a:lnTo>
                    <a:pt x="150" y="236"/>
                  </a:lnTo>
                  <a:lnTo>
                    <a:pt x="146" y="230"/>
                  </a:lnTo>
                  <a:lnTo>
                    <a:pt x="142" y="227"/>
                  </a:lnTo>
                  <a:lnTo>
                    <a:pt x="139" y="221"/>
                  </a:lnTo>
                  <a:lnTo>
                    <a:pt x="135" y="215"/>
                  </a:lnTo>
                  <a:lnTo>
                    <a:pt x="129" y="209"/>
                  </a:lnTo>
                  <a:lnTo>
                    <a:pt x="125" y="204"/>
                  </a:lnTo>
                  <a:lnTo>
                    <a:pt x="122" y="196"/>
                  </a:lnTo>
                  <a:lnTo>
                    <a:pt x="116" y="190"/>
                  </a:lnTo>
                  <a:lnTo>
                    <a:pt x="112" y="185"/>
                  </a:lnTo>
                  <a:lnTo>
                    <a:pt x="108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3" y="162"/>
                  </a:lnTo>
                  <a:lnTo>
                    <a:pt x="91" y="156"/>
                  </a:lnTo>
                  <a:lnTo>
                    <a:pt x="87" y="150"/>
                  </a:lnTo>
                  <a:lnTo>
                    <a:pt x="84" y="145"/>
                  </a:lnTo>
                  <a:lnTo>
                    <a:pt x="80" y="139"/>
                  </a:lnTo>
                  <a:lnTo>
                    <a:pt x="78" y="133"/>
                  </a:lnTo>
                  <a:lnTo>
                    <a:pt x="74" y="126"/>
                  </a:lnTo>
                  <a:lnTo>
                    <a:pt x="72" y="120"/>
                  </a:lnTo>
                  <a:lnTo>
                    <a:pt x="70" y="112"/>
                  </a:lnTo>
                  <a:lnTo>
                    <a:pt x="70" y="107"/>
                  </a:lnTo>
                  <a:lnTo>
                    <a:pt x="64" y="101"/>
                  </a:lnTo>
                  <a:lnTo>
                    <a:pt x="61" y="93"/>
                  </a:lnTo>
                  <a:lnTo>
                    <a:pt x="57" y="88"/>
                  </a:lnTo>
                  <a:lnTo>
                    <a:pt x="55" y="82"/>
                  </a:lnTo>
                  <a:lnTo>
                    <a:pt x="53" y="74"/>
                  </a:lnTo>
                  <a:lnTo>
                    <a:pt x="51" y="69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6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8" y="25"/>
                  </a:lnTo>
                  <a:lnTo>
                    <a:pt x="34" y="17"/>
                  </a:lnTo>
                  <a:lnTo>
                    <a:pt x="30" y="12"/>
                  </a:lnTo>
                  <a:lnTo>
                    <a:pt x="25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3" name="Freeform 75"/>
            <p:cNvSpPr>
              <a:spLocks/>
            </p:cNvSpPr>
            <p:nvPr/>
          </p:nvSpPr>
          <p:spPr bwMode="auto">
            <a:xfrm>
              <a:off x="2372" y="2028"/>
              <a:ext cx="129" cy="30"/>
            </a:xfrm>
            <a:custGeom>
              <a:avLst/>
              <a:gdLst>
                <a:gd name="T0" fmla="*/ 1 w 257"/>
                <a:gd name="T1" fmla="*/ 0 h 59"/>
                <a:gd name="T2" fmla="*/ 1 w 257"/>
                <a:gd name="T3" fmla="*/ 1 h 59"/>
                <a:gd name="T4" fmla="*/ 1 w 257"/>
                <a:gd name="T5" fmla="*/ 1 h 59"/>
                <a:gd name="T6" fmla="*/ 1 w 257"/>
                <a:gd name="T7" fmla="*/ 1 h 59"/>
                <a:gd name="T8" fmla="*/ 1 w 257"/>
                <a:gd name="T9" fmla="*/ 1 h 59"/>
                <a:gd name="T10" fmla="*/ 1 w 257"/>
                <a:gd name="T11" fmla="*/ 1 h 59"/>
                <a:gd name="T12" fmla="*/ 1 w 257"/>
                <a:gd name="T13" fmla="*/ 1 h 59"/>
                <a:gd name="T14" fmla="*/ 1 w 257"/>
                <a:gd name="T15" fmla="*/ 1 h 59"/>
                <a:gd name="T16" fmla="*/ 1 w 257"/>
                <a:gd name="T17" fmla="*/ 1 h 59"/>
                <a:gd name="T18" fmla="*/ 1 w 257"/>
                <a:gd name="T19" fmla="*/ 1 h 59"/>
                <a:gd name="T20" fmla="*/ 1 w 257"/>
                <a:gd name="T21" fmla="*/ 1 h 59"/>
                <a:gd name="T22" fmla="*/ 1 w 257"/>
                <a:gd name="T23" fmla="*/ 1 h 59"/>
                <a:gd name="T24" fmla="*/ 1 w 257"/>
                <a:gd name="T25" fmla="*/ 1 h 59"/>
                <a:gd name="T26" fmla="*/ 1 w 257"/>
                <a:gd name="T27" fmla="*/ 1 h 59"/>
                <a:gd name="T28" fmla="*/ 1 w 257"/>
                <a:gd name="T29" fmla="*/ 1 h 59"/>
                <a:gd name="T30" fmla="*/ 1 w 257"/>
                <a:gd name="T31" fmla="*/ 1 h 59"/>
                <a:gd name="T32" fmla="*/ 1 w 257"/>
                <a:gd name="T33" fmla="*/ 1 h 59"/>
                <a:gd name="T34" fmla="*/ 1 w 257"/>
                <a:gd name="T35" fmla="*/ 1 h 59"/>
                <a:gd name="T36" fmla="*/ 1 w 257"/>
                <a:gd name="T37" fmla="*/ 1 h 59"/>
                <a:gd name="T38" fmla="*/ 1 w 257"/>
                <a:gd name="T39" fmla="*/ 1 h 59"/>
                <a:gd name="T40" fmla="*/ 1 w 257"/>
                <a:gd name="T41" fmla="*/ 1 h 59"/>
                <a:gd name="T42" fmla="*/ 1 w 257"/>
                <a:gd name="T43" fmla="*/ 1 h 59"/>
                <a:gd name="T44" fmla="*/ 1 w 257"/>
                <a:gd name="T45" fmla="*/ 1 h 59"/>
                <a:gd name="T46" fmla="*/ 1 w 257"/>
                <a:gd name="T47" fmla="*/ 1 h 59"/>
                <a:gd name="T48" fmla="*/ 1 w 257"/>
                <a:gd name="T49" fmla="*/ 1 h 59"/>
                <a:gd name="T50" fmla="*/ 1 w 257"/>
                <a:gd name="T51" fmla="*/ 1 h 59"/>
                <a:gd name="T52" fmla="*/ 1 w 257"/>
                <a:gd name="T53" fmla="*/ 1 h 59"/>
                <a:gd name="T54" fmla="*/ 1 w 257"/>
                <a:gd name="T55" fmla="*/ 1 h 59"/>
                <a:gd name="T56" fmla="*/ 1 w 257"/>
                <a:gd name="T57" fmla="*/ 1 h 59"/>
                <a:gd name="T58" fmla="*/ 1 w 257"/>
                <a:gd name="T59" fmla="*/ 1 h 59"/>
                <a:gd name="T60" fmla="*/ 1 w 257"/>
                <a:gd name="T61" fmla="*/ 1 h 59"/>
                <a:gd name="T62" fmla="*/ 1 w 257"/>
                <a:gd name="T63" fmla="*/ 1 h 59"/>
                <a:gd name="T64" fmla="*/ 1 w 257"/>
                <a:gd name="T65" fmla="*/ 1 h 59"/>
                <a:gd name="T66" fmla="*/ 1 w 257"/>
                <a:gd name="T67" fmla="*/ 1 h 59"/>
                <a:gd name="T68" fmla="*/ 1 w 257"/>
                <a:gd name="T69" fmla="*/ 1 h 59"/>
                <a:gd name="T70" fmla="*/ 1 w 257"/>
                <a:gd name="T71" fmla="*/ 1 h 59"/>
                <a:gd name="T72" fmla="*/ 1 w 257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7"/>
                <a:gd name="T112" fmla="*/ 0 h 59"/>
                <a:gd name="T113" fmla="*/ 257 w 257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7" h="59">
                  <a:moveTo>
                    <a:pt x="243" y="0"/>
                  </a:moveTo>
                  <a:lnTo>
                    <a:pt x="234" y="0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11" y="4"/>
                  </a:lnTo>
                  <a:lnTo>
                    <a:pt x="203" y="4"/>
                  </a:lnTo>
                  <a:lnTo>
                    <a:pt x="196" y="5"/>
                  </a:lnTo>
                  <a:lnTo>
                    <a:pt x="188" y="5"/>
                  </a:lnTo>
                  <a:lnTo>
                    <a:pt x="181" y="7"/>
                  </a:lnTo>
                  <a:lnTo>
                    <a:pt x="173" y="7"/>
                  </a:lnTo>
                  <a:lnTo>
                    <a:pt x="165" y="7"/>
                  </a:lnTo>
                  <a:lnTo>
                    <a:pt x="158" y="7"/>
                  </a:lnTo>
                  <a:lnTo>
                    <a:pt x="150" y="7"/>
                  </a:lnTo>
                  <a:lnTo>
                    <a:pt x="141" y="7"/>
                  </a:lnTo>
                  <a:lnTo>
                    <a:pt x="133" y="7"/>
                  </a:lnTo>
                  <a:lnTo>
                    <a:pt x="125" y="7"/>
                  </a:lnTo>
                  <a:lnTo>
                    <a:pt x="118" y="7"/>
                  </a:lnTo>
                  <a:lnTo>
                    <a:pt x="110" y="7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7" y="9"/>
                  </a:lnTo>
                  <a:lnTo>
                    <a:pt x="78" y="9"/>
                  </a:lnTo>
                  <a:lnTo>
                    <a:pt x="70" y="9"/>
                  </a:lnTo>
                  <a:lnTo>
                    <a:pt x="63" y="11"/>
                  </a:lnTo>
                  <a:lnTo>
                    <a:pt x="57" y="13"/>
                  </a:lnTo>
                  <a:lnTo>
                    <a:pt x="49" y="13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3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13" y="45"/>
                  </a:lnTo>
                  <a:lnTo>
                    <a:pt x="17" y="51"/>
                  </a:lnTo>
                  <a:lnTo>
                    <a:pt x="21" y="59"/>
                  </a:lnTo>
                  <a:lnTo>
                    <a:pt x="28" y="57"/>
                  </a:lnTo>
                  <a:lnTo>
                    <a:pt x="36" y="57"/>
                  </a:lnTo>
                  <a:lnTo>
                    <a:pt x="44" y="57"/>
                  </a:lnTo>
                  <a:lnTo>
                    <a:pt x="51" y="57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74" y="57"/>
                  </a:lnTo>
                  <a:lnTo>
                    <a:pt x="82" y="57"/>
                  </a:lnTo>
                  <a:lnTo>
                    <a:pt x="89" y="55"/>
                  </a:lnTo>
                  <a:lnTo>
                    <a:pt x="97" y="55"/>
                  </a:lnTo>
                  <a:lnTo>
                    <a:pt x="105" y="55"/>
                  </a:lnTo>
                  <a:lnTo>
                    <a:pt x="112" y="55"/>
                  </a:lnTo>
                  <a:lnTo>
                    <a:pt x="120" y="55"/>
                  </a:lnTo>
                  <a:lnTo>
                    <a:pt x="127" y="55"/>
                  </a:lnTo>
                  <a:lnTo>
                    <a:pt x="135" y="55"/>
                  </a:lnTo>
                  <a:lnTo>
                    <a:pt x="143" y="55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3" y="51"/>
                  </a:lnTo>
                  <a:lnTo>
                    <a:pt x="171" y="51"/>
                  </a:lnTo>
                  <a:lnTo>
                    <a:pt x="179" y="49"/>
                  </a:lnTo>
                  <a:lnTo>
                    <a:pt x="186" y="49"/>
                  </a:lnTo>
                  <a:lnTo>
                    <a:pt x="194" y="47"/>
                  </a:lnTo>
                  <a:lnTo>
                    <a:pt x="200" y="47"/>
                  </a:lnTo>
                  <a:lnTo>
                    <a:pt x="207" y="45"/>
                  </a:lnTo>
                  <a:lnTo>
                    <a:pt x="215" y="43"/>
                  </a:lnTo>
                  <a:lnTo>
                    <a:pt x="220" y="42"/>
                  </a:lnTo>
                  <a:lnTo>
                    <a:pt x="228" y="40"/>
                  </a:lnTo>
                  <a:lnTo>
                    <a:pt x="236" y="36"/>
                  </a:lnTo>
                  <a:lnTo>
                    <a:pt x="241" y="34"/>
                  </a:lnTo>
                  <a:lnTo>
                    <a:pt x="249" y="30"/>
                  </a:lnTo>
                  <a:lnTo>
                    <a:pt x="257" y="28"/>
                  </a:lnTo>
                  <a:lnTo>
                    <a:pt x="253" y="21"/>
                  </a:lnTo>
                  <a:lnTo>
                    <a:pt x="249" y="13"/>
                  </a:lnTo>
                  <a:lnTo>
                    <a:pt x="245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4" name="Freeform 76"/>
            <p:cNvSpPr>
              <a:spLocks/>
            </p:cNvSpPr>
            <p:nvPr/>
          </p:nvSpPr>
          <p:spPr bwMode="auto">
            <a:xfrm>
              <a:off x="2364" y="1984"/>
              <a:ext cx="144" cy="57"/>
            </a:xfrm>
            <a:custGeom>
              <a:avLst/>
              <a:gdLst>
                <a:gd name="T0" fmla="*/ 0 w 289"/>
                <a:gd name="T1" fmla="*/ 0 h 114"/>
                <a:gd name="T2" fmla="*/ 0 w 289"/>
                <a:gd name="T3" fmla="*/ 1 h 114"/>
                <a:gd name="T4" fmla="*/ 0 w 289"/>
                <a:gd name="T5" fmla="*/ 1 h 114"/>
                <a:gd name="T6" fmla="*/ 0 w 289"/>
                <a:gd name="T7" fmla="*/ 1 h 114"/>
                <a:gd name="T8" fmla="*/ 0 w 289"/>
                <a:gd name="T9" fmla="*/ 1 h 114"/>
                <a:gd name="T10" fmla="*/ 0 w 289"/>
                <a:gd name="T11" fmla="*/ 1 h 114"/>
                <a:gd name="T12" fmla="*/ 0 w 289"/>
                <a:gd name="T13" fmla="*/ 1 h 114"/>
                <a:gd name="T14" fmla="*/ 0 w 289"/>
                <a:gd name="T15" fmla="*/ 1 h 114"/>
                <a:gd name="T16" fmla="*/ 0 w 289"/>
                <a:gd name="T17" fmla="*/ 1 h 114"/>
                <a:gd name="T18" fmla="*/ 0 w 289"/>
                <a:gd name="T19" fmla="*/ 1 h 114"/>
                <a:gd name="T20" fmla="*/ 0 w 289"/>
                <a:gd name="T21" fmla="*/ 1 h 114"/>
                <a:gd name="T22" fmla="*/ 0 w 289"/>
                <a:gd name="T23" fmla="*/ 1 h 114"/>
                <a:gd name="T24" fmla="*/ 0 w 289"/>
                <a:gd name="T25" fmla="*/ 1 h 114"/>
                <a:gd name="T26" fmla="*/ 0 w 289"/>
                <a:gd name="T27" fmla="*/ 1 h 114"/>
                <a:gd name="T28" fmla="*/ 0 w 289"/>
                <a:gd name="T29" fmla="*/ 1 h 114"/>
                <a:gd name="T30" fmla="*/ 0 w 289"/>
                <a:gd name="T31" fmla="*/ 1 h 114"/>
                <a:gd name="T32" fmla="*/ 0 w 289"/>
                <a:gd name="T33" fmla="*/ 1 h 114"/>
                <a:gd name="T34" fmla="*/ 0 w 289"/>
                <a:gd name="T35" fmla="*/ 1 h 114"/>
                <a:gd name="T36" fmla="*/ 0 w 289"/>
                <a:gd name="T37" fmla="*/ 1 h 114"/>
                <a:gd name="T38" fmla="*/ 0 w 289"/>
                <a:gd name="T39" fmla="*/ 1 h 114"/>
                <a:gd name="T40" fmla="*/ 0 w 289"/>
                <a:gd name="T41" fmla="*/ 1 h 114"/>
                <a:gd name="T42" fmla="*/ 0 w 289"/>
                <a:gd name="T43" fmla="*/ 1 h 114"/>
                <a:gd name="T44" fmla="*/ 0 w 289"/>
                <a:gd name="T45" fmla="*/ 1 h 114"/>
                <a:gd name="T46" fmla="*/ 0 w 289"/>
                <a:gd name="T47" fmla="*/ 1 h 114"/>
                <a:gd name="T48" fmla="*/ 0 w 289"/>
                <a:gd name="T49" fmla="*/ 1 h 114"/>
                <a:gd name="T50" fmla="*/ 0 w 289"/>
                <a:gd name="T51" fmla="*/ 1 h 114"/>
                <a:gd name="T52" fmla="*/ 0 w 289"/>
                <a:gd name="T53" fmla="*/ 1 h 114"/>
                <a:gd name="T54" fmla="*/ 0 w 289"/>
                <a:gd name="T55" fmla="*/ 1 h 114"/>
                <a:gd name="T56" fmla="*/ 0 w 289"/>
                <a:gd name="T57" fmla="*/ 1 h 114"/>
                <a:gd name="T58" fmla="*/ 0 w 289"/>
                <a:gd name="T59" fmla="*/ 1 h 114"/>
                <a:gd name="T60" fmla="*/ 0 w 289"/>
                <a:gd name="T61" fmla="*/ 1 h 114"/>
                <a:gd name="T62" fmla="*/ 0 w 289"/>
                <a:gd name="T63" fmla="*/ 1 h 114"/>
                <a:gd name="T64" fmla="*/ 0 w 289"/>
                <a:gd name="T65" fmla="*/ 1 h 114"/>
                <a:gd name="T66" fmla="*/ 0 w 289"/>
                <a:gd name="T67" fmla="*/ 1 h 114"/>
                <a:gd name="T68" fmla="*/ 0 w 289"/>
                <a:gd name="T69" fmla="*/ 1 h 114"/>
                <a:gd name="T70" fmla="*/ 0 w 289"/>
                <a:gd name="T71" fmla="*/ 1 h 114"/>
                <a:gd name="T72" fmla="*/ 0 w 289"/>
                <a:gd name="T73" fmla="*/ 1 h 114"/>
                <a:gd name="T74" fmla="*/ 0 w 289"/>
                <a:gd name="T75" fmla="*/ 1 h 114"/>
                <a:gd name="T76" fmla="*/ 0 w 289"/>
                <a:gd name="T77" fmla="*/ 1 h 114"/>
                <a:gd name="T78" fmla="*/ 0 w 289"/>
                <a:gd name="T79" fmla="*/ 1 h 114"/>
                <a:gd name="T80" fmla="*/ 0 w 289"/>
                <a:gd name="T81" fmla="*/ 1 h 114"/>
                <a:gd name="T82" fmla="*/ 0 w 289"/>
                <a:gd name="T83" fmla="*/ 1 h 114"/>
                <a:gd name="T84" fmla="*/ 0 w 289"/>
                <a:gd name="T85" fmla="*/ 0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9"/>
                <a:gd name="T130" fmla="*/ 0 h 114"/>
                <a:gd name="T131" fmla="*/ 289 w 289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9" h="114">
                  <a:moveTo>
                    <a:pt x="277" y="0"/>
                  </a:moveTo>
                  <a:lnTo>
                    <a:pt x="268" y="0"/>
                  </a:lnTo>
                  <a:lnTo>
                    <a:pt x="258" y="2"/>
                  </a:lnTo>
                  <a:lnTo>
                    <a:pt x="249" y="2"/>
                  </a:lnTo>
                  <a:lnTo>
                    <a:pt x="241" y="4"/>
                  </a:lnTo>
                  <a:lnTo>
                    <a:pt x="232" y="6"/>
                  </a:lnTo>
                  <a:lnTo>
                    <a:pt x="222" y="8"/>
                  </a:lnTo>
                  <a:lnTo>
                    <a:pt x="215" y="8"/>
                  </a:lnTo>
                  <a:lnTo>
                    <a:pt x="205" y="10"/>
                  </a:lnTo>
                  <a:lnTo>
                    <a:pt x="196" y="12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69" y="16"/>
                  </a:lnTo>
                  <a:lnTo>
                    <a:pt x="160" y="17"/>
                  </a:lnTo>
                  <a:lnTo>
                    <a:pt x="150" y="19"/>
                  </a:lnTo>
                  <a:lnTo>
                    <a:pt x="142" y="21"/>
                  </a:lnTo>
                  <a:lnTo>
                    <a:pt x="135" y="23"/>
                  </a:lnTo>
                  <a:lnTo>
                    <a:pt x="125" y="25"/>
                  </a:lnTo>
                  <a:lnTo>
                    <a:pt x="116" y="27"/>
                  </a:lnTo>
                  <a:lnTo>
                    <a:pt x="106" y="31"/>
                  </a:lnTo>
                  <a:lnTo>
                    <a:pt x="97" y="33"/>
                  </a:lnTo>
                  <a:lnTo>
                    <a:pt x="89" y="35"/>
                  </a:lnTo>
                  <a:lnTo>
                    <a:pt x="80" y="38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57" y="48"/>
                  </a:lnTo>
                  <a:lnTo>
                    <a:pt x="47" y="52"/>
                  </a:lnTo>
                  <a:lnTo>
                    <a:pt x="40" y="55"/>
                  </a:lnTo>
                  <a:lnTo>
                    <a:pt x="30" y="61"/>
                  </a:lnTo>
                  <a:lnTo>
                    <a:pt x="23" y="65"/>
                  </a:lnTo>
                  <a:lnTo>
                    <a:pt x="15" y="71"/>
                  </a:lnTo>
                  <a:lnTo>
                    <a:pt x="7" y="76"/>
                  </a:lnTo>
                  <a:lnTo>
                    <a:pt x="0" y="80"/>
                  </a:lnTo>
                  <a:lnTo>
                    <a:pt x="6" y="88"/>
                  </a:lnTo>
                  <a:lnTo>
                    <a:pt x="11" y="97"/>
                  </a:lnTo>
                  <a:lnTo>
                    <a:pt x="17" y="105"/>
                  </a:lnTo>
                  <a:lnTo>
                    <a:pt x="21" y="114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51" y="113"/>
                  </a:lnTo>
                  <a:lnTo>
                    <a:pt x="59" y="111"/>
                  </a:lnTo>
                  <a:lnTo>
                    <a:pt x="66" y="111"/>
                  </a:lnTo>
                  <a:lnTo>
                    <a:pt x="72" y="109"/>
                  </a:lnTo>
                  <a:lnTo>
                    <a:pt x="82" y="109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1" y="105"/>
                  </a:lnTo>
                  <a:lnTo>
                    <a:pt x="108" y="103"/>
                  </a:lnTo>
                  <a:lnTo>
                    <a:pt x="116" y="101"/>
                  </a:lnTo>
                  <a:lnTo>
                    <a:pt x="123" y="101"/>
                  </a:lnTo>
                  <a:lnTo>
                    <a:pt x="129" y="99"/>
                  </a:lnTo>
                  <a:lnTo>
                    <a:pt x="137" y="99"/>
                  </a:lnTo>
                  <a:lnTo>
                    <a:pt x="142" y="97"/>
                  </a:lnTo>
                  <a:lnTo>
                    <a:pt x="150" y="95"/>
                  </a:lnTo>
                  <a:lnTo>
                    <a:pt x="156" y="94"/>
                  </a:lnTo>
                  <a:lnTo>
                    <a:pt x="163" y="94"/>
                  </a:lnTo>
                  <a:lnTo>
                    <a:pt x="169" y="92"/>
                  </a:lnTo>
                  <a:lnTo>
                    <a:pt x="177" y="90"/>
                  </a:lnTo>
                  <a:lnTo>
                    <a:pt x="182" y="88"/>
                  </a:lnTo>
                  <a:lnTo>
                    <a:pt x="190" y="88"/>
                  </a:lnTo>
                  <a:lnTo>
                    <a:pt x="198" y="86"/>
                  </a:lnTo>
                  <a:lnTo>
                    <a:pt x="203" y="86"/>
                  </a:lnTo>
                  <a:lnTo>
                    <a:pt x="211" y="84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32" y="84"/>
                  </a:lnTo>
                  <a:lnTo>
                    <a:pt x="237" y="84"/>
                  </a:lnTo>
                  <a:lnTo>
                    <a:pt x="247" y="84"/>
                  </a:lnTo>
                  <a:lnTo>
                    <a:pt x="251" y="80"/>
                  </a:lnTo>
                  <a:lnTo>
                    <a:pt x="256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2" y="61"/>
                  </a:lnTo>
                  <a:lnTo>
                    <a:pt x="277" y="55"/>
                  </a:lnTo>
                  <a:lnTo>
                    <a:pt x="281" y="50"/>
                  </a:lnTo>
                  <a:lnTo>
                    <a:pt x="285" y="44"/>
                  </a:lnTo>
                  <a:lnTo>
                    <a:pt x="287" y="36"/>
                  </a:lnTo>
                  <a:lnTo>
                    <a:pt x="289" y="31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87" y="14"/>
                  </a:lnTo>
                  <a:lnTo>
                    <a:pt x="285" y="10"/>
                  </a:lnTo>
                  <a:lnTo>
                    <a:pt x="28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5" name="Freeform 77"/>
            <p:cNvSpPr>
              <a:spLocks/>
            </p:cNvSpPr>
            <p:nvPr/>
          </p:nvSpPr>
          <p:spPr bwMode="auto">
            <a:xfrm>
              <a:off x="2600" y="2235"/>
              <a:ext cx="32" cy="118"/>
            </a:xfrm>
            <a:custGeom>
              <a:avLst/>
              <a:gdLst>
                <a:gd name="T0" fmla="*/ 0 w 65"/>
                <a:gd name="T1" fmla="*/ 0 h 238"/>
                <a:gd name="T2" fmla="*/ 0 w 65"/>
                <a:gd name="T3" fmla="*/ 0 h 238"/>
                <a:gd name="T4" fmla="*/ 0 w 65"/>
                <a:gd name="T5" fmla="*/ 0 h 238"/>
                <a:gd name="T6" fmla="*/ 0 w 65"/>
                <a:gd name="T7" fmla="*/ 0 h 238"/>
                <a:gd name="T8" fmla="*/ 0 w 65"/>
                <a:gd name="T9" fmla="*/ 0 h 238"/>
                <a:gd name="T10" fmla="*/ 0 w 65"/>
                <a:gd name="T11" fmla="*/ 0 h 238"/>
                <a:gd name="T12" fmla="*/ 0 w 65"/>
                <a:gd name="T13" fmla="*/ 0 h 238"/>
                <a:gd name="T14" fmla="*/ 0 w 65"/>
                <a:gd name="T15" fmla="*/ 0 h 238"/>
                <a:gd name="T16" fmla="*/ 0 w 65"/>
                <a:gd name="T17" fmla="*/ 0 h 238"/>
                <a:gd name="T18" fmla="*/ 0 w 65"/>
                <a:gd name="T19" fmla="*/ 0 h 238"/>
                <a:gd name="T20" fmla="*/ 0 w 65"/>
                <a:gd name="T21" fmla="*/ 0 h 238"/>
                <a:gd name="T22" fmla="*/ 0 w 65"/>
                <a:gd name="T23" fmla="*/ 0 h 238"/>
                <a:gd name="T24" fmla="*/ 0 w 65"/>
                <a:gd name="T25" fmla="*/ 0 h 238"/>
                <a:gd name="T26" fmla="*/ 0 w 65"/>
                <a:gd name="T27" fmla="*/ 0 h 238"/>
                <a:gd name="T28" fmla="*/ 0 w 65"/>
                <a:gd name="T29" fmla="*/ 0 h 238"/>
                <a:gd name="T30" fmla="*/ 0 w 65"/>
                <a:gd name="T31" fmla="*/ 0 h 238"/>
                <a:gd name="T32" fmla="*/ 0 w 65"/>
                <a:gd name="T33" fmla="*/ 0 h 238"/>
                <a:gd name="T34" fmla="*/ 0 w 65"/>
                <a:gd name="T35" fmla="*/ 0 h 238"/>
                <a:gd name="T36" fmla="*/ 0 w 65"/>
                <a:gd name="T37" fmla="*/ 0 h 238"/>
                <a:gd name="T38" fmla="*/ 0 w 65"/>
                <a:gd name="T39" fmla="*/ 0 h 238"/>
                <a:gd name="T40" fmla="*/ 0 w 65"/>
                <a:gd name="T41" fmla="*/ 0 h 238"/>
                <a:gd name="T42" fmla="*/ 0 w 65"/>
                <a:gd name="T43" fmla="*/ 0 h 238"/>
                <a:gd name="T44" fmla="*/ 0 w 65"/>
                <a:gd name="T45" fmla="*/ 0 h 238"/>
                <a:gd name="T46" fmla="*/ 0 w 65"/>
                <a:gd name="T47" fmla="*/ 0 h 238"/>
                <a:gd name="T48" fmla="*/ 0 w 65"/>
                <a:gd name="T49" fmla="*/ 0 h 238"/>
                <a:gd name="T50" fmla="*/ 0 w 65"/>
                <a:gd name="T51" fmla="*/ 0 h 238"/>
                <a:gd name="T52" fmla="*/ 0 w 65"/>
                <a:gd name="T53" fmla="*/ 0 h 238"/>
                <a:gd name="T54" fmla="*/ 0 w 65"/>
                <a:gd name="T55" fmla="*/ 0 h 238"/>
                <a:gd name="T56" fmla="*/ 0 w 65"/>
                <a:gd name="T57" fmla="*/ 0 h 238"/>
                <a:gd name="T58" fmla="*/ 0 w 65"/>
                <a:gd name="T59" fmla="*/ 0 h 238"/>
                <a:gd name="T60" fmla="*/ 0 w 65"/>
                <a:gd name="T61" fmla="*/ 0 h 238"/>
                <a:gd name="T62" fmla="*/ 0 w 65"/>
                <a:gd name="T63" fmla="*/ 0 h 238"/>
                <a:gd name="T64" fmla="*/ 0 w 65"/>
                <a:gd name="T65" fmla="*/ 0 h 238"/>
                <a:gd name="T66" fmla="*/ 0 w 65"/>
                <a:gd name="T67" fmla="*/ 0 h 238"/>
                <a:gd name="T68" fmla="*/ 0 w 65"/>
                <a:gd name="T69" fmla="*/ 0 h 238"/>
                <a:gd name="T70" fmla="*/ 0 w 6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238"/>
                <a:gd name="T110" fmla="*/ 65 w 6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238">
                  <a:moveTo>
                    <a:pt x="52" y="0"/>
                  </a:moveTo>
                  <a:lnTo>
                    <a:pt x="46" y="6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5" y="34"/>
                  </a:lnTo>
                  <a:lnTo>
                    <a:pt x="21" y="40"/>
                  </a:lnTo>
                  <a:lnTo>
                    <a:pt x="19" y="48"/>
                  </a:lnTo>
                  <a:lnTo>
                    <a:pt x="15" y="55"/>
                  </a:lnTo>
                  <a:lnTo>
                    <a:pt x="14" y="63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8" y="84"/>
                  </a:lnTo>
                  <a:lnTo>
                    <a:pt x="6" y="91"/>
                  </a:lnTo>
                  <a:lnTo>
                    <a:pt x="4" y="99"/>
                  </a:lnTo>
                  <a:lnTo>
                    <a:pt x="4" y="109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19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38"/>
                  </a:lnTo>
                  <a:lnTo>
                    <a:pt x="10" y="234"/>
                  </a:lnTo>
                  <a:lnTo>
                    <a:pt x="19" y="234"/>
                  </a:lnTo>
                  <a:lnTo>
                    <a:pt x="27" y="232"/>
                  </a:lnTo>
                  <a:lnTo>
                    <a:pt x="34" y="230"/>
                  </a:lnTo>
                  <a:lnTo>
                    <a:pt x="34" y="221"/>
                  </a:lnTo>
                  <a:lnTo>
                    <a:pt x="33" y="213"/>
                  </a:lnTo>
                  <a:lnTo>
                    <a:pt x="33" y="206"/>
                  </a:lnTo>
                  <a:lnTo>
                    <a:pt x="33" y="200"/>
                  </a:lnTo>
                  <a:lnTo>
                    <a:pt x="33" y="192"/>
                  </a:lnTo>
                  <a:lnTo>
                    <a:pt x="33" y="185"/>
                  </a:lnTo>
                  <a:lnTo>
                    <a:pt x="34" y="179"/>
                  </a:lnTo>
                  <a:lnTo>
                    <a:pt x="36" y="171"/>
                  </a:lnTo>
                  <a:lnTo>
                    <a:pt x="36" y="164"/>
                  </a:lnTo>
                  <a:lnTo>
                    <a:pt x="36" y="158"/>
                  </a:lnTo>
                  <a:lnTo>
                    <a:pt x="38" y="150"/>
                  </a:lnTo>
                  <a:lnTo>
                    <a:pt x="40" y="143"/>
                  </a:lnTo>
                  <a:lnTo>
                    <a:pt x="40" y="135"/>
                  </a:lnTo>
                  <a:lnTo>
                    <a:pt x="42" y="129"/>
                  </a:lnTo>
                  <a:lnTo>
                    <a:pt x="44" y="122"/>
                  </a:lnTo>
                  <a:lnTo>
                    <a:pt x="46" y="116"/>
                  </a:lnTo>
                  <a:lnTo>
                    <a:pt x="46" y="109"/>
                  </a:lnTo>
                  <a:lnTo>
                    <a:pt x="48" y="103"/>
                  </a:lnTo>
                  <a:lnTo>
                    <a:pt x="50" y="95"/>
                  </a:lnTo>
                  <a:lnTo>
                    <a:pt x="52" y="91"/>
                  </a:lnTo>
                  <a:lnTo>
                    <a:pt x="52" y="84"/>
                  </a:lnTo>
                  <a:lnTo>
                    <a:pt x="53" y="78"/>
                  </a:lnTo>
                  <a:lnTo>
                    <a:pt x="55" y="71"/>
                  </a:lnTo>
                  <a:lnTo>
                    <a:pt x="57" y="65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44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5" y="14"/>
                  </a:lnTo>
                  <a:lnTo>
                    <a:pt x="59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6" name="Freeform 78"/>
            <p:cNvSpPr>
              <a:spLocks/>
            </p:cNvSpPr>
            <p:nvPr/>
          </p:nvSpPr>
          <p:spPr bwMode="auto">
            <a:xfrm>
              <a:off x="2519" y="1645"/>
              <a:ext cx="142" cy="31"/>
            </a:xfrm>
            <a:custGeom>
              <a:avLst/>
              <a:gdLst>
                <a:gd name="T0" fmla="*/ 0 w 285"/>
                <a:gd name="T1" fmla="*/ 0 h 60"/>
                <a:gd name="T2" fmla="*/ 0 w 285"/>
                <a:gd name="T3" fmla="*/ 0 h 60"/>
                <a:gd name="T4" fmla="*/ 0 w 285"/>
                <a:gd name="T5" fmla="*/ 0 h 60"/>
                <a:gd name="T6" fmla="*/ 0 w 285"/>
                <a:gd name="T7" fmla="*/ 0 h 60"/>
                <a:gd name="T8" fmla="*/ 0 w 285"/>
                <a:gd name="T9" fmla="*/ 0 h 60"/>
                <a:gd name="T10" fmla="*/ 0 w 285"/>
                <a:gd name="T11" fmla="*/ 0 h 60"/>
                <a:gd name="T12" fmla="*/ 0 w 285"/>
                <a:gd name="T13" fmla="*/ 0 h 60"/>
                <a:gd name="T14" fmla="*/ 0 w 285"/>
                <a:gd name="T15" fmla="*/ 0 h 60"/>
                <a:gd name="T16" fmla="*/ 0 w 285"/>
                <a:gd name="T17" fmla="*/ 1 h 60"/>
                <a:gd name="T18" fmla="*/ 0 w 285"/>
                <a:gd name="T19" fmla="*/ 1 h 60"/>
                <a:gd name="T20" fmla="*/ 0 w 285"/>
                <a:gd name="T21" fmla="*/ 1 h 60"/>
                <a:gd name="T22" fmla="*/ 0 w 285"/>
                <a:gd name="T23" fmla="*/ 1 h 60"/>
                <a:gd name="T24" fmla="*/ 0 w 285"/>
                <a:gd name="T25" fmla="*/ 1 h 60"/>
                <a:gd name="T26" fmla="*/ 0 w 285"/>
                <a:gd name="T27" fmla="*/ 1 h 60"/>
                <a:gd name="T28" fmla="*/ 0 w 285"/>
                <a:gd name="T29" fmla="*/ 1 h 60"/>
                <a:gd name="T30" fmla="*/ 0 w 285"/>
                <a:gd name="T31" fmla="*/ 1 h 60"/>
                <a:gd name="T32" fmla="*/ 0 w 285"/>
                <a:gd name="T33" fmla="*/ 1 h 60"/>
                <a:gd name="T34" fmla="*/ 0 w 285"/>
                <a:gd name="T35" fmla="*/ 1 h 60"/>
                <a:gd name="T36" fmla="*/ 0 w 285"/>
                <a:gd name="T37" fmla="*/ 1 h 60"/>
                <a:gd name="T38" fmla="*/ 0 w 285"/>
                <a:gd name="T39" fmla="*/ 1 h 60"/>
                <a:gd name="T40" fmla="*/ 0 w 285"/>
                <a:gd name="T41" fmla="*/ 1 h 60"/>
                <a:gd name="T42" fmla="*/ 0 w 285"/>
                <a:gd name="T43" fmla="*/ 1 h 60"/>
                <a:gd name="T44" fmla="*/ 0 w 285"/>
                <a:gd name="T45" fmla="*/ 1 h 60"/>
                <a:gd name="T46" fmla="*/ 0 w 285"/>
                <a:gd name="T47" fmla="*/ 1 h 60"/>
                <a:gd name="T48" fmla="*/ 0 w 285"/>
                <a:gd name="T49" fmla="*/ 1 h 60"/>
                <a:gd name="T50" fmla="*/ 0 w 285"/>
                <a:gd name="T51" fmla="*/ 1 h 60"/>
                <a:gd name="T52" fmla="*/ 0 w 285"/>
                <a:gd name="T53" fmla="*/ 1 h 60"/>
                <a:gd name="T54" fmla="*/ 0 w 285"/>
                <a:gd name="T55" fmla="*/ 1 h 60"/>
                <a:gd name="T56" fmla="*/ 0 w 285"/>
                <a:gd name="T57" fmla="*/ 1 h 60"/>
                <a:gd name="T58" fmla="*/ 0 w 285"/>
                <a:gd name="T59" fmla="*/ 1 h 60"/>
                <a:gd name="T60" fmla="*/ 0 w 285"/>
                <a:gd name="T61" fmla="*/ 1 h 60"/>
                <a:gd name="T62" fmla="*/ 0 w 285"/>
                <a:gd name="T63" fmla="*/ 1 h 60"/>
                <a:gd name="T64" fmla="*/ 0 w 285"/>
                <a:gd name="T65" fmla="*/ 1 h 60"/>
                <a:gd name="T66" fmla="*/ 0 w 285"/>
                <a:gd name="T67" fmla="*/ 1 h 60"/>
                <a:gd name="T68" fmla="*/ 0 w 285"/>
                <a:gd name="T69" fmla="*/ 1 h 60"/>
                <a:gd name="T70" fmla="*/ 0 w 285"/>
                <a:gd name="T71" fmla="*/ 1 h 60"/>
                <a:gd name="T72" fmla="*/ 0 w 285"/>
                <a:gd name="T73" fmla="*/ 1 h 60"/>
                <a:gd name="T74" fmla="*/ 0 w 285"/>
                <a:gd name="T75" fmla="*/ 1 h 60"/>
                <a:gd name="T76" fmla="*/ 0 w 285"/>
                <a:gd name="T77" fmla="*/ 1 h 60"/>
                <a:gd name="T78" fmla="*/ 0 w 285"/>
                <a:gd name="T79" fmla="*/ 0 h 60"/>
                <a:gd name="T80" fmla="*/ 0 w 285"/>
                <a:gd name="T81" fmla="*/ 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5"/>
                <a:gd name="T124" fmla="*/ 0 h 60"/>
                <a:gd name="T125" fmla="*/ 285 w 285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5" h="60">
                  <a:moveTo>
                    <a:pt x="226" y="0"/>
                  </a:moveTo>
                  <a:lnTo>
                    <a:pt x="218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0" y="3"/>
                  </a:lnTo>
                  <a:lnTo>
                    <a:pt x="74" y="3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5" y="7"/>
                  </a:lnTo>
                  <a:lnTo>
                    <a:pt x="49" y="7"/>
                  </a:lnTo>
                  <a:lnTo>
                    <a:pt x="43" y="9"/>
                  </a:lnTo>
                  <a:lnTo>
                    <a:pt x="36" y="11"/>
                  </a:lnTo>
                  <a:lnTo>
                    <a:pt x="30" y="13"/>
                  </a:lnTo>
                  <a:lnTo>
                    <a:pt x="23" y="13"/>
                  </a:lnTo>
                  <a:lnTo>
                    <a:pt x="17" y="17"/>
                  </a:lnTo>
                  <a:lnTo>
                    <a:pt x="13" y="2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57"/>
                  </a:lnTo>
                  <a:lnTo>
                    <a:pt x="9" y="55"/>
                  </a:lnTo>
                  <a:lnTo>
                    <a:pt x="19" y="55"/>
                  </a:lnTo>
                  <a:lnTo>
                    <a:pt x="26" y="53"/>
                  </a:lnTo>
                  <a:lnTo>
                    <a:pt x="36" y="53"/>
                  </a:lnTo>
                  <a:lnTo>
                    <a:pt x="45" y="53"/>
                  </a:lnTo>
                  <a:lnTo>
                    <a:pt x="55" y="51"/>
                  </a:lnTo>
                  <a:lnTo>
                    <a:pt x="62" y="51"/>
                  </a:lnTo>
                  <a:lnTo>
                    <a:pt x="72" y="51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99" y="47"/>
                  </a:lnTo>
                  <a:lnTo>
                    <a:pt x="108" y="47"/>
                  </a:lnTo>
                  <a:lnTo>
                    <a:pt x="118" y="47"/>
                  </a:lnTo>
                  <a:lnTo>
                    <a:pt x="125" y="45"/>
                  </a:lnTo>
                  <a:lnTo>
                    <a:pt x="135" y="45"/>
                  </a:lnTo>
                  <a:lnTo>
                    <a:pt x="144" y="45"/>
                  </a:lnTo>
                  <a:lnTo>
                    <a:pt x="152" y="45"/>
                  </a:lnTo>
                  <a:lnTo>
                    <a:pt x="161" y="45"/>
                  </a:lnTo>
                  <a:lnTo>
                    <a:pt x="169" y="45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7" y="45"/>
                  </a:lnTo>
                  <a:lnTo>
                    <a:pt x="205" y="45"/>
                  </a:lnTo>
                  <a:lnTo>
                    <a:pt x="214" y="47"/>
                  </a:lnTo>
                  <a:lnTo>
                    <a:pt x="222" y="47"/>
                  </a:lnTo>
                  <a:lnTo>
                    <a:pt x="232" y="47"/>
                  </a:lnTo>
                  <a:lnTo>
                    <a:pt x="239" y="49"/>
                  </a:lnTo>
                  <a:lnTo>
                    <a:pt x="249" y="51"/>
                  </a:lnTo>
                  <a:lnTo>
                    <a:pt x="258" y="53"/>
                  </a:lnTo>
                  <a:lnTo>
                    <a:pt x="268" y="55"/>
                  </a:lnTo>
                  <a:lnTo>
                    <a:pt x="275" y="57"/>
                  </a:lnTo>
                  <a:lnTo>
                    <a:pt x="285" y="60"/>
                  </a:lnTo>
                  <a:lnTo>
                    <a:pt x="283" y="49"/>
                  </a:lnTo>
                  <a:lnTo>
                    <a:pt x="281" y="40"/>
                  </a:lnTo>
                  <a:lnTo>
                    <a:pt x="279" y="30"/>
                  </a:lnTo>
                  <a:lnTo>
                    <a:pt x="277" y="21"/>
                  </a:lnTo>
                  <a:lnTo>
                    <a:pt x="272" y="17"/>
                  </a:lnTo>
                  <a:lnTo>
                    <a:pt x="266" y="15"/>
                  </a:lnTo>
                  <a:lnTo>
                    <a:pt x="256" y="11"/>
                  </a:lnTo>
                  <a:lnTo>
                    <a:pt x="249" y="7"/>
                  </a:lnTo>
                  <a:lnTo>
                    <a:pt x="241" y="3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7" name="Freeform 79"/>
            <p:cNvSpPr>
              <a:spLocks/>
            </p:cNvSpPr>
            <p:nvPr/>
          </p:nvSpPr>
          <p:spPr bwMode="auto">
            <a:xfrm>
              <a:off x="2695" y="1556"/>
              <a:ext cx="176" cy="105"/>
            </a:xfrm>
            <a:custGeom>
              <a:avLst/>
              <a:gdLst>
                <a:gd name="T0" fmla="*/ 0 w 354"/>
                <a:gd name="T1" fmla="*/ 0 h 209"/>
                <a:gd name="T2" fmla="*/ 0 w 354"/>
                <a:gd name="T3" fmla="*/ 1 h 209"/>
                <a:gd name="T4" fmla="*/ 0 w 354"/>
                <a:gd name="T5" fmla="*/ 1 h 209"/>
                <a:gd name="T6" fmla="*/ 0 w 354"/>
                <a:gd name="T7" fmla="*/ 1 h 209"/>
                <a:gd name="T8" fmla="*/ 0 w 354"/>
                <a:gd name="T9" fmla="*/ 1 h 209"/>
                <a:gd name="T10" fmla="*/ 0 w 354"/>
                <a:gd name="T11" fmla="*/ 1 h 209"/>
                <a:gd name="T12" fmla="*/ 0 w 354"/>
                <a:gd name="T13" fmla="*/ 1 h 209"/>
                <a:gd name="T14" fmla="*/ 0 w 354"/>
                <a:gd name="T15" fmla="*/ 1 h 209"/>
                <a:gd name="T16" fmla="*/ 0 w 354"/>
                <a:gd name="T17" fmla="*/ 1 h 209"/>
                <a:gd name="T18" fmla="*/ 0 w 354"/>
                <a:gd name="T19" fmla="*/ 1 h 209"/>
                <a:gd name="T20" fmla="*/ 0 w 354"/>
                <a:gd name="T21" fmla="*/ 1 h 209"/>
                <a:gd name="T22" fmla="*/ 0 w 354"/>
                <a:gd name="T23" fmla="*/ 1 h 209"/>
                <a:gd name="T24" fmla="*/ 0 w 354"/>
                <a:gd name="T25" fmla="*/ 1 h 209"/>
                <a:gd name="T26" fmla="*/ 0 w 354"/>
                <a:gd name="T27" fmla="*/ 1 h 209"/>
                <a:gd name="T28" fmla="*/ 0 w 354"/>
                <a:gd name="T29" fmla="*/ 1 h 209"/>
                <a:gd name="T30" fmla="*/ 0 w 354"/>
                <a:gd name="T31" fmla="*/ 1 h 209"/>
                <a:gd name="T32" fmla="*/ 0 w 354"/>
                <a:gd name="T33" fmla="*/ 1 h 209"/>
                <a:gd name="T34" fmla="*/ 0 w 354"/>
                <a:gd name="T35" fmla="*/ 1 h 209"/>
                <a:gd name="T36" fmla="*/ 0 w 354"/>
                <a:gd name="T37" fmla="*/ 1 h 209"/>
                <a:gd name="T38" fmla="*/ 0 w 354"/>
                <a:gd name="T39" fmla="*/ 1 h 209"/>
                <a:gd name="T40" fmla="*/ 0 w 354"/>
                <a:gd name="T41" fmla="*/ 1 h 209"/>
                <a:gd name="T42" fmla="*/ 0 w 354"/>
                <a:gd name="T43" fmla="*/ 1 h 209"/>
                <a:gd name="T44" fmla="*/ 0 w 354"/>
                <a:gd name="T45" fmla="*/ 1 h 209"/>
                <a:gd name="T46" fmla="*/ 0 w 354"/>
                <a:gd name="T47" fmla="*/ 1 h 209"/>
                <a:gd name="T48" fmla="*/ 0 w 354"/>
                <a:gd name="T49" fmla="*/ 1 h 209"/>
                <a:gd name="T50" fmla="*/ 0 w 354"/>
                <a:gd name="T51" fmla="*/ 1 h 209"/>
                <a:gd name="T52" fmla="*/ 0 w 354"/>
                <a:gd name="T53" fmla="*/ 1 h 209"/>
                <a:gd name="T54" fmla="*/ 0 w 354"/>
                <a:gd name="T55" fmla="*/ 1 h 209"/>
                <a:gd name="T56" fmla="*/ 0 w 354"/>
                <a:gd name="T57" fmla="*/ 1 h 209"/>
                <a:gd name="T58" fmla="*/ 0 w 354"/>
                <a:gd name="T59" fmla="*/ 1 h 209"/>
                <a:gd name="T60" fmla="*/ 0 w 354"/>
                <a:gd name="T61" fmla="*/ 1 h 209"/>
                <a:gd name="T62" fmla="*/ 0 w 354"/>
                <a:gd name="T63" fmla="*/ 1 h 209"/>
                <a:gd name="T64" fmla="*/ 0 w 354"/>
                <a:gd name="T65" fmla="*/ 1 h 209"/>
                <a:gd name="T66" fmla="*/ 0 w 354"/>
                <a:gd name="T67" fmla="*/ 1 h 209"/>
                <a:gd name="T68" fmla="*/ 0 w 354"/>
                <a:gd name="T69" fmla="*/ 1 h 209"/>
                <a:gd name="T70" fmla="*/ 0 w 354"/>
                <a:gd name="T71" fmla="*/ 1 h 209"/>
                <a:gd name="T72" fmla="*/ 0 w 354"/>
                <a:gd name="T73" fmla="*/ 1 h 209"/>
                <a:gd name="T74" fmla="*/ 0 w 354"/>
                <a:gd name="T75" fmla="*/ 1 h 209"/>
                <a:gd name="T76" fmla="*/ 0 w 354"/>
                <a:gd name="T77" fmla="*/ 1 h 209"/>
                <a:gd name="T78" fmla="*/ 0 w 354"/>
                <a:gd name="T79" fmla="*/ 1 h 209"/>
                <a:gd name="T80" fmla="*/ 0 w 354"/>
                <a:gd name="T81" fmla="*/ 1 h 209"/>
                <a:gd name="T82" fmla="*/ 0 w 354"/>
                <a:gd name="T83" fmla="*/ 1 h 209"/>
                <a:gd name="T84" fmla="*/ 0 w 354"/>
                <a:gd name="T85" fmla="*/ 1 h 209"/>
                <a:gd name="T86" fmla="*/ 0 w 354"/>
                <a:gd name="T87" fmla="*/ 1 h 209"/>
                <a:gd name="T88" fmla="*/ 0 w 354"/>
                <a:gd name="T89" fmla="*/ 1 h 209"/>
                <a:gd name="T90" fmla="*/ 0 w 354"/>
                <a:gd name="T91" fmla="*/ 1 h 209"/>
                <a:gd name="T92" fmla="*/ 0 w 354"/>
                <a:gd name="T93" fmla="*/ 1 h 209"/>
                <a:gd name="T94" fmla="*/ 0 w 354"/>
                <a:gd name="T95" fmla="*/ 1 h 209"/>
                <a:gd name="T96" fmla="*/ 0 w 354"/>
                <a:gd name="T97" fmla="*/ 1 h 209"/>
                <a:gd name="T98" fmla="*/ 0 w 354"/>
                <a:gd name="T99" fmla="*/ 1 h 209"/>
                <a:gd name="T100" fmla="*/ 0 w 354"/>
                <a:gd name="T101" fmla="*/ 1 h 209"/>
                <a:gd name="T102" fmla="*/ 0 w 354"/>
                <a:gd name="T103" fmla="*/ 1 h 209"/>
                <a:gd name="T104" fmla="*/ 0 w 354"/>
                <a:gd name="T105" fmla="*/ 1 h 209"/>
                <a:gd name="T106" fmla="*/ 0 w 354"/>
                <a:gd name="T107" fmla="*/ 1 h 209"/>
                <a:gd name="T108" fmla="*/ 0 w 354"/>
                <a:gd name="T109" fmla="*/ 1 h 209"/>
                <a:gd name="T110" fmla="*/ 0 w 354"/>
                <a:gd name="T111" fmla="*/ 1 h 209"/>
                <a:gd name="T112" fmla="*/ 0 w 354"/>
                <a:gd name="T113" fmla="*/ 1 h 209"/>
                <a:gd name="T114" fmla="*/ 0 w 354"/>
                <a:gd name="T115" fmla="*/ 1 h 209"/>
                <a:gd name="T116" fmla="*/ 0 w 354"/>
                <a:gd name="T117" fmla="*/ 1 h 209"/>
                <a:gd name="T118" fmla="*/ 0 w 354"/>
                <a:gd name="T119" fmla="*/ 1 h 209"/>
                <a:gd name="T120" fmla="*/ 0 w 354"/>
                <a:gd name="T121" fmla="*/ 1 h 209"/>
                <a:gd name="T122" fmla="*/ 0 w 354"/>
                <a:gd name="T123" fmla="*/ 1 h 209"/>
                <a:gd name="T124" fmla="*/ 0 w 354"/>
                <a:gd name="T125" fmla="*/ 0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4"/>
                <a:gd name="T190" fmla="*/ 0 h 209"/>
                <a:gd name="T191" fmla="*/ 354 w 354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4" h="209">
                  <a:moveTo>
                    <a:pt x="346" y="0"/>
                  </a:moveTo>
                  <a:lnTo>
                    <a:pt x="339" y="0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4"/>
                  </a:lnTo>
                  <a:lnTo>
                    <a:pt x="316" y="4"/>
                  </a:lnTo>
                  <a:lnTo>
                    <a:pt x="310" y="6"/>
                  </a:lnTo>
                  <a:lnTo>
                    <a:pt x="304" y="6"/>
                  </a:lnTo>
                  <a:lnTo>
                    <a:pt x="299" y="8"/>
                  </a:lnTo>
                  <a:lnTo>
                    <a:pt x="293" y="8"/>
                  </a:lnTo>
                  <a:lnTo>
                    <a:pt x="287" y="9"/>
                  </a:lnTo>
                  <a:lnTo>
                    <a:pt x="282" y="9"/>
                  </a:lnTo>
                  <a:lnTo>
                    <a:pt x="276" y="11"/>
                  </a:lnTo>
                  <a:lnTo>
                    <a:pt x="270" y="13"/>
                  </a:lnTo>
                  <a:lnTo>
                    <a:pt x="265" y="15"/>
                  </a:lnTo>
                  <a:lnTo>
                    <a:pt x="259" y="15"/>
                  </a:lnTo>
                  <a:lnTo>
                    <a:pt x="253" y="17"/>
                  </a:lnTo>
                  <a:lnTo>
                    <a:pt x="246" y="17"/>
                  </a:lnTo>
                  <a:lnTo>
                    <a:pt x="242" y="19"/>
                  </a:lnTo>
                  <a:lnTo>
                    <a:pt x="236" y="21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19" y="25"/>
                  </a:lnTo>
                  <a:lnTo>
                    <a:pt x="213" y="27"/>
                  </a:lnTo>
                  <a:lnTo>
                    <a:pt x="208" y="28"/>
                  </a:lnTo>
                  <a:lnTo>
                    <a:pt x="202" y="28"/>
                  </a:lnTo>
                  <a:lnTo>
                    <a:pt x="196" y="30"/>
                  </a:lnTo>
                  <a:lnTo>
                    <a:pt x="190" y="32"/>
                  </a:lnTo>
                  <a:lnTo>
                    <a:pt x="185" y="34"/>
                  </a:lnTo>
                  <a:lnTo>
                    <a:pt x="179" y="34"/>
                  </a:lnTo>
                  <a:lnTo>
                    <a:pt x="173" y="36"/>
                  </a:lnTo>
                  <a:lnTo>
                    <a:pt x="168" y="38"/>
                  </a:lnTo>
                  <a:lnTo>
                    <a:pt x="164" y="42"/>
                  </a:lnTo>
                  <a:lnTo>
                    <a:pt x="158" y="42"/>
                  </a:lnTo>
                  <a:lnTo>
                    <a:pt x="152" y="44"/>
                  </a:lnTo>
                  <a:lnTo>
                    <a:pt x="147" y="46"/>
                  </a:lnTo>
                  <a:lnTo>
                    <a:pt x="141" y="49"/>
                  </a:lnTo>
                  <a:lnTo>
                    <a:pt x="135" y="51"/>
                  </a:lnTo>
                  <a:lnTo>
                    <a:pt x="130" y="53"/>
                  </a:lnTo>
                  <a:lnTo>
                    <a:pt x="124" y="55"/>
                  </a:lnTo>
                  <a:lnTo>
                    <a:pt x="118" y="59"/>
                  </a:lnTo>
                  <a:lnTo>
                    <a:pt x="112" y="61"/>
                  </a:lnTo>
                  <a:lnTo>
                    <a:pt x="107" y="63"/>
                  </a:lnTo>
                  <a:lnTo>
                    <a:pt x="101" y="66"/>
                  </a:lnTo>
                  <a:lnTo>
                    <a:pt x="97" y="68"/>
                  </a:lnTo>
                  <a:lnTo>
                    <a:pt x="88" y="74"/>
                  </a:lnTo>
                  <a:lnTo>
                    <a:pt x="78" y="82"/>
                  </a:lnTo>
                  <a:lnTo>
                    <a:pt x="67" y="87"/>
                  </a:lnTo>
                  <a:lnTo>
                    <a:pt x="57" y="95"/>
                  </a:lnTo>
                  <a:lnTo>
                    <a:pt x="48" y="103"/>
                  </a:lnTo>
                  <a:lnTo>
                    <a:pt x="38" y="112"/>
                  </a:lnTo>
                  <a:lnTo>
                    <a:pt x="33" y="116"/>
                  </a:lnTo>
                  <a:lnTo>
                    <a:pt x="29" y="122"/>
                  </a:lnTo>
                  <a:lnTo>
                    <a:pt x="23" y="125"/>
                  </a:lnTo>
                  <a:lnTo>
                    <a:pt x="19" y="131"/>
                  </a:lnTo>
                  <a:lnTo>
                    <a:pt x="14" y="137"/>
                  </a:lnTo>
                  <a:lnTo>
                    <a:pt x="12" y="142"/>
                  </a:lnTo>
                  <a:lnTo>
                    <a:pt x="6" y="148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2" y="167"/>
                  </a:lnTo>
                  <a:lnTo>
                    <a:pt x="4" y="177"/>
                  </a:lnTo>
                  <a:lnTo>
                    <a:pt x="8" y="184"/>
                  </a:lnTo>
                  <a:lnTo>
                    <a:pt x="10" y="192"/>
                  </a:lnTo>
                  <a:lnTo>
                    <a:pt x="14" y="200"/>
                  </a:lnTo>
                  <a:lnTo>
                    <a:pt x="19" y="205"/>
                  </a:lnTo>
                  <a:lnTo>
                    <a:pt x="23" y="209"/>
                  </a:lnTo>
                  <a:lnTo>
                    <a:pt x="25" y="203"/>
                  </a:lnTo>
                  <a:lnTo>
                    <a:pt x="29" y="198"/>
                  </a:lnTo>
                  <a:lnTo>
                    <a:pt x="31" y="192"/>
                  </a:lnTo>
                  <a:lnTo>
                    <a:pt x="35" y="188"/>
                  </a:lnTo>
                  <a:lnTo>
                    <a:pt x="40" y="179"/>
                  </a:lnTo>
                  <a:lnTo>
                    <a:pt x="48" y="171"/>
                  </a:lnTo>
                  <a:lnTo>
                    <a:pt x="54" y="163"/>
                  </a:lnTo>
                  <a:lnTo>
                    <a:pt x="61" y="154"/>
                  </a:lnTo>
                  <a:lnTo>
                    <a:pt x="69" y="146"/>
                  </a:lnTo>
                  <a:lnTo>
                    <a:pt x="78" y="141"/>
                  </a:lnTo>
                  <a:lnTo>
                    <a:pt x="86" y="133"/>
                  </a:lnTo>
                  <a:lnTo>
                    <a:pt x="93" y="127"/>
                  </a:lnTo>
                  <a:lnTo>
                    <a:pt x="101" y="122"/>
                  </a:lnTo>
                  <a:lnTo>
                    <a:pt x="111" y="116"/>
                  </a:lnTo>
                  <a:lnTo>
                    <a:pt x="118" y="110"/>
                  </a:lnTo>
                  <a:lnTo>
                    <a:pt x="128" y="104"/>
                  </a:lnTo>
                  <a:lnTo>
                    <a:pt x="137" y="99"/>
                  </a:lnTo>
                  <a:lnTo>
                    <a:pt x="149" y="95"/>
                  </a:lnTo>
                  <a:lnTo>
                    <a:pt x="156" y="89"/>
                  </a:lnTo>
                  <a:lnTo>
                    <a:pt x="168" y="85"/>
                  </a:lnTo>
                  <a:lnTo>
                    <a:pt x="175" y="84"/>
                  </a:lnTo>
                  <a:lnTo>
                    <a:pt x="187" y="80"/>
                  </a:lnTo>
                  <a:lnTo>
                    <a:pt x="196" y="76"/>
                  </a:lnTo>
                  <a:lnTo>
                    <a:pt x="206" y="74"/>
                  </a:lnTo>
                  <a:lnTo>
                    <a:pt x="211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7" y="68"/>
                  </a:lnTo>
                  <a:lnTo>
                    <a:pt x="236" y="66"/>
                  </a:lnTo>
                  <a:lnTo>
                    <a:pt x="246" y="65"/>
                  </a:lnTo>
                  <a:lnTo>
                    <a:pt x="251" y="63"/>
                  </a:lnTo>
                  <a:lnTo>
                    <a:pt x="257" y="63"/>
                  </a:lnTo>
                  <a:lnTo>
                    <a:pt x="261" y="63"/>
                  </a:lnTo>
                  <a:lnTo>
                    <a:pt x="266" y="63"/>
                  </a:lnTo>
                  <a:lnTo>
                    <a:pt x="272" y="61"/>
                  </a:lnTo>
                  <a:lnTo>
                    <a:pt x="276" y="61"/>
                  </a:lnTo>
                  <a:lnTo>
                    <a:pt x="282" y="59"/>
                  </a:lnTo>
                  <a:lnTo>
                    <a:pt x="287" y="59"/>
                  </a:lnTo>
                  <a:lnTo>
                    <a:pt x="293" y="59"/>
                  </a:lnTo>
                  <a:lnTo>
                    <a:pt x="297" y="59"/>
                  </a:lnTo>
                  <a:lnTo>
                    <a:pt x="303" y="59"/>
                  </a:lnTo>
                  <a:lnTo>
                    <a:pt x="308" y="59"/>
                  </a:lnTo>
                  <a:lnTo>
                    <a:pt x="316" y="61"/>
                  </a:lnTo>
                  <a:lnTo>
                    <a:pt x="323" y="61"/>
                  </a:lnTo>
                  <a:lnTo>
                    <a:pt x="329" y="61"/>
                  </a:lnTo>
                  <a:lnTo>
                    <a:pt x="335" y="59"/>
                  </a:lnTo>
                  <a:lnTo>
                    <a:pt x="341" y="55"/>
                  </a:lnTo>
                  <a:lnTo>
                    <a:pt x="344" y="51"/>
                  </a:lnTo>
                  <a:lnTo>
                    <a:pt x="348" y="47"/>
                  </a:lnTo>
                  <a:lnTo>
                    <a:pt x="352" y="42"/>
                  </a:lnTo>
                  <a:lnTo>
                    <a:pt x="354" y="36"/>
                  </a:lnTo>
                  <a:lnTo>
                    <a:pt x="354" y="30"/>
                  </a:lnTo>
                  <a:lnTo>
                    <a:pt x="354" y="23"/>
                  </a:lnTo>
                  <a:lnTo>
                    <a:pt x="354" y="17"/>
                  </a:lnTo>
                  <a:lnTo>
                    <a:pt x="352" y="11"/>
                  </a:lnTo>
                  <a:lnTo>
                    <a:pt x="352" y="8"/>
                  </a:lnTo>
                  <a:lnTo>
                    <a:pt x="348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8" name="Freeform 80"/>
            <p:cNvSpPr>
              <a:spLocks/>
            </p:cNvSpPr>
            <p:nvPr/>
          </p:nvSpPr>
          <p:spPr bwMode="auto">
            <a:xfrm>
              <a:off x="3069" y="1590"/>
              <a:ext cx="88" cy="43"/>
            </a:xfrm>
            <a:custGeom>
              <a:avLst/>
              <a:gdLst>
                <a:gd name="T0" fmla="*/ 1 w 175"/>
                <a:gd name="T1" fmla="*/ 0 h 86"/>
                <a:gd name="T2" fmla="*/ 1 w 175"/>
                <a:gd name="T3" fmla="*/ 1 h 86"/>
                <a:gd name="T4" fmla="*/ 1 w 175"/>
                <a:gd name="T5" fmla="*/ 1 h 86"/>
                <a:gd name="T6" fmla="*/ 1 w 175"/>
                <a:gd name="T7" fmla="*/ 1 h 86"/>
                <a:gd name="T8" fmla="*/ 1 w 175"/>
                <a:gd name="T9" fmla="*/ 1 h 86"/>
                <a:gd name="T10" fmla="*/ 0 w 175"/>
                <a:gd name="T11" fmla="*/ 1 h 86"/>
                <a:gd name="T12" fmla="*/ 0 w 175"/>
                <a:gd name="T13" fmla="*/ 1 h 86"/>
                <a:gd name="T14" fmla="*/ 1 w 175"/>
                <a:gd name="T15" fmla="*/ 1 h 86"/>
                <a:gd name="T16" fmla="*/ 1 w 175"/>
                <a:gd name="T17" fmla="*/ 1 h 86"/>
                <a:gd name="T18" fmla="*/ 1 w 175"/>
                <a:gd name="T19" fmla="*/ 1 h 86"/>
                <a:gd name="T20" fmla="*/ 1 w 175"/>
                <a:gd name="T21" fmla="*/ 1 h 86"/>
                <a:gd name="T22" fmla="*/ 1 w 175"/>
                <a:gd name="T23" fmla="*/ 1 h 86"/>
                <a:gd name="T24" fmla="*/ 1 w 175"/>
                <a:gd name="T25" fmla="*/ 1 h 86"/>
                <a:gd name="T26" fmla="*/ 1 w 175"/>
                <a:gd name="T27" fmla="*/ 1 h 86"/>
                <a:gd name="T28" fmla="*/ 1 w 175"/>
                <a:gd name="T29" fmla="*/ 1 h 86"/>
                <a:gd name="T30" fmla="*/ 1 w 175"/>
                <a:gd name="T31" fmla="*/ 1 h 86"/>
                <a:gd name="T32" fmla="*/ 1 w 175"/>
                <a:gd name="T33" fmla="*/ 1 h 86"/>
                <a:gd name="T34" fmla="*/ 1 w 175"/>
                <a:gd name="T35" fmla="*/ 1 h 86"/>
                <a:gd name="T36" fmla="*/ 1 w 175"/>
                <a:gd name="T37" fmla="*/ 1 h 86"/>
                <a:gd name="T38" fmla="*/ 1 w 175"/>
                <a:gd name="T39" fmla="*/ 1 h 86"/>
                <a:gd name="T40" fmla="*/ 1 w 175"/>
                <a:gd name="T41" fmla="*/ 1 h 86"/>
                <a:gd name="T42" fmla="*/ 1 w 175"/>
                <a:gd name="T43" fmla="*/ 1 h 86"/>
                <a:gd name="T44" fmla="*/ 1 w 175"/>
                <a:gd name="T45" fmla="*/ 1 h 86"/>
                <a:gd name="T46" fmla="*/ 1 w 175"/>
                <a:gd name="T47" fmla="*/ 1 h 86"/>
                <a:gd name="T48" fmla="*/ 1 w 175"/>
                <a:gd name="T49" fmla="*/ 1 h 86"/>
                <a:gd name="T50" fmla="*/ 1 w 175"/>
                <a:gd name="T51" fmla="*/ 1 h 86"/>
                <a:gd name="T52" fmla="*/ 1 w 175"/>
                <a:gd name="T53" fmla="*/ 1 h 86"/>
                <a:gd name="T54" fmla="*/ 1 w 175"/>
                <a:gd name="T55" fmla="*/ 1 h 86"/>
                <a:gd name="T56" fmla="*/ 1 w 175"/>
                <a:gd name="T57" fmla="*/ 1 h 86"/>
                <a:gd name="T58" fmla="*/ 1 w 175"/>
                <a:gd name="T59" fmla="*/ 1 h 86"/>
                <a:gd name="T60" fmla="*/ 1 w 175"/>
                <a:gd name="T61" fmla="*/ 1 h 86"/>
                <a:gd name="T62" fmla="*/ 1 w 175"/>
                <a:gd name="T63" fmla="*/ 1 h 86"/>
                <a:gd name="T64" fmla="*/ 1 w 175"/>
                <a:gd name="T65" fmla="*/ 1 h 86"/>
                <a:gd name="T66" fmla="*/ 1 w 175"/>
                <a:gd name="T67" fmla="*/ 1 h 86"/>
                <a:gd name="T68" fmla="*/ 1 w 175"/>
                <a:gd name="T69" fmla="*/ 1 h 86"/>
                <a:gd name="T70" fmla="*/ 1 w 175"/>
                <a:gd name="T71" fmla="*/ 1 h 86"/>
                <a:gd name="T72" fmla="*/ 1 w 175"/>
                <a:gd name="T73" fmla="*/ 1 h 86"/>
                <a:gd name="T74" fmla="*/ 1 w 175"/>
                <a:gd name="T75" fmla="*/ 1 h 86"/>
                <a:gd name="T76" fmla="*/ 1 w 175"/>
                <a:gd name="T77" fmla="*/ 1 h 86"/>
                <a:gd name="T78" fmla="*/ 1 w 175"/>
                <a:gd name="T79" fmla="*/ 1 h 86"/>
                <a:gd name="T80" fmla="*/ 1 w 175"/>
                <a:gd name="T81" fmla="*/ 1 h 86"/>
                <a:gd name="T82" fmla="*/ 1 w 175"/>
                <a:gd name="T83" fmla="*/ 1 h 86"/>
                <a:gd name="T84" fmla="*/ 1 w 175"/>
                <a:gd name="T85" fmla="*/ 1 h 86"/>
                <a:gd name="T86" fmla="*/ 1 w 175"/>
                <a:gd name="T87" fmla="*/ 1 h 86"/>
                <a:gd name="T88" fmla="*/ 1 w 175"/>
                <a:gd name="T89" fmla="*/ 1 h 86"/>
                <a:gd name="T90" fmla="*/ 1 w 175"/>
                <a:gd name="T91" fmla="*/ 1 h 86"/>
                <a:gd name="T92" fmla="*/ 1 w 175"/>
                <a:gd name="T93" fmla="*/ 1 h 86"/>
                <a:gd name="T94" fmla="*/ 1 w 175"/>
                <a:gd name="T95" fmla="*/ 1 h 86"/>
                <a:gd name="T96" fmla="*/ 1 w 175"/>
                <a:gd name="T97" fmla="*/ 1 h 86"/>
                <a:gd name="T98" fmla="*/ 1 w 175"/>
                <a:gd name="T99" fmla="*/ 1 h 86"/>
                <a:gd name="T100" fmla="*/ 1 w 175"/>
                <a:gd name="T101" fmla="*/ 1 h 86"/>
                <a:gd name="T102" fmla="*/ 1 w 175"/>
                <a:gd name="T103" fmla="*/ 1 h 86"/>
                <a:gd name="T104" fmla="*/ 1 w 175"/>
                <a:gd name="T105" fmla="*/ 1 h 86"/>
                <a:gd name="T106" fmla="*/ 1 w 175"/>
                <a:gd name="T107" fmla="*/ 1 h 86"/>
                <a:gd name="T108" fmla="*/ 1 w 175"/>
                <a:gd name="T109" fmla="*/ 0 h 86"/>
                <a:gd name="T110" fmla="*/ 1 w 175"/>
                <a:gd name="T111" fmla="*/ 0 h 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86"/>
                <a:gd name="T170" fmla="*/ 175 w 175"/>
                <a:gd name="T171" fmla="*/ 86 h 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86">
                  <a:moveTo>
                    <a:pt x="21" y="0"/>
                  </a:moveTo>
                  <a:lnTo>
                    <a:pt x="15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7" y="63"/>
                  </a:lnTo>
                  <a:lnTo>
                    <a:pt x="67" y="65"/>
                  </a:lnTo>
                  <a:lnTo>
                    <a:pt x="76" y="69"/>
                  </a:lnTo>
                  <a:lnTo>
                    <a:pt x="84" y="73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107" y="78"/>
                  </a:lnTo>
                  <a:lnTo>
                    <a:pt x="112" y="80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30" y="84"/>
                  </a:lnTo>
                  <a:lnTo>
                    <a:pt x="133" y="84"/>
                  </a:lnTo>
                  <a:lnTo>
                    <a:pt x="137" y="86"/>
                  </a:lnTo>
                  <a:lnTo>
                    <a:pt x="143" y="84"/>
                  </a:lnTo>
                  <a:lnTo>
                    <a:pt x="150" y="80"/>
                  </a:lnTo>
                  <a:lnTo>
                    <a:pt x="154" y="76"/>
                  </a:lnTo>
                  <a:lnTo>
                    <a:pt x="160" y="73"/>
                  </a:lnTo>
                  <a:lnTo>
                    <a:pt x="166" y="67"/>
                  </a:lnTo>
                  <a:lnTo>
                    <a:pt x="175" y="61"/>
                  </a:lnTo>
                  <a:lnTo>
                    <a:pt x="168" y="57"/>
                  </a:lnTo>
                  <a:lnTo>
                    <a:pt x="160" y="54"/>
                  </a:lnTo>
                  <a:lnTo>
                    <a:pt x="150" y="52"/>
                  </a:lnTo>
                  <a:lnTo>
                    <a:pt x="143" y="52"/>
                  </a:lnTo>
                  <a:lnTo>
                    <a:pt x="131" y="50"/>
                  </a:lnTo>
                  <a:lnTo>
                    <a:pt x="124" y="48"/>
                  </a:lnTo>
                  <a:lnTo>
                    <a:pt x="114" y="46"/>
                  </a:lnTo>
                  <a:lnTo>
                    <a:pt x="111" y="44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3" y="38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6" y="35"/>
                  </a:lnTo>
                  <a:lnTo>
                    <a:pt x="69" y="33"/>
                  </a:lnTo>
                  <a:lnTo>
                    <a:pt x="63" y="31"/>
                  </a:lnTo>
                  <a:lnTo>
                    <a:pt x="55" y="27"/>
                  </a:lnTo>
                  <a:lnTo>
                    <a:pt x="48" y="21"/>
                  </a:lnTo>
                  <a:lnTo>
                    <a:pt x="42" y="17"/>
                  </a:lnTo>
                  <a:lnTo>
                    <a:pt x="36" y="14"/>
                  </a:lnTo>
                  <a:lnTo>
                    <a:pt x="31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9" name="Freeform 81"/>
            <p:cNvSpPr>
              <a:spLocks/>
            </p:cNvSpPr>
            <p:nvPr/>
          </p:nvSpPr>
          <p:spPr bwMode="auto">
            <a:xfrm>
              <a:off x="2507" y="1511"/>
              <a:ext cx="259" cy="131"/>
            </a:xfrm>
            <a:custGeom>
              <a:avLst/>
              <a:gdLst>
                <a:gd name="T0" fmla="*/ 1 w 517"/>
                <a:gd name="T1" fmla="*/ 1 h 260"/>
                <a:gd name="T2" fmla="*/ 1 w 517"/>
                <a:gd name="T3" fmla="*/ 1 h 260"/>
                <a:gd name="T4" fmla="*/ 1 w 517"/>
                <a:gd name="T5" fmla="*/ 1 h 260"/>
                <a:gd name="T6" fmla="*/ 1 w 517"/>
                <a:gd name="T7" fmla="*/ 1 h 260"/>
                <a:gd name="T8" fmla="*/ 1 w 517"/>
                <a:gd name="T9" fmla="*/ 1 h 260"/>
                <a:gd name="T10" fmla="*/ 1 w 517"/>
                <a:gd name="T11" fmla="*/ 1 h 260"/>
                <a:gd name="T12" fmla="*/ 1 w 517"/>
                <a:gd name="T13" fmla="*/ 1 h 260"/>
                <a:gd name="T14" fmla="*/ 1 w 517"/>
                <a:gd name="T15" fmla="*/ 1 h 260"/>
                <a:gd name="T16" fmla="*/ 1 w 517"/>
                <a:gd name="T17" fmla="*/ 1 h 260"/>
                <a:gd name="T18" fmla="*/ 1 w 517"/>
                <a:gd name="T19" fmla="*/ 1 h 260"/>
                <a:gd name="T20" fmla="*/ 1 w 517"/>
                <a:gd name="T21" fmla="*/ 1 h 260"/>
                <a:gd name="T22" fmla="*/ 1 w 517"/>
                <a:gd name="T23" fmla="*/ 1 h 260"/>
                <a:gd name="T24" fmla="*/ 1 w 517"/>
                <a:gd name="T25" fmla="*/ 1 h 260"/>
                <a:gd name="T26" fmla="*/ 1 w 517"/>
                <a:gd name="T27" fmla="*/ 1 h 260"/>
                <a:gd name="T28" fmla="*/ 1 w 517"/>
                <a:gd name="T29" fmla="*/ 1 h 260"/>
                <a:gd name="T30" fmla="*/ 1 w 517"/>
                <a:gd name="T31" fmla="*/ 1 h 260"/>
                <a:gd name="T32" fmla="*/ 1 w 517"/>
                <a:gd name="T33" fmla="*/ 1 h 260"/>
                <a:gd name="T34" fmla="*/ 1 w 517"/>
                <a:gd name="T35" fmla="*/ 1 h 260"/>
                <a:gd name="T36" fmla="*/ 1 w 517"/>
                <a:gd name="T37" fmla="*/ 1 h 260"/>
                <a:gd name="T38" fmla="*/ 1 w 517"/>
                <a:gd name="T39" fmla="*/ 1 h 260"/>
                <a:gd name="T40" fmla="*/ 1 w 517"/>
                <a:gd name="T41" fmla="*/ 1 h 260"/>
                <a:gd name="T42" fmla="*/ 1 w 517"/>
                <a:gd name="T43" fmla="*/ 1 h 260"/>
                <a:gd name="T44" fmla="*/ 1 w 517"/>
                <a:gd name="T45" fmla="*/ 1 h 260"/>
                <a:gd name="T46" fmla="*/ 1 w 517"/>
                <a:gd name="T47" fmla="*/ 1 h 260"/>
                <a:gd name="T48" fmla="*/ 1 w 517"/>
                <a:gd name="T49" fmla="*/ 1 h 260"/>
                <a:gd name="T50" fmla="*/ 1 w 517"/>
                <a:gd name="T51" fmla="*/ 1 h 260"/>
                <a:gd name="T52" fmla="*/ 1 w 517"/>
                <a:gd name="T53" fmla="*/ 1 h 260"/>
                <a:gd name="T54" fmla="*/ 1 w 517"/>
                <a:gd name="T55" fmla="*/ 1 h 260"/>
                <a:gd name="T56" fmla="*/ 1 w 517"/>
                <a:gd name="T57" fmla="*/ 1 h 260"/>
                <a:gd name="T58" fmla="*/ 1 w 517"/>
                <a:gd name="T59" fmla="*/ 1 h 260"/>
                <a:gd name="T60" fmla="*/ 1 w 517"/>
                <a:gd name="T61" fmla="*/ 1 h 260"/>
                <a:gd name="T62" fmla="*/ 1 w 517"/>
                <a:gd name="T63" fmla="*/ 1 h 260"/>
                <a:gd name="T64" fmla="*/ 1 w 517"/>
                <a:gd name="T65" fmla="*/ 1 h 260"/>
                <a:gd name="T66" fmla="*/ 1 w 517"/>
                <a:gd name="T67" fmla="*/ 1 h 260"/>
                <a:gd name="T68" fmla="*/ 1 w 517"/>
                <a:gd name="T69" fmla="*/ 1 h 260"/>
                <a:gd name="T70" fmla="*/ 1 w 517"/>
                <a:gd name="T71" fmla="*/ 1 h 260"/>
                <a:gd name="T72" fmla="*/ 1 w 517"/>
                <a:gd name="T73" fmla="*/ 1 h 260"/>
                <a:gd name="T74" fmla="*/ 1 w 517"/>
                <a:gd name="T75" fmla="*/ 1 h 260"/>
                <a:gd name="T76" fmla="*/ 1 w 517"/>
                <a:gd name="T77" fmla="*/ 1 h 260"/>
                <a:gd name="T78" fmla="*/ 1 w 517"/>
                <a:gd name="T79" fmla="*/ 1 h 260"/>
                <a:gd name="T80" fmla="*/ 1 w 517"/>
                <a:gd name="T81" fmla="*/ 1 h 260"/>
                <a:gd name="T82" fmla="*/ 1 w 517"/>
                <a:gd name="T83" fmla="*/ 1 h 260"/>
                <a:gd name="T84" fmla="*/ 1 w 517"/>
                <a:gd name="T85" fmla="*/ 1 h 260"/>
                <a:gd name="T86" fmla="*/ 1 w 517"/>
                <a:gd name="T87" fmla="*/ 1 h 260"/>
                <a:gd name="T88" fmla="*/ 1 w 517"/>
                <a:gd name="T89" fmla="*/ 1 h 260"/>
                <a:gd name="T90" fmla="*/ 1 w 517"/>
                <a:gd name="T91" fmla="*/ 1 h 260"/>
                <a:gd name="T92" fmla="*/ 1 w 517"/>
                <a:gd name="T93" fmla="*/ 1 h 260"/>
                <a:gd name="T94" fmla="*/ 1 w 517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260"/>
                <a:gd name="T146" fmla="*/ 517 w 517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260">
                  <a:moveTo>
                    <a:pt x="517" y="0"/>
                  </a:moveTo>
                  <a:lnTo>
                    <a:pt x="507" y="0"/>
                  </a:lnTo>
                  <a:lnTo>
                    <a:pt x="498" y="3"/>
                  </a:lnTo>
                  <a:lnTo>
                    <a:pt x="488" y="3"/>
                  </a:lnTo>
                  <a:lnTo>
                    <a:pt x="479" y="5"/>
                  </a:lnTo>
                  <a:lnTo>
                    <a:pt x="469" y="7"/>
                  </a:lnTo>
                  <a:lnTo>
                    <a:pt x="462" y="9"/>
                  </a:lnTo>
                  <a:lnTo>
                    <a:pt x="452" y="11"/>
                  </a:lnTo>
                  <a:lnTo>
                    <a:pt x="445" y="13"/>
                  </a:lnTo>
                  <a:lnTo>
                    <a:pt x="435" y="13"/>
                  </a:lnTo>
                  <a:lnTo>
                    <a:pt x="426" y="15"/>
                  </a:lnTo>
                  <a:lnTo>
                    <a:pt x="416" y="17"/>
                  </a:lnTo>
                  <a:lnTo>
                    <a:pt x="407" y="19"/>
                  </a:lnTo>
                  <a:lnTo>
                    <a:pt x="397" y="20"/>
                  </a:lnTo>
                  <a:lnTo>
                    <a:pt x="390" y="22"/>
                  </a:lnTo>
                  <a:lnTo>
                    <a:pt x="380" y="24"/>
                  </a:lnTo>
                  <a:lnTo>
                    <a:pt x="372" y="26"/>
                  </a:lnTo>
                  <a:lnTo>
                    <a:pt x="363" y="28"/>
                  </a:lnTo>
                  <a:lnTo>
                    <a:pt x="353" y="30"/>
                  </a:lnTo>
                  <a:lnTo>
                    <a:pt x="344" y="32"/>
                  </a:lnTo>
                  <a:lnTo>
                    <a:pt x="334" y="34"/>
                  </a:lnTo>
                  <a:lnTo>
                    <a:pt x="325" y="36"/>
                  </a:lnTo>
                  <a:lnTo>
                    <a:pt x="317" y="38"/>
                  </a:lnTo>
                  <a:lnTo>
                    <a:pt x="308" y="39"/>
                  </a:lnTo>
                  <a:lnTo>
                    <a:pt x="298" y="43"/>
                  </a:lnTo>
                  <a:lnTo>
                    <a:pt x="289" y="45"/>
                  </a:lnTo>
                  <a:lnTo>
                    <a:pt x="281" y="47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5" y="57"/>
                  </a:lnTo>
                  <a:lnTo>
                    <a:pt x="245" y="59"/>
                  </a:lnTo>
                  <a:lnTo>
                    <a:pt x="237" y="62"/>
                  </a:lnTo>
                  <a:lnTo>
                    <a:pt x="230" y="66"/>
                  </a:lnTo>
                  <a:lnTo>
                    <a:pt x="220" y="68"/>
                  </a:lnTo>
                  <a:lnTo>
                    <a:pt x="211" y="72"/>
                  </a:lnTo>
                  <a:lnTo>
                    <a:pt x="201" y="74"/>
                  </a:lnTo>
                  <a:lnTo>
                    <a:pt x="194" y="78"/>
                  </a:lnTo>
                  <a:lnTo>
                    <a:pt x="184" y="81"/>
                  </a:lnTo>
                  <a:lnTo>
                    <a:pt x="177" y="85"/>
                  </a:lnTo>
                  <a:lnTo>
                    <a:pt x="167" y="89"/>
                  </a:lnTo>
                  <a:lnTo>
                    <a:pt x="161" y="93"/>
                  </a:lnTo>
                  <a:lnTo>
                    <a:pt x="152" y="97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112"/>
                  </a:lnTo>
                  <a:lnTo>
                    <a:pt x="120" y="116"/>
                  </a:lnTo>
                  <a:lnTo>
                    <a:pt x="114" y="121"/>
                  </a:lnTo>
                  <a:lnTo>
                    <a:pt x="106" y="127"/>
                  </a:lnTo>
                  <a:lnTo>
                    <a:pt x="99" y="133"/>
                  </a:lnTo>
                  <a:lnTo>
                    <a:pt x="91" y="136"/>
                  </a:lnTo>
                  <a:lnTo>
                    <a:pt x="85" y="142"/>
                  </a:lnTo>
                  <a:lnTo>
                    <a:pt x="78" y="148"/>
                  </a:lnTo>
                  <a:lnTo>
                    <a:pt x="70" y="155"/>
                  </a:lnTo>
                  <a:lnTo>
                    <a:pt x="63" y="161"/>
                  </a:lnTo>
                  <a:lnTo>
                    <a:pt x="57" y="169"/>
                  </a:lnTo>
                  <a:lnTo>
                    <a:pt x="49" y="174"/>
                  </a:lnTo>
                  <a:lnTo>
                    <a:pt x="44" y="182"/>
                  </a:lnTo>
                  <a:lnTo>
                    <a:pt x="38" y="188"/>
                  </a:lnTo>
                  <a:lnTo>
                    <a:pt x="30" y="195"/>
                  </a:lnTo>
                  <a:lnTo>
                    <a:pt x="25" y="203"/>
                  </a:lnTo>
                  <a:lnTo>
                    <a:pt x="19" y="212"/>
                  </a:lnTo>
                  <a:lnTo>
                    <a:pt x="13" y="220"/>
                  </a:lnTo>
                  <a:lnTo>
                    <a:pt x="9" y="228"/>
                  </a:lnTo>
                  <a:lnTo>
                    <a:pt x="4" y="237"/>
                  </a:lnTo>
                  <a:lnTo>
                    <a:pt x="0" y="247"/>
                  </a:lnTo>
                  <a:lnTo>
                    <a:pt x="6" y="251"/>
                  </a:lnTo>
                  <a:lnTo>
                    <a:pt x="15" y="252"/>
                  </a:lnTo>
                  <a:lnTo>
                    <a:pt x="23" y="254"/>
                  </a:lnTo>
                  <a:lnTo>
                    <a:pt x="32" y="260"/>
                  </a:lnTo>
                  <a:lnTo>
                    <a:pt x="38" y="254"/>
                  </a:lnTo>
                  <a:lnTo>
                    <a:pt x="44" y="249"/>
                  </a:lnTo>
                  <a:lnTo>
                    <a:pt x="51" y="243"/>
                  </a:lnTo>
                  <a:lnTo>
                    <a:pt x="57" y="237"/>
                  </a:lnTo>
                  <a:lnTo>
                    <a:pt x="65" y="231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5" y="218"/>
                  </a:lnTo>
                  <a:lnTo>
                    <a:pt x="91" y="212"/>
                  </a:lnTo>
                  <a:lnTo>
                    <a:pt x="99" y="209"/>
                  </a:lnTo>
                  <a:lnTo>
                    <a:pt x="104" y="203"/>
                  </a:lnTo>
                  <a:lnTo>
                    <a:pt x="112" y="199"/>
                  </a:lnTo>
                  <a:lnTo>
                    <a:pt x="120" y="195"/>
                  </a:lnTo>
                  <a:lnTo>
                    <a:pt x="127" y="192"/>
                  </a:lnTo>
                  <a:lnTo>
                    <a:pt x="133" y="186"/>
                  </a:lnTo>
                  <a:lnTo>
                    <a:pt x="141" y="184"/>
                  </a:lnTo>
                  <a:lnTo>
                    <a:pt x="148" y="178"/>
                  </a:lnTo>
                  <a:lnTo>
                    <a:pt x="156" y="174"/>
                  </a:lnTo>
                  <a:lnTo>
                    <a:pt x="161" y="171"/>
                  </a:lnTo>
                  <a:lnTo>
                    <a:pt x="169" y="169"/>
                  </a:lnTo>
                  <a:lnTo>
                    <a:pt x="175" y="165"/>
                  </a:lnTo>
                  <a:lnTo>
                    <a:pt x="182" y="161"/>
                  </a:lnTo>
                  <a:lnTo>
                    <a:pt x="190" y="157"/>
                  </a:lnTo>
                  <a:lnTo>
                    <a:pt x="198" y="155"/>
                  </a:lnTo>
                  <a:lnTo>
                    <a:pt x="205" y="152"/>
                  </a:lnTo>
                  <a:lnTo>
                    <a:pt x="213" y="148"/>
                  </a:lnTo>
                  <a:lnTo>
                    <a:pt x="220" y="144"/>
                  </a:lnTo>
                  <a:lnTo>
                    <a:pt x="228" y="142"/>
                  </a:lnTo>
                  <a:lnTo>
                    <a:pt x="234" y="138"/>
                  </a:lnTo>
                  <a:lnTo>
                    <a:pt x="243" y="136"/>
                  </a:lnTo>
                  <a:lnTo>
                    <a:pt x="249" y="133"/>
                  </a:lnTo>
                  <a:lnTo>
                    <a:pt x="256" y="131"/>
                  </a:lnTo>
                  <a:lnTo>
                    <a:pt x="264" y="129"/>
                  </a:lnTo>
                  <a:lnTo>
                    <a:pt x="272" y="125"/>
                  </a:lnTo>
                  <a:lnTo>
                    <a:pt x="279" y="123"/>
                  </a:lnTo>
                  <a:lnTo>
                    <a:pt x="287" y="119"/>
                  </a:lnTo>
                  <a:lnTo>
                    <a:pt x="295" y="117"/>
                  </a:lnTo>
                  <a:lnTo>
                    <a:pt x="302" y="114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23" y="108"/>
                  </a:lnTo>
                  <a:lnTo>
                    <a:pt x="331" y="104"/>
                  </a:lnTo>
                  <a:lnTo>
                    <a:pt x="338" y="102"/>
                  </a:lnTo>
                  <a:lnTo>
                    <a:pt x="348" y="100"/>
                  </a:lnTo>
                  <a:lnTo>
                    <a:pt x="355" y="98"/>
                  </a:lnTo>
                  <a:lnTo>
                    <a:pt x="363" y="97"/>
                  </a:lnTo>
                  <a:lnTo>
                    <a:pt x="371" y="95"/>
                  </a:lnTo>
                  <a:lnTo>
                    <a:pt x="378" y="93"/>
                  </a:lnTo>
                  <a:lnTo>
                    <a:pt x="386" y="91"/>
                  </a:lnTo>
                  <a:lnTo>
                    <a:pt x="393" y="89"/>
                  </a:lnTo>
                  <a:lnTo>
                    <a:pt x="401" y="87"/>
                  </a:lnTo>
                  <a:lnTo>
                    <a:pt x="409" y="85"/>
                  </a:lnTo>
                  <a:lnTo>
                    <a:pt x="416" y="83"/>
                  </a:lnTo>
                  <a:lnTo>
                    <a:pt x="424" y="81"/>
                  </a:lnTo>
                  <a:lnTo>
                    <a:pt x="431" y="79"/>
                  </a:lnTo>
                  <a:lnTo>
                    <a:pt x="441" y="79"/>
                  </a:lnTo>
                  <a:lnTo>
                    <a:pt x="448" y="76"/>
                  </a:lnTo>
                  <a:lnTo>
                    <a:pt x="456" y="76"/>
                  </a:lnTo>
                  <a:lnTo>
                    <a:pt x="464" y="72"/>
                  </a:lnTo>
                  <a:lnTo>
                    <a:pt x="471" y="72"/>
                  </a:lnTo>
                  <a:lnTo>
                    <a:pt x="479" y="70"/>
                  </a:lnTo>
                  <a:lnTo>
                    <a:pt x="486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05" y="59"/>
                  </a:lnTo>
                  <a:lnTo>
                    <a:pt x="509" y="49"/>
                  </a:lnTo>
                  <a:lnTo>
                    <a:pt x="511" y="39"/>
                  </a:lnTo>
                  <a:lnTo>
                    <a:pt x="515" y="30"/>
                  </a:lnTo>
                  <a:lnTo>
                    <a:pt x="515" y="24"/>
                  </a:lnTo>
                  <a:lnTo>
                    <a:pt x="515" y="19"/>
                  </a:lnTo>
                  <a:lnTo>
                    <a:pt x="515" y="15"/>
                  </a:lnTo>
                  <a:lnTo>
                    <a:pt x="517" y="11"/>
                  </a:lnTo>
                  <a:lnTo>
                    <a:pt x="517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0" name="Freeform 82"/>
            <p:cNvSpPr>
              <a:spLocks/>
            </p:cNvSpPr>
            <p:nvPr/>
          </p:nvSpPr>
          <p:spPr bwMode="auto">
            <a:xfrm>
              <a:off x="2823" y="2185"/>
              <a:ext cx="185" cy="113"/>
            </a:xfrm>
            <a:custGeom>
              <a:avLst/>
              <a:gdLst>
                <a:gd name="T0" fmla="*/ 0 w 371"/>
                <a:gd name="T1" fmla="*/ 0 h 227"/>
                <a:gd name="T2" fmla="*/ 0 w 371"/>
                <a:gd name="T3" fmla="*/ 0 h 227"/>
                <a:gd name="T4" fmla="*/ 0 w 371"/>
                <a:gd name="T5" fmla="*/ 0 h 227"/>
                <a:gd name="T6" fmla="*/ 0 w 371"/>
                <a:gd name="T7" fmla="*/ 0 h 227"/>
                <a:gd name="T8" fmla="*/ 0 w 371"/>
                <a:gd name="T9" fmla="*/ 0 h 227"/>
                <a:gd name="T10" fmla="*/ 0 w 371"/>
                <a:gd name="T11" fmla="*/ 0 h 227"/>
                <a:gd name="T12" fmla="*/ 0 w 371"/>
                <a:gd name="T13" fmla="*/ 0 h 227"/>
                <a:gd name="T14" fmla="*/ 0 w 371"/>
                <a:gd name="T15" fmla="*/ 0 h 227"/>
                <a:gd name="T16" fmla="*/ 0 w 371"/>
                <a:gd name="T17" fmla="*/ 0 h 227"/>
                <a:gd name="T18" fmla="*/ 0 w 371"/>
                <a:gd name="T19" fmla="*/ 0 h 227"/>
                <a:gd name="T20" fmla="*/ 0 w 371"/>
                <a:gd name="T21" fmla="*/ 0 h 227"/>
                <a:gd name="T22" fmla="*/ 0 w 371"/>
                <a:gd name="T23" fmla="*/ 0 h 227"/>
                <a:gd name="T24" fmla="*/ 0 w 371"/>
                <a:gd name="T25" fmla="*/ 0 h 227"/>
                <a:gd name="T26" fmla="*/ 0 w 371"/>
                <a:gd name="T27" fmla="*/ 0 h 227"/>
                <a:gd name="T28" fmla="*/ 0 w 371"/>
                <a:gd name="T29" fmla="*/ 0 h 227"/>
                <a:gd name="T30" fmla="*/ 0 w 371"/>
                <a:gd name="T31" fmla="*/ 0 h 227"/>
                <a:gd name="T32" fmla="*/ 0 w 371"/>
                <a:gd name="T33" fmla="*/ 0 h 227"/>
                <a:gd name="T34" fmla="*/ 0 w 371"/>
                <a:gd name="T35" fmla="*/ 0 h 227"/>
                <a:gd name="T36" fmla="*/ 0 w 371"/>
                <a:gd name="T37" fmla="*/ 0 h 227"/>
                <a:gd name="T38" fmla="*/ 0 w 371"/>
                <a:gd name="T39" fmla="*/ 0 h 227"/>
                <a:gd name="T40" fmla="*/ 0 w 371"/>
                <a:gd name="T41" fmla="*/ 0 h 227"/>
                <a:gd name="T42" fmla="*/ 0 w 371"/>
                <a:gd name="T43" fmla="*/ 0 h 227"/>
                <a:gd name="T44" fmla="*/ 0 w 371"/>
                <a:gd name="T45" fmla="*/ 0 h 227"/>
                <a:gd name="T46" fmla="*/ 0 w 371"/>
                <a:gd name="T47" fmla="*/ 0 h 227"/>
                <a:gd name="T48" fmla="*/ 0 w 371"/>
                <a:gd name="T49" fmla="*/ 0 h 227"/>
                <a:gd name="T50" fmla="*/ 0 w 371"/>
                <a:gd name="T51" fmla="*/ 0 h 227"/>
                <a:gd name="T52" fmla="*/ 0 w 371"/>
                <a:gd name="T53" fmla="*/ 0 h 227"/>
                <a:gd name="T54" fmla="*/ 0 w 371"/>
                <a:gd name="T55" fmla="*/ 0 h 227"/>
                <a:gd name="T56" fmla="*/ 0 w 371"/>
                <a:gd name="T57" fmla="*/ 0 h 227"/>
                <a:gd name="T58" fmla="*/ 0 w 371"/>
                <a:gd name="T59" fmla="*/ 0 h 227"/>
                <a:gd name="T60" fmla="*/ 0 w 371"/>
                <a:gd name="T61" fmla="*/ 0 h 227"/>
                <a:gd name="T62" fmla="*/ 0 w 371"/>
                <a:gd name="T63" fmla="*/ 0 h 227"/>
                <a:gd name="T64" fmla="*/ 0 w 371"/>
                <a:gd name="T65" fmla="*/ 0 h 227"/>
                <a:gd name="T66" fmla="*/ 0 w 371"/>
                <a:gd name="T67" fmla="*/ 0 h 227"/>
                <a:gd name="T68" fmla="*/ 0 w 371"/>
                <a:gd name="T69" fmla="*/ 0 h 227"/>
                <a:gd name="T70" fmla="*/ 0 w 371"/>
                <a:gd name="T71" fmla="*/ 0 h 227"/>
                <a:gd name="T72" fmla="*/ 0 w 371"/>
                <a:gd name="T73" fmla="*/ 0 h 227"/>
                <a:gd name="T74" fmla="*/ 0 w 371"/>
                <a:gd name="T75" fmla="*/ 0 h 227"/>
                <a:gd name="T76" fmla="*/ 0 w 371"/>
                <a:gd name="T77" fmla="*/ 0 h 227"/>
                <a:gd name="T78" fmla="*/ 0 w 371"/>
                <a:gd name="T79" fmla="*/ 0 h 227"/>
                <a:gd name="T80" fmla="*/ 0 w 371"/>
                <a:gd name="T81" fmla="*/ 0 h 227"/>
                <a:gd name="T82" fmla="*/ 0 w 371"/>
                <a:gd name="T83" fmla="*/ 0 h 227"/>
                <a:gd name="T84" fmla="*/ 0 w 371"/>
                <a:gd name="T85" fmla="*/ 0 h 227"/>
                <a:gd name="T86" fmla="*/ 0 w 371"/>
                <a:gd name="T87" fmla="*/ 0 h 227"/>
                <a:gd name="T88" fmla="*/ 0 w 371"/>
                <a:gd name="T89" fmla="*/ 0 h 2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1"/>
                <a:gd name="T136" fmla="*/ 0 h 227"/>
                <a:gd name="T137" fmla="*/ 371 w 371"/>
                <a:gd name="T138" fmla="*/ 227 h 2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1" h="227">
                  <a:moveTo>
                    <a:pt x="165" y="0"/>
                  </a:moveTo>
                  <a:lnTo>
                    <a:pt x="158" y="2"/>
                  </a:lnTo>
                  <a:lnTo>
                    <a:pt x="152" y="4"/>
                  </a:lnTo>
                  <a:lnTo>
                    <a:pt x="148" y="8"/>
                  </a:lnTo>
                  <a:lnTo>
                    <a:pt x="144" y="12"/>
                  </a:lnTo>
                  <a:lnTo>
                    <a:pt x="141" y="17"/>
                  </a:lnTo>
                  <a:lnTo>
                    <a:pt x="139" y="23"/>
                  </a:lnTo>
                  <a:lnTo>
                    <a:pt x="137" y="27"/>
                  </a:lnTo>
                  <a:lnTo>
                    <a:pt x="137" y="35"/>
                  </a:lnTo>
                  <a:lnTo>
                    <a:pt x="131" y="44"/>
                  </a:lnTo>
                  <a:lnTo>
                    <a:pt x="124" y="52"/>
                  </a:lnTo>
                  <a:lnTo>
                    <a:pt x="118" y="54"/>
                  </a:lnTo>
                  <a:lnTo>
                    <a:pt x="112" y="54"/>
                  </a:lnTo>
                  <a:lnTo>
                    <a:pt x="104" y="54"/>
                  </a:lnTo>
                  <a:lnTo>
                    <a:pt x="97" y="52"/>
                  </a:lnTo>
                  <a:lnTo>
                    <a:pt x="99" y="57"/>
                  </a:lnTo>
                  <a:lnTo>
                    <a:pt x="101" y="65"/>
                  </a:lnTo>
                  <a:lnTo>
                    <a:pt x="103" y="71"/>
                  </a:lnTo>
                  <a:lnTo>
                    <a:pt x="106" y="76"/>
                  </a:lnTo>
                  <a:lnTo>
                    <a:pt x="103" y="76"/>
                  </a:lnTo>
                  <a:lnTo>
                    <a:pt x="99" y="76"/>
                  </a:lnTo>
                  <a:lnTo>
                    <a:pt x="93" y="76"/>
                  </a:lnTo>
                  <a:lnTo>
                    <a:pt x="87" y="78"/>
                  </a:lnTo>
                  <a:lnTo>
                    <a:pt x="82" y="78"/>
                  </a:lnTo>
                  <a:lnTo>
                    <a:pt x="76" y="78"/>
                  </a:lnTo>
                  <a:lnTo>
                    <a:pt x="70" y="80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47" y="84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7" y="86"/>
                  </a:lnTo>
                  <a:lnTo>
                    <a:pt x="21" y="88"/>
                  </a:lnTo>
                  <a:lnTo>
                    <a:pt x="15" y="88"/>
                  </a:lnTo>
                  <a:lnTo>
                    <a:pt x="11" y="90"/>
                  </a:lnTo>
                  <a:lnTo>
                    <a:pt x="8" y="99"/>
                  </a:lnTo>
                  <a:lnTo>
                    <a:pt x="6" y="107"/>
                  </a:lnTo>
                  <a:lnTo>
                    <a:pt x="2" y="114"/>
                  </a:lnTo>
                  <a:lnTo>
                    <a:pt x="0" y="124"/>
                  </a:lnTo>
                  <a:lnTo>
                    <a:pt x="9" y="126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0" y="130"/>
                  </a:lnTo>
                  <a:lnTo>
                    <a:pt x="36" y="130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8" y="133"/>
                  </a:lnTo>
                  <a:lnTo>
                    <a:pt x="72" y="135"/>
                  </a:lnTo>
                  <a:lnTo>
                    <a:pt x="78" y="135"/>
                  </a:lnTo>
                  <a:lnTo>
                    <a:pt x="84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101" y="137"/>
                  </a:lnTo>
                  <a:lnTo>
                    <a:pt x="106" y="139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22" y="139"/>
                  </a:lnTo>
                  <a:lnTo>
                    <a:pt x="127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4" y="143"/>
                  </a:lnTo>
                  <a:lnTo>
                    <a:pt x="148" y="143"/>
                  </a:lnTo>
                  <a:lnTo>
                    <a:pt x="154" y="143"/>
                  </a:lnTo>
                  <a:lnTo>
                    <a:pt x="160" y="145"/>
                  </a:lnTo>
                  <a:lnTo>
                    <a:pt x="165" y="145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81" y="149"/>
                  </a:lnTo>
                  <a:lnTo>
                    <a:pt x="186" y="149"/>
                  </a:lnTo>
                  <a:lnTo>
                    <a:pt x="192" y="151"/>
                  </a:lnTo>
                  <a:lnTo>
                    <a:pt x="196" y="151"/>
                  </a:lnTo>
                  <a:lnTo>
                    <a:pt x="201" y="152"/>
                  </a:lnTo>
                  <a:lnTo>
                    <a:pt x="207" y="152"/>
                  </a:lnTo>
                  <a:lnTo>
                    <a:pt x="213" y="154"/>
                  </a:lnTo>
                  <a:lnTo>
                    <a:pt x="220" y="158"/>
                  </a:lnTo>
                  <a:lnTo>
                    <a:pt x="232" y="160"/>
                  </a:lnTo>
                  <a:lnTo>
                    <a:pt x="236" y="162"/>
                  </a:lnTo>
                  <a:lnTo>
                    <a:pt x="241" y="164"/>
                  </a:lnTo>
                  <a:lnTo>
                    <a:pt x="247" y="166"/>
                  </a:lnTo>
                  <a:lnTo>
                    <a:pt x="253" y="170"/>
                  </a:lnTo>
                  <a:lnTo>
                    <a:pt x="262" y="173"/>
                  </a:lnTo>
                  <a:lnTo>
                    <a:pt x="272" y="177"/>
                  </a:lnTo>
                  <a:lnTo>
                    <a:pt x="281" y="183"/>
                  </a:lnTo>
                  <a:lnTo>
                    <a:pt x="291" y="190"/>
                  </a:lnTo>
                  <a:lnTo>
                    <a:pt x="298" y="194"/>
                  </a:lnTo>
                  <a:lnTo>
                    <a:pt x="308" y="202"/>
                  </a:lnTo>
                  <a:lnTo>
                    <a:pt x="317" y="209"/>
                  </a:lnTo>
                  <a:lnTo>
                    <a:pt x="327" y="219"/>
                  </a:lnTo>
                  <a:lnTo>
                    <a:pt x="331" y="219"/>
                  </a:lnTo>
                  <a:lnTo>
                    <a:pt x="336" y="221"/>
                  </a:lnTo>
                  <a:lnTo>
                    <a:pt x="342" y="221"/>
                  </a:lnTo>
                  <a:lnTo>
                    <a:pt x="348" y="223"/>
                  </a:lnTo>
                  <a:lnTo>
                    <a:pt x="354" y="223"/>
                  </a:lnTo>
                  <a:lnTo>
                    <a:pt x="359" y="223"/>
                  </a:lnTo>
                  <a:lnTo>
                    <a:pt x="365" y="225"/>
                  </a:lnTo>
                  <a:lnTo>
                    <a:pt x="371" y="227"/>
                  </a:lnTo>
                  <a:lnTo>
                    <a:pt x="369" y="217"/>
                  </a:lnTo>
                  <a:lnTo>
                    <a:pt x="369" y="208"/>
                  </a:lnTo>
                  <a:lnTo>
                    <a:pt x="365" y="198"/>
                  </a:lnTo>
                  <a:lnTo>
                    <a:pt x="363" y="190"/>
                  </a:lnTo>
                  <a:lnTo>
                    <a:pt x="359" y="183"/>
                  </a:lnTo>
                  <a:lnTo>
                    <a:pt x="357" y="175"/>
                  </a:lnTo>
                  <a:lnTo>
                    <a:pt x="354" y="168"/>
                  </a:lnTo>
                  <a:lnTo>
                    <a:pt x="350" y="160"/>
                  </a:lnTo>
                  <a:lnTo>
                    <a:pt x="344" y="152"/>
                  </a:lnTo>
                  <a:lnTo>
                    <a:pt x="338" y="147"/>
                  </a:lnTo>
                  <a:lnTo>
                    <a:pt x="333" y="139"/>
                  </a:lnTo>
                  <a:lnTo>
                    <a:pt x="327" y="133"/>
                  </a:lnTo>
                  <a:lnTo>
                    <a:pt x="319" y="126"/>
                  </a:lnTo>
                  <a:lnTo>
                    <a:pt x="314" y="120"/>
                  </a:lnTo>
                  <a:lnTo>
                    <a:pt x="306" y="114"/>
                  </a:lnTo>
                  <a:lnTo>
                    <a:pt x="300" y="109"/>
                  </a:lnTo>
                  <a:lnTo>
                    <a:pt x="293" y="103"/>
                  </a:lnTo>
                  <a:lnTo>
                    <a:pt x="285" y="97"/>
                  </a:lnTo>
                  <a:lnTo>
                    <a:pt x="277" y="92"/>
                  </a:lnTo>
                  <a:lnTo>
                    <a:pt x="270" y="86"/>
                  </a:lnTo>
                  <a:lnTo>
                    <a:pt x="262" y="80"/>
                  </a:lnTo>
                  <a:lnTo>
                    <a:pt x="255" y="75"/>
                  </a:lnTo>
                  <a:lnTo>
                    <a:pt x="247" y="69"/>
                  </a:lnTo>
                  <a:lnTo>
                    <a:pt x="239" y="63"/>
                  </a:lnTo>
                  <a:lnTo>
                    <a:pt x="232" y="57"/>
                  </a:lnTo>
                  <a:lnTo>
                    <a:pt x="224" y="52"/>
                  </a:lnTo>
                  <a:lnTo>
                    <a:pt x="219" y="46"/>
                  </a:lnTo>
                  <a:lnTo>
                    <a:pt x="211" y="40"/>
                  </a:lnTo>
                  <a:lnTo>
                    <a:pt x="205" y="35"/>
                  </a:lnTo>
                  <a:lnTo>
                    <a:pt x="198" y="29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82" y="12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1" name="Freeform 83"/>
            <p:cNvSpPr>
              <a:spLocks/>
            </p:cNvSpPr>
            <p:nvPr/>
          </p:nvSpPr>
          <p:spPr bwMode="auto">
            <a:xfrm>
              <a:off x="3215" y="1624"/>
              <a:ext cx="192" cy="289"/>
            </a:xfrm>
            <a:custGeom>
              <a:avLst/>
              <a:gdLst>
                <a:gd name="T0" fmla="*/ 0 w 386"/>
                <a:gd name="T1" fmla="*/ 1 h 578"/>
                <a:gd name="T2" fmla="*/ 0 w 386"/>
                <a:gd name="T3" fmla="*/ 1 h 578"/>
                <a:gd name="T4" fmla="*/ 0 w 386"/>
                <a:gd name="T5" fmla="*/ 1 h 578"/>
                <a:gd name="T6" fmla="*/ 0 w 386"/>
                <a:gd name="T7" fmla="*/ 1 h 578"/>
                <a:gd name="T8" fmla="*/ 0 w 386"/>
                <a:gd name="T9" fmla="*/ 1 h 578"/>
                <a:gd name="T10" fmla="*/ 0 w 386"/>
                <a:gd name="T11" fmla="*/ 1 h 578"/>
                <a:gd name="T12" fmla="*/ 0 w 386"/>
                <a:gd name="T13" fmla="*/ 1 h 578"/>
                <a:gd name="T14" fmla="*/ 0 w 386"/>
                <a:gd name="T15" fmla="*/ 1 h 578"/>
                <a:gd name="T16" fmla="*/ 0 w 386"/>
                <a:gd name="T17" fmla="*/ 1 h 578"/>
                <a:gd name="T18" fmla="*/ 0 w 386"/>
                <a:gd name="T19" fmla="*/ 1 h 578"/>
                <a:gd name="T20" fmla="*/ 0 w 386"/>
                <a:gd name="T21" fmla="*/ 1 h 578"/>
                <a:gd name="T22" fmla="*/ 0 w 386"/>
                <a:gd name="T23" fmla="*/ 1 h 578"/>
                <a:gd name="T24" fmla="*/ 0 w 386"/>
                <a:gd name="T25" fmla="*/ 1 h 578"/>
                <a:gd name="T26" fmla="*/ 0 w 386"/>
                <a:gd name="T27" fmla="*/ 1 h 578"/>
                <a:gd name="T28" fmla="*/ 0 w 386"/>
                <a:gd name="T29" fmla="*/ 1 h 578"/>
                <a:gd name="T30" fmla="*/ 0 w 386"/>
                <a:gd name="T31" fmla="*/ 1 h 578"/>
                <a:gd name="T32" fmla="*/ 0 w 386"/>
                <a:gd name="T33" fmla="*/ 1 h 578"/>
                <a:gd name="T34" fmla="*/ 0 w 386"/>
                <a:gd name="T35" fmla="*/ 1 h 578"/>
                <a:gd name="T36" fmla="*/ 0 w 386"/>
                <a:gd name="T37" fmla="*/ 1 h 578"/>
                <a:gd name="T38" fmla="*/ 0 w 386"/>
                <a:gd name="T39" fmla="*/ 1 h 578"/>
                <a:gd name="T40" fmla="*/ 0 w 386"/>
                <a:gd name="T41" fmla="*/ 1 h 578"/>
                <a:gd name="T42" fmla="*/ 0 w 386"/>
                <a:gd name="T43" fmla="*/ 1 h 578"/>
                <a:gd name="T44" fmla="*/ 0 w 386"/>
                <a:gd name="T45" fmla="*/ 1 h 578"/>
                <a:gd name="T46" fmla="*/ 0 w 386"/>
                <a:gd name="T47" fmla="*/ 1 h 578"/>
                <a:gd name="T48" fmla="*/ 0 w 386"/>
                <a:gd name="T49" fmla="*/ 1 h 578"/>
                <a:gd name="T50" fmla="*/ 0 w 386"/>
                <a:gd name="T51" fmla="*/ 1 h 578"/>
                <a:gd name="T52" fmla="*/ 0 w 386"/>
                <a:gd name="T53" fmla="*/ 1 h 578"/>
                <a:gd name="T54" fmla="*/ 0 w 386"/>
                <a:gd name="T55" fmla="*/ 1 h 578"/>
                <a:gd name="T56" fmla="*/ 0 w 386"/>
                <a:gd name="T57" fmla="*/ 1 h 578"/>
                <a:gd name="T58" fmla="*/ 0 w 386"/>
                <a:gd name="T59" fmla="*/ 1 h 578"/>
                <a:gd name="T60" fmla="*/ 0 w 386"/>
                <a:gd name="T61" fmla="*/ 1 h 578"/>
                <a:gd name="T62" fmla="*/ 0 w 386"/>
                <a:gd name="T63" fmla="*/ 1 h 578"/>
                <a:gd name="T64" fmla="*/ 0 w 386"/>
                <a:gd name="T65" fmla="*/ 1 h 578"/>
                <a:gd name="T66" fmla="*/ 0 w 386"/>
                <a:gd name="T67" fmla="*/ 1 h 578"/>
                <a:gd name="T68" fmla="*/ 0 w 386"/>
                <a:gd name="T69" fmla="*/ 1 h 578"/>
                <a:gd name="T70" fmla="*/ 0 w 386"/>
                <a:gd name="T71" fmla="*/ 1 h 578"/>
                <a:gd name="T72" fmla="*/ 0 w 386"/>
                <a:gd name="T73" fmla="*/ 1 h 578"/>
                <a:gd name="T74" fmla="*/ 0 w 386"/>
                <a:gd name="T75" fmla="*/ 1 h 578"/>
                <a:gd name="T76" fmla="*/ 0 w 386"/>
                <a:gd name="T77" fmla="*/ 1 h 578"/>
                <a:gd name="T78" fmla="*/ 0 w 386"/>
                <a:gd name="T79" fmla="*/ 1 h 578"/>
                <a:gd name="T80" fmla="*/ 0 w 386"/>
                <a:gd name="T81" fmla="*/ 1 h 578"/>
                <a:gd name="T82" fmla="*/ 0 w 386"/>
                <a:gd name="T83" fmla="*/ 1 h 578"/>
                <a:gd name="T84" fmla="*/ 0 w 386"/>
                <a:gd name="T85" fmla="*/ 1 h 578"/>
                <a:gd name="T86" fmla="*/ 0 w 386"/>
                <a:gd name="T87" fmla="*/ 1 h 578"/>
                <a:gd name="T88" fmla="*/ 0 w 386"/>
                <a:gd name="T89" fmla="*/ 1 h 578"/>
                <a:gd name="T90" fmla="*/ 0 w 386"/>
                <a:gd name="T91" fmla="*/ 1 h 578"/>
                <a:gd name="T92" fmla="*/ 0 w 386"/>
                <a:gd name="T93" fmla="*/ 1 h 578"/>
                <a:gd name="T94" fmla="*/ 0 w 386"/>
                <a:gd name="T95" fmla="*/ 1 h 578"/>
                <a:gd name="T96" fmla="*/ 0 w 386"/>
                <a:gd name="T97" fmla="*/ 1 h 578"/>
                <a:gd name="T98" fmla="*/ 0 w 386"/>
                <a:gd name="T99" fmla="*/ 1 h 578"/>
                <a:gd name="T100" fmla="*/ 0 w 386"/>
                <a:gd name="T101" fmla="*/ 1 h 578"/>
                <a:gd name="T102" fmla="*/ 0 w 386"/>
                <a:gd name="T103" fmla="*/ 1 h 578"/>
                <a:gd name="T104" fmla="*/ 0 w 386"/>
                <a:gd name="T105" fmla="*/ 1 h 578"/>
                <a:gd name="T106" fmla="*/ 0 w 386"/>
                <a:gd name="T107" fmla="*/ 1 h 578"/>
                <a:gd name="T108" fmla="*/ 0 w 386"/>
                <a:gd name="T109" fmla="*/ 0 h 5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6"/>
                <a:gd name="T166" fmla="*/ 0 h 578"/>
                <a:gd name="T167" fmla="*/ 386 w 386"/>
                <a:gd name="T168" fmla="*/ 578 h 5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6" h="578">
                  <a:moveTo>
                    <a:pt x="46" y="0"/>
                  </a:moveTo>
                  <a:lnTo>
                    <a:pt x="40" y="2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17" y="15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7" y="104"/>
                  </a:lnTo>
                  <a:lnTo>
                    <a:pt x="23" y="112"/>
                  </a:lnTo>
                  <a:lnTo>
                    <a:pt x="29" y="121"/>
                  </a:lnTo>
                  <a:lnTo>
                    <a:pt x="34" y="129"/>
                  </a:lnTo>
                  <a:lnTo>
                    <a:pt x="42" y="137"/>
                  </a:lnTo>
                  <a:lnTo>
                    <a:pt x="48" y="144"/>
                  </a:lnTo>
                  <a:lnTo>
                    <a:pt x="55" y="154"/>
                  </a:lnTo>
                  <a:lnTo>
                    <a:pt x="63" y="159"/>
                  </a:lnTo>
                  <a:lnTo>
                    <a:pt x="72" y="167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97" y="188"/>
                  </a:lnTo>
                  <a:lnTo>
                    <a:pt x="105" y="194"/>
                  </a:lnTo>
                  <a:lnTo>
                    <a:pt x="112" y="197"/>
                  </a:lnTo>
                  <a:lnTo>
                    <a:pt x="120" y="201"/>
                  </a:lnTo>
                  <a:lnTo>
                    <a:pt x="127" y="205"/>
                  </a:lnTo>
                  <a:lnTo>
                    <a:pt x="133" y="207"/>
                  </a:lnTo>
                  <a:lnTo>
                    <a:pt x="141" y="209"/>
                  </a:lnTo>
                  <a:lnTo>
                    <a:pt x="146" y="211"/>
                  </a:lnTo>
                  <a:lnTo>
                    <a:pt x="156" y="220"/>
                  </a:lnTo>
                  <a:lnTo>
                    <a:pt x="165" y="230"/>
                  </a:lnTo>
                  <a:lnTo>
                    <a:pt x="175" y="239"/>
                  </a:lnTo>
                  <a:lnTo>
                    <a:pt x="183" y="251"/>
                  </a:lnTo>
                  <a:lnTo>
                    <a:pt x="190" y="260"/>
                  </a:lnTo>
                  <a:lnTo>
                    <a:pt x="198" y="270"/>
                  </a:lnTo>
                  <a:lnTo>
                    <a:pt x="200" y="275"/>
                  </a:lnTo>
                  <a:lnTo>
                    <a:pt x="203" y="281"/>
                  </a:lnTo>
                  <a:lnTo>
                    <a:pt x="207" y="287"/>
                  </a:lnTo>
                  <a:lnTo>
                    <a:pt x="211" y="291"/>
                  </a:lnTo>
                  <a:lnTo>
                    <a:pt x="213" y="296"/>
                  </a:lnTo>
                  <a:lnTo>
                    <a:pt x="215" y="302"/>
                  </a:lnTo>
                  <a:lnTo>
                    <a:pt x="219" y="306"/>
                  </a:lnTo>
                  <a:lnTo>
                    <a:pt x="221" y="312"/>
                  </a:lnTo>
                  <a:lnTo>
                    <a:pt x="222" y="317"/>
                  </a:lnTo>
                  <a:lnTo>
                    <a:pt x="226" y="323"/>
                  </a:lnTo>
                  <a:lnTo>
                    <a:pt x="228" y="329"/>
                  </a:lnTo>
                  <a:lnTo>
                    <a:pt x="232" y="334"/>
                  </a:lnTo>
                  <a:lnTo>
                    <a:pt x="234" y="338"/>
                  </a:lnTo>
                  <a:lnTo>
                    <a:pt x="236" y="344"/>
                  </a:lnTo>
                  <a:lnTo>
                    <a:pt x="238" y="350"/>
                  </a:lnTo>
                  <a:lnTo>
                    <a:pt x="241" y="355"/>
                  </a:lnTo>
                  <a:lnTo>
                    <a:pt x="243" y="361"/>
                  </a:lnTo>
                  <a:lnTo>
                    <a:pt x="245" y="367"/>
                  </a:lnTo>
                  <a:lnTo>
                    <a:pt x="247" y="372"/>
                  </a:lnTo>
                  <a:lnTo>
                    <a:pt x="251" y="378"/>
                  </a:lnTo>
                  <a:lnTo>
                    <a:pt x="251" y="382"/>
                  </a:lnTo>
                  <a:lnTo>
                    <a:pt x="253" y="388"/>
                  </a:lnTo>
                  <a:lnTo>
                    <a:pt x="255" y="393"/>
                  </a:lnTo>
                  <a:lnTo>
                    <a:pt x="257" y="399"/>
                  </a:lnTo>
                  <a:lnTo>
                    <a:pt x="259" y="405"/>
                  </a:lnTo>
                  <a:lnTo>
                    <a:pt x="260" y="410"/>
                  </a:lnTo>
                  <a:lnTo>
                    <a:pt x="262" y="416"/>
                  </a:lnTo>
                  <a:lnTo>
                    <a:pt x="266" y="422"/>
                  </a:lnTo>
                  <a:lnTo>
                    <a:pt x="266" y="428"/>
                  </a:lnTo>
                  <a:lnTo>
                    <a:pt x="268" y="433"/>
                  </a:lnTo>
                  <a:lnTo>
                    <a:pt x="270" y="439"/>
                  </a:lnTo>
                  <a:lnTo>
                    <a:pt x="272" y="445"/>
                  </a:lnTo>
                  <a:lnTo>
                    <a:pt x="274" y="450"/>
                  </a:lnTo>
                  <a:lnTo>
                    <a:pt x="276" y="456"/>
                  </a:lnTo>
                  <a:lnTo>
                    <a:pt x="278" y="462"/>
                  </a:lnTo>
                  <a:lnTo>
                    <a:pt x="280" y="466"/>
                  </a:lnTo>
                  <a:lnTo>
                    <a:pt x="281" y="471"/>
                  </a:lnTo>
                  <a:lnTo>
                    <a:pt x="283" y="477"/>
                  </a:lnTo>
                  <a:lnTo>
                    <a:pt x="285" y="483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8"/>
                  </a:lnTo>
                  <a:lnTo>
                    <a:pt x="293" y="504"/>
                  </a:lnTo>
                  <a:lnTo>
                    <a:pt x="297" y="509"/>
                  </a:lnTo>
                  <a:lnTo>
                    <a:pt x="299" y="515"/>
                  </a:lnTo>
                  <a:lnTo>
                    <a:pt x="300" y="521"/>
                  </a:lnTo>
                  <a:lnTo>
                    <a:pt x="302" y="526"/>
                  </a:lnTo>
                  <a:lnTo>
                    <a:pt x="306" y="532"/>
                  </a:lnTo>
                  <a:lnTo>
                    <a:pt x="308" y="536"/>
                  </a:lnTo>
                  <a:lnTo>
                    <a:pt x="312" y="542"/>
                  </a:lnTo>
                  <a:lnTo>
                    <a:pt x="314" y="547"/>
                  </a:lnTo>
                  <a:lnTo>
                    <a:pt x="318" y="553"/>
                  </a:lnTo>
                  <a:lnTo>
                    <a:pt x="325" y="555"/>
                  </a:lnTo>
                  <a:lnTo>
                    <a:pt x="335" y="559"/>
                  </a:lnTo>
                  <a:lnTo>
                    <a:pt x="342" y="561"/>
                  </a:lnTo>
                  <a:lnTo>
                    <a:pt x="352" y="564"/>
                  </a:lnTo>
                  <a:lnTo>
                    <a:pt x="359" y="568"/>
                  </a:lnTo>
                  <a:lnTo>
                    <a:pt x="367" y="570"/>
                  </a:lnTo>
                  <a:lnTo>
                    <a:pt x="375" y="574"/>
                  </a:lnTo>
                  <a:lnTo>
                    <a:pt x="386" y="578"/>
                  </a:lnTo>
                  <a:lnTo>
                    <a:pt x="386" y="564"/>
                  </a:lnTo>
                  <a:lnTo>
                    <a:pt x="386" y="553"/>
                  </a:lnTo>
                  <a:lnTo>
                    <a:pt x="386" y="543"/>
                  </a:lnTo>
                  <a:lnTo>
                    <a:pt x="386" y="532"/>
                  </a:lnTo>
                  <a:lnTo>
                    <a:pt x="386" y="521"/>
                  </a:lnTo>
                  <a:lnTo>
                    <a:pt x="386" y="509"/>
                  </a:lnTo>
                  <a:lnTo>
                    <a:pt x="384" y="498"/>
                  </a:lnTo>
                  <a:lnTo>
                    <a:pt x="384" y="488"/>
                  </a:lnTo>
                  <a:lnTo>
                    <a:pt x="382" y="477"/>
                  </a:lnTo>
                  <a:lnTo>
                    <a:pt x="380" y="466"/>
                  </a:lnTo>
                  <a:lnTo>
                    <a:pt x="378" y="456"/>
                  </a:lnTo>
                  <a:lnTo>
                    <a:pt x="376" y="445"/>
                  </a:lnTo>
                  <a:lnTo>
                    <a:pt x="373" y="435"/>
                  </a:lnTo>
                  <a:lnTo>
                    <a:pt x="371" y="426"/>
                  </a:lnTo>
                  <a:lnTo>
                    <a:pt x="367" y="414"/>
                  </a:lnTo>
                  <a:lnTo>
                    <a:pt x="365" y="405"/>
                  </a:lnTo>
                  <a:lnTo>
                    <a:pt x="361" y="393"/>
                  </a:lnTo>
                  <a:lnTo>
                    <a:pt x="357" y="384"/>
                  </a:lnTo>
                  <a:lnTo>
                    <a:pt x="354" y="374"/>
                  </a:lnTo>
                  <a:lnTo>
                    <a:pt x="350" y="365"/>
                  </a:lnTo>
                  <a:lnTo>
                    <a:pt x="346" y="355"/>
                  </a:lnTo>
                  <a:lnTo>
                    <a:pt x="340" y="346"/>
                  </a:lnTo>
                  <a:lnTo>
                    <a:pt x="337" y="336"/>
                  </a:lnTo>
                  <a:lnTo>
                    <a:pt x="333" y="327"/>
                  </a:lnTo>
                  <a:lnTo>
                    <a:pt x="327" y="317"/>
                  </a:lnTo>
                  <a:lnTo>
                    <a:pt x="321" y="308"/>
                  </a:lnTo>
                  <a:lnTo>
                    <a:pt x="316" y="298"/>
                  </a:lnTo>
                  <a:lnTo>
                    <a:pt x="310" y="291"/>
                  </a:lnTo>
                  <a:lnTo>
                    <a:pt x="304" y="281"/>
                  </a:lnTo>
                  <a:lnTo>
                    <a:pt x="299" y="274"/>
                  </a:lnTo>
                  <a:lnTo>
                    <a:pt x="293" y="264"/>
                  </a:lnTo>
                  <a:lnTo>
                    <a:pt x="287" y="256"/>
                  </a:lnTo>
                  <a:lnTo>
                    <a:pt x="280" y="247"/>
                  </a:lnTo>
                  <a:lnTo>
                    <a:pt x="274" y="237"/>
                  </a:lnTo>
                  <a:lnTo>
                    <a:pt x="268" y="228"/>
                  </a:lnTo>
                  <a:lnTo>
                    <a:pt x="260" y="220"/>
                  </a:lnTo>
                  <a:lnTo>
                    <a:pt x="253" y="211"/>
                  </a:lnTo>
                  <a:lnTo>
                    <a:pt x="247" y="203"/>
                  </a:lnTo>
                  <a:lnTo>
                    <a:pt x="240" y="196"/>
                  </a:lnTo>
                  <a:lnTo>
                    <a:pt x="232" y="188"/>
                  </a:lnTo>
                  <a:lnTo>
                    <a:pt x="224" y="178"/>
                  </a:lnTo>
                  <a:lnTo>
                    <a:pt x="217" y="171"/>
                  </a:lnTo>
                  <a:lnTo>
                    <a:pt x="209" y="161"/>
                  </a:lnTo>
                  <a:lnTo>
                    <a:pt x="203" y="154"/>
                  </a:lnTo>
                  <a:lnTo>
                    <a:pt x="194" y="144"/>
                  </a:lnTo>
                  <a:lnTo>
                    <a:pt x="188" y="137"/>
                  </a:lnTo>
                  <a:lnTo>
                    <a:pt x="179" y="129"/>
                  </a:lnTo>
                  <a:lnTo>
                    <a:pt x="173" y="121"/>
                  </a:lnTo>
                  <a:lnTo>
                    <a:pt x="164" y="114"/>
                  </a:lnTo>
                  <a:lnTo>
                    <a:pt x="156" y="106"/>
                  </a:lnTo>
                  <a:lnTo>
                    <a:pt x="146" y="99"/>
                  </a:lnTo>
                  <a:lnTo>
                    <a:pt x="139" y="91"/>
                  </a:lnTo>
                  <a:lnTo>
                    <a:pt x="131" y="82"/>
                  </a:lnTo>
                  <a:lnTo>
                    <a:pt x="124" y="74"/>
                  </a:lnTo>
                  <a:lnTo>
                    <a:pt x="116" y="66"/>
                  </a:lnTo>
                  <a:lnTo>
                    <a:pt x="108" y="59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36"/>
                  </a:lnTo>
                  <a:lnTo>
                    <a:pt x="76" y="28"/>
                  </a:lnTo>
                  <a:lnTo>
                    <a:pt x="67" y="21"/>
                  </a:lnTo>
                  <a:lnTo>
                    <a:pt x="59" y="13"/>
                  </a:lnTo>
                  <a:lnTo>
                    <a:pt x="5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2" name="Freeform 84"/>
            <p:cNvSpPr>
              <a:spLocks/>
            </p:cNvSpPr>
            <p:nvPr/>
          </p:nvSpPr>
          <p:spPr bwMode="auto">
            <a:xfrm>
              <a:off x="3207" y="2343"/>
              <a:ext cx="182" cy="272"/>
            </a:xfrm>
            <a:custGeom>
              <a:avLst/>
              <a:gdLst>
                <a:gd name="T0" fmla="*/ 0 w 365"/>
                <a:gd name="T1" fmla="*/ 1 h 544"/>
                <a:gd name="T2" fmla="*/ 0 w 365"/>
                <a:gd name="T3" fmla="*/ 1 h 544"/>
                <a:gd name="T4" fmla="*/ 0 w 365"/>
                <a:gd name="T5" fmla="*/ 1 h 544"/>
                <a:gd name="T6" fmla="*/ 0 w 365"/>
                <a:gd name="T7" fmla="*/ 1 h 544"/>
                <a:gd name="T8" fmla="*/ 0 w 365"/>
                <a:gd name="T9" fmla="*/ 1 h 544"/>
                <a:gd name="T10" fmla="*/ 0 w 365"/>
                <a:gd name="T11" fmla="*/ 1 h 544"/>
                <a:gd name="T12" fmla="*/ 0 w 365"/>
                <a:gd name="T13" fmla="*/ 1 h 544"/>
                <a:gd name="T14" fmla="*/ 0 w 365"/>
                <a:gd name="T15" fmla="*/ 1 h 544"/>
                <a:gd name="T16" fmla="*/ 0 w 365"/>
                <a:gd name="T17" fmla="*/ 1 h 544"/>
                <a:gd name="T18" fmla="*/ 0 w 365"/>
                <a:gd name="T19" fmla="*/ 1 h 544"/>
                <a:gd name="T20" fmla="*/ 0 w 365"/>
                <a:gd name="T21" fmla="*/ 1 h 544"/>
                <a:gd name="T22" fmla="*/ 0 w 365"/>
                <a:gd name="T23" fmla="*/ 1 h 544"/>
                <a:gd name="T24" fmla="*/ 0 w 365"/>
                <a:gd name="T25" fmla="*/ 1 h 544"/>
                <a:gd name="T26" fmla="*/ 0 w 365"/>
                <a:gd name="T27" fmla="*/ 1 h 544"/>
                <a:gd name="T28" fmla="*/ 0 w 365"/>
                <a:gd name="T29" fmla="*/ 1 h 544"/>
                <a:gd name="T30" fmla="*/ 0 w 365"/>
                <a:gd name="T31" fmla="*/ 1 h 544"/>
                <a:gd name="T32" fmla="*/ 0 w 365"/>
                <a:gd name="T33" fmla="*/ 1 h 544"/>
                <a:gd name="T34" fmla="*/ 0 w 365"/>
                <a:gd name="T35" fmla="*/ 1 h 544"/>
                <a:gd name="T36" fmla="*/ 0 w 365"/>
                <a:gd name="T37" fmla="*/ 1 h 544"/>
                <a:gd name="T38" fmla="*/ 0 w 365"/>
                <a:gd name="T39" fmla="*/ 1 h 544"/>
                <a:gd name="T40" fmla="*/ 0 w 365"/>
                <a:gd name="T41" fmla="*/ 1 h 544"/>
                <a:gd name="T42" fmla="*/ 0 w 365"/>
                <a:gd name="T43" fmla="*/ 1 h 544"/>
                <a:gd name="T44" fmla="*/ 0 w 365"/>
                <a:gd name="T45" fmla="*/ 1 h 544"/>
                <a:gd name="T46" fmla="*/ 0 w 365"/>
                <a:gd name="T47" fmla="*/ 1 h 544"/>
                <a:gd name="T48" fmla="*/ 0 w 365"/>
                <a:gd name="T49" fmla="*/ 1 h 544"/>
                <a:gd name="T50" fmla="*/ 0 w 365"/>
                <a:gd name="T51" fmla="*/ 1 h 544"/>
                <a:gd name="T52" fmla="*/ 0 w 365"/>
                <a:gd name="T53" fmla="*/ 1 h 544"/>
                <a:gd name="T54" fmla="*/ 0 w 365"/>
                <a:gd name="T55" fmla="*/ 1 h 544"/>
                <a:gd name="T56" fmla="*/ 0 w 365"/>
                <a:gd name="T57" fmla="*/ 1 h 544"/>
                <a:gd name="T58" fmla="*/ 0 w 365"/>
                <a:gd name="T59" fmla="*/ 1 h 544"/>
                <a:gd name="T60" fmla="*/ 0 w 365"/>
                <a:gd name="T61" fmla="*/ 1 h 544"/>
                <a:gd name="T62" fmla="*/ 0 w 365"/>
                <a:gd name="T63" fmla="*/ 1 h 544"/>
                <a:gd name="T64" fmla="*/ 0 w 365"/>
                <a:gd name="T65" fmla="*/ 1 h 544"/>
                <a:gd name="T66" fmla="*/ 0 w 365"/>
                <a:gd name="T67" fmla="*/ 1 h 544"/>
                <a:gd name="T68" fmla="*/ 0 w 365"/>
                <a:gd name="T69" fmla="*/ 1 h 544"/>
                <a:gd name="T70" fmla="*/ 0 w 365"/>
                <a:gd name="T71" fmla="*/ 1 h 544"/>
                <a:gd name="T72" fmla="*/ 0 w 365"/>
                <a:gd name="T73" fmla="*/ 1 h 544"/>
                <a:gd name="T74" fmla="*/ 0 w 365"/>
                <a:gd name="T75" fmla="*/ 1 h 544"/>
                <a:gd name="T76" fmla="*/ 0 w 365"/>
                <a:gd name="T77" fmla="*/ 1 h 544"/>
                <a:gd name="T78" fmla="*/ 0 w 365"/>
                <a:gd name="T79" fmla="*/ 1 h 544"/>
                <a:gd name="T80" fmla="*/ 0 w 365"/>
                <a:gd name="T81" fmla="*/ 1 h 544"/>
                <a:gd name="T82" fmla="*/ 0 w 365"/>
                <a:gd name="T83" fmla="*/ 1 h 544"/>
                <a:gd name="T84" fmla="*/ 0 w 365"/>
                <a:gd name="T85" fmla="*/ 1 h 544"/>
                <a:gd name="T86" fmla="*/ 0 w 365"/>
                <a:gd name="T87" fmla="*/ 1 h 544"/>
                <a:gd name="T88" fmla="*/ 0 w 365"/>
                <a:gd name="T89" fmla="*/ 1 h 544"/>
                <a:gd name="T90" fmla="*/ 0 w 365"/>
                <a:gd name="T91" fmla="*/ 1 h 544"/>
                <a:gd name="T92" fmla="*/ 0 w 365"/>
                <a:gd name="T93" fmla="*/ 1 h 544"/>
                <a:gd name="T94" fmla="*/ 0 w 365"/>
                <a:gd name="T95" fmla="*/ 1 h 5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544"/>
                <a:gd name="T146" fmla="*/ 365 w 365"/>
                <a:gd name="T147" fmla="*/ 544 h 5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544">
                  <a:moveTo>
                    <a:pt x="350" y="0"/>
                  </a:moveTo>
                  <a:lnTo>
                    <a:pt x="340" y="6"/>
                  </a:lnTo>
                  <a:lnTo>
                    <a:pt x="334" y="11"/>
                  </a:lnTo>
                  <a:lnTo>
                    <a:pt x="327" y="19"/>
                  </a:lnTo>
                  <a:lnTo>
                    <a:pt x="321" y="25"/>
                  </a:lnTo>
                  <a:lnTo>
                    <a:pt x="314" y="32"/>
                  </a:lnTo>
                  <a:lnTo>
                    <a:pt x="308" y="38"/>
                  </a:lnTo>
                  <a:lnTo>
                    <a:pt x="302" y="46"/>
                  </a:lnTo>
                  <a:lnTo>
                    <a:pt x="298" y="53"/>
                  </a:lnTo>
                  <a:lnTo>
                    <a:pt x="293" y="61"/>
                  </a:lnTo>
                  <a:lnTo>
                    <a:pt x="287" y="68"/>
                  </a:lnTo>
                  <a:lnTo>
                    <a:pt x="281" y="76"/>
                  </a:lnTo>
                  <a:lnTo>
                    <a:pt x="277" y="84"/>
                  </a:lnTo>
                  <a:lnTo>
                    <a:pt x="272" y="91"/>
                  </a:lnTo>
                  <a:lnTo>
                    <a:pt x="268" y="101"/>
                  </a:lnTo>
                  <a:lnTo>
                    <a:pt x="262" y="108"/>
                  </a:lnTo>
                  <a:lnTo>
                    <a:pt x="258" y="118"/>
                  </a:lnTo>
                  <a:lnTo>
                    <a:pt x="255" y="124"/>
                  </a:lnTo>
                  <a:lnTo>
                    <a:pt x="251" y="133"/>
                  </a:lnTo>
                  <a:lnTo>
                    <a:pt x="245" y="141"/>
                  </a:lnTo>
                  <a:lnTo>
                    <a:pt x="241" y="150"/>
                  </a:lnTo>
                  <a:lnTo>
                    <a:pt x="237" y="158"/>
                  </a:lnTo>
                  <a:lnTo>
                    <a:pt x="234" y="167"/>
                  </a:lnTo>
                  <a:lnTo>
                    <a:pt x="230" y="175"/>
                  </a:lnTo>
                  <a:lnTo>
                    <a:pt x="226" y="184"/>
                  </a:lnTo>
                  <a:lnTo>
                    <a:pt x="222" y="192"/>
                  </a:lnTo>
                  <a:lnTo>
                    <a:pt x="218" y="201"/>
                  </a:lnTo>
                  <a:lnTo>
                    <a:pt x="215" y="209"/>
                  </a:lnTo>
                  <a:lnTo>
                    <a:pt x="213" y="219"/>
                  </a:lnTo>
                  <a:lnTo>
                    <a:pt x="207" y="226"/>
                  </a:lnTo>
                  <a:lnTo>
                    <a:pt x="203" y="236"/>
                  </a:lnTo>
                  <a:lnTo>
                    <a:pt x="199" y="245"/>
                  </a:lnTo>
                  <a:lnTo>
                    <a:pt x="198" y="255"/>
                  </a:lnTo>
                  <a:lnTo>
                    <a:pt x="192" y="262"/>
                  </a:lnTo>
                  <a:lnTo>
                    <a:pt x="188" y="272"/>
                  </a:lnTo>
                  <a:lnTo>
                    <a:pt x="184" y="279"/>
                  </a:lnTo>
                  <a:lnTo>
                    <a:pt x="180" y="289"/>
                  </a:lnTo>
                  <a:lnTo>
                    <a:pt x="175" y="298"/>
                  </a:lnTo>
                  <a:lnTo>
                    <a:pt x="171" y="306"/>
                  </a:lnTo>
                  <a:lnTo>
                    <a:pt x="167" y="314"/>
                  </a:lnTo>
                  <a:lnTo>
                    <a:pt x="163" y="323"/>
                  </a:lnTo>
                  <a:lnTo>
                    <a:pt x="158" y="333"/>
                  </a:lnTo>
                  <a:lnTo>
                    <a:pt x="152" y="340"/>
                  </a:lnTo>
                  <a:lnTo>
                    <a:pt x="148" y="350"/>
                  </a:lnTo>
                  <a:lnTo>
                    <a:pt x="142" y="357"/>
                  </a:lnTo>
                  <a:lnTo>
                    <a:pt x="137" y="367"/>
                  </a:lnTo>
                  <a:lnTo>
                    <a:pt x="133" y="374"/>
                  </a:lnTo>
                  <a:lnTo>
                    <a:pt x="127" y="384"/>
                  </a:lnTo>
                  <a:lnTo>
                    <a:pt x="123" y="392"/>
                  </a:lnTo>
                  <a:lnTo>
                    <a:pt x="116" y="399"/>
                  </a:lnTo>
                  <a:lnTo>
                    <a:pt x="110" y="407"/>
                  </a:lnTo>
                  <a:lnTo>
                    <a:pt x="103" y="414"/>
                  </a:lnTo>
                  <a:lnTo>
                    <a:pt x="97" y="424"/>
                  </a:lnTo>
                  <a:lnTo>
                    <a:pt x="89" y="431"/>
                  </a:lnTo>
                  <a:lnTo>
                    <a:pt x="84" y="439"/>
                  </a:lnTo>
                  <a:lnTo>
                    <a:pt x="76" y="447"/>
                  </a:lnTo>
                  <a:lnTo>
                    <a:pt x="68" y="454"/>
                  </a:lnTo>
                  <a:lnTo>
                    <a:pt x="61" y="462"/>
                  </a:lnTo>
                  <a:lnTo>
                    <a:pt x="53" y="468"/>
                  </a:lnTo>
                  <a:lnTo>
                    <a:pt x="45" y="475"/>
                  </a:lnTo>
                  <a:lnTo>
                    <a:pt x="38" y="483"/>
                  </a:lnTo>
                  <a:lnTo>
                    <a:pt x="28" y="488"/>
                  </a:lnTo>
                  <a:lnTo>
                    <a:pt x="19" y="496"/>
                  </a:lnTo>
                  <a:lnTo>
                    <a:pt x="9" y="502"/>
                  </a:lnTo>
                  <a:lnTo>
                    <a:pt x="0" y="509"/>
                  </a:lnTo>
                  <a:lnTo>
                    <a:pt x="9" y="513"/>
                  </a:lnTo>
                  <a:lnTo>
                    <a:pt x="17" y="517"/>
                  </a:lnTo>
                  <a:lnTo>
                    <a:pt x="26" y="521"/>
                  </a:lnTo>
                  <a:lnTo>
                    <a:pt x="34" y="527"/>
                  </a:lnTo>
                  <a:lnTo>
                    <a:pt x="42" y="530"/>
                  </a:lnTo>
                  <a:lnTo>
                    <a:pt x="51" y="536"/>
                  </a:lnTo>
                  <a:lnTo>
                    <a:pt x="59" y="540"/>
                  </a:lnTo>
                  <a:lnTo>
                    <a:pt x="68" y="544"/>
                  </a:lnTo>
                  <a:lnTo>
                    <a:pt x="78" y="538"/>
                  </a:lnTo>
                  <a:lnTo>
                    <a:pt x="85" y="534"/>
                  </a:lnTo>
                  <a:lnTo>
                    <a:pt x="95" y="528"/>
                  </a:lnTo>
                  <a:lnTo>
                    <a:pt x="104" y="525"/>
                  </a:lnTo>
                  <a:lnTo>
                    <a:pt x="112" y="519"/>
                  </a:lnTo>
                  <a:lnTo>
                    <a:pt x="120" y="513"/>
                  </a:lnTo>
                  <a:lnTo>
                    <a:pt x="127" y="508"/>
                  </a:lnTo>
                  <a:lnTo>
                    <a:pt x="137" y="502"/>
                  </a:lnTo>
                  <a:lnTo>
                    <a:pt x="142" y="496"/>
                  </a:lnTo>
                  <a:lnTo>
                    <a:pt x="150" y="488"/>
                  </a:lnTo>
                  <a:lnTo>
                    <a:pt x="156" y="483"/>
                  </a:lnTo>
                  <a:lnTo>
                    <a:pt x="163" y="477"/>
                  </a:lnTo>
                  <a:lnTo>
                    <a:pt x="171" y="471"/>
                  </a:lnTo>
                  <a:lnTo>
                    <a:pt x="177" y="464"/>
                  </a:lnTo>
                  <a:lnTo>
                    <a:pt x="184" y="458"/>
                  </a:lnTo>
                  <a:lnTo>
                    <a:pt x="192" y="450"/>
                  </a:lnTo>
                  <a:lnTo>
                    <a:pt x="198" y="443"/>
                  </a:lnTo>
                  <a:lnTo>
                    <a:pt x="203" y="435"/>
                  </a:lnTo>
                  <a:lnTo>
                    <a:pt x="209" y="428"/>
                  </a:lnTo>
                  <a:lnTo>
                    <a:pt x="215" y="420"/>
                  </a:lnTo>
                  <a:lnTo>
                    <a:pt x="220" y="412"/>
                  </a:lnTo>
                  <a:lnTo>
                    <a:pt x="226" y="405"/>
                  </a:lnTo>
                  <a:lnTo>
                    <a:pt x="232" y="397"/>
                  </a:lnTo>
                  <a:lnTo>
                    <a:pt x="237" y="390"/>
                  </a:lnTo>
                  <a:lnTo>
                    <a:pt x="241" y="382"/>
                  </a:lnTo>
                  <a:lnTo>
                    <a:pt x="247" y="374"/>
                  </a:lnTo>
                  <a:lnTo>
                    <a:pt x="251" y="365"/>
                  </a:lnTo>
                  <a:lnTo>
                    <a:pt x="256" y="357"/>
                  </a:lnTo>
                  <a:lnTo>
                    <a:pt x="260" y="350"/>
                  </a:lnTo>
                  <a:lnTo>
                    <a:pt x="266" y="340"/>
                  </a:lnTo>
                  <a:lnTo>
                    <a:pt x="270" y="333"/>
                  </a:lnTo>
                  <a:lnTo>
                    <a:pt x="275" y="325"/>
                  </a:lnTo>
                  <a:lnTo>
                    <a:pt x="277" y="316"/>
                  </a:lnTo>
                  <a:lnTo>
                    <a:pt x="283" y="306"/>
                  </a:lnTo>
                  <a:lnTo>
                    <a:pt x="285" y="298"/>
                  </a:lnTo>
                  <a:lnTo>
                    <a:pt x="291" y="289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300" y="262"/>
                  </a:lnTo>
                  <a:lnTo>
                    <a:pt x="304" y="255"/>
                  </a:lnTo>
                  <a:lnTo>
                    <a:pt x="306" y="245"/>
                  </a:lnTo>
                  <a:lnTo>
                    <a:pt x="310" y="236"/>
                  </a:lnTo>
                  <a:lnTo>
                    <a:pt x="312" y="226"/>
                  </a:lnTo>
                  <a:lnTo>
                    <a:pt x="315" y="219"/>
                  </a:lnTo>
                  <a:lnTo>
                    <a:pt x="319" y="209"/>
                  </a:lnTo>
                  <a:lnTo>
                    <a:pt x="321" y="200"/>
                  </a:lnTo>
                  <a:lnTo>
                    <a:pt x="325" y="192"/>
                  </a:lnTo>
                  <a:lnTo>
                    <a:pt x="329" y="182"/>
                  </a:lnTo>
                  <a:lnTo>
                    <a:pt x="331" y="173"/>
                  </a:lnTo>
                  <a:lnTo>
                    <a:pt x="333" y="163"/>
                  </a:lnTo>
                  <a:lnTo>
                    <a:pt x="334" y="154"/>
                  </a:lnTo>
                  <a:lnTo>
                    <a:pt x="338" y="146"/>
                  </a:lnTo>
                  <a:lnTo>
                    <a:pt x="340" y="137"/>
                  </a:lnTo>
                  <a:lnTo>
                    <a:pt x="342" y="129"/>
                  </a:lnTo>
                  <a:lnTo>
                    <a:pt x="346" y="120"/>
                  </a:lnTo>
                  <a:lnTo>
                    <a:pt x="348" y="112"/>
                  </a:lnTo>
                  <a:lnTo>
                    <a:pt x="350" y="103"/>
                  </a:lnTo>
                  <a:lnTo>
                    <a:pt x="352" y="93"/>
                  </a:lnTo>
                  <a:lnTo>
                    <a:pt x="353" y="84"/>
                  </a:lnTo>
                  <a:lnTo>
                    <a:pt x="357" y="76"/>
                  </a:lnTo>
                  <a:lnTo>
                    <a:pt x="359" y="66"/>
                  </a:lnTo>
                  <a:lnTo>
                    <a:pt x="361" y="59"/>
                  </a:lnTo>
                  <a:lnTo>
                    <a:pt x="363" y="49"/>
                  </a:lnTo>
                  <a:lnTo>
                    <a:pt x="365" y="44"/>
                  </a:lnTo>
                  <a:lnTo>
                    <a:pt x="365" y="36"/>
                  </a:lnTo>
                  <a:lnTo>
                    <a:pt x="363" y="30"/>
                  </a:lnTo>
                  <a:lnTo>
                    <a:pt x="361" y="27"/>
                  </a:lnTo>
                  <a:lnTo>
                    <a:pt x="359" y="21"/>
                  </a:lnTo>
                  <a:lnTo>
                    <a:pt x="357" y="15"/>
                  </a:lnTo>
                  <a:lnTo>
                    <a:pt x="353" y="11"/>
                  </a:lnTo>
                  <a:lnTo>
                    <a:pt x="352" y="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3" name="Freeform 85"/>
            <p:cNvSpPr>
              <a:spLocks/>
            </p:cNvSpPr>
            <p:nvPr/>
          </p:nvSpPr>
          <p:spPr bwMode="auto">
            <a:xfrm>
              <a:off x="2281" y="2228"/>
              <a:ext cx="124" cy="240"/>
            </a:xfrm>
            <a:custGeom>
              <a:avLst/>
              <a:gdLst>
                <a:gd name="T0" fmla="*/ 1 w 248"/>
                <a:gd name="T1" fmla="*/ 0 h 481"/>
                <a:gd name="T2" fmla="*/ 1 w 248"/>
                <a:gd name="T3" fmla="*/ 0 h 481"/>
                <a:gd name="T4" fmla="*/ 0 w 248"/>
                <a:gd name="T5" fmla="*/ 0 h 481"/>
                <a:gd name="T6" fmla="*/ 1 w 248"/>
                <a:gd name="T7" fmla="*/ 0 h 481"/>
                <a:gd name="T8" fmla="*/ 1 w 248"/>
                <a:gd name="T9" fmla="*/ 0 h 481"/>
                <a:gd name="T10" fmla="*/ 1 w 248"/>
                <a:gd name="T11" fmla="*/ 0 h 481"/>
                <a:gd name="T12" fmla="*/ 1 w 248"/>
                <a:gd name="T13" fmla="*/ 0 h 481"/>
                <a:gd name="T14" fmla="*/ 1 w 248"/>
                <a:gd name="T15" fmla="*/ 0 h 481"/>
                <a:gd name="T16" fmla="*/ 1 w 248"/>
                <a:gd name="T17" fmla="*/ 0 h 481"/>
                <a:gd name="T18" fmla="*/ 1 w 248"/>
                <a:gd name="T19" fmla="*/ 0 h 481"/>
                <a:gd name="T20" fmla="*/ 1 w 248"/>
                <a:gd name="T21" fmla="*/ 0 h 481"/>
                <a:gd name="T22" fmla="*/ 1 w 248"/>
                <a:gd name="T23" fmla="*/ 0 h 481"/>
                <a:gd name="T24" fmla="*/ 1 w 248"/>
                <a:gd name="T25" fmla="*/ 0 h 481"/>
                <a:gd name="T26" fmla="*/ 1 w 248"/>
                <a:gd name="T27" fmla="*/ 0 h 481"/>
                <a:gd name="T28" fmla="*/ 1 w 248"/>
                <a:gd name="T29" fmla="*/ 0 h 481"/>
                <a:gd name="T30" fmla="*/ 1 w 248"/>
                <a:gd name="T31" fmla="*/ 0 h 481"/>
                <a:gd name="T32" fmla="*/ 1 w 248"/>
                <a:gd name="T33" fmla="*/ 0 h 481"/>
                <a:gd name="T34" fmla="*/ 1 w 248"/>
                <a:gd name="T35" fmla="*/ 0 h 481"/>
                <a:gd name="T36" fmla="*/ 1 w 248"/>
                <a:gd name="T37" fmla="*/ 0 h 481"/>
                <a:gd name="T38" fmla="*/ 1 w 248"/>
                <a:gd name="T39" fmla="*/ 0 h 481"/>
                <a:gd name="T40" fmla="*/ 1 w 248"/>
                <a:gd name="T41" fmla="*/ 0 h 481"/>
                <a:gd name="T42" fmla="*/ 1 w 248"/>
                <a:gd name="T43" fmla="*/ 0 h 481"/>
                <a:gd name="T44" fmla="*/ 1 w 248"/>
                <a:gd name="T45" fmla="*/ 0 h 481"/>
                <a:gd name="T46" fmla="*/ 1 w 248"/>
                <a:gd name="T47" fmla="*/ 0 h 481"/>
                <a:gd name="T48" fmla="*/ 1 w 248"/>
                <a:gd name="T49" fmla="*/ 0 h 481"/>
                <a:gd name="T50" fmla="*/ 1 w 248"/>
                <a:gd name="T51" fmla="*/ 0 h 481"/>
                <a:gd name="T52" fmla="*/ 1 w 248"/>
                <a:gd name="T53" fmla="*/ 0 h 481"/>
                <a:gd name="T54" fmla="*/ 1 w 248"/>
                <a:gd name="T55" fmla="*/ 0 h 481"/>
                <a:gd name="T56" fmla="*/ 1 w 248"/>
                <a:gd name="T57" fmla="*/ 0 h 481"/>
                <a:gd name="T58" fmla="*/ 1 w 248"/>
                <a:gd name="T59" fmla="*/ 0 h 481"/>
                <a:gd name="T60" fmla="*/ 1 w 248"/>
                <a:gd name="T61" fmla="*/ 0 h 481"/>
                <a:gd name="T62" fmla="*/ 1 w 248"/>
                <a:gd name="T63" fmla="*/ 0 h 481"/>
                <a:gd name="T64" fmla="*/ 1 w 248"/>
                <a:gd name="T65" fmla="*/ 0 h 481"/>
                <a:gd name="T66" fmla="*/ 1 w 248"/>
                <a:gd name="T67" fmla="*/ 0 h 481"/>
                <a:gd name="T68" fmla="*/ 1 w 248"/>
                <a:gd name="T69" fmla="*/ 0 h 481"/>
                <a:gd name="T70" fmla="*/ 1 w 248"/>
                <a:gd name="T71" fmla="*/ 0 h 481"/>
                <a:gd name="T72" fmla="*/ 1 w 248"/>
                <a:gd name="T73" fmla="*/ 0 h 481"/>
                <a:gd name="T74" fmla="*/ 1 w 248"/>
                <a:gd name="T75" fmla="*/ 0 h 481"/>
                <a:gd name="T76" fmla="*/ 1 w 248"/>
                <a:gd name="T77" fmla="*/ 0 h 481"/>
                <a:gd name="T78" fmla="*/ 1 w 248"/>
                <a:gd name="T79" fmla="*/ 0 h 481"/>
                <a:gd name="T80" fmla="*/ 1 w 248"/>
                <a:gd name="T81" fmla="*/ 0 h 481"/>
                <a:gd name="T82" fmla="*/ 1 w 248"/>
                <a:gd name="T83" fmla="*/ 0 h 481"/>
                <a:gd name="T84" fmla="*/ 1 w 248"/>
                <a:gd name="T85" fmla="*/ 0 h 481"/>
                <a:gd name="T86" fmla="*/ 1 w 248"/>
                <a:gd name="T87" fmla="*/ 0 h 4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481"/>
                <a:gd name="T134" fmla="*/ 248 w 248"/>
                <a:gd name="T135" fmla="*/ 481 h 4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481">
                  <a:moveTo>
                    <a:pt x="21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6" y="87"/>
                  </a:lnTo>
                  <a:lnTo>
                    <a:pt x="8" y="95"/>
                  </a:lnTo>
                  <a:lnTo>
                    <a:pt x="10" y="103"/>
                  </a:lnTo>
                  <a:lnTo>
                    <a:pt x="14" y="110"/>
                  </a:lnTo>
                  <a:lnTo>
                    <a:pt x="18" y="120"/>
                  </a:lnTo>
                  <a:lnTo>
                    <a:pt x="21" y="127"/>
                  </a:lnTo>
                  <a:lnTo>
                    <a:pt x="25" y="135"/>
                  </a:lnTo>
                  <a:lnTo>
                    <a:pt x="29" y="142"/>
                  </a:lnTo>
                  <a:lnTo>
                    <a:pt x="33" y="152"/>
                  </a:lnTo>
                  <a:lnTo>
                    <a:pt x="37" y="160"/>
                  </a:lnTo>
                  <a:lnTo>
                    <a:pt x="40" y="167"/>
                  </a:lnTo>
                  <a:lnTo>
                    <a:pt x="44" y="177"/>
                  </a:lnTo>
                  <a:lnTo>
                    <a:pt x="50" y="184"/>
                  </a:lnTo>
                  <a:lnTo>
                    <a:pt x="52" y="192"/>
                  </a:lnTo>
                  <a:lnTo>
                    <a:pt x="56" y="200"/>
                  </a:lnTo>
                  <a:lnTo>
                    <a:pt x="59" y="207"/>
                  </a:lnTo>
                  <a:lnTo>
                    <a:pt x="63" y="215"/>
                  </a:lnTo>
                  <a:lnTo>
                    <a:pt x="65" y="222"/>
                  </a:lnTo>
                  <a:lnTo>
                    <a:pt x="69" y="230"/>
                  </a:lnTo>
                  <a:lnTo>
                    <a:pt x="71" y="238"/>
                  </a:lnTo>
                  <a:lnTo>
                    <a:pt x="75" y="247"/>
                  </a:lnTo>
                  <a:lnTo>
                    <a:pt x="77" y="255"/>
                  </a:lnTo>
                  <a:lnTo>
                    <a:pt x="80" y="262"/>
                  </a:lnTo>
                  <a:lnTo>
                    <a:pt x="82" y="268"/>
                  </a:lnTo>
                  <a:lnTo>
                    <a:pt x="86" y="276"/>
                  </a:lnTo>
                  <a:lnTo>
                    <a:pt x="88" y="283"/>
                  </a:lnTo>
                  <a:lnTo>
                    <a:pt x="92" y="291"/>
                  </a:lnTo>
                  <a:lnTo>
                    <a:pt x="96" y="298"/>
                  </a:lnTo>
                  <a:lnTo>
                    <a:pt x="101" y="308"/>
                  </a:lnTo>
                  <a:lnTo>
                    <a:pt x="105" y="314"/>
                  </a:lnTo>
                  <a:lnTo>
                    <a:pt x="109" y="321"/>
                  </a:lnTo>
                  <a:lnTo>
                    <a:pt x="113" y="329"/>
                  </a:lnTo>
                  <a:lnTo>
                    <a:pt x="118" y="336"/>
                  </a:lnTo>
                  <a:lnTo>
                    <a:pt x="122" y="344"/>
                  </a:lnTo>
                  <a:lnTo>
                    <a:pt x="128" y="352"/>
                  </a:lnTo>
                  <a:lnTo>
                    <a:pt x="134" y="359"/>
                  </a:lnTo>
                  <a:lnTo>
                    <a:pt x="139" y="367"/>
                  </a:lnTo>
                  <a:lnTo>
                    <a:pt x="143" y="373"/>
                  </a:lnTo>
                  <a:lnTo>
                    <a:pt x="149" y="380"/>
                  </a:lnTo>
                  <a:lnTo>
                    <a:pt x="153" y="388"/>
                  </a:lnTo>
                  <a:lnTo>
                    <a:pt x="158" y="395"/>
                  </a:lnTo>
                  <a:lnTo>
                    <a:pt x="162" y="401"/>
                  </a:lnTo>
                  <a:lnTo>
                    <a:pt x="168" y="409"/>
                  </a:lnTo>
                  <a:lnTo>
                    <a:pt x="173" y="416"/>
                  </a:lnTo>
                  <a:lnTo>
                    <a:pt x="179" y="424"/>
                  </a:lnTo>
                  <a:lnTo>
                    <a:pt x="185" y="431"/>
                  </a:lnTo>
                  <a:lnTo>
                    <a:pt x="191" y="439"/>
                  </a:lnTo>
                  <a:lnTo>
                    <a:pt x="196" y="445"/>
                  </a:lnTo>
                  <a:lnTo>
                    <a:pt x="202" y="452"/>
                  </a:lnTo>
                  <a:lnTo>
                    <a:pt x="206" y="458"/>
                  </a:lnTo>
                  <a:lnTo>
                    <a:pt x="211" y="466"/>
                  </a:lnTo>
                  <a:lnTo>
                    <a:pt x="217" y="473"/>
                  </a:lnTo>
                  <a:lnTo>
                    <a:pt x="223" y="481"/>
                  </a:lnTo>
                  <a:lnTo>
                    <a:pt x="229" y="481"/>
                  </a:lnTo>
                  <a:lnTo>
                    <a:pt x="234" y="481"/>
                  </a:lnTo>
                  <a:lnTo>
                    <a:pt x="240" y="481"/>
                  </a:lnTo>
                  <a:lnTo>
                    <a:pt x="248" y="481"/>
                  </a:lnTo>
                  <a:lnTo>
                    <a:pt x="248" y="473"/>
                  </a:lnTo>
                  <a:lnTo>
                    <a:pt x="248" y="468"/>
                  </a:lnTo>
                  <a:lnTo>
                    <a:pt x="248" y="460"/>
                  </a:lnTo>
                  <a:lnTo>
                    <a:pt x="248" y="454"/>
                  </a:lnTo>
                  <a:lnTo>
                    <a:pt x="246" y="447"/>
                  </a:lnTo>
                  <a:lnTo>
                    <a:pt x="244" y="441"/>
                  </a:lnTo>
                  <a:lnTo>
                    <a:pt x="242" y="435"/>
                  </a:lnTo>
                  <a:lnTo>
                    <a:pt x="240" y="430"/>
                  </a:lnTo>
                  <a:lnTo>
                    <a:pt x="236" y="422"/>
                  </a:lnTo>
                  <a:lnTo>
                    <a:pt x="232" y="416"/>
                  </a:lnTo>
                  <a:lnTo>
                    <a:pt x="229" y="411"/>
                  </a:lnTo>
                  <a:lnTo>
                    <a:pt x="225" y="405"/>
                  </a:lnTo>
                  <a:lnTo>
                    <a:pt x="221" y="399"/>
                  </a:lnTo>
                  <a:lnTo>
                    <a:pt x="215" y="393"/>
                  </a:lnTo>
                  <a:lnTo>
                    <a:pt x="211" y="388"/>
                  </a:lnTo>
                  <a:lnTo>
                    <a:pt x="208" y="382"/>
                  </a:lnTo>
                  <a:lnTo>
                    <a:pt x="202" y="376"/>
                  </a:lnTo>
                  <a:lnTo>
                    <a:pt x="196" y="371"/>
                  </a:lnTo>
                  <a:lnTo>
                    <a:pt x="191" y="365"/>
                  </a:lnTo>
                  <a:lnTo>
                    <a:pt x="185" y="359"/>
                  </a:lnTo>
                  <a:lnTo>
                    <a:pt x="179" y="354"/>
                  </a:lnTo>
                  <a:lnTo>
                    <a:pt x="175" y="350"/>
                  </a:lnTo>
                  <a:lnTo>
                    <a:pt x="170" y="344"/>
                  </a:lnTo>
                  <a:lnTo>
                    <a:pt x="166" y="338"/>
                  </a:lnTo>
                  <a:lnTo>
                    <a:pt x="160" y="333"/>
                  </a:lnTo>
                  <a:lnTo>
                    <a:pt x="156" y="327"/>
                  </a:lnTo>
                  <a:lnTo>
                    <a:pt x="154" y="321"/>
                  </a:lnTo>
                  <a:lnTo>
                    <a:pt x="151" y="315"/>
                  </a:lnTo>
                  <a:lnTo>
                    <a:pt x="147" y="310"/>
                  </a:lnTo>
                  <a:lnTo>
                    <a:pt x="145" y="304"/>
                  </a:lnTo>
                  <a:lnTo>
                    <a:pt x="143" y="298"/>
                  </a:lnTo>
                  <a:lnTo>
                    <a:pt x="141" y="293"/>
                  </a:lnTo>
                  <a:lnTo>
                    <a:pt x="135" y="283"/>
                  </a:lnTo>
                  <a:lnTo>
                    <a:pt x="132" y="274"/>
                  </a:lnTo>
                  <a:lnTo>
                    <a:pt x="126" y="266"/>
                  </a:lnTo>
                  <a:lnTo>
                    <a:pt x="124" y="257"/>
                  </a:lnTo>
                  <a:lnTo>
                    <a:pt x="118" y="247"/>
                  </a:lnTo>
                  <a:lnTo>
                    <a:pt x="115" y="238"/>
                  </a:lnTo>
                  <a:lnTo>
                    <a:pt x="111" y="228"/>
                  </a:lnTo>
                  <a:lnTo>
                    <a:pt x="109" y="220"/>
                  </a:lnTo>
                  <a:lnTo>
                    <a:pt x="103" y="209"/>
                  </a:lnTo>
                  <a:lnTo>
                    <a:pt x="99" y="201"/>
                  </a:lnTo>
                  <a:lnTo>
                    <a:pt x="96" y="192"/>
                  </a:lnTo>
                  <a:lnTo>
                    <a:pt x="94" y="182"/>
                  </a:lnTo>
                  <a:lnTo>
                    <a:pt x="90" y="173"/>
                  </a:lnTo>
                  <a:lnTo>
                    <a:pt x="86" y="163"/>
                  </a:lnTo>
                  <a:lnTo>
                    <a:pt x="84" y="154"/>
                  </a:lnTo>
                  <a:lnTo>
                    <a:pt x="80" y="146"/>
                  </a:lnTo>
                  <a:lnTo>
                    <a:pt x="77" y="135"/>
                  </a:lnTo>
                  <a:lnTo>
                    <a:pt x="75" y="125"/>
                  </a:lnTo>
                  <a:lnTo>
                    <a:pt x="71" y="116"/>
                  </a:lnTo>
                  <a:lnTo>
                    <a:pt x="69" y="108"/>
                  </a:lnTo>
                  <a:lnTo>
                    <a:pt x="65" y="99"/>
                  </a:lnTo>
                  <a:lnTo>
                    <a:pt x="61" y="89"/>
                  </a:lnTo>
                  <a:lnTo>
                    <a:pt x="58" y="80"/>
                  </a:lnTo>
                  <a:lnTo>
                    <a:pt x="54" y="72"/>
                  </a:lnTo>
                  <a:lnTo>
                    <a:pt x="50" y="63"/>
                  </a:lnTo>
                  <a:lnTo>
                    <a:pt x="46" y="53"/>
                  </a:lnTo>
                  <a:lnTo>
                    <a:pt x="42" y="44"/>
                  </a:lnTo>
                  <a:lnTo>
                    <a:pt x="39" y="34"/>
                  </a:lnTo>
                  <a:lnTo>
                    <a:pt x="35" y="25"/>
                  </a:lnTo>
                  <a:lnTo>
                    <a:pt x="31" y="17"/>
                  </a:lnTo>
                  <a:lnTo>
                    <a:pt x="25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4" name="Freeform 86"/>
            <p:cNvSpPr>
              <a:spLocks/>
            </p:cNvSpPr>
            <p:nvPr/>
          </p:nvSpPr>
          <p:spPr bwMode="auto">
            <a:xfrm>
              <a:off x="2418" y="2502"/>
              <a:ext cx="69" cy="121"/>
            </a:xfrm>
            <a:custGeom>
              <a:avLst/>
              <a:gdLst>
                <a:gd name="T0" fmla="*/ 1 w 137"/>
                <a:gd name="T1" fmla="*/ 0 h 244"/>
                <a:gd name="T2" fmla="*/ 1 w 137"/>
                <a:gd name="T3" fmla="*/ 0 h 244"/>
                <a:gd name="T4" fmla="*/ 1 w 137"/>
                <a:gd name="T5" fmla="*/ 0 h 244"/>
                <a:gd name="T6" fmla="*/ 1 w 137"/>
                <a:gd name="T7" fmla="*/ 0 h 244"/>
                <a:gd name="T8" fmla="*/ 0 w 137"/>
                <a:gd name="T9" fmla="*/ 0 h 244"/>
                <a:gd name="T10" fmla="*/ 0 w 137"/>
                <a:gd name="T11" fmla="*/ 0 h 244"/>
                <a:gd name="T12" fmla="*/ 0 w 137"/>
                <a:gd name="T13" fmla="*/ 0 h 244"/>
                <a:gd name="T14" fmla="*/ 1 w 137"/>
                <a:gd name="T15" fmla="*/ 0 h 244"/>
                <a:gd name="T16" fmla="*/ 1 w 137"/>
                <a:gd name="T17" fmla="*/ 0 h 244"/>
                <a:gd name="T18" fmla="*/ 1 w 137"/>
                <a:gd name="T19" fmla="*/ 0 h 244"/>
                <a:gd name="T20" fmla="*/ 1 w 137"/>
                <a:gd name="T21" fmla="*/ 0 h 244"/>
                <a:gd name="T22" fmla="*/ 1 w 137"/>
                <a:gd name="T23" fmla="*/ 0 h 244"/>
                <a:gd name="T24" fmla="*/ 1 w 137"/>
                <a:gd name="T25" fmla="*/ 0 h 244"/>
                <a:gd name="T26" fmla="*/ 1 w 137"/>
                <a:gd name="T27" fmla="*/ 0 h 244"/>
                <a:gd name="T28" fmla="*/ 1 w 137"/>
                <a:gd name="T29" fmla="*/ 0 h 244"/>
                <a:gd name="T30" fmla="*/ 1 w 137"/>
                <a:gd name="T31" fmla="*/ 0 h 244"/>
                <a:gd name="T32" fmla="*/ 1 w 137"/>
                <a:gd name="T33" fmla="*/ 0 h 244"/>
                <a:gd name="T34" fmla="*/ 1 w 137"/>
                <a:gd name="T35" fmla="*/ 0 h 244"/>
                <a:gd name="T36" fmla="*/ 1 w 137"/>
                <a:gd name="T37" fmla="*/ 0 h 244"/>
                <a:gd name="T38" fmla="*/ 1 w 137"/>
                <a:gd name="T39" fmla="*/ 0 h 244"/>
                <a:gd name="T40" fmla="*/ 1 w 137"/>
                <a:gd name="T41" fmla="*/ 0 h 244"/>
                <a:gd name="T42" fmla="*/ 1 w 137"/>
                <a:gd name="T43" fmla="*/ 0 h 244"/>
                <a:gd name="T44" fmla="*/ 1 w 137"/>
                <a:gd name="T45" fmla="*/ 0 h 244"/>
                <a:gd name="T46" fmla="*/ 1 w 137"/>
                <a:gd name="T47" fmla="*/ 0 h 244"/>
                <a:gd name="T48" fmla="*/ 1 w 137"/>
                <a:gd name="T49" fmla="*/ 0 h 244"/>
                <a:gd name="T50" fmla="*/ 1 w 137"/>
                <a:gd name="T51" fmla="*/ 0 h 244"/>
                <a:gd name="T52" fmla="*/ 1 w 137"/>
                <a:gd name="T53" fmla="*/ 0 h 244"/>
                <a:gd name="T54" fmla="*/ 1 w 137"/>
                <a:gd name="T55" fmla="*/ 0 h 244"/>
                <a:gd name="T56" fmla="*/ 1 w 137"/>
                <a:gd name="T57" fmla="*/ 0 h 244"/>
                <a:gd name="T58" fmla="*/ 1 w 137"/>
                <a:gd name="T59" fmla="*/ 0 h 244"/>
                <a:gd name="T60" fmla="*/ 1 w 137"/>
                <a:gd name="T61" fmla="*/ 0 h 244"/>
                <a:gd name="T62" fmla="*/ 1 w 137"/>
                <a:gd name="T63" fmla="*/ 0 h 244"/>
                <a:gd name="T64" fmla="*/ 1 w 137"/>
                <a:gd name="T65" fmla="*/ 0 h 244"/>
                <a:gd name="T66" fmla="*/ 1 w 137"/>
                <a:gd name="T67" fmla="*/ 0 h 244"/>
                <a:gd name="T68" fmla="*/ 1 w 137"/>
                <a:gd name="T69" fmla="*/ 0 h 244"/>
                <a:gd name="T70" fmla="*/ 1 w 137"/>
                <a:gd name="T71" fmla="*/ 0 h 244"/>
                <a:gd name="T72" fmla="*/ 1 w 137"/>
                <a:gd name="T73" fmla="*/ 0 h 244"/>
                <a:gd name="T74" fmla="*/ 1 w 137"/>
                <a:gd name="T75" fmla="*/ 0 h 244"/>
                <a:gd name="T76" fmla="*/ 1 w 137"/>
                <a:gd name="T77" fmla="*/ 0 h 244"/>
                <a:gd name="T78" fmla="*/ 1 w 137"/>
                <a:gd name="T79" fmla="*/ 0 h 244"/>
                <a:gd name="T80" fmla="*/ 1 w 137"/>
                <a:gd name="T81" fmla="*/ 0 h 244"/>
                <a:gd name="T82" fmla="*/ 1 w 137"/>
                <a:gd name="T83" fmla="*/ 0 h 244"/>
                <a:gd name="T84" fmla="*/ 1 w 137"/>
                <a:gd name="T85" fmla="*/ 0 h 2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44"/>
                <a:gd name="T131" fmla="*/ 137 w 137"/>
                <a:gd name="T132" fmla="*/ 244 h 2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44">
                  <a:moveTo>
                    <a:pt x="29" y="0"/>
                  </a:moveTo>
                  <a:lnTo>
                    <a:pt x="23" y="4"/>
                  </a:lnTo>
                  <a:lnTo>
                    <a:pt x="17" y="10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4" y="95"/>
                  </a:lnTo>
                  <a:lnTo>
                    <a:pt x="6" y="103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12" y="126"/>
                  </a:lnTo>
                  <a:lnTo>
                    <a:pt x="15" y="133"/>
                  </a:lnTo>
                  <a:lnTo>
                    <a:pt x="17" y="139"/>
                  </a:lnTo>
                  <a:lnTo>
                    <a:pt x="21" y="147"/>
                  </a:lnTo>
                  <a:lnTo>
                    <a:pt x="23" y="154"/>
                  </a:lnTo>
                  <a:lnTo>
                    <a:pt x="27" y="162"/>
                  </a:lnTo>
                  <a:lnTo>
                    <a:pt x="27" y="168"/>
                  </a:lnTo>
                  <a:lnTo>
                    <a:pt x="31" y="175"/>
                  </a:lnTo>
                  <a:lnTo>
                    <a:pt x="33" y="181"/>
                  </a:lnTo>
                  <a:lnTo>
                    <a:pt x="36" y="189"/>
                  </a:lnTo>
                  <a:lnTo>
                    <a:pt x="38" y="194"/>
                  </a:lnTo>
                  <a:lnTo>
                    <a:pt x="40" y="202"/>
                  </a:lnTo>
                  <a:lnTo>
                    <a:pt x="42" y="208"/>
                  </a:lnTo>
                  <a:lnTo>
                    <a:pt x="46" y="213"/>
                  </a:lnTo>
                  <a:lnTo>
                    <a:pt x="55" y="221"/>
                  </a:lnTo>
                  <a:lnTo>
                    <a:pt x="65" y="227"/>
                  </a:lnTo>
                  <a:lnTo>
                    <a:pt x="72" y="234"/>
                  </a:lnTo>
                  <a:lnTo>
                    <a:pt x="80" y="244"/>
                  </a:lnTo>
                  <a:lnTo>
                    <a:pt x="86" y="236"/>
                  </a:lnTo>
                  <a:lnTo>
                    <a:pt x="91" y="232"/>
                  </a:lnTo>
                  <a:lnTo>
                    <a:pt x="97" y="227"/>
                  </a:lnTo>
                  <a:lnTo>
                    <a:pt x="103" y="221"/>
                  </a:lnTo>
                  <a:lnTo>
                    <a:pt x="107" y="213"/>
                  </a:lnTo>
                  <a:lnTo>
                    <a:pt x="110" y="208"/>
                  </a:lnTo>
                  <a:lnTo>
                    <a:pt x="114" y="200"/>
                  </a:lnTo>
                  <a:lnTo>
                    <a:pt x="118" y="194"/>
                  </a:lnTo>
                  <a:lnTo>
                    <a:pt x="122" y="187"/>
                  </a:lnTo>
                  <a:lnTo>
                    <a:pt x="124" y="181"/>
                  </a:lnTo>
                  <a:lnTo>
                    <a:pt x="126" y="173"/>
                  </a:lnTo>
                  <a:lnTo>
                    <a:pt x="129" y="166"/>
                  </a:lnTo>
                  <a:lnTo>
                    <a:pt x="129" y="158"/>
                  </a:lnTo>
                  <a:lnTo>
                    <a:pt x="131" y="152"/>
                  </a:lnTo>
                  <a:lnTo>
                    <a:pt x="133" y="145"/>
                  </a:lnTo>
                  <a:lnTo>
                    <a:pt x="135" y="139"/>
                  </a:lnTo>
                  <a:lnTo>
                    <a:pt x="135" y="130"/>
                  </a:lnTo>
                  <a:lnTo>
                    <a:pt x="137" y="122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7" y="99"/>
                  </a:lnTo>
                  <a:lnTo>
                    <a:pt x="137" y="92"/>
                  </a:lnTo>
                  <a:lnTo>
                    <a:pt x="137" y="84"/>
                  </a:lnTo>
                  <a:lnTo>
                    <a:pt x="137" y="78"/>
                  </a:lnTo>
                  <a:lnTo>
                    <a:pt x="137" y="69"/>
                  </a:lnTo>
                  <a:lnTo>
                    <a:pt x="135" y="63"/>
                  </a:lnTo>
                  <a:lnTo>
                    <a:pt x="135" y="56"/>
                  </a:lnTo>
                  <a:lnTo>
                    <a:pt x="133" y="50"/>
                  </a:lnTo>
                  <a:lnTo>
                    <a:pt x="133" y="42"/>
                  </a:lnTo>
                  <a:lnTo>
                    <a:pt x="131" y="35"/>
                  </a:lnTo>
                  <a:lnTo>
                    <a:pt x="131" y="27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5" y="10"/>
                  </a:lnTo>
                  <a:lnTo>
                    <a:pt x="57" y="10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5" name="Freeform 87"/>
            <p:cNvSpPr>
              <a:spLocks/>
            </p:cNvSpPr>
            <p:nvPr/>
          </p:nvSpPr>
          <p:spPr bwMode="auto">
            <a:xfrm>
              <a:off x="2820" y="2568"/>
              <a:ext cx="234" cy="81"/>
            </a:xfrm>
            <a:custGeom>
              <a:avLst/>
              <a:gdLst>
                <a:gd name="T0" fmla="*/ 1 w 468"/>
                <a:gd name="T1" fmla="*/ 1 h 162"/>
                <a:gd name="T2" fmla="*/ 1 w 468"/>
                <a:gd name="T3" fmla="*/ 1 h 162"/>
                <a:gd name="T4" fmla="*/ 1 w 468"/>
                <a:gd name="T5" fmla="*/ 1 h 162"/>
                <a:gd name="T6" fmla="*/ 1 w 468"/>
                <a:gd name="T7" fmla="*/ 1 h 162"/>
                <a:gd name="T8" fmla="*/ 1 w 468"/>
                <a:gd name="T9" fmla="*/ 1 h 162"/>
                <a:gd name="T10" fmla="*/ 1 w 468"/>
                <a:gd name="T11" fmla="*/ 1 h 162"/>
                <a:gd name="T12" fmla="*/ 1 w 468"/>
                <a:gd name="T13" fmla="*/ 1 h 162"/>
                <a:gd name="T14" fmla="*/ 1 w 468"/>
                <a:gd name="T15" fmla="*/ 1 h 162"/>
                <a:gd name="T16" fmla="*/ 1 w 468"/>
                <a:gd name="T17" fmla="*/ 1 h 162"/>
                <a:gd name="T18" fmla="*/ 1 w 468"/>
                <a:gd name="T19" fmla="*/ 1 h 162"/>
                <a:gd name="T20" fmla="*/ 1 w 468"/>
                <a:gd name="T21" fmla="*/ 1 h 162"/>
                <a:gd name="T22" fmla="*/ 1 w 468"/>
                <a:gd name="T23" fmla="*/ 1 h 162"/>
                <a:gd name="T24" fmla="*/ 1 w 468"/>
                <a:gd name="T25" fmla="*/ 1 h 162"/>
                <a:gd name="T26" fmla="*/ 1 w 468"/>
                <a:gd name="T27" fmla="*/ 1 h 162"/>
                <a:gd name="T28" fmla="*/ 1 w 468"/>
                <a:gd name="T29" fmla="*/ 1 h 162"/>
                <a:gd name="T30" fmla="*/ 1 w 468"/>
                <a:gd name="T31" fmla="*/ 1 h 162"/>
                <a:gd name="T32" fmla="*/ 1 w 468"/>
                <a:gd name="T33" fmla="*/ 1 h 162"/>
                <a:gd name="T34" fmla="*/ 1 w 468"/>
                <a:gd name="T35" fmla="*/ 1 h 162"/>
                <a:gd name="T36" fmla="*/ 1 w 468"/>
                <a:gd name="T37" fmla="*/ 1 h 162"/>
                <a:gd name="T38" fmla="*/ 1 w 468"/>
                <a:gd name="T39" fmla="*/ 1 h 162"/>
                <a:gd name="T40" fmla="*/ 1 w 468"/>
                <a:gd name="T41" fmla="*/ 1 h 162"/>
                <a:gd name="T42" fmla="*/ 1 w 468"/>
                <a:gd name="T43" fmla="*/ 1 h 162"/>
                <a:gd name="T44" fmla="*/ 0 w 468"/>
                <a:gd name="T45" fmla="*/ 1 h 162"/>
                <a:gd name="T46" fmla="*/ 1 w 468"/>
                <a:gd name="T47" fmla="*/ 1 h 162"/>
                <a:gd name="T48" fmla="*/ 1 w 468"/>
                <a:gd name="T49" fmla="*/ 1 h 162"/>
                <a:gd name="T50" fmla="*/ 1 w 468"/>
                <a:gd name="T51" fmla="*/ 1 h 162"/>
                <a:gd name="T52" fmla="*/ 1 w 468"/>
                <a:gd name="T53" fmla="*/ 1 h 162"/>
                <a:gd name="T54" fmla="*/ 1 w 468"/>
                <a:gd name="T55" fmla="*/ 1 h 162"/>
                <a:gd name="T56" fmla="*/ 1 w 468"/>
                <a:gd name="T57" fmla="*/ 1 h 162"/>
                <a:gd name="T58" fmla="*/ 1 w 468"/>
                <a:gd name="T59" fmla="*/ 1 h 162"/>
                <a:gd name="T60" fmla="*/ 1 w 468"/>
                <a:gd name="T61" fmla="*/ 1 h 162"/>
                <a:gd name="T62" fmla="*/ 1 w 468"/>
                <a:gd name="T63" fmla="*/ 1 h 162"/>
                <a:gd name="T64" fmla="*/ 1 w 468"/>
                <a:gd name="T65" fmla="*/ 1 h 162"/>
                <a:gd name="T66" fmla="*/ 1 w 468"/>
                <a:gd name="T67" fmla="*/ 1 h 162"/>
                <a:gd name="T68" fmla="*/ 1 w 468"/>
                <a:gd name="T69" fmla="*/ 1 h 162"/>
                <a:gd name="T70" fmla="*/ 1 w 468"/>
                <a:gd name="T71" fmla="*/ 1 h 162"/>
                <a:gd name="T72" fmla="*/ 1 w 468"/>
                <a:gd name="T73" fmla="*/ 1 h 162"/>
                <a:gd name="T74" fmla="*/ 1 w 468"/>
                <a:gd name="T75" fmla="*/ 1 h 162"/>
                <a:gd name="T76" fmla="*/ 1 w 468"/>
                <a:gd name="T77" fmla="*/ 1 h 162"/>
                <a:gd name="T78" fmla="*/ 1 w 468"/>
                <a:gd name="T79" fmla="*/ 1 h 162"/>
                <a:gd name="T80" fmla="*/ 1 w 468"/>
                <a:gd name="T81" fmla="*/ 1 h 162"/>
                <a:gd name="T82" fmla="*/ 1 w 468"/>
                <a:gd name="T83" fmla="*/ 1 h 162"/>
                <a:gd name="T84" fmla="*/ 1 w 468"/>
                <a:gd name="T85" fmla="*/ 1 h 162"/>
                <a:gd name="T86" fmla="*/ 1 w 468"/>
                <a:gd name="T87" fmla="*/ 1 h 162"/>
                <a:gd name="T88" fmla="*/ 1 w 468"/>
                <a:gd name="T89" fmla="*/ 1 h 162"/>
                <a:gd name="T90" fmla="*/ 1 w 468"/>
                <a:gd name="T91" fmla="*/ 1 h 162"/>
                <a:gd name="T92" fmla="*/ 1 w 468"/>
                <a:gd name="T93" fmla="*/ 1 h 162"/>
                <a:gd name="T94" fmla="*/ 1 w 468"/>
                <a:gd name="T95" fmla="*/ 1 h 162"/>
                <a:gd name="T96" fmla="*/ 1 w 468"/>
                <a:gd name="T97" fmla="*/ 1 h 162"/>
                <a:gd name="T98" fmla="*/ 1 w 468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62"/>
                <a:gd name="T152" fmla="*/ 468 w 468"/>
                <a:gd name="T153" fmla="*/ 162 h 1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62">
                  <a:moveTo>
                    <a:pt x="455" y="0"/>
                  </a:moveTo>
                  <a:lnTo>
                    <a:pt x="449" y="4"/>
                  </a:lnTo>
                  <a:lnTo>
                    <a:pt x="443" y="8"/>
                  </a:lnTo>
                  <a:lnTo>
                    <a:pt x="436" y="10"/>
                  </a:lnTo>
                  <a:lnTo>
                    <a:pt x="430" y="14"/>
                  </a:lnTo>
                  <a:lnTo>
                    <a:pt x="422" y="16"/>
                  </a:lnTo>
                  <a:lnTo>
                    <a:pt x="417" y="21"/>
                  </a:lnTo>
                  <a:lnTo>
                    <a:pt x="409" y="23"/>
                  </a:lnTo>
                  <a:lnTo>
                    <a:pt x="403" y="27"/>
                  </a:lnTo>
                  <a:lnTo>
                    <a:pt x="396" y="29"/>
                  </a:lnTo>
                  <a:lnTo>
                    <a:pt x="390" y="33"/>
                  </a:lnTo>
                  <a:lnTo>
                    <a:pt x="384" y="35"/>
                  </a:lnTo>
                  <a:lnTo>
                    <a:pt x="379" y="38"/>
                  </a:lnTo>
                  <a:lnTo>
                    <a:pt x="371" y="42"/>
                  </a:lnTo>
                  <a:lnTo>
                    <a:pt x="363" y="44"/>
                  </a:lnTo>
                  <a:lnTo>
                    <a:pt x="358" y="48"/>
                  </a:lnTo>
                  <a:lnTo>
                    <a:pt x="352" y="52"/>
                  </a:lnTo>
                  <a:lnTo>
                    <a:pt x="344" y="54"/>
                  </a:lnTo>
                  <a:lnTo>
                    <a:pt x="337" y="56"/>
                  </a:lnTo>
                  <a:lnTo>
                    <a:pt x="331" y="59"/>
                  </a:lnTo>
                  <a:lnTo>
                    <a:pt x="323" y="61"/>
                  </a:lnTo>
                  <a:lnTo>
                    <a:pt x="316" y="63"/>
                  </a:lnTo>
                  <a:lnTo>
                    <a:pt x="310" y="67"/>
                  </a:lnTo>
                  <a:lnTo>
                    <a:pt x="302" y="69"/>
                  </a:lnTo>
                  <a:lnTo>
                    <a:pt x="299" y="73"/>
                  </a:lnTo>
                  <a:lnTo>
                    <a:pt x="291" y="75"/>
                  </a:lnTo>
                  <a:lnTo>
                    <a:pt x="283" y="77"/>
                  </a:lnTo>
                  <a:lnTo>
                    <a:pt x="278" y="78"/>
                  </a:lnTo>
                  <a:lnTo>
                    <a:pt x="270" y="80"/>
                  </a:lnTo>
                  <a:lnTo>
                    <a:pt x="263" y="82"/>
                  </a:lnTo>
                  <a:lnTo>
                    <a:pt x="257" y="86"/>
                  </a:lnTo>
                  <a:lnTo>
                    <a:pt x="249" y="88"/>
                  </a:lnTo>
                  <a:lnTo>
                    <a:pt x="244" y="90"/>
                  </a:lnTo>
                  <a:lnTo>
                    <a:pt x="236" y="92"/>
                  </a:lnTo>
                  <a:lnTo>
                    <a:pt x="230" y="94"/>
                  </a:lnTo>
                  <a:lnTo>
                    <a:pt x="223" y="96"/>
                  </a:lnTo>
                  <a:lnTo>
                    <a:pt x="217" y="97"/>
                  </a:lnTo>
                  <a:lnTo>
                    <a:pt x="209" y="97"/>
                  </a:lnTo>
                  <a:lnTo>
                    <a:pt x="202" y="99"/>
                  </a:lnTo>
                  <a:lnTo>
                    <a:pt x="194" y="101"/>
                  </a:lnTo>
                  <a:lnTo>
                    <a:pt x="188" y="103"/>
                  </a:lnTo>
                  <a:lnTo>
                    <a:pt x="181" y="103"/>
                  </a:lnTo>
                  <a:lnTo>
                    <a:pt x="173" y="105"/>
                  </a:lnTo>
                  <a:lnTo>
                    <a:pt x="166" y="107"/>
                  </a:lnTo>
                  <a:lnTo>
                    <a:pt x="160" y="109"/>
                  </a:lnTo>
                  <a:lnTo>
                    <a:pt x="152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1" y="115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09" y="116"/>
                  </a:lnTo>
                  <a:lnTo>
                    <a:pt x="103" y="116"/>
                  </a:lnTo>
                  <a:lnTo>
                    <a:pt x="95" y="118"/>
                  </a:lnTo>
                  <a:lnTo>
                    <a:pt x="88" y="118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65" y="120"/>
                  </a:lnTo>
                  <a:lnTo>
                    <a:pt x="59" y="122"/>
                  </a:lnTo>
                  <a:lnTo>
                    <a:pt x="50" y="122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29" y="122"/>
                  </a:lnTo>
                  <a:lnTo>
                    <a:pt x="21" y="122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8" y="141"/>
                  </a:lnTo>
                  <a:lnTo>
                    <a:pt x="4" y="149"/>
                  </a:lnTo>
                  <a:lnTo>
                    <a:pt x="0" y="158"/>
                  </a:lnTo>
                  <a:lnTo>
                    <a:pt x="6" y="158"/>
                  </a:lnTo>
                  <a:lnTo>
                    <a:pt x="15" y="158"/>
                  </a:lnTo>
                  <a:lnTo>
                    <a:pt x="21" y="158"/>
                  </a:lnTo>
                  <a:lnTo>
                    <a:pt x="27" y="158"/>
                  </a:lnTo>
                  <a:lnTo>
                    <a:pt x="33" y="158"/>
                  </a:lnTo>
                  <a:lnTo>
                    <a:pt x="40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1" y="160"/>
                  </a:lnTo>
                  <a:lnTo>
                    <a:pt x="78" y="162"/>
                  </a:lnTo>
                  <a:lnTo>
                    <a:pt x="84" y="160"/>
                  </a:lnTo>
                  <a:lnTo>
                    <a:pt x="91" y="160"/>
                  </a:lnTo>
                  <a:lnTo>
                    <a:pt x="97" y="158"/>
                  </a:lnTo>
                  <a:lnTo>
                    <a:pt x="105" y="158"/>
                  </a:lnTo>
                  <a:lnTo>
                    <a:pt x="110" y="156"/>
                  </a:lnTo>
                  <a:lnTo>
                    <a:pt x="118" y="156"/>
                  </a:lnTo>
                  <a:lnTo>
                    <a:pt x="124" y="154"/>
                  </a:lnTo>
                  <a:lnTo>
                    <a:pt x="131" y="154"/>
                  </a:lnTo>
                  <a:lnTo>
                    <a:pt x="137" y="154"/>
                  </a:lnTo>
                  <a:lnTo>
                    <a:pt x="145" y="153"/>
                  </a:lnTo>
                  <a:lnTo>
                    <a:pt x="150" y="153"/>
                  </a:lnTo>
                  <a:lnTo>
                    <a:pt x="156" y="151"/>
                  </a:lnTo>
                  <a:lnTo>
                    <a:pt x="162" y="151"/>
                  </a:lnTo>
                  <a:lnTo>
                    <a:pt x="169" y="149"/>
                  </a:lnTo>
                  <a:lnTo>
                    <a:pt x="175" y="149"/>
                  </a:lnTo>
                  <a:lnTo>
                    <a:pt x="183" y="149"/>
                  </a:lnTo>
                  <a:lnTo>
                    <a:pt x="188" y="147"/>
                  </a:lnTo>
                  <a:lnTo>
                    <a:pt x="196" y="145"/>
                  </a:lnTo>
                  <a:lnTo>
                    <a:pt x="202" y="143"/>
                  </a:lnTo>
                  <a:lnTo>
                    <a:pt x="209" y="143"/>
                  </a:lnTo>
                  <a:lnTo>
                    <a:pt x="215" y="141"/>
                  </a:lnTo>
                  <a:lnTo>
                    <a:pt x="221" y="139"/>
                  </a:lnTo>
                  <a:lnTo>
                    <a:pt x="226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5" y="134"/>
                  </a:lnTo>
                  <a:lnTo>
                    <a:pt x="251" y="132"/>
                  </a:lnTo>
                  <a:lnTo>
                    <a:pt x="259" y="132"/>
                  </a:lnTo>
                  <a:lnTo>
                    <a:pt x="264" y="130"/>
                  </a:lnTo>
                  <a:lnTo>
                    <a:pt x="270" y="128"/>
                  </a:lnTo>
                  <a:lnTo>
                    <a:pt x="278" y="126"/>
                  </a:lnTo>
                  <a:lnTo>
                    <a:pt x="283" y="126"/>
                  </a:lnTo>
                  <a:lnTo>
                    <a:pt x="289" y="122"/>
                  </a:lnTo>
                  <a:lnTo>
                    <a:pt x="295" y="120"/>
                  </a:lnTo>
                  <a:lnTo>
                    <a:pt x="301" y="118"/>
                  </a:lnTo>
                  <a:lnTo>
                    <a:pt x="308" y="116"/>
                  </a:lnTo>
                  <a:lnTo>
                    <a:pt x="312" y="115"/>
                  </a:lnTo>
                  <a:lnTo>
                    <a:pt x="320" y="113"/>
                  </a:lnTo>
                  <a:lnTo>
                    <a:pt x="325" y="111"/>
                  </a:lnTo>
                  <a:lnTo>
                    <a:pt x="331" y="109"/>
                  </a:lnTo>
                  <a:lnTo>
                    <a:pt x="337" y="105"/>
                  </a:lnTo>
                  <a:lnTo>
                    <a:pt x="342" y="103"/>
                  </a:lnTo>
                  <a:lnTo>
                    <a:pt x="348" y="101"/>
                  </a:lnTo>
                  <a:lnTo>
                    <a:pt x="356" y="99"/>
                  </a:lnTo>
                  <a:lnTo>
                    <a:pt x="361" y="96"/>
                  </a:lnTo>
                  <a:lnTo>
                    <a:pt x="367" y="94"/>
                  </a:lnTo>
                  <a:lnTo>
                    <a:pt x="373" y="90"/>
                  </a:lnTo>
                  <a:lnTo>
                    <a:pt x="379" y="88"/>
                  </a:lnTo>
                  <a:lnTo>
                    <a:pt x="384" y="84"/>
                  </a:lnTo>
                  <a:lnTo>
                    <a:pt x="390" y="82"/>
                  </a:lnTo>
                  <a:lnTo>
                    <a:pt x="396" y="78"/>
                  </a:lnTo>
                  <a:lnTo>
                    <a:pt x="401" y="75"/>
                  </a:lnTo>
                  <a:lnTo>
                    <a:pt x="407" y="71"/>
                  </a:lnTo>
                  <a:lnTo>
                    <a:pt x="413" y="69"/>
                  </a:lnTo>
                  <a:lnTo>
                    <a:pt x="418" y="65"/>
                  </a:lnTo>
                  <a:lnTo>
                    <a:pt x="424" y="61"/>
                  </a:lnTo>
                  <a:lnTo>
                    <a:pt x="430" y="58"/>
                  </a:lnTo>
                  <a:lnTo>
                    <a:pt x="436" y="54"/>
                  </a:lnTo>
                  <a:lnTo>
                    <a:pt x="441" y="50"/>
                  </a:lnTo>
                  <a:lnTo>
                    <a:pt x="447" y="46"/>
                  </a:lnTo>
                  <a:lnTo>
                    <a:pt x="453" y="42"/>
                  </a:lnTo>
                  <a:lnTo>
                    <a:pt x="458" y="38"/>
                  </a:lnTo>
                  <a:lnTo>
                    <a:pt x="462" y="35"/>
                  </a:lnTo>
                  <a:lnTo>
                    <a:pt x="468" y="31"/>
                  </a:lnTo>
                  <a:lnTo>
                    <a:pt x="464" y="21"/>
                  </a:lnTo>
                  <a:lnTo>
                    <a:pt x="462" y="14"/>
                  </a:lnTo>
                  <a:lnTo>
                    <a:pt x="458" y="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6" name="Freeform 88"/>
            <p:cNvSpPr>
              <a:spLocks/>
            </p:cNvSpPr>
            <p:nvPr/>
          </p:nvSpPr>
          <p:spPr bwMode="auto">
            <a:xfrm>
              <a:off x="3379" y="2326"/>
              <a:ext cx="131" cy="106"/>
            </a:xfrm>
            <a:custGeom>
              <a:avLst/>
              <a:gdLst>
                <a:gd name="T0" fmla="*/ 1 w 262"/>
                <a:gd name="T1" fmla="*/ 0 h 213"/>
                <a:gd name="T2" fmla="*/ 1 w 262"/>
                <a:gd name="T3" fmla="*/ 0 h 213"/>
                <a:gd name="T4" fmla="*/ 1 w 262"/>
                <a:gd name="T5" fmla="*/ 0 h 213"/>
                <a:gd name="T6" fmla="*/ 1 w 262"/>
                <a:gd name="T7" fmla="*/ 0 h 213"/>
                <a:gd name="T8" fmla="*/ 1 w 262"/>
                <a:gd name="T9" fmla="*/ 0 h 213"/>
                <a:gd name="T10" fmla="*/ 1 w 262"/>
                <a:gd name="T11" fmla="*/ 0 h 213"/>
                <a:gd name="T12" fmla="*/ 1 w 262"/>
                <a:gd name="T13" fmla="*/ 0 h 213"/>
                <a:gd name="T14" fmla="*/ 1 w 262"/>
                <a:gd name="T15" fmla="*/ 0 h 213"/>
                <a:gd name="T16" fmla="*/ 1 w 262"/>
                <a:gd name="T17" fmla="*/ 0 h 213"/>
                <a:gd name="T18" fmla="*/ 1 w 262"/>
                <a:gd name="T19" fmla="*/ 0 h 213"/>
                <a:gd name="T20" fmla="*/ 1 w 262"/>
                <a:gd name="T21" fmla="*/ 0 h 213"/>
                <a:gd name="T22" fmla="*/ 1 w 262"/>
                <a:gd name="T23" fmla="*/ 0 h 213"/>
                <a:gd name="T24" fmla="*/ 1 w 262"/>
                <a:gd name="T25" fmla="*/ 0 h 213"/>
                <a:gd name="T26" fmla="*/ 1 w 262"/>
                <a:gd name="T27" fmla="*/ 0 h 213"/>
                <a:gd name="T28" fmla="*/ 1 w 262"/>
                <a:gd name="T29" fmla="*/ 0 h 213"/>
                <a:gd name="T30" fmla="*/ 1 w 262"/>
                <a:gd name="T31" fmla="*/ 0 h 213"/>
                <a:gd name="T32" fmla="*/ 1 w 262"/>
                <a:gd name="T33" fmla="*/ 0 h 213"/>
                <a:gd name="T34" fmla="*/ 1 w 262"/>
                <a:gd name="T35" fmla="*/ 0 h 213"/>
                <a:gd name="T36" fmla="*/ 0 w 262"/>
                <a:gd name="T37" fmla="*/ 0 h 213"/>
                <a:gd name="T38" fmla="*/ 0 w 262"/>
                <a:gd name="T39" fmla="*/ 0 h 213"/>
                <a:gd name="T40" fmla="*/ 1 w 262"/>
                <a:gd name="T41" fmla="*/ 0 h 213"/>
                <a:gd name="T42" fmla="*/ 1 w 262"/>
                <a:gd name="T43" fmla="*/ 0 h 213"/>
                <a:gd name="T44" fmla="*/ 1 w 262"/>
                <a:gd name="T45" fmla="*/ 0 h 213"/>
                <a:gd name="T46" fmla="*/ 1 w 262"/>
                <a:gd name="T47" fmla="*/ 0 h 213"/>
                <a:gd name="T48" fmla="*/ 1 w 262"/>
                <a:gd name="T49" fmla="*/ 0 h 213"/>
                <a:gd name="T50" fmla="*/ 1 w 262"/>
                <a:gd name="T51" fmla="*/ 0 h 213"/>
                <a:gd name="T52" fmla="*/ 1 w 262"/>
                <a:gd name="T53" fmla="*/ 0 h 213"/>
                <a:gd name="T54" fmla="*/ 1 w 262"/>
                <a:gd name="T55" fmla="*/ 0 h 213"/>
                <a:gd name="T56" fmla="*/ 1 w 262"/>
                <a:gd name="T57" fmla="*/ 0 h 213"/>
                <a:gd name="T58" fmla="*/ 1 w 262"/>
                <a:gd name="T59" fmla="*/ 0 h 213"/>
                <a:gd name="T60" fmla="*/ 1 w 262"/>
                <a:gd name="T61" fmla="*/ 0 h 213"/>
                <a:gd name="T62" fmla="*/ 1 w 262"/>
                <a:gd name="T63" fmla="*/ 0 h 213"/>
                <a:gd name="T64" fmla="*/ 1 w 262"/>
                <a:gd name="T65" fmla="*/ 0 h 213"/>
                <a:gd name="T66" fmla="*/ 1 w 262"/>
                <a:gd name="T67" fmla="*/ 0 h 213"/>
                <a:gd name="T68" fmla="*/ 1 w 262"/>
                <a:gd name="T69" fmla="*/ 0 h 213"/>
                <a:gd name="T70" fmla="*/ 1 w 262"/>
                <a:gd name="T71" fmla="*/ 0 h 213"/>
                <a:gd name="T72" fmla="*/ 1 w 262"/>
                <a:gd name="T73" fmla="*/ 0 h 213"/>
                <a:gd name="T74" fmla="*/ 1 w 262"/>
                <a:gd name="T75" fmla="*/ 0 h 213"/>
                <a:gd name="T76" fmla="*/ 1 w 262"/>
                <a:gd name="T77" fmla="*/ 0 h 213"/>
                <a:gd name="T78" fmla="*/ 1 w 262"/>
                <a:gd name="T79" fmla="*/ 0 h 2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2"/>
                <a:gd name="T121" fmla="*/ 0 h 213"/>
                <a:gd name="T122" fmla="*/ 262 w 262"/>
                <a:gd name="T123" fmla="*/ 213 h 2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2" h="213">
                  <a:moveTo>
                    <a:pt x="257" y="0"/>
                  </a:moveTo>
                  <a:lnTo>
                    <a:pt x="249" y="4"/>
                  </a:lnTo>
                  <a:lnTo>
                    <a:pt x="241" y="7"/>
                  </a:lnTo>
                  <a:lnTo>
                    <a:pt x="234" y="13"/>
                  </a:lnTo>
                  <a:lnTo>
                    <a:pt x="228" y="19"/>
                  </a:lnTo>
                  <a:lnTo>
                    <a:pt x="220" y="23"/>
                  </a:lnTo>
                  <a:lnTo>
                    <a:pt x="215" y="28"/>
                  </a:lnTo>
                  <a:lnTo>
                    <a:pt x="207" y="34"/>
                  </a:lnTo>
                  <a:lnTo>
                    <a:pt x="201" y="40"/>
                  </a:lnTo>
                  <a:lnTo>
                    <a:pt x="194" y="45"/>
                  </a:lnTo>
                  <a:lnTo>
                    <a:pt x="188" y="51"/>
                  </a:lnTo>
                  <a:lnTo>
                    <a:pt x="182" y="55"/>
                  </a:lnTo>
                  <a:lnTo>
                    <a:pt x="175" y="61"/>
                  </a:lnTo>
                  <a:lnTo>
                    <a:pt x="167" y="66"/>
                  </a:lnTo>
                  <a:lnTo>
                    <a:pt x="161" y="72"/>
                  </a:lnTo>
                  <a:lnTo>
                    <a:pt x="154" y="78"/>
                  </a:lnTo>
                  <a:lnTo>
                    <a:pt x="148" y="83"/>
                  </a:lnTo>
                  <a:lnTo>
                    <a:pt x="141" y="85"/>
                  </a:lnTo>
                  <a:lnTo>
                    <a:pt x="135" y="91"/>
                  </a:lnTo>
                  <a:lnTo>
                    <a:pt x="127" y="95"/>
                  </a:lnTo>
                  <a:lnTo>
                    <a:pt x="120" y="100"/>
                  </a:lnTo>
                  <a:lnTo>
                    <a:pt x="112" y="104"/>
                  </a:lnTo>
                  <a:lnTo>
                    <a:pt x="106" y="108"/>
                  </a:lnTo>
                  <a:lnTo>
                    <a:pt x="99" y="112"/>
                  </a:lnTo>
                  <a:lnTo>
                    <a:pt x="93" y="118"/>
                  </a:lnTo>
                  <a:lnTo>
                    <a:pt x="84" y="119"/>
                  </a:lnTo>
                  <a:lnTo>
                    <a:pt x="76" y="123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3"/>
                  </a:lnTo>
                  <a:lnTo>
                    <a:pt x="46" y="135"/>
                  </a:lnTo>
                  <a:lnTo>
                    <a:pt x="38" y="137"/>
                  </a:lnTo>
                  <a:lnTo>
                    <a:pt x="30" y="140"/>
                  </a:lnTo>
                  <a:lnTo>
                    <a:pt x="23" y="146"/>
                  </a:lnTo>
                  <a:lnTo>
                    <a:pt x="15" y="156"/>
                  </a:lnTo>
                  <a:lnTo>
                    <a:pt x="8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3"/>
                  </a:lnTo>
                  <a:lnTo>
                    <a:pt x="9" y="207"/>
                  </a:lnTo>
                  <a:lnTo>
                    <a:pt x="17" y="201"/>
                  </a:lnTo>
                  <a:lnTo>
                    <a:pt x="25" y="197"/>
                  </a:lnTo>
                  <a:lnTo>
                    <a:pt x="34" y="192"/>
                  </a:lnTo>
                  <a:lnTo>
                    <a:pt x="44" y="188"/>
                  </a:lnTo>
                  <a:lnTo>
                    <a:pt x="51" y="182"/>
                  </a:lnTo>
                  <a:lnTo>
                    <a:pt x="61" y="178"/>
                  </a:lnTo>
                  <a:lnTo>
                    <a:pt x="70" y="175"/>
                  </a:lnTo>
                  <a:lnTo>
                    <a:pt x="78" y="169"/>
                  </a:lnTo>
                  <a:lnTo>
                    <a:pt x="87" y="165"/>
                  </a:lnTo>
                  <a:lnTo>
                    <a:pt x="95" y="159"/>
                  </a:lnTo>
                  <a:lnTo>
                    <a:pt x="104" y="158"/>
                  </a:lnTo>
                  <a:lnTo>
                    <a:pt x="112" y="152"/>
                  </a:lnTo>
                  <a:lnTo>
                    <a:pt x="120" y="148"/>
                  </a:lnTo>
                  <a:lnTo>
                    <a:pt x="129" y="142"/>
                  </a:lnTo>
                  <a:lnTo>
                    <a:pt x="139" y="138"/>
                  </a:lnTo>
                  <a:lnTo>
                    <a:pt x="146" y="133"/>
                  </a:lnTo>
                  <a:lnTo>
                    <a:pt x="154" y="127"/>
                  </a:lnTo>
                  <a:lnTo>
                    <a:pt x="161" y="121"/>
                  </a:lnTo>
                  <a:lnTo>
                    <a:pt x="171" y="118"/>
                  </a:lnTo>
                  <a:lnTo>
                    <a:pt x="177" y="112"/>
                  </a:lnTo>
                  <a:lnTo>
                    <a:pt x="186" y="106"/>
                  </a:lnTo>
                  <a:lnTo>
                    <a:pt x="194" y="100"/>
                  </a:lnTo>
                  <a:lnTo>
                    <a:pt x="201" y="95"/>
                  </a:lnTo>
                  <a:lnTo>
                    <a:pt x="209" y="87"/>
                  </a:lnTo>
                  <a:lnTo>
                    <a:pt x="217" y="80"/>
                  </a:lnTo>
                  <a:lnTo>
                    <a:pt x="224" y="74"/>
                  </a:lnTo>
                  <a:lnTo>
                    <a:pt x="234" y="68"/>
                  </a:lnTo>
                  <a:lnTo>
                    <a:pt x="239" y="61"/>
                  </a:lnTo>
                  <a:lnTo>
                    <a:pt x="249" y="53"/>
                  </a:lnTo>
                  <a:lnTo>
                    <a:pt x="255" y="45"/>
                  </a:lnTo>
                  <a:lnTo>
                    <a:pt x="262" y="38"/>
                  </a:lnTo>
                  <a:lnTo>
                    <a:pt x="262" y="30"/>
                  </a:lnTo>
                  <a:lnTo>
                    <a:pt x="260" y="24"/>
                  </a:lnTo>
                  <a:lnTo>
                    <a:pt x="260" y="19"/>
                  </a:lnTo>
                  <a:lnTo>
                    <a:pt x="258" y="13"/>
                  </a:lnTo>
                  <a:lnTo>
                    <a:pt x="257" y="7"/>
                  </a:lnTo>
                  <a:lnTo>
                    <a:pt x="257" y="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7" name="Freeform 89"/>
            <p:cNvSpPr>
              <a:spLocks/>
            </p:cNvSpPr>
            <p:nvPr/>
          </p:nvSpPr>
          <p:spPr bwMode="auto">
            <a:xfrm>
              <a:off x="3476" y="2276"/>
              <a:ext cx="41" cy="84"/>
            </a:xfrm>
            <a:custGeom>
              <a:avLst/>
              <a:gdLst>
                <a:gd name="T0" fmla="*/ 1 w 82"/>
                <a:gd name="T1" fmla="*/ 0 h 167"/>
                <a:gd name="T2" fmla="*/ 1 w 82"/>
                <a:gd name="T3" fmla="*/ 1 h 167"/>
                <a:gd name="T4" fmla="*/ 1 w 82"/>
                <a:gd name="T5" fmla="*/ 1 h 167"/>
                <a:gd name="T6" fmla="*/ 1 w 82"/>
                <a:gd name="T7" fmla="*/ 1 h 167"/>
                <a:gd name="T8" fmla="*/ 1 w 82"/>
                <a:gd name="T9" fmla="*/ 1 h 167"/>
                <a:gd name="T10" fmla="*/ 1 w 82"/>
                <a:gd name="T11" fmla="*/ 1 h 167"/>
                <a:gd name="T12" fmla="*/ 1 w 82"/>
                <a:gd name="T13" fmla="*/ 1 h 167"/>
                <a:gd name="T14" fmla="*/ 1 w 82"/>
                <a:gd name="T15" fmla="*/ 1 h 167"/>
                <a:gd name="T16" fmla="*/ 1 w 82"/>
                <a:gd name="T17" fmla="*/ 1 h 167"/>
                <a:gd name="T18" fmla="*/ 1 w 82"/>
                <a:gd name="T19" fmla="*/ 1 h 167"/>
                <a:gd name="T20" fmla="*/ 1 w 82"/>
                <a:gd name="T21" fmla="*/ 1 h 167"/>
                <a:gd name="T22" fmla="*/ 1 w 82"/>
                <a:gd name="T23" fmla="*/ 1 h 167"/>
                <a:gd name="T24" fmla="*/ 1 w 82"/>
                <a:gd name="T25" fmla="*/ 1 h 167"/>
                <a:gd name="T26" fmla="*/ 1 w 82"/>
                <a:gd name="T27" fmla="*/ 1 h 167"/>
                <a:gd name="T28" fmla="*/ 1 w 82"/>
                <a:gd name="T29" fmla="*/ 1 h 167"/>
                <a:gd name="T30" fmla="*/ 1 w 82"/>
                <a:gd name="T31" fmla="*/ 1 h 167"/>
                <a:gd name="T32" fmla="*/ 1 w 82"/>
                <a:gd name="T33" fmla="*/ 1 h 167"/>
                <a:gd name="T34" fmla="*/ 1 w 82"/>
                <a:gd name="T35" fmla="*/ 1 h 167"/>
                <a:gd name="T36" fmla="*/ 1 w 82"/>
                <a:gd name="T37" fmla="*/ 1 h 167"/>
                <a:gd name="T38" fmla="*/ 1 w 82"/>
                <a:gd name="T39" fmla="*/ 1 h 167"/>
                <a:gd name="T40" fmla="*/ 1 w 82"/>
                <a:gd name="T41" fmla="*/ 1 h 167"/>
                <a:gd name="T42" fmla="*/ 0 w 82"/>
                <a:gd name="T43" fmla="*/ 1 h 167"/>
                <a:gd name="T44" fmla="*/ 0 w 82"/>
                <a:gd name="T45" fmla="*/ 1 h 167"/>
                <a:gd name="T46" fmla="*/ 0 w 82"/>
                <a:gd name="T47" fmla="*/ 1 h 167"/>
                <a:gd name="T48" fmla="*/ 0 w 82"/>
                <a:gd name="T49" fmla="*/ 1 h 167"/>
                <a:gd name="T50" fmla="*/ 0 w 82"/>
                <a:gd name="T51" fmla="*/ 1 h 167"/>
                <a:gd name="T52" fmla="*/ 0 w 82"/>
                <a:gd name="T53" fmla="*/ 1 h 167"/>
                <a:gd name="T54" fmla="*/ 1 w 82"/>
                <a:gd name="T55" fmla="*/ 1 h 167"/>
                <a:gd name="T56" fmla="*/ 1 w 82"/>
                <a:gd name="T57" fmla="*/ 1 h 167"/>
                <a:gd name="T58" fmla="*/ 1 w 82"/>
                <a:gd name="T59" fmla="*/ 1 h 167"/>
                <a:gd name="T60" fmla="*/ 1 w 82"/>
                <a:gd name="T61" fmla="*/ 1 h 167"/>
                <a:gd name="T62" fmla="*/ 1 w 82"/>
                <a:gd name="T63" fmla="*/ 1 h 167"/>
                <a:gd name="T64" fmla="*/ 1 w 82"/>
                <a:gd name="T65" fmla="*/ 1 h 167"/>
                <a:gd name="T66" fmla="*/ 1 w 82"/>
                <a:gd name="T67" fmla="*/ 1 h 167"/>
                <a:gd name="T68" fmla="*/ 1 w 82"/>
                <a:gd name="T69" fmla="*/ 1 h 167"/>
                <a:gd name="T70" fmla="*/ 1 w 82"/>
                <a:gd name="T71" fmla="*/ 1 h 167"/>
                <a:gd name="T72" fmla="*/ 1 w 82"/>
                <a:gd name="T73" fmla="*/ 1 h 167"/>
                <a:gd name="T74" fmla="*/ 1 w 82"/>
                <a:gd name="T75" fmla="*/ 1 h 167"/>
                <a:gd name="T76" fmla="*/ 1 w 82"/>
                <a:gd name="T77" fmla="*/ 1 h 167"/>
                <a:gd name="T78" fmla="*/ 1 w 82"/>
                <a:gd name="T79" fmla="*/ 1 h 167"/>
                <a:gd name="T80" fmla="*/ 1 w 82"/>
                <a:gd name="T81" fmla="*/ 1 h 167"/>
                <a:gd name="T82" fmla="*/ 1 w 82"/>
                <a:gd name="T83" fmla="*/ 1 h 167"/>
                <a:gd name="T84" fmla="*/ 1 w 82"/>
                <a:gd name="T85" fmla="*/ 1 h 167"/>
                <a:gd name="T86" fmla="*/ 1 w 82"/>
                <a:gd name="T87" fmla="*/ 1 h 167"/>
                <a:gd name="T88" fmla="*/ 1 w 82"/>
                <a:gd name="T89" fmla="*/ 1 h 167"/>
                <a:gd name="T90" fmla="*/ 1 w 82"/>
                <a:gd name="T91" fmla="*/ 1 h 167"/>
                <a:gd name="T92" fmla="*/ 1 w 82"/>
                <a:gd name="T93" fmla="*/ 1 h 167"/>
                <a:gd name="T94" fmla="*/ 1 w 82"/>
                <a:gd name="T95" fmla="*/ 1 h 167"/>
                <a:gd name="T96" fmla="*/ 1 w 82"/>
                <a:gd name="T97" fmla="*/ 1 h 167"/>
                <a:gd name="T98" fmla="*/ 1 w 82"/>
                <a:gd name="T99" fmla="*/ 1 h 167"/>
                <a:gd name="T100" fmla="*/ 1 w 82"/>
                <a:gd name="T101" fmla="*/ 1 h 167"/>
                <a:gd name="T102" fmla="*/ 1 w 82"/>
                <a:gd name="T103" fmla="*/ 1 h 167"/>
                <a:gd name="T104" fmla="*/ 1 w 82"/>
                <a:gd name="T105" fmla="*/ 0 h 167"/>
                <a:gd name="T106" fmla="*/ 1 w 82"/>
                <a:gd name="T107" fmla="*/ 0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167"/>
                <a:gd name="T164" fmla="*/ 82 w 82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167">
                  <a:moveTo>
                    <a:pt x="68" y="0"/>
                  </a:moveTo>
                  <a:lnTo>
                    <a:pt x="63" y="2"/>
                  </a:lnTo>
                  <a:lnTo>
                    <a:pt x="57" y="6"/>
                  </a:lnTo>
                  <a:lnTo>
                    <a:pt x="51" y="7"/>
                  </a:lnTo>
                  <a:lnTo>
                    <a:pt x="47" y="13"/>
                  </a:lnTo>
                  <a:lnTo>
                    <a:pt x="38" y="21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9" y="49"/>
                  </a:lnTo>
                  <a:lnTo>
                    <a:pt x="15" y="55"/>
                  </a:lnTo>
                  <a:lnTo>
                    <a:pt x="13" y="61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6" y="84"/>
                  </a:lnTo>
                  <a:lnTo>
                    <a:pt x="4" y="89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2" y="167"/>
                  </a:lnTo>
                  <a:lnTo>
                    <a:pt x="7" y="167"/>
                  </a:lnTo>
                  <a:lnTo>
                    <a:pt x="15" y="167"/>
                  </a:lnTo>
                  <a:lnTo>
                    <a:pt x="21" y="167"/>
                  </a:lnTo>
                  <a:lnTo>
                    <a:pt x="28" y="167"/>
                  </a:lnTo>
                  <a:lnTo>
                    <a:pt x="34" y="158"/>
                  </a:lnTo>
                  <a:lnTo>
                    <a:pt x="38" y="150"/>
                  </a:lnTo>
                  <a:lnTo>
                    <a:pt x="42" y="142"/>
                  </a:lnTo>
                  <a:lnTo>
                    <a:pt x="45" y="135"/>
                  </a:lnTo>
                  <a:lnTo>
                    <a:pt x="47" y="125"/>
                  </a:lnTo>
                  <a:lnTo>
                    <a:pt x="49" y="116"/>
                  </a:lnTo>
                  <a:lnTo>
                    <a:pt x="51" y="106"/>
                  </a:lnTo>
                  <a:lnTo>
                    <a:pt x="53" y="99"/>
                  </a:lnTo>
                  <a:lnTo>
                    <a:pt x="55" y="89"/>
                  </a:lnTo>
                  <a:lnTo>
                    <a:pt x="57" y="82"/>
                  </a:lnTo>
                  <a:lnTo>
                    <a:pt x="57" y="72"/>
                  </a:lnTo>
                  <a:lnTo>
                    <a:pt x="61" y="65"/>
                  </a:lnTo>
                  <a:lnTo>
                    <a:pt x="63" y="55"/>
                  </a:lnTo>
                  <a:lnTo>
                    <a:pt x="68" y="47"/>
                  </a:lnTo>
                  <a:lnTo>
                    <a:pt x="74" y="42"/>
                  </a:lnTo>
                  <a:lnTo>
                    <a:pt x="82" y="36"/>
                  </a:lnTo>
                  <a:lnTo>
                    <a:pt x="78" y="26"/>
                  </a:lnTo>
                  <a:lnTo>
                    <a:pt x="76" y="17"/>
                  </a:lnTo>
                  <a:lnTo>
                    <a:pt x="72" y="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8" name="Freeform 90"/>
            <p:cNvSpPr>
              <a:spLocks/>
            </p:cNvSpPr>
            <p:nvPr/>
          </p:nvSpPr>
          <p:spPr bwMode="auto">
            <a:xfrm>
              <a:off x="3038" y="2223"/>
              <a:ext cx="356" cy="390"/>
            </a:xfrm>
            <a:custGeom>
              <a:avLst/>
              <a:gdLst>
                <a:gd name="T0" fmla="*/ 1 w 712"/>
                <a:gd name="T1" fmla="*/ 1 h 780"/>
                <a:gd name="T2" fmla="*/ 1 w 712"/>
                <a:gd name="T3" fmla="*/ 1 h 780"/>
                <a:gd name="T4" fmla="*/ 1 w 712"/>
                <a:gd name="T5" fmla="*/ 1 h 780"/>
                <a:gd name="T6" fmla="*/ 1 w 712"/>
                <a:gd name="T7" fmla="*/ 1 h 780"/>
                <a:gd name="T8" fmla="*/ 1 w 712"/>
                <a:gd name="T9" fmla="*/ 1 h 780"/>
                <a:gd name="T10" fmla="*/ 1 w 712"/>
                <a:gd name="T11" fmla="*/ 1 h 780"/>
                <a:gd name="T12" fmla="*/ 1 w 712"/>
                <a:gd name="T13" fmla="*/ 1 h 780"/>
                <a:gd name="T14" fmla="*/ 1 w 712"/>
                <a:gd name="T15" fmla="*/ 1 h 780"/>
                <a:gd name="T16" fmla="*/ 1 w 712"/>
                <a:gd name="T17" fmla="*/ 1 h 780"/>
                <a:gd name="T18" fmla="*/ 1 w 712"/>
                <a:gd name="T19" fmla="*/ 1 h 780"/>
                <a:gd name="T20" fmla="*/ 1 w 712"/>
                <a:gd name="T21" fmla="*/ 0 h 780"/>
                <a:gd name="T22" fmla="*/ 1 w 712"/>
                <a:gd name="T23" fmla="*/ 1 h 780"/>
                <a:gd name="T24" fmla="*/ 1 w 712"/>
                <a:gd name="T25" fmla="*/ 1 h 780"/>
                <a:gd name="T26" fmla="*/ 1 w 712"/>
                <a:gd name="T27" fmla="*/ 1 h 780"/>
                <a:gd name="T28" fmla="*/ 1 w 712"/>
                <a:gd name="T29" fmla="*/ 1 h 780"/>
                <a:gd name="T30" fmla="*/ 1 w 712"/>
                <a:gd name="T31" fmla="*/ 1 h 780"/>
                <a:gd name="T32" fmla="*/ 1 w 712"/>
                <a:gd name="T33" fmla="*/ 1 h 780"/>
                <a:gd name="T34" fmla="*/ 1 w 712"/>
                <a:gd name="T35" fmla="*/ 1 h 780"/>
                <a:gd name="T36" fmla="*/ 1 w 712"/>
                <a:gd name="T37" fmla="*/ 1 h 780"/>
                <a:gd name="T38" fmla="*/ 1 w 712"/>
                <a:gd name="T39" fmla="*/ 1 h 780"/>
                <a:gd name="T40" fmla="*/ 1 w 712"/>
                <a:gd name="T41" fmla="*/ 1 h 780"/>
                <a:gd name="T42" fmla="*/ 1 w 712"/>
                <a:gd name="T43" fmla="*/ 1 h 780"/>
                <a:gd name="T44" fmla="*/ 1 w 712"/>
                <a:gd name="T45" fmla="*/ 1 h 780"/>
                <a:gd name="T46" fmla="*/ 1 w 712"/>
                <a:gd name="T47" fmla="*/ 1 h 780"/>
                <a:gd name="T48" fmla="*/ 1 w 712"/>
                <a:gd name="T49" fmla="*/ 1 h 780"/>
                <a:gd name="T50" fmla="*/ 1 w 712"/>
                <a:gd name="T51" fmla="*/ 1 h 780"/>
                <a:gd name="T52" fmla="*/ 1 w 712"/>
                <a:gd name="T53" fmla="*/ 1 h 780"/>
                <a:gd name="T54" fmla="*/ 1 w 712"/>
                <a:gd name="T55" fmla="*/ 1 h 780"/>
                <a:gd name="T56" fmla="*/ 1 w 712"/>
                <a:gd name="T57" fmla="*/ 1 h 780"/>
                <a:gd name="T58" fmla="*/ 1 w 712"/>
                <a:gd name="T59" fmla="*/ 1 h 780"/>
                <a:gd name="T60" fmla="*/ 1 w 712"/>
                <a:gd name="T61" fmla="*/ 1 h 780"/>
                <a:gd name="T62" fmla="*/ 1 w 712"/>
                <a:gd name="T63" fmla="*/ 1 h 780"/>
                <a:gd name="T64" fmla="*/ 1 w 712"/>
                <a:gd name="T65" fmla="*/ 1 h 780"/>
                <a:gd name="T66" fmla="*/ 1 w 712"/>
                <a:gd name="T67" fmla="*/ 1 h 780"/>
                <a:gd name="T68" fmla="*/ 1 w 712"/>
                <a:gd name="T69" fmla="*/ 1 h 780"/>
                <a:gd name="T70" fmla="*/ 0 w 712"/>
                <a:gd name="T71" fmla="*/ 1 h 780"/>
                <a:gd name="T72" fmla="*/ 1 w 712"/>
                <a:gd name="T73" fmla="*/ 1 h 780"/>
                <a:gd name="T74" fmla="*/ 1 w 712"/>
                <a:gd name="T75" fmla="*/ 1 h 780"/>
                <a:gd name="T76" fmla="*/ 1 w 712"/>
                <a:gd name="T77" fmla="*/ 1 h 780"/>
                <a:gd name="T78" fmla="*/ 1 w 712"/>
                <a:gd name="T79" fmla="*/ 1 h 780"/>
                <a:gd name="T80" fmla="*/ 1 w 712"/>
                <a:gd name="T81" fmla="*/ 1 h 780"/>
                <a:gd name="T82" fmla="*/ 1 w 712"/>
                <a:gd name="T83" fmla="*/ 1 h 780"/>
                <a:gd name="T84" fmla="*/ 1 w 712"/>
                <a:gd name="T85" fmla="*/ 1 h 780"/>
                <a:gd name="T86" fmla="*/ 1 w 712"/>
                <a:gd name="T87" fmla="*/ 1 h 780"/>
                <a:gd name="T88" fmla="*/ 1 w 712"/>
                <a:gd name="T89" fmla="*/ 1 h 780"/>
                <a:gd name="T90" fmla="*/ 1 w 712"/>
                <a:gd name="T91" fmla="*/ 1 h 780"/>
                <a:gd name="T92" fmla="*/ 1 w 712"/>
                <a:gd name="T93" fmla="*/ 1 h 780"/>
                <a:gd name="T94" fmla="*/ 1 w 712"/>
                <a:gd name="T95" fmla="*/ 1 h 780"/>
                <a:gd name="T96" fmla="*/ 1 w 712"/>
                <a:gd name="T97" fmla="*/ 1 h 780"/>
                <a:gd name="T98" fmla="*/ 1 w 712"/>
                <a:gd name="T99" fmla="*/ 1 h 780"/>
                <a:gd name="T100" fmla="*/ 1 w 712"/>
                <a:gd name="T101" fmla="*/ 1 h 780"/>
                <a:gd name="T102" fmla="*/ 1 w 712"/>
                <a:gd name="T103" fmla="*/ 1 h 780"/>
                <a:gd name="T104" fmla="*/ 1 w 712"/>
                <a:gd name="T105" fmla="*/ 1 h 780"/>
                <a:gd name="T106" fmla="*/ 1 w 712"/>
                <a:gd name="T107" fmla="*/ 1 h 7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2"/>
                <a:gd name="T163" fmla="*/ 0 h 780"/>
                <a:gd name="T164" fmla="*/ 712 w 712"/>
                <a:gd name="T165" fmla="*/ 780 h 7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2" h="780">
                  <a:moveTo>
                    <a:pt x="712" y="325"/>
                  </a:moveTo>
                  <a:lnTo>
                    <a:pt x="709" y="322"/>
                  </a:lnTo>
                  <a:lnTo>
                    <a:pt x="707" y="320"/>
                  </a:lnTo>
                  <a:lnTo>
                    <a:pt x="705" y="316"/>
                  </a:lnTo>
                  <a:lnTo>
                    <a:pt x="703" y="310"/>
                  </a:lnTo>
                  <a:lnTo>
                    <a:pt x="699" y="305"/>
                  </a:lnTo>
                  <a:lnTo>
                    <a:pt x="697" y="299"/>
                  </a:lnTo>
                  <a:lnTo>
                    <a:pt x="693" y="293"/>
                  </a:lnTo>
                  <a:lnTo>
                    <a:pt x="691" y="286"/>
                  </a:lnTo>
                  <a:lnTo>
                    <a:pt x="688" y="278"/>
                  </a:lnTo>
                  <a:lnTo>
                    <a:pt x="684" y="270"/>
                  </a:lnTo>
                  <a:lnTo>
                    <a:pt x="682" y="261"/>
                  </a:lnTo>
                  <a:lnTo>
                    <a:pt x="678" y="251"/>
                  </a:lnTo>
                  <a:lnTo>
                    <a:pt x="676" y="242"/>
                  </a:lnTo>
                  <a:lnTo>
                    <a:pt x="672" y="232"/>
                  </a:lnTo>
                  <a:lnTo>
                    <a:pt x="671" y="223"/>
                  </a:lnTo>
                  <a:lnTo>
                    <a:pt x="667" y="215"/>
                  </a:lnTo>
                  <a:lnTo>
                    <a:pt x="665" y="204"/>
                  </a:lnTo>
                  <a:lnTo>
                    <a:pt x="661" y="196"/>
                  </a:lnTo>
                  <a:lnTo>
                    <a:pt x="659" y="187"/>
                  </a:lnTo>
                  <a:lnTo>
                    <a:pt x="655" y="177"/>
                  </a:lnTo>
                  <a:lnTo>
                    <a:pt x="653" y="170"/>
                  </a:lnTo>
                  <a:lnTo>
                    <a:pt x="650" y="160"/>
                  </a:lnTo>
                  <a:lnTo>
                    <a:pt x="648" y="152"/>
                  </a:lnTo>
                  <a:lnTo>
                    <a:pt x="648" y="147"/>
                  </a:lnTo>
                  <a:lnTo>
                    <a:pt x="644" y="139"/>
                  </a:lnTo>
                  <a:lnTo>
                    <a:pt x="644" y="133"/>
                  </a:lnTo>
                  <a:lnTo>
                    <a:pt x="642" y="128"/>
                  </a:lnTo>
                  <a:lnTo>
                    <a:pt x="642" y="124"/>
                  </a:lnTo>
                  <a:lnTo>
                    <a:pt x="640" y="118"/>
                  </a:lnTo>
                  <a:lnTo>
                    <a:pt x="640" y="116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7" y="4"/>
                  </a:lnTo>
                  <a:lnTo>
                    <a:pt x="541" y="10"/>
                  </a:lnTo>
                  <a:lnTo>
                    <a:pt x="534" y="16"/>
                  </a:lnTo>
                  <a:lnTo>
                    <a:pt x="530" y="19"/>
                  </a:lnTo>
                  <a:lnTo>
                    <a:pt x="524" y="23"/>
                  </a:lnTo>
                  <a:lnTo>
                    <a:pt x="518" y="27"/>
                  </a:lnTo>
                  <a:lnTo>
                    <a:pt x="513" y="31"/>
                  </a:lnTo>
                  <a:lnTo>
                    <a:pt x="507" y="37"/>
                  </a:lnTo>
                  <a:lnTo>
                    <a:pt x="501" y="40"/>
                  </a:lnTo>
                  <a:lnTo>
                    <a:pt x="494" y="46"/>
                  </a:lnTo>
                  <a:lnTo>
                    <a:pt x="488" y="52"/>
                  </a:lnTo>
                  <a:lnTo>
                    <a:pt x="480" y="57"/>
                  </a:lnTo>
                  <a:lnTo>
                    <a:pt x="471" y="63"/>
                  </a:lnTo>
                  <a:lnTo>
                    <a:pt x="463" y="69"/>
                  </a:lnTo>
                  <a:lnTo>
                    <a:pt x="456" y="75"/>
                  </a:lnTo>
                  <a:lnTo>
                    <a:pt x="446" y="80"/>
                  </a:lnTo>
                  <a:lnTo>
                    <a:pt x="437" y="86"/>
                  </a:lnTo>
                  <a:lnTo>
                    <a:pt x="427" y="92"/>
                  </a:lnTo>
                  <a:lnTo>
                    <a:pt x="418" y="97"/>
                  </a:lnTo>
                  <a:lnTo>
                    <a:pt x="412" y="99"/>
                  </a:lnTo>
                  <a:lnTo>
                    <a:pt x="406" y="103"/>
                  </a:lnTo>
                  <a:lnTo>
                    <a:pt x="401" y="105"/>
                  </a:lnTo>
                  <a:lnTo>
                    <a:pt x="397" y="109"/>
                  </a:lnTo>
                  <a:lnTo>
                    <a:pt x="391" y="109"/>
                  </a:lnTo>
                  <a:lnTo>
                    <a:pt x="385" y="113"/>
                  </a:lnTo>
                  <a:lnTo>
                    <a:pt x="380" y="114"/>
                  </a:lnTo>
                  <a:lnTo>
                    <a:pt x="376" y="118"/>
                  </a:lnTo>
                  <a:lnTo>
                    <a:pt x="370" y="120"/>
                  </a:lnTo>
                  <a:lnTo>
                    <a:pt x="364" y="122"/>
                  </a:lnTo>
                  <a:lnTo>
                    <a:pt x="359" y="124"/>
                  </a:lnTo>
                  <a:lnTo>
                    <a:pt x="353" y="128"/>
                  </a:lnTo>
                  <a:lnTo>
                    <a:pt x="347" y="130"/>
                  </a:lnTo>
                  <a:lnTo>
                    <a:pt x="342" y="132"/>
                  </a:lnTo>
                  <a:lnTo>
                    <a:pt x="336" y="133"/>
                  </a:lnTo>
                  <a:lnTo>
                    <a:pt x="330" y="137"/>
                  </a:lnTo>
                  <a:lnTo>
                    <a:pt x="325" y="137"/>
                  </a:lnTo>
                  <a:lnTo>
                    <a:pt x="319" y="139"/>
                  </a:lnTo>
                  <a:lnTo>
                    <a:pt x="311" y="141"/>
                  </a:lnTo>
                  <a:lnTo>
                    <a:pt x="306" y="145"/>
                  </a:lnTo>
                  <a:lnTo>
                    <a:pt x="300" y="145"/>
                  </a:lnTo>
                  <a:lnTo>
                    <a:pt x="294" y="147"/>
                  </a:lnTo>
                  <a:lnTo>
                    <a:pt x="288" y="149"/>
                  </a:lnTo>
                  <a:lnTo>
                    <a:pt x="283" y="152"/>
                  </a:lnTo>
                  <a:lnTo>
                    <a:pt x="277" y="152"/>
                  </a:lnTo>
                  <a:lnTo>
                    <a:pt x="271" y="154"/>
                  </a:lnTo>
                  <a:lnTo>
                    <a:pt x="266" y="156"/>
                  </a:lnTo>
                  <a:lnTo>
                    <a:pt x="260" y="158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3" y="168"/>
                  </a:lnTo>
                  <a:lnTo>
                    <a:pt x="228" y="170"/>
                  </a:lnTo>
                  <a:lnTo>
                    <a:pt x="222" y="170"/>
                  </a:lnTo>
                  <a:lnTo>
                    <a:pt x="216" y="173"/>
                  </a:lnTo>
                  <a:lnTo>
                    <a:pt x="205" y="175"/>
                  </a:lnTo>
                  <a:lnTo>
                    <a:pt x="197" y="179"/>
                  </a:lnTo>
                  <a:lnTo>
                    <a:pt x="186" y="183"/>
                  </a:lnTo>
                  <a:lnTo>
                    <a:pt x="176" y="185"/>
                  </a:lnTo>
                  <a:lnTo>
                    <a:pt x="169" y="189"/>
                  </a:lnTo>
                  <a:lnTo>
                    <a:pt x="161" y="191"/>
                  </a:lnTo>
                  <a:lnTo>
                    <a:pt x="153" y="192"/>
                  </a:lnTo>
                  <a:lnTo>
                    <a:pt x="144" y="194"/>
                  </a:lnTo>
                  <a:lnTo>
                    <a:pt x="136" y="196"/>
                  </a:lnTo>
                  <a:lnTo>
                    <a:pt x="131" y="198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2" y="204"/>
                  </a:lnTo>
                  <a:lnTo>
                    <a:pt x="108" y="206"/>
                  </a:lnTo>
                  <a:lnTo>
                    <a:pt x="98" y="208"/>
                  </a:lnTo>
                  <a:lnTo>
                    <a:pt x="93" y="211"/>
                  </a:lnTo>
                  <a:lnTo>
                    <a:pt x="89" y="211"/>
                  </a:lnTo>
                  <a:lnTo>
                    <a:pt x="89" y="213"/>
                  </a:lnTo>
                  <a:lnTo>
                    <a:pt x="49" y="516"/>
                  </a:lnTo>
                  <a:lnTo>
                    <a:pt x="0" y="690"/>
                  </a:lnTo>
                  <a:lnTo>
                    <a:pt x="1" y="692"/>
                  </a:lnTo>
                  <a:lnTo>
                    <a:pt x="5" y="694"/>
                  </a:lnTo>
                  <a:lnTo>
                    <a:pt x="13" y="698"/>
                  </a:lnTo>
                  <a:lnTo>
                    <a:pt x="19" y="702"/>
                  </a:lnTo>
                  <a:lnTo>
                    <a:pt x="26" y="706"/>
                  </a:lnTo>
                  <a:lnTo>
                    <a:pt x="32" y="708"/>
                  </a:lnTo>
                  <a:lnTo>
                    <a:pt x="38" y="711"/>
                  </a:lnTo>
                  <a:lnTo>
                    <a:pt x="43" y="713"/>
                  </a:lnTo>
                  <a:lnTo>
                    <a:pt x="49" y="717"/>
                  </a:lnTo>
                  <a:lnTo>
                    <a:pt x="55" y="719"/>
                  </a:lnTo>
                  <a:lnTo>
                    <a:pt x="60" y="723"/>
                  </a:lnTo>
                  <a:lnTo>
                    <a:pt x="66" y="725"/>
                  </a:lnTo>
                  <a:lnTo>
                    <a:pt x="72" y="728"/>
                  </a:lnTo>
                  <a:lnTo>
                    <a:pt x="77" y="730"/>
                  </a:lnTo>
                  <a:lnTo>
                    <a:pt x="85" y="734"/>
                  </a:lnTo>
                  <a:lnTo>
                    <a:pt x="93" y="736"/>
                  </a:lnTo>
                  <a:lnTo>
                    <a:pt x="98" y="740"/>
                  </a:lnTo>
                  <a:lnTo>
                    <a:pt x="106" y="742"/>
                  </a:lnTo>
                  <a:lnTo>
                    <a:pt x="114" y="746"/>
                  </a:lnTo>
                  <a:lnTo>
                    <a:pt x="121" y="748"/>
                  </a:lnTo>
                  <a:lnTo>
                    <a:pt x="129" y="751"/>
                  </a:lnTo>
                  <a:lnTo>
                    <a:pt x="136" y="753"/>
                  </a:lnTo>
                  <a:lnTo>
                    <a:pt x="144" y="757"/>
                  </a:lnTo>
                  <a:lnTo>
                    <a:pt x="152" y="759"/>
                  </a:lnTo>
                  <a:lnTo>
                    <a:pt x="159" y="763"/>
                  </a:lnTo>
                  <a:lnTo>
                    <a:pt x="167" y="763"/>
                  </a:lnTo>
                  <a:lnTo>
                    <a:pt x="174" y="767"/>
                  </a:lnTo>
                  <a:lnTo>
                    <a:pt x="182" y="767"/>
                  </a:lnTo>
                  <a:lnTo>
                    <a:pt x="190" y="770"/>
                  </a:lnTo>
                  <a:lnTo>
                    <a:pt x="199" y="770"/>
                  </a:lnTo>
                  <a:lnTo>
                    <a:pt x="207" y="772"/>
                  </a:lnTo>
                  <a:lnTo>
                    <a:pt x="216" y="774"/>
                  </a:lnTo>
                  <a:lnTo>
                    <a:pt x="226" y="776"/>
                  </a:lnTo>
                  <a:lnTo>
                    <a:pt x="233" y="776"/>
                  </a:lnTo>
                  <a:lnTo>
                    <a:pt x="243" y="776"/>
                  </a:lnTo>
                  <a:lnTo>
                    <a:pt x="250" y="778"/>
                  </a:lnTo>
                  <a:lnTo>
                    <a:pt x="258" y="778"/>
                  </a:lnTo>
                  <a:lnTo>
                    <a:pt x="266" y="778"/>
                  </a:lnTo>
                  <a:lnTo>
                    <a:pt x="275" y="780"/>
                  </a:lnTo>
                  <a:lnTo>
                    <a:pt x="283" y="780"/>
                  </a:lnTo>
                  <a:lnTo>
                    <a:pt x="292" y="780"/>
                  </a:lnTo>
                  <a:lnTo>
                    <a:pt x="298" y="780"/>
                  </a:lnTo>
                  <a:lnTo>
                    <a:pt x="306" y="780"/>
                  </a:lnTo>
                  <a:lnTo>
                    <a:pt x="313" y="780"/>
                  </a:lnTo>
                  <a:lnTo>
                    <a:pt x="321" y="780"/>
                  </a:lnTo>
                  <a:lnTo>
                    <a:pt x="325" y="780"/>
                  </a:lnTo>
                  <a:lnTo>
                    <a:pt x="332" y="780"/>
                  </a:lnTo>
                  <a:lnTo>
                    <a:pt x="338" y="780"/>
                  </a:lnTo>
                  <a:lnTo>
                    <a:pt x="344" y="780"/>
                  </a:lnTo>
                  <a:lnTo>
                    <a:pt x="351" y="780"/>
                  </a:lnTo>
                  <a:lnTo>
                    <a:pt x="357" y="780"/>
                  </a:lnTo>
                  <a:lnTo>
                    <a:pt x="363" y="780"/>
                  </a:lnTo>
                  <a:lnTo>
                    <a:pt x="364" y="780"/>
                  </a:lnTo>
                  <a:lnTo>
                    <a:pt x="650" y="405"/>
                  </a:lnTo>
                  <a:lnTo>
                    <a:pt x="712" y="32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9" name="Freeform 91"/>
            <p:cNvSpPr>
              <a:spLocks/>
            </p:cNvSpPr>
            <p:nvPr/>
          </p:nvSpPr>
          <p:spPr bwMode="auto">
            <a:xfrm>
              <a:off x="3323" y="2032"/>
              <a:ext cx="26" cy="179"/>
            </a:xfrm>
            <a:custGeom>
              <a:avLst/>
              <a:gdLst>
                <a:gd name="T0" fmla="*/ 1 w 51"/>
                <a:gd name="T1" fmla="*/ 1 h 358"/>
                <a:gd name="T2" fmla="*/ 1 w 51"/>
                <a:gd name="T3" fmla="*/ 1 h 358"/>
                <a:gd name="T4" fmla="*/ 1 w 51"/>
                <a:gd name="T5" fmla="*/ 1 h 358"/>
                <a:gd name="T6" fmla="*/ 1 w 51"/>
                <a:gd name="T7" fmla="*/ 1 h 358"/>
                <a:gd name="T8" fmla="*/ 0 w 51"/>
                <a:gd name="T9" fmla="*/ 1 h 358"/>
                <a:gd name="T10" fmla="*/ 0 w 51"/>
                <a:gd name="T11" fmla="*/ 1 h 358"/>
                <a:gd name="T12" fmla="*/ 1 w 51"/>
                <a:gd name="T13" fmla="*/ 1 h 358"/>
                <a:gd name="T14" fmla="*/ 1 w 51"/>
                <a:gd name="T15" fmla="*/ 1 h 358"/>
                <a:gd name="T16" fmla="*/ 1 w 51"/>
                <a:gd name="T17" fmla="*/ 1 h 358"/>
                <a:gd name="T18" fmla="*/ 1 w 51"/>
                <a:gd name="T19" fmla="*/ 1 h 358"/>
                <a:gd name="T20" fmla="*/ 1 w 51"/>
                <a:gd name="T21" fmla="*/ 1 h 358"/>
                <a:gd name="T22" fmla="*/ 1 w 51"/>
                <a:gd name="T23" fmla="*/ 1 h 358"/>
                <a:gd name="T24" fmla="*/ 1 w 51"/>
                <a:gd name="T25" fmla="*/ 1 h 358"/>
                <a:gd name="T26" fmla="*/ 1 w 51"/>
                <a:gd name="T27" fmla="*/ 1 h 358"/>
                <a:gd name="T28" fmla="*/ 1 w 51"/>
                <a:gd name="T29" fmla="*/ 1 h 358"/>
                <a:gd name="T30" fmla="*/ 1 w 51"/>
                <a:gd name="T31" fmla="*/ 1 h 358"/>
                <a:gd name="T32" fmla="*/ 1 w 51"/>
                <a:gd name="T33" fmla="*/ 1 h 358"/>
                <a:gd name="T34" fmla="*/ 1 w 51"/>
                <a:gd name="T35" fmla="*/ 1 h 358"/>
                <a:gd name="T36" fmla="*/ 1 w 51"/>
                <a:gd name="T37" fmla="*/ 1 h 358"/>
                <a:gd name="T38" fmla="*/ 1 w 51"/>
                <a:gd name="T39" fmla="*/ 1 h 358"/>
                <a:gd name="T40" fmla="*/ 1 w 51"/>
                <a:gd name="T41" fmla="*/ 1 h 358"/>
                <a:gd name="T42" fmla="*/ 1 w 51"/>
                <a:gd name="T43" fmla="*/ 1 h 358"/>
                <a:gd name="T44" fmla="*/ 1 w 51"/>
                <a:gd name="T45" fmla="*/ 1 h 358"/>
                <a:gd name="T46" fmla="*/ 1 w 51"/>
                <a:gd name="T47" fmla="*/ 1 h 358"/>
                <a:gd name="T48" fmla="*/ 1 w 51"/>
                <a:gd name="T49" fmla="*/ 1 h 358"/>
                <a:gd name="T50" fmla="*/ 1 w 51"/>
                <a:gd name="T51" fmla="*/ 1 h 358"/>
                <a:gd name="T52" fmla="*/ 1 w 51"/>
                <a:gd name="T53" fmla="*/ 1 h 358"/>
                <a:gd name="T54" fmla="*/ 1 w 51"/>
                <a:gd name="T55" fmla="*/ 1 h 358"/>
                <a:gd name="T56" fmla="*/ 1 w 51"/>
                <a:gd name="T57" fmla="*/ 1 h 358"/>
                <a:gd name="T58" fmla="*/ 1 w 51"/>
                <a:gd name="T59" fmla="*/ 1 h 358"/>
                <a:gd name="T60" fmla="*/ 1 w 51"/>
                <a:gd name="T61" fmla="*/ 1 h 358"/>
                <a:gd name="T62" fmla="*/ 1 w 51"/>
                <a:gd name="T63" fmla="*/ 1 h 358"/>
                <a:gd name="T64" fmla="*/ 1 w 51"/>
                <a:gd name="T65" fmla="*/ 1 h 358"/>
                <a:gd name="T66" fmla="*/ 1 w 51"/>
                <a:gd name="T67" fmla="*/ 1 h 358"/>
                <a:gd name="T68" fmla="*/ 1 w 51"/>
                <a:gd name="T69" fmla="*/ 1 h 358"/>
                <a:gd name="T70" fmla="*/ 1 w 51"/>
                <a:gd name="T71" fmla="*/ 1 h 358"/>
                <a:gd name="T72" fmla="*/ 1 w 51"/>
                <a:gd name="T73" fmla="*/ 1 h 358"/>
                <a:gd name="T74" fmla="*/ 1 w 51"/>
                <a:gd name="T75" fmla="*/ 1 h 358"/>
                <a:gd name="T76" fmla="*/ 1 w 51"/>
                <a:gd name="T77" fmla="*/ 1 h 358"/>
                <a:gd name="T78" fmla="*/ 1 w 51"/>
                <a:gd name="T79" fmla="*/ 1 h 358"/>
                <a:gd name="T80" fmla="*/ 1 w 51"/>
                <a:gd name="T81" fmla="*/ 1 h 358"/>
                <a:gd name="T82" fmla="*/ 1 w 51"/>
                <a:gd name="T83" fmla="*/ 1 h 358"/>
                <a:gd name="T84" fmla="*/ 1 w 51"/>
                <a:gd name="T85" fmla="*/ 1 h 358"/>
                <a:gd name="T86" fmla="*/ 1 w 51"/>
                <a:gd name="T87" fmla="*/ 1 h 358"/>
                <a:gd name="T88" fmla="*/ 1 w 51"/>
                <a:gd name="T89" fmla="*/ 1 h 358"/>
                <a:gd name="T90" fmla="*/ 1 w 51"/>
                <a:gd name="T91" fmla="*/ 1 h 358"/>
                <a:gd name="T92" fmla="*/ 1 w 51"/>
                <a:gd name="T93" fmla="*/ 1 h 358"/>
                <a:gd name="T94" fmla="*/ 1 w 51"/>
                <a:gd name="T95" fmla="*/ 1 h 358"/>
                <a:gd name="T96" fmla="*/ 1 w 51"/>
                <a:gd name="T97" fmla="*/ 1 h 358"/>
                <a:gd name="T98" fmla="*/ 1 w 51"/>
                <a:gd name="T99" fmla="*/ 1 h 358"/>
                <a:gd name="T100" fmla="*/ 1 w 51"/>
                <a:gd name="T101" fmla="*/ 1 h 358"/>
                <a:gd name="T102" fmla="*/ 1 w 51"/>
                <a:gd name="T103" fmla="*/ 1 h 358"/>
                <a:gd name="T104" fmla="*/ 1 w 51"/>
                <a:gd name="T105" fmla="*/ 1 h 358"/>
                <a:gd name="T106" fmla="*/ 1 w 51"/>
                <a:gd name="T107" fmla="*/ 1 h 358"/>
                <a:gd name="T108" fmla="*/ 1 w 51"/>
                <a:gd name="T109" fmla="*/ 1 h 358"/>
                <a:gd name="T110" fmla="*/ 1 w 51"/>
                <a:gd name="T111" fmla="*/ 1 h 358"/>
                <a:gd name="T112" fmla="*/ 1 w 51"/>
                <a:gd name="T113" fmla="*/ 0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"/>
                <a:gd name="T172" fmla="*/ 0 h 358"/>
                <a:gd name="T173" fmla="*/ 51 w 51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" h="358">
                  <a:moveTo>
                    <a:pt x="26" y="0"/>
                  </a:moveTo>
                  <a:lnTo>
                    <a:pt x="17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5" y="31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5" y="133"/>
                  </a:lnTo>
                  <a:lnTo>
                    <a:pt x="5" y="141"/>
                  </a:lnTo>
                  <a:lnTo>
                    <a:pt x="7" y="149"/>
                  </a:lnTo>
                  <a:lnTo>
                    <a:pt x="7" y="156"/>
                  </a:lnTo>
                  <a:lnTo>
                    <a:pt x="9" y="164"/>
                  </a:lnTo>
                  <a:lnTo>
                    <a:pt x="9" y="171"/>
                  </a:lnTo>
                  <a:lnTo>
                    <a:pt x="9" y="179"/>
                  </a:lnTo>
                  <a:lnTo>
                    <a:pt x="9" y="187"/>
                  </a:lnTo>
                  <a:lnTo>
                    <a:pt x="11" y="194"/>
                  </a:lnTo>
                  <a:lnTo>
                    <a:pt x="9" y="200"/>
                  </a:lnTo>
                  <a:lnTo>
                    <a:pt x="9" y="208"/>
                  </a:lnTo>
                  <a:lnTo>
                    <a:pt x="9" y="215"/>
                  </a:lnTo>
                  <a:lnTo>
                    <a:pt x="9" y="223"/>
                  </a:lnTo>
                  <a:lnTo>
                    <a:pt x="9" y="227"/>
                  </a:lnTo>
                  <a:lnTo>
                    <a:pt x="9" y="230"/>
                  </a:lnTo>
                  <a:lnTo>
                    <a:pt x="9" y="238"/>
                  </a:lnTo>
                  <a:lnTo>
                    <a:pt x="9" y="246"/>
                  </a:lnTo>
                  <a:lnTo>
                    <a:pt x="7" y="255"/>
                  </a:lnTo>
                  <a:lnTo>
                    <a:pt x="7" y="263"/>
                  </a:lnTo>
                  <a:lnTo>
                    <a:pt x="7" y="272"/>
                  </a:lnTo>
                  <a:lnTo>
                    <a:pt x="7" y="284"/>
                  </a:lnTo>
                  <a:lnTo>
                    <a:pt x="5" y="291"/>
                  </a:lnTo>
                  <a:lnTo>
                    <a:pt x="5" y="301"/>
                  </a:lnTo>
                  <a:lnTo>
                    <a:pt x="4" y="310"/>
                  </a:lnTo>
                  <a:lnTo>
                    <a:pt x="4" y="318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2" y="339"/>
                  </a:lnTo>
                  <a:lnTo>
                    <a:pt x="2" y="344"/>
                  </a:lnTo>
                  <a:lnTo>
                    <a:pt x="9" y="348"/>
                  </a:lnTo>
                  <a:lnTo>
                    <a:pt x="19" y="350"/>
                  </a:lnTo>
                  <a:lnTo>
                    <a:pt x="26" y="354"/>
                  </a:lnTo>
                  <a:lnTo>
                    <a:pt x="36" y="358"/>
                  </a:lnTo>
                  <a:lnTo>
                    <a:pt x="36" y="352"/>
                  </a:lnTo>
                  <a:lnTo>
                    <a:pt x="38" y="346"/>
                  </a:lnTo>
                  <a:lnTo>
                    <a:pt x="38" y="341"/>
                  </a:lnTo>
                  <a:lnTo>
                    <a:pt x="38" y="335"/>
                  </a:lnTo>
                  <a:lnTo>
                    <a:pt x="38" y="329"/>
                  </a:lnTo>
                  <a:lnTo>
                    <a:pt x="40" y="323"/>
                  </a:lnTo>
                  <a:lnTo>
                    <a:pt x="40" y="318"/>
                  </a:lnTo>
                  <a:lnTo>
                    <a:pt x="42" y="314"/>
                  </a:lnTo>
                  <a:lnTo>
                    <a:pt x="42" y="308"/>
                  </a:lnTo>
                  <a:lnTo>
                    <a:pt x="42" y="303"/>
                  </a:lnTo>
                  <a:lnTo>
                    <a:pt x="43" y="297"/>
                  </a:lnTo>
                  <a:lnTo>
                    <a:pt x="43" y="291"/>
                  </a:lnTo>
                  <a:lnTo>
                    <a:pt x="43" y="285"/>
                  </a:lnTo>
                  <a:lnTo>
                    <a:pt x="45" y="280"/>
                  </a:lnTo>
                  <a:lnTo>
                    <a:pt x="45" y="274"/>
                  </a:lnTo>
                  <a:lnTo>
                    <a:pt x="47" y="268"/>
                  </a:lnTo>
                  <a:lnTo>
                    <a:pt x="47" y="261"/>
                  </a:lnTo>
                  <a:lnTo>
                    <a:pt x="47" y="255"/>
                  </a:lnTo>
                  <a:lnTo>
                    <a:pt x="47" y="249"/>
                  </a:lnTo>
                  <a:lnTo>
                    <a:pt x="47" y="244"/>
                  </a:lnTo>
                  <a:lnTo>
                    <a:pt x="47" y="238"/>
                  </a:lnTo>
                  <a:lnTo>
                    <a:pt x="49" y="232"/>
                  </a:lnTo>
                  <a:lnTo>
                    <a:pt x="49" y="227"/>
                  </a:lnTo>
                  <a:lnTo>
                    <a:pt x="49" y="221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4"/>
                  </a:lnTo>
                  <a:lnTo>
                    <a:pt x="51" y="198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51" y="181"/>
                  </a:lnTo>
                  <a:lnTo>
                    <a:pt x="51" y="175"/>
                  </a:lnTo>
                  <a:lnTo>
                    <a:pt x="51" y="170"/>
                  </a:lnTo>
                  <a:lnTo>
                    <a:pt x="51" y="164"/>
                  </a:lnTo>
                  <a:lnTo>
                    <a:pt x="51" y="158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1"/>
                  </a:lnTo>
                  <a:lnTo>
                    <a:pt x="49" y="135"/>
                  </a:lnTo>
                  <a:lnTo>
                    <a:pt x="49" y="130"/>
                  </a:lnTo>
                  <a:lnTo>
                    <a:pt x="49" y="124"/>
                  </a:lnTo>
                  <a:lnTo>
                    <a:pt x="49" y="118"/>
                  </a:lnTo>
                  <a:lnTo>
                    <a:pt x="47" y="112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5" y="84"/>
                  </a:lnTo>
                  <a:lnTo>
                    <a:pt x="43" y="78"/>
                  </a:lnTo>
                  <a:lnTo>
                    <a:pt x="43" y="73"/>
                  </a:lnTo>
                  <a:lnTo>
                    <a:pt x="42" y="69"/>
                  </a:lnTo>
                  <a:lnTo>
                    <a:pt x="42" y="63"/>
                  </a:lnTo>
                  <a:lnTo>
                    <a:pt x="40" y="57"/>
                  </a:lnTo>
                  <a:lnTo>
                    <a:pt x="40" y="52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2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0" name="Freeform 92"/>
            <p:cNvSpPr>
              <a:spLocks/>
            </p:cNvSpPr>
            <p:nvPr/>
          </p:nvSpPr>
          <p:spPr bwMode="auto">
            <a:xfrm>
              <a:off x="2428" y="1688"/>
              <a:ext cx="164" cy="262"/>
            </a:xfrm>
            <a:custGeom>
              <a:avLst/>
              <a:gdLst>
                <a:gd name="T0" fmla="*/ 0 w 329"/>
                <a:gd name="T1" fmla="*/ 0 h 525"/>
                <a:gd name="T2" fmla="*/ 0 w 329"/>
                <a:gd name="T3" fmla="*/ 0 h 525"/>
                <a:gd name="T4" fmla="*/ 0 w 329"/>
                <a:gd name="T5" fmla="*/ 0 h 525"/>
                <a:gd name="T6" fmla="*/ 0 w 329"/>
                <a:gd name="T7" fmla="*/ 0 h 525"/>
                <a:gd name="T8" fmla="*/ 0 w 329"/>
                <a:gd name="T9" fmla="*/ 0 h 525"/>
                <a:gd name="T10" fmla="*/ 0 w 329"/>
                <a:gd name="T11" fmla="*/ 0 h 525"/>
                <a:gd name="T12" fmla="*/ 0 w 329"/>
                <a:gd name="T13" fmla="*/ 0 h 525"/>
                <a:gd name="T14" fmla="*/ 0 w 329"/>
                <a:gd name="T15" fmla="*/ 0 h 525"/>
                <a:gd name="T16" fmla="*/ 0 w 329"/>
                <a:gd name="T17" fmla="*/ 0 h 525"/>
                <a:gd name="T18" fmla="*/ 0 w 329"/>
                <a:gd name="T19" fmla="*/ 0 h 525"/>
                <a:gd name="T20" fmla="*/ 0 w 329"/>
                <a:gd name="T21" fmla="*/ 0 h 525"/>
                <a:gd name="T22" fmla="*/ 0 w 329"/>
                <a:gd name="T23" fmla="*/ 0 h 525"/>
                <a:gd name="T24" fmla="*/ 0 w 329"/>
                <a:gd name="T25" fmla="*/ 0 h 525"/>
                <a:gd name="T26" fmla="*/ 0 w 329"/>
                <a:gd name="T27" fmla="*/ 0 h 525"/>
                <a:gd name="T28" fmla="*/ 0 w 329"/>
                <a:gd name="T29" fmla="*/ 0 h 525"/>
                <a:gd name="T30" fmla="*/ 0 w 329"/>
                <a:gd name="T31" fmla="*/ 0 h 525"/>
                <a:gd name="T32" fmla="*/ 0 w 329"/>
                <a:gd name="T33" fmla="*/ 0 h 525"/>
                <a:gd name="T34" fmla="*/ 0 w 329"/>
                <a:gd name="T35" fmla="*/ 0 h 525"/>
                <a:gd name="T36" fmla="*/ 0 w 329"/>
                <a:gd name="T37" fmla="*/ 0 h 525"/>
                <a:gd name="T38" fmla="*/ 0 w 329"/>
                <a:gd name="T39" fmla="*/ 0 h 525"/>
                <a:gd name="T40" fmla="*/ 0 w 329"/>
                <a:gd name="T41" fmla="*/ 0 h 525"/>
                <a:gd name="T42" fmla="*/ 0 w 329"/>
                <a:gd name="T43" fmla="*/ 0 h 525"/>
                <a:gd name="T44" fmla="*/ 0 w 329"/>
                <a:gd name="T45" fmla="*/ 0 h 525"/>
                <a:gd name="T46" fmla="*/ 0 w 329"/>
                <a:gd name="T47" fmla="*/ 0 h 525"/>
                <a:gd name="T48" fmla="*/ 0 w 329"/>
                <a:gd name="T49" fmla="*/ 0 h 525"/>
                <a:gd name="T50" fmla="*/ 0 w 329"/>
                <a:gd name="T51" fmla="*/ 0 h 525"/>
                <a:gd name="T52" fmla="*/ 0 w 329"/>
                <a:gd name="T53" fmla="*/ 0 h 525"/>
                <a:gd name="T54" fmla="*/ 0 w 329"/>
                <a:gd name="T55" fmla="*/ 0 h 525"/>
                <a:gd name="T56" fmla="*/ 0 w 329"/>
                <a:gd name="T57" fmla="*/ 0 h 525"/>
                <a:gd name="T58" fmla="*/ 0 w 329"/>
                <a:gd name="T59" fmla="*/ 0 h 525"/>
                <a:gd name="T60" fmla="*/ 0 w 329"/>
                <a:gd name="T61" fmla="*/ 0 h 525"/>
                <a:gd name="T62" fmla="*/ 0 w 329"/>
                <a:gd name="T63" fmla="*/ 0 h 525"/>
                <a:gd name="T64" fmla="*/ 0 w 329"/>
                <a:gd name="T65" fmla="*/ 0 h 525"/>
                <a:gd name="T66" fmla="*/ 0 w 329"/>
                <a:gd name="T67" fmla="*/ 0 h 525"/>
                <a:gd name="T68" fmla="*/ 0 w 329"/>
                <a:gd name="T69" fmla="*/ 0 h 525"/>
                <a:gd name="T70" fmla="*/ 0 w 329"/>
                <a:gd name="T71" fmla="*/ 0 h 525"/>
                <a:gd name="T72" fmla="*/ 0 w 329"/>
                <a:gd name="T73" fmla="*/ 0 h 525"/>
                <a:gd name="T74" fmla="*/ 0 w 329"/>
                <a:gd name="T75" fmla="*/ 0 h 525"/>
                <a:gd name="T76" fmla="*/ 0 w 329"/>
                <a:gd name="T77" fmla="*/ 0 h 525"/>
                <a:gd name="T78" fmla="*/ 0 w 329"/>
                <a:gd name="T79" fmla="*/ 0 h 525"/>
                <a:gd name="T80" fmla="*/ 0 w 329"/>
                <a:gd name="T81" fmla="*/ 0 h 525"/>
                <a:gd name="T82" fmla="*/ 0 w 329"/>
                <a:gd name="T83" fmla="*/ 0 h 525"/>
                <a:gd name="T84" fmla="*/ 0 w 329"/>
                <a:gd name="T85" fmla="*/ 0 h 525"/>
                <a:gd name="T86" fmla="*/ 0 w 329"/>
                <a:gd name="T87" fmla="*/ 0 h 525"/>
                <a:gd name="T88" fmla="*/ 0 w 329"/>
                <a:gd name="T89" fmla="*/ 0 h 525"/>
                <a:gd name="T90" fmla="*/ 0 w 329"/>
                <a:gd name="T91" fmla="*/ 0 h 525"/>
                <a:gd name="T92" fmla="*/ 0 w 329"/>
                <a:gd name="T93" fmla="*/ 0 h 525"/>
                <a:gd name="T94" fmla="*/ 0 w 329"/>
                <a:gd name="T95" fmla="*/ 0 h 525"/>
                <a:gd name="T96" fmla="*/ 0 w 329"/>
                <a:gd name="T97" fmla="*/ 0 h 525"/>
                <a:gd name="T98" fmla="*/ 0 w 329"/>
                <a:gd name="T99" fmla="*/ 0 h 525"/>
                <a:gd name="T100" fmla="*/ 0 w 329"/>
                <a:gd name="T101" fmla="*/ 0 h 525"/>
                <a:gd name="T102" fmla="*/ 0 w 329"/>
                <a:gd name="T103" fmla="*/ 0 h 525"/>
                <a:gd name="T104" fmla="*/ 0 w 329"/>
                <a:gd name="T105" fmla="*/ 0 h 525"/>
                <a:gd name="T106" fmla="*/ 0 w 329"/>
                <a:gd name="T107" fmla="*/ 0 h 525"/>
                <a:gd name="T108" fmla="*/ 0 w 329"/>
                <a:gd name="T109" fmla="*/ 0 h 525"/>
                <a:gd name="T110" fmla="*/ 0 w 329"/>
                <a:gd name="T111" fmla="*/ 0 h 5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525"/>
                <a:gd name="T170" fmla="*/ 329 w 329"/>
                <a:gd name="T171" fmla="*/ 525 h 5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525">
                  <a:moveTo>
                    <a:pt x="251" y="0"/>
                  </a:moveTo>
                  <a:lnTo>
                    <a:pt x="244" y="2"/>
                  </a:lnTo>
                  <a:lnTo>
                    <a:pt x="234" y="4"/>
                  </a:lnTo>
                  <a:lnTo>
                    <a:pt x="225" y="10"/>
                  </a:lnTo>
                  <a:lnTo>
                    <a:pt x="215" y="15"/>
                  </a:lnTo>
                  <a:lnTo>
                    <a:pt x="206" y="21"/>
                  </a:lnTo>
                  <a:lnTo>
                    <a:pt x="196" y="29"/>
                  </a:lnTo>
                  <a:lnTo>
                    <a:pt x="186" y="36"/>
                  </a:lnTo>
                  <a:lnTo>
                    <a:pt x="177" y="46"/>
                  </a:lnTo>
                  <a:lnTo>
                    <a:pt x="171" y="50"/>
                  </a:lnTo>
                  <a:lnTo>
                    <a:pt x="167" y="55"/>
                  </a:lnTo>
                  <a:lnTo>
                    <a:pt x="164" y="61"/>
                  </a:lnTo>
                  <a:lnTo>
                    <a:pt x="158" y="67"/>
                  </a:lnTo>
                  <a:lnTo>
                    <a:pt x="152" y="72"/>
                  </a:lnTo>
                  <a:lnTo>
                    <a:pt x="148" y="76"/>
                  </a:lnTo>
                  <a:lnTo>
                    <a:pt x="143" y="82"/>
                  </a:lnTo>
                  <a:lnTo>
                    <a:pt x="139" y="90"/>
                  </a:lnTo>
                  <a:lnTo>
                    <a:pt x="133" y="95"/>
                  </a:lnTo>
                  <a:lnTo>
                    <a:pt x="129" y="101"/>
                  </a:lnTo>
                  <a:lnTo>
                    <a:pt x="124" y="107"/>
                  </a:lnTo>
                  <a:lnTo>
                    <a:pt x="120" y="114"/>
                  </a:lnTo>
                  <a:lnTo>
                    <a:pt x="116" y="120"/>
                  </a:lnTo>
                  <a:lnTo>
                    <a:pt x="112" y="128"/>
                  </a:lnTo>
                  <a:lnTo>
                    <a:pt x="107" y="135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5" y="156"/>
                  </a:lnTo>
                  <a:lnTo>
                    <a:pt x="90" y="162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78" y="185"/>
                  </a:lnTo>
                  <a:lnTo>
                    <a:pt x="72" y="192"/>
                  </a:lnTo>
                  <a:lnTo>
                    <a:pt x="71" y="200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3"/>
                  </a:lnTo>
                  <a:lnTo>
                    <a:pt x="55" y="232"/>
                  </a:lnTo>
                  <a:lnTo>
                    <a:pt x="52" y="240"/>
                  </a:lnTo>
                  <a:lnTo>
                    <a:pt x="48" y="247"/>
                  </a:lnTo>
                  <a:lnTo>
                    <a:pt x="44" y="253"/>
                  </a:lnTo>
                  <a:lnTo>
                    <a:pt x="42" y="262"/>
                  </a:lnTo>
                  <a:lnTo>
                    <a:pt x="38" y="270"/>
                  </a:lnTo>
                  <a:lnTo>
                    <a:pt x="34" y="278"/>
                  </a:lnTo>
                  <a:lnTo>
                    <a:pt x="33" y="285"/>
                  </a:lnTo>
                  <a:lnTo>
                    <a:pt x="29" y="293"/>
                  </a:lnTo>
                  <a:lnTo>
                    <a:pt x="27" y="301"/>
                  </a:lnTo>
                  <a:lnTo>
                    <a:pt x="23" y="308"/>
                  </a:lnTo>
                  <a:lnTo>
                    <a:pt x="21" y="316"/>
                  </a:lnTo>
                  <a:lnTo>
                    <a:pt x="19" y="323"/>
                  </a:lnTo>
                  <a:lnTo>
                    <a:pt x="15" y="329"/>
                  </a:lnTo>
                  <a:lnTo>
                    <a:pt x="14" y="339"/>
                  </a:lnTo>
                  <a:lnTo>
                    <a:pt x="14" y="344"/>
                  </a:lnTo>
                  <a:lnTo>
                    <a:pt x="12" y="354"/>
                  </a:lnTo>
                  <a:lnTo>
                    <a:pt x="8" y="359"/>
                  </a:lnTo>
                  <a:lnTo>
                    <a:pt x="8" y="367"/>
                  </a:lnTo>
                  <a:lnTo>
                    <a:pt x="6" y="375"/>
                  </a:lnTo>
                  <a:lnTo>
                    <a:pt x="6" y="382"/>
                  </a:lnTo>
                  <a:lnTo>
                    <a:pt x="4" y="388"/>
                  </a:lnTo>
                  <a:lnTo>
                    <a:pt x="4" y="394"/>
                  </a:lnTo>
                  <a:lnTo>
                    <a:pt x="2" y="399"/>
                  </a:lnTo>
                  <a:lnTo>
                    <a:pt x="2" y="405"/>
                  </a:lnTo>
                  <a:lnTo>
                    <a:pt x="2" y="409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4"/>
                  </a:lnTo>
                  <a:lnTo>
                    <a:pt x="2" y="464"/>
                  </a:lnTo>
                  <a:lnTo>
                    <a:pt x="2" y="472"/>
                  </a:lnTo>
                  <a:lnTo>
                    <a:pt x="4" y="479"/>
                  </a:lnTo>
                  <a:lnTo>
                    <a:pt x="8" y="487"/>
                  </a:lnTo>
                  <a:lnTo>
                    <a:pt x="12" y="494"/>
                  </a:lnTo>
                  <a:lnTo>
                    <a:pt x="14" y="500"/>
                  </a:lnTo>
                  <a:lnTo>
                    <a:pt x="19" y="504"/>
                  </a:lnTo>
                  <a:lnTo>
                    <a:pt x="23" y="510"/>
                  </a:lnTo>
                  <a:lnTo>
                    <a:pt x="29" y="515"/>
                  </a:lnTo>
                  <a:lnTo>
                    <a:pt x="34" y="517"/>
                  </a:lnTo>
                  <a:lnTo>
                    <a:pt x="40" y="521"/>
                  </a:lnTo>
                  <a:lnTo>
                    <a:pt x="46" y="523"/>
                  </a:lnTo>
                  <a:lnTo>
                    <a:pt x="55" y="525"/>
                  </a:lnTo>
                  <a:lnTo>
                    <a:pt x="63" y="525"/>
                  </a:lnTo>
                  <a:lnTo>
                    <a:pt x="72" y="525"/>
                  </a:lnTo>
                  <a:lnTo>
                    <a:pt x="76" y="525"/>
                  </a:lnTo>
                  <a:lnTo>
                    <a:pt x="82" y="525"/>
                  </a:lnTo>
                  <a:lnTo>
                    <a:pt x="88" y="523"/>
                  </a:lnTo>
                  <a:lnTo>
                    <a:pt x="91" y="523"/>
                  </a:lnTo>
                  <a:lnTo>
                    <a:pt x="97" y="521"/>
                  </a:lnTo>
                  <a:lnTo>
                    <a:pt x="103" y="519"/>
                  </a:lnTo>
                  <a:lnTo>
                    <a:pt x="109" y="517"/>
                  </a:lnTo>
                  <a:lnTo>
                    <a:pt x="114" y="515"/>
                  </a:lnTo>
                  <a:lnTo>
                    <a:pt x="120" y="513"/>
                  </a:lnTo>
                  <a:lnTo>
                    <a:pt x="126" y="512"/>
                  </a:lnTo>
                  <a:lnTo>
                    <a:pt x="133" y="508"/>
                  </a:lnTo>
                  <a:lnTo>
                    <a:pt x="141" y="506"/>
                  </a:lnTo>
                  <a:lnTo>
                    <a:pt x="147" y="502"/>
                  </a:lnTo>
                  <a:lnTo>
                    <a:pt x="154" y="500"/>
                  </a:lnTo>
                  <a:lnTo>
                    <a:pt x="160" y="496"/>
                  </a:lnTo>
                  <a:lnTo>
                    <a:pt x="169" y="493"/>
                  </a:lnTo>
                  <a:lnTo>
                    <a:pt x="175" y="489"/>
                  </a:lnTo>
                  <a:lnTo>
                    <a:pt x="183" y="485"/>
                  </a:lnTo>
                  <a:lnTo>
                    <a:pt x="192" y="479"/>
                  </a:lnTo>
                  <a:lnTo>
                    <a:pt x="200" y="475"/>
                  </a:lnTo>
                  <a:lnTo>
                    <a:pt x="204" y="470"/>
                  </a:lnTo>
                  <a:lnTo>
                    <a:pt x="209" y="464"/>
                  </a:lnTo>
                  <a:lnTo>
                    <a:pt x="213" y="456"/>
                  </a:lnTo>
                  <a:lnTo>
                    <a:pt x="219" y="451"/>
                  </a:lnTo>
                  <a:lnTo>
                    <a:pt x="223" y="445"/>
                  </a:lnTo>
                  <a:lnTo>
                    <a:pt x="228" y="437"/>
                  </a:lnTo>
                  <a:lnTo>
                    <a:pt x="232" y="432"/>
                  </a:lnTo>
                  <a:lnTo>
                    <a:pt x="238" y="426"/>
                  </a:lnTo>
                  <a:lnTo>
                    <a:pt x="242" y="418"/>
                  </a:lnTo>
                  <a:lnTo>
                    <a:pt x="245" y="411"/>
                  </a:lnTo>
                  <a:lnTo>
                    <a:pt x="249" y="403"/>
                  </a:lnTo>
                  <a:lnTo>
                    <a:pt x="255" y="397"/>
                  </a:lnTo>
                  <a:lnTo>
                    <a:pt x="259" y="390"/>
                  </a:lnTo>
                  <a:lnTo>
                    <a:pt x="263" y="382"/>
                  </a:lnTo>
                  <a:lnTo>
                    <a:pt x="268" y="375"/>
                  </a:lnTo>
                  <a:lnTo>
                    <a:pt x="272" y="367"/>
                  </a:lnTo>
                  <a:lnTo>
                    <a:pt x="276" y="359"/>
                  </a:lnTo>
                  <a:lnTo>
                    <a:pt x="280" y="352"/>
                  </a:lnTo>
                  <a:lnTo>
                    <a:pt x="283" y="342"/>
                  </a:lnTo>
                  <a:lnTo>
                    <a:pt x="287" y="335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297" y="312"/>
                  </a:lnTo>
                  <a:lnTo>
                    <a:pt x="301" y="304"/>
                  </a:lnTo>
                  <a:lnTo>
                    <a:pt x="304" y="295"/>
                  </a:lnTo>
                  <a:lnTo>
                    <a:pt x="306" y="287"/>
                  </a:lnTo>
                  <a:lnTo>
                    <a:pt x="310" y="278"/>
                  </a:lnTo>
                  <a:lnTo>
                    <a:pt x="312" y="270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20" y="245"/>
                  </a:lnTo>
                  <a:lnTo>
                    <a:pt x="321" y="238"/>
                  </a:lnTo>
                  <a:lnTo>
                    <a:pt x="321" y="230"/>
                  </a:lnTo>
                  <a:lnTo>
                    <a:pt x="323" y="221"/>
                  </a:lnTo>
                  <a:lnTo>
                    <a:pt x="323" y="213"/>
                  </a:lnTo>
                  <a:lnTo>
                    <a:pt x="327" y="204"/>
                  </a:lnTo>
                  <a:lnTo>
                    <a:pt x="327" y="196"/>
                  </a:lnTo>
                  <a:lnTo>
                    <a:pt x="327" y="186"/>
                  </a:lnTo>
                  <a:lnTo>
                    <a:pt x="327" y="179"/>
                  </a:lnTo>
                  <a:lnTo>
                    <a:pt x="329" y="171"/>
                  </a:lnTo>
                  <a:lnTo>
                    <a:pt x="327" y="162"/>
                  </a:lnTo>
                  <a:lnTo>
                    <a:pt x="327" y="154"/>
                  </a:lnTo>
                  <a:lnTo>
                    <a:pt x="327" y="147"/>
                  </a:lnTo>
                  <a:lnTo>
                    <a:pt x="327" y="139"/>
                  </a:lnTo>
                  <a:lnTo>
                    <a:pt x="325" y="129"/>
                  </a:lnTo>
                  <a:lnTo>
                    <a:pt x="323" y="122"/>
                  </a:lnTo>
                  <a:lnTo>
                    <a:pt x="323" y="114"/>
                  </a:lnTo>
                  <a:lnTo>
                    <a:pt x="321" y="107"/>
                  </a:lnTo>
                  <a:lnTo>
                    <a:pt x="320" y="99"/>
                  </a:lnTo>
                  <a:lnTo>
                    <a:pt x="316" y="91"/>
                  </a:lnTo>
                  <a:lnTo>
                    <a:pt x="314" y="84"/>
                  </a:lnTo>
                  <a:lnTo>
                    <a:pt x="312" y="76"/>
                  </a:lnTo>
                  <a:lnTo>
                    <a:pt x="308" y="69"/>
                  </a:lnTo>
                  <a:lnTo>
                    <a:pt x="304" y="63"/>
                  </a:lnTo>
                  <a:lnTo>
                    <a:pt x="301" y="55"/>
                  </a:lnTo>
                  <a:lnTo>
                    <a:pt x="297" y="50"/>
                  </a:lnTo>
                  <a:lnTo>
                    <a:pt x="293" y="42"/>
                  </a:lnTo>
                  <a:lnTo>
                    <a:pt x="287" y="34"/>
                  </a:lnTo>
                  <a:lnTo>
                    <a:pt x="282" y="29"/>
                  </a:lnTo>
                  <a:lnTo>
                    <a:pt x="278" y="23"/>
                  </a:lnTo>
                  <a:lnTo>
                    <a:pt x="270" y="15"/>
                  </a:lnTo>
                  <a:lnTo>
                    <a:pt x="264" y="10"/>
                  </a:lnTo>
                  <a:lnTo>
                    <a:pt x="259" y="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1" name="Freeform 93"/>
            <p:cNvSpPr>
              <a:spLocks/>
            </p:cNvSpPr>
            <p:nvPr/>
          </p:nvSpPr>
          <p:spPr bwMode="auto">
            <a:xfrm>
              <a:off x="2766" y="1764"/>
              <a:ext cx="213" cy="55"/>
            </a:xfrm>
            <a:custGeom>
              <a:avLst/>
              <a:gdLst>
                <a:gd name="T0" fmla="*/ 1 w 426"/>
                <a:gd name="T1" fmla="*/ 0 h 110"/>
                <a:gd name="T2" fmla="*/ 1 w 426"/>
                <a:gd name="T3" fmla="*/ 0 h 110"/>
                <a:gd name="T4" fmla="*/ 1 w 426"/>
                <a:gd name="T5" fmla="*/ 0 h 110"/>
                <a:gd name="T6" fmla="*/ 1 w 426"/>
                <a:gd name="T7" fmla="*/ 0 h 110"/>
                <a:gd name="T8" fmla="*/ 1 w 426"/>
                <a:gd name="T9" fmla="*/ 0 h 110"/>
                <a:gd name="T10" fmla="*/ 1 w 426"/>
                <a:gd name="T11" fmla="*/ 0 h 110"/>
                <a:gd name="T12" fmla="*/ 1 w 426"/>
                <a:gd name="T13" fmla="*/ 0 h 110"/>
                <a:gd name="T14" fmla="*/ 1 w 426"/>
                <a:gd name="T15" fmla="*/ 0 h 110"/>
                <a:gd name="T16" fmla="*/ 1 w 426"/>
                <a:gd name="T17" fmla="*/ 0 h 110"/>
                <a:gd name="T18" fmla="*/ 1 w 426"/>
                <a:gd name="T19" fmla="*/ 0 h 110"/>
                <a:gd name="T20" fmla="*/ 1 w 426"/>
                <a:gd name="T21" fmla="*/ 1 h 110"/>
                <a:gd name="T22" fmla="*/ 1 w 426"/>
                <a:gd name="T23" fmla="*/ 1 h 110"/>
                <a:gd name="T24" fmla="*/ 1 w 426"/>
                <a:gd name="T25" fmla="*/ 1 h 110"/>
                <a:gd name="T26" fmla="*/ 1 w 426"/>
                <a:gd name="T27" fmla="*/ 1 h 110"/>
                <a:gd name="T28" fmla="*/ 1 w 426"/>
                <a:gd name="T29" fmla="*/ 1 h 110"/>
                <a:gd name="T30" fmla="*/ 1 w 426"/>
                <a:gd name="T31" fmla="*/ 1 h 110"/>
                <a:gd name="T32" fmla="*/ 1 w 426"/>
                <a:gd name="T33" fmla="*/ 1 h 110"/>
                <a:gd name="T34" fmla="*/ 1 w 426"/>
                <a:gd name="T35" fmla="*/ 1 h 110"/>
                <a:gd name="T36" fmla="*/ 1 w 426"/>
                <a:gd name="T37" fmla="*/ 1 h 110"/>
                <a:gd name="T38" fmla="*/ 1 w 426"/>
                <a:gd name="T39" fmla="*/ 1 h 110"/>
                <a:gd name="T40" fmla="*/ 1 w 426"/>
                <a:gd name="T41" fmla="*/ 1 h 110"/>
                <a:gd name="T42" fmla="*/ 1 w 426"/>
                <a:gd name="T43" fmla="*/ 1 h 110"/>
                <a:gd name="T44" fmla="*/ 1 w 426"/>
                <a:gd name="T45" fmla="*/ 1 h 110"/>
                <a:gd name="T46" fmla="*/ 1 w 426"/>
                <a:gd name="T47" fmla="*/ 1 h 110"/>
                <a:gd name="T48" fmla="*/ 1 w 426"/>
                <a:gd name="T49" fmla="*/ 1 h 110"/>
                <a:gd name="T50" fmla="*/ 1 w 426"/>
                <a:gd name="T51" fmla="*/ 1 h 110"/>
                <a:gd name="T52" fmla="*/ 1 w 426"/>
                <a:gd name="T53" fmla="*/ 1 h 110"/>
                <a:gd name="T54" fmla="*/ 1 w 426"/>
                <a:gd name="T55" fmla="*/ 1 h 110"/>
                <a:gd name="T56" fmla="*/ 1 w 426"/>
                <a:gd name="T57" fmla="*/ 1 h 110"/>
                <a:gd name="T58" fmla="*/ 1 w 426"/>
                <a:gd name="T59" fmla="*/ 1 h 110"/>
                <a:gd name="T60" fmla="*/ 1 w 426"/>
                <a:gd name="T61" fmla="*/ 1 h 110"/>
                <a:gd name="T62" fmla="*/ 1 w 426"/>
                <a:gd name="T63" fmla="*/ 1 h 110"/>
                <a:gd name="T64" fmla="*/ 1 w 426"/>
                <a:gd name="T65" fmla="*/ 1 h 110"/>
                <a:gd name="T66" fmla="*/ 1 w 426"/>
                <a:gd name="T67" fmla="*/ 1 h 110"/>
                <a:gd name="T68" fmla="*/ 1 w 426"/>
                <a:gd name="T69" fmla="*/ 1 h 110"/>
                <a:gd name="T70" fmla="*/ 1 w 426"/>
                <a:gd name="T71" fmla="*/ 1 h 110"/>
                <a:gd name="T72" fmla="*/ 1 w 426"/>
                <a:gd name="T73" fmla="*/ 1 h 110"/>
                <a:gd name="T74" fmla="*/ 1 w 426"/>
                <a:gd name="T75" fmla="*/ 1 h 110"/>
                <a:gd name="T76" fmla="*/ 1 w 426"/>
                <a:gd name="T77" fmla="*/ 1 h 110"/>
                <a:gd name="T78" fmla="*/ 1 w 426"/>
                <a:gd name="T79" fmla="*/ 1 h 110"/>
                <a:gd name="T80" fmla="*/ 1 w 426"/>
                <a:gd name="T81" fmla="*/ 1 h 110"/>
                <a:gd name="T82" fmla="*/ 1 w 426"/>
                <a:gd name="T83" fmla="*/ 1 h 110"/>
                <a:gd name="T84" fmla="*/ 1 w 426"/>
                <a:gd name="T85" fmla="*/ 1 h 110"/>
                <a:gd name="T86" fmla="*/ 1 w 426"/>
                <a:gd name="T87" fmla="*/ 1 h 110"/>
                <a:gd name="T88" fmla="*/ 1 w 426"/>
                <a:gd name="T89" fmla="*/ 1 h 110"/>
                <a:gd name="T90" fmla="*/ 1 w 426"/>
                <a:gd name="T91" fmla="*/ 1 h 110"/>
                <a:gd name="T92" fmla="*/ 1 w 426"/>
                <a:gd name="T93" fmla="*/ 1 h 110"/>
                <a:gd name="T94" fmla="*/ 1 w 426"/>
                <a:gd name="T95" fmla="*/ 1 h 110"/>
                <a:gd name="T96" fmla="*/ 1 w 426"/>
                <a:gd name="T97" fmla="*/ 1 h 110"/>
                <a:gd name="T98" fmla="*/ 1 w 426"/>
                <a:gd name="T99" fmla="*/ 1 h 110"/>
                <a:gd name="T100" fmla="*/ 1 w 426"/>
                <a:gd name="T101" fmla="*/ 1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6"/>
                <a:gd name="T154" fmla="*/ 0 h 110"/>
                <a:gd name="T155" fmla="*/ 426 w 426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6" h="110">
                  <a:moveTo>
                    <a:pt x="424" y="2"/>
                  </a:moveTo>
                  <a:lnTo>
                    <a:pt x="416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87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4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3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6" y="4"/>
                  </a:lnTo>
                  <a:lnTo>
                    <a:pt x="141" y="6"/>
                  </a:lnTo>
                  <a:lnTo>
                    <a:pt x="133" y="6"/>
                  </a:lnTo>
                  <a:lnTo>
                    <a:pt x="127" y="8"/>
                  </a:lnTo>
                  <a:lnTo>
                    <a:pt x="120" y="8"/>
                  </a:lnTo>
                  <a:lnTo>
                    <a:pt x="114" y="8"/>
                  </a:lnTo>
                  <a:lnTo>
                    <a:pt x="108" y="10"/>
                  </a:lnTo>
                  <a:lnTo>
                    <a:pt x="103" y="10"/>
                  </a:lnTo>
                  <a:lnTo>
                    <a:pt x="95" y="10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76" y="15"/>
                  </a:lnTo>
                  <a:lnTo>
                    <a:pt x="68" y="15"/>
                  </a:lnTo>
                  <a:lnTo>
                    <a:pt x="63" y="17"/>
                  </a:lnTo>
                  <a:lnTo>
                    <a:pt x="55" y="17"/>
                  </a:lnTo>
                  <a:lnTo>
                    <a:pt x="49" y="19"/>
                  </a:lnTo>
                  <a:lnTo>
                    <a:pt x="44" y="21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1" y="31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4" y="53"/>
                  </a:lnTo>
                  <a:lnTo>
                    <a:pt x="4" y="63"/>
                  </a:lnTo>
                  <a:lnTo>
                    <a:pt x="6" y="72"/>
                  </a:lnTo>
                  <a:lnTo>
                    <a:pt x="6" y="82"/>
                  </a:lnTo>
                  <a:lnTo>
                    <a:pt x="6" y="91"/>
                  </a:lnTo>
                  <a:lnTo>
                    <a:pt x="6" y="101"/>
                  </a:lnTo>
                  <a:lnTo>
                    <a:pt x="8" y="110"/>
                  </a:lnTo>
                  <a:lnTo>
                    <a:pt x="13" y="109"/>
                  </a:lnTo>
                  <a:lnTo>
                    <a:pt x="19" y="109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38" y="107"/>
                  </a:lnTo>
                  <a:lnTo>
                    <a:pt x="44" y="105"/>
                  </a:lnTo>
                  <a:lnTo>
                    <a:pt x="51" y="105"/>
                  </a:lnTo>
                  <a:lnTo>
                    <a:pt x="57" y="105"/>
                  </a:lnTo>
                  <a:lnTo>
                    <a:pt x="63" y="103"/>
                  </a:lnTo>
                  <a:lnTo>
                    <a:pt x="70" y="101"/>
                  </a:lnTo>
                  <a:lnTo>
                    <a:pt x="76" y="101"/>
                  </a:lnTo>
                  <a:lnTo>
                    <a:pt x="84" y="101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3" y="97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5"/>
                  </a:lnTo>
                  <a:lnTo>
                    <a:pt x="127" y="95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0" y="93"/>
                  </a:lnTo>
                  <a:lnTo>
                    <a:pt x="165" y="91"/>
                  </a:lnTo>
                  <a:lnTo>
                    <a:pt x="171" y="90"/>
                  </a:lnTo>
                  <a:lnTo>
                    <a:pt x="179" y="90"/>
                  </a:lnTo>
                  <a:lnTo>
                    <a:pt x="184" y="90"/>
                  </a:lnTo>
                  <a:lnTo>
                    <a:pt x="190" y="90"/>
                  </a:lnTo>
                  <a:lnTo>
                    <a:pt x="198" y="90"/>
                  </a:lnTo>
                  <a:lnTo>
                    <a:pt x="203" y="90"/>
                  </a:lnTo>
                  <a:lnTo>
                    <a:pt x="211" y="90"/>
                  </a:lnTo>
                  <a:lnTo>
                    <a:pt x="217" y="88"/>
                  </a:lnTo>
                  <a:lnTo>
                    <a:pt x="222" y="88"/>
                  </a:lnTo>
                  <a:lnTo>
                    <a:pt x="230" y="86"/>
                  </a:lnTo>
                  <a:lnTo>
                    <a:pt x="236" y="86"/>
                  </a:lnTo>
                  <a:lnTo>
                    <a:pt x="241" y="86"/>
                  </a:lnTo>
                  <a:lnTo>
                    <a:pt x="249" y="86"/>
                  </a:lnTo>
                  <a:lnTo>
                    <a:pt x="255" y="86"/>
                  </a:lnTo>
                  <a:lnTo>
                    <a:pt x="260" y="86"/>
                  </a:lnTo>
                  <a:lnTo>
                    <a:pt x="266" y="84"/>
                  </a:lnTo>
                  <a:lnTo>
                    <a:pt x="274" y="84"/>
                  </a:lnTo>
                  <a:lnTo>
                    <a:pt x="279" y="84"/>
                  </a:lnTo>
                  <a:lnTo>
                    <a:pt x="287" y="84"/>
                  </a:lnTo>
                  <a:lnTo>
                    <a:pt x="293" y="84"/>
                  </a:lnTo>
                  <a:lnTo>
                    <a:pt x="298" y="84"/>
                  </a:lnTo>
                  <a:lnTo>
                    <a:pt x="306" y="84"/>
                  </a:lnTo>
                  <a:lnTo>
                    <a:pt x="314" y="84"/>
                  </a:lnTo>
                  <a:lnTo>
                    <a:pt x="319" y="82"/>
                  </a:lnTo>
                  <a:lnTo>
                    <a:pt x="325" y="82"/>
                  </a:lnTo>
                  <a:lnTo>
                    <a:pt x="333" y="82"/>
                  </a:lnTo>
                  <a:lnTo>
                    <a:pt x="338" y="82"/>
                  </a:lnTo>
                  <a:lnTo>
                    <a:pt x="344" y="82"/>
                  </a:lnTo>
                  <a:lnTo>
                    <a:pt x="350" y="82"/>
                  </a:lnTo>
                  <a:lnTo>
                    <a:pt x="357" y="82"/>
                  </a:lnTo>
                  <a:lnTo>
                    <a:pt x="363" y="84"/>
                  </a:lnTo>
                  <a:lnTo>
                    <a:pt x="369" y="84"/>
                  </a:lnTo>
                  <a:lnTo>
                    <a:pt x="376" y="84"/>
                  </a:lnTo>
                  <a:lnTo>
                    <a:pt x="382" y="84"/>
                  </a:lnTo>
                  <a:lnTo>
                    <a:pt x="390" y="84"/>
                  </a:lnTo>
                  <a:lnTo>
                    <a:pt x="395" y="84"/>
                  </a:lnTo>
                  <a:lnTo>
                    <a:pt x="401" y="84"/>
                  </a:lnTo>
                  <a:lnTo>
                    <a:pt x="409" y="86"/>
                  </a:lnTo>
                  <a:lnTo>
                    <a:pt x="416" y="86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18" y="72"/>
                  </a:lnTo>
                  <a:lnTo>
                    <a:pt x="420" y="67"/>
                  </a:lnTo>
                  <a:lnTo>
                    <a:pt x="422" y="61"/>
                  </a:lnTo>
                  <a:lnTo>
                    <a:pt x="422" y="55"/>
                  </a:lnTo>
                  <a:lnTo>
                    <a:pt x="424" y="50"/>
                  </a:lnTo>
                  <a:lnTo>
                    <a:pt x="426" y="44"/>
                  </a:lnTo>
                  <a:lnTo>
                    <a:pt x="426" y="36"/>
                  </a:lnTo>
                  <a:lnTo>
                    <a:pt x="426" y="31"/>
                  </a:lnTo>
                  <a:lnTo>
                    <a:pt x="426" y="25"/>
                  </a:lnTo>
                  <a:lnTo>
                    <a:pt x="426" y="19"/>
                  </a:lnTo>
                  <a:lnTo>
                    <a:pt x="426" y="14"/>
                  </a:lnTo>
                  <a:lnTo>
                    <a:pt x="426" y="10"/>
                  </a:lnTo>
                  <a:lnTo>
                    <a:pt x="424" y="4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2" name="Freeform 94"/>
            <p:cNvSpPr>
              <a:spLocks/>
            </p:cNvSpPr>
            <p:nvPr/>
          </p:nvSpPr>
          <p:spPr bwMode="auto">
            <a:xfrm>
              <a:off x="2422" y="2472"/>
              <a:ext cx="369" cy="298"/>
            </a:xfrm>
            <a:custGeom>
              <a:avLst/>
              <a:gdLst>
                <a:gd name="T0" fmla="*/ 1 w 737"/>
                <a:gd name="T1" fmla="*/ 1 h 595"/>
                <a:gd name="T2" fmla="*/ 1 w 737"/>
                <a:gd name="T3" fmla="*/ 1 h 595"/>
                <a:gd name="T4" fmla="*/ 1 w 737"/>
                <a:gd name="T5" fmla="*/ 1 h 595"/>
                <a:gd name="T6" fmla="*/ 1 w 737"/>
                <a:gd name="T7" fmla="*/ 1 h 595"/>
                <a:gd name="T8" fmla="*/ 1 w 737"/>
                <a:gd name="T9" fmla="*/ 1 h 595"/>
                <a:gd name="T10" fmla="*/ 1 w 737"/>
                <a:gd name="T11" fmla="*/ 1 h 595"/>
                <a:gd name="T12" fmla="*/ 1 w 737"/>
                <a:gd name="T13" fmla="*/ 1 h 595"/>
                <a:gd name="T14" fmla="*/ 1 w 737"/>
                <a:gd name="T15" fmla="*/ 1 h 595"/>
                <a:gd name="T16" fmla="*/ 1 w 737"/>
                <a:gd name="T17" fmla="*/ 1 h 595"/>
                <a:gd name="T18" fmla="*/ 1 w 737"/>
                <a:gd name="T19" fmla="*/ 1 h 595"/>
                <a:gd name="T20" fmla="*/ 1 w 737"/>
                <a:gd name="T21" fmla="*/ 1 h 595"/>
                <a:gd name="T22" fmla="*/ 1 w 737"/>
                <a:gd name="T23" fmla="*/ 1 h 595"/>
                <a:gd name="T24" fmla="*/ 1 w 737"/>
                <a:gd name="T25" fmla="*/ 1 h 595"/>
                <a:gd name="T26" fmla="*/ 1 w 737"/>
                <a:gd name="T27" fmla="*/ 1 h 595"/>
                <a:gd name="T28" fmla="*/ 1 w 737"/>
                <a:gd name="T29" fmla="*/ 1 h 595"/>
                <a:gd name="T30" fmla="*/ 1 w 737"/>
                <a:gd name="T31" fmla="*/ 1 h 595"/>
                <a:gd name="T32" fmla="*/ 1 w 737"/>
                <a:gd name="T33" fmla="*/ 1 h 595"/>
                <a:gd name="T34" fmla="*/ 1 w 737"/>
                <a:gd name="T35" fmla="*/ 1 h 595"/>
                <a:gd name="T36" fmla="*/ 1 w 737"/>
                <a:gd name="T37" fmla="*/ 1 h 595"/>
                <a:gd name="T38" fmla="*/ 1 w 737"/>
                <a:gd name="T39" fmla="*/ 1 h 595"/>
                <a:gd name="T40" fmla="*/ 1 w 737"/>
                <a:gd name="T41" fmla="*/ 1 h 595"/>
                <a:gd name="T42" fmla="*/ 1 w 737"/>
                <a:gd name="T43" fmla="*/ 1 h 595"/>
                <a:gd name="T44" fmla="*/ 0 w 737"/>
                <a:gd name="T45" fmla="*/ 1 h 595"/>
                <a:gd name="T46" fmla="*/ 1 w 737"/>
                <a:gd name="T47" fmla="*/ 1 h 595"/>
                <a:gd name="T48" fmla="*/ 1 w 737"/>
                <a:gd name="T49" fmla="*/ 1 h 595"/>
                <a:gd name="T50" fmla="*/ 1 w 737"/>
                <a:gd name="T51" fmla="*/ 1 h 595"/>
                <a:gd name="T52" fmla="*/ 1 w 737"/>
                <a:gd name="T53" fmla="*/ 1 h 595"/>
                <a:gd name="T54" fmla="*/ 1 w 737"/>
                <a:gd name="T55" fmla="*/ 1 h 595"/>
                <a:gd name="T56" fmla="*/ 1 w 737"/>
                <a:gd name="T57" fmla="*/ 1 h 595"/>
                <a:gd name="T58" fmla="*/ 1 w 737"/>
                <a:gd name="T59" fmla="*/ 1 h 595"/>
                <a:gd name="T60" fmla="*/ 1 w 737"/>
                <a:gd name="T61" fmla="*/ 1 h 595"/>
                <a:gd name="T62" fmla="*/ 1 w 737"/>
                <a:gd name="T63" fmla="*/ 1 h 595"/>
                <a:gd name="T64" fmla="*/ 1 w 737"/>
                <a:gd name="T65" fmla="*/ 1 h 595"/>
                <a:gd name="T66" fmla="*/ 1 w 737"/>
                <a:gd name="T67" fmla="*/ 1 h 595"/>
                <a:gd name="T68" fmla="*/ 1 w 737"/>
                <a:gd name="T69" fmla="*/ 1 h 595"/>
                <a:gd name="T70" fmla="*/ 1 w 737"/>
                <a:gd name="T71" fmla="*/ 1 h 595"/>
                <a:gd name="T72" fmla="*/ 1 w 737"/>
                <a:gd name="T73" fmla="*/ 1 h 595"/>
                <a:gd name="T74" fmla="*/ 1 w 737"/>
                <a:gd name="T75" fmla="*/ 1 h 595"/>
                <a:gd name="T76" fmla="*/ 1 w 737"/>
                <a:gd name="T77" fmla="*/ 1 h 595"/>
                <a:gd name="T78" fmla="*/ 1 w 737"/>
                <a:gd name="T79" fmla="*/ 1 h 595"/>
                <a:gd name="T80" fmla="*/ 1 w 737"/>
                <a:gd name="T81" fmla="*/ 1 h 595"/>
                <a:gd name="T82" fmla="*/ 1 w 737"/>
                <a:gd name="T83" fmla="*/ 1 h 595"/>
                <a:gd name="T84" fmla="*/ 1 w 737"/>
                <a:gd name="T85" fmla="*/ 1 h 595"/>
                <a:gd name="T86" fmla="*/ 1 w 737"/>
                <a:gd name="T87" fmla="*/ 1 h 595"/>
                <a:gd name="T88" fmla="*/ 1 w 737"/>
                <a:gd name="T89" fmla="*/ 1 h 595"/>
                <a:gd name="T90" fmla="*/ 1 w 737"/>
                <a:gd name="T91" fmla="*/ 1 h 595"/>
                <a:gd name="T92" fmla="*/ 1 w 737"/>
                <a:gd name="T93" fmla="*/ 1 h 595"/>
                <a:gd name="T94" fmla="*/ 1 w 737"/>
                <a:gd name="T95" fmla="*/ 1 h 595"/>
                <a:gd name="T96" fmla="*/ 1 w 737"/>
                <a:gd name="T97" fmla="*/ 1 h 595"/>
                <a:gd name="T98" fmla="*/ 1 w 737"/>
                <a:gd name="T99" fmla="*/ 1 h 5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7"/>
                <a:gd name="T151" fmla="*/ 0 h 595"/>
                <a:gd name="T152" fmla="*/ 737 w 737"/>
                <a:gd name="T153" fmla="*/ 595 h 5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7" h="595">
                  <a:moveTo>
                    <a:pt x="737" y="333"/>
                  </a:moveTo>
                  <a:lnTo>
                    <a:pt x="735" y="331"/>
                  </a:lnTo>
                  <a:lnTo>
                    <a:pt x="734" y="331"/>
                  </a:lnTo>
                  <a:lnTo>
                    <a:pt x="728" y="329"/>
                  </a:lnTo>
                  <a:lnTo>
                    <a:pt x="724" y="329"/>
                  </a:lnTo>
                  <a:lnTo>
                    <a:pt x="715" y="326"/>
                  </a:lnTo>
                  <a:lnTo>
                    <a:pt x="707" y="324"/>
                  </a:lnTo>
                  <a:lnTo>
                    <a:pt x="701" y="322"/>
                  </a:lnTo>
                  <a:lnTo>
                    <a:pt x="696" y="320"/>
                  </a:lnTo>
                  <a:lnTo>
                    <a:pt x="690" y="318"/>
                  </a:lnTo>
                  <a:lnTo>
                    <a:pt x="684" y="316"/>
                  </a:lnTo>
                  <a:lnTo>
                    <a:pt x="676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56" y="303"/>
                  </a:lnTo>
                  <a:lnTo>
                    <a:pt x="648" y="297"/>
                  </a:lnTo>
                  <a:lnTo>
                    <a:pt x="640" y="293"/>
                  </a:lnTo>
                  <a:lnTo>
                    <a:pt x="631" y="289"/>
                  </a:lnTo>
                  <a:lnTo>
                    <a:pt x="623" y="286"/>
                  </a:lnTo>
                  <a:lnTo>
                    <a:pt x="614" y="278"/>
                  </a:lnTo>
                  <a:lnTo>
                    <a:pt x="604" y="272"/>
                  </a:lnTo>
                  <a:lnTo>
                    <a:pt x="593" y="267"/>
                  </a:lnTo>
                  <a:lnTo>
                    <a:pt x="583" y="261"/>
                  </a:lnTo>
                  <a:lnTo>
                    <a:pt x="578" y="257"/>
                  </a:lnTo>
                  <a:lnTo>
                    <a:pt x="574" y="253"/>
                  </a:lnTo>
                  <a:lnTo>
                    <a:pt x="568" y="250"/>
                  </a:lnTo>
                  <a:lnTo>
                    <a:pt x="564" y="246"/>
                  </a:lnTo>
                  <a:lnTo>
                    <a:pt x="559" y="242"/>
                  </a:lnTo>
                  <a:lnTo>
                    <a:pt x="553" y="238"/>
                  </a:lnTo>
                  <a:lnTo>
                    <a:pt x="547" y="234"/>
                  </a:lnTo>
                  <a:lnTo>
                    <a:pt x="543" y="230"/>
                  </a:lnTo>
                  <a:lnTo>
                    <a:pt x="538" y="225"/>
                  </a:lnTo>
                  <a:lnTo>
                    <a:pt x="532" y="221"/>
                  </a:lnTo>
                  <a:lnTo>
                    <a:pt x="526" y="215"/>
                  </a:lnTo>
                  <a:lnTo>
                    <a:pt x="521" y="211"/>
                  </a:lnTo>
                  <a:lnTo>
                    <a:pt x="515" y="206"/>
                  </a:lnTo>
                  <a:lnTo>
                    <a:pt x="509" y="202"/>
                  </a:lnTo>
                  <a:lnTo>
                    <a:pt x="504" y="196"/>
                  </a:lnTo>
                  <a:lnTo>
                    <a:pt x="498" y="192"/>
                  </a:lnTo>
                  <a:lnTo>
                    <a:pt x="492" y="187"/>
                  </a:lnTo>
                  <a:lnTo>
                    <a:pt x="488" y="183"/>
                  </a:lnTo>
                  <a:lnTo>
                    <a:pt x="483" y="177"/>
                  </a:lnTo>
                  <a:lnTo>
                    <a:pt x="479" y="173"/>
                  </a:lnTo>
                  <a:lnTo>
                    <a:pt x="467" y="164"/>
                  </a:lnTo>
                  <a:lnTo>
                    <a:pt x="458" y="154"/>
                  </a:lnTo>
                  <a:lnTo>
                    <a:pt x="448" y="143"/>
                  </a:lnTo>
                  <a:lnTo>
                    <a:pt x="439" y="134"/>
                  </a:lnTo>
                  <a:lnTo>
                    <a:pt x="429" y="124"/>
                  </a:lnTo>
                  <a:lnTo>
                    <a:pt x="422" y="116"/>
                  </a:lnTo>
                  <a:lnTo>
                    <a:pt x="414" y="107"/>
                  </a:lnTo>
                  <a:lnTo>
                    <a:pt x="407" y="97"/>
                  </a:lnTo>
                  <a:lnTo>
                    <a:pt x="399" y="88"/>
                  </a:lnTo>
                  <a:lnTo>
                    <a:pt x="391" y="80"/>
                  </a:lnTo>
                  <a:lnTo>
                    <a:pt x="384" y="71"/>
                  </a:lnTo>
                  <a:lnTo>
                    <a:pt x="376" y="63"/>
                  </a:lnTo>
                  <a:lnTo>
                    <a:pt x="370" y="54"/>
                  </a:lnTo>
                  <a:lnTo>
                    <a:pt x="365" y="48"/>
                  </a:lnTo>
                  <a:lnTo>
                    <a:pt x="359" y="40"/>
                  </a:lnTo>
                  <a:lnTo>
                    <a:pt x="353" y="35"/>
                  </a:lnTo>
                  <a:lnTo>
                    <a:pt x="350" y="29"/>
                  </a:lnTo>
                  <a:lnTo>
                    <a:pt x="346" y="23"/>
                  </a:lnTo>
                  <a:lnTo>
                    <a:pt x="342" y="18"/>
                  </a:lnTo>
                  <a:lnTo>
                    <a:pt x="338" y="14"/>
                  </a:lnTo>
                  <a:lnTo>
                    <a:pt x="336" y="10"/>
                  </a:lnTo>
                  <a:lnTo>
                    <a:pt x="334" y="6"/>
                  </a:lnTo>
                  <a:lnTo>
                    <a:pt x="331" y="2"/>
                  </a:lnTo>
                  <a:lnTo>
                    <a:pt x="331" y="0"/>
                  </a:lnTo>
                  <a:lnTo>
                    <a:pt x="186" y="42"/>
                  </a:lnTo>
                  <a:lnTo>
                    <a:pt x="0" y="52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4" y="329"/>
                  </a:lnTo>
                  <a:lnTo>
                    <a:pt x="47" y="337"/>
                  </a:lnTo>
                  <a:lnTo>
                    <a:pt x="51" y="343"/>
                  </a:lnTo>
                  <a:lnTo>
                    <a:pt x="57" y="350"/>
                  </a:lnTo>
                  <a:lnTo>
                    <a:pt x="63" y="360"/>
                  </a:lnTo>
                  <a:lnTo>
                    <a:pt x="68" y="369"/>
                  </a:lnTo>
                  <a:lnTo>
                    <a:pt x="74" y="379"/>
                  </a:lnTo>
                  <a:lnTo>
                    <a:pt x="82" y="386"/>
                  </a:lnTo>
                  <a:lnTo>
                    <a:pt x="89" y="396"/>
                  </a:lnTo>
                  <a:lnTo>
                    <a:pt x="99" y="405"/>
                  </a:lnTo>
                  <a:lnTo>
                    <a:pt x="106" y="413"/>
                  </a:lnTo>
                  <a:lnTo>
                    <a:pt x="114" y="422"/>
                  </a:lnTo>
                  <a:lnTo>
                    <a:pt x="123" y="428"/>
                  </a:lnTo>
                  <a:lnTo>
                    <a:pt x="135" y="436"/>
                  </a:lnTo>
                  <a:lnTo>
                    <a:pt x="139" y="438"/>
                  </a:lnTo>
                  <a:lnTo>
                    <a:pt x="144" y="440"/>
                  </a:lnTo>
                  <a:lnTo>
                    <a:pt x="150" y="442"/>
                  </a:lnTo>
                  <a:lnTo>
                    <a:pt x="156" y="445"/>
                  </a:lnTo>
                  <a:lnTo>
                    <a:pt x="161" y="449"/>
                  </a:lnTo>
                  <a:lnTo>
                    <a:pt x="167" y="451"/>
                  </a:lnTo>
                  <a:lnTo>
                    <a:pt x="173" y="455"/>
                  </a:lnTo>
                  <a:lnTo>
                    <a:pt x="180" y="459"/>
                  </a:lnTo>
                  <a:lnTo>
                    <a:pt x="186" y="462"/>
                  </a:lnTo>
                  <a:lnTo>
                    <a:pt x="192" y="466"/>
                  </a:lnTo>
                  <a:lnTo>
                    <a:pt x="199" y="468"/>
                  </a:lnTo>
                  <a:lnTo>
                    <a:pt x="207" y="474"/>
                  </a:lnTo>
                  <a:lnTo>
                    <a:pt x="213" y="478"/>
                  </a:lnTo>
                  <a:lnTo>
                    <a:pt x="220" y="481"/>
                  </a:lnTo>
                  <a:lnTo>
                    <a:pt x="228" y="485"/>
                  </a:lnTo>
                  <a:lnTo>
                    <a:pt x="236" y="491"/>
                  </a:lnTo>
                  <a:lnTo>
                    <a:pt x="243" y="493"/>
                  </a:lnTo>
                  <a:lnTo>
                    <a:pt x="251" y="499"/>
                  </a:lnTo>
                  <a:lnTo>
                    <a:pt x="256" y="500"/>
                  </a:lnTo>
                  <a:lnTo>
                    <a:pt x="264" y="506"/>
                  </a:lnTo>
                  <a:lnTo>
                    <a:pt x="270" y="508"/>
                  </a:lnTo>
                  <a:lnTo>
                    <a:pt x="277" y="514"/>
                  </a:lnTo>
                  <a:lnTo>
                    <a:pt x="285" y="516"/>
                  </a:lnTo>
                  <a:lnTo>
                    <a:pt x="293" y="521"/>
                  </a:lnTo>
                  <a:lnTo>
                    <a:pt x="298" y="523"/>
                  </a:lnTo>
                  <a:lnTo>
                    <a:pt x="306" y="527"/>
                  </a:lnTo>
                  <a:lnTo>
                    <a:pt x="312" y="529"/>
                  </a:lnTo>
                  <a:lnTo>
                    <a:pt x="319" y="533"/>
                  </a:lnTo>
                  <a:lnTo>
                    <a:pt x="325" y="535"/>
                  </a:lnTo>
                  <a:lnTo>
                    <a:pt x="331" y="537"/>
                  </a:lnTo>
                  <a:lnTo>
                    <a:pt x="336" y="538"/>
                  </a:lnTo>
                  <a:lnTo>
                    <a:pt x="342" y="542"/>
                  </a:lnTo>
                  <a:lnTo>
                    <a:pt x="348" y="542"/>
                  </a:lnTo>
                  <a:lnTo>
                    <a:pt x="353" y="544"/>
                  </a:lnTo>
                  <a:lnTo>
                    <a:pt x="361" y="546"/>
                  </a:lnTo>
                  <a:lnTo>
                    <a:pt x="369" y="548"/>
                  </a:lnTo>
                  <a:lnTo>
                    <a:pt x="374" y="550"/>
                  </a:lnTo>
                  <a:lnTo>
                    <a:pt x="384" y="552"/>
                  </a:lnTo>
                  <a:lnTo>
                    <a:pt x="391" y="554"/>
                  </a:lnTo>
                  <a:lnTo>
                    <a:pt x="401" y="556"/>
                  </a:lnTo>
                  <a:lnTo>
                    <a:pt x="408" y="557"/>
                  </a:lnTo>
                  <a:lnTo>
                    <a:pt x="416" y="559"/>
                  </a:lnTo>
                  <a:lnTo>
                    <a:pt x="426" y="561"/>
                  </a:lnTo>
                  <a:lnTo>
                    <a:pt x="435" y="565"/>
                  </a:lnTo>
                  <a:lnTo>
                    <a:pt x="443" y="567"/>
                  </a:lnTo>
                  <a:lnTo>
                    <a:pt x="452" y="569"/>
                  </a:lnTo>
                  <a:lnTo>
                    <a:pt x="460" y="571"/>
                  </a:lnTo>
                  <a:lnTo>
                    <a:pt x="469" y="575"/>
                  </a:lnTo>
                  <a:lnTo>
                    <a:pt x="477" y="576"/>
                  </a:lnTo>
                  <a:lnTo>
                    <a:pt x="485" y="578"/>
                  </a:lnTo>
                  <a:lnTo>
                    <a:pt x="492" y="580"/>
                  </a:lnTo>
                  <a:lnTo>
                    <a:pt x="500" y="582"/>
                  </a:lnTo>
                  <a:lnTo>
                    <a:pt x="507" y="584"/>
                  </a:lnTo>
                  <a:lnTo>
                    <a:pt x="513" y="586"/>
                  </a:lnTo>
                  <a:lnTo>
                    <a:pt x="521" y="588"/>
                  </a:lnTo>
                  <a:lnTo>
                    <a:pt x="526" y="590"/>
                  </a:lnTo>
                  <a:lnTo>
                    <a:pt x="532" y="590"/>
                  </a:lnTo>
                  <a:lnTo>
                    <a:pt x="536" y="592"/>
                  </a:lnTo>
                  <a:lnTo>
                    <a:pt x="540" y="592"/>
                  </a:lnTo>
                  <a:lnTo>
                    <a:pt x="545" y="594"/>
                  </a:lnTo>
                  <a:lnTo>
                    <a:pt x="549" y="595"/>
                  </a:lnTo>
                  <a:lnTo>
                    <a:pt x="551" y="595"/>
                  </a:lnTo>
                  <a:lnTo>
                    <a:pt x="661" y="588"/>
                  </a:lnTo>
                  <a:lnTo>
                    <a:pt x="737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3" name="Freeform 95"/>
            <p:cNvSpPr>
              <a:spLocks/>
            </p:cNvSpPr>
            <p:nvPr/>
          </p:nvSpPr>
          <p:spPr bwMode="auto">
            <a:xfrm>
              <a:off x="3193" y="2606"/>
              <a:ext cx="42" cy="122"/>
            </a:xfrm>
            <a:custGeom>
              <a:avLst/>
              <a:gdLst>
                <a:gd name="T0" fmla="*/ 1 w 84"/>
                <a:gd name="T1" fmla="*/ 1 h 243"/>
                <a:gd name="T2" fmla="*/ 1 w 84"/>
                <a:gd name="T3" fmla="*/ 1 h 243"/>
                <a:gd name="T4" fmla="*/ 1 w 84"/>
                <a:gd name="T5" fmla="*/ 1 h 243"/>
                <a:gd name="T6" fmla="*/ 1 w 84"/>
                <a:gd name="T7" fmla="*/ 1 h 243"/>
                <a:gd name="T8" fmla="*/ 1 w 84"/>
                <a:gd name="T9" fmla="*/ 1 h 243"/>
                <a:gd name="T10" fmla="*/ 1 w 84"/>
                <a:gd name="T11" fmla="*/ 1 h 243"/>
                <a:gd name="T12" fmla="*/ 1 w 84"/>
                <a:gd name="T13" fmla="*/ 1 h 243"/>
                <a:gd name="T14" fmla="*/ 1 w 84"/>
                <a:gd name="T15" fmla="*/ 1 h 243"/>
                <a:gd name="T16" fmla="*/ 1 w 84"/>
                <a:gd name="T17" fmla="*/ 1 h 243"/>
                <a:gd name="T18" fmla="*/ 1 w 84"/>
                <a:gd name="T19" fmla="*/ 1 h 243"/>
                <a:gd name="T20" fmla="*/ 1 w 84"/>
                <a:gd name="T21" fmla="*/ 1 h 243"/>
                <a:gd name="T22" fmla="*/ 1 w 84"/>
                <a:gd name="T23" fmla="*/ 1 h 243"/>
                <a:gd name="T24" fmla="*/ 1 w 84"/>
                <a:gd name="T25" fmla="*/ 1 h 243"/>
                <a:gd name="T26" fmla="*/ 1 w 84"/>
                <a:gd name="T27" fmla="*/ 1 h 243"/>
                <a:gd name="T28" fmla="*/ 1 w 84"/>
                <a:gd name="T29" fmla="*/ 1 h 243"/>
                <a:gd name="T30" fmla="*/ 1 w 84"/>
                <a:gd name="T31" fmla="*/ 1 h 243"/>
                <a:gd name="T32" fmla="*/ 1 w 84"/>
                <a:gd name="T33" fmla="*/ 1 h 243"/>
                <a:gd name="T34" fmla="*/ 1 w 84"/>
                <a:gd name="T35" fmla="*/ 1 h 243"/>
                <a:gd name="T36" fmla="*/ 1 w 84"/>
                <a:gd name="T37" fmla="*/ 1 h 243"/>
                <a:gd name="T38" fmla="*/ 1 w 84"/>
                <a:gd name="T39" fmla="*/ 1 h 243"/>
                <a:gd name="T40" fmla="*/ 1 w 84"/>
                <a:gd name="T41" fmla="*/ 1 h 243"/>
                <a:gd name="T42" fmla="*/ 1 w 84"/>
                <a:gd name="T43" fmla="*/ 1 h 243"/>
                <a:gd name="T44" fmla="*/ 1 w 84"/>
                <a:gd name="T45" fmla="*/ 1 h 243"/>
                <a:gd name="T46" fmla="*/ 1 w 84"/>
                <a:gd name="T47" fmla="*/ 1 h 243"/>
                <a:gd name="T48" fmla="*/ 1 w 84"/>
                <a:gd name="T49" fmla="*/ 1 h 243"/>
                <a:gd name="T50" fmla="*/ 1 w 84"/>
                <a:gd name="T51" fmla="*/ 1 h 243"/>
                <a:gd name="T52" fmla="*/ 1 w 84"/>
                <a:gd name="T53" fmla="*/ 1 h 243"/>
                <a:gd name="T54" fmla="*/ 1 w 84"/>
                <a:gd name="T55" fmla="*/ 1 h 243"/>
                <a:gd name="T56" fmla="*/ 1 w 84"/>
                <a:gd name="T57" fmla="*/ 1 h 243"/>
                <a:gd name="T58" fmla="*/ 1 w 84"/>
                <a:gd name="T59" fmla="*/ 1 h 243"/>
                <a:gd name="T60" fmla="*/ 1 w 84"/>
                <a:gd name="T61" fmla="*/ 1 h 243"/>
                <a:gd name="T62" fmla="*/ 1 w 84"/>
                <a:gd name="T63" fmla="*/ 1 h 243"/>
                <a:gd name="T64" fmla="*/ 1 w 84"/>
                <a:gd name="T65" fmla="*/ 1 h 243"/>
                <a:gd name="T66" fmla="*/ 1 w 84"/>
                <a:gd name="T67" fmla="*/ 1 h 243"/>
                <a:gd name="T68" fmla="*/ 1 w 84"/>
                <a:gd name="T69" fmla="*/ 0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243"/>
                <a:gd name="T107" fmla="*/ 84 w 84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243">
                  <a:moveTo>
                    <a:pt x="59" y="0"/>
                  </a:moveTo>
                  <a:lnTo>
                    <a:pt x="54" y="3"/>
                  </a:lnTo>
                  <a:lnTo>
                    <a:pt x="50" y="9"/>
                  </a:lnTo>
                  <a:lnTo>
                    <a:pt x="46" y="15"/>
                  </a:lnTo>
                  <a:lnTo>
                    <a:pt x="42" y="20"/>
                  </a:lnTo>
                  <a:lnTo>
                    <a:pt x="40" y="26"/>
                  </a:lnTo>
                  <a:lnTo>
                    <a:pt x="36" y="34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3" y="55"/>
                  </a:lnTo>
                  <a:lnTo>
                    <a:pt x="33" y="62"/>
                  </a:lnTo>
                  <a:lnTo>
                    <a:pt x="33" y="68"/>
                  </a:lnTo>
                  <a:lnTo>
                    <a:pt x="33" y="77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3" y="100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5"/>
                  </a:lnTo>
                  <a:lnTo>
                    <a:pt x="33" y="133"/>
                  </a:lnTo>
                  <a:lnTo>
                    <a:pt x="33" y="140"/>
                  </a:lnTo>
                  <a:lnTo>
                    <a:pt x="33" y="148"/>
                  </a:lnTo>
                  <a:lnTo>
                    <a:pt x="31" y="155"/>
                  </a:lnTo>
                  <a:lnTo>
                    <a:pt x="31" y="163"/>
                  </a:lnTo>
                  <a:lnTo>
                    <a:pt x="29" y="173"/>
                  </a:lnTo>
                  <a:lnTo>
                    <a:pt x="27" y="178"/>
                  </a:lnTo>
                  <a:lnTo>
                    <a:pt x="25" y="186"/>
                  </a:lnTo>
                  <a:lnTo>
                    <a:pt x="21" y="193"/>
                  </a:lnTo>
                  <a:lnTo>
                    <a:pt x="17" y="199"/>
                  </a:lnTo>
                  <a:lnTo>
                    <a:pt x="14" y="207"/>
                  </a:lnTo>
                  <a:lnTo>
                    <a:pt x="10" y="212"/>
                  </a:lnTo>
                  <a:lnTo>
                    <a:pt x="4" y="218"/>
                  </a:lnTo>
                  <a:lnTo>
                    <a:pt x="0" y="226"/>
                  </a:lnTo>
                  <a:lnTo>
                    <a:pt x="6" y="228"/>
                  </a:lnTo>
                  <a:lnTo>
                    <a:pt x="12" y="233"/>
                  </a:lnTo>
                  <a:lnTo>
                    <a:pt x="17" y="237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31"/>
                  </a:lnTo>
                  <a:lnTo>
                    <a:pt x="42" y="224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7" y="205"/>
                  </a:lnTo>
                  <a:lnTo>
                    <a:pt x="61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73" y="176"/>
                  </a:lnTo>
                  <a:lnTo>
                    <a:pt x="74" y="167"/>
                  </a:lnTo>
                  <a:lnTo>
                    <a:pt x="78" y="159"/>
                  </a:lnTo>
                  <a:lnTo>
                    <a:pt x="78" y="152"/>
                  </a:lnTo>
                  <a:lnTo>
                    <a:pt x="80" y="142"/>
                  </a:lnTo>
                  <a:lnTo>
                    <a:pt x="82" y="134"/>
                  </a:lnTo>
                  <a:lnTo>
                    <a:pt x="84" y="127"/>
                  </a:lnTo>
                  <a:lnTo>
                    <a:pt x="84" y="117"/>
                  </a:lnTo>
                  <a:lnTo>
                    <a:pt x="84" y="110"/>
                  </a:lnTo>
                  <a:lnTo>
                    <a:pt x="84" y="100"/>
                  </a:lnTo>
                  <a:lnTo>
                    <a:pt x="84" y="91"/>
                  </a:lnTo>
                  <a:lnTo>
                    <a:pt x="82" y="83"/>
                  </a:lnTo>
                  <a:lnTo>
                    <a:pt x="82" y="74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78" y="49"/>
                  </a:lnTo>
                  <a:lnTo>
                    <a:pt x="76" y="41"/>
                  </a:lnTo>
                  <a:lnTo>
                    <a:pt x="73" y="34"/>
                  </a:lnTo>
                  <a:lnTo>
                    <a:pt x="71" y="26"/>
                  </a:lnTo>
                  <a:lnTo>
                    <a:pt x="67" y="19"/>
                  </a:lnTo>
                  <a:lnTo>
                    <a:pt x="65" y="13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4" name="Freeform 96"/>
            <p:cNvSpPr>
              <a:spLocks/>
            </p:cNvSpPr>
            <p:nvPr/>
          </p:nvSpPr>
          <p:spPr bwMode="auto">
            <a:xfrm>
              <a:off x="2700" y="1501"/>
              <a:ext cx="152" cy="64"/>
            </a:xfrm>
            <a:custGeom>
              <a:avLst/>
              <a:gdLst>
                <a:gd name="T0" fmla="*/ 1 w 304"/>
                <a:gd name="T1" fmla="*/ 0 h 129"/>
                <a:gd name="T2" fmla="*/ 1 w 304"/>
                <a:gd name="T3" fmla="*/ 0 h 129"/>
                <a:gd name="T4" fmla="*/ 1 w 304"/>
                <a:gd name="T5" fmla="*/ 0 h 129"/>
                <a:gd name="T6" fmla="*/ 1 w 304"/>
                <a:gd name="T7" fmla="*/ 0 h 129"/>
                <a:gd name="T8" fmla="*/ 1 w 304"/>
                <a:gd name="T9" fmla="*/ 0 h 129"/>
                <a:gd name="T10" fmla="*/ 1 w 304"/>
                <a:gd name="T11" fmla="*/ 0 h 129"/>
                <a:gd name="T12" fmla="*/ 1 w 304"/>
                <a:gd name="T13" fmla="*/ 0 h 129"/>
                <a:gd name="T14" fmla="*/ 1 w 304"/>
                <a:gd name="T15" fmla="*/ 0 h 129"/>
                <a:gd name="T16" fmla="*/ 1 w 304"/>
                <a:gd name="T17" fmla="*/ 0 h 129"/>
                <a:gd name="T18" fmla="*/ 1 w 304"/>
                <a:gd name="T19" fmla="*/ 0 h 129"/>
                <a:gd name="T20" fmla="*/ 1 w 304"/>
                <a:gd name="T21" fmla="*/ 0 h 129"/>
                <a:gd name="T22" fmla="*/ 1 w 304"/>
                <a:gd name="T23" fmla="*/ 0 h 129"/>
                <a:gd name="T24" fmla="*/ 1 w 304"/>
                <a:gd name="T25" fmla="*/ 0 h 129"/>
                <a:gd name="T26" fmla="*/ 1 w 304"/>
                <a:gd name="T27" fmla="*/ 0 h 129"/>
                <a:gd name="T28" fmla="*/ 1 w 304"/>
                <a:gd name="T29" fmla="*/ 0 h 129"/>
                <a:gd name="T30" fmla="*/ 1 w 304"/>
                <a:gd name="T31" fmla="*/ 0 h 129"/>
                <a:gd name="T32" fmla="*/ 1 w 304"/>
                <a:gd name="T33" fmla="*/ 0 h 129"/>
                <a:gd name="T34" fmla="*/ 1 w 304"/>
                <a:gd name="T35" fmla="*/ 0 h 129"/>
                <a:gd name="T36" fmla="*/ 1 w 304"/>
                <a:gd name="T37" fmla="*/ 0 h 129"/>
                <a:gd name="T38" fmla="*/ 1 w 304"/>
                <a:gd name="T39" fmla="*/ 0 h 129"/>
                <a:gd name="T40" fmla="*/ 1 w 304"/>
                <a:gd name="T41" fmla="*/ 0 h 129"/>
                <a:gd name="T42" fmla="*/ 1 w 304"/>
                <a:gd name="T43" fmla="*/ 0 h 129"/>
                <a:gd name="T44" fmla="*/ 1 w 304"/>
                <a:gd name="T45" fmla="*/ 0 h 129"/>
                <a:gd name="T46" fmla="*/ 0 w 304"/>
                <a:gd name="T47" fmla="*/ 0 h 129"/>
                <a:gd name="T48" fmla="*/ 0 w 304"/>
                <a:gd name="T49" fmla="*/ 0 h 129"/>
                <a:gd name="T50" fmla="*/ 1 w 304"/>
                <a:gd name="T51" fmla="*/ 0 h 129"/>
                <a:gd name="T52" fmla="*/ 1 w 304"/>
                <a:gd name="T53" fmla="*/ 0 h 129"/>
                <a:gd name="T54" fmla="*/ 1 w 304"/>
                <a:gd name="T55" fmla="*/ 0 h 129"/>
                <a:gd name="T56" fmla="*/ 1 w 304"/>
                <a:gd name="T57" fmla="*/ 0 h 129"/>
                <a:gd name="T58" fmla="*/ 1 w 304"/>
                <a:gd name="T59" fmla="*/ 0 h 129"/>
                <a:gd name="T60" fmla="*/ 1 w 304"/>
                <a:gd name="T61" fmla="*/ 0 h 129"/>
                <a:gd name="T62" fmla="*/ 1 w 304"/>
                <a:gd name="T63" fmla="*/ 0 h 129"/>
                <a:gd name="T64" fmla="*/ 1 w 304"/>
                <a:gd name="T65" fmla="*/ 0 h 129"/>
                <a:gd name="T66" fmla="*/ 1 w 304"/>
                <a:gd name="T67" fmla="*/ 0 h 129"/>
                <a:gd name="T68" fmla="*/ 1 w 304"/>
                <a:gd name="T69" fmla="*/ 0 h 129"/>
                <a:gd name="T70" fmla="*/ 1 w 304"/>
                <a:gd name="T71" fmla="*/ 0 h 129"/>
                <a:gd name="T72" fmla="*/ 1 w 304"/>
                <a:gd name="T73" fmla="*/ 0 h 129"/>
                <a:gd name="T74" fmla="*/ 1 w 304"/>
                <a:gd name="T75" fmla="*/ 0 h 129"/>
                <a:gd name="T76" fmla="*/ 1 w 304"/>
                <a:gd name="T77" fmla="*/ 0 h 129"/>
                <a:gd name="T78" fmla="*/ 1 w 304"/>
                <a:gd name="T79" fmla="*/ 0 h 129"/>
                <a:gd name="T80" fmla="*/ 1 w 304"/>
                <a:gd name="T81" fmla="*/ 0 h 129"/>
                <a:gd name="T82" fmla="*/ 1 w 304"/>
                <a:gd name="T83" fmla="*/ 0 h 129"/>
                <a:gd name="T84" fmla="*/ 1 w 304"/>
                <a:gd name="T85" fmla="*/ 0 h 129"/>
                <a:gd name="T86" fmla="*/ 1 w 304"/>
                <a:gd name="T87" fmla="*/ 0 h 129"/>
                <a:gd name="T88" fmla="*/ 1 w 304"/>
                <a:gd name="T89" fmla="*/ 0 h 129"/>
                <a:gd name="T90" fmla="*/ 1 w 304"/>
                <a:gd name="T91" fmla="*/ 0 h 129"/>
                <a:gd name="T92" fmla="*/ 1 w 304"/>
                <a:gd name="T93" fmla="*/ 0 h 129"/>
                <a:gd name="T94" fmla="*/ 1 w 304"/>
                <a:gd name="T95" fmla="*/ 0 h 129"/>
                <a:gd name="T96" fmla="*/ 1 w 304"/>
                <a:gd name="T97" fmla="*/ 0 h 129"/>
                <a:gd name="T98" fmla="*/ 1 w 304"/>
                <a:gd name="T99" fmla="*/ 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129"/>
                <a:gd name="T152" fmla="*/ 304 w 304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129">
                  <a:moveTo>
                    <a:pt x="279" y="0"/>
                  </a:moveTo>
                  <a:lnTo>
                    <a:pt x="270" y="2"/>
                  </a:lnTo>
                  <a:lnTo>
                    <a:pt x="260" y="3"/>
                  </a:lnTo>
                  <a:lnTo>
                    <a:pt x="249" y="5"/>
                  </a:lnTo>
                  <a:lnTo>
                    <a:pt x="239" y="7"/>
                  </a:lnTo>
                  <a:lnTo>
                    <a:pt x="234" y="7"/>
                  </a:lnTo>
                  <a:lnTo>
                    <a:pt x="230" y="7"/>
                  </a:lnTo>
                  <a:lnTo>
                    <a:pt x="224" y="7"/>
                  </a:lnTo>
                  <a:lnTo>
                    <a:pt x="218" y="9"/>
                  </a:lnTo>
                  <a:lnTo>
                    <a:pt x="213" y="9"/>
                  </a:lnTo>
                  <a:lnTo>
                    <a:pt x="207" y="9"/>
                  </a:lnTo>
                  <a:lnTo>
                    <a:pt x="201" y="9"/>
                  </a:lnTo>
                  <a:lnTo>
                    <a:pt x="197" y="11"/>
                  </a:lnTo>
                  <a:lnTo>
                    <a:pt x="190" y="11"/>
                  </a:lnTo>
                  <a:lnTo>
                    <a:pt x="184" y="11"/>
                  </a:lnTo>
                  <a:lnTo>
                    <a:pt x="178" y="11"/>
                  </a:lnTo>
                  <a:lnTo>
                    <a:pt x="173" y="13"/>
                  </a:lnTo>
                  <a:lnTo>
                    <a:pt x="167" y="13"/>
                  </a:lnTo>
                  <a:lnTo>
                    <a:pt x="161" y="13"/>
                  </a:lnTo>
                  <a:lnTo>
                    <a:pt x="158" y="13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7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2" y="21"/>
                  </a:lnTo>
                  <a:lnTo>
                    <a:pt x="106" y="21"/>
                  </a:lnTo>
                  <a:lnTo>
                    <a:pt x="100" y="21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6"/>
                  </a:lnTo>
                  <a:lnTo>
                    <a:pt x="74" y="28"/>
                  </a:lnTo>
                  <a:lnTo>
                    <a:pt x="66" y="32"/>
                  </a:lnTo>
                  <a:lnTo>
                    <a:pt x="57" y="36"/>
                  </a:lnTo>
                  <a:lnTo>
                    <a:pt x="47" y="41"/>
                  </a:lnTo>
                  <a:lnTo>
                    <a:pt x="40" y="45"/>
                  </a:lnTo>
                  <a:lnTo>
                    <a:pt x="32" y="53"/>
                  </a:lnTo>
                  <a:lnTo>
                    <a:pt x="24" y="59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7" y="83"/>
                  </a:lnTo>
                  <a:lnTo>
                    <a:pt x="5" y="87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13" y="127"/>
                  </a:lnTo>
                  <a:lnTo>
                    <a:pt x="19" y="129"/>
                  </a:lnTo>
                  <a:lnTo>
                    <a:pt x="24" y="129"/>
                  </a:lnTo>
                  <a:lnTo>
                    <a:pt x="30" y="129"/>
                  </a:lnTo>
                  <a:lnTo>
                    <a:pt x="36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7"/>
                  </a:lnTo>
                  <a:lnTo>
                    <a:pt x="72" y="127"/>
                  </a:lnTo>
                  <a:lnTo>
                    <a:pt x="78" y="127"/>
                  </a:lnTo>
                  <a:lnTo>
                    <a:pt x="83" y="127"/>
                  </a:lnTo>
                  <a:lnTo>
                    <a:pt x="91" y="125"/>
                  </a:lnTo>
                  <a:lnTo>
                    <a:pt x="102" y="123"/>
                  </a:lnTo>
                  <a:lnTo>
                    <a:pt x="112" y="121"/>
                  </a:lnTo>
                  <a:lnTo>
                    <a:pt x="121" y="121"/>
                  </a:lnTo>
                  <a:lnTo>
                    <a:pt x="131" y="118"/>
                  </a:lnTo>
                  <a:lnTo>
                    <a:pt x="140" y="116"/>
                  </a:lnTo>
                  <a:lnTo>
                    <a:pt x="150" y="114"/>
                  </a:lnTo>
                  <a:lnTo>
                    <a:pt x="159" y="112"/>
                  </a:lnTo>
                  <a:lnTo>
                    <a:pt x="169" y="108"/>
                  </a:lnTo>
                  <a:lnTo>
                    <a:pt x="178" y="106"/>
                  </a:lnTo>
                  <a:lnTo>
                    <a:pt x="186" y="102"/>
                  </a:lnTo>
                  <a:lnTo>
                    <a:pt x="196" y="99"/>
                  </a:lnTo>
                  <a:lnTo>
                    <a:pt x="205" y="95"/>
                  </a:lnTo>
                  <a:lnTo>
                    <a:pt x="215" y="93"/>
                  </a:lnTo>
                  <a:lnTo>
                    <a:pt x="224" y="89"/>
                  </a:lnTo>
                  <a:lnTo>
                    <a:pt x="234" y="85"/>
                  </a:lnTo>
                  <a:lnTo>
                    <a:pt x="241" y="81"/>
                  </a:lnTo>
                  <a:lnTo>
                    <a:pt x="251" y="78"/>
                  </a:lnTo>
                  <a:lnTo>
                    <a:pt x="258" y="76"/>
                  </a:lnTo>
                  <a:lnTo>
                    <a:pt x="268" y="72"/>
                  </a:lnTo>
                  <a:lnTo>
                    <a:pt x="277" y="68"/>
                  </a:lnTo>
                  <a:lnTo>
                    <a:pt x="287" y="64"/>
                  </a:lnTo>
                  <a:lnTo>
                    <a:pt x="294" y="62"/>
                  </a:lnTo>
                  <a:lnTo>
                    <a:pt x="304" y="59"/>
                  </a:lnTo>
                  <a:lnTo>
                    <a:pt x="300" y="49"/>
                  </a:lnTo>
                  <a:lnTo>
                    <a:pt x="298" y="41"/>
                  </a:lnTo>
                  <a:lnTo>
                    <a:pt x="294" y="32"/>
                  </a:lnTo>
                  <a:lnTo>
                    <a:pt x="292" y="26"/>
                  </a:lnTo>
                  <a:lnTo>
                    <a:pt x="289" y="19"/>
                  </a:lnTo>
                  <a:lnTo>
                    <a:pt x="285" y="13"/>
                  </a:lnTo>
                  <a:lnTo>
                    <a:pt x="283" y="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5" name="Freeform 97"/>
            <p:cNvSpPr>
              <a:spLocks/>
            </p:cNvSpPr>
            <p:nvPr/>
          </p:nvSpPr>
          <p:spPr bwMode="auto">
            <a:xfrm>
              <a:off x="2536" y="1546"/>
              <a:ext cx="151" cy="96"/>
            </a:xfrm>
            <a:custGeom>
              <a:avLst/>
              <a:gdLst>
                <a:gd name="T0" fmla="*/ 1 w 302"/>
                <a:gd name="T1" fmla="*/ 1 h 192"/>
                <a:gd name="T2" fmla="*/ 1 w 302"/>
                <a:gd name="T3" fmla="*/ 0 h 192"/>
                <a:gd name="T4" fmla="*/ 1 w 302"/>
                <a:gd name="T5" fmla="*/ 0 h 192"/>
                <a:gd name="T6" fmla="*/ 1 w 302"/>
                <a:gd name="T7" fmla="*/ 0 h 192"/>
                <a:gd name="T8" fmla="*/ 1 w 302"/>
                <a:gd name="T9" fmla="*/ 0 h 192"/>
                <a:gd name="T10" fmla="*/ 1 w 302"/>
                <a:gd name="T11" fmla="*/ 1 h 192"/>
                <a:gd name="T12" fmla="*/ 1 w 302"/>
                <a:gd name="T13" fmla="*/ 1 h 192"/>
                <a:gd name="T14" fmla="*/ 1 w 302"/>
                <a:gd name="T15" fmla="*/ 1 h 192"/>
                <a:gd name="T16" fmla="*/ 1 w 302"/>
                <a:gd name="T17" fmla="*/ 1 h 192"/>
                <a:gd name="T18" fmla="*/ 1 w 302"/>
                <a:gd name="T19" fmla="*/ 1 h 192"/>
                <a:gd name="T20" fmla="*/ 1 w 302"/>
                <a:gd name="T21" fmla="*/ 1 h 192"/>
                <a:gd name="T22" fmla="*/ 1 w 302"/>
                <a:gd name="T23" fmla="*/ 1 h 192"/>
                <a:gd name="T24" fmla="*/ 1 w 302"/>
                <a:gd name="T25" fmla="*/ 1 h 192"/>
                <a:gd name="T26" fmla="*/ 1 w 302"/>
                <a:gd name="T27" fmla="*/ 1 h 192"/>
                <a:gd name="T28" fmla="*/ 1 w 302"/>
                <a:gd name="T29" fmla="*/ 1 h 192"/>
                <a:gd name="T30" fmla="*/ 1 w 302"/>
                <a:gd name="T31" fmla="*/ 1 h 192"/>
                <a:gd name="T32" fmla="*/ 1 w 302"/>
                <a:gd name="T33" fmla="*/ 1 h 192"/>
                <a:gd name="T34" fmla="*/ 1 w 302"/>
                <a:gd name="T35" fmla="*/ 1 h 192"/>
                <a:gd name="T36" fmla="*/ 1 w 302"/>
                <a:gd name="T37" fmla="*/ 1 h 192"/>
                <a:gd name="T38" fmla="*/ 1 w 302"/>
                <a:gd name="T39" fmla="*/ 1 h 192"/>
                <a:gd name="T40" fmla="*/ 1 w 302"/>
                <a:gd name="T41" fmla="*/ 1 h 192"/>
                <a:gd name="T42" fmla="*/ 1 w 302"/>
                <a:gd name="T43" fmla="*/ 1 h 192"/>
                <a:gd name="T44" fmla="*/ 1 w 302"/>
                <a:gd name="T45" fmla="*/ 1 h 192"/>
                <a:gd name="T46" fmla="*/ 1 w 302"/>
                <a:gd name="T47" fmla="*/ 1 h 192"/>
                <a:gd name="T48" fmla="*/ 1 w 302"/>
                <a:gd name="T49" fmla="*/ 1 h 192"/>
                <a:gd name="T50" fmla="*/ 0 w 302"/>
                <a:gd name="T51" fmla="*/ 1 h 192"/>
                <a:gd name="T52" fmla="*/ 0 w 302"/>
                <a:gd name="T53" fmla="*/ 1 h 192"/>
                <a:gd name="T54" fmla="*/ 1 w 302"/>
                <a:gd name="T55" fmla="*/ 1 h 192"/>
                <a:gd name="T56" fmla="*/ 1 w 302"/>
                <a:gd name="T57" fmla="*/ 1 h 192"/>
                <a:gd name="T58" fmla="*/ 1 w 302"/>
                <a:gd name="T59" fmla="*/ 1 h 192"/>
                <a:gd name="T60" fmla="*/ 1 w 302"/>
                <a:gd name="T61" fmla="*/ 1 h 192"/>
                <a:gd name="T62" fmla="*/ 1 w 302"/>
                <a:gd name="T63" fmla="*/ 1 h 192"/>
                <a:gd name="T64" fmla="*/ 1 w 302"/>
                <a:gd name="T65" fmla="*/ 1 h 192"/>
                <a:gd name="T66" fmla="*/ 1 w 302"/>
                <a:gd name="T67" fmla="*/ 1 h 192"/>
                <a:gd name="T68" fmla="*/ 1 w 302"/>
                <a:gd name="T69" fmla="*/ 1 h 192"/>
                <a:gd name="T70" fmla="*/ 1 w 302"/>
                <a:gd name="T71" fmla="*/ 1 h 192"/>
                <a:gd name="T72" fmla="*/ 1 w 302"/>
                <a:gd name="T73" fmla="*/ 1 h 192"/>
                <a:gd name="T74" fmla="*/ 1 w 302"/>
                <a:gd name="T75" fmla="*/ 1 h 192"/>
                <a:gd name="T76" fmla="*/ 1 w 302"/>
                <a:gd name="T77" fmla="*/ 1 h 192"/>
                <a:gd name="T78" fmla="*/ 1 w 302"/>
                <a:gd name="T79" fmla="*/ 1 h 192"/>
                <a:gd name="T80" fmla="*/ 1 w 302"/>
                <a:gd name="T81" fmla="*/ 1 h 192"/>
                <a:gd name="T82" fmla="*/ 1 w 302"/>
                <a:gd name="T83" fmla="*/ 1 h 192"/>
                <a:gd name="T84" fmla="*/ 1 w 302"/>
                <a:gd name="T85" fmla="*/ 1 h 192"/>
                <a:gd name="T86" fmla="*/ 1 w 302"/>
                <a:gd name="T87" fmla="*/ 1 h 192"/>
                <a:gd name="T88" fmla="*/ 1 w 302"/>
                <a:gd name="T89" fmla="*/ 1 h 192"/>
                <a:gd name="T90" fmla="*/ 1 w 302"/>
                <a:gd name="T91" fmla="*/ 1 h 192"/>
                <a:gd name="T92" fmla="*/ 1 w 302"/>
                <a:gd name="T93" fmla="*/ 1 h 192"/>
                <a:gd name="T94" fmla="*/ 1 w 302"/>
                <a:gd name="T95" fmla="*/ 1 h 192"/>
                <a:gd name="T96" fmla="*/ 1 w 302"/>
                <a:gd name="T97" fmla="*/ 1 h 192"/>
                <a:gd name="T98" fmla="*/ 1 w 302"/>
                <a:gd name="T99" fmla="*/ 1 h 192"/>
                <a:gd name="T100" fmla="*/ 1 w 302"/>
                <a:gd name="T101" fmla="*/ 1 h 192"/>
                <a:gd name="T102" fmla="*/ 1 w 302"/>
                <a:gd name="T103" fmla="*/ 1 h 192"/>
                <a:gd name="T104" fmla="*/ 1 w 302"/>
                <a:gd name="T105" fmla="*/ 1 h 192"/>
                <a:gd name="T106" fmla="*/ 1 w 302"/>
                <a:gd name="T107" fmla="*/ 1 h 192"/>
                <a:gd name="T108" fmla="*/ 1 w 302"/>
                <a:gd name="T109" fmla="*/ 1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2"/>
                <a:gd name="T166" fmla="*/ 0 h 192"/>
                <a:gd name="T167" fmla="*/ 302 w 302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2" h="192">
                  <a:moveTo>
                    <a:pt x="285" y="4"/>
                  </a:moveTo>
                  <a:lnTo>
                    <a:pt x="279" y="2"/>
                  </a:lnTo>
                  <a:lnTo>
                    <a:pt x="274" y="2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1" y="2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8"/>
                  </a:lnTo>
                  <a:lnTo>
                    <a:pt x="173" y="10"/>
                  </a:lnTo>
                  <a:lnTo>
                    <a:pt x="167" y="11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48" y="17"/>
                  </a:lnTo>
                  <a:lnTo>
                    <a:pt x="142" y="19"/>
                  </a:lnTo>
                  <a:lnTo>
                    <a:pt x="135" y="21"/>
                  </a:lnTo>
                  <a:lnTo>
                    <a:pt x="129" y="23"/>
                  </a:lnTo>
                  <a:lnTo>
                    <a:pt x="122" y="25"/>
                  </a:lnTo>
                  <a:lnTo>
                    <a:pt x="116" y="27"/>
                  </a:lnTo>
                  <a:lnTo>
                    <a:pt x="110" y="30"/>
                  </a:lnTo>
                  <a:lnTo>
                    <a:pt x="104" y="32"/>
                  </a:lnTo>
                  <a:lnTo>
                    <a:pt x="99" y="36"/>
                  </a:lnTo>
                  <a:lnTo>
                    <a:pt x="95" y="40"/>
                  </a:lnTo>
                  <a:lnTo>
                    <a:pt x="87" y="42"/>
                  </a:lnTo>
                  <a:lnTo>
                    <a:pt x="82" y="46"/>
                  </a:lnTo>
                  <a:lnTo>
                    <a:pt x="76" y="48"/>
                  </a:lnTo>
                  <a:lnTo>
                    <a:pt x="70" y="51"/>
                  </a:lnTo>
                  <a:lnTo>
                    <a:pt x="61" y="59"/>
                  </a:lnTo>
                  <a:lnTo>
                    <a:pt x="51" y="67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7" y="91"/>
                  </a:lnTo>
                  <a:lnTo>
                    <a:pt x="21" y="101"/>
                  </a:lnTo>
                  <a:lnTo>
                    <a:pt x="13" y="110"/>
                  </a:lnTo>
                  <a:lnTo>
                    <a:pt x="9" y="120"/>
                  </a:lnTo>
                  <a:lnTo>
                    <a:pt x="6" y="125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6" y="192"/>
                  </a:lnTo>
                  <a:lnTo>
                    <a:pt x="13" y="186"/>
                  </a:lnTo>
                  <a:lnTo>
                    <a:pt x="23" y="183"/>
                  </a:lnTo>
                  <a:lnTo>
                    <a:pt x="32" y="181"/>
                  </a:lnTo>
                  <a:lnTo>
                    <a:pt x="44" y="177"/>
                  </a:lnTo>
                  <a:lnTo>
                    <a:pt x="47" y="175"/>
                  </a:lnTo>
                  <a:lnTo>
                    <a:pt x="53" y="175"/>
                  </a:lnTo>
                  <a:lnTo>
                    <a:pt x="59" y="173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74" y="169"/>
                  </a:lnTo>
                  <a:lnTo>
                    <a:pt x="80" y="167"/>
                  </a:lnTo>
                  <a:lnTo>
                    <a:pt x="85" y="167"/>
                  </a:lnTo>
                  <a:lnTo>
                    <a:pt x="91" y="165"/>
                  </a:lnTo>
                  <a:lnTo>
                    <a:pt x="97" y="165"/>
                  </a:lnTo>
                  <a:lnTo>
                    <a:pt x="101" y="163"/>
                  </a:lnTo>
                  <a:lnTo>
                    <a:pt x="106" y="162"/>
                  </a:lnTo>
                  <a:lnTo>
                    <a:pt x="110" y="160"/>
                  </a:lnTo>
                  <a:lnTo>
                    <a:pt x="116" y="160"/>
                  </a:lnTo>
                  <a:lnTo>
                    <a:pt x="122" y="158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7" y="154"/>
                  </a:lnTo>
                  <a:lnTo>
                    <a:pt x="142" y="154"/>
                  </a:lnTo>
                  <a:lnTo>
                    <a:pt x="148" y="152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3" y="148"/>
                  </a:lnTo>
                  <a:lnTo>
                    <a:pt x="169" y="148"/>
                  </a:lnTo>
                  <a:lnTo>
                    <a:pt x="179" y="144"/>
                  </a:lnTo>
                  <a:lnTo>
                    <a:pt x="188" y="141"/>
                  </a:lnTo>
                  <a:lnTo>
                    <a:pt x="198" y="137"/>
                  </a:lnTo>
                  <a:lnTo>
                    <a:pt x="207" y="133"/>
                  </a:lnTo>
                  <a:lnTo>
                    <a:pt x="217" y="127"/>
                  </a:lnTo>
                  <a:lnTo>
                    <a:pt x="226" y="124"/>
                  </a:lnTo>
                  <a:lnTo>
                    <a:pt x="236" y="118"/>
                  </a:lnTo>
                  <a:lnTo>
                    <a:pt x="245" y="112"/>
                  </a:lnTo>
                  <a:lnTo>
                    <a:pt x="253" y="106"/>
                  </a:lnTo>
                  <a:lnTo>
                    <a:pt x="260" y="101"/>
                  </a:lnTo>
                  <a:lnTo>
                    <a:pt x="268" y="93"/>
                  </a:lnTo>
                  <a:lnTo>
                    <a:pt x="276" y="86"/>
                  </a:lnTo>
                  <a:lnTo>
                    <a:pt x="283" y="76"/>
                  </a:lnTo>
                  <a:lnTo>
                    <a:pt x="289" y="67"/>
                  </a:lnTo>
                  <a:lnTo>
                    <a:pt x="296" y="57"/>
                  </a:lnTo>
                  <a:lnTo>
                    <a:pt x="302" y="48"/>
                  </a:lnTo>
                  <a:lnTo>
                    <a:pt x="302" y="40"/>
                  </a:lnTo>
                  <a:lnTo>
                    <a:pt x="300" y="34"/>
                  </a:lnTo>
                  <a:lnTo>
                    <a:pt x="298" y="30"/>
                  </a:lnTo>
                  <a:lnTo>
                    <a:pt x="296" y="25"/>
                  </a:lnTo>
                  <a:lnTo>
                    <a:pt x="293" y="19"/>
                  </a:lnTo>
                  <a:lnTo>
                    <a:pt x="291" y="15"/>
                  </a:lnTo>
                  <a:lnTo>
                    <a:pt x="287" y="10"/>
                  </a:lnTo>
                  <a:lnTo>
                    <a:pt x="285" y="4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6" name="Freeform 98"/>
            <p:cNvSpPr>
              <a:spLocks/>
            </p:cNvSpPr>
            <p:nvPr/>
          </p:nvSpPr>
          <p:spPr bwMode="auto">
            <a:xfrm>
              <a:off x="2246" y="1936"/>
              <a:ext cx="50" cy="261"/>
            </a:xfrm>
            <a:custGeom>
              <a:avLst/>
              <a:gdLst>
                <a:gd name="T0" fmla="*/ 1 w 99"/>
                <a:gd name="T1" fmla="*/ 1 h 521"/>
                <a:gd name="T2" fmla="*/ 1 w 99"/>
                <a:gd name="T3" fmla="*/ 1 h 521"/>
                <a:gd name="T4" fmla="*/ 1 w 99"/>
                <a:gd name="T5" fmla="*/ 1 h 521"/>
                <a:gd name="T6" fmla="*/ 1 w 99"/>
                <a:gd name="T7" fmla="*/ 1 h 521"/>
                <a:gd name="T8" fmla="*/ 1 w 99"/>
                <a:gd name="T9" fmla="*/ 1 h 521"/>
                <a:gd name="T10" fmla="*/ 1 w 99"/>
                <a:gd name="T11" fmla="*/ 1 h 521"/>
                <a:gd name="T12" fmla="*/ 1 w 99"/>
                <a:gd name="T13" fmla="*/ 1 h 521"/>
                <a:gd name="T14" fmla="*/ 1 w 99"/>
                <a:gd name="T15" fmla="*/ 1 h 521"/>
                <a:gd name="T16" fmla="*/ 1 w 99"/>
                <a:gd name="T17" fmla="*/ 1 h 521"/>
                <a:gd name="T18" fmla="*/ 1 w 99"/>
                <a:gd name="T19" fmla="*/ 1 h 521"/>
                <a:gd name="T20" fmla="*/ 1 w 99"/>
                <a:gd name="T21" fmla="*/ 1 h 521"/>
                <a:gd name="T22" fmla="*/ 1 w 99"/>
                <a:gd name="T23" fmla="*/ 1 h 521"/>
                <a:gd name="T24" fmla="*/ 1 w 99"/>
                <a:gd name="T25" fmla="*/ 1 h 521"/>
                <a:gd name="T26" fmla="*/ 1 w 99"/>
                <a:gd name="T27" fmla="*/ 1 h 521"/>
                <a:gd name="T28" fmla="*/ 1 w 99"/>
                <a:gd name="T29" fmla="*/ 1 h 521"/>
                <a:gd name="T30" fmla="*/ 1 w 99"/>
                <a:gd name="T31" fmla="*/ 1 h 521"/>
                <a:gd name="T32" fmla="*/ 1 w 99"/>
                <a:gd name="T33" fmla="*/ 1 h 521"/>
                <a:gd name="T34" fmla="*/ 1 w 99"/>
                <a:gd name="T35" fmla="*/ 1 h 521"/>
                <a:gd name="T36" fmla="*/ 1 w 99"/>
                <a:gd name="T37" fmla="*/ 1 h 521"/>
                <a:gd name="T38" fmla="*/ 0 w 99"/>
                <a:gd name="T39" fmla="*/ 1 h 521"/>
                <a:gd name="T40" fmla="*/ 0 w 99"/>
                <a:gd name="T41" fmla="*/ 1 h 521"/>
                <a:gd name="T42" fmla="*/ 0 w 99"/>
                <a:gd name="T43" fmla="*/ 1 h 521"/>
                <a:gd name="T44" fmla="*/ 0 w 99"/>
                <a:gd name="T45" fmla="*/ 1 h 521"/>
                <a:gd name="T46" fmla="*/ 0 w 99"/>
                <a:gd name="T47" fmla="*/ 1 h 521"/>
                <a:gd name="T48" fmla="*/ 0 w 99"/>
                <a:gd name="T49" fmla="*/ 1 h 521"/>
                <a:gd name="T50" fmla="*/ 1 w 99"/>
                <a:gd name="T51" fmla="*/ 1 h 521"/>
                <a:gd name="T52" fmla="*/ 1 w 99"/>
                <a:gd name="T53" fmla="*/ 1 h 521"/>
                <a:gd name="T54" fmla="*/ 1 w 99"/>
                <a:gd name="T55" fmla="*/ 1 h 521"/>
                <a:gd name="T56" fmla="*/ 1 w 99"/>
                <a:gd name="T57" fmla="*/ 1 h 521"/>
                <a:gd name="T58" fmla="*/ 1 w 99"/>
                <a:gd name="T59" fmla="*/ 1 h 521"/>
                <a:gd name="T60" fmla="*/ 1 w 99"/>
                <a:gd name="T61" fmla="*/ 1 h 521"/>
                <a:gd name="T62" fmla="*/ 1 w 99"/>
                <a:gd name="T63" fmla="*/ 1 h 521"/>
                <a:gd name="T64" fmla="*/ 1 w 99"/>
                <a:gd name="T65" fmla="*/ 1 h 521"/>
                <a:gd name="T66" fmla="*/ 1 w 99"/>
                <a:gd name="T67" fmla="*/ 1 h 521"/>
                <a:gd name="T68" fmla="*/ 1 w 99"/>
                <a:gd name="T69" fmla="*/ 1 h 521"/>
                <a:gd name="T70" fmla="*/ 1 w 99"/>
                <a:gd name="T71" fmla="*/ 1 h 521"/>
                <a:gd name="T72" fmla="*/ 1 w 99"/>
                <a:gd name="T73" fmla="*/ 1 h 521"/>
                <a:gd name="T74" fmla="*/ 1 w 99"/>
                <a:gd name="T75" fmla="*/ 1 h 521"/>
                <a:gd name="T76" fmla="*/ 1 w 99"/>
                <a:gd name="T77" fmla="*/ 1 h 521"/>
                <a:gd name="T78" fmla="*/ 1 w 99"/>
                <a:gd name="T79" fmla="*/ 1 h 521"/>
                <a:gd name="T80" fmla="*/ 1 w 99"/>
                <a:gd name="T81" fmla="*/ 1 h 521"/>
                <a:gd name="T82" fmla="*/ 1 w 99"/>
                <a:gd name="T83" fmla="*/ 1 h 521"/>
                <a:gd name="T84" fmla="*/ 1 w 99"/>
                <a:gd name="T85" fmla="*/ 1 h 521"/>
                <a:gd name="T86" fmla="*/ 1 w 99"/>
                <a:gd name="T87" fmla="*/ 1 h 521"/>
                <a:gd name="T88" fmla="*/ 1 w 99"/>
                <a:gd name="T89" fmla="*/ 1 h 521"/>
                <a:gd name="T90" fmla="*/ 1 w 99"/>
                <a:gd name="T91" fmla="*/ 1 h 521"/>
                <a:gd name="T92" fmla="*/ 1 w 99"/>
                <a:gd name="T93" fmla="*/ 1 h 521"/>
                <a:gd name="T94" fmla="*/ 1 w 99"/>
                <a:gd name="T95" fmla="*/ 1 h 521"/>
                <a:gd name="T96" fmla="*/ 1 w 99"/>
                <a:gd name="T97" fmla="*/ 1 h 521"/>
                <a:gd name="T98" fmla="*/ 1 w 99"/>
                <a:gd name="T99" fmla="*/ 1 h 521"/>
                <a:gd name="T100" fmla="*/ 1 w 99"/>
                <a:gd name="T101" fmla="*/ 1 h 521"/>
                <a:gd name="T102" fmla="*/ 1 w 99"/>
                <a:gd name="T103" fmla="*/ 1 h 521"/>
                <a:gd name="T104" fmla="*/ 1 w 99"/>
                <a:gd name="T105" fmla="*/ 1 h 521"/>
                <a:gd name="T106" fmla="*/ 1 w 99"/>
                <a:gd name="T107" fmla="*/ 1 h 521"/>
                <a:gd name="T108" fmla="*/ 1 w 99"/>
                <a:gd name="T109" fmla="*/ 1 h 521"/>
                <a:gd name="T110" fmla="*/ 1 w 99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21"/>
                <a:gd name="T170" fmla="*/ 99 w 99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21">
                  <a:moveTo>
                    <a:pt x="84" y="0"/>
                  </a:moveTo>
                  <a:lnTo>
                    <a:pt x="76" y="0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7" y="55"/>
                  </a:lnTo>
                  <a:lnTo>
                    <a:pt x="53" y="63"/>
                  </a:lnTo>
                  <a:lnTo>
                    <a:pt x="51" y="71"/>
                  </a:lnTo>
                  <a:lnTo>
                    <a:pt x="48" y="76"/>
                  </a:lnTo>
                  <a:lnTo>
                    <a:pt x="42" y="82"/>
                  </a:lnTo>
                  <a:lnTo>
                    <a:pt x="38" y="84"/>
                  </a:lnTo>
                  <a:lnTo>
                    <a:pt x="34" y="86"/>
                  </a:lnTo>
                  <a:lnTo>
                    <a:pt x="29" y="88"/>
                  </a:lnTo>
                  <a:lnTo>
                    <a:pt x="25" y="92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9"/>
                  </a:lnTo>
                  <a:lnTo>
                    <a:pt x="23" y="114"/>
                  </a:lnTo>
                  <a:lnTo>
                    <a:pt x="21" y="120"/>
                  </a:lnTo>
                  <a:lnTo>
                    <a:pt x="21" y="126"/>
                  </a:lnTo>
                  <a:lnTo>
                    <a:pt x="21" y="133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19" y="152"/>
                  </a:lnTo>
                  <a:lnTo>
                    <a:pt x="17" y="158"/>
                  </a:lnTo>
                  <a:lnTo>
                    <a:pt x="17" y="164"/>
                  </a:lnTo>
                  <a:lnTo>
                    <a:pt x="17" y="170"/>
                  </a:lnTo>
                  <a:lnTo>
                    <a:pt x="17" y="175"/>
                  </a:lnTo>
                  <a:lnTo>
                    <a:pt x="15" y="183"/>
                  </a:lnTo>
                  <a:lnTo>
                    <a:pt x="15" y="189"/>
                  </a:lnTo>
                  <a:lnTo>
                    <a:pt x="15" y="194"/>
                  </a:lnTo>
                  <a:lnTo>
                    <a:pt x="13" y="200"/>
                  </a:lnTo>
                  <a:lnTo>
                    <a:pt x="13" y="208"/>
                  </a:lnTo>
                  <a:lnTo>
                    <a:pt x="13" y="213"/>
                  </a:lnTo>
                  <a:lnTo>
                    <a:pt x="12" y="219"/>
                  </a:lnTo>
                  <a:lnTo>
                    <a:pt x="12" y="225"/>
                  </a:lnTo>
                  <a:lnTo>
                    <a:pt x="10" y="232"/>
                  </a:lnTo>
                  <a:lnTo>
                    <a:pt x="10" y="238"/>
                  </a:lnTo>
                  <a:lnTo>
                    <a:pt x="10" y="244"/>
                  </a:lnTo>
                  <a:lnTo>
                    <a:pt x="8" y="251"/>
                  </a:lnTo>
                  <a:lnTo>
                    <a:pt x="8" y="257"/>
                  </a:lnTo>
                  <a:lnTo>
                    <a:pt x="8" y="263"/>
                  </a:lnTo>
                  <a:lnTo>
                    <a:pt x="6" y="268"/>
                  </a:lnTo>
                  <a:lnTo>
                    <a:pt x="6" y="276"/>
                  </a:lnTo>
                  <a:lnTo>
                    <a:pt x="6" y="282"/>
                  </a:lnTo>
                  <a:lnTo>
                    <a:pt x="6" y="289"/>
                  </a:lnTo>
                  <a:lnTo>
                    <a:pt x="4" y="295"/>
                  </a:lnTo>
                  <a:lnTo>
                    <a:pt x="4" y="301"/>
                  </a:lnTo>
                  <a:lnTo>
                    <a:pt x="2" y="306"/>
                  </a:lnTo>
                  <a:lnTo>
                    <a:pt x="2" y="314"/>
                  </a:lnTo>
                  <a:lnTo>
                    <a:pt x="2" y="320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7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4"/>
                  </a:lnTo>
                  <a:lnTo>
                    <a:pt x="0" y="439"/>
                  </a:lnTo>
                  <a:lnTo>
                    <a:pt x="0" y="445"/>
                  </a:lnTo>
                  <a:lnTo>
                    <a:pt x="2" y="451"/>
                  </a:lnTo>
                  <a:lnTo>
                    <a:pt x="2" y="458"/>
                  </a:lnTo>
                  <a:lnTo>
                    <a:pt x="4" y="464"/>
                  </a:lnTo>
                  <a:lnTo>
                    <a:pt x="4" y="470"/>
                  </a:lnTo>
                  <a:lnTo>
                    <a:pt x="4" y="477"/>
                  </a:lnTo>
                  <a:lnTo>
                    <a:pt x="6" y="483"/>
                  </a:lnTo>
                  <a:lnTo>
                    <a:pt x="8" y="491"/>
                  </a:lnTo>
                  <a:lnTo>
                    <a:pt x="15" y="496"/>
                  </a:lnTo>
                  <a:lnTo>
                    <a:pt x="23" y="504"/>
                  </a:lnTo>
                  <a:lnTo>
                    <a:pt x="31" y="510"/>
                  </a:lnTo>
                  <a:lnTo>
                    <a:pt x="38" y="521"/>
                  </a:lnTo>
                  <a:lnTo>
                    <a:pt x="42" y="514"/>
                  </a:lnTo>
                  <a:lnTo>
                    <a:pt x="46" y="508"/>
                  </a:lnTo>
                  <a:lnTo>
                    <a:pt x="50" y="502"/>
                  </a:lnTo>
                  <a:lnTo>
                    <a:pt x="53" y="496"/>
                  </a:lnTo>
                  <a:lnTo>
                    <a:pt x="57" y="491"/>
                  </a:lnTo>
                  <a:lnTo>
                    <a:pt x="59" y="485"/>
                  </a:lnTo>
                  <a:lnTo>
                    <a:pt x="63" y="479"/>
                  </a:lnTo>
                  <a:lnTo>
                    <a:pt x="67" y="474"/>
                  </a:lnTo>
                  <a:lnTo>
                    <a:pt x="69" y="468"/>
                  </a:lnTo>
                  <a:lnTo>
                    <a:pt x="70" y="460"/>
                  </a:lnTo>
                  <a:lnTo>
                    <a:pt x="72" y="455"/>
                  </a:lnTo>
                  <a:lnTo>
                    <a:pt x="76" y="449"/>
                  </a:lnTo>
                  <a:lnTo>
                    <a:pt x="76" y="441"/>
                  </a:lnTo>
                  <a:lnTo>
                    <a:pt x="78" y="436"/>
                  </a:lnTo>
                  <a:lnTo>
                    <a:pt x="80" y="430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1"/>
                  </a:lnTo>
                  <a:lnTo>
                    <a:pt x="84" y="403"/>
                  </a:lnTo>
                  <a:lnTo>
                    <a:pt x="84" y="398"/>
                  </a:lnTo>
                  <a:lnTo>
                    <a:pt x="84" y="390"/>
                  </a:lnTo>
                  <a:lnTo>
                    <a:pt x="86" y="384"/>
                  </a:lnTo>
                  <a:lnTo>
                    <a:pt x="86" y="377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6"/>
                  </a:lnTo>
                  <a:lnTo>
                    <a:pt x="86" y="348"/>
                  </a:lnTo>
                  <a:lnTo>
                    <a:pt x="86" y="342"/>
                  </a:lnTo>
                  <a:lnTo>
                    <a:pt x="86" y="335"/>
                  </a:lnTo>
                  <a:lnTo>
                    <a:pt x="86" y="329"/>
                  </a:lnTo>
                  <a:lnTo>
                    <a:pt x="86" y="322"/>
                  </a:lnTo>
                  <a:lnTo>
                    <a:pt x="86" y="316"/>
                  </a:lnTo>
                  <a:lnTo>
                    <a:pt x="86" y="308"/>
                  </a:lnTo>
                  <a:lnTo>
                    <a:pt x="84" y="301"/>
                  </a:lnTo>
                  <a:lnTo>
                    <a:pt x="84" y="293"/>
                  </a:lnTo>
                  <a:lnTo>
                    <a:pt x="84" y="287"/>
                  </a:lnTo>
                  <a:lnTo>
                    <a:pt x="84" y="280"/>
                  </a:lnTo>
                  <a:lnTo>
                    <a:pt x="82" y="272"/>
                  </a:lnTo>
                  <a:lnTo>
                    <a:pt x="82" y="265"/>
                  </a:lnTo>
                  <a:lnTo>
                    <a:pt x="82" y="259"/>
                  </a:lnTo>
                  <a:lnTo>
                    <a:pt x="82" y="251"/>
                  </a:lnTo>
                  <a:lnTo>
                    <a:pt x="80" y="246"/>
                  </a:lnTo>
                  <a:lnTo>
                    <a:pt x="80" y="238"/>
                  </a:lnTo>
                  <a:lnTo>
                    <a:pt x="80" y="230"/>
                  </a:lnTo>
                  <a:lnTo>
                    <a:pt x="80" y="223"/>
                  </a:lnTo>
                  <a:lnTo>
                    <a:pt x="80" y="217"/>
                  </a:lnTo>
                  <a:lnTo>
                    <a:pt x="80" y="209"/>
                  </a:lnTo>
                  <a:lnTo>
                    <a:pt x="80" y="202"/>
                  </a:lnTo>
                  <a:lnTo>
                    <a:pt x="78" y="194"/>
                  </a:lnTo>
                  <a:lnTo>
                    <a:pt x="78" y="189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8"/>
                  </a:lnTo>
                  <a:lnTo>
                    <a:pt x="80" y="160"/>
                  </a:lnTo>
                  <a:lnTo>
                    <a:pt x="80" y="152"/>
                  </a:lnTo>
                  <a:lnTo>
                    <a:pt x="82" y="147"/>
                  </a:lnTo>
                  <a:lnTo>
                    <a:pt x="82" y="139"/>
                  </a:lnTo>
                  <a:lnTo>
                    <a:pt x="82" y="133"/>
                  </a:lnTo>
                  <a:lnTo>
                    <a:pt x="84" y="126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91" y="95"/>
                  </a:lnTo>
                  <a:lnTo>
                    <a:pt x="91" y="88"/>
                  </a:lnTo>
                  <a:lnTo>
                    <a:pt x="93" y="84"/>
                  </a:lnTo>
                  <a:lnTo>
                    <a:pt x="93" y="76"/>
                  </a:lnTo>
                  <a:lnTo>
                    <a:pt x="95" y="71"/>
                  </a:lnTo>
                  <a:lnTo>
                    <a:pt x="95" y="65"/>
                  </a:lnTo>
                  <a:lnTo>
                    <a:pt x="97" y="57"/>
                  </a:lnTo>
                  <a:lnTo>
                    <a:pt x="97" y="52"/>
                  </a:lnTo>
                  <a:lnTo>
                    <a:pt x="99" y="46"/>
                  </a:lnTo>
                  <a:lnTo>
                    <a:pt x="97" y="40"/>
                  </a:lnTo>
                  <a:lnTo>
                    <a:pt x="97" y="33"/>
                  </a:lnTo>
                  <a:lnTo>
                    <a:pt x="97" y="27"/>
                  </a:lnTo>
                  <a:lnTo>
                    <a:pt x="95" y="21"/>
                  </a:lnTo>
                  <a:lnTo>
                    <a:pt x="93" y="16"/>
                  </a:lnTo>
                  <a:lnTo>
                    <a:pt x="91" y="10"/>
                  </a:lnTo>
                  <a:lnTo>
                    <a:pt x="88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4382168" y="2839286"/>
            <a:ext cx="949325" cy="3181350"/>
            <a:chOff x="2228" y="1045"/>
            <a:chExt cx="598" cy="2004"/>
          </a:xfrm>
        </p:grpSpPr>
        <p:sp>
          <p:nvSpPr>
            <p:cNvPr id="11279" name="Text Box 103"/>
            <p:cNvSpPr txBox="1">
              <a:spLocks noChangeArrowheads="1"/>
            </p:cNvSpPr>
            <p:nvPr/>
          </p:nvSpPr>
          <p:spPr bwMode="auto">
            <a:xfrm>
              <a:off x="2272" y="1045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 b="1">
                  <a:solidFill>
                    <a:srgbClr val="FFFF00"/>
                  </a:solidFill>
                  <a:latin typeface="Arial" charset="0"/>
                </a:rPr>
                <a:t>V</a:t>
              </a:r>
              <a:r>
                <a:rPr lang="es-ES_tradnl" sz="1800" b="1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endParaRPr lang="es-ES" sz="18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280" name="Text Box 104"/>
            <p:cNvSpPr txBox="1">
              <a:spLocks noChangeArrowheads="1"/>
            </p:cNvSpPr>
            <p:nvPr/>
          </p:nvSpPr>
          <p:spPr bwMode="auto">
            <a:xfrm>
              <a:off x="2228" y="2569"/>
              <a:ext cx="59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400" b="1">
                  <a:solidFill>
                    <a:srgbClr val="FFFF00"/>
                  </a:solidFill>
                  <a:latin typeface="Arial" charset="0"/>
                </a:rPr>
                <a:t>V</a:t>
              </a:r>
              <a:r>
                <a:rPr lang="es-ES_tradnl" sz="4400" b="1" baseline="-25000">
                  <a:solidFill>
                    <a:srgbClr val="FFFF00"/>
                  </a:solidFill>
                  <a:latin typeface="Arial" charset="0"/>
                </a:rPr>
                <a:t>1</a:t>
              </a:r>
              <a:endParaRPr lang="es-ES" sz="4400" b="1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2035843" y="2483686"/>
            <a:ext cx="4772025" cy="2811463"/>
            <a:chOff x="908" y="718"/>
            <a:chExt cx="3006" cy="1771"/>
          </a:xfrm>
        </p:grpSpPr>
        <p:sp>
          <p:nvSpPr>
            <p:cNvPr id="11274" name="Freeform 108"/>
            <p:cNvSpPr>
              <a:spLocks/>
            </p:cNvSpPr>
            <p:nvPr/>
          </p:nvSpPr>
          <p:spPr bwMode="auto">
            <a:xfrm>
              <a:off x="945" y="1905"/>
              <a:ext cx="2895" cy="584"/>
            </a:xfrm>
            <a:custGeom>
              <a:avLst/>
              <a:gdLst>
                <a:gd name="T0" fmla="*/ 0 w 2895"/>
                <a:gd name="T1" fmla="*/ 177 h 584"/>
                <a:gd name="T2" fmla="*/ 340 w 2895"/>
                <a:gd name="T3" fmla="*/ 192 h 584"/>
                <a:gd name="T4" fmla="*/ 687 w 2895"/>
                <a:gd name="T5" fmla="*/ 259 h 584"/>
                <a:gd name="T6" fmla="*/ 1145 w 2895"/>
                <a:gd name="T7" fmla="*/ 414 h 584"/>
                <a:gd name="T8" fmla="*/ 1529 w 2895"/>
                <a:gd name="T9" fmla="*/ 561 h 584"/>
                <a:gd name="T10" fmla="*/ 1839 w 2895"/>
                <a:gd name="T11" fmla="*/ 554 h 584"/>
                <a:gd name="T12" fmla="*/ 2223 w 2895"/>
                <a:gd name="T13" fmla="*/ 421 h 584"/>
                <a:gd name="T14" fmla="*/ 2504 w 2895"/>
                <a:gd name="T15" fmla="*/ 266 h 584"/>
                <a:gd name="T16" fmla="*/ 2895 w 2895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5"/>
                <a:gd name="T28" fmla="*/ 0 h 584"/>
                <a:gd name="T29" fmla="*/ 2895 w 2895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5" h="584">
                  <a:moveTo>
                    <a:pt x="0" y="177"/>
                  </a:moveTo>
                  <a:cubicBezTo>
                    <a:pt x="57" y="179"/>
                    <a:pt x="226" y="178"/>
                    <a:pt x="340" y="192"/>
                  </a:cubicBezTo>
                  <a:cubicBezTo>
                    <a:pt x="454" y="206"/>
                    <a:pt x="553" y="222"/>
                    <a:pt x="687" y="259"/>
                  </a:cubicBezTo>
                  <a:cubicBezTo>
                    <a:pt x="821" y="296"/>
                    <a:pt x="1005" y="364"/>
                    <a:pt x="1145" y="414"/>
                  </a:cubicBezTo>
                  <a:cubicBezTo>
                    <a:pt x="1285" y="464"/>
                    <a:pt x="1413" y="538"/>
                    <a:pt x="1529" y="561"/>
                  </a:cubicBezTo>
                  <a:cubicBezTo>
                    <a:pt x="1645" y="584"/>
                    <a:pt x="1723" y="577"/>
                    <a:pt x="1839" y="554"/>
                  </a:cubicBezTo>
                  <a:cubicBezTo>
                    <a:pt x="1955" y="531"/>
                    <a:pt x="2112" y="469"/>
                    <a:pt x="2223" y="421"/>
                  </a:cubicBezTo>
                  <a:cubicBezTo>
                    <a:pt x="2334" y="373"/>
                    <a:pt x="2392" y="336"/>
                    <a:pt x="2504" y="266"/>
                  </a:cubicBezTo>
                  <a:cubicBezTo>
                    <a:pt x="2616" y="196"/>
                    <a:pt x="2814" y="55"/>
                    <a:pt x="2895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75" name="Freeform 109"/>
            <p:cNvSpPr>
              <a:spLocks/>
            </p:cNvSpPr>
            <p:nvPr/>
          </p:nvSpPr>
          <p:spPr bwMode="auto">
            <a:xfrm>
              <a:off x="908" y="1655"/>
              <a:ext cx="2969" cy="759"/>
            </a:xfrm>
            <a:custGeom>
              <a:avLst/>
              <a:gdLst>
                <a:gd name="T0" fmla="*/ 0 w 2969"/>
                <a:gd name="T1" fmla="*/ 155 h 759"/>
                <a:gd name="T2" fmla="*/ 429 w 2969"/>
                <a:gd name="T3" fmla="*/ 199 h 759"/>
                <a:gd name="T4" fmla="*/ 909 w 2969"/>
                <a:gd name="T5" fmla="*/ 383 h 759"/>
                <a:gd name="T6" fmla="*/ 1219 w 2969"/>
                <a:gd name="T7" fmla="*/ 569 h 759"/>
                <a:gd name="T8" fmla="*/ 1573 w 2969"/>
                <a:gd name="T9" fmla="*/ 731 h 759"/>
                <a:gd name="T10" fmla="*/ 1868 w 2969"/>
                <a:gd name="T11" fmla="*/ 731 h 759"/>
                <a:gd name="T12" fmla="*/ 2245 w 2969"/>
                <a:gd name="T13" fmla="*/ 561 h 759"/>
                <a:gd name="T14" fmla="*/ 2518 w 2969"/>
                <a:gd name="T15" fmla="*/ 362 h 759"/>
                <a:gd name="T16" fmla="*/ 2799 w 2969"/>
                <a:gd name="T17" fmla="*/ 125 h 759"/>
                <a:gd name="T18" fmla="*/ 2969 w 2969"/>
                <a:gd name="T19" fmla="*/ 0 h 7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9"/>
                <a:gd name="T31" fmla="*/ 0 h 759"/>
                <a:gd name="T32" fmla="*/ 2969 w 2969"/>
                <a:gd name="T33" fmla="*/ 759 h 7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9" h="759">
                  <a:moveTo>
                    <a:pt x="0" y="155"/>
                  </a:moveTo>
                  <a:cubicBezTo>
                    <a:pt x="71" y="162"/>
                    <a:pt x="278" y="161"/>
                    <a:pt x="429" y="199"/>
                  </a:cubicBezTo>
                  <a:cubicBezTo>
                    <a:pt x="580" y="237"/>
                    <a:pt x="777" y="321"/>
                    <a:pt x="909" y="383"/>
                  </a:cubicBezTo>
                  <a:cubicBezTo>
                    <a:pt x="1041" y="445"/>
                    <a:pt x="1108" y="511"/>
                    <a:pt x="1219" y="569"/>
                  </a:cubicBezTo>
                  <a:cubicBezTo>
                    <a:pt x="1330" y="627"/>
                    <a:pt x="1465" y="704"/>
                    <a:pt x="1573" y="731"/>
                  </a:cubicBezTo>
                  <a:cubicBezTo>
                    <a:pt x="1681" y="758"/>
                    <a:pt x="1756" y="759"/>
                    <a:pt x="1868" y="731"/>
                  </a:cubicBezTo>
                  <a:cubicBezTo>
                    <a:pt x="1980" y="703"/>
                    <a:pt x="2137" y="623"/>
                    <a:pt x="2245" y="561"/>
                  </a:cubicBezTo>
                  <a:cubicBezTo>
                    <a:pt x="2353" y="499"/>
                    <a:pt x="2426" y="435"/>
                    <a:pt x="2518" y="362"/>
                  </a:cubicBezTo>
                  <a:cubicBezTo>
                    <a:pt x="2610" y="289"/>
                    <a:pt x="2724" y="185"/>
                    <a:pt x="2799" y="125"/>
                  </a:cubicBezTo>
                  <a:cubicBezTo>
                    <a:pt x="2874" y="65"/>
                    <a:pt x="2934" y="26"/>
                    <a:pt x="2969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76" name="Freeform 110"/>
            <p:cNvSpPr>
              <a:spLocks/>
            </p:cNvSpPr>
            <p:nvPr/>
          </p:nvSpPr>
          <p:spPr bwMode="auto">
            <a:xfrm>
              <a:off x="982" y="1404"/>
              <a:ext cx="2932" cy="962"/>
            </a:xfrm>
            <a:custGeom>
              <a:avLst/>
              <a:gdLst>
                <a:gd name="T0" fmla="*/ 0 w 2932"/>
                <a:gd name="T1" fmla="*/ 258 h 962"/>
                <a:gd name="T2" fmla="*/ 414 w 2932"/>
                <a:gd name="T3" fmla="*/ 288 h 962"/>
                <a:gd name="T4" fmla="*/ 872 w 2932"/>
                <a:gd name="T5" fmla="*/ 450 h 962"/>
                <a:gd name="T6" fmla="*/ 1270 w 2932"/>
                <a:gd name="T7" fmla="*/ 781 h 962"/>
                <a:gd name="T8" fmla="*/ 1595 w 2932"/>
                <a:gd name="T9" fmla="*/ 944 h 962"/>
                <a:gd name="T10" fmla="*/ 1861 w 2932"/>
                <a:gd name="T11" fmla="*/ 892 h 962"/>
                <a:gd name="T12" fmla="*/ 2134 w 2932"/>
                <a:gd name="T13" fmla="*/ 709 h 962"/>
                <a:gd name="T14" fmla="*/ 2415 w 2932"/>
                <a:gd name="T15" fmla="*/ 450 h 962"/>
                <a:gd name="T16" fmla="*/ 2777 w 2932"/>
                <a:gd name="T17" fmla="*/ 118 h 962"/>
                <a:gd name="T18" fmla="*/ 2932 w 2932"/>
                <a:gd name="T19" fmla="*/ 0 h 9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2"/>
                <a:gd name="T31" fmla="*/ 0 h 962"/>
                <a:gd name="T32" fmla="*/ 2932 w 2932"/>
                <a:gd name="T33" fmla="*/ 962 h 9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2" h="962">
                  <a:moveTo>
                    <a:pt x="0" y="258"/>
                  </a:moveTo>
                  <a:cubicBezTo>
                    <a:pt x="135" y="262"/>
                    <a:pt x="269" y="256"/>
                    <a:pt x="414" y="288"/>
                  </a:cubicBezTo>
                  <a:cubicBezTo>
                    <a:pt x="559" y="320"/>
                    <a:pt x="729" y="368"/>
                    <a:pt x="872" y="450"/>
                  </a:cubicBezTo>
                  <a:cubicBezTo>
                    <a:pt x="1015" y="532"/>
                    <a:pt x="1150" y="699"/>
                    <a:pt x="1270" y="781"/>
                  </a:cubicBezTo>
                  <a:cubicBezTo>
                    <a:pt x="1390" y="863"/>
                    <a:pt x="1497" y="926"/>
                    <a:pt x="1595" y="944"/>
                  </a:cubicBezTo>
                  <a:cubicBezTo>
                    <a:pt x="1693" y="962"/>
                    <a:pt x="1771" y="931"/>
                    <a:pt x="1861" y="892"/>
                  </a:cubicBezTo>
                  <a:cubicBezTo>
                    <a:pt x="1951" y="853"/>
                    <a:pt x="2042" y="783"/>
                    <a:pt x="2134" y="709"/>
                  </a:cubicBezTo>
                  <a:cubicBezTo>
                    <a:pt x="2226" y="635"/>
                    <a:pt x="2308" y="548"/>
                    <a:pt x="2415" y="450"/>
                  </a:cubicBezTo>
                  <a:cubicBezTo>
                    <a:pt x="2522" y="352"/>
                    <a:pt x="2691" y="193"/>
                    <a:pt x="2777" y="118"/>
                  </a:cubicBezTo>
                  <a:cubicBezTo>
                    <a:pt x="2863" y="43"/>
                    <a:pt x="2897" y="22"/>
                    <a:pt x="2932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77" name="Freeform 111"/>
            <p:cNvSpPr>
              <a:spLocks/>
            </p:cNvSpPr>
            <p:nvPr/>
          </p:nvSpPr>
          <p:spPr bwMode="auto">
            <a:xfrm rot="21338340" flipV="1">
              <a:off x="910" y="718"/>
              <a:ext cx="2931" cy="680"/>
            </a:xfrm>
            <a:custGeom>
              <a:avLst/>
              <a:gdLst>
                <a:gd name="T0" fmla="*/ 0 w 2931"/>
                <a:gd name="T1" fmla="*/ 97 h 680"/>
                <a:gd name="T2" fmla="*/ 1196 w 2931"/>
                <a:gd name="T3" fmla="*/ 16 h 680"/>
                <a:gd name="T4" fmla="*/ 2082 w 2931"/>
                <a:gd name="T5" fmla="*/ 193 h 680"/>
                <a:gd name="T6" fmla="*/ 2931 w 2931"/>
                <a:gd name="T7" fmla="*/ 68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1"/>
                <a:gd name="T13" fmla="*/ 0 h 680"/>
                <a:gd name="T14" fmla="*/ 2931 w 2931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1" h="680">
                  <a:moveTo>
                    <a:pt x="0" y="97"/>
                  </a:moveTo>
                  <a:cubicBezTo>
                    <a:pt x="424" y="48"/>
                    <a:pt x="849" y="0"/>
                    <a:pt x="1196" y="16"/>
                  </a:cubicBezTo>
                  <a:cubicBezTo>
                    <a:pt x="1543" y="32"/>
                    <a:pt x="1793" y="82"/>
                    <a:pt x="2082" y="193"/>
                  </a:cubicBezTo>
                  <a:cubicBezTo>
                    <a:pt x="2371" y="304"/>
                    <a:pt x="2651" y="492"/>
                    <a:pt x="2931" y="68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78" name="Freeform 112"/>
            <p:cNvSpPr>
              <a:spLocks/>
            </p:cNvSpPr>
            <p:nvPr/>
          </p:nvSpPr>
          <p:spPr bwMode="auto">
            <a:xfrm>
              <a:off x="984" y="974"/>
              <a:ext cx="2923" cy="620"/>
            </a:xfrm>
            <a:custGeom>
              <a:avLst/>
              <a:gdLst>
                <a:gd name="T0" fmla="*/ 0 w 2923"/>
                <a:gd name="T1" fmla="*/ 585 h 620"/>
                <a:gd name="T2" fmla="*/ 1202 w 2923"/>
                <a:gd name="T3" fmla="*/ 599 h 620"/>
                <a:gd name="T4" fmla="*/ 2081 w 2923"/>
                <a:gd name="T5" fmla="*/ 458 h 620"/>
                <a:gd name="T6" fmla="*/ 2923 w 2923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3"/>
                <a:gd name="T13" fmla="*/ 0 h 620"/>
                <a:gd name="T14" fmla="*/ 2923 w 2923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3" h="620">
                  <a:moveTo>
                    <a:pt x="0" y="585"/>
                  </a:moveTo>
                  <a:cubicBezTo>
                    <a:pt x="200" y="587"/>
                    <a:pt x="855" y="620"/>
                    <a:pt x="1202" y="599"/>
                  </a:cubicBezTo>
                  <a:cubicBezTo>
                    <a:pt x="1549" y="578"/>
                    <a:pt x="1794" y="558"/>
                    <a:pt x="2081" y="458"/>
                  </a:cubicBezTo>
                  <a:cubicBezTo>
                    <a:pt x="2368" y="358"/>
                    <a:pt x="2748" y="96"/>
                    <a:pt x="2923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03892" name="Text Box 116"/>
          <p:cNvSpPr txBox="1">
            <a:spLocks noChangeArrowheads="1"/>
          </p:cNvSpPr>
          <p:nvPr/>
        </p:nvSpPr>
        <p:spPr bwMode="auto">
          <a:xfrm>
            <a:off x="1404018" y="3875924"/>
            <a:ext cx="72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aire</a:t>
            </a:r>
            <a:endParaRPr lang="es-ES" sz="1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273" name="116 CuadroTexto"/>
          <p:cNvSpPr txBox="1">
            <a:spLocks noChangeArrowheads="1"/>
          </p:cNvSpPr>
          <p:nvPr/>
        </p:nvSpPr>
        <p:spPr bwMode="auto">
          <a:xfrm>
            <a:off x="0" y="0"/>
            <a:ext cx="914399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Calibri" pitchFamily="34" charset="0"/>
              </a:rPr>
              <a:t>Suponer que el balón se desplaza de derecha a izquierda es lo mismo que </a:t>
            </a:r>
            <a:r>
              <a:rPr lang="es-ES_tradnl" sz="1800" b="1" dirty="0" smtClean="0">
                <a:latin typeface="Calibri" pitchFamily="34" charset="0"/>
              </a:rPr>
              <a:t>considerar que el balón está parado y que es el aire el que se desplaza de </a:t>
            </a:r>
            <a:r>
              <a:rPr lang="es-ES_tradnl" sz="1800" b="1" dirty="0">
                <a:latin typeface="Calibri" pitchFamily="34" charset="0"/>
              </a:rPr>
              <a:t>izquierda a derecha</a:t>
            </a:r>
            <a:r>
              <a:rPr lang="es-ES_tradnl" sz="1800" b="1" dirty="0" smtClean="0">
                <a:latin typeface="Calibri" pitchFamily="34" charset="0"/>
              </a:rPr>
              <a:t>.</a:t>
            </a:r>
            <a:endParaRPr lang="es-ES_tradnl" sz="1800" b="1" dirty="0">
              <a:latin typeface="Calibri" pitchFamily="34" charset="0"/>
            </a:endParaRPr>
          </a:p>
        </p:txBody>
      </p:sp>
      <p:graphicFrame>
        <p:nvGraphicFramePr>
          <p:cNvPr id="6" name="Object 118"/>
          <p:cNvGraphicFramePr>
            <a:graphicFrameLocks noChangeAspect="1"/>
          </p:cNvGraphicFramePr>
          <p:nvPr/>
        </p:nvGraphicFramePr>
        <p:xfrm>
          <a:off x="4033755" y="1118518"/>
          <a:ext cx="1199983" cy="721325"/>
        </p:xfrm>
        <a:graphic>
          <a:graphicData uri="http://schemas.openxmlformats.org/presentationml/2006/ole">
            <p:oleObj spid="_x0000_s11266" name="Equation" r:id="rId3" imgW="253800" imgH="152280" progId="Equation.DSMT4">
              <p:embed/>
            </p:oleObj>
          </a:graphicData>
        </a:graphic>
      </p:graphicFrame>
      <p:sp>
        <p:nvSpPr>
          <p:cNvPr id="112" name="116 CuadroTexto"/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latin typeface="Calibri" pitchFamily="34" charset="0"/>
              </a:rPr>
              <a:t>EL balón </a:t>
            </a:r>
            <a:r>
              <a:rPr lang="es-ES_tradnl" sz="2000" b="1" dirty="0">
                <a:latin typeface="Calibri" pitchFamily="34" charset="0"/>
              </a:rPr>
              <a:t>en su rotación “frena” al aire por la parte superior mientras que lo “acelera” por la </a:t>
            </a:r>
            <a:r>
              <a:rPr lang="es-ES_tradnl" sz="2000" b="1" dirty="0" smtClean="0">
                <a:latin typeface="Calibri" pitchFamily="34" charset="0"/>
              </a:rPr>
              <a:t>inferior.</a:t>
            </a:r>
            <a:endParaRPr lang="es-ES_tradnl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92" grpId="0"/>
      <p:bldP spid="11273" grpId="0" animBg="1"/>
      <p:bldP spid="1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1625" y="3167063"/>
            <a:ext cx="1004888" cy="1009650"/>
            <a:chOff x="2217" y="1496"/>
            <a:chExt cx="1309" cy="1310"/>
          </a:xfrm>
        </p:grpSpPr>
        <p:sp>
          <p:nvSpPr>
            <p:cNvPr id="123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4" y="1686"/>
              <a:ext cx="115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1" name="Freeform 4"/>
            <p:cNvSpPr>
              <a:spLocks/>
            </p:cNvSpPr>
            <p:nvPr/>
          </p:nvSpPr>
          <p:spPr bwMode="auto">
            <a:xfrm>
              <a:off x="2837" y="1505"/>
              <a:ext cx="400" cy="162"/>
            </a:xfrm>
            <a:custGeom>
              <a:avLst/>
              <a:gdLst>
                <a:gd name="T0" fmla="*/ 0 w 801"/>
                <a:gd name="T1" fmla="*/ 0 h 325"/>
                <a:gd name="T2" fmla="*/ 0 w 801"/>
                <a:gd name="T3" fmla="*/ 0 h 325"/>
                <a:gd name="T4" fmla="*/ 0 w 801"/>
                <a:gd name="T5" fmla="*/ 0 h 325"/>
                <a:gd name="T6" fmla="*/ 0 w 801"/>
                <a:gd name="T7" fmla="*/ 0 h 325"/>
                <a:gd name="T8" fmla="*/ 0 w 801"/>
                <a:gd name="T9" fmla="*/ 0 h 325"/>
                <a:gd name="T10" fmla="*/ 0 w 801"/>
                <a:gd name="T11" fmla="*/ 0 h 325"/>
                <a:gd name="T12" fmla="*/ 0 w 801"/>
                <a:gd name="T13" fmla="*/ 0 h 325"/>
                <a:gd name="T14" fmla="*/ 0 w 801"/>
                <a:gd name="T15" fmla="*/ 0 h 325"/>
                <a:gd name="T16" fmla="*/ 0 w 801"/>
                <a:gd name="T17" fmla="*/ 0 h 325"/>
                <a:gd name="T18" fmla="*/ 0 w 801"/>
                <a:gd name="T19" fmla="*/ 0 h 325"/>
                <a:gd name="T20" fmla="*/ 0 w 801"/>
                <a:gd name="T21" fmla="*/ 0 h 325"/>
                <a:gd name="T22" fmla="*/ 0 w 801"/>
                <a:gd name="T23" fmla="*/ 0 h 325"/>
                <a:gd name="T24" fmla="*/ 0 w 801"/>
                <a:gd name="T25" fmla="*/ 0 h 325"/>
                <a:gd name="T26" fmla="*/ 0 w 801"/>
                <a:gd name="T27" fmla="*/ 0 h 325"/>
                <a:gd name="T28" fmla="*/ 0 w 801"/>
                <a:gd name="T29" fmla="*/ 0 h 325"/>
                <a:gd name="T30" fmla="*/ 0 w 801"/>
                <a:gd name="T31" fmla="*/ 0 h 325"/>
                <a:gd name="T32" fmla="*/ 0 w 801"/>
                <a:gd name="T33" fmla="*/ 0 h 325"/>
                <a:gd name="T34" fmla="*/ 0 w 801"/>
                <a:gd name="T35" fmla="*/ 0 h 325"/>
                <a:gd name="T36" fmla="*/ 0 w 801"/>
                <a:gd name="T37" fmla="*/ 0 h 325"/>
                <a:gd name="T38" fmla="*/ 0 w 801"/>
                <a:gd name="T39" fmla="*/ 0 h 325"/>
                <a:gd name="T40" fmla="*/ 0 w 801"/>
                <a:gd name="T41" fmla="*/ 0 h 325"/>
                <a:gd name="T42" fmla="*/ 0 w 801"/>
                <a:gd name="T43" fmla="*/ 0 h 325"/>
                <a:gd name="T44" fmla="*/ 0 w 801"/>
                <a:gd name="T45" fmla="*/ 0 h 325"/>
                <a:gd name="T46" fmla="*/ 0 w 801"/>
                <a:gd name="T47" fmla="*/ 0 h 325"/>
                <a:gd name="T48" fmla="*/ 0 w 801"/>
                <a:gd name="T49" fmla="*/ 0 h 325"/>
                <a:gd name="T50" fmla="*/ 0 w 801"/>
                <a:gd name="T51" fmla="*/ 0 h 325"/>
                <a:gd name="T52" fmla="*/ 0 w 801"/>
                <a:gd name="T53" fmla="*/ 0 h 325"/>
                <a:gd name="T54" fmla="*/ 0 w 801"/>
                <a:gd name="T55" fmla="*/ 0 h 325"/>
                <a:gd name="T56" fmla="*/ 0 w 801"/>
                <a:gd name="T57" fmla="*/ 0 h 325"/>
                <a:gd name="T58" fmla="*/ 0 w 801"/>
                <a:gd name="T59" fmla="*/ 0 h 325"/>
                <a:gd name="T60" fmla="*/ 0 w 801"/>
                <a:gd name="T61" fmla="*/ 0 h 325"/>
                <a:gd name="T62" fmla="*/ 0 w 801"/>
                <a:gd name="T63" fmla="*/ 0 h 325"/>
                <a:gd name="T64" fmla="*/ 0 w 801"/>
                <a:gd name="T65" fmla="*/ 0 h 325"/>
                <a:gd name="T66" fmla="*/ 0 w 801"/>
                <a:gd name="T67" fmla="*/ 0 h 325"/>
                <a:gd name="T68" fmla="*/ 0 w 801"/>
                <a:gd name="T69" fmla="*/ 0 h 325"/>
                <a:gd name="T70" fmla="*/ 0 w 801"/>
                <a:gd name="T71" fmla="*/ 0 h 325"/>
                <a:gd name="T72" fmla="*/ 0 w 801"/>
                <a:gd name="T73" fmla="*/ 0 h 325"/>
                <a:gd name="T74" fmla="*/ 0 w 801"/>
                <a:gd name="T75" fmla="*/ 0 h 325"/>
                <a:gd name="T76" fmla="*/ 0 w 801"/>
                <a:gd name="T77" fmla="*/ 0 h 325"/>
                <a:gd name="T78" fmla="*/ 0 w 801"/>
                <a:gd name="T79" fmla="*/ 0 h 325"/>
                <a:gd name="T80" fmla="*/ 0 w 801"/>
                <a:gd name="T81" fmla="*/ 0 h 325"/>
                <a:gd name="T82" fmla="*/ 0 w 801"/>
                <a:gd name="T83" fmla="*/ 0 h 325"/>
                <a:gd name="T84" fmla="*/ 0 w 801"/>
                <a:gd name="T85" fmla="*/ 0 h 325"/>
                <a:gd name="T86" fmla="*/ 0 w 801"/>
                <a:gd name="T87" fmla="*/ 0 h 325"/>
                <a:gd name="T88" fmla="*/ 0 w 801"/>
                <a:gd name="T89" fmla="*/ 0 h 325"/>
                <a:gd name="T90" fmla="*/ 0 w 801"/>
                <a:gd name="T91" fmla="*/ 0 h 325"/>
                <a:gd name="T92" fmla="*/ 0 w 801"/>
                <a:gd name="T93" fmla="*/ 0 h 325"/>
                <a:gd name="T94" fmla="*/ 0 w 801"/>
                <a:gd name="T95" fmla="*/ 0 h 325"/>
                <a:gd name="T96" fmla="*/ 0 w 801"/>
                <a:gd name="T97" fmla="*/ 0 h 325"/>
                <a:gd name="T98" fmla="*/ 0 w 801"/>
                <a:gd name="T99" fmla="*/ 0 h 325"/>
                <a:gd name="T100" fmla="*/ 0 w 801"/>
                <a:gd name="T101" fmla="*/ 0 h 325"/>
                <a:gd name="T102" fmla="*/ 0 w 801"/>
                <a:gd name="T103" fmla="*/ 0 h 325"/>
                <a:gd name="T104" fmla="*/ 0 w 801"/>
                <a:gd name="T105" fmla="*/ 0 h 325"/>
                <a:gd name="T106" fmla="*/ 0 w 801"/>
                <a:gd name="T107" fmla="*/ 0 h 325"/>
                <a:gd name="T108" fmla="*/ 0 w 801"/>
                <a:gd name="T109" fmla="*/ 0 h 325"/>
                <a:gd name="T110" fmla="*/ 0 w 801"/>
                <a:gd name="T111" fmla="*/ 0 h 325"/>
                <a:gd name="T112" fmla="*/ 0 w 801"/>
                <a:gd name="T113" fmla="*/ 0 h 325"/>
                <a:gd name="T114" fmla="*/ 0 w 801"/>
                <a:gd name="T115" fmla="*/ 0 h 325"/>
                <a:gd name="T116" fmla="*/ 0 w 801"/>
                <a:gd name="T117" fmla="*/ 0 h 325"/>
                <a:gd name="T118" fmla="*/ 0 w 801"/>
                <a:gd name="T119" fmla="*/ 0 h 325"/>
                <a:gd name="T120" fmla="*/ 0 w 801"/>
                <a:gd name="T121" fmla="*/ 0 h 325"/>
                <a:gd name="T122" fmla="*/ 0 w 801"/>
                <a:gd name="T123" fmla="*/ 0 h 325"/>
                <a:gd name="T124" fmla="*/ 0 w 801"/>
                <a:gd name="T125" fmla="*/ 0 h 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1"/>
                <a:gd name="T190" fmla="*/ 0 h 325"/>
                <a:gd name="T191" fmla="*/ 801 w 801"/>
                <a:gd name="T192" fmla="*/ 325 h 3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1" h="325">
                  <a:moveTo>
                    <a:pt x="801" y="274"/>
                  </a:moveTo>
                  <a:lnTo>
                    <a:pt x="799" y="272"/>
                  </a:lnTo>
                  <a:lnTo>
                    <a:pt x="797" y="268"/>
                  </a:lnTo>
                  <a:lnTo>
                    <a:pt x="791" y="263"/>
                  </a:lnTo>
                  <a:lnTo>
                    <a:pt x="785" y="257"/>
                  </a:lnTo>
                  <a:lnTo>
                    <a:pt x="782" y="251"/>
                  </a:lnTo>
                  <a:lnTo>
                    <a:pt x="778" y="247"/>
                  </a:lnTo>
                  <a:lnTo>
                    <a:pt x="772" y="244"/>
                  </a:lnTo>
                  <a:lnTo>
                    <a:pt x="766" y="238"/>
                  </a:lnTo>
                  <a:lnTo>
                    <a:pt x="761" y="232"/>
                  </a:lnTo>
                  <a:lnTo>
                    <a:pt x="753" y="226"/>
                  </a:lnTo>
                  <a:lnTo>
                    <a:pt x="746" y="221"/>
                  </a:lnTo>
                  <a:lnTo>
                    <a:pt x="738" y="215"/>
                  </a:lnTo>
                  <a:lnTo>
                    <a:pt x="728" y="207"/>
                  </a:lnTo>
                  <a:lnTo>
                    <a:pt x="721" y="200"/>
                  </a:lnTo>
                  <a:lnTo>
                    <a:pt x="715" y="196"/>
                  </a:lnTo>
                  <a:lnTo>
                    <a:pt x="709" y="194"/>
                  </a:lnTo>
                  <a:lnTo>
                    <a:pt x="704" y="190"/>
                  </a:lnTo>
                  <a:lnTo>
                    <a:pt x="698" y="187"/>
                  </a:lnTo>
                  <a:lnTo>
                    <a:pt x="692" y="183"/>
                  </a:lnTo>
                  <a:lnTo>
                    <a:pt x="685" y="179"/>
                  </a:lnTo>
                  <a:lnTo>
                    <a:pt x="679" y="175"/>
                  </a:lnTo>
                  <a:lnTo>
                    <a:pt x="673" y="173"/>
                  </a:lnTo>
                  <a:lnTo>
                    <a:pt x="666" y="168"/>
                  </a:lnTo>
                  <a:lnTo>
                    <a:pt x="658" y="164"/>
                  </a:lnTo>
                  <a:lnTo>
                    <a:pt x="652" y="160"/>
                  </a:lnTo>
                  <a:lnTo>
                    <a:pt x="645" y="158"/>
                  </a:lnTo>
                  <a:lnTo>
                    <a:pt x="637" y="152"/>
                  </a:lnTo>
                  <a:lnTo>
                    <a:pt x="630" y="149"/>
                  </a:lnTo>
                  <a:lnTo>
                    <a:pt x="620" y="145"/>
                  </a:lnTo>
                  <a:lnTo>
                    <a:pt x="613" y="141"/>
                  </a:lnTo>
                  <a:lnTo>
                    <a:pt x="603" y="137"/>
                  </a:lnTo>
                  <a:lnTo>
                    <a:pt x="595" y="133"/>
                  </a:lnTo>
                  <a:lnTo>
                    <a:pt x="586" y="130"/>
                  </a:lnTo>
                  <a:lnTo>
                    <a:pt x="576" y="126"/>
                  </a:lnTo>
                  <a:lnTo>
                    <a:pt x="567" y="122"/>
                  </a:lnTo>
                  <a:lnTo>
                    <a:pt x="557" y="118"/>
                  </a:lnTo>
                  <a:lnTo>
                    <a:pt x="548" y="114"/>
                  </a:lnTo>
                  <a:lnTo>
                    <a:pt x="538" y="111"/>
                  </a:lnTo>
                  <a:lnTo>
                    <a:pt x="527" y="105"/>
                  </a:lnTo>
                  <a:lnTo>
                    <a:pt x="516" y="103"/>
                  </a:lnTo>
                  <a:lnTo>
                    <a:pt x="504" y="99"/>
                  </a:lnTo>
                  <a:lnTo>
                    <a:pt x="495" y="95"/>
                  </a:lnTo>
                  <a:lnTo>
                    <a:pt x="483" y="92"/>
                  </a:lnTo>
                  <a:lnTo>
                    <a:pt x="472" y="88"/>
                  </a:lnTo>
                  <a:lnTo>
                    <a:pt x="460" y="82"/>
                  </a:lnTo>
                  <a:lnTo>
                    <a:pt x="449" y="80"/>
                  </a:lnTo>
                  <a:lnTo>
                    <a:pt x="438" y="76"/>
                  </a:lnTo>
                  <a:lnTo>
                    <a:pt x="426" y="73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6" y="63"/>
                  </a:lnTo>
                  <a:lnTo>
                    <a:pt x="384" y="59"/>
                  </a:lnTo>
                  <a:lnTo>
                    <a:pt x="375" y="57"/>
                  </a:lnTo>
                  <a:lnTo>
                    <a:pt x="365" y="53"/>
                  </a:lnTo>
                  <a:lnTo>
                    <a:pt x="354" y="52"/>
                  </a:lnTo>
                  <a:lnTo>
                    <a:pt x="345" y="48"/>
                  </a:lnTo>
                  <a:lnTo>
                    <a:pt x="337" y="46"/>
                  </a:lnTo>
                  <a:lnTo>
                    <a:pt x="327" y="44"/>
                  </a:lnTo>
                  <a:lnTo>
                    <a:pt x="318" y="42"/>
                  </a:lnTo>
                  <a:lnTo>
                    <a:pt x="308" y="40"/>
                  </a:lnTo>
                  <a:lnTo>
                    <a:pt x="301" y="38"/>
                  </a:lnTo>
                  <a:lnTo>
                    <a:pt x="291" y="36"/>
                  </a:lnTo>
                  <a:lnTo>
                    <a:pt x="282" y="33"/>
                  </a:lnTo>
                  <a:lnTo>
                    <a:pt x="274" y="33"/>
                  </a:lnTo>
                  <a:lnTo>
                    <a:pt x="267" y="31"/>
                  </a:lnTo>
                  <a:lnTo>
                    <a:pt x="259" y="29"/>
                  </a:lnTo>
                  <a:lnTo>
                    <a:pt x="251" y="27"/>
                  </a:lnTo>
                  <a:lnTo>
                    <a:pt x="244" y="27"/>
                  </a:lnTo>
                  <a:lnTo>
                    <a:pt x="236" y="25"/>
                  </a:lnTo>
                  <a:lnTo>
                    <a:pt x="229" y="25"/>
                  </a:lnTo>
                  <a:lnTo>
                    <a:pt x="221" y="21"/>
                  </a:lnTo>
                  <a:lnTo>
                    <a:pt x="215" y="21"/>
                  </a:lnTo>
                  <a:lnTo>
                    <a:pt x="208" y="19"/>
                  </a:lnTo>
                  <a:lnTo>
                    <a:pt x="202" y="19"/>
                  </a:lnTo>
                  <a:lnTo>
                    <a:pt x="194" y="19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7" y="15"/>
                  </a:lnTo>
                  <a:lnTo>
                    <a:pt x="172" y="14"/>
                  </a:lnTo>
                  <a:lnTo>
                    <a:pt x="166" y="14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45" y="12"/>
                  </a:lnTo>
                  <a:lnTo>
                    <a:pt x="137" y="12"/>
                  </a:lnTo>
                  <a:lnTo>
                    <a:pt x="128" y="12"/>
                  </a:lnTo>
                  <a:lnTo>
                    <a:pt x="122" y="12"/>
                  </a:lnTo>
                  <a:lnTo>
                    <a:pt x="116" y="10"/>
                  </a:lnTo>
                  <a:lnTo>
                    <a:pt x="111" y="10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0" y="0"/>
                  </a:lnTo>
                  <a:lnTo>
                    <a:pt x="86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7" y="112"/>
                  </a:lnTo>
                  <a:lnTo>
                    <a:pt x="103" y="112"/>
                  </a:lnTo>
                  <a:lnTo>
                    <a:pt x="111" y="112"/>
                  </a:lnTo>
                  <a:lnTo>
                    <a:pt x="118" y="112"/>
                  </a:lnTo>
                  <a:lnTo>
                    <a:pt x="128" y="114"/>
                  </a:lnTo>
                  <a:lnTo>
                    <a:pt x="134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9" y="114"/>
                  </a:lnTo>
                  <a:lnTo>
                    <a:pt x="154" y="114"/>
                  </a:lnTo>
                  <a:lnTo>
                    <a:pt x="160" y="116"/>
                  </a:lnTo>
                  <a:lnTo>
                    <a:pt x="166" y="116"/>
                  </a:lnTo>
                  <a:lnTo>
                    <a:pt x="173" y="116"/>
                  </a:lnTo>
                  <a:lnTo>
                    <a:pt x="179" y="116"/>
                  </a:lnTo>
                  <a:lnTo>
                    <a:pt x="185" y="116"/>
                  </a:lnTo>
                  <a:lnTo>
                    <a:pt x="192" y="116"/>
                  </a:lnTo>
                  <a:lnTo>
                    <a:pt x="198" y="118"/>
                  </a:lnTo>
                  <a:lnTo>
                    <a:pt x="204" y="118"/>
                  </a:lnTo>
                  <a:lnTo>
                    <a:pt x="211" y="118"/>
                  </a:lnTo>
                  <a:lnTo>
                    <a:pt x="219" y="120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3" y="122"/>
                  </a:lnTo>
                  <a:lnTo>
                    <a:pt x="259" y="122"/>
                  </a:lnTo>
                  <a:lnTo>
                    <a:pt x="267" y="122"/>
                  </a:lnTo>
                  <a:lnTo>
                    <a:pt x="272" y="122"/>
                  </a:lnTo>
                  <a:lnTo>
                    <a:pt x="280" y="124"/>
                  </a:lnTo>
                  <a:lnTo>
                    <a:pt x="286" y="124"/>
                  </a:lnTo>
                  <a:lnTo>
                    <a:pt x="291" y="124"/>
                  </a:lnTo>
                  <a:lnTo>
                    <a:pt x="299" y="124"/>
                  </a:lnTo>
                  <a:lnTo>
                    <a:pt x="305" y="124"/>
                  </a:lnTo>
                  <a:lnTo>
                    <a:pt x="310" y="124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29" y="126"/>
                  </a:lnTo>
                  <a:lnTo>
                    <a:pt x="335" y="126"/>
                  </a:lnTo>
                  <a:lnTo>
                    <a:pt x="341" y="126"/>
                  </a:lnTo>
                  <a:lnTo>
                    <a:pt x="345" y="126"/>
                  </a:lnTo>
                  <a:lnTo>
                    <a:pt x="350" y="126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9" y="128"/>
                  </a:lnTo>
                  <a:lnTo>
                    <a:pt x="377" y="128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0" y="130"/>
                  </a:lnTo>
                  <a:lnTo>
                    <a:pt x="405" y="131"/>
                  </a:lnTo>
                  <a:lnTo>
                    <a:pt x="413" y="133"/>
                  </a:lnTo>
                  <a:lnTo>
                    <a:pt x="419" y="137"/>
                  </a:lnTo>
                  <a:lnTo>
                    <a:pt x="428" y="139"/>
                  </a:lnTo>
                  <a:lnTo>
                    <a:pt x="438" y="143"/>
                  </a:lnTo>
                  <a:lnTo>
                    <a:pt x="447" y="149"/>
                  </a:lnTo>
                  <a:lnTo>
                    <a:pt x="457" y="152"/>
                  </a:lnTo>
                  <a:lnTo>
                    <a:pt x="468" y="158"/>
                  </a:lnTo>
                  <a:lnTo>
                    <a:pt x="474" y="160"/>
                  </a:lnTo>
                  <a:lnTo>
                    <a:pt x="479" y="164"/>
                  </a:lnTo>
                  <a:lnTo>
                    <a:pt x="485" y="166"/>
                  </a:lnTo>
                  <a:lnTo>
                    <a:pt x="491" y="169"/>
                  </a:lnTo>
                  <a:lnTo>
                    <a:pt x="495" y="171"/>
                  </a:lnTo>
                  <a:lnTo>
                    <a:pt x="500" y="175"/>
                  </a:lnTo>
                  <a:lnTo>
                    <a:pt x="506" y="177"/>
                  </a:lnTo>
                  <a:lnTo>
                    <a:pt x="512" y="181"/>
                  </a:lnTo>
                  <a:lnTo>
                    <a:pt x="517" y="183"/>
                  </a:lnTo>
                  <a:lnTo>
                    <a:pt x="525" y="187"/>
                  </a:lnTo>
                  <a:lnTo>
                    <a:pt x="531" y="188"/>
                  </a:lnTo>
                  <a:lnTo>
                    <a:pt x="536" y="192"/>
                  </a:lnTo>
                  <a:lnTo>
                    <a:pt x="542" y="194"/>
                  </a:lnTo>
                  <a:lnTo>
                    <a:pt x="548" y="198"/>
                  </a:lnTo>
                  <a:lnTo>
                    <a:pt x="554" y="200"/>
                  </a:lnTo>
                  <a:lnTo>
                    <a:pt x="559" y="204"/>
                  </a:lnTo>
                  <a:lnTo>
                    <a:pt x="563" y="206"/>
                  </a:lnTo>
                  <a:lnTo>
                    <a:pt x="569" y="209"/>
                  </a:lnTo>
                  <a:lnTo>
                    <a:pt x="575" y="211"/>
                  </a:lnTo>
                  <a:lnTo>
                    <a:pt x="580" y="215"/>
                  </a:lnTo>
                  <a:lnTo>
                    <a:pt x="590" y="219"/>
                  </a:lnTo>
                  <a:lnTo>
                    <a:pt x="599" y="225"/>
                  </a:lnTo>
                  <a:lnTo>
                    <a:pt x="609" y="230"/>
                  </a:lnTo>
                  <a:lnTo>
                    <a:pt x="618" y="236"/>
                  </a:lnTo>
                  <a:lnTo>
                    <a:pt x="626" y="240"/>
                  </a:lnTo>
                  <a:lnTo>
                    <a:pt x="633" y="244"/>
                  </a:lnTo>
                  <a:lnTo>
                    <a:pt x="639" y="245"/>
                  </a:lnTo>
                  <a:lnTo>
                    <a:pt x="645" y="249"/>
                  </a:lnTo>
                  <a:lnTo>
                    <a:pt x="652" y="255"/>
                  </a:lnTo>
                  <a:lnTo>
                    <a:pt x="656" y="257"/>
                  </a:lnTo>
                  <a:lnTo>
                    <a:pt x="774" y="325"/>
                  </a:lnTo>
                  <a:lnTo>
                    <a:pt x="801" y="274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2" name="Freeform 5"/>
            <p:cNvSpPr>
              <a:spLocks/>
            </p:cNvSpPr>
            <p:nvPr/>
          </p:nvSpPr>
          <p:spPr bwMode="auto">
            <a:xfrm>
              <a:off x="2276" y="1607"/>
              <a:ext cx="344" cy="375"/>
            </a:xfrm>
            <a:custGeom>
              <a:avLst/>
              <a:gdLst>
                <a:gd name="T0" fmla="*/ 1 w 688"/>
                <a:gd name="T1" fmla="*/ 1 h 749"/>
                <a:gd name="T2" fmla="*/ 1 w 688"/>
                <a:gd name="T3" fmla="*/ 1 h 749"/>
                <a:gd name="T4" fmla="*/ 1 w 688"/>
                <a:gd name="T5" fmla="*/ 1 h 749"/>
                <a:gd name="T6" fmla="*/ 1 w 688"/>
                <a:gd name="T7" fmla="*/ 1 h 749"/>
                <a:gd name="T8" fmla="*/ 1 w 688"/>
                <a:gd name="T9" fmla="*/ 1 h 749"/>
                <a:gd name="T10" fmla="*/ 1 w 688"/>
                <a:gd name="T11" fmla="*/ 1 h 749"/>
                <a:gd name="T12" fmla="*/ 1 w 688"/>
                <a:gd name="T13" fmla="*/ 1 h 749"/>
                <a:gd name="T14" fmla="*/ 1 w 688"/>
                <a:gd name="T15" fmla="*/ 1 h 749"/>
                <a:gd name="T16" fmla="*/ 1 w 688"/>
                <a:gd name="T17" fmla="*/ 1 h 749"/>
                <a:gd name="T18" fmla="*/ 1 w 688"/>
                <a:gd name="T19" fmla="*/ 1 h 749"/>
                <a:gd name="T20" fmla="*/ 1 w 688"/>
                <a:gd name="T21" fmla="*/ 1 h 749"/>
                <a:gd name="T22" fmla="*/ 1 w 688"/>
                <a:gd name="T23" fmla="*/ 1 h 749"/>
                <a:gd name="T24" fmla="*/ 1 w 688"/>
                <a:gd name="T25" fmla="*/ 1 h 749"/>
                <a:gd name="T26" fmla="*/ 1 w 688"/>
                <a:gd name="T27" fmla="*/ 1 h 749"/>
                <a:gd name="T28" fmla="*/ 1 w 688"/>
                <a:gd name="T29" fmla="*/ 1 h 749"/>
                <a:gd name="T30" fmla="*/ 1 w 688"/>
                <a:gd name="T31" fmla="*/ 1 h 749"/>
                <a:gd name="T32" fmla="*/ 1 w 688"/>
                <a:gd name="T33" fmla="*/ 1 h 749"/>
                <a:gd name="T34" fmla="*/ 1 w 688"/>
                <a:gd name="T35" fmla="*/ 1 h 749"/>
                <a:gd name="T36" fmla="*/ 1 w 688"/>
                <a:gd name="T37" fmla="*/ 1 h 749"/>
                <a:gd name="T38" fmla="*/ 1 w 688"/>
                <a:gd name="T39" fmla="*/ 1 h 749"/>
                <a:gd name="T40" fmla="*/ 1 w 688"/>
                <a:gd name="T41" fmla="*/ 1 h 749"/>
                <a:gd name="T42" fmla="*/ 1 w 688"/>
                <a:gd name="T43" fmla="*/ 1 h 749"/>
                <a:gd name="T44" fmla="*/ 1 w 688"/>
                <a:gd name="T45" fmla="*/ 1 h 749"/>
                <a:gd name="T46" fmla="*/ 1 w 688"/>
                <a:gd name="T47" fmla="*/ 1 h 749"/>
                <a:gd name="T48" fmla="*/ 1 w 688"/>
                <a:gd name="T49" fmla="*/ 1 h 749"/>
                <a:gd name="T50" fmla="*/ 1 w 688"/>
                <a:gd name="T51" fmla="*/ 1 h 749"/>
                <a:gd name="T52" fmla="*/ 1 w 688"/>
                <a:gd name="T53" fmla="*/ 1 h 749"/>
                <a:gd name="T54" fmla="*/ 1 w 688"/>
                <a:gd name="T55" fmla="*/ 1 h 749"/>
                <a:gd name="T56" fmla="*/ 1 w 688"/>
                <a:gd name="T57" fmla="*/ 1 h 749"/>
                <a:gd name="T58" fmla="*/ 1 w 688"/>
                <a:gd name="T59" fmla="*/ 1 h 749"/>
                <a:gd name="T60" fmla="*/ 1 w 688"/>
                <a:gd name="T61" fmla="*/ 1 h 749"/>
                <a:gd name="T62" fmla="*/ 1 w 688"/>
                <a:gd name="T63" fmla="*/ 1 h 749"/>
                <a:gd name="T64" fmla="*/ 1 w 688"/>
                <a:gd name="T65" fmla="*/ 1 h 749"/>
                <a:gd name="T66" fmla="*/ 1 w 688"/>
                <a:gd name="T67" fmla="*/ 1 h 749"/>
                <a:gd name="T68" fmla="*/ 1 w 688"/>
                <a:gd name="T69" fmla="*/ 1 h 749"/>
                <a:gd name="T70" fmla="*/ 1 w 688"/>
                <a:gd name="T71" fmla="*/ 1 h 749"/>
                <a:gd name="T72" fmla="*/ 1 w 688"/>
                <a:gd name="T73" fmla="*/ 1 h 749"/>
                <a:gd name="T74" fmla="*/ 1 w 688"/>
                <a:gd name="T75" fmla="*/ 1 h 749"/>
                <a:gd name="T76" fmla="*/ 1 w 688"/>
                <a:gd name="T77" fmla="*/ 1 h 749"/>
                <a:gd name="T78" fmla="*/ 1 w 688"/>
                <a:gd name="T79" fmla="*/ 1 h 749"/>
                <a:gd name="T80" fmla="*/ 1 w 688"/>
                <a:gd name="T81" fmla="*/ 1 h 749"/>
                <a:gd name="T82" fmla="*/ 1 w 688"/>
                <a:gd name="T83" fmla="*/ 1 h 749"/>
                <a:gd name="T84" fmla="*/ 1 w 688"/>
                <a:gd name="T85" fmla="*/ 1 h 749"/>
                <a:gd name="T86" fmla="*/ 1 w 688"/>
                <a:gd name="T87" fmla="*/ 1 h 749"/>
                <a:gd name="T88" fmla="*/ 1 w 688"/>
                <a:gd name="T89" fmla="*/ 1 h 749"/>
                <a:gd name="T90" fmla="*/ 1 w 688"/>
                <a:gd name="T91" fmla="*/ 1 h 749"/>
                <a:gd name="T92" fmla="*/ 1 w 688"/>
                <a:gd name="T93" fmla="*/ 1 h 749"/>
                <a:gd name="T94" fmla="*/ 0 w 688"/>
                <a:gd name="T95" fmla="*/ 1 h 749"/>
                <a:gd name="T96" fmla="*/ 1 w 688"/>
                <a:gd name="T97" fmla="*/ 1 h 749"/>
                <a:gd name="T98" fmla="*/ 1 w 688"/>
                <a:gd name="T99" fmla="*/ 0 h 749"/>
                <a:gd name="T100" fmla="*/ 1 w 688"/>
                <a:gd name="T101" fmla="*/ 1 h 7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8"/>
                <a:gd name="T154" fmla="*/ 0 h 749"/>
                <a:gd name="T155" fmla="*/ 688 w 688"/>
                <a:gd name="T156" fmla="*/ 749 h 7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8" h="749">
                  <a:moveTo>
                    <a:pt x="510" y="26"/>
                  </a:moveTo>
                  <a:lnTo>
                    <a:pt x="506" y="26"/>
                  </a:lnTo>
                  <a:lnTo>
                    <a:pt x="502" y="28"/>
                  </a:lnTo>
                  <a:lnTo>
                    <a:pt x="496" y="28"/>
                  </a:lnTo>
                  <a:lnTo>
                    <a:pt x="492" y="30"/>
                  </a:lnTo>
                  <a:lnTo>
                    <a:pt x="487" y="32"/>
                  </a:lnTo>
                  <a:lnTo>
                    <a:pt x="481" y="36"/>
                  </a:lnTo>
                  <a:lnTo>
                    <a:pt x="475" y="39"/>
                  </a:lnTo>
                  <a:lnTo>
                    <a:pt x="468" y="41"/>
                  </a:lnTo>
                  <a:lnTo>
                    <a:pt x="460" y="45"/>
                  </a:lnTo>
                  <a:lnTo>
                    <a:pt x="451" y="51"/>
                  </a:lnTo>
                  <a:lnTo>
                    <a:pt x="441" y="57"/>
                  </a:lnTo>
                  <a:lnTo>
                    <a:pt x="432" y="62"/>
                  </a:lnTo>
                  <a:lnTo>
                    <a:pt x="422" y="68"/>
                  </a:lnTo>
                  <a:lnTo>
                    <a:pt x="413" y="78"/>
                  </a:lnTo>
                  <a:lnTo>
                    <a:pt x="405" y="79"/>
                  </a:lnTo>
                  <a:lnTo>
                    <a:pt x="399" y="85"/>
                  </a:lnTo>
                  <a:lnTo>
                    <a:pt x="394" y="89"/>
                  </a:lnTo>
                  <a:lnTo>
                    <a:pt x="390" y="95"/>
                  </a:lnTo>
                  <a:lnTo>
                    <a:pt x="382" y="98"/>
                  </a:lnTo>
                  <a:lnTo>
                    <a:pt x="376" y="104"/>
                  </a:lnTo>
                  <a:lnTo>
                    <a:pt x="371" y="110"/>
                  </a:lnTo>
                  <a:lnTo>
                    <a:pt x="365" y="116"/>
                  </a:lnTo>
                  <a:lnTo>
                    <a:pt x="357" y="119"/>
                  </a:lnTo>
                  <a:lnTo>
                    <a:pt x="352" y="125"/>
                  </a:lnTo>
                  <a:lnTo>
                    <a:pt x="344" y="133"/>
                  </a:lnTo>
                  <a:lnTo>
                    <a:pt x="338" y="138"/>
                  </a:lnTo>
                  <a:lnTo>
                    <a:pt x="331" y="144"/>
                  </a:lnTo>
                  <a:lnTo>
                    <a:pt x="325" y="152"/>
                  </a:lnTo>
                  <a:lnTo>
                    <a:pt x="318" y="157"/>
                  </a:lnTo>
                  <a:lnTo>
                    <a:pt x="312" y="167"/>
                  </a:lnTo>
                  <a:lnTo>
                    <a:pt x="304" y="173"/>
                  </a:lnTo>
                  <a:lnTo>
                    <a:pt x="297" y="180"/>
                  </a:lnTo>
                  <a:lnTo>
                    <a:pt x="289" y="190"/>
                  </a:lnTo>
                  <a:lnTo>
                    <a:pt x="283" y="197"/>
                  </a:lnTo>
                  <a:lnTo>
                    <a:pt x="276" y="207"/>
                  </a:lnTo>
                  <a:lnTo>
                    <a:pt x="268" y="216"/>
                  </a:lnTo>
                  <a:lnTo>
                    <a:pt x="260" y="226"/>
                  </a:lnTo>
                  <a:lnTo>
                    <a:pt x="253" y="235"/>
                  </a:lnTo>
                  <a:lnTo>
                    <a:pt x="245" y="243"/>
                  </a:lnTo>
                  <a:lnTo>
                    <a:pt x="240" y="254"/>
                  </a:lnTo>
                  <a:lnTo>
                    <a:pt x="230" y="264"/>
                  </a:lnTo>
                  <a:lnTo>
                    <a:pt x="224" y="275"/>
                  </a:lnTo>
                  <a:lnTo>
                    <a:pt x="217" y="287"/>
                  </a:lnTo>
                  <a:lnTo>
                    <a:pt x="209" y="298"/>
                  </a:lnTo>
                  <a:lnTo>
                    <a:pt x="202" y="309"/>
                  </a:lnTo>
                  <a:lnTo>
                    <a:pt x="194" y="323"/>
                  </a:lnTo>
                  <a:lnTo>
                    <a:pt x="186" y="332"/>
                  </a:lnTo>
                  <a:lnTo>
                    <a:pt x="179" y="344"/>
                  </a:lnTo>
                  <a:lnTo>
                    <a:pt x="171" y="355"/>
                  </a:lnTo>
                  <a:lnTo>
                    <a:pt x="165" y="368"/>
                  </a:lnTo>
                  <a:lnTo>
                    <a:pt x="158" y="380"/>
                  </a:lnTo>
                  <a:lnTo>
                    <a:pt x="152" y="391"/>
                  </a:lnTo>
                  <a:lnTo>
                    <a:pt x="145" y="403"/>
                  </a:lnTo>
                  <a:lnTo>
                    <a:pt x="139" y="412"/>
                  </a:lnTo>
                  <a:lnTo>
                    <a:pt x="133" y="423"/>
                  </a:lnTo>
                  <a:lnTo>
                    <a:pt x="126" y="433"/>
                  </a:lnTo>
                  <a:lnTo>
                    <a:pt x="120" y="444"/>
                  </a:lnTo>
                  <a:lnTo>
                    <a:pt x="116" y="456"/>
                  </a:lnTo>
                  <a:lnTo>
                    <a:pt x="110" y="465"/>
                  </a:lnTo>
                  <a:lnTo>
                    <a:pt x="105" y="475"/>
                  </a:lnTo>
                  <a:lnTo>
                    <a:pt x="99" y="486"/>
                  </a:lnTo>
                  <a:lnTo>
                    <a:pt x="95" y="496"/>
                  </a:lnTo>
                  <a:lnTo>
                    <a:pt x="89" y="503"/>
                  </a:lnTo>
                  <a:lnTo>
                    <a:pt x="86" y="513"/>
                  </a:lnTo>
                  <a:lnTo>
                    <a:pt x="80" y="522"/>
                  </a:lnTo>
                  <a:lnTo>
                    <a:pt x="76" y="532"/>
                  </a:lnTo>
                  <a:lnTo>
                    <a:pt x="72" y="541"/>
                  </a:lnTo>
                  <a:lnTo>
                    <a:pt x="69" y="551"/>
                  </a:lnTo>
                  <a:lnTo>
                    <a:pt x="65" y="558"/>
                  </a:lnTo>
                  <a:lnTo>
                    <a:pt x="61" y="568"/>
                  </a:lnTo>
                  <a:lnTo>
                    <a:pt x="57" y="576"/>
                  </a:lnTo>
                  <a:lnTo>
                    <a:pt x="53" y="583"/>
                  </a:lnTo>
                  <a:lnTo>
                    <a:pt x="50" y="591"/>
                  </a:lnTo>
                  <a:lnTo>
                    <a:pt x="48" y="600"/>
                  </a:lnTo>
                  <a:lnTo>
                    <a:pt x="44" y="608"/>
                  </a:lnTo>
                  <a:lnTo>
                    <a:pt x="40" y="615"/>
                  </a:lnTo>
                  <a:lnTo>
                    <a:pt x="38" y="623"/>
                  </a:lnTo>
                  <a:lnTo>
                    <a:pt x="36" y="631"/>
                  </a:lnTo>
                  <a:lnTo>
                    <a:pt x="32" y="636"/>
                  </a:lnTo>
                  <a:lnTo>
                    <a:pt x="31" y="642"/>
                  </a:lnTo>
                  <a:lnTo>
                    <a:pt x="27" y="650"/>
                  </a:lnTo>
                  <a:lnTo>
                    <a:pt x="25" y="655"/>
                  </a:lnTo>
                  <a:lnTo>
                    <a:pt x="23" y="661"/>
                  </a:lnTo>
                  <a:lnTo>
                    <a:pt x="21" y="667"/>
                  </a:lnTo>
                  <a:lnTo>
                    <a:pt x="19" y="673"/>
                  </a:lnTo>
                  <a:lnTo>
                    <a:pt x="17" y="678"/>
                  </a:lnTo>
                  <a:lnTo>
                    <a:pt x="15" y="688"/>
                  </a:lnTo>
                  <a:lnTo>
                    <a:pt x="11" y="699"/>
                  </a:lnTo>
                  <a:lnTo>
                    <a:pt x="10" y="707"/>
                  </a:lnTo>
                  <a:lnTo>
                    <a:pt x="8" y="716"/>
                  </a:lnTo>
                  <a:lnTo>
                    <a:pt x="4" y="722"/>
                  </a:lnTo>
                  <a:lnTo>
                    <a:pt x="4" y="730"/>
                  </a:lnTo>
                  <a:lnTo>
                    <a:pt x="2" y="733"/>
                  </a:lnTo>
                  <a:lnTo>
                    <a:pt x="0" y="739"/>
                  </a:lnTo>
                  <a:lnTo>
                    <a:pt x="0" y="745"/>
                  </a:lnTo>
                  <a:lnTo>
                    <a:pt x="0" y="749"/>
                  </a:lnTo>
                  <a:lnTo>
                    <a:pt x="451" y="254"/>
                  </a:lnTo>
                  <a:lnTo>
                    <a:pt x="688" y="110"/>
                  </a:lnTo>
                  <a:lnTo>
                    <a:pt x="610" y="0"/>
                  </a:lnTo>
                  <a:lnTo>
                    <a:pt x="51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3" name="Freeform 6"/>
            <p:cNvSpPr>
              <a:spLocks/>
            </p:cNvSpPr>
            <p:nvPr/>
          </p:nvSpPr>
          <p:spPr bwMode="auto">
            <a:xfrm>
              <a:off x="3238" y="1795"/>
              <a:ext cx="285" cy="756"/>
            </a:xfrm>
            <a:custGeom>
              <a:avLst/>
              <a:gdLst>
                <a:gd name="T0" fmla="*/ 1 w 570"/>
                <a:gd name="T1" fmla="*/ 0 h 1513"/>
                <a:gd name="T2" fmla="*/ 1 w 570"/>
                <a:gd name="T3" fmla="*/ 0 h 1513"/>
                <a:gd name="T4" fmla="*/ 1 w 570"/>
                <a:gd name="T5" fmla="*/ 0 h 1513"/>
                <a:gd name="T6" fmla="*/ 1 w 570"/>
                <a:gd name="T7" fmla="*/ 0 h 1513"/>
                <a:gd name="T8" fmla="*/ 1 w 570"/>
                <a:gd name="T9" fmla="*/ 0 h 1513"/>
                <a:gd name="T10" fmla="*/ 1 w 570"/>
                <a:gd name="T11" fmla="*/ 0 h 1513"/>
                <a:gd name="T12" fmla="*/ 1 w 570"/>
                <a:gd name="T13" fmla="*/ 0 h 1513"/>
                <a:gd name="T14" fmla="*/ 1 w 570"/>
                <a:gd name="T15" fmla="*/ 0 h 1513"/>
                <a:gd name="T16" fmla="*/ 1 w 570"/>
                <a:gd name="T17" fmla="*/ 0 h 1513"/>
                <a:gd name="T18" fmla="*/ 1 w 570"/>
                <a:gd name="T19" fmla="*/ 0 h 1513"/>
                <a:gd name="T20" fmla="*/ 1 w 570"/>
                <a:gd name="T21" fmla="*/ 0 h 1513"/>
                <a:gd name="T22" fmla="*/ 1 w 570"/>
                <a:gd name="T23" fmla="*/ 0 h 1513"/>
                <a:gd name="T24" fmla="*/ 1 w 570"/>
                <a:gd name="T25" fmla="*/ 0 h 1513"/>
                <a:gd name="T26" fmla="*/ 1 w 570"/>
                <a:gd name="T27" fmla="*/ 0 h 1513"/>
                <a:gd name="T28" fmla="*/ 1 w 570"/>
                <a:gd name="T29" fmla="*/ 0 h 1513"/>
                <a:gd name="T30" fmla="*/ 1 w 570"/>
                <a:gd name="T31" fmla="*/ 0 h 1513"/>
                <a:gd name="T32" fmla="*/ 1 w 570"/>
                <a:gd name="T33" fmla="*/ 0 h 1513"/>
                <a:gd name="T34" fmla="*/ 1 w 570"/>
                <a:gd name="T35" fmla="*/ 0 h 1513"/>
                <a:gd name="T36" fmla="*/ 1 w 570"/>
                <a:gd name="T37" fmla="*/ 0 h 1513"/>
                <a:gd name="T38" fmla="*/ 1 w 570"/>
                <a:gd name="T39" fmla="*/ 0 h 1513"/>
                <a:gd name="T40" fmla="*/ 1 w 570"/>
                <a:gd name="T41" fmla="*/ 0 h 1513"/>
                <a:gd name="T42" fmla="*/ 1 w 570"/>
                <a:gd name="T43" fmla="*/ 0 h 1513"/>
                <a:gd name="T44" fmla="*/ 1 w 570"/>
                <a:gd name="T45" fmla="*/ 0 h 1513"/>
                <a:gd name="T46" fmla="*/ 1 w 570"/>
                <a:gd name="T47" fmla="*/ 0 h 1513"/>
                <a:gd name="T48" fmla="*/ 1 w 570"/>
                <a:gd name="T49" fmla="*/ 0 h 1513"/>
                <a:gd name="T50" fmla="*/ 1 w 570"/>
                <a:gd name="T51" fmla="*/ 0 h 1513"/>
                <a:gd name="T52" fmla="*/ 1 w 570"/>
                <a:gd name="T53" fmla="*/ 0 h 1513"/>
                <a:gd name="T54" fmla="*/ 1 w 570"/>
                <a:gd name="T55" fmla="*/ 0 h 1513"/>
                <a:gd name="T56" fmla="*/ 1 w 570"/>
                <a:gd name="T57" fmla="*/ 0 h 1513"/>
                <a:gd name="T58" fmla="*/ 1 w 570"/>
                <a:gd name="T59" fmla="*/ 0 h 1513"/>
                <a:gd name="T60" fmla="*/ 1 w 570"/>
                <a:gd name="T61" fmla="*/ 0 h 1513"/>
                <a:gd name="T62" fmla="*/ 1 w 570"/>
                <a:gd name="T63" fmla="*/ 0 h 1513"/>
                <a:gd name="T64" fmla="*/ 1 w 570"/>
                <a:gd name="T65" fmla="*/ 0 h 1513"/>
                <a:gd name="T66" fmla="*/ 1 w 570"/>
                <a:gd name="T67" fmla="*/ 0 h 1513"/>
                <a:gd name="T68" fmla="*/ 0 w 570"/>
                <a:gd name="T69" fmla="*/ 0 h 1513"/>
                <a:gd name="T70" fmla="*/ 1 w 570"/>
                <a:gd name="T71" fmla="*/ 0 h 1513"/>
                <a:gd name="T72" fmla="*/ 1 w 570"/>
                <a:gd name="T73" fmla="*/ 0 h 1513"/>
                <a:gd name="T74" fmla="*/ 1 w 570"/>
                <a:gd name="T75" fmla="*/ 0 h 1513"/>
                <a:gd name="T76" fmla="*/ 1 w 570"/>
                <a:gd name="T77" fmla="*/ 0 h 1513"/>
                <a:gd name="T78" fmla="*/ 1 w 570"/>
                <a:gd name="T79" fmla="*/ 0 h 1513"/>
                <a:gd name="T80" fmla="*/ 1 w 570"/>
                <a:gd name="T81" fmla="*/ 0 h 1513"/>
                <a:gd name="T82" fmla="*/ 1 w 570"/>
                <a:gd name="T83" fmla="*/ 0 h 1513"/>
                <a:gd name="T84" fmla="*/ 1 w 570"/>
                <a:gd name="T85" fmla="*/ 0 h 1513"/>
                <a:gd name="T86" fmla="*/ 1 w 570"/>
                <a:gd name="T87" fmla="*/ 0 h 1513"/>
                <a:gd name="T88" fmla="*/ 1 w 570"/>
                <a:gd name="T89" fmla="*/ 0 h 1513"/>
                <a:gd name="T90" fmla="*/ 1 w 570"/>
                <a:gd name="T91" fmla="*/ 0 h 1513"/>
                <a:gd name="T92" fmla="*/ 1 w 570"/>
                <a:gd name="T93" fmla="*/ 0 h 1513"/>
                <a:gd name="T94" fmla="*/ 1 w 570"/>
                <a:gd name="T95" fmla="*/ 0 h 1513"/>
                <a:gd name="T96" fmla="*/ 1 w 570"/>
                <a:gd name="T97" fmla="*/ 0 h 1513"/>
                <a:gd name="T98" fmla="*/ 1 w 570"/>
                <a:gd name="T99" fmla="*/ 0 h 1513"/>
                <a:gd name="T100" fmla="*/ 1 w 570"/>
                <a:gd name="T101" fmla="*/ 0 h 1513"/>
                <a:gd name="T102" fmla="*/ 1 w 570"/>
                <a:gd name="T103" fmla="*/ 0 h 1513"/>
                <a:gd name="T104" fmla="*/ 1 w 570"/>
                <a:gd name="T105" fmla="*/ 0 h 1513"/>
                <a:gd name="T106" fmla="*/ 1 w 570"/>
                <a:gd name="T107" fmla="*/ 0 h 1513"/>
                <a:gd name="T108" fmla="*/ 1 w 570"/>
                <a:gd name="T109" fmla="*/ 0 h 1513"/>
                <a:gd name="T110" fmla="*/ 1 w 570"/>
                <a:gd name="T111" fmla="*/ 0 h 1513"/>
                <a:gd name="T112" fmla="*/ 1 w 570"/>
                <a:gd name="T113" fmla="*/ 0 h 1513"/>
                <a:gd name="T114" fmla="*/ 1 w 570"/>
                <a:gd name="T115" fmla="*/ 0 h 1513"/>
                <a:gd name="T116" fmla="*/ 1 w 570"/>
                <a:gd name="T117" fmla="*/ 0 h 15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"/>
                <a:gd name="T178" fmla="*/ 0 h 1513"/>
                <a:gd name="T179" fmla="*/ 570 w 570"/>
                <a:gd name="T180" fmla="*/ 1513 h 15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" h="1513">
                  <a:moveTo>
                    <a:pt x="256" y="0"/>
                  </a:moveTo>
                  <a:lnTo>
                    <a:pt x="256" y="0"/>
                  </a:lnTo>
                  <a:lnTo>
                    <a:pt x="262" y="4"/>
                  </a:lnTo>
                  <a:lnTo>
                    <a:pt x="266" y="8"/>
                  </a:lnTo>
                  <a:lnTo>
                    <a:pt x="270" y="11"/>
                  </a:lnTo>
                  <a:lnTo>
                    <a:pt x="275" y="15"/>
                  </a:lnTo>
                  <a:lnTo>
                    <a:pt x="281" y="23"/>
                  </a:lnTo>
                  <a:lnTo>
                    <a:pt x="287" y="29"/>
                  </a:lnTo>
                  <a:lnTo>
                    <a:pt x="292" y="34"/>
                  </a:lnTo>
                  <a:lnTo>
                    <a:pt x="300" y="42"/>
                  </a:lnTo>
                  <a:lnTo>
                    <a:pt x="308" y="51"/>
                  </a:lnTo>
                  <a:lnTo>
                    <a:pt x="311" y="55"/>
                  </a:lnTo>
                  <a:lnTo>
                    <a:pt x="317" y="59"/>
                  </a:lnTo>
                  <a:lnTo>
                    <a:pt x="321" y="65"/>
                  </a:lnTo>
                  <a:lnTo>
                    <a:pt x="325" y="70"/>
                  </a:lnTo>
                  <a:lnTo>
                    <a:pt x="330" y="76"/>
                  </a:lnTo>
                  <a:lnTo>
                    <a:pt x="334" y="82"/>
                  </a:lnTo>
                  <a:lnTo>
                    <a:pt x="340" y="88"/>
                  </a:lnTo>
                  <a:lnTo>
                    <a:pt x="346" y="95"/>
                  </a:lnTo>
                  <a:lnTo>
                    <a:pt x="349" y="101"/>
                  </a:lnTo>
                  <a:lnTo>
                    <a:pt x="353" y="107"/>
                  </a:lnTo>
                  <a:lnTo>
                    <a:pt x="359" y="112"/>
                  </a:lnTo>
                  <a:lnTo>
                    <a:pt x="365" y="120"/>
                  </a:lnTo>
                  <a:lnTo>
                    <a:pt x="368" y="126"/>
                  </a:lnTo>
                  <a:lnTo>
                    <a:pt x="374" y="133"/>
                  </a:lnTo>
                  <a:lnTo>
                    <a:pt x="380" y="141"/>
                  </a:lnTo>
                  <a:lnTo>
                    <a:pt x="385" y="150"/>
                  </a:lnTo>
                  <a:lnTo>
                    <a:pt x="389" y="158"/>
                  </a:lnTo>
                  <a:lnTo>
                    <a:pt x="395" y="165"/>
                  </a:lnTo>
                  <a:lnTo>
                    <a:pt x="399" y="175"/>
                  </a:lnTo>
                  <a:lnTo>
                    <a:pt x="404" y="184"/>
                  </a:lnTo>
                  <a:lnTo>
                    <a:pt x="410" y="192"/>
                  </a:lnTo>
                  <a:lnTo>
                    <a:pt x="416" y="202"/>
                  </a:lnTo>
                  <a:lnTo>
                    <a:pt x="422" y="211"/>
                  </a:lnTo>
                  <a:lnTo>
                    <a:pt x="427" y="221"/>
                  </a:lnTo>
                  <a:lnTo>
                    <a:pt x="433" y="230"/>
                  </a:lnTo>
                  <a:lnTo>
                    <a:pt x="439" y="240"/>
                  </a:lnTo>
                  <a:lnTo>
                    <a:pt x="442" y="249"/>
                  </a:lnTo>
                  <a:lnTo>
                    <a:pt x="448" y="261"/>
                  </a:lnTo>
                  <a:lnTo>
                    <a:pt x="454" y="272"/>
                  </a:lnTo>
                  <a:lnTo>
                    <a:pt x="458" y="283"/>
                  </a:lnTo>
                  <a:lnTo>
                    <a:pt x="463" y="293"/>
                  </a:lnTo>
                  <a:lnTo>
                    <a:pt x="469" y="306"/>
                  </a:lnTo>
                  <a:lnTo>
                    <a:pt x="475" y="318"/>
                  </a:lnTo>
                  <a:lnTo>
                    <a:pt x="479" y="329"/>
                  </a:lnTo>
                  <a:lnTo>
                    <a:pt x="484" y="342"/>
                  </a:lnTo>
                  <a:lnTo>
                    <a:pt x="490" y="356"/>
                  </a:lnTo>
                  <a:lnTo>
                    <a:pt x="494" y="367"/>
                  </a:lnTo>
                  <a:lnTo>
                    <a:pt x="500" y="380"/>
                  </a:lnTo>
                  <a:lnTo>
                    <a:pt x="505" y="394"/>
                  </a:lnTo>
                  <a:lnTo>
                    <a:pt x="511" y="409"/>
                  </a:lnTo>
                  <a:lnTo>
                    <a:pt x="515" y="420"/>
                  </a:lnTo>
                  <a:lnTo>
                    <a:pt x="519" y="433"/>
                  </a:lnTo>
                  <a:lnTo>
                    <a:pt x="522" y="447"/>
                  </a:lnTo>
                  <a:lnTo>
                    <a:pt x="528" y="460"/>
                  </a:lnTo>
                  <a:lnTo>
                    <a:pt x="530" y="472"/>
                  </a:lnTo>
                  <a:lnTo>
                    <a:pt x="534" y="485"/>
                  </a:lnTo>
                  <a:lnTo>
                    <a:pt x="538" y="498"/>
                  </a:lnTo>
                  <a:lnTo>
                    <a:pt x="541" y="511"/>
                  </a:lnTo>
                  <a:lnTo>
                    <a:pt x="543" y="525"/>
                  </a:lnTo>
                  <a:lnTo>
                    <a:pt x="545" y="536"/>
                  </a:lnTo>
                  <a:lnTo>
                    <a:pt x="549" y="548"/>
                  </a:lnTo>
                  <a:lnTo>
                    <a:pt x="551" y="561"/>
                  </a:lnTo>
                  <a:lnTo>
                    <a:pt x="553" y="572"/>
                  </a:lnTo>
                  <a:lnTo>
                    <a:pt x="555" y="586"/>
                  </a:lnTo>
                  <a:lnTo>
                    <a:pt x="557" y="597"/>
                  </a:lnTo>
                  <a:lnTo>
                    <a:pt x="560" y="610"/>
                  </a:lnTo>
                  <a:lnTo>
                    <a:pt x="560" y="622"/>
                  </a:lnTo>
                  <a:lnTo>
                    <a:pt x="562" y="631"/>
                  </a:lnTo>
                  <a:lnTo>
                    <a:pt x="564" y="643"/>
                  </a:lnTo>
                  <a:lnTo>
                    <a:pt x="566" y="654"/>
                  </a:lnTo>
                  <a:lnTo>
                    <a:pt x="566" y="665"/>
                  </a:lnTo>
                  <a:lnTo>
                    <a:pt x="566" y="677"/>
                  </a:lnTo>
                  <a:lnTo>
                    <a:pt x="568" y="688"/>
                  </a:lnTo>
                  <a:lnTo>
                    <a:pt x="568" y="700"/>
                  </a:lnTo>
                  <a:lnTo>
                    <a:pt x="568" y="711"/>
                  </a:lnTo>
                  <a:lnTo>
                    <a:pt x="568" y="721"/>
                  </a:lnTo>
                  <a:lnTo>
                    <a:pt x="568" y="730"/>
                  </a:lnTo>
                  <a:lnTo>
                    <a:pt x="570" y="741"/>
                  </a:lnTo>
                  <a:lnTo>
                    <a:pt x="570" y="753"/>
                  </a:lnTo>
                  <a:lnTo>
                    <a:pt x="570" y="764"/>
                  </a:lnTo>
                  <a:lnTo>
                    <a:pt x="570" y="774"/>
                  </a:lnTo>
                  <a:lnTo>
                    <a:pt x="570" y="785"/>
                  </a:lnTo>
                  <a:lnTo>
                    <a:pt x="568" y="795"/>
                  </a:lnTo>
                  <a:lnTo>
                    <a:pt x="568" y="804"/>
                  </a:lnTo>
                  <a:lnTo>
                    <a:pt x="566" y="816"/>
                  </a:lnTo>
                  <a:lnTo>
                    <a:pt x="566" y="825"/>
                  </a:lnTo>
                  <a:lnTo>
                    <a:pt x="564" y="835"/>
                  </a:lnTo>
                  <a:lnTo>
                    <a:pt x="564" y="846"/>
                  </a:lnTo>
                  <a:lnTo>
                    <a:pt x="562" y="856"/>
                  </a:lnTo>
                  <a:lnTo>
                    <a:pt x="562" y="865"/>
                  </a:lnTo>
                  <a:lnTo>
                    <a:pt x="560" y="875"/>
                  </a:lnTo>
                  <a:lnTo>
                    <a:pt x="558" y="884"/>
                  </a:lnTo>
                  <a:lnTo>
                    <a:pt x="558" y="894"/>
                  </a:lnTo>
                  <a:lnTo>
                    <a:pt x="557" y="903"/>
                  </a:lnTo>
                  <a:lnTo>
                    <a:pt x="555" y="913"/>
                  </a:lnTo>
                  <a:lnTo>
                    <a:pt x="555" y="922"/>
                  </a:lnTo>
                  <a:lnTo>
                    <a:pt x="553" y="932"/>
                  </a:lnTo>
                  <a:lnTo>
                    <a:pt x="553" y="943"/>
                  </a:lnTo>
                  <a:lnTo>
                    <a:pt x="551" y="951"/>
                  </a:lnTo>
                  <a:lnTo>
                    <a:pt x="549" y="960"/>
                  </a:lnTo>
                  <a:lnTo>
                    <a:pt x="547" y="970"/>
                  </a:lnTo>
                  <a:lnTo>
                    <a:pt x="545" y="979"/>
                  </a:lnTo>
                  <a:lnTo>
                    <a:pt x="543" y="987"/>
                  </a:lnTo>
                  <a:lnTo>
                    <a:pt x="541" y="996"/>
                  </a:lnTo>
                  <a:lnTo>
                    <a:pt x="539" y="1006"/>
                  </a:lnTo>
                  <a:lnTo>
                    <a:pt x="539" y="1015"/>
                  </a:lnTo>
                  <a:lnTo>
                    <a:pt x="538" y="1025"/>
                  </a:lnTo>
                  <a:lnTo>
                    <a:pt x="536" y="1032"/>
                  </a:lnTo>
                  <a:lnTo>
                    <a:pt x="534" y="1042"/>
                  </a:lnTo>
                  <a:lnTo>
                    <a:pt x="532" y="1051"/>
                  </a:lnTo>
                  <a:lnTo>
                    <a:pt x="532" y="1059"/>
                  </a:lnTo>
                  <a:lnTo>
                    <a:pt x="530" y="1068"/>
                  </a:lnTo>
                  <a:lnTo>
                    <a:pt x="528" y="1078"/>
                  </a:lnTo>
                  <a:lnTo>
                    <a:pt x="528" y="1087"/>
                  </a:lnTo>
                  <a:lnTo>
                    <a:pt x="524" y="1095"/>
                  </a:lnTo>
                  <a:lnTo>
                    <a:pt x="522" y="1105"/>
                  </a:lnTo>
                  <a:lnTo>
                    <a:pt x="520" y="1112"/>
                  </a:lnTo>
                  <a:lnTo>
                    <a:pt x="519" y="1122"/>
                  </a:lnTo>
                  <a:lnTo>
                    <a:pt x="515" y="1131"/>
                  </a:lnTo>
                  <a:lnTo>
                    <a:pt x="511" y="1141"/>
                  </a:lnTo>
                  <a:lnTo>
                    <a:pt x="507" y="1148"/>
                  </a:lnTo>
                  <a:lnTo>
                    <a:pt x="503" y="1158"/>
                  </a:lnTo>
                  <a:lnTo>
                    <a:pt x="500" y="1167"/>
                  </a:lnTo>
                  <a:lnTo>
                    <a:pt x="494" y="1175"/>
                  </a:lnTo>
                  <a:lnTo>
                    <a:pt x="490" y="1184"/>
                  </a:lnTo>
                  <a:lnTo>
                    <a:pt x="486" y="1194"/>
                  </a:lnTo>
                  <a:lnTo>
                    <a:pt x="481" y="1203"/>
                  </a:lnTo>
                  <a:lnTo>
                    <a:pt x="475" y="1211"/>
                  </a:lnTo>
                  <a:lnTo>
                    <a:pt x="469" y="1221"/>
                  </a:lnTo>
                  <a:lnTo>
                    <a:pt x="465" y="1230"/>
                  </a:lnTo>
                  <a:lnTo>
                    <a:pt x="458" y="1238"/>
                  </a:lnTo>
                  <a:lnTo>
                    <a:pt x="454" y="1247"/>
                  </a:lnTo>
                  <a:lnTo>
                    <a:pt x="446" y="1255"/>
                  </a:lnTo>
                  <a:lnTo>
                    <a:pt x="441" y="1264"/>
                  </a:lnTo>
                  <a:lnTo>
                    <a:pt x="435" y="1272"/>
                  </a:lnTo>
                  <a:lnTo>
                    <a:pt x="427" y="1281"/>
                  </a:lnTo>
                  <a:lnTo>
                    <a:pt x="422" y="1289"/>
                  </a:lnTo>
                  <a:lnTo>
                    <a:pt x="416" y="1298"/>
                  </a:lnTo>
                  <a:lnTo>
                    <a:pt x="408" y="1306"/>
                  </a:lnTo>
                  <a:lnTo>
                    <a:pt x="401" y="1314"/>
                  </a:lnTo>
                  <a:lnTo>
                    <a:pt x="395" y="1321"/>
                  </a:lnTo>
                  <a:lnTo>
                    <a:pt x="387" y="1331"/>
                  </a:lnTo>
                  <a:lnTo>
                    <a:pt x="382" y="1338"/>
                  </a:lnTo>
                  <a:lnTo>
                    <a:pt x="376" y="1346"/>
                  </a:lnTo>
                  <a:lnTo>
                    <a:pt x="368" y="1354"/>
                  </a:lnTo>
                  <a:lnTo>
                    <a:pt x="363" y="1361"/>
                  </a:lnTo>
                  <a:lnTo>
                    <a:pt x="355" y="1369"/>
                  </a:lnTo>
                  <a:lnTo>
                    <a:pt x="347" y="1376"/>
                  </a:lnTo>
                  <a:lnTo>
                    <a:pt x="340" y="1382"/>
                  </a:lnTo>
                  <a:lnTo>
                    <a:pt x="334" y="1390"/>
                  </a:lnTo>
                  <a:lnTo>
                    <a:pt x="327" y="1395"/>
                  </a:lnTo>
                  <a:lnTo>
                    <a:pt x="321" y="1401"/>
                  </a:lnTo>
                  <a:lnTo>
                    <a:pt x="313" y="1409"/>
                  </a:lnTo>
                  <a:lnTo>
                    <a:pt x="308" y="1414"/>
                  </a:lnTo>
                  <a:lnTo>
                    <a:pt x="302" y="1420"/>
                  </a:lnTo>
                  <a:lnTo>
                    <a:pt x="296" y="1426"/>
                  </a:lnTo>
                  <a:lnTo>
                    <a:pt x="290" y="1432"/>
                  </a:lnTo>
                  <a:lnTo>
                    <a:pt x="285" y="1437"/>
                  </a:lnTo>
                  <a:lnTo>
                    <a:pt x="279" y="1443"/>
                  </a:lnTo>
                  <a:lnTo>
                    <a:pt x="273" y="1449"/>
                  </a:lnTo>
                  <a:lnTo>
                    <a:pt x="270" y="1452"/>
                  </a:lnTo>
                  <a:lnTo>
                    <a:pt x="264" y="1458"/>
                  </a:lnTo>
                  <a:lnTo>
                    <a:pt x="254" y="1466"/>
                  </a:lnTo>
                  <a:lnTo>
                    <a:pt x="247" y="1473"/>
                  </a:lnTo>
                  <a:lnTo>
                    <a:pt x="239" y="1479"/>
                  </a:lnTo>
                  <a:lnTo>
                    <a:pt x="233" y="1485"/>
                  </a:lnTo>
                  <a:lnTo>
                    <a:pt x="228" y="1489"/>
                  </a:lnTo>
                  <a:lnTo>
                    <a:pt x="226" y="1492"/>
                  </a:lnTo>
                  <a:lnTo>
                    <a:pt x="222" y="1494"/>
                  </a:lnTo>
                  <a:lnTo>
                    <a:pt x="222" y="1496"/>
                  </a:lnTo>
                  <a:lnTo>
                    <a:pt x="0" y="1513"/>
                  </a:lnTo>
                  <a:lnTo>
                    <a:pt x="0" y="1509"/>
                  </a:lnTo>
                  <a:lnTo>
                    <a:pt x="0" y="1506"/>
                  </a:lnTo>
                  <a:lnTo>
                    <a:pt x="0" y="1500"/>
                  </a:lnTo>
                  <a:lnTo>
                    <a:pt x="2" y="1496"/>
                  </a:lnTo>
                  <a:lnTo>
                    <a:pt x="2" y="1490"/>
                  </a:lnTo>
                  <a:lnTo>
                    <a:pt x="3" y="1485"/>
                  </a:lnTo>
                  <a:lnTo>
                    <a:pt x="3" y="1477"/>
                  </a:lnTo>
                  <a:lnTo>
                    <a:pt x="3" y="1471"/>
                  </a:lnTo>
                  <a:lnTo>
                    <a:pt x="5" y="1462"/>
                  </a:lnTo>
                  <a:lnTo>
                    <a:pt x="5" y="1454"/>
                  </a:lnTo>
                  <a:lnTo>
                    <a:pt x="5" y="1443"/>
                  </a:lnTo>
                  <a:lnTo>
                    <a:pt x="7" y="1433"/>
                  </a:lnTo>
                  <a:lnTo>
                    <a:pt x="9" y="1424"/>
                  </a:lnTo>
                  <a:lnTo>
                    <a:pt x="11" y="1413"/>
                  </a:lnTo>
                  <a:lnTo>
                    <a:pt x="11" y="1401"/>
                  </a:lnTo>
                  <a:lnTo>
                    <a:pt x="13" y="1390"/>
                  </a:lnTo>
                  <a:lnTo>
                    <a:pt x="13" y="1376"/>
                  </a:lnTo>
                  <a:lnTo>
                    <a:pt x="15" y="1365"/>
                  </a:lnTo>
                  <a:lnTo>
                    <a:pt x="17" y="1350"/>
                  </a:lnTo>
                  <a:lnTo>
                    <a:pt x="19" y="1336"/>
                  </a:lnTo>
                  <a:lnTo>
                    <a:pt x="19" y="1323"/>
                  </a:lnTo>
                  <a:lnTo>
                    <a:pt x="22" y="1310"/>
                  </a:lnTo>
                  <a:lnTo>
                    <a:pt x="22" y="1295"/>
                  </a:lnTo>
                  <a:lnTo>
                    <a:pt x="24" y="1279"/>
                  </a:lnTo>
                  <a:lnTo>
                    <a:pt x="26" y="1264"/>
                  </a:lnTo>
                  <a:lnTo>
                    <a:pt x="28" y="1251"/>
                  </a:lnTo>
                  <a:lnTo>
                    <a:pt x="30" y="1234"/>
                  </a:lnTo>
                  <a:lnTo>
                    <a:pt x="32" y="1221"/>
                  </a:lnTo>
                  <a:lnTo>
                    <a:pt x="34" y="1205"/>
                  </a:lnTo>
                  <a:lnTo>
                    <a:pt x="36" y="1190"/>
                  </a:lnTo>
                  <a:lnTo>
                    <a:pt x="38" y="1173"/>
                  </a:lnTo>
                  <a:lnTo>
                    <a:pt x="40" y="1158"/>
                  </a:lnTo>
                  <a:lnTo>
                    <a:pt x="41" y="1141"/>
                  </a:lnTo>
                  <a:lnTo>
                    <a:pt x="43" y="1127"/>
                  </a:lnTo>
                  <a:lnTo>
                    <a:pt x="43" y="1110"/>
                  </a:lnTo>
                  <a:lnTo>
                    <a:pt x="47" y="1095"/>
                  </a:lnTo>
                  <a:lnTo>
                    <a:pt x="47" y="1080"/>
                  </a:lnTo>
                  <a:lnTo>
                    <a:pt x="51" y="1065"/>
                  </a:lnTo>
                  <a:lnTo>
                    <a:pt x="51" y="1049"/>
                  </a:lnTo>
                  <a:lnTo>
                    <a:pt x="53" y="1034"/>
                  </a:lnTo>
                  <a:lnTo>
                    <a:pt x="55" y="1021"/>
                  </a:lnTo>
                  <a:lnTo>
                    <a:pt x="59" y="1006"/>
                  </a:lnTo>
                  <a:lnTo>
                    <a:pt x="59" y="992"/>
                  </a:lnTo>
                  <a:lnTo>
                    <a:pt x="60" y="977"/>
                  </a:lnTo>
                  <a:lnTo>
                    <a:pt x="62" y="966"/>
                  </a:lnTo>
                  <a:lnTo>
                    <a:pt x="66" y="952"/>
                  </a:lnTo>
                  <a:lnTo>
                    <a:pt x="66" y="939"/>
                  </a:lnTo>
                  <a:lnTo>
                    <a:pt x="68" y="926"/>
                  </a:lnTo>
                  <a:lnTo>
                    <a:pt x="70" y="914"/>
                  </a:lnTo>
                  <a:lnTo>
                    <a:pt x="72" y="903"/>
                  </a:lnTo>
                  <a:lnTo>
                    <a:pt x="72" y="892"/>
                  </a:lnTo>
                  <a:lnTo>
                    <a:pt x="74" y="882"/>
                  </a:lnTo>
                  <a:lnTo>
                    <a:pt x="74" y="873"/>
                  </a:lnTo>
                  <a:lnTo>
                    <a:pt x="78" y="865"/>
                  </a:lnTo>
                  <a:lnTo>
                    <a:pt x="78" y="856"/>
                  </a:lnTo>
                  <a:lnTo>
                    <a:pt x="79" y="848"/>
                  </a:lnTo>
                  <a:lnTo>
                    <a:pt x="79" y="840"/>
                  </a:lnTo>
                  <a:lnTo>
                    <a:pt x="81" y="835"/>
                  </a:lnTo>
                  <a:lnTo>
                    <a:pt x="81" y="827"/>
                  </a:lnTo>
                  <a:lnTo>
                    <a:pt x="83" y="823"/>
                  </a:lnTo>
                  <a:lnTo>
                    <a:pt x="83" y="817"/>
                  </a:lnTo>
                  <a:lnTo>
                    <a:pt x="85" y="816"/>
                  </a:lnTo>
                  <a:lnTo>
                    <a:pt x="85" y="810"/>
                  </a:lnTo>
                  <a:lnTo>
                    <a:pt x="87" y="806"/>
                  </a:lnTo>
                  <a:lnTo>
                    <a:pt x="87" y="800"/>
                  </a:lnTo>
                  <a:lnTo>
                    <a:pt x="89" y="797"/>
                  </a:lnTo>
                  <a:lnTo>
                    <a:pt x="89" y="789"/>
                  </a:lnTo>
                  <a:lnTo>
                    <a:pt x="91" y="781"/>
                  </a:lnTo>
                  <a:lnTo>
                    <a:pt x="91" y="774"/>
                  </a:lnTo>
                  <a:lnTo>
                    <a:pt x="93" y="764"/>
                  </a:lnTo>
                  <a:lnTo>
                    <a:pt x="95" y="755"/>
                  </a:lnTo>
                  <a:lnTo>
                    <a:pt x="97" y="745"/>
                  </a:lnTo>
                  <a:lnTo>
                    <a:pt x="97" y="734"/>
                  </a:lnTo>
                  <a:lnTo>
                    <a:pt x="98" y="722"/>
                  </a:lnTo>
                  <a:lnTo>
                    <a:pt x="100" y="711"/>
                  </a:lnTo>
                  <a:lnTo>
                    <a:pt x="102" y="700"/>
                  </a:lnTo>
                  <a:lnTo>
                    <a:pt x="102" y="686"/>
                  </a:lnTo>
                  <a:lnTo>
                    <a:pt x="106" y="675"/>
                  </a:lnTo>
                  <a:lnTo>
                    <a:pt x="106" y="660"/>
                  </a:lnTo>
                  <a:lnTo>
                    <a:pt x="108" y="646"/>
                  </a:lnTo>
                  <a:lnTo>
                    <a:pt x="110" y="631"/>
                  </a:lnTo>
                  <a:lnTo>
                    <a:pt x="112" y="620"/>
                  </a:lnTo>
                  <a:lnTo>
                    <a:pt x="112" y="605"/>
                  </a:lnTo>
                  <a:lnTo>
                    <a:pt x="116" y="589"/>
                  </a:lnTo>
                  <a:lnTo>
                    <a:pt x="116" y="574"/>
                  </a:lnTo>
                  <a:lnTo>
                    <a:pt x="119" y="559"/>
                  </a:lnTo>
                  <a:lnTo>
                    <a:pt x="119" y="544"/>
                  </a:lnTo>
                  <a:lnTo>
                    <a:pt x="123" y="527"/>
                  </a:lnTo>
                  <a:lnTo>
                    <a:pt x="123" y="511"/>
                  </a:lnTo>
                  <a:lnTo>
                    <a:pt x="127" y="496"/>
                  </a:lnTo>
                  <a:lnTo>
                    <a:pt x="129" y="479"/>
                  </a:lnTo>
                  <a:lnTo>
                    <a:pt x="131" y="464"/>
                  </a:lnTo>
                  <a:lnTo>
                    <a:pt x="133" y="449"/>
                  </a:lnTo>
                  <a:lnTo>
                    <a:pt x="135" y="433"/>
                  </a:lnTo>
                  <a:lnTo>
                    <a:pt x="136" y="416"/>
                  </a:lnTo>
                  <a:lnTo>
                    <a:pt x="138" y="399"/>
                  </a:lnTo>
                  <a:lnTo>
                    <a:pt x="138" y="384"/>
                  </a:lnTo>
                  <a:lnTo>
                    <a:pt x="142" y="369"/>
                  </a:lnTo>
                  <a:lnTo>
                    <a:pt x="142" y="354"/>
                  </a:lnTo>
                  <a:lnTo>
                    <a:pt x="144" y="338"/>
                  </a:lnTo>
                  <a:lnTo>
                    <a:pt x="146" y="323"/>
                  </a:lnTo>
                  <a:lnTo>
                    <a:pt x="148" y="308"/>
                  </a:lnTo>
                  <a:lnTo>
                    <a:pt x="150" y="293"/>
                  </a:lnTo>
                  <a:lnTo>
                    <a:pt x="150" y="280"/>
                  </a:lnTo>
                  <a:lnTo>
                    <a:pt x="152" y="266"/>
                  </a:lnTo>
                  <a:lnTo>
                    <a:pt x="154" y="253"/>
                  </a:lnTo>
                  <a:lnTo>
                    <a:pt x="155" y="238"/>
                  </a:lnTo>
                  <a:lnTo>
                    <a:pt x="155" y="226"/>
                  </a:lnTo>
                  <a:lnTo>
                    <a:pt x="157" y="213"/>
                  </a:lnTo>
                  <a:lnTo>
                    <a:pt x="159" y="203"/>
                  </a:lnTo>
                  <a:lnTo>
                    <a:pt x="159" y="190"/>
                  </a:lnTo>
                  <a:lnTo>
                    <a:pt x="161" y="181"/>
                  </a:lnTo>
                  <a:lnTo>
                    <a:pt x="161" y="169"/>
                  </a:lnTo>
                  <a:lnTo>
                    <a:pt x="163" y="160"/>
                  </a:lnTo>
                  <a:lnTo>
                    <a:pt x="163" y="150"/>
                  </a:lnTo>
                  <a:lnTo>
                    <a:pt x="165" y="143"/>
                  </a:lnTo>
                  <a:lnTo>
                    <a:pt x="165" y="133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9" y="116"/>
                  </a:lnTo>
                  <a:lnTo>
                    <a:pt x="169" y="110"/>
                  </a:lnTo>
                  <a:lnTo>
                    <a:pt x="169" y="108"/>
                  </a:lnTo>
                  <a:lnTo>
                    <a:pt x="171" y="103"/>
                  </a:lnTo>
                  <a:lnTo>
                    <a:pt x="171" y="10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4" name="Freeform 7"/>
            <p:cNvSpPr>
              <a:spLocks/>
            </p:cNvSpPr>
            <p:nvPr/>
          </p:nvSpPr>
          <p:spPr bwMode="auto">
            <a:xfrm>
              <a:off x="2257" y="1554"/>
              <a:ext cx="1218" cy="1144"/>
            </a:xfrm>
            <a:custGeom>
              <a:avLst/>
              <a:gdLst>
                <a:gd name="T0" fmla="*/ 0 w 2437"/>
                <a:gd name="T1" fmla="*/ 0 h 2289"/>
                <a:gd name="T2" fmla="*/ 0 w 2437"/>
                <a:gd name="T3" fmla="*/ 0 h 2289"/>
                <a:gd name="T4" fmla="*/ 0 w 2437"/>
                <a:gd name="T5" fmla="*/ 0 h 2289"/>
                <a:gd name="T6" fmla="*/ 0 w 2437"/>
                <a:gd name="T7" fmla="*/ 0 h 2289"/>
                <a:gd name="T8" fmla="*/ 0 w 2437"/>
                <a:gd name="T9" fmla="*/ 0 h 2289"/>
                <a:gd name="T10" fmla="*/ 0 w 2437"/>
                <a:gd name="T11" fmla="*/ 0 h 2289"/>
                <a:gd name="T12" fmla="*/ 0 w 2437"/>
                <a:gd name="T13" fmla="*/ 0 h 2289"/>
                <a:gd name="T14" fmla="*/ 0 w 2437"/>
                <a:gd name="T15" fmla="*/ 0 h 2289"/>
                <a:gd name="T16" fmla="*/ 0 w 2437"/>
                <a:gd name="T17" fmla="*/ 0 h 2289"/>
                <a:gd name="T18" fmla="*/ 0 w 2437"/>
                <a:gd name="T19" fmla="*/ 0 h 2289"/>
                <a:gd name="T20" fmla="*/ 0 w 2437"/>
                <a:gd name="T21" fmla="*/ 0 h 2289"/>
                <a:gd name="T22" fmla="*/ 0 w 2437"/>
                <a:gd name="T23" fmla="*/ 0 h 2289"/>
                <a:gd name="T24" fmla="*/ 0 w 2437"/>
                <a:gd name="T25" fmla="*/ 0 h 2289"/>
                <a:gd name="T26" fmla="*/ 0 w 2437"/>
                <a:gd name="T27" fmla="*/ 0 h 2289"/>
                <a:gd name="T28" fmla="*/ 0 w 2437"/>
                <a:gd name="T29" fmla="*/ 0 h 2289"/>
                <a:gd name="T30" fmla="*/ 0 w 2437"/>
                <a:gd name="T31" fmla="*/ 0 h 2289"/>
                <a:gd name="T32" fmla="*/ 0 w 2437"/>
                <a:gd name="T33" fmla="*/ 0 h 2289"/>
                <a:gd name="T34" fmla="*/ 0 w 2437"/>
                <a:gd name="T35" fmla="*/ 0 h 2289"/>
                <a:gd name="T36" fmla="*/ 0 w 2437"/>
                <a:gd name="T37" fmla="*/ 0 h 2289"/>
                <a:gd name="T38" fmla="*/ 0 w 2437"/>
                <a:gd name="T39" fmla="*/ 0 h 2289"/>
                <a:gd name="T40" fmla="*/ 0 w 2437"/>
                <a:gd name="T41" fmla="*/ 0 h 2289"/>
                <a:gd name="T42" fmla="*/ 0 w 2437"/>
                <a:gd name="T43" fmla="*/ 0 h 2289"/>
                <a:gd name="T44" fmla="*/ 0 w 2437"/>
                <a:gd name="T45" fmla="*/ 0 h 2289"/>
                <a:gd name="T46" fmla="*/ 0 w 2437"/>
                <a:gd name="T47" fmla="*/ 0 h 2289"/>
                <a:gd name="T48" fmla="*/ 0 w 2437"/>
                <a:gd name="T49" fmla="*/ 0 h 2289"/>
                <a:gd name="T50" fmla="*/ 0 w 2437"/>
                <a:gd name="T51" fmla="*/ 0 h 2289"/>
                <a:gd name="T52" fmla="*/ 0 w 2437"/>
                <a:gd name="T53" fmla="*/ 0 h 2289"/>
                <a:gd name="T54" fmla="*/ 0 w 2437"/>
                <a:gd name="T55" fmla="*/ 0 h 2289"/>
                <a:gd name="T56" fmla="*/ 0 w 2437"/>
                <a:gd name="T57" fmla="*/ 0 h 2289"/>
                <a:gd name="T58" fmla="*/ 0 w 2437"/>
                <a:gd name="T59" fmla="*/ 0 h 2289"/>
                <a:gd name="T60" fmla="*/ 0 w 2437"/>
                <a:gd name="T61" fmla="*/ 0 h 2289"/>
                <a:gd name="T62" fmla="*/ 0 w 2437"/>
                <a:gd name="T63" fmla="*/ 0 h 2289"/>
                <a:gd name="T64" fmla="*/ 0 w 2437"/>
                <a:gd name="T65" fmla="*/ 0 h 2289"/>
                <a:gd name="T66" fmla="*/ 0 w 2437"/>
                <a:gd name="T67" fmla="*/ 0 h 2289"/>
                <a:gd name="T68" fmla="*/ 0 w 2437"/>
                <a:gd name="T69" fmla="*/ 0 h 2289"/>
                <a:gd name="T70" fmla="*/ 0 w 2437"/>
                <a:gd name="T71" fmla="*/ 0 h 2289"/>
                <a:gd name="T72" fmla="*/ 0 w 2437"/>
                <a:gd name="T73" fmla="*/ 0 h 2289"/>
                <a:gd name="T74" fmla="*/ 0 w 2437"/>
                <a:gd name="T75" fmla="*/ 0 h 2289"/>
                <a:gd name="T76" fmla="*/ 0 w 2437"/>
                <a:gd name="T77" fmla="*/ 0 h 2289"/>
                <a:gd name="T78" fmla="*/ 0 w 2437"/>
                <a:gd name="T79" fmla="*/ 0 h 2289"/>
                <a:gd name="T80" fmla="*/ 0 w 2437"/>
                <a:gd name="T81" fmla="*/ 0 h 2289"/>
                <a:gd name="T82" fmla="*/ 0 w 2437"/>
                <a:gd name="T83" fmla="*/ 0 h 2289"/>
                <a:gd name="T84" fmla="*/ 0 w 2437"/>
                <a:gd name="T85" fmla="*/ 0 h 2289"/>
                <a:gd name="T86" fmla="*/ 0 w 2437"/>
                <a:gd name="T87" fmla="*/ 0 h 2289"/>
                <a:gd name="T88" fmla="*/ 0 w 2437"/>
                <a:gd name="T89" fmla="*/ 0 h 2289"/>
                <a:gd name="T90" fmla="*/ 0 w 2437"/>
                <a:gd name="T91" fmla="*/ 0 h 2289"/>
                <a:gd name="T92" fmla="*/ 0 w 2437"/>
                <a:gd name="T93" fmla="*/ 0 h 2289"/>
                <a:gd name="T94" fmla="*/ 0 w 2437"/>
                <a:gd name="T95" fmla="*/ 0 h 2289"/>
                <a:gd name="T96" fmla="*/ 0 w 2437"/>
                <a:gd name="T97" fmla="*/ 0 h 2289"/>
                <a:gd name="T98" fmla="*/ 0 w 2437"/>
                <a:gd name="T99" fmla="*/ 0 h 2289"/>
                <a:gd name="T100" fmla="*/ 0 w 2437"/>
                <a:gd name="T101" fmla="*/ 0 h 2289"/>
                <a:gd name="T102" fmla="*/ 0 w 2437"/>
                <a:gd name="T103" fmla="*/ 0 h 2289"/>
                <a:gd name="T104" fmla="*/ 0 w 2437"/>
                <a:gd name="T105" fmla="*/ 0 h 2289"/>
                <a:gd name="T106" fmla="*/ 0 w 2437"/>
                <a:gd name="T107" fmla="*/ 0 h 2289"/>
                <a:gd name="T108" fmla="*/ 0 w 2437"/>
                <a:gd name="T109" fmla="*/ 0 h 2289"/>
                <a:gd name="T110" fmla="*/ 0 w 2437"/>
                <a:gd name="T111" fmla="*/ 0 h 2289"/>
                <a:gd name="T112" fmla="*/ 0 w 2437"/>
                <a:gd name="T113" fmla="*/ 0 h 2289"/>
                <a:gd name="T114" fmla="*/ 0 w 2437"/>
                <a:gd name="T115" fmla="*/ 0 h 2289"/>
                <a:gd name="T116" fmla="*/ 0 w 2437"/>
                <a:gd name="T117" fmla="*/ 0 h 2289"/>
                <a:gd name="T118" fmla="*/ 0 w 2437"/>
                <a:gd name="T119" fmla="*/ 0 h 2289"/>
                <a:gd name="T120" fmla="*/ 0 w 2437"/>
                <a:gd name="T121" fmla="*/ 0 h 22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37"/>
                <a:gd name="T184" fmla="*/ 0 h 2289"/>
                <a:gd name="T185" fmla="*/ 2437 w 2437"/>
                <a:gd name="T186" fmla="*/ 2289 h 22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37" h="2289">
                  <a:moveTo>
                    <a:pt x="1095" y="86"/>
                  </a:moveTo>
                  <a:lnTo>
                    <a:pt x="1093" y="86"/>
                  </a:lnTo>
                  <a:lnTo>
                    <a:pt x="1087" y="88"/>
                  </a:lnTo>
                  <a:lnTo>
                    <a:pt x="1084" y="89"/>
                  </a:lnTo>
                  <a:lnTo>
                    <a:pt x="1078" y="91"/>
                  </a:lnTo>
                  <a:lnTo>
                    <a:pt x="1072" y="93"/>
                  </a:lnTo>
                  <a:lnTo>
                    <a:pt x="1066" y="97"/>
                  </a:lnTo>
                  <a:lnTo>
                    <a:pt x="1059" y="99"/>
                  </a:lnTo>
                  <a:lnTo>
                    <a:pt x="1051" y="103"/>
                  </a:lnTo>
                  <a:lnTo>
                    <a:pt x="1042" y="107"/>
                  </a:lnTo>
                  <a:lnTo>
                    <a:pt x="1034" y="110"/>
                  </a:lnTo>
                  <a:lnTo>
                    <a:pt x="1023" y="114"/>
                  </a:lnTo>
                  <a:lnTo>
                    <a:pt x="1013" y="118"/>
                  </a:lnTo>
                  <a:lnTo>
                    <a:pt x="1002" y="124"/>
                  </a:lnTo>
                  <a:lnTo>
                    <a:pt x="992" y="129"/>
                  </a:lnTo>
                  <a:lnTo>
                    <a:pt x="979" y="135"/>
                  </a:lnTo>
                  <a:lnTo>
                    <a:pt x="966" y="141"/>
                  </a:lnTo>
                  <a:lnTo>
                    <a:pt x="954" y="146"/>
                  </a:lnTo>
                  <a:lnTo>
                    <a:pt x="941" y="152"/>
                  </a:lnTo>
                  <a:lnTo>
                    <a:pt x="926" y="158"/>
                  </a:lnTo>
                  <a:lnTo>
                    <a:pt x="912" y="166"/>
                  </a:lnTo>
                  <a:lnTo>
                    <a:pt x="897" y="171"/>
                  </a:lnTo>
                  <a:lnTo>
                    <a:pt x="884" y="179"/>
                  </a:lnTo>
                  <a:lnTo>
                    <a:pt x="867" y="185"/>
                  </a:lnTo>
                  <a:lnTo>
                    <a:pt x="852" y="192"/>
                  </a:lnTo>
                  <a:lnTo>
                    <a:pt x="836" y="200"/>
                  </a:lnTo>
                  <a:lnTo>
                    <a:pt x="821" y="207"/>
                  </a:lnTo>
                  <a:lnTo>
                    <a:pt x="804" y="215"/>
                  </a:lnTo>
                  <a:lnTo>
                    <a:pt x="789" y="223"/>
                  </a:lnTo>
                  <a:lnTo>
                    <a:pt x="772" y="232"/>
                  </a:lnTo>
                  <a:lnTo>
                    <a:pt x="757" y="240"/>
                  </a:lnTo>
                  <a:lnTo>
                    <a:pt x="739" y="247"/>
                  </a:lnTo>
                  <a:lnTo>
                    <a:pt x="722" y="255"/>
                  </a:lnTo>
                  <a:lnTo>
                    <a:pt x="705" y="264"/>
                  </a:lnTo>
                  <a:lnTo>
                    <a:pt x="690" y="272"/>
                  </a:lnTo>
                  <a:lnTo>
                    <a:pt x="673" y="281"/>
                  </a:lnTo>
                  <a:lnTo>
                    <a:pt x="656" y="289"/>
                  </a:lnTo>
                  <a:lnTo>
                    <a:pt x="639" y="299"/>
                  </a:lnTo>
                  <a:lnTo>
                    <a:pt x="624" y="308"/>
                  </a:lnTo>
                  <a:lnTo>
                    <a:pt x="606" y="316"/>
                  </a:lnTo>
                  <a:lnTo>
                    <a:pt x="589" y="325"/>
                  </a:lnTo>
                  <a:lnTo>
                    <a:pt x="574" y="335"/>
                  </a:lnTo>
                  <a:lnTo>
                    <a:pt x="559" y="342"/>
                  </a:lnTo>
                  <a:lnTo>
                    <a:pt x="544" y="352"/>
                  </a:lnTo>
                  <a:lnTo>
                    <a:pt x="528" y="359"/>
                  </a:lnTo>
                  <a:lnTo>
                    <a:pt x="513" y="369"/>
                  </a:lnTo>
                  <a:lnTo>
                    <a:pt x="500" y="378"/>
                  </a:lnTo>
                  <a:lnTo>
                    <a:pt x="485" y="388"/>
                  </a:lnTo>
                  <a:lnTo>
                    <a:pt x="470" y="396"/>
                  </a:lnTo>
                  <a:lnTo>
                    <a:pt x="456" y="405"/>
                  </a:lnTo>
                  <a:lnTo>
                    <a:pt x="443" y="413"/>
                  </a:lnTo>
                  <a:lnTo>
                    <a:pt x="430" y="422"/>
                  </a:lnTo>
                  <a:lnTo>
                    <a:pt x="418" y="430"/>
                  </a:lnTo>
                  <a:lnTo>
                    <a:pt x="407" y="437"/>
                  </a:lnTo>
                  <a:lnTo>
                    <a:pt x="395" y="447"/>
                  </a:lnTo>
                  <a:lnTo>
                    <a:pt x="384" y="454"/>
                  </a:lnTo>
                  <a:lnTo>
                    <a:pt x="375" y="464"/>
                  </a:lnTo>
                  <a:lnTo>
                    <a:pt x="365" y="472"/>
                  </a:lnTo>
                  <a:lnTo>
                    <a:pt x="357" y="479"/>
                  </a:lnTo>
                  <a:lnTo>
                    <a:pt x="350" y="487"/>
                  </a:lnTo>
                  <a:lnTo>
                    <a:pt x="342" y="494"/>
                  </a:lnTo>
                  <a:lnTo>
                    <a:pt x="335" y="502"/>
                  </a:lnTo>
                  <a:lnTo>
                    <a:pt x="331" y="510"/>
                  </a:lnTo>
                  <a:lnTo>
                    <a:pt x="323" y="517"/>
                  </a:lnTo>
                  <a:lnTo>
                    <a:pt x="318" y="525"/>
                  </a:lnTo>
                  <a:lnTo>
                    <a:pt x="312" y="532"/>
                  </a:lnTo>
                  <a:lnTo>
                    <a:pt x="306" y="540"/>
                  </a:lnTo>
                  <a:lnTo>
                    <a:pt x="300" y="550"/>
                  </a:lnTo>
                  <a:lnTo>
                    <a:pt x="295" y="557"/>
                  </a:lnTo>
                  <a:lnTo>
                    <a:pt x="289" y="567"/>
                  </a:lnTo>
                  <a:lnTo>
                    <a:pt x="283" y="576"/>
                  </a:lnTo>
                  <a:lnTo>
                    <a:pt x="278" y="586"/>
                  </a:lnTo>
                  <a:lnTo>
                    <a:pt x="270" y="595"/>
                  </a:lnTo>
                  <a:lnTo>
                    <a:pt x="264" y="605"/>
                  </a:lnTo>
                  <a:lnTo>
                    <a:pt x="259" y="616"/>
                  </a:lnTo>
                  <a:lnTo>
                    <a:pt x="253" y="626"/>
                  </a:lnTo>
                  <a:lnTo>
                    <a:pt x="245" y="637"/>
                  </a:lnTo>
                  <a:lnTo>
                    <a:pt x="240" y="648"/>
                  </a:lnTo>
                  <a:lnTo>
                    <a:pt x="234" y="660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15" y="694"/>
                  </a:lnTo>
                  <a:lnTo>
                    <a:pt x="209" y="705"/>
                  </a:lnTo>
                  <a:lnTo>
                    <a:pt x="203" y="717"/>
                  </a:lnTo>
                  <a:lnTo>
                    <a:pt x="196" y="730"/>
                  </a:lnTo>
                  <a:lnTo>
                    <a:pt x="190" y="743"/>
                  </a:lnTo>
                  <a:lnTo>
                    <a:pt x="184" y="757"/>
                  </a:lnTo>
                  <a:lnTo>
                    <a:pt x="177" y="768"/>
                  </a:lnTo>
                  <a:lnTo>
                    <a:pt x="171" y="780"/>
                  </a:lnTo>
                  <a:lnTo>
                    <a:pt x="165" y="793"/>
                  </a:lnTo>
                  <a:lnTo>
                    <a:pt x="160" y="806"/>
                  </a:lnTo>
                  <a:lnTo>
                    <a:pt x="154" y="819"/>
                  </a:lnTo>
                  <a:lnTo>
                    <a:pt x="148" y="833"/>
                  </a:lnTo>
                  <a:lnTo>
                    <a:pt x="143" y="846"/>
                  </a:lnTo>
                  <a:lnTo>
                    <a:pt x="137" y="859"/>
                  </a:lnTo>
                  <a:lnTo>
                    <a:pt x="129" y="873"/>
                  </a:lnTo>
                  <a:lnTo>
                    <a:pt x="124" y="886"/>
                  </a:lnTo>
                  <a:lnTo>
                    <a:pt x="120" y="899"/>
                  </a:lnTo>
                  <a:lnTo>
                    <a:pt x="114" y="914"/>
                  </a:lnTo>
                  <a:lnTo>
                    <a:pt x="108" y="928"/>
                  </a:lnTo>
                  <a:lnTo>
                    <a:pt x="103" y="939"/>
                  </a:lnTo>
                  <a:lnTo>
                    <a:pt x="97" y="954"/>
                  </a:lnTo>
                  <a:lnTo>
                    <a:pt x="93" y="968"/>
                  </a:lnTo>
                  <a:lnTo>
                    <a:pt x="88" y="981"/>
                  </a:lnTo>
                  <a:lnTo>
                    <a:pt x="82" y="994"/>
                  </a:lnTo>
                  <a:lnTo>
                    <a:pt x="76" y="1008"/>
                  </a:lnTo>
                  <a:lnTo>
                    <a:pt x="72" y="1023"/>
                  </a:lnTo>
                  <a:lnTo>
                    <a:pt x="67" y="1034"/>
                  </a:lnTo>
                  <a:lnTo>
                    <a:pt x="63" y="1049"/>
                  </a:lnTo>
                  <a:lnTo>
                    <a:pt x="59" y="1063"/>
                  </a:lnTo>
                  <a:lnTo>
                    <a:pt x="55" y="1076"/>
                  </a:lnTo>
                  <a:lnTo>
                    <a:pt x="49" y="1089"/>
                  </a:lnTo>
                  <a:lnTo>
                    <a:pt x="48" y="1103"/>
                  </a:lnTo>
                  <a:lnTo>
                    <a:pt x="42" y="1114"/>
                  </a:lnTo>
                  <a:lnTo>
                    <a:pt x="38" y="1129"/>
                  </a:lnTo>
                  <a:lnTo>
                    <a:pt x="34" y="1141"/>
                  </a:lnTo>
                  <a:lnTo>
                    <a:pt x="30" y="1154"/>
                  </a:lnTo>
                  <a:lnTo>
                    <a:pt x="29" y="1167"/>
                  </a:lnTo>
                  <a:lnTo>
                    <a:pt x="25" y="1181"/>
                  </a:lnTo>
                  <a:lnTo>
                    <a:pt x="23" y="1192"/>
                  </a:lnTo>
                  <a:lnTo>
                    <a:pt x="19" y="1203"/>
                  </a:lnTo>
                  <a:lnTo>
                    <a:pt x="17" y="1217"/>
                  </a:lnTo>
                  <a:lnTo>
                    <a:pt x="15" y="1228"/>
                  </a:lnTo>
                  <a:lnTo>
                    <a:pt x="11" y="1240"/>
                  </a:lnTo>
                  <a:lnTo>
                    <a:pt x="10" y="1253"/>
                  </a:lnTo>
                  <a:lnTo>
                    <a:pt x="8" y="1264"/>
                  </a:lnTo>
                  <a:lnTo>
                    <a:pt x="8" y="1276"/>
                  </a:lnTo>
                  <a:lnTo>
                    <a:pt x="4" y="1285"/>
                  </a:lnTo>
                  <a:lnTo>
                    <a:pt x="4" y="1297"/>
                  </a:lnTo>
                  <a:lnTo>
                    <a:pt x="2" y="1308"/>
                  </a:lnTo>
                  <a:lnTo>
                    <a:pt x="2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2"/>
                  </a:lnTo>
                  <a:lnTo>
                    <a:pt x="0" y="1361"/>
                  </a:lnTo>
                  <a:lnTo>
                    <a:pt x="0" y="1373"/>
                  </a:lnTo>
                  <a:lnTo>
                    <a:pt x="0" y="1382"/>
                  </a:lnTo>
                  <a:lnTo>
                    <a:pt x="0" y="1394"/>
                  </a:lnTo>
                  <a:lnTo>
                    <a:pt x="0" y="1405"/>
                  </a:lnTo>
                  <a:lnTo>
                    <a:pt x="0" y="1414"/>
                  </a:lnTo>
                  <a:lnTo>
                    <a:pt x="2" y="1426"/>
                  </a:lnTo>
                  <a:lnTo>
                    <a:pt x="2" y="1435"/>
                  </a:lnTo>
                  <a:lnTo>
                    <a:pt x="4" y="1447"/>
                  </a:lnTo>
                  <a:lnTo>
                    <a:pt x="4" y="1454"/>
                  </a:lnTo>
                  <a:lnTo>
                    <a:pt x="6" y="1464"/>
                  </a:lnTo>
                  <a:lnTo>
                    <a:pt x="8" y="1473"/>
                  </a:lnTo>
                  <a:lnTo>
                    <a:pt x="10" y="1485"/>
                  </a:lnTo>
                  <a:lnTo>
                    <a:pt x="10" y="1494"/>
                  </a:lnTo>
                  <a:lnTo>
                    <a:pt x="11" y="1504"/>
                  </a:lnTo>
                  <a:lnTo>
                    <a:pt x="13" y="1513"/>
                  </a:lnTo>
                  <a:lnTo>
                    <a:pt x="17" y="1525"/>
                  </a:lnTo>
                  <a:lnTo>
                    <a:pt x="19" y="1532"/>
                  </a:lnTo>
                  <a:lnTo>
                    <a:pt x="21" y="1542"/>
                  </a:lnTo>
                  <a:lnTo>
                    <a:pt x="23" y="1549"/>
                  </a:lnTo>
                  <a:lnTo>
                    <a:pt x="27" y="1559"/>
                  </a:lnTo>
                  <a:lnTo>
                    <a:pt x="29" y="1568"/>
                  </a:lnTo>
                  <a:lnTo>
                    <a:pt x="32" y="1578"/>
                  </a:lnTo>
                  <a:lnTo>
                    <a:pt x="34" y="1587"/>
                  </a:lnTo>
                  <a:lnTo>
                    <a:pt x="38" y="1597"/>
                  </a:lnTo>
                  <a:lnTo>
                    <a:pt x="40" y="1605"/>
                  </a:lnTo>
                  <a:lnTo>
                    <a:pt x="42" y="1612"/>
                  </a:lnTo>
                  <a:lnTo>
                    <a:pt x="46" y="1622"/>
                  </a:lnTo>
                  <a:lnTo>
                    <a:pt x="48" y="1629"/>
                  </a:lnTo>
                  <a:lnTo>
                    <a:pt x="49" y="1637"/>
                  </a:lnTo>
                  <a:lnTo>
                    <a:pt x="55" y="1644"/>
                  </a:lnTo>
                  <a:lnTo>
                    <a:pt x="57" y="1652"/>
                  </a:lnTo>
                  <a:lnTo>
                    <a:pt x="61" y="1660"/>
                  </a:lnTo>
                  <a:lnTo>
                    <a:pt x="63" y="1667"/>
                  </a:lnTo>
                  <a:lnTo>
                    <a:pt x="67" y="1675"/>
                  </a:lnTo>
                  <a:lnTo>
                    <a:pt x="70" y="1682"/>
                  </a:lnTo>
                  <a:lnTo>
                    <a:pt x="74" y="1690"/>
                  </a:lnTo>
                  <a:lnTo>
                    <a:pt x="76" y="1696"/>
                  </a:lnTo>
                  <a:lnTo>
                    <a:pt x="80" y="1703"/>
                  </a:lnTo>
                  <a:lnTo>
                    <a:pt x="84" y="1709"/>
                  </a:lnTo>
                  <a:lnTo>
                    <a:pt x="88" y="1717"/>
                  </a:lnTo>
                  <a:lnTo>
                    <a:pt x="91" y="1722"/>
                  </a:lnTo>
                  <a:lnTo>
                    <a:pt x="95" y="1730"/>
                  </a:lnTo>
                  <a:lnTo>
                    <a:pt x="99" y="1736"/>
                  </a:lnTo>
                  <a:lnTo>
                    <a:pt x="103" y="1741"/>
                  </a:lnTo>
                  <a:lnTo>
                    <a:pt x="105" y="1747"/>
                  </a:lnTo>
                  <a:lnTo>
                    <a:pt x="108" y="1753"/>
                  </a:lnTo>
                  <a:lnTo>
                    <a:pt x="112" y="1759"/>
                  </a:lnTo>
                  <a:lnTo>
                    <a:pt x="116" y="1764"/>
                  </a:lnTo>
                  <a:lnTo>
                    <a:pt x="120" y="1770"/>
                  </a:lnTo>
                  <a:lnTo>
                    <a:pt x="124" y="1776"/>
                  </a:lnTo>
                  <a:lnTo>
                    <a:pt x="126" y="1779"/>
                  </a:lnTo>
                  <a:lnTo>
                    <a:pt x="129" y="1785"/>
                  </a:lnTo>
                  <a:lnTo>
                    <a:pt x="135" y="1795"/>
                  </a:lnTo>
                  <a:lnTo>
                    <a:pt x="143" y="1802"/>
                  </a:lnTo>
                  <a:lnTo>
                    <a:pt x="150" y="1810"/>
                  </a:lnTo>
                  <a:lnTo>
                    <a:pt x="158" y="1819"/>
                  </a:lnTo>
                  <a:lnTo>
                    <a:pt x="164" y="1825"/>
                  </a:lnTo>
                  <a:lnTo>
                    <a:pt x="167" y="1831"/>
                  </a:lnTo>
                  <a:lnTo>
                    <a:pt x="173" y="1836"/>
                  </a:lnTo>
                  <a:lnTo>
                    <a:pt x="181" y="1842"/>
                  </a:lnTo>
                  <a:lnTo>
                    <a:pt x="186" y="1848"/>
                  </a:lnTo>
                  <a:lnTo>
                    <a:pt x="192" y="1854"/>
                  </a:lnTo>
                  <a:lnTo>
                    <a:pt x="198" y="1861"/>
                  </a:lnTo>
                  <a:lnTo>
                    <a:pt x="205" y="1869"/>
                  </a:lnTo>
                  <a:lnTo>
                    <a:pt x="211" y="1874"/>
                  </a:lnTo>
                  <a:lnTo>
                    <a:pt x="219" y="1882"/>
                  </a:lnTo>
                  <a:lnTo>
                    <a:pt x="226" y="1888"/>
                  </a:lnTo>
                  <a:lnTo>
                    <a:pt x="236" y="1895"/>
                  </a:lnTo>
                  <a:lnTo>
                    <a:pt x="243" y="1903"/>
                  </a:lnTo>
                  <a:lnTo>
                    <a:pt x="251" y="1911"/>
                  </a:lnTo>
                  <a:lnTo>
                    <a:pt x="259" y="1918"/>
                  </a:lnTo>
                  <a:lnTo>
                    <a:pt x="268" y="1926"/>
                  </a:lnTo>
                  <a:lnTo>
                    <a:pt x="276" y="1933"/>
                  </a:lnTo>
                  <a:lnTo>
                    <a:pt x="283" y="1941"/>
                  </a:lnTo>
                  <a:lnTo>
                    <a:pt x="293" y="1949"/>
                  </a:lnTo>
                  <a:lnTo>
                    <a:pt x="300" y="1956"/>
                  </a:lnTo>
                  <a:lnTo>
                    <a:pt x="310" y="1964"/>
                  </a:lnTo>
                  <a:lnTo>
                    <a:pt x="318" y="1973"/>
                  </a:lnTo>
                  <a:lnTo>
                    <a:pt x="327" y="1981"/>
                  </a:lnTo>
                  <a:lnTo>
                    <a:pt x="337" y="1989"/>
                  </a:lnTo>
                  <a:lnTo>
                    <a:pt x="346" y="1996"/>
                  </a:lnTo>
                  <a:lnTo>
                    <a:pt x="354" y="2006"/>
                  </a:lnTo>
                  <a:lnTo>
                    <a:pt x="363" y="2013"/>
                  </a:lnTo>
                  <a:lnTo>
                    <a:pt x="373" y="2021"/>
                  </a:lnTo>
                  <a:lnTo>
                    <a:pt x="380" y="2028"/>
                  </a:lnTo>
                  <a:lnTo>
                    <a:pt x="388" y="2036"/>
                  </a:lnTo>
                  <a:lnTo>
                    <a:pt x="397" y="2044"/>
                  </a:lnTo>
                  <a:lnTo>
                    <a:pt x="405" y="2051"/>
                  </a:lnTo>
                  <a:lnTo>
                    <a:pt x="414" y="2057"/>
                  </a:lnTo>
                  <a:lnTo>
                    <a:pt x="422" y="2065"/>
                  </a:lnTo>
                  <a:lnTo>
                    <a:pt x="432" y="2072"/>
                  </a:lnTo>
                  <a:lnTo>
                    <a:pt x="439" y="2080"/>
                  </a:lnTo>
                  <a:lnTo>
                    <a:pt x="445" y="2087"/>
                  </a:lnTo>
                  <a:lnTo>
                    <a:pt x="454" y="2093"/>
                  </a:lnTo>
                  <a:lnTo>
                    <a:pt x="460" y="2101"/>
                  </a:lnTo>
                  <a:lnTo>
                    <a:pt x="470" y="2106"/>
                  </a:lnTo>
                  <a:lnTo>
                    <a:pt x="475" y="2112"/>
                  </a:lnTo>
                  <a:lnTo>
                    <a:pt x="483" y="2118"/>
                  </a:lnTo>
                  <a:lnTo>
                    <a:pt x="489" y="2124"/>
                  </a:lnTo>
                  <a:lnTo>
                    <a:pt x="496" y="2131"/>
                  </a:lnTo>
                  <a:lnTo>
                    <a:pt x="502" y="2135"/>
                  </a:lnTo>
                  <a:lnTo>
                    <a:pt x="508" y="2139"/>
                  </a:lnTo>
                  <a:lnTo>
                    <a:pt x="513" y="2144"/>
                  </a:lnTo>
                  <a:lnTo>
                    <a:pt x="517" y="2148"/>
                  </a:lnTo>
                  <a:lnTo>
                    <a:pt x="527" y="2156"/>
                  </a:lnTo>
                  <a:lnTo>
                    <a:pt x="536" y="2163"/>
                  </a:lnTo>
                  <a:lnTo>
                    <a:pt x="542" y="2169"/>
                  </a:lnTo>
                  <a:lnTo>
                    <a:pt x="546" y="2173"/>
                  </a:lnTo>
                  <a:lnTo>
                    <a:pt x="549" y="2175"/>
                  </a:lnTo>
                  <a:lnTo>
                    <a:pt x="551" y="2177"/>
                  </a:lnTo>
                  <a:lnTo>
                    <a:pt x="553" y="2179"/>
                  </a:lnTo>
                  <a:lnTo>
                    <a:pt x="559" y="2181"/>
                  </a:lnTo>
                  <a:lnTo>
                    <a:pt x="567" y="2182"/>
                  </a:lnTo>
                  <a:lnTo>
                    <a:pt x="568" y="2184"/>
                  </a:lnTo>
                  <a:lnTo>
                    <a:pt x="574" y="2186"/>
                  </a:lnTo>
                  <a:lnTo>
                    <a:pt x="580" y="2188"/>
                  </a:lnTo>
                  <a:lnTo>
                    <a:pt x="586" y="2190"/>
                  </a:lnTo>
                  <a:lnTo>
                    <a:pt x="589" y="2192"/>
                  </a:lnTo>
                  <a:lnTo>
                    <a:pt x="595" y="2194"/>
                  </a:lnTo>
                  <a:lnTo>
                    <a:pt x="603" y="2198"/>
                  </a:lnTo>
                  <a:lnTo>
                    <a:pt x="610" y="2200"/>
                  </a:lnTo>
                  <a:lnTo>
                    <a:pt x="618" y="2201"/>
                  </a:lnTo>
                  <a:lnTo>
                    <a:pt x="625" y="2205"/>
                  </a:lnTo>
                  <a:lnTo>
                    <a:pt x="633" y="2207"/>
                  </a:lnTo>
                  <a:lnTo>
                    <a:pt x="643" y="2211"/>
                  </a:lnTo>
                  <a:lnTo>
                    <a:pt x="650" y="2213"/>
                  </a:lnTo>
                  <a:lnTo>
                    <a:pt x="660" y="2217"/>
                  </a:lnTo>
                  <a:lnTo>
                    <a:pt x="669" y="2219"/>
                  </a:lnTo>
                  <a:lnTo>
                    <a:pt x="679" y="2220"/>
                  </a:lnTo>
                  <a:lnTo>
                    <a:pt x="688" y="2224"/>
                  </a:lnTo>
                  <a:lnTo>
                    <a:pt x="700" y="2226"/>
                  </a:lnTo>
                  <a:lnTo>
                    <a:pt x="709" y="2230"/>
                  </a:lnTo>
                  <a:lnTo>
                    <a:pt x="720" y="2234"/>
                  </a:lnTo>
                  <a:lnTo>
                    <a:pt x="732" y="2236"/>
                  </a:lnTo>
                  <a:lnTo>
                    <a:pt x="743" y="2239"/>
                  </a:lnTo>
                  <a:lnTo>
                    <a:pt x="755" y="2243"/>
                  </a:lnTo>
                  <a:lnTo>
                    <a:pt x="768" y="2247"/>
                  </a:lnTo>
                  <a:lnTo>
                    <a:pt x="779" y="2249"/>
                  </a:lnTo>
                  <a:lnTo>
                    <a:pt x="791" y="2251"/>
                  </a:lnTo>
                  <a:lnTo>
                    <a:pt x="804" y="2255"/>
                  </a:lnTo>
                  <a:lnTo>
                    <a:pt x="816" y="2257"/>
                  </a:lnTo>
                  <a:lnTo>
                    <a:pt x="829" y="2260"/>
                  </a:lnTo>
                  <a:lnTo>
                    <a:pt x="842" y="2262"/>
                  </a:lnTo>
                  <a:lnTo>
                    <a:pt x="855" y="2266"/>
                  </a:lnTo>
                  <a:lnTo>
                    <a:pt x="869" y="2268"/>
                  </a:lnTo>
                  <a:lnTo>
                    <a:pt x="882" y="2270"/>
                  </a:lnTo>
                  <a:lnTo>
                    <a:pt x="895" y="2272"/>
                  </a:lnTo>
                  <a:lnTo>
                    <a:pt x="909" y="2274"/>
                  </a:lnTo>
                  <a:lnTo>
                    <a:pt x="924" y="2278"/>
                  </a:lnTo>
                  <a:lnTo>
                    <a:pt x="937" y="2278"/>
                  </a:lnTo>
                  <a:lnTo>
                    <a:pt x="952" y="2279"/>
                  </a:lnTo>
                  <a:lnTo>
                    <a:pt x="966" y="2281"/>
                  </a:lnTo>
                  <a:lnTo>
                    <a:pt x="981" y="2283"/>
                  </a:lnTo>
                  <a:lnTo>
                    <a:pt x="994" y="2285"/>
                  </a:lnTo>
                  <a:lnTo>
                    <a:pt x="1009" y="2285"/>
                  </a:lnTo>
                  <a:lnTo>
                    <a:pt x="1023" y="2287"/>
                  </a:lnTo>
                  <a:lnTo>
                    <a:pt x="1038" y="2287"/>
                  </a:lnTo>
                  <a:lnTo>
                    <a:pt x="1051" y="2287"/>
                  </a:lnTo>
                  <a:lnTo>
                    <a:pt x="1066" y="2287"/>
                  </a:lnTo>
                  <a:lnTo>
                    <a:pt x="1082" y="2287"/>
                  </a:lnTo>
                  <a:lnTo>
                    <a:pt x="1097" y="2289"/>
                  </a:lnTo>
                  <a:lnTo>
                    <a:pt x="1110" y="2287"/>
                  </a:lnTo>
                  <a:lnTo>
                    <a:pt x="1125" y="2287"/>
                  </a:lnTo>
                  <a:lnTo>
                    <a:pt x="1139" y="2285"/>
                  </a:lnTo>
                  <a:lnTo>
                    <a:pt x="1154" y="2285"/>
                  </a:lnTo>
                  <a:lnTo>
                    <a:pt x="1169" y="2283"/>
                  </a:lnTo>
                  <a:lnTo>
                    <a:pt x="1184" y="2281"/>
                  </a:lnTo>
                  <a:lnTo>
                    <a:pt x="1198" y="2279"/>
                  </a:lnTo>
                  <a:lnTo>
                    <a:pt x="1213" y="2279"/>
                  </a:lnTo>
                  <a:lnTo>
                    <a:pt x="1228" y="2276"/>
                  </a:lnTo>
                  <a:lnTo>
                    <a:pt x="1241" y="2274"/>
                  </a:lnTo>
                  <a:lnTo>
                    <a:pt x="1257" y="2270"/>
                  </a:lnTo>
                  <a:lnTo>
                    <a:pt x="1272" y="2268"/>
                  </a:lnTo>
                  <a:lnTo>
                    <a:pt x="1285" y="2264"/>
                  </a:lnTo>
                  <a:lnTo>
                    <a:pt x="1302" y="2260"/>
                  </a:lnTo>
                  <a:lnTo>
                    <a:pt x="1317" y="2257"/>
                  </a:lnTo>
                  <a:lnTo>
                    <a:pt x="1333" y="2255"/>
                  </a:lnTo>
                  <a:lnTo>
                    <a:pt x="1348" y="2249"/>
                  </a:lnTo>
                  <a:lnTo>
                    <a:pt x="1363" y="2245"/>
                  </a:lnTo>
                  <a:lnTo>
                    <a:pt x="1380" y="2241"/>
                  </a:lnTo>
                  <a:lnTo>
                    <a:pt x="1397" y="2238"/>
                  </a:lnTo>
                  <a:lnTo>
                    <a:pt x="1412" y="2234"/>
                  </a:lnTo>
                  <a:lnTo>
                    <a:pt x="1429" y="2230"/>
                  </a:lnTo>
                  <a:lnTo>
                    <a:pt x="1445" y="2224"/>
                  </a:lnTo>
                  <a:lnTo>
                    <a:pt x="1462" y="2220"/>
                  </a:lnTo>
                  <a:lnTo>
                    <a:pt x="1477" y="2217"/>
                  </a:lnTo>
                  <a:lnTo>
                    <a:pt x="1494" y="2211"/>
                  </a:lnTo>
                  <a:lnTo>
                    <a:pt x="1509" y="2207"/>
                  </a:lnTo>
                  <a:lnTo>
                    <a:pt x="1526" y="2201"/>
                  </a:lnTo>
                  <a:lnTo>
                    <a:pt x="1542" y="2196"/>
                  </a:lnTo>
                  <a:lnTo>
                    <a:pt x="1559" y="2190"/>
                  </a:lnTo>
                  <a:lnTo>
                    <a:pt x="1576" y="2184"/>
                  </a:lnTo>
                  <a:lnTo>
                    <a:pt x="1593" y="2181"/>
                  </a:lnTo>
                  <a:lnTo>
                    <a:pt x="1608" y="2173"/>
                  </a:lnTo>
                  <a:lnTo>
                    <a:pt x="1625" y="2167"/>
                  </a:lnTo>
                  <a:lnTo>
                    <a:pt x="1640" y="2162"/>
                  </a:lnTo>
                  <a:lnTo>
                    <a:pt x="1658" y="2156"/>
                  </a:lnTo>
                  <a:lnTo>
                    <a:pt x="1673" y="2148"/>
                  </a:lnTo>
                  <a:lnTo>
                    <a:pt x="1690" y="2143"/>
                  </a:lnTo>
                  <a:lnTo>
                    <a:pt x="1705" y="2137"/>
                  </a:lnTo>
                  <a:lnTo>
                    <a:pt x="1722" y="2131"/>
                  </a:lnTo>
                  <a:lnTo>
                    <a:pt x="1737" y="2124"/>
                  </a:lnTo>
                  <a:lnTo>
                    <a:pt x="1753" y="2116"/>
                  </a:lnTo>
                  <a:lnTo>
                    <a:pt x="1768" y="2108"/>
                  </a:lnTo>
                  <a:lnTo>
                    <a:pt x="1785" y="2101"/>
                  </a:lnTo>
                  <a:lnTo>
                    <a:pt x="1800" y="2093"/>
                  </a:lnTo>
                  <a:lnTo>
                    <a:pt x="1813" y="2086"/>
                  </a:lnTo>
                  <a:lnTo>
                    <a:pt x="1829" y="2078"/>
                  </a:lnTo>
                  <a:lnTo>
                    <a:pt x="1846" y="2070"/>
                  </a:lnTo>
                  <a:lnTo>
                    <a:pt x="1859" y="2063"/>
                  </a:lnTo>
                  <a:lnTo>
                    <a:pt x="1874" y="2055"/>
                  </a:lnTo>
                  <a:lnTo>
                    <a:pt x="1888" y="2046"/>
                  </a:lnTo>
                  <a:lnTo>
                    <a:pt x="1903" y="2040"/>
                  </a:lnTo>
                  <a:lnTo>
                    <a:pt x="1916" y="2030"/>
                  </a:lnTo>
                  <a:lnTo>
                    <a:pt x="1929" y="2023"/>
                  </a:lnTo>
                  <a:lnTo>
                    <a:pt x="1945" y="2013"/>
                  </a:lnTo>
                  <a:lnTo>
                    <a:pt x="1958" y="2006"/>
                  </a:lnTo>
                  <a:lnTo>
                    <a:pt x="1969" y="1996"/>
                  </a:lnTo>
                  <a:lnTo>
                    <a:pt x="1983" y="1987"/>
                  </a:lnTo>
                  <a:lnTo>
                    <a:pt x="1994" y="1977"/>
                  </a:lnTo>
                  <a:lnTo>
                    <a:pt x="2007" y="1970"/>
                  </a:lnTo>
                  <a:lnTo>
                    <a:pt x="2019" y="1960"/>
                  </a:lnTo>
                  <a:lnTo>
                    <a:pt x="2032" y="1951"/>
                  </a:lnTo>
                  <a:lnTo>
                    <a:pt x="2043" y="1941"/>
                  </a:lnTo>
                  <a:lnTo>
                    <a:pt x="2053" y="1933"/>
                  </a:lnTo>
                  <a:lnTo>
                    <a:pt x="2064" y="1922"/>
                  </a:lnTo>
                  <a:lnTo>
                    <a:pt x="2074" y="1913"/>
                  </a:lnTo>
                  <a:lnTo>
                    <a:pt x="2085" y="1903"/>
                  </a:lnTo>
                  <a:lnTo>
                    <a:pt x="2095" y="1894"/>
                  </a:lnTo>
                  <a:lnTo>
                    <a:pt x="2104" y="1882"/>
                  </a:lnTo>
                  <a:lnTo>
                    <a:pt x="2114" y="1874"/>
                  </a:lnTo>
                  <a:lnTo>
                    <a:pt x="2121" y="1863"/>
                  </a:lnTo>
                  <a:lnTo>
                    <a:pt x="2131" y="1854"/>
                  </a:lnTo>
                  <a:lnTo>
                    <a:pt x="2138" y="1842"/>
                  </a:lnTo>
                  <a:lnTo>
                    <a:pt x="2146" y="1833"/>
                  </a:lnTo>
                  <a:lnTo>
                    <a:pt x="2154" y="1821"/>
                  </a:lnTo>
                  <a:lnTo>
                    <a:pt x="2161" y="1812"/>
                  </a:lnTo>
                  <a:lnTo>
                    <a:pt x="2169" y="1800"/>
                  </a:lnTo>
                  <a:lnTo>
                    <a:pt x="2178" y="1791"/>
                  </a:lnTo>
                  <a:lnTo>
                    <a:pt x="2186" y="1781"/>
                  </a:lnTo>
                  <a:lnTo>
                    <a:pt x="2196" y="1772"/>
                  </a:lnTo>
                  <a:lnTo>
                    <a:pt x="2201" y="1762"/>
                  </a:lnTo>
                  <a:lnTo>
                    <a:pt x="2211" y="1753"/>
                  </a:lnTo>
                  <a:lnTo>
                    <a:pt x="2218" y="1741"/>
                  </a:lnTo>
                  <a:lnTo>
                    <a:pt x="2228" y="1732"/>
                  </a:lnTo>
                  <a:lnTo>
                    <a:pt x="2235" y="1722"/>
                  </a:lnTo>
                  <a:lnTo>
                    <a:pt x="2243" y="1713"/>
                  </a:lnTo>
                  <a:lnTo>
                    <a:pt x="2251" y="1702"/>
                  </a:lnTo>
                  <a:lnTo>
                    <a:pt x="2260" y="1694"/>
                  </a:lnTo>
                  <a:lnTo>
                    <a:pt x="2266" y="1684"/>
                  </a:lnTo>
                  <a:lnTo>
                    <a:pt x="2275" y="1675"/>
                  </a:lnTo>
                  <a:lnTo>
                    <a:pt x="2281" y="1665"/>
                  </a:lnTo>
                  <a:lnTo>
                    <a:pt x="2289" y="1656"/>
                  </a:lnTo>
                  <a:lnTo>
                    <a:pt x="2296" y="1644"/>
                  </a:lnTo>
                  <a:lnTo>
                    <a:pt x="2304" y="1635"/>
                  </a:lnTo>
                  <a:lnTo>
                    <a:pt x="2311" y="1627"/>
                  </a:lnTo>
                  <a:lnTo>
                    <a:pt x="2319" y="1616"/>
                  </a:lnTo>
                  <a:lnTo>
                    <a:pt x="2325" y="1606"/>
                  </a:lnTo>
                  <a:lnTo>
                    <a:pt x="2332" y="1597"/>
                  </a:lnTo>
                  <a:lnTo>
                    <a:pt x="2338" y="1587"/>
                  </a:lnTo>
                  <a:lnTo>
                    <a:pt x="2346" y="1578"/>
                  </a:lnTo>
                  <a:lnTo>
                    <a:pt x="2351" y="1568"/>
                  </a:lnTo>
                  <a:lnTo>
                    <a:pt x="2357" y="1559"/>
                  </a:lnTo>
                  <a:lnTo>
                    <a:pt x="2363" y="1549"/>
                  </a:lnTo>
                  <a:lnTo>
                    <a:pt x="2370" y="1540"/>
                  </a:lnTo>
                  <a:lnTo>
                    <a:pt x="2374" y="1530"/>
                  </a:lnTo>
                  <a:lnTo>
                    <a:pt x="2380" y="1521"/>
                  </a:lnTo>
                  <a:lnTo>
                    <a:pt x="2386" y="1510"/>
                  </a:lnTo>
                  <a:lnTo>
                    <a:pt x="2391" y="1500"/>
                  </a:lnTo>
                  <a:lnTo>
                    <a:pt x="2395" y="1490"/>
                  </a:lnTo>
                  <a:lnTo>
                    <a:pt x="2401" y="1479"/>
                  </a:lnTo>
                  <a:lnTo>
                    <a:pt x="2405" y="1470"/>
                  </a:lnTo>
                  <a:lnTo>
                    <a:pt x="2410" y="1460"/>
                  </a:lnTo>
                  <a:lnTo>
                    <a:pt x="2412" y="1449"/>
                  </a:lnTo>
                  <a:lnTo>
                    <a:pt x="2416" y="1439"/>
                  </a:lnTo>
                  <a:lnTo>
                    <a:pt x="2420" y="1428"/>
                  </a:lnTo>
                  <a:lnTo>
                    <a:pt x="2422" y="1418"/>
                  </a:lnTo>
                  <a:lnTo>
                    <a:pt x="2425" y="1407"/>
                  </a:lnTo>
                  <a:lnTo>
                    <a:pt x="2427" y="1397"/>
                  </a:lnTo>
                  <a:lnTo>
                    <a:pt x="2429" y="1386"/>
                  </a:lnTo>
                  <a:lnTo>
                    <a:pt x="2433" y="1376"/>
                  </a:lnTo>
                  <a:lnTo>
                    <a:pt x="2433" y="1365"/>
                  </a:lnTo>
                  <a:lnTo>
                    <a:pt x="2435" y="1354"/>
                  </a:lnTo>
                  <a:lnTo>
                    <a:pt x="2435" y="1342"/>
                  </a:lnTo>
                  <a:lnTo>
                    <a:pt x="2437" y="1333"/>
                  </a:lnTo>
                  <a:lnTo>
                    <a:pt x="2437" y="1321"/>
                  </a:lnTo>
                  <a:lnTo>
                    <a:pt x="2437" y="1310"/>
                  </a:lnTo>
                  <a:lnTo>
                    <a:pt x="2437" y="1298"/>
                  </a:lnTo>
                  <a:lnTo>
                    <a:pt x="2437" y="1287"/>
                  </a:lnTo>
                  <a:lnTo>
                    <a:pt x="2435" y="1274"/>
                  </a:lnTo>
                  <a:lnTo>
                    <a:pt x="2433" y="1262"/>
                  </a:lnTo>
                  <a:lnTo>
                    <a:pt x="2431" y="1251"/>
                  </a:lnTo>
                  <a:lnTo>
                    <a:pt x="2429" y="1240"/>
                  </a:lnTo>
                  <a:lnTo>
                    <a:pt x="2427" y="1226"/>
                  </a:lnTo>
                  <a:lnTo>
                    <a:pt x="2425" y="1215"/>
                  </a:lnTo>
                  <a:lnTo>
                    <a:pt x="2422" y="1202"/>
                  </a:lnTo>
                  <a:lnTo>
                    <a:pt x="2420" y="1190"/>
                  </a:lnTo>
                  <a:lnTo>
                    <a:pt x="2414" y="1177"/>
                  </a:lnTo>
                  <a:lnTo>
                    <a:pt x="2410" y="1165"/>
                  </a:lnTo>
                  <a:lnTo>
                    <a:pt x="2406" y="1152"/>
                  </a:lnTo>
                  <a:lnTo>
                    <a:pt x="2403" y="1139"/>
                  </a:lnTo>
                  <a:lnTo>
                    <a:pt x="2399" y="1126"/>
                  </a:lnTo>
                  <a:lnTo>
                    <a:pt x="2395" y="1114"/>
                  </a:lnTo>
                  <a:lnTo>
                    <a:pt x="2391" y="1101"/>
                  </a:lnTo>
                  <a:lnTo>
                    <a:pt x="2387" y="1089"/>
                  </a:lnTo>
                  <a:lnTo>
                    <a:pt x="2384" y="1076"/>
                  </a:lnTo>
                  <a:lnTo>
                    <a:pt x="2380" y="1065"/>
                  </a:lnTo>
                  <a:lnTo>
                    <a:pt x="2376" y="1051"/>
                  </a:lnTo>
                  <a:lnTo>
                    <a:pt x="2374" y="1040"/>
                  </a:lnTo>
                  <a:lnTo>
                    <a:pt x="2370" y="1027"/>
                  </a:lnTo>
                  <a:lnTo>
                    <a:pt x="2367" y="1015"/>
                  </a:lnTo>
                  <a:lnTo>
                    <a:pt x="2363" y="1004"/>
                  </a:lnTo>
                  <a:lnTo>
                    <a:pt x="2361" y="992"/>
                  </a:lnTo>
                  <a:lnTo>
                    <a:pt x="2357" y="979"/>
                  </a:lnTo>
                  <a:lnTo>
                    <a:pt x="2353" y="968"/>
                  </a:lnTo>
                  <a:lnTo>
                    <a:pt x="2349" y="954"/>
                  </a:lnTo>
                  <a:lnTo>
                    <a:pt x="2346" y="943"/>
                  </a:lnTo>
                  <a:lnTo>
                    <a:pt x="2344" y="934"/>
                  </a:lnTo>
                  <a:lnTo>
                    <a:pt x="2340" y="922"/>
                  </a:lnTo>
                  <a:lnTo>
                    <a:pt x="2338" y="911"/>
                  </a:lnTo>
                  <a:lnTo>
                    <a:pt x="2334" y="899"/>
                  </a:lnTo>
                  <a:lnTo>
                    <a:pt x="2330" y="888"/>
                  </a:lnTo>
                  <a:lnTo>
                    <a:pt x="2329" y="876"/>
                  </a:lnTo>
                  <a:lnTo>
                    <a:pt x="2325" y="865"/>
                  </a:lnTo>
                  <a:lnTo>
                    <a:pt x="2321" y="854"/>
                  </a:lnTo>
                  <a:lnTo>
                    <a:pt x="2317" y="842"/>
                  </a:lnTo>
                  <a:lnTo>
                    <a:pt x="2315" y="833"/>
                  </a:lnTo>
                  <a:lnTo>
                    <a:pt x="2311" y="821"/>
                  </a:lnTo>
                  <a:lnTo>
                    <a:pt x="2310" y="812"/>
                  </a:lnTo>
                  <a:lnTo>
                    <a:pt x="2306" y="800"/>
                  </a:lnTo>
                  <a:lnTo>
                    <a:pt x="2302" y="791"/>
                  </a:lnTo>
                  <a:lnTo>
                    <a:pt x="2298" y="780"/>
                  </a:lnTo>
                  <a:lnTo>
                    <a:pt x="2294" y="770"/>
                  </a:lnTo>
                  <a:lnTo>
                    <a:pt x="2291" y="761"/>
                  </a:lnTo>
                  <a:lnTo>
                    <a:pt x="2289" y="751"/>
                  </a:lnTo>
                  <a:lnTo>
                    <a:pt x="2285" y="742"/>
                  </a:lnTo>
                  <a:lnTo>
                    <a:pt x="2283" y="732"/>
                  </a:lnTo>
                  <a:lnTo>
                    <a:pt x="2279" y="722"/>
                  </a:lnTo>
                  <a:lnTo>
                    <a:pt x="2275" y="713"/>
                  </a:lnTo>
                  <a:lnTo>
                    <a:pt x="2272" y="705"/>
                  </a:lnTo>
                  <a:lnTo>
                    <a:pt x="2270" y="696"/>
                  </a:lnTo>
                  <a:lnTo>
                    <a:pt x="2266" y="686"/>
                  </a:lnTo>
                  <a:lnTo>
                    <a:pt x="2262" y="679"/>
                  </a:lnTo>
                  <a:lnTo>
                    <a:pt x="2260" y="671"/>
                  </a:lnTo>
                  <a:lnTo>
                    <a:pt x="2256" y="664"/>
                  </a:lnTo>
                  <a:lnTo>
                    <a:pt x="2253" y="656"/>
                  </a:lnTo>
                  <a:lnTo>
                    <a:pt x="2249" y="646"/>
                  </a:lnTo>
                  <a:lnTo>
                    <a:pt x="2245" y="639"/>
                  </a:lnTo>
                  <a:lnTo>
                    <a:pt x="2243" y="633"/>
                  </a:lnTo>
                  <a:lnTo>
                    <a:pt x="2239" y="626"/>
                  </a:lnTo>
                  <a:lnTo>
                    <a:pt x="2235" y="618"/>
                  </a:lnTo>
                  <a:lnTo>
                    <a:pt x="2232" y="610"/>
                  </a:lnTo>
                  <a:lnTo>
                    <a:pt x="2228" y="605"/>
                  </a:lnTo>
                  <a:lnTo>
                    <a:pt x="2224" y="599"/>
                  </a:lnTo>
                  <a:lnTo>
                    <a:pt x="2220" y="593"/>
                  </a:lnTo>
                  <a:lnTo>
                    <a:pt x="2216" y="588"/>
                  </a:lnTo>
                  <a:lnTo>
                    <a:pt x="2213" y="582"/>
                  </a:lnTo>
                  <a:lnTo>
                    <a:pt x="2209" y="576"/>
                  </a:lnTo>
                  <a:lnTo>
                    <a:pt x="2205" y="570"/>
                  </a:lnTo>
                  <a:lnTo>
                    <a:pt x="2201" y="565"/>
                  </a:lnTo>
                  <a:lnTo>
                    <a:pt x="2199" y="561"/>
                  </a:lnTo>
                  <a:lnTo>
                    <a:pt x="2196" y="555"/>
                  </a:lnTo>
                  <a:lnTo>
                    <a:pt x="2190" y="550"/>
                  </a:lnTo>
                  <a:lnTo>
                    <a:pt x="2184" y="544"/>
                  </a:lnTo>
                  <a:lnTo>
                    <a:pt x="2180" y="540"/>
                  </a:lnTo>
                  <a:lnTo>
                    <a:pt x="2173" y="534"/>
                  </a:lnTo>
                  <a:lnTo>
                    <a:pt x="2167" y="529"/>
                  </a:lnTo>
                  <a:lnTo>
                    <a:pt x="2161" y="523"/>
                  </a:lnTo>
                  <a:lnTo>
                    <a:pt x="2156" y="517"/>
                  </a:lnTo>
                  <a:lnTo>
                    <a:pt x="2148" y="510"/>
                  </a:lnTo>
                  <a:lnTo>
                    <a:pt x="2140" y="504"/>
                  </a:lnTo>
                  <a:lnTo>
                    <a:pt x="2133" y="498"/>
                  </a:lnTo>
                  <a:lnTo>
                    <a:pt x="2127" y="492"/>
                  </a:lnTo>
                  <a:lnTo>
                    <a:pt x="2119" y="485"/>
                  </a:lnTo>
                  <a:lnTo>
                    <a:pt x="2112" y="479"/>
                  </a:lnTo>
                  <a:lnTo>
                    <a:pt x="2104" y="472"/>
                  </a:lnTo>
                  <a:lnTo>
                    <a:pt x="2097" y="466"/>
                  </a:lnTo>
                  <a:lnTo>
                    <a:pt x="2087" y="458"/>
                  </a:lnTo>
                  <a:lnTo>
                    <a:pt x="2078" y="453"/>
                  </a:lnTo>
                  <a:lnTo>
                    <a:pt x="2070" y="445"/>
                  </a:lnTo>
                  <a:lnTo>
                    <a:pt x="2061" y="439"/>
                  </a:lnTo>
                  <a:lnTo>
                    <a:pt x="2051" y="432"/>
                  </a:lnTo>
                  <a:lnTo>
                    <a:pt x="2043" y="426"/>
                  </a:lnTo>
                  <a:lnTo>
                    <a:pt x="2036" y="418"/>
                  </a:lnTo>
                  <a:lnTo>
                    <a:pt x="2026" y="413"/>
                  </a:lnTo>
                  <a:lnTo>
                    <a:pt x="2017" y="405"/>
                  </a:lnTo>
                  <a:lnTo>
                    <a:pt x="2007" y="399"/>
                  </a:lnTo>
                  <a:lnTo>
                    <a:pt x="1998" y="392"/>
                  </a:lnTo>
                  <a:lnTo>
                    <a:pt x="1990" y="386"/>
                  </a:lnTo>
                  <a:lnTo>
                    <a:pt x="1981" y="380"/>
                  </a:lnTo>
                  <a:lnTo>
                    <a:pt x="1971" y="373"/>
                  </a:lnTo>
                  <a:lnTo>
                    <a:pt x="1964" y="367"/>
                  </a:lnTo>
                  <a:lnTo>
                    <a:pt x="1954" y="361"/>
                  </a:lnTo>
                  <a:lnTo>
                    <a:pt x="1945" y="354"/>
                  </a:lnTo>
                  <a:lnTo>
                    <a:pt x="1935" y="348"/>
                  </a:lnTo>
                  <a:lnTo>
                    <a:pt x="1926" y="342"/>
                  </a:lnTo>
                  <a:lnTo>
                    <a:pt x="1918" y="337"/>
                  </a:lnTo>
                  <a:lnTo>
                    <a:pt x="1908" y="329"/>
                  </a:lnTo>
                  <a:lnTo>
                    <a:pt x="1901" y="323"/>
                  </a:lnTo>
                  <a:lnTo>
                    <a:pt x="1893" y="318"/>
                  </a:lnTo>
                  <a:lnTo>
                    <a:pt x="1886" y="314"/>
                  </a:lnTo>
                  <a:lnTo>
                    <a:pt x="1876" y="308"/>
                  </a:lnTo>
                  <a:lnTo>
                    <a:pt x="1869" y="302"/>
                  </a:lnTo>
                  <a:lnTo>
                    <a:pt x="1861" y="297"/>
                  </a:lnTo>
                  <a:lnTo>
                    <a:pt x="1855" y="291"/>
                  </a:lnTo>
                  <a:lnTo>
                    <a:pt x="1846" y="285"/>
                  </a:lnTo>
                  <a:lnTo>
                    <a:pt x="1840" y="281"/>
                  </a:lnTo>
                  <a:lnTo>
                    <a:pt x="1832" y="278"/>
                  </a:lnTo>
                  <a:lnTo>
                    <a:pt x="1827" y="274"/>
                  </a:lnTo>
                  <a:lnTo>
                    <a:pt x="1821" y="270"/>
                  </a:lnTo>
                  <a:lnTo>
                    <a:pt x="1815" y="266"/>
                  </a:lnTo>
                  <a:lnTo>
                    <a:pt x="1810" y="261"/>
                  </a:lnTo>
                  <a:lnTo>
                    <a:pt x="1806" y="259"/>
                  </a:lnTo>
                  <a:lnTo>
                    <a:pt x="1796" y="253"/>
                  </a:lnTo>
                  <a:lnTo>
                    <a:pt x="1789" y="249"/>
                  </a:lnTo>
                  <a:lnTo>
                    <a:pt x="1781" y="243"/>
                  </a:lnTo>
                  <a:lnTo>
                    <a:pt x="1777" y="242"/>
                  </a:lnTo>
                  <a:lnTo>
                    <a:pt x="1774" y="240"/>
                  </a:lnTo>
                  <a:lnTo>
                    <a:pt x="1315" y="0"/>
                  </a:lnTo>
                  <a:lnTo>
                    <a:pt x="1095" y="86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5" name="Freeform 8"/>
            <p:cNvSpPr>
              <a:spLocks/>
            </p:cNvSpPr>
            <p:nvPr/>
          </p:nvSpPr>
          <p:spPr bwMode="auto">
            <a:xfrm>
              <a:off x="3203" y="2345"/>
              <a:ext cx="281" cy="370"/>
            </a:xfrm>
            <a:custGeom>
              <a:avLst/>
              <a:gdLst>
                <a:gd name="T0" fmla="*/ 1 w 561"/>
                <a:gd name="T1" fmla="*/ 1 h 739"/>
                <a:gd name="T2" fmla="*/ 1 w 561"/>
                <a:gd name="T3" fmla="*/ 1 h 739"/>
                <a:gd name="T4" fmla="*/ 1 w 561"/>
                <a:gd name="T5" fmla="*/ 1 h 739"/>
                <a:gd name="T6" fmla="*/ 1 w 561"/>
                <a:gd name="T7" fmla="*/ 1 h 739"/>
                <a:gd name="T8" fmla="*/ 1 w 561"/>
                <a:gd name="T9" fmla="*/ 1 h 739"/>
                <a:gd name="T10" fmla="*/ 1 w 561"/>
                <a:gd name="T11" fmla="*/ 1 h 739"/>
                <a:gd name="T12" fmla="*/ 1 w 561"/>
                <a:gd name="T13" fmla="*/ 1 h 739"/>
                <a:gd name="T14" fmla="*/ 1 w 561"/>
                <a:gd name="T15" fmla="*/ 1 h 739"/>
                <a:gd name="T16" fmla="*/ 1 w 561"/>
                <a:gd name="T17" fmla="*/ 1 h 739"/>
                <a:gd name="T18" fmla="*/ 1 w 561"/>
                <a:gd name="T19" fmla="*/ 1 h 739"/>
                <a:gd name="T20" fmla="*/ 1 w 561"/>
                <a:gd name="T21" fmla="*/ 1 h 739"/>
                <a:gd name="T22" fmla="*/ 1 w 561"/>
                <a:gd name="T23" fmla="*/ 1 h 739"/>
                <a:gd name="T24" fmla="*/ 1 w 561"/>
                <a:gd name="T25" fmla="*/ 1 h 739"/>
                <a:gd name="T26" fmla="*/ 1 w 561"/>
                <a:gd name="T27" fmla="*/ 1 h 739"/>
                <a:gd name="T28" fmla="*/ 1 w 561"/>
                <a:gd name="T29" fmla="*/ 1 h 739"/>
                <a:gd name="T30" fmla="*/ 1 w 561"/>
                <a:gd name="T31" fmla="*/ 1 h 739"/>
                <a:gd name="T32" fmla="*/ 1 w 561"/>
                <a:gd name="T33" fmla="*/ 1 h 739"/>
                <a:gd name="T34" fmla="*/ 1 w 561"/>
                <a:gd name="T35" fmla="*/ 1 h 739"/>
                <a:gd name="T36" fmla="*/ 1 w 561"/>
                <a:gd name="T37" fmla="*/ 1 h 739"/>
                <a:gd name="T38" fmla="*/ 1 w 561"/>
                <a:gd name="T39" fmla="*/ 1 h 739"/>
                <a:gd name="T40" fmla="*/ 1 w 561"/>
                <a:gd name="T41" fmla="*/ 1 h 739"/>
                <a:gd name="T42" fmla="*/ 1 w 561"/>
                <a:gd name="T43" fmla="*/ 1 h 739"/>
                <a:gd name="T44" fmla="*/ 0 w 561"/>
                <a:gd name="T45" fmla="*/ 1 h 739"/>
                <a:gd name="T46" fmla="*/ 1 w 561"/>
                <a:gd name="T47" fmla="*/ 1 h 739"/>
                <a:gd name="T48" fmla="*/ 1 w 561"/>
                <a:gd name="T49" fmla="*/ 1 h 739"/>
                <a:gd name="T50" fmla="*/ 1 w 561"/>
                <a:gd name="T51" fmla="*/ 1 h 739"/>
                <a:gd name="T52" fmla="*/ 1 w 561"/>
                <a:gd name="T53" fmla="*/ 1 h 739"/>
                <a:gd name="T54" fmla="*/ 1 w 561"/>
                <a:gd name="T55" fmla="*/ 1 h 739"/>
                <a:gd name="T56" fmla="*/ 1 w 561"/>
                <a:gd name="T57" fmla="*/ 1 h 739"/>
                <a:gd name="T58" fmla="*/ 1 w 561"/>
                <a:gd name="T59" fmla="*/ 1 h 739"/>
                <a:gd name="T60" fmla="*/ 1 w 561"/>
                <a:gd name="T61" fmla="*/ 1 h 739"/>
                <a:gd name="T62" fmla="*/ 1 w 561"/>
                <a:gd name="T63" fmla="*/ 1 h 739"/>
                <a:gd name="T64" fmla="*/ 1 w 561"/>
                <a:gd name="T65" fmla="*/ 1 h 739"/>
                <a:gd name="T66" fmla="*/ 1 w 561"/>
                <a:gd name="T67" fmla="*/ 1 h 739"/>
                <a:gd name="T68" fmla="*/ 1 w 561"/>
                <a:gd name="T69" fmla="*/ 1 h 739"/>
                <a:gd name="T70" fmla="*/ 1 w 561"/>
                <a:gd name="T71" fmla="*/ 1 h 739"/>
                <a:gd name="T72" fmla="*/ 1 w 561"/>
                <a:gd name="T73" fmla="*/ 1 h 739"/>
                <a:gd name="T74" fmla="*/ 1 w 561"/>
                <a:gd name="T75" fmla="*/ 1 h 739"/>
                <a:gd name="T76" fmla="*/ 1 w 561"/>
                <a:gd name="T77" fmla="*/ 1 h 739"/>
                <a:gd name="T78" fmla="*/ 1 w 561"/>
                <a:gd name="T79" fmla="*/ 1 h 739"/>
                <a:gd name="T80" fmla="*/ 1 w 561"/>
                <a:gd name="T81" fmla="*/ 1 h 739"/>
                <a:gd name="T82" fmla="*/ 1 w 561"/>
                <a:gd name="T83" fmla="*/ 1 h 739"/>
                <a:gd name="T84" fmla="*/ 1 w 561"/>
                <a:gd name="T85" fmla="*/ 1 h 739"/>
                <a:gd name="T86" fmla="*/ 1 w 561"/>
                <a:gd name="T87" fmla="*/ 1 h 739"/>
                <a:gd name="T88" fmla="*/ 1 w 561"/>
                <a:gd name="T89" fmla="*/ 1 h 739"/>
                <a:gd name="T90" fmla="*/ 1 w 561"/>
                <a:gd name="T91" fmla="*/ 1 h 739"/>
                <a:gd name="T92" fmla="*/ 1 w 561"/>
                <a:gd name="T93" fmla="*/ 1 h 739"/>
                <a:gd name="T94" fmla="*/ 1 w 561"/>
                <a:gd name="T95" fmla="*/ 1 h 7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1"/>
                <a:gd name="T145" fmla="*/ 0 h 739"/>
                <a:gd name="T146" fmla="*/ 561 w 561"/>
                <a:gd name="T147" fmla="*/ 739 h 7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1" h="739">
                  <a:moveTo>
                    <a:pt x="561" y="0"/>
                  </a:moveTo>
                  <a:lnTo>
                    <a:pt x="550" y="4"/>
                  </a:lnTo>
                  <a:lnTo>
                    <a:pt x="540" y="9"/>
                  </a:lnTo>
                  <a:lnTo>
                    <a:pt x="529" y="15"/>
                  </a:lnTo>
                  <a:lnTo>
                    <a:pt x="521" y="23"/>
                  </a:lnTo>
                  <a:lnTo>
                    <a:pt x="512" y="28"/>
                  </a:lnTo>
                  <a:lnTo>
                    <a:pt x="502" y="34"/>
                  </a:lnTo>
                  <a:lnTo>
                    <a:pt x="493" y="42"/>
                  </a:lnTo>
                  <a:lnTo>
                    <a:pt x="485" y="49"/>
                  </a:lnTo>
                  <a:lnTo>
                    <a:pt x="475" y="57"/>
                  </a:lnTo>
                  <a:lnTo>
                    <a:pt x="466" y="64"/>
                  </a:lnTo>
                  <a:lnTo>
                    <a:pt x="458" y="72"/>
                  </a:lnTo>
                  <a:lnTo>
                    <a:pt x="449" y="80"/>
                  </a:lnTo>
                  <a:lnTo>
                    <a:pt x="441" y="87"/>
                  </a:lnTo>
                  <a:lnTo>
                    <a:pt x="432" y="97"/>
                  </a:lnTo>
                  <a:lnTo>
                    <a:pt x="424" y="104"/>
                  </a:lnTo>
                  <a:lnTo>
                    <a:pt x="415" y="114"/>
                  </a:lnTo>
                  <a:lnTo>
                    <a:pt x="407" y="120"/>
                  </a:lnTo>
                  <a:lnTo>
                    <a:pt x="398" y="129"/>
                  </a:lnTo>
                  <a:lnTo>
                    <a:pt x="390" y="137"/>
                  </a:lnTo>
                  <a:lnTo>
                    <a:pt x="382" y="146"/>
                  </a:lnTo>
                  <a:lnTo>
                    <a:pt x="373" y="156"/>
                  </a:lnTo>
                  <a:lnTo>
                    <a:pt x="365" y="163"/>
                  </a:lnTo>
                  <a:lnTo>
                    <a:pt x="358" y="173"/>
                  </a:lnTo>
                  <a:lnTo>
                    <a:pt x="350" y="184"/>
                  </a:lnTo>
                  <a:lnTo>
                    <a:pt x="342" y="192"/>
                  </a:lnTo>
                  <a:lnTo>
                    <a:pt x="335" y="201"/>
                  </a:lnTo>
                  <a:lnTo>
                    <a:pt x="327" y="211"/>
                  </a:lnTo>
                  <a:lnTo>
                    <a:pt x="320" y="220"/>
                  </a:lnTo>
                  <a:lnTo>
                    <a:pt x="310" y="230"/>
                  </a:lnTo>
                  <a:lnTo>
                    <a:pt x="303" y="241"/>
                  </a:lnTo>
                  <a:lnTo>
                    <a:pt x="297" y="251"/>
                  </a:lnTo>
                  <a:lnTo>
                    <a:pt x="289" y="260"/>
                  </a:lnTo>
                  <a:lnTo>
                    <a:pt x="280" y="270"/>
                  </a:lnTo>
                  <a:lnTo>
                    <a:pt x="272" y="279"/>
                  </a:lnTo>
                  <a:lnTo>
                    <a:pt x="264" y="289"/>
                  </a:lnTo>
                  <a:lnTo>
                    <a:pt x="257" y="300"/>
                  </a:lnTo>
                  <a:lnTo>
                    <a:pt x="247" y="308"/>
                  </a:lnTo>
                  <a:lnTo>
                    <a:pt x="240" y="319"/>
                  </a:lnTo>
                  <a:lnTo>
                    <a:pt x="232" y="329"/>
                  </a:lnTo>
                  <a:lnTo>
                    <a:pt x="226" y="338"/>
                  </a:lnTo>
                  <a:lnTo>
                    <a:pt x="217" y="348"/>
                  </a:lnTo>
                  <a:lnTo>
                    <a:pt x="209" y="359"/>
                  </a:lnTo>
                  <a:lnTo>
                    <a:pt x="202" y="369"/>
                  </a:lnTo>
                  <a:lnTo>
                    <a:pt x="194" y="378"/>
                  </a:lnTo>
                  <a:lnTo>
                    <a:pt x="185" y="388"/>
                  </a:lnTo>
                  <a:lnTo>
                    <a:pt x="177" y="397"/>
                  </a:lnTo>
                  <a:lnTo>
                    <a:pt x="168" y="407"/>
                  </a:lnTo>
                  <a:lnTo>
                    <a:pt x="160" y="418"/>
                  </a:lnTo>
                  <a:lnTo>
                    <a:pt x="150" y="426"/>
                  </a:lnTo>
                  <a:lnTo>
                    <a:pt x="143" y="437"/>
                  </a:lnTo>
                  <a:lnTo>
                    <a:pt x="135" y="445"/>
                  </a:lnTo>
                  <a:lnTo>
                    <a:pt x="126" y="456"/>
                  </a:lnTo>
                  <a:lnTo>
                    <a:pt x="116" y="464"/>
                  </a:lnTo>
                  <a:lnTo>
                    <a:pt x="109" y="473"/>
                  </a:lnTo>
                  <a:lnTo>
                    <a:pt x="99" y="483"/>
                  </a:lnTo>
                  <a:lnTo>
                    <a:pt x="92" y="492"/>
                  </a:lnTo>
                  <a:lnTo>
                    <a:pt x="82" y="500"/>
                  </a:lnTo>
                  <a:lnTo>
                    <a:pt x="73" y="509"/>
                  </a:lnTo>
                  <a:lnTo>
                    <a:pt x="63" y="517"/>
                  </a:lnTo>
                  <a:lnTo>
                    <a:pt x="55" y="526"/>
                  </a:lnTo>
                  <a:lnTo>
                    <a:pt x="46" y="536"/>
                  </a:lnTo>
                  <a:lnTo>
                    <a:pt x="36" y="543"/>
                  </a:lnTo>
                  <a:lnTo>
                    <a:pt x="27" y="551"/>
                  </a:lnTo>
                  <a:lnTo>
                    <a:pt x="17" y="561"/>
                  </a:lnTo>
                  <a:lnTo>
                    <a:pt x="15" y="564"/>
                  </a:lnTo>
                  <a:lnTo>
                    <a:pt x="15" y="574"/>
                  </a:lnTo>
                  <a:lnTo>
                    <a:pt x="15" y="578"/>
                  </a:lnTo>
                  <a:lnTo>
                    <a:pt x="15" y="583"/>
                  </a:lnTo>
                  <a:lnTo>
                    <a:pt x="15" y="589"/>
                  </a:lnTo>
                  <a:lnTo>
                    <a:pt x="15" y="595"/>
                  </a:lnTo>
                  <a:lnTo>
                    <a:pt x="14" y="600"/>
                  </a:lnTo>
                  <a:lnTo>
                    <a:pt x="14" y="606"/>
                  </a:lnTo>
                  <a:lnTo>
                    <a:pt x="14" y="612"/>
                  </a:lnTo>
                  <a:lnTo>
                    <a:pt x="14" y="619"/>
                  </a:lnTo>
                  <a:lnTo>
                    <a:pt x="12" y="625"/>
                  </a:lnTo>
                  <a:lnTo>
                    <a:pt x="12" y="633"/>
                  </a:lnTo>
                  <a:lnTo>
                    <a:pt x="12" y="638"/>
                  </a:lnTo>
                  <a:lnTo>
                    <a:pt x="12" y="646"/>
                  </a:lnTo>
                  <a:lnTo>
                    <a:pt x="10" y="652"/>
                  </a:lnTo>
                  <a:lnTo>
                    <a:pt x="10" y="659"/>
                  </a:lnTo>
                  <a:lnTo>
                    <a:pt x="8" y="665"/>
                  </a:lnTo>
                  <a:lnTo>
                    <a:pt x="8" y="673"/>
                  </a:lnTo>
                  <a:lnTo>
                    <a:pt x="8" y="678"/>
                  </a:lnTo>
                  <a:lnTo>
                    <a:pt x="6" y="684"/>
                  </a:lnTo>
                  <a:lnTo>
                    <a:pt x="6" y="690"/>
                  </a:lnTo>
                  <a:lnTo>
                    <a:pt x="6" y="697"/>
                  </a:lnTo>
                  <a:lnTo>
                    <a:pt x="4" y="701"/>
                  </a:lnTo>
                  <a:lnTo>
                    <a:pt x="4" y="707"/>
                  </a:lnTo>
                  <a:lnTo>
                    <a:pt x="2" y="713"/>
                  </a:lnTo>
                  <a:lnTo>
                    <a:pt x="2" y="716"/>
                  </a:lnTo>
                  <a:lnTo>
                    <a:pt x="0" y="724"/>
                  </a:lnTo>
                  <a:lnTo>
                    <a:pt x="0" y="732"/>
                  </a:lnTo>
                  <a:lnTo>
                    <a:pt x="8" y="732"/>
                  </a:lnTo>
                  <a:lnTo>
                    <a:pt x="19" y="732"/>
                  </a:lnTo>
                  <a:lnTo>
                    <a:pt x="27" y="732"/>
                  </a:lnTo>
                  <a:lnTo>
                    <a:pt x="38" y="732"/>
                  </a:lnTo>
                  <a:lnTo>
                    <a:pt x="48" y="732"/>
                  </a:lnTo>
                  <a:lnTo>
                    <a:pt x="57" y="734"/>
                  </a:lnTo>
                  <a:lnTo>
                    <a:pt x="67" y="735"/>
                  </a:lnTo>
                  <a:lnTo>
                    <a:pt x="76" y="739"/>
                  </a:lnTo>
                  <a:lnTo>
                    <a:pt x="88" y="730"/>
                  </a:lnTo>
                  <a:lnTo>
                    <a:pt x="97" y="722"/>
                  </a:lnTo>
                  <a:lnTo>
                    <a:pt x="109" y="715"/>
                  </a:lnTo>
                  <a:lnTo>
                    <a:pt x="118" y="707"/>
                  </a:lnTo>
                  <a:lnTo>
                    <a:pt x="128" y="699"/>
                  </a:lnTo>
                  <a:lnTo>
                    <a:pt x="139" y="692"/>
                  </a:lnTo>
                  <a:lnTo>
                    <a:pt x="149" y="684"/>
                  </a:lnTo>
                  <a:lnTo>
                    <a:pt x="158" y="676"/>
                  </a:lnTo>
                  <a:lnTo>
                    <a:pt x="166" y="669"/>
                  </a:lnTo>
                  <a:lnTo>
                    <a:pt x="175" y="661"/>
                  </a:lnTo>
                  <a:lnTo>
                    <a:pt x="183" y="654"/>
                  </a:lnTo>
                  <a:lnTo>
                    <a:pt x="192" y="646"/>
                  </a:lnTo>
                  <a:lnTo>
                    <a:pt x="202" y="638"/>
                  </a:lnTo>
                  <a:lnTo>
                    <a:pt x="209" y="631"/>
                  </a:lnTo>
                  <a:lnTo>
                    <a:pt x="219" y="623"/>
                  </a:lnTo>
                  <a:lnTo>
                    <a:pt x="226" y="618"/>
                  </a:lnTo>
                  <a:lnTo>
                    <a:pt x="232" y="608"/>
                  </a:lnTo>
                  <a:lnTo>
                    <a:pt x="242" y="600"/>
                  </a:lnTo>
                  <a:lnTo>
                    <a:pt x="247" y="593"/>
                  </a:lnTo>
                  <a:lnTo>
                    <a:pt x="257" y="587"/>
                  </a:lnTo>
                  <a:lnTo>
                    <a:pt x="263" y="578"/>
                  </a:lnTo>
                  <a:lnTo>
                    <a:pt x="270" y="570"/>
                  </a:lnTo>
                  <a:lnTo>
                    <a:pt x="278" y="562"/>
                  </a:lnTo>
                  <a:lnTo>
                    <a:pt x="285" y="557"/>
                  </a:lnTo>
                  <a:lnTo>
                    <a:pt x="291" y="549"/>
                  </a:lnTo>
                  <a:lnTo>
                    <a:pt x="299" y="542"/>
                  </a:lnTo>
                  <a:lnTo>
                    <a:pt x="304" y="532"/>
                  </a:lnTo>
                  <a:lnTo>
                    <a:pt x="310" y="524"/>
                  </a:lnTo>
                  <a:lnTo>
                    <a:pt x="318" y="517"/>
                  </a:lnTo>
                  <a:lnTo>
                    <a:pt x="323" y="509"/>
                  </a:lnTo>
                  <a:lnTo>
                    <a:pt x="331" y="502"/>
                  </a:lnTo>
                  <a:lnTo>
                    <a:pt x="337" y="494"/>
                  </a:lnTo>
                  <a:lnTo>
                    <a:pt x="342" y="484"/>
                  </a:lnTo>
                  <a:lnTo>
                    <a:pt x="348" y="477"/>
                  </a:lnTo>
                  <a:lnTo>
                    <a:pt x="354" y="467"/>
                  </a:lnTo>
                  <a:lnTo>
                    <a:pt x="361" y="460"/>
                  </a:lnTo>
                  <a:lnTo>
                    <a:pt x="367" y="450"/>
                  </a:lnTo>
                  <a:lnTo>
                    <a:pt x="373" y="443"/>
                  </a:lnTo>
                  <a:lnTo>
                    <a:pt x="377" y="433"/>
                  </a:lnTo>
                  <a:lnTo>
                    <a:pt x="384" y="426"/>
                  </a:lnTo>
                  <a:lnTo>
                    <a:pt x="390" y="416"/>
                  </a:lnTo>
                  <a:lnTo>
                    <a:pt x="396" y="407"/>
                  </a:lnTo>
                  <a:lnTo>
                    <a:pt x="401" y="397"/>
                  </a:lnTo>
                  <a:lnTo>
                    <a:pt x="407" y="388"/>
                  </a:lnTo>
                  <a:lnTo>
                    <a:pt x="413" y="378"/>
                  </a:lnTo>
                  <a:lnTo>
                    <a:pt x="420" y="369"/>
                  </a:lnTo>
                  <a:lnTo>
                    <a:pt x="426" y="359"/>
                  </a:lnTo>
                  <a:lnTo>
                    <a:pt x="432" y="350"/>
                  </a:lnTo>
                  <a:lnTo>
                    <a:pt x="437" y="338"/>
                  </a:lnTo>
                  <a:lnTo>
                    <a:pt x="443" y="327"/>
                  </a:lnTo>
                  <a:lnTo>
                    <a:pt x="449" y="317"/>
                  </a:lnTo>
                  <a:lnTo>
                    <a:pt x="455" y="306"/>
                  </a:lnTo>
                  <a:lnTo>
                    <a:pt x="460" y="294"/>
                  </a:lnTo>
                  <a:lnTo>
                    <a:pt x="466" y="285"/>
                  </a:lnTo>
                  <a:lnTo>
                    <a:pt x="474" y="273"/>
                  </a:lnTo>
                  <a:lnTo>
                    <a:pt x="481" y="262"/>
                  </a:lnTo>
                  <a:lnTo>
                    <a:pt x="487" y="251"/>
                  </a:lnTo>
                  <a:lnTo>
                    <a:pt x="493" y="239"/>
                  </a:lnTo>
                  <a:lnTo>
                    <a:pt x="500" y="226"/>
                  </a:lnTo>
                  <a:lnTo>
                    <a:pt x="506" y="215"/>
                  </a:lnTo>
                  <a:lnTo>
                    <a:pt x="513" y="203"/>
                  </a:lnTo>
                  <a:lnTo>
                    <a:pt x="521" y="190"/>
                  </a:lnTo>
                  <a:lnTo>
                    <a:pt x="527" y="178"/>
                  </a:lnTo>
                  <a:lnTo>
                    <a:pt x="534" y="165"/>
                  </a:lnTo>
                  <a:lnTo>
                    <a:pt x="534" y="159"/>
                  </a:lnTo>
                  <a:lnTo>
                    <a:pt x="534" y="152"/>
                  </a:lnTo>
                  <a:lnTo>
                    <a:pt x="534" y="146"/>
                  </a:lnTo>
                  <a:lnTo>
                    <a:pt x="534" y="142"/>
                  </a:lnTo>
                  <a:lnTo>
                    <a:pt x="534" y="137"/>
                  </a:lnTo>
                  <a:lnTo>
                    <a:pt x="536" y="131"/>
                  </a:lnTo>
                  <a:lnTo>
                    <a:pt x="536" y="125"/>
                  </a:lnTo>
                  <a:lnTo>
                    <a:pt x="538" y="120"/>
                  </a:lnTo>
                  <a:lnTo>
                    <a:pt x="538" y="114"/>
                  </a:lnTo>
                  <a:lnTo>
                    <a:pt x="540" y="108"/>
                  </a:lnTo>
                  <a:lnTo>
                    <a:pt x="542" y="100"/>
                  </a:lnTo>
                  <a:lnTo>
                    <a:pt x="544" y="95"/>
                  </a:lnTo>
                  <a:lnTo>
                    <a:pt x="544" y="87"/>
                  </a:lnTo>
                  <a:lnTo>
                    <a:pt x="548" y="81"/>
                  </a:lnTo>
                  <a:lnTo>
                    <a:pt x="548" y="74"/>
                  </a:lnTo>
                  <a:lnTo>
                    <a:pt x="550" y="68"/>
                  </a:lnTo>
                  <a:lnTo>
                    <a:pt x="552" y="61"/>
                  </a:lnTo>
                  <a:lnTo>
                    <a:pt x="553" y="55"/>
                  </a:lnTo>
                  <a:lnTo>
                    <a:pt x="553" y="49"/>
                  </a:lnTo>
                  <a:lnTo>
                    <a:pt x="555" y="43"/>
                  </a:lnTo>
                  <a:lnTo>
                    <a:pt x="555" y="38"/>
                  </a:lnTo>
                  <a:lnTo>
                    <a:pt x="557" y="32"/>
                  </a:lnTo>
                  <a:lnTo>
                    <a:pt x="557" y="26"/>
                  </a:lnTo>
                  <a:lnTo>
                    <a:pt x="559" y="21"/>
                  </a:lnTo>
                  <a:lnTo>
                    <a:pt x="559" y="17"/>
                  </a:lnTo>
                  <a:lnTo>
                    <a:pt x="561" y="13"/>
                  </a:lnTo>
                  <a:lnTo>
                    <a:pt x="561" y="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BDB5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6" name="Freeform 9"/>
            <p:cNvSpPr>
              <a:spLocks/>
            </p:cNvSpPr>
            <p:nvPr/>
          </p:nvSpPr>
          <p:spPr bwMode="auto">
            <a:xfrm>
              <a:off x="2235" y="2276"/>
              <a:ext cx="216" cy="354"/>
            </a:xfrm>
            <a:custGeom>
              <a:avLst/>
              <a:gdLst>
                <a:gd name="T0" fmla="*/ 0 w 434"/>
                <a:gd name="T1" fmla="*/ 1 h 707"/>
                <a:gd name="T2" fmla="*/ 0 w 434"/>
                <a:gd name="T3" fmla="*/ 1 h 707"/>
                <a:gd name="T4" fmla="*/ 0 w 434"/>
                <a:gd name="T5" fmla="*/ 1 h 707"/>
                <a:gd name="T6" fmla="*/ 0 w 434"/>
                <a:gd name="T7" fmla="*/ 1 h 707"/>
                <a:gd name="T8" fmla="*/ 0 w 434"/>
                <a:gd name="T9" fmla="*/ 1 h 707"/>
                <a:gd name="T10" fmla="*/ 0 w 434"/>
                <a:gd name="T11" fmla="*/ 1 h 707"/>
                <a:gd name="T12" fmla="*/ 0 w 434"/>
                <a:gd name="T13" fmla="*/ 1 h 707"/>
                <a:gd name="T14" fmla="*/ 0 w 434"/>
                <a:gd name="T15" fmla="*/ 1 h 707"/>
                <a:gd name="T16" fmla="*/ 0 w 434"/>
                <a:gd name="T17" fmla="*/ 1 h 707"/>
                <a:gd name="T18" fmla="*/ 0 w 434"/>
                <a:gd name="T19" fmla="*/ 1 h 707"/>
                <a:gd name="T20" fmla="*/ 0 w 434"/>
                <a:gd name="T21" fmla="*/ 1 h 707"/>
                <a:gd name="T22" fmla="*/ 0 w 434"/>
                <a:gd name="T23" fmla="*/ 1 h 707"/>
                <a:gd name="T24" fmla="*/ 0 w 434"/>
                <a:gd name="T25" fmla="*/ 1 h 707"/>
                <a:gd name="T26" fmla="*/ 0 w 434"/>
                <a:gd name="T27" fmla="*/ 1 h 707"/>
                <a:gd name="T28" fmla="*/ 0 w 434"/>
                <a:gd name="T29" fmla="*/ 1 h 707"/>
                <a:gd name="T30" fmla="*/ 0 w 434"/>
                <a:gd name="T31" fmla="*/ 1 h 707"/>
                <a:gd name="T32" fmla="*/ 0 w 434"/>
                <a:gd name="T33" fmla="*/ 1 h 707"/>
                <a:gd name="T34" fmla="*/ 0 w 434"/>
                <a:gd name="T35" fmla="*/ 1 h 707"/>
                <a:gd name="T36" fmla="*/ 0 w 434"/>
                <a:gd name="T37" fmla="*/ 1 h 707"/>
                <a:gd name="T38" fmla="*/ 0 w 434"/>
                <a:gd name="T39" fmla="*/ 1 h 707"/>
                <a:gd name="T40" fmla="*/ 0 w 434"/>
                <a:gd name="T41" fmla="*/ 1 h 707"/>
                <a:gd name="T42" fmla="*/ 0 w 434"/>
                <a:gd name="T43" fmla="*/ 1 h 707"/>
                <a:gd name="T44" fmla="*/ 0 w 434"/>
                <a:gd name="T45" fmla="*/ 1 h 707"/>
                <a:gd name="T46" fmla="*/ 0 w 434"/>
                <a:gd name="T47" fmla="*/ 1 h 707"/>
                <a:gd name="T48" fmla="*/ 0 w 434"/>
                <a:gd name="T49" fmla="*/ 1 h 707"/>
                <a:gd name="T50" fmla="*/ 0 w 434"/>
                <a:gd name="T51" fmla="*/ 1 h 707"/>
                <a:gd name="T52" fmla="*/ 0 w 434"/>
                <a:gd name="T53" fmla="*/ 1 h 707"/>
                <a:gd name="T54" fmla="*/ 0 w 434"/>
                <a:gd name="T55" fmla="*/ 1 h 707"/>
                <a:gd name="T56" fmla="*/ 0 w 434"/>
                <a:gd name="T57" fmla="*/ 1 h 707"/>
                <a:gd name="T58" fmla="*/ 0 w 434"/>
                <a:gd name="T59" fmla="*/ 1 h 707"/>
                <a:gd name="T60" fmla="*/ 0 w 434"/>
                <a:gd name="T61" fmla="*/ 1 h 707"/>
                <a:gd name="T62" fmla="*/ 0 w 434"/>
                <a:gd name="T63" fmla="*/ 1 h 707"/>
                <a:gd name="T64" fmla="*/ 0 w 434"/>
                <a:gd name="T65" fmla="*/ 1 h 707"/>
                <a:gd name="T66" fmla="*/ 0 w 434"/>
                <a:gd name="T67" fmla="*/ 1 h 707"/>
                <a:gd name="T68" fmla="*/ 0 w 434"/>
                <a:gd name="T69" fmla="*/ 1 h 707"/>
                <a:gd name="T70" fmla="*/ 0 w 434"/>
                <a:gd name="T71" fmla="*/ 1 h 707"/>
                <a:gd name="T72" fmla="*/ 0 w 434"/>
                <a:gd name="T73" fmla="*/ 1 h 707"/>
                <a:gd name="T74" fmla="*/ 0 w 434"/>
                <a:gd name="T75" fmla="*/ 1 h 707"/>
                <a:gd name="T76" fmla="*/ 0 w 434"/>
                <a:gd name="T77" fmla="*/ 1 h 707"/>
                <a:gd name="T78" fmla="*/ 0 w 434"/>
                <a:gd name="T79" fmla="*/ 1 h 707"/>
                <a:gd name="T80" fmla="*/ 0 w 434"/>
                <a:gd name="T81" fmla="*/ 1 h 707"/>
                <a:gd name="T82" fmla="*/ 0 w 434"/>
                <a:gd name="T83" fmla="*/ 1 h 707"/>
                <a:gd name="T84" fmla="*/ 0 w 434"/>
                <a:gd name="T85" fmla="*/ 1 h 707"/>
                <a:gd name="T86" fmla="*/ 0 w 434"/>
                <a:gd name="T87" fmla="*/ 1 h 707"/>
                <a:gd name="T88" fmla="*/ 0 w 434"/>
                <a:gd name="T89" fmla="*/ 1 h 707"/>
                <a:gd name="T90" fmla="*/ 0 w 434"/>
                <a:gd name="T91" fmla="*/ 1 h 707"/>
                <a:gd name="T92" fmla="*/ 0 w 434"/>
                <a:gd name="T93" fmla="*/ 1 h 707"/>
                <a:gd name="T94" fmla="*/ 0 w 434"/>
                <a:gd name="T95" fmla="*/ 1 h 707"/>
                <a:gd name="T96" fmla="*/ 0 w 434"/>
                <a:gd name="T97" fmla="*/ 1 h 707"/>
                <a:gd name="T98" fmla="*/ 0 w 434"/>
                <a:gd name="T99" fmla="*/ 1 h 707"/>
                <a:gd name="T100" fmla="*/ 0 w 434"/>
                <a:gd name="T101" fmla="*/ 1 h 707"/>
                <a:gd name="T102" fmla="*/ 0 w 434"/>
                <a:gd name="T103" fmla="*/ 1 h 707"/>
                <a:gd name="T104" fmla="*/ 0 w 434"/>
                <a:gd name="T105" fmla="*/ 0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4"/>
                <a:gd name="T160" fmla="*/ 0 h 707"/>
                <a:gd name="T161" fmla="*/ 434 w 434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4" h="707">
                  <a:moveTo>
                    <a:pt x="35" y="0"/>
                  </a:move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7" y="19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4" y="108"/>
                  </a:lnTo>
                  <a:lnTo>
                    <a:pt x="6" y="114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4" y="135"/>
                  </a:lnTo>
                  <a:lnTo>
                    <a:pt x="16" y="141"/>
                  </a:lnTo>
                  <a:lnTo>
                    <a:pt x="17" y="146"/>
                  </a:lnTo>
                  <a:lnTo>
                    <a:pt x="19" y="154"/>
                  </a:lnTo>
                  <a:lnTo>
                    <a:pt x="23" y="160"/>
                  </a:lnTo>
                  <a:lnTo>
                    <a:pt x="25" y="165"/>
                  </a:lnTo>
                  <a:lnTo>
                    <a:pt x="29" y="171"/>
                  </a:lnTo>
                  <a:lnTo>
                    <a:pt x="33" y="179"/>
                  </a:lnTo>
                  <a:lnTo>
                    <a:pt x="36" y="184"/>
                  </a:lnTo>
                  <a:lnTo>
                    <a:pt x="38" y="190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50" y="211"/>
                  </a:lnTo>
                  <a:lnTo>
                    <a:pt x="52" y="217"/>
                  </a:lnTo>
                  <a:lnTo>
                    <a:pt x="57" y="222"/>
                  </a:lnTo>
                  <a:lnTo>
                    <a:pt x="59" y="230"/>
                  </a:lnTo>
                  <a:lnTo>
                    <a:pt x="65" y="236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4" y="255"/>
                  </a:lnTo>
                  <a:lnTo>
                    <a:pt x="78" y="262"/>
                  </a:lnTo>
                  <a:lnTo>
                    <a:pt x="82" y="266"/>
                  </a:lnTo>
                  <a:lnTo>
                    <a:pt x="86" y="274"/>
                  </a:lnTo>
                  <a:lnTo>
                    <a:pt x="90" y="279"/>
                  </a:lnTo>
                  <a:lnTo>
                    <a:pt x="93" y="287"/>
                  </a:lnTo>
                  <a:lnTo>
                    <a:pt x="97" y="293"/>
                  </a:lnTo>
                  <a:lnTo>
                    <a:pt x="99" y="300"/>
                  </a:lnTo>
                  <a:lnTo>
                    <a:pt x="101" y="306"/>
                  </a:lnTo>
                  <a:lnTo>
                    <a:pt x="105" y="312"/>
                  </a:lnTo>
                  <a:lnTo>
                    <a:pt x="107" y="317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6" y="338"/>
                  </a:lnTo>
                  <a:lnTo>
                    <a:pt x="118" y="344"/>
                  </a:lnTo>
                  <a:lnTo>
                    <a:pt x="120" y="350"/>
                  </a:lnTo>
                  <a:lnTo>
                    <a:pt x="122" y="353"/>
                  </a:lnTo>
                  <a:lnTo>
                    <a:pt x="124" y="361"/>
                  </a:lnTo>
                  <a:lnTo>
                    <a:pt x="124" y="367"/>
                  </a:lnTo>
                  <a:lnTo>
                    <a:pt x="126" y="372"/>
                  </a:lnTo>
                  <a:lnTo>
                    <a:pt x="126" y="378"/>
                  </a:lnTo>
                  <a:lnTo>
                    <a:pt x="128" y="384"/>
                  </a:lnTo>
                  <a:lnTo>
                    <a:pt x="132" y="390"/>
                  </a:lnTo>
                  <a:lnTo>
                    <a:pt x="135" y="395"/>
                  </a:lnTo>
                  <a:lnTo>
                    <a:pt x="139" y="401"/>
                  </a:lnTo>
                  <a:lnTo>
                    <a:pt x="143" y="407"/>
                  </a:lnTo>
                  <a:lnTo>
                    <a:pt x="145" y="412"/>
                  </a:lnTo>
                  <a:lnTo>
                    <a:pt x="149" y="418"/>
                  </a:lnTo>
                  <a:lnTo>
                    <a:pt x="152" y="424"/>
                  </a:lnTo>
                  <a:lnTo>
                    <a:pt x="156" y="429"/>
                  </a:lnTo>
                  <a:lnTo>
                    <a:pt x="160" y="435"/>
                  </a:lnTo>
                  <a:lnTo>
                    <a:pt x="164" y="441"/>
                  </a:lnTo>
                  <a:lnTo>
                    <a:pt x="168" y="447"/>
                  </a:lnTo>
                  <a:lnTo>
                    <a:pt x="171" y="452"/>
                  </a:lnTo>
                  <a:lnTo>
                    <a:pt x="175" y="458"/>
                  </a:lnTo>
                  <a:lnTo>
                    <a:pt x="179" y="466"/>
                  </a:lnTo>
                  <a:lnTo>
                    <a:pt x="183" y="471"/>
                  </a:lnTo>
                  <a:lnTo>
                    <a:pt x="189" y="479"/>
                  </a:lnTo>
                  <a:lnTo>
                    <a:pt x="190" y="485"/>
                  </a:lnTo>
                  <a:lnTo>
                    <a:pt x="196" y="490"/>
                  </a:lnTo>
                  <a:lnTo>
                    <a:pt x="200" y="496"/>
                  </a:lnTo>
                  <a:lnTo>
                    <a:pt x="204" y="504"/>
                  </a:lnTo>
                  <a:lnTo>
                    <a:pt x="208" y="509"/>
                  </a:lnTo>
                  <a:lnTo>
                    <a:pt x="213" y="515"/>
                  </a:lnTo>
                  <a:lnTo>
                    <a:pt x="217" y="521"/>
                  </a:lnTo>
                  <a:lnTo>
                    <a:pt x="221" y="528"/>
                  </a:lnTo>
                  <a:lnTo>
                    <a:pt x="225" y="534"/>
                  </a:lnTo>
                  <a:lnTo>
                    <a:pt x="230" y="540"/>
                  </a:lnTo>
                  <a:lnTo>
                    <a:pt x="234" y="545"/>
                  </a:lnTo>
                  <a:lnTo>
                    <a:pt x="238" y="551"/>
                  </a:lnTo>
                  <a:lnTo>
                    <a:pt x="244" y="557"/>
                  </a:lnTo>
                  <a:lnTo>
                    <a:pt x="247" y="564"/>
                  </a:lnTo>
                  <a:lnTo>
                    <a:pt x="251" y="570"/>
                  </a:lnTo>
                  <a:lnTo>
                    <a:pt x="257" y="576"/>
                  </a:lnTo>
                  <a:lnTo>
                    <a:pt x="261" y="582"/>
                  </a:lnTo>
                  <a:lnTo>
                    <a:pt x="266" y="587"/>
                  </a:lnTo>
                  <a:lnTo>
                    <a:pt x="270" y="593"/>
                  </a:lnTo>
                  <a:lnTo>
                    <a:pt x="276" y="599"/>
                  </a:lnTo>
                  <a:lnTo>
                    <a:pt x="280" y="602"/>
                  </a:lnTo>
                  <a:lnTo>
                    <a:pt x="285" y="608"/>
                  </a:lnTo>
                  <a:lnTo>
                    <a:pt x="291" y="614"/>
                  </a:lnTo>
                  <a:lnTo>
                    <a:pt x="297" y="620"/>
                  </a:lnTo>
                  <a:lnTo>
                    <a:pt x="306" y="629"/>
                  </a:lnTo>
                  <a:lnTo>
                    <a:pt x="316" y="639"/>
                  </a:lnTo>
                  <a:lnTo>
                    <a:pt x="322" y="644"/>
                  </a:lnTo>
                  <a:lnTo>
                    <a:pt x="327" y="648"/>
                  </a:lnTo>
                  <a:lnTo>
                    <a:pt x="333" y="654"/>
                  </a:lnTo>
                  <a:lnTo>
                    <a:pt x="339" y="658"/>
                  </a:lnTo>
                  <a:lnTo>
                    <a:pt x="342" y="661"/>
                  </a:lnTo>
                  <a:lnTo>
                    <a:pt x="348" y="665"/>
                  </a:lnTo>
                  <a:lnTo>
                    <a:pt x="354" y="669"/>
                  </a:lnTo>
                  <a:lnTo>
                    <a:pt x="360" y="673"/>
                  </a:lnTo>
                  <a:lnTo>
                    <a:pt x="365" y="677"/>
                  </a:lnTo>
                  <a:lnTo>
                    <a:pt x="371" y="680"/>
                  </a:lnTo>
                  <a:lnTo>
                    <a:pt x="377" y="684"/>
                  </a:lnTo>
                  <a:lnTo>
                    <a:pt x="384" y="686"/>
                  </a:lnTo>
                  <a:lnTo>
                    <a:pt x="390" y="690"/>
                  </a:lnTo>
                  <a:lnTo>
                    <a:pt x="394" y="692"/>
                  </a:lnTo>
                  <a:lnTo>
                    <a:pt x="400" y="696"/>
                  </a:lnTo>
                  <a:lnTo>
                    <a:pt x="407" y="698"/>
                  </a:lnTo>
                  <a:lnTo>
                    <a:pt x="413" y="699"/>
                  </a:lnTo>
                  <a:lnTo>
                    <a:pt x="419" y="701"/>
                  </a:lnTo>
                  <a:lnTo>
                    <a:pt x="426" y="703"/>
                  </a:lnTo>
                  <a:lnTo>
                    <a:pt x="434" y="707"/>
                  </a:lnTo>
                  <a:lnTo>
                    <a:pt x="432" y="696"/>
                  </a:lnTo>
                  <a:lnTo>
                    <a:pt x="432" y="686"/>
                  </a:lnTo>
                  <a:lnTo>
                    <a:pt x="432" y="675"/>
                  </a:lnTo>
                  <a:lnTo>
                    <a:pt x="430" y="665"/>
                  </a:lnTo>
                  <a:lnTo>
                    <a:pt x="428" y="656"/>
                  </a:lnTo>
                  <a:lnTo>
                    <a:pt x="426" y="646"/>
                  </a:lnTo>
                  <a:lnTo>
                    <a:pt x="424" y="635"/>
                  </a:lnTo>
                  <a:lnTo>
                    <a:pt x="424" y="625"/>
                  </a:lnTo>
                  <a:lnTo>
                    <a:pt x="420" y="616"/>
                  </a:lnTo>
                  <a:lnTo>
                    <a:pt x="419" y="606"/>
                  </a:lnTo>
                  <a:lnTo>
                    <a:pt x="415" y="597"/>
                  </a:lnTo>
                  <a:lnTo>
                    <a:pt x="413" y="587"/>
                  </a:lnTo>
                  <a:lnTo>
                    <a:pt x="409" y="578"/>
                  </a:lnTo>
                  <a:lnTo>
                    <a:pt x="405" y="568"/>
                  </a:lnTo>
                  <a:lnTo>
                    <a:pt x="401" y="559"/>
                  </a:lnTo>
                  <a:lnTo>
                    <a:pt x="400" y="551"/>
                  </a:lnTo>
                  <a:lnTo>
                    <a:pt x="394" y="542"/>
                  </a:lnTo>
                  <a:lnTo>
                    <a:pt x="392" y="532"/>
                  </a:lnTo>
                  <a:lnTo>
                    <a:pt x="386" y="523"/>
                  </a:lnTo>
                  <a:lnTo>
                    <a:pt x="382" y="513"/>
                  </a:lnTo>
                  <a:lnTo>
                    <a:pt x="377" y="506"/>
                  </a:lnTo>
                  <a:lnTo>
                    <a:pt x="373" y="496"/>
                  </a:lnTo>
                  <a:lnTo>
                    <a:pt x="367" y="488"/>
                  </a:lnTo>
                  <a:lnTo>
                    <a:pt x="363" y="479"/>
                  </a:lnTo>
                  <a:lnTo>
                    <a:pt x="358" y="471"/>
                  </a:lnTo>
                  <a:lnTo>
                    <a:pt x="354" y="462"/>
                  </a:lnTo>
                  <a:lnTo>
                    <a:pt x="348" y="454"/>
                  </a:lnTo>
                  <a:lnTo>
                    <a:pt x="342" y="445"/>
                  </a:lnTo>
                  <a:lnTo>
                    <a:pt x="337" y="437"/>
                  </a:lnTo>
                  <a:lnTo>
                    <a:pt x="331" y="429"/>
                  </a:lnTo>
                  <a:lnTo>
                    <a:pt x="325" y="420"/>
                  </a:lnTo>
                  <a:lnTo>
                    <a:pt x="322" y="412"/>
                  </a:lnTo>
                  <a:lnTo>
                    <a:pt x="316" y="403"/>
                  </a:lnTo>
                  <a:lnTo>
                    <a:pt x="310" y="393"/>
                  </a:lnTo>
                  <a:lnTo>
                    <a:pt x="304" y="386"/>
                  </a:lnTo>
                  <a:lnTo>
                    <a:pt x="299" y="376"/>
                  </a:lnTo>
                  <a:lnTo>
                    <a:pt x="291" y="369"/>
                  </a:lnTo>
                  <a:lnTo>
                    <a:pt x="285" y="359"/>
                  </a:lnTo>
                  <a:lnTo>
                    <a:pt x="280" y="352"/>
                  </a:lnTo>
                  <a:lnTo>
                    <a:pt x="274" y="344"/>
                  </a:lnTo>
                  <a:lnTo>
                    <a:pt x="268" y="334"/>
                  </a:lnTo>
                  <a:lnTo>
                    <a:pt x="263" y="327"/>
                  </a:lnTo>
                  <a:lnTo>
                    <a:pt x="257" y="317"/>
                  </a:lnTo>
                  <a:lnTo>
                    <a:pt x="251" y="310"/>
                  </a:lnTo>
                  <a:lnTo>
                    <a:pt x="246" y="300"/>
                  </a:lnTo>
                  <a:lnTo>
                    <a:pt x="240" y="293"/>
                  </a:lnTo>
                  <a:lnTo>
                    <a:pt x="234" y="283"/>
                  </a:lnTo>
                  <a:lnTo>
                    <a:pt x="228" y="276"/>
                  </a:lnTo>
                  <a:lnTo>
                    <a:pt x="223" y="266"/>
                  </a:lnTo>
                  <a:lnTo>
                    <a:pt x="217" y="258"/>
                  </a:lnTo>
                  <a:lnTo>
                    <a:pt x="211" y="251"/>
                  </a:lnTo>
                  <a:lnTo>
                    <a:pt x="206" y="241"/>
                  </a:lnTo>
                  <a:lnTo>
                    <a:pt x="200" y="234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7" y="207"/>
                  </a:lnTo>
                  <a:lnTo>
                    <a:pt x="181" y="198"/>
                  </a:lnTo>
                  <a:lnTo>
                    <a:pt x="177" y="190"/>
                  </a:lnTo>
                  <a:lnTo>
                    <a:pt x="173" y="180"/>
                  </a:lnTo>
                  <a:lnTo>
                    <a:pt x="168" y="171"/>
                  </a:lnTo>
                  <a:lnTo>
                    <a:pt x="164" y="163"/>
                  </a:lnTo>
                  <a:lnTo>
                    <a:pt x="160" y="154"/>
                  </a:lnTo>
                  <a:lnTo>
                    <a:pt x="156" y="144"/>
                  </a:lnTo>
                  <a:lnTo>
                    <a:pt x="154" y="137"/>
                  </a:lnTo>
                  <a:lnTo>
                    <a:pt x="151" y="127"/>
                  </a:lnTo>
                  <a:lnTo>
                    <a:pt x="149" y="122"/>
                  </a:lnTo>
                  <a:lnTo>
                    <a:pt x="147" y="116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9" y="97"/>
                  </a:lnTo>
                  <a:lnTo>
                    <a:pt x="135" y="93"/>
                  </a:lnTo>
                  <a:lnTo>
                    <a:pt x="133" y="89"/>
                  </a:lnTo>
                  <a:lnTo>
                    <a:pt x="126" y="80"/>
                  </a:lnTo>
                  <a:lnTo>
                    <a:pt x="118" y="72"/>
                  </a:lnTo>
                  <a:lnTo>
                    <a:pt x="111" y="65"/>
                  </a:lnTo>
                  <a:lnTo>
                    <a:pt x="103" y="59"/>
                  </a:lnTo>
                  <a:lnTo>
                    <a:pt x="93" y="51"/>
                  </a:lnTo>
                  <a:lnTo>
                    <a:pt x="86" y="45"/>
                  </a:lnTo>
                  <a:lnTo>
                    <a:pt x="76" y="38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50" y="17"/>
                  </a:lnTo>
                  <a:lnTo>
                    <a:pt x="42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9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7" name="Freeform 10"/>
            <p:cNvSpPr>
              <a:spLocks/>
            </p:cNvSpPr>
            <p:nvPr/>
          </p:nvSpPr>
          <p:spPr bwMode="auto">
            <a:xfrm>
              <a:off x="2655" y="2630"/>
              <a:ext cx="568" cy="176"/>
            </a:xfrm>
            <a:custGeom>
              <a:avLst/>
              <a:gdLst>
                <a:gd name="T0" fmla="*/ 1 w 1136"/>
                <a:gd name="T1" fmla="*/ 1 h 352"/>
                <a:gd name="T2" fmla="*/ 1 w 1136"/>
                <a:gd name="T3" fmla="*/ 1 h 352"/>
                <a:gd name="T4" fmla="*/ 1 w 1136"/>
                <a:gd name="T5" fmla="*/ 1 h 352"/>
                <a:gd name="T6" fmla="*/ 1 w 1136"/>
                <a:gd name="T7" fmla="*/ 1 h 352"/>
                <a:gd name="T8" fmla="*/ 1 w 1136"/>
                <a:gd name="T9" fmla="*/ 1 h 352"/>
                <a:gd name="T10" fmla="*/ 1 w 1136"/>
                <a:gd name="T11" fmla="*/ 1 h 352"/>
                <a:gd name="T12" fmla="*/ 1 w 1136"/>
                <a:gd name="T13" fmla="*/ 1 h 352"/>
                <a:gd name="T14" fmla="*/ 1 w 1136"/>
                <a:gd name="T15" fmla="*/ 1 h 352"/>
                <a:gd name="T16" fmla="*/ 1 w 1136"/>
                <a:gd name="T17" fmla="*/ 1 h 352"/>
                <a:gd name="T18" fmla="*/ 1 w 1136"/>
                <a:gd name="T19" fmla="*/ 1 h 352"/>
                <a:gd name="T20" fmla="*/ 1 w 1136"/>
                <a:gd name="T21" fmla="*/ 1 h 352"/>
                <a:gd name="T22" fmla="*/ 1 w 1136"/>
                <a:gd name="T23" fmla="*/ 1 h 352"/>
                <a:gd name="T24" fmla="*/ 1 w 1136"/>
                <a:gd name="T25" fmla="*/ 1 h 352"/>
                <a:gd name="T26" fmla="*/ 1 w 1136"/>
                <a:gd name="T27" fmla="*/ 1 h 352"/>
                <a:gd name="T28" fmla="*/ 1 w 1136"/>
                <a:gd name="T29" fmla="*/ 1 h 352"/>
                <a:gd name="T30" fmla="*/ 1 w 1136"/>
                <a:gd name="T31" fmla="*/ 1 h 352"/>
                <a:gd name="T32" fmla="*/ 1 w 1136"/>
                <a:gd name="T33" fmla="*/ 1 h 352"/>
                <a:gd name="T34" fmla="*/ 1 w 1136"/>
                <a:gd name="T35" fmla="*/ 1 h 352"/>
                <a:gd name="T36" fmla="*/ 1 w 1136"/>
                <a:gd name="T37" fmla="*/ 1 h 352"/>
                <a:gd name="T38" fmla="*/ 1 w 1136"/>
                <a:gd name="T39" fmla="*/ 1 h 352"/>
                <a:gd name="T40" fmla="*/ 1 w 1136"/>
                <a:gd name="T41" fmla="*/ 1 h 352"/>
                <a:gd name="T42" fmla="*/ 1 w 1136"/>
                <a:gd name="T43" fmla="*/ 1 h 352"/>
                <a:gd name="T44" fmla="*/ 1 w 1136"/>
                <a:gd name="T45" fmla="*/ 1 h 352"/>
                <a:gd name="T46" fmla="*/ 1 w 1136"/>
                <a:gd name="T47" fmla="*/ 1 h 352"/>
                <a:gd name="T48" fmla="*/ 1 w 1136"/>
                <a:gd name="T49" fmla="*/ 1 h 352"/>
                <a:gd name="T50" fmla="*/ 1 w 1136"/>
                <a:gd name="T51" fmla="*/ 1 h 352"/>
                <a:gd name="T52" fmla="*/ 1 w 1136"/>
                <a:gd name="T53" fmla="*/ 1 h 352"/>
                <a:gd name="T54" fmla="*/ 1 w 1136"/>
                <a:gd name="T55" fmla="*/ 1 h 352"/>
                <a:gd name="T56" fmla="*/ 1 w 1136"/>
                <a:gd name="T57" fmla="*/ 1 h 352"/>
                <a:gd name="T58" fmla="*/ 1 w 1136"/>
                <a:gd name="T59" fmla="*/ 1 h 352"/>
                <a:gd name="T60" fmla="*/ 1 w 1136"/>
                <a:gd name="T61" fmla="*/ 1 h 352"/>
                <a:gd name="T62" fmla="*/ 1 w 1136"/>
                <a:gd name="T63" fmla="*/ 1 h 352"/>
                <a:gd name="T64" fmla="*/ 1 w 1136"/>
                <a:gd name="T65" fmla="*/ 1 h 352"/>
                <a:gd name="T66" fmla="*/ 1 w 1136"/>
                <a:gd name="T67" fmla="*/ 1 h 352"/>
                <a:gd name="T68" fmla="*/ 1 w 1136"/>
                <a:gd name="T69" fmla="*/ 1 h 352"/>
                <a:gd name="T70" fmla="*/ 1 w 1136"/>
                <a:gd name="T71" fmla="*/ 1 h 352"/>
                <a:gd name="T72" fmla="*/ 1 w 1136"/>
                <a:gd name="T73" fmla="*/ 1 h 352"/>
                <a:gd name="T74" fmla="*/ 1 w 1136"/>
                <a:gd name="T75" fmla="*/ 1 h 352"/>
                <a:gd name="T76" fmla="*/ 1 w 1136"/>
                <a:gd name="T77" fmla="*/ 1 h 352"/>
                <a:gd name="T78" fmla="*/ 1 w 1136"/>
                <a:gd name="T79" fmla="*/ 1 h 352"/>
                <a:gd name="T80" fmla="*/ 1 w 1136"/>
                <a:gd name="T81" fmla="*/ 1 h 352"/>
                <a:gd name="T82" fmla="*/ 1 w 1136"/>
                <a:gd name="T83" fmla="*/ 1 h 352"/>
                <a:gd name="T84" fmla="*/ 1 w 1136"/>
                <a:gd name="T85" fmla="*/ 1 h 352"/>
                <a:gd name="T86" fmla="*/ 1 w 1136"/>
                <a:gd name="T87" fmla="*/ 1 h 352"/>
                <a:gd name="T88" fmla="*/ 1 w 1136"/>
                <a:gd name="T89" fmla="*/ 1 h 352"/>
                <a:gd name="T90" fmla="*/ 1 w 1136"/>
                <a:gd name="T91" fmla="*/ 1 h 352"/>
                <a:gd name="T92" fmla="*/ 1 w 1136"/>
                <a:gd name="T93" fmla="*/ 1 h 352"/>
                <a:gd name="T94" fmla="*/ 1 w 1136"/>
                <a:gd name="T95" fmla="*/ 1 h 352"/>
                <a:gd name="T96" fmla="*/ 1 w 1136"/>
                <a:gd name="T97" fmla="*/ 1 h 352"/>
                <a:gd name="T98" fmla="*/ 1 w 1136"/>
                <a:gd name="T99" fmla="*/ 1 h 352"/>
                <a:gd name="T100" fmla="*/ 1 w 1136"/>
                <a:gd name="T101" fmla="*/ 1 h 352"/>
                <a:gd name="T102" fmla="*/ 1 w 1136"/>
                <a:gd name="T103" fmla="*/ 1 h 352"/>
                <a:gd name="T104" fmla="*/ 1 w 1136"/>
                <a:gd name="T105" fmla="*/ 1 h 352"/>
                <a:gd name="T106" fmla="*/ 1 w 1136"/>
                <a:gd name="T107" fmla="*/ 1 h 352"/>
                <a:gd name="T108" fmla="*/ 1 w 1136"/>
                <a:gd name="T109" fmla="*/ 1 h 352"/>
                <a:gd name="T110" fmla="*/ 1 w 1136"/>
                <a:gd name="T111" fmla="*/ 1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6"/>
                <a:gd name="T169" fmla="*/ 0 h 352"/>
                <a:gd name="T170" fmla="*/ 1136 w 1136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6" h="352">
                  <a:moveTo>
                    <a:pt x="1104" y="0"/>
                  </a:moveTo>
                  <a:lnTo>
                    <a:pt x="1091" y="8"/>
                  </a:lnTo>
                  <a:lnTo>
                    <a:pt x="1077" y="17"/>
                  </a:lnTo>
                  <a:lnTo>
                    <a:pt x="1064" y="27"/>
                  </a:lnTo>
                  <a:lnTo>
                    <a:pt x="1051" y="34"/>
                  </a:lnTo>
                  <a:lnTo>
                    <a:pt x="1037" y="42"/>
                  </a:lnTo>
                  <a:lnTo>
                    <a:pt x="1024" y="51"/>
                  </a:lnTo>
                  <a:lnTo>
                    <a:pt x="1011" y="59"/>
                  </a:lnTo>
                  <a:lnTo>
                    <a:pt x="997" y="65"/>
                  </a:lnTo>
                  <a:lnTo>
                    <a:pt x="984" y="72"/>
                  </a:lnTo>
                  <a:lnTo>
                    <a:pt x="969" y="78"/>
                  </a:lnTo>
                  <a:lnTo>
                    <a:pt x="956" y="84"/>
                  </a:lnTo>
                  <a:lnTo>
                    <a:pt x="942" y="91"/>
                  </a:lnTo>
                  <a:lnTo>
                    <a:pt x="929" y="95"/>
                  </a:lnTo>
                  <a:lnTo>
                    <a:pt x="914" y="101"/>
                  </a:lnTo>
                  <a:lnTo>
                    <a:pt x="900" y="106"/>
                  </a:lnTo>
                  <a:lnTo>
                    <a:pt x="885" y="112"/>
                  </a:lnTo>
                  <a:lnTo>
                    <a:pt x="870" y="116"/>
                  </a:lnTo>
                  <a:lnTo>
                    <a:pt x="857" y="122"/>
                  </a:lnTo>
                  <a:lnTo>
                    <a:pt x="842" y="126"/>
                  </a:lnTo>
                  <a:lnTo>
                    <a:pt x="826" y="129"/>
                  </a:lnTo>
                  <a:lnTo>
                    <a:pt x="811" y="133"/>
                  </a:lnTo>
                  <a:lnTo>
                    <a:pt x="796" y="137"/>
                  </a:lnTo>
                  <a:lnTo>
                    <a:pt x="783" y="141"/>
                  </a:lnTo>
                  <a:lnTo>
                    <a:pt x="767" y="145"/>
                  </a:lnTo>
                  <a:lnTo>
                    <a:pt x="752" y="146"/>
                  </a:lnTo>
                  <a:lnTo>
                    <a:pt x="737" y="148"/>
                  </a:lnTo>
                  <a:lnTo>
                    <a:pt x="722" y="150"/>
                  </a:lnTo>
                  <a:lnTo>
                    <a:pt x="709" y="152"/>
                  </a:lnTo>
                  <a:lnTo>
                    <a:pt x="691" y="154"/>
                  </a:lnTo>
                  <a:lnTo>
                    <a:pt x="678" y="156"/>
                  </a:lnTo>
                  <a:lnTo>
                    <a:pt x="661" y="158"/>
                  </a:lnTo>
                  <a:lnTo>
                    <a:pt x="648" y="160"/>
                  </a:lnTo>
                  <a:lnTo>
                    <a:pt x="632" y="160"/>
                  </a:lnTo>
                  <a:lnTo>
                    <a:pt x="617" y="162"/>
                  </a:lnTo>
                  <a:lnTo>
                    <a:pt x="600" y="162"/>
                  </a:lnTo>
                  <a:lnTo>
                    <a:pt x="585" y="164"/>
                  </a:lnTo>
                  <a:lnTo>
                    <a:pt x="570" y="164"/>
                  </a:lnTo>
                  <a:lnTo>
                    <a:pt x="555" y="164"/>
                  </a:lnTo>
                  <a:lnTo>
                    <a:pt x="539" y="164"/>
                  </a:lnTo>
                  <a:lnTo>
                    <a:pt x="524" y="164"/>
                  </a:lnTo>
                  <a:lnTo>
                    <a:pt x="507" y="162"/>
                  </a:lnTo>
                  <a:lnTo>
                    <a:pt x="492" y="162"/>
                  </a:lnTo>
                  <a:lnTo>
                    <a:pt x="475" y="160"/>
                  </a:lnTo>
                  <a:lnTo>
                    <a:pt x="461" y="160"/>
                  </a:lnTo>
                  <a:lnTo>
                    <a:pt x="444" y="160"/>
                  </a:lnTo>
                  <a:lnTo>
                    <a:pt x="429" y="158"/>
                  </a:lnTo>
                  <a:lnTo>
                    <a:pt x="414" y="158"/>
                  </a:lnTo>
                  <a:lnTo>
                    <a:pt x="399" y="156"/>
                  </a:lnTo>
                  <a:lnTo>
                    <a:pt x="383" y="154"/>
                  </a:lnTo>
                  <a:lnTo>
                    <a:pt x="368" y="152"/>
                  </a:lnTo>
                  <a:lnTo>
                    <a:pt x="351" y="150"/>
                  </a:lnTo>
                  <a:lnTo>
                    <a:pt x="336" y="148"/>
                  </a:lnTo>
                  <a:lnTo>
                    <a:pt x="321" y="146"/>
                  </a:lnTo>
                  <a:lnTo>
                    <a:pt x="306" y="145"/>
                  </a:lnTo>
                  <a:lnTo>
                    <a:pt x="290" y="143"/>
                  </a:lnTo>
                  <a:lnTo>
                    <a:pt x="275" y="141"/>
                  </a:lnTo>
                  <a:lnTo>
                    <a:pt x="258" y="139"/>
                  </a:lnTo>
                  <a:lnTo>
                    <a:pt x="243" y="135"/>
                  </a:lnTo>
                  <a:lnTo>
                    <a:pt x="228" y="133"/>
                  </a:lnTo>
                  <a:lnTo>
                    <a:pt x="212" y="129"/>
                  </a:lnTo>
                  <a:lnTo>
                    <a:pt x="197" y="127"/>
                  </a:lnTo>
                  <a:lnTo>
                    <a:pt x="182" y="124"/>
                  </a:lnTo>
                  <a:lnTo>
                    <a:pt x="167" y="122"/>
                  </a:lnTo>
                  <a:lnTo>
                    <a:pt x="153" y="120"/>
                  </a:lnTo>
                  <a:lnTo>
                    <a:pt x="142" y="122"/>
                  </a:lnTo>
                  <a:lnTo>
                    <a:pt x="133" y="126"/>
                  </a:lnTo>
                  <a:lnTo>
                    <a:pt x="123" y="129"/>
                  </a:lnTo>
                  <a:lnTo>
                    <a:pt x="114" y="135"/>
                  </a:lnTo>
                  <a:lnTo>
                    <a:pt x="104" y="139"/>
                  </a:lnTo>
                  <a:lnTo>
                    <a:pt x="96" y="143"/>
                  </a:lnTo>
                  <a:lnTo>
                    <a:pt x="85" y="146"/>
                  </a:lnTo>
                  <a:lnTo>
                    <a:pt x="77" y="152"/>
                  </a:lnTo>
                  <a:lnTo>
                    <a:pt x="66" y="156"/>
                  </a:lnTo>
                  <a:lnTo>
                    <a:pt x="57" y="160"/>
                  </a:lnTo>
                  <a:lnTo>
                    <a:pt x="47" y="165"/>
                  </a:lnTo>
                  <a:lnTo>
                    <a:pt x="38" y="169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9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7" y="234"/>
                  </a:lnTo>
                  <a:lnTo>
                    <a:pt x="3" y="240"/>
                  </a:lnTo>
                  <a:lnTo>
                    <a:pt x="1" y="245"/>
                  </a:lnTo>
                  <a:lnTo>
                    <a:pt x="1" y="251"/>
                  </a:lnTo>
                  <a:lnTo>
                    <a:pt x="1" y="259"/>
                  </a:lnTo>
                  <a:lnTo>
                    <a:pt x="1" y="264"/>
                  </a:lnTo>
                  <a:lnTo>
                    <a:pt x="3" y="270"/>
                  </a:lnTo>
                  <a:lnTo>
                    <a:pt x="7" y="278"/>
                  </a:lnTo>
                  <a:lnTo>
                    <a:pt x="13" y="285"/>
                  </a:lnTo>
                  <a:lnTo>
                    <a:pt x="22" y="285"/>
                  </a:lnTo>
                  <a:lnTo>
                    <a:pt x="30" y="287"/>
                  </a:lnTo>
                  <a:lnTo>
                    <a:pt x="38" y="289"/>
                  </a:lnTo>
                  <a:lnTo>
                    <a:pt x="47" y="291"/>
                  </a:lnTo>
                  <a:lnTo>
                    <a:pt x="55" y="291"/>
                  </a:lnTo>
                  <a:lnTo>
                    <a:pt x="64" y="295"/>
                  </a:lnTo>
                  <a:lnTo>
                    <a:pt x="74" y="295"/>
                  </a:lnTo>
                  <a:lnTo>
                    <a:pt x="83" y="298"/>
                  </a:lnTo>
                  <a:lnTo>
                    <a:pt x="93" y="298"/>
                  </a:lnTo>
                  <a:lnTo>
                    <a:pt x="100" y="300"/>
                  </a:lnTo>
                  <a:lnTo>
                    <a:pt x="110" y="302"/>
                  </a:lnTo>
                  <a:lnTo>
                    <a:pt x="119" y="304"/>
                  </a:lnTo>
                  <a:lnTo>
                    <a:pt x="127" y="306"/>
                  </a:lnTo>
                  <a:lnTo>
                    <a:pt x="136" y="308"/>
                  </a:lnTo>
                  <a:lnTo>
                    <a:pt x="146" y="310"/>
                  </a:lnTo>
                  <a:lnTo>
                    <a:pt x="157" y="312"/>
                  </a:lnTo>
                  <a:lnTo>
                    <a:pt x="165" y="314"/>
                  </a:lnTo>
                  <a:lnTo>
                    <a:pt x="174" y="314"/>
                  </a:lnTo>
                  <a:lnTo>
                    <a:pt x="184" y="318"/>
                  </a:lnTo>
                  <a:lnTo>
                    <a:pt x="193" y="319"/>
                  </a:lnTo>
                  <a:lnTo>
                    <a:pt x="203" y="319"/>
                  </a:lnTo>
                  <a:lnTo>
                    <a:pt x="212" y="321"/>
                  </a:lnTo>
                  <a:lnTo>
                    <a:pt x="222" y="323"/>
                  </a:lnTo>
                  <a:lnTo>
                    <a:pt x="233" y="325"/>
                  </a:lnTo>
                  <a:lnTo>
                    <a:pt x="243" y="325"/>
                  </a:lnTo>
                  <a:lnTo>
                    <a:pt x="252" y="327"/>
                  </a:lnTo>
                  <a:lnTo>
                    <a:pt x="262" y="329"/>
                  </a:lnTo>
                  <a:lnTo>
                    <a:pt x="273" y="331"/>
                  </a:lnTo>
                  <a:lnTo>
                    <a:pt x="283" y="333"/>
                  </a:lnTo>
                  <a:lnTo>
                    <a:pt x="294" y="335"/>
                  </a:lnTo>
                  <a:lnTo>
                    <a:pt x="304" y="337"/>
                  </a:lnTo>
                  <a:lnTo>
                    <a:pt x="315" y="338"/>
                  </a:lnTo>
                  <a:lnTo>
                    <a:pt x="325" y="338"/>
                  </a:lnTo>
                  <a:lnTo>
                    <a:pt x="334" y="340"/>
                  </a:lnTo>
                  <a:lnTo>
                    <a:pt x="345" y="340"/>
                  </a:lnTo>
                  <a:lnTo>
                    <a:pt x="357" y="342"/>
                  </a:lnTo>
                  <a:lnTo>
                    <a:pt x="366" y="342"/>
                  </a:lnTo>
                  <a:lnTo>
                    <a:pt x="378" y="344"/>
                  </a:lnTo>
                  <a:lnTo>
                    <a:pt x="389" y="344"/>
                  </a:lnTo>
                  <a:lnTo>
                    <a:pt x="401" y="346"/>
                  </a:lnTo>
                  <a:lnTo>
                    <a:pt x="410" y="346"/>
                  </a:lnTo>
                  <a:lnTo>
                    <a:pt x="421" y="348"/>
                  </a:lnTo>
                  <a:lnTo>
                    <a:pt x="433" y="348"/>
                  </a:lnTo>
                  <a:lnTo>
                    <a:pt x="444" y="350"/>
                  </a:lnTo>
                  <a:lnTo>
                    <a:pt x="456" y="350"/>
                  </a:lnTo>
                  <a:lnTo>
                    <a:pt x="467" y="350"/>
                  </a:lnTo>
                  <a:lnTo>
                    <a:pt x="480" y="350"/>
                  </a:lnTo>
                  <a:lnTo>
                    <a:pt x="492" y="352"/>
                  </a:lnTo>
                  <a:lnTo>
                    <a:pt x="503" y="350"/>
                  </a:lnTo>
                  <a:lnTo>
                    <a:pt x="515" y="350"/>
                  </a:lnTo>
                  <a:lnTo>
                    <a:pt x="528" y="350"/>
                  </a:lnTo>
                  <a:lnTo>
                    <a:pt x="539" y="350"/>
                  </a:lnTo>
                  <a:lnTo>
                    <a:pt x="551" y="350"/>
                  </a:lnTo>
                  <a:lnTo>
                    <a:pt x="564" y="350"/>
                  </a:lnTo>
                  <a:lnTo>
                    <a:pt x="577" y="348"/>
                  </a:lnTo>
                  <a:lnTo>
                    <a:pt x="591" y="348"/>
                  </a:lnTo>
                  <a:lnTo>
                    <a:pt x="602" y="346"/>
                  </a:lnTo>
                  <a:lnTo>
                    <a:pt x="615" y="346"/>
                  </a:lnTo>
                  <a:lnTo>
                    <a:pt x="629" y="344"/>
                  </a:lnTo>
                  <a:lnTo>
                    <a:pt x="642" y="344"/>
                  </a:lnTo>
                  <a:lnTo>
                    <a:pt x="655" y="342"/>
                  </a:lnTo>
                  <a:lnTo>
                    <a:pt x="669" y="342"/>
                  </a:lnTo>
                  <a:lnTo>
                    <a:pt x="682" y="340"/>
                  </a:lnTo>
                  <a:lnTo>
                    <a:pt x="697" y="338"/>
                  </a:lnTo>
                  <a:lnTo>
                    <a:pt x="707" y="335"/>
                  </a:lnTo>
                  <a:lnTo>
                    <a:pt x="718" y="331"/>
                  </a:lnTo>
                  <a:lnTo>
                    <a:pt x="729" y="327"/>
                  </a:lnTo>
                  <a:lnTo>
                    <a:pt x="741" y="323"/>
                  </a:lnTo>
                  <a:lnTo>
                    <a:pt x="752" y="319"/>
                  </a:lnTo>
                  <a:lnTo>
                    <a:pt x="764" y="316"/>
                  </a:lnTo>
                  <a:lnTo>
                    <a:pt x="775" y="312"/>
                  </a:lnTo>
                  <a:lnTo>
                    <a:pt x="785" y="310"/>
                  </a:lnTo>
                  <a:lnTo>
                    <a:pt x="796" y="306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2" y="297"/>
                  </a:lnTo>
                  <a:lnTo>
                    <a:pt x="843" y="293"/>
                  </a:lnTo>
                  <a:lnTo>
                    <a:pt x="855" y="289"/>
                  </a:lnTo>
                  <a:lnTo>
                    <a:pt x="864" y="285"/>
                  </a:lnTo>
                  <a:lnTo>
                    <a:pt x="878" y="283"/>
                  </a:lnTo>
                  <a:lnTo>
                    <a:pt x="887" y="279"/>
                  </a:lnTo>
                  <a:lnTo>
                    <a:pt x="899" y="276"/>
                  </a:lnTo>
                  <a:lnTo>
                    <a:pt x="910" y="272"/>
                  </a:lnTo>
                  <a:lnTo>
                    <a:pt x="921" y="268"/>
                  </a:lnTo>
                  <a:lnTo>
                    <a:pt x="933" y="264"/>
                  </a:lnTo>
                  <a:lnTo>
                    <a:pt x="942" y="260"/>
                  </a:lnTo>
                  <a:lnTo>
                    <a:pt x="952" y="257"/>
                  </a:lnTo>
                  <a:lnTo>
                    <a:pt x="963" y="253"/>
                  </a:lnTo>
                  <a:lnTo>
                    <a:pt x="973" y="249"/>
                  </a:lnTo>
                  <a:lnTo>
                    <a:pt x="982" y="245"/>
                  </a:lnTo>
                  <a:lnTo>
                    <a:pt x="992" y="241"/>
                  </a:lnTo>
                  <a:lnTo>
                    <a:pt x="1003" y="238"/>
                  </a:lnTo>
                  <a:lnTo>
                    <a:pt x="1013" y="234"/>
                  </a:lnTo>
                  <a:lnTo>
                    <a:pt x="1020" y="230"/>
                  </a:lnTo>
                  <a:lnTo>
                    <a:pt x="1030" y="226"/>
                  </a:lnTo>
                  <a:lnTo>
                    <a:pt x="1039" y="222"/>
                  </a:lnTo>
                  <a:lnTo>
                    <a:pt x="1047" y="217"/>
                  </a:lnTo>
                  <a:lnTo>
                    <a:pt x="1054" y="211"/>
                  </a:lnTo>
                  <a:lnTo>
                    <a:pt x="1062" y="207"/>
                  </a:lnTo>
                  <a:lnTo>
                    <a:pt x="1070" y="202"/>
                  </a:lnTo>
                  <a:lnTo>
                    <a:pt x="1075" y="196"/>
                  </a:lnTo>
                  <a:lnTo>
                    <a:pt x="1083" y="192"/>
                  </a:lnTo>
                  <a:lnTo>
                    <a:pt x="1089" y="186"/>
                  </a:lnTo>
                  <a:lnTo>
                    <a:pt x="1096" y="183"/>
                  </a:lnTo>
                  <a:lnTo>
                    <a:pt x="1100" y="177"/>
                  </a:lnTo>
                  <a:lnTo>
                    <a:pt x="1106" y="171"/>
                  </a:lnTo>
                  <a:lnTo>
                    <a:pt x="1110" y="165"/>
                  </a:lnTo>
                  <a:lnTo>
                    <a:pt x="1115" y="160"/>
                  </a:lnTo>
                  <a:lnTo>
                    <a:pt x="1119" y="152"/>
                  </a:lnTo>
                  <a:lnTo>
                    <a:pt x="1123" y="146"/>
                  </a:lnTo>
                  <a:lnTo>
                    <a:pt x="1127" y="141"/>
                  </a:lnTo>
                  <a:lnTo>
                    <a:pt x="1130" y="135"/>
                  </a:lnTo>
                  <a:lnTo>
                    <a:pt x="1130" y="127"/>
                  </a:lnTo>
                  <a:lnTo>
                    <a:pt x="1132" y="120"/>
                  </a:lnTo>
                  <a:lnTo>
                    <a:pt x="1134" y="112"/>
                  </a:lnTo>
                  <a:lnTo>
                    <a:pt x="1136" y="105"/>
                  </a:lnTo>
                  <a:lnTo>
                    <a:pt x="1136" y="97"/>
                  </a:lnTo>
                  <a:lnTo>
                    <a:pt x="1136" y="89"/>
                  </a:lnTo>
                  <a:lnTo>
                    <a:pt x="1134" y="82"/>
                  </a:lnTo>
                  <a:lnTo>
                    <a:pt x="1134" y="74"/>
                  </a:lnTo>
                  <a:lnTo>
                    <a:pt x="1132" y="65"/>
                  </a:lnTo>
                  <a:lnTo>
                    <a:pt x="1130" y="57"/>
                  </a:lnTo>
                  <a:lnTo>
                    <a:pt x="1127" y="48"/>
                  </a:lnTo>
                  <a:lnTo>
                    <a:pt x="1125" y="38"/>
                  </a:lnTo>
                  <a:lnTo>
                    <a:pt x="1119" y="29"/>
                  </a:lnTo>
                  <a:lnTo>
                    <a:pt x="1115" y="19"/>
                  </a:lnTo>
                  <a:lnTo>
                    <a:pt x="1110" y="1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949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8" name="Freeform 11"/>
            <p:cNvSpPr>
              <a:spLocks/>
            </p:cNvSpPr>
            <p:nvPr/>
          </p:nvSpPr>
          <p:spPr bwMode="auto">
            <a:xfrm>
              <a:off x="2740" y="2544"/>
              <a:ext cx="473" cy="207"/>
            </a:xfrm>
            <a:custGeom>
              <a:avLst/>
              <a:gdLst>
                <a:gd name="T0" fmla="*/ 1 w 944"/>
                <a:gd name="T1" fmla="*/ 1 h 412"/>
                <a:gd name="T2" fmla="*/ 1 w 944"/>
                <a:gd name="T3" fmla="*/ 1 h 412"/>
                <a:gd name="T4" fmla="*/ 1 w 944"/>
                <a:gd name="T5" fmla="*/ 1 h 412"/>
                <a:gd name="T6" fmla="*/ 1 w 944"/>
                <a:gd name="T7" fmla="*/ 1 h 412"/>
                <a:gd name="T8" fmla="*/ 1 w 944"/>
                <a:gd name="T9" fmla="*/ 1 h 412"/>
                <a:gd name="T10" fmla="*/ 1 w 944"/>
                <a:gd name="T11" fmla="*/ 1 h 412"/>
                <a:gd name="T12" fmla="*/ 1 w 944"/>
                <a:gd name="T13" fmla="*/ 1 h 412"/>
                <a:gd name="T14" fmla="*/ 1 w 944"/>
                <a:gd name="T15" fmla="*/ 1 h 412"/>
                <a:gd name="T16" fmla="*/ 1 w 944"/>
                <a:gd name="T17" fmla="*/ 1 h 412"/>
                <a:gd name="T18" fmla="*/ 1 w 944"/>
                <a:gd name="T19" fmla="*/ 1 h 412"/>
                <a:gd name="T20" fmla="*/ 1 w 944"/>
                <a:gd name="T21" fmla="*/ 1 h 412"/>
                <a:gd name="T22" fmla="*/ 1 w 944"/>
                <a:gd name="T23" fmla="*/ 1 h 412"/>
                <a:gd name="T24" fmla="*/ 1 w 944"/>
                <a:gd name="T25" fmla="*/ 1 h 412"/>
                <a:gd name="T26" fmla="*/ 1 w 944"/>
                <a:gd name="T27" fmla="*/ 1 h 412"/>
                <a:gd name="T28" fmla="*/ 1 w 944"/>
                <a:gd name="T29" fmla="*/ 1 h 412"/>
                <a:gd name="T30" fmla="*/ 1 w 944"/>
                <a:gd name="T31" fmla="*/ 1 h 412"/>
                <a:gd name="T32" fmla="*/ 1 w 944"/>
                <a:gd name="T33" fmla="*/ 1 h 412"/>
                <a:gd name="T34" fmla="*/ 1 w 944"/>
                <a:gd name="T35" fmla="*/ 1 h 412"/>
                <a:gd name="T36" fmla="*/ 1 w 944"/>
                <a:gd name="T37" fmla="*/ 1 h 412"/>
                <a:gd name="T38" fmla="*/ 1 w 944"/>
                <a:gd name="T39" fmla="*/ 1 h 412"/>
                <a:gd name="T40" fmla="*/ 1 w 944"/>
                <a:gd name="T41" fmla="*/ 1 h 412"/>
                <a:gd name="T42" fmla="*/ 1 w 944"/>
                <a:gd name="T43" fmla="*/ 1 h 412"/>
                <a:gd name="T44" fmla="*/ 1 w 944"/>
                <a:gd name="T45" fmla="*/ 1 h 412"/>
                <a:gd name="T46" fmla="*/ 1 w 944"/>
                <a:gd name="T47" fmla="*/ 1 h 412"/>
                <a:gd name="T48" fmla="*/ 1 w 944"/>
                <a:gd name="T49" fmla="*/ 1 h 412"/>
                <a:gd name="T50" fmla="*/ 1 w 944"/>
                <a:gd name="T51" fmla="*/ 1 h 412"/>
                <a:gd name="T52" fmla="*/ 1 w 944"/>
                <a:gd name="T53" fmla="*/ 1 h 412"/>
                <a:gd name="T54" fmla="*/ 1 w 944"/>
                <a:gd name="T55" fmla="*/ 1 h 412"/>
                <a:gd name="T56" fmla="*/ 1 w 944"/>
                <a:gd name="T57" fmla="*/ 1 h 412"/>
                <a:gd name="T58" fmla="*/ 1 w 944"/>
                <a:gd name="T59" fmla="*/ 1 h 412"/>
                <a:gd name="T60" fmla="*/ 1 w 944"/>
                <a:gd name="T61" fmla="*/ 1 h 412"/>
                <a:gd name="T62" fmla="*/ 1 w 944"/>
                <a:gd name="T63" fmla="*/ 1 h 412"/>
                <a:gd name="T64" fmla="*/ 1 w 944"/>
                <a:gd name="T65" fmla="*/ 1 h 412"/>
                <a:gd name="T66" fmla="*/ 1 w 944"/>
                <a:gd name="T67" fmla="*/ 1 h 412"/>
                <a:gd name="T68" fmla="*/ 1 w 944"/>
                <a:gd name="T69" fmla="*/ 1 h 412"/>
                <a:gd name="T70" fmla="*/ 1 w 944"/>
                <a:gd name="T71" fmla="*/ 1 h 412"/>
                <a:gd name="T72" fmla="*/ 1 w 944"/>
                <a:gd name="T73" fmla="*/ 1 h 412"/>
                <a:gd name="T74" fmla="*/ 1 w 944"/>
                <a:gd name="T75" fmla="*/ 1 h 412"/>
                <a:gd name="T76" fmla="*/ 1 w 944"/>
                <a:gd name="T77" fmla="*/ 1 h 412"/>
                <a:gd name="T78" fmla="*/ 1 w 944"/>
                <a:gd name="T79" fmla="*/ 1 h 412"/>
                <a:gd name="T80" fmla="*/ 1 w 944"/>
                <a:gd name="T81" fmla="*/ 1 h 412"/>
                <a:gd name="T82" fmla="*/ 1 w 944"/>
                <a:gd name="T83" fmla="*/ 1 h 412"/>
                <a:gd name="T84" fmla="*/ 1 w 944"/>
                <a:gd name="T85" fmla="*/ 1 h 412"/>
                <a:gd name="T86" fmla="*/ 1 w 944"/>
                <a:gd name="T87" fmla="*/ 1 h 412"/>
                <a:gd name="T88" fmla="*/ 1 w 944"/>
                <a:gd name="T89" fmla="*/ 1 h 412"/>
                <a:gd name="T90" fmla="*/ 1 w 944"/>
                <a:gd name="T91" fmla="*/ 1 h 412"/>
                <a:gd name="T92" fmla="*/ 1 w 944"/>
                <a:gd name="T93" fmla="*/ 1 h 412"/>
                <a:gd name="T94" fmla="*/ 1 w 944"/>
                <a:gd name="T95" fmla="*/ 1 h 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44"/>
                <a:gd name="T145" fmla="*/ 0 h 412"/>
                <a:gd name="T146" fmla="*/ 944 w 944"/>
                <a:gd name="T147" fmla="*/ 412 h 4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44" h="412">
                  <a:moveTo>
                    <a:pt x="901" y="0"/>
                  </a:moveTo>
                  <a:lnTo>
                    <a:pt x="887" y="9"/>
                  </a:lnTo>
                  <a:lnTo>
                    <a:pt x="874" y="21"/>
                  </a:lnTo>
                  <a:lnTo>
                    <a:pt x="863" y="30"/>
                  </a:lnTo>
                  <a:lnTo>
                    <a:pt x="849" y="40"/>
                  </a:lnTo>
                  <a:lnTo>
                    <a:pt x="838" y="49"/>
                  </a:lnTo>
                  <a:lnTo>
                    <a:pt x="825" y="59"/>
                  </a:lnTo>
                  <a:lnTo>
                    <a:pt x="811" y="66"/>
                  </a:lnTo>
                  <a:lnTo>
                    <a:pt x="800" y="74"/>
                  </a:lnTo>
                  <a:lnTo>
                    <a:pt x="787" y="82"/>
                  </a:lnTo>
                  <a:lnTo>
                    <a:pt x="773" y="89"/>
                  </a:lnTo>
                  <a:lnTo>
                    <a:pt x="760" y="95"/>
                  </a:lnTo>
                  <a:lnTo>
                    <a:pt x="747" y="103"/>
                  </a:lnTo>
                  <a:lnTo>
                    <a:pt x="733" y="108"/>
                  </a:lnTo>
                  <a:lnTo>
                    <a:pt x="720" y="114"/>
                  </a:lnTo>
                  <a:lnTo>
                    <a:pt x="707" y="120"/>
                  </a:lnTo>
                  <a:lnTo>
                    <a:pt x="693" y="127"/>
                  </a:lnTo>
                  <a:lnTo>
                    <a:pt x="680" y="131"/>
                  </a:lnTo>
                  <a:lnTo>
                    <a:pt x="665" y="135"/>
                  </a:lnTo>
                  <a:lnTo>
                    <a:pt x="652" y="141"/>
                  </a:lnTo>
                  <a:lnTo>
                    <a:pt x="638" y="144"/>
                  </a:lnTo>
                  <a:lnTo>
                    <a:pt x="623" y="148"/>
                  </a:lnTo>
                  <a:lnTo>
                    <a:pt x="610" y="152"/>
                  </a:lnTo>
                  <a:lnTo>
                    <a:pt x="596" y="156"/>
                  </a:lnTo>
                  <a:lnTo>
                    <a:pt x="581" y="160"/>
                  </a:lnTo>
                  <a:lnTo>
                    <a:pt x="566" y="162"/>
                  </a:lnTo>
                  <a:lnTo>
                    <a:pt x="553" y="165"/>
                  </a:lnTo>
                  <a:lnTo>
                    <a:pt x="538" y="167"/>
                  </a:lnTo>
                  <a:lnTo>
                    <a:pt x="524" y="171"/>
                  </a:lnTo>
                  <a:lnTo>
                    <a:pt x="511" y="175"/>
                  </a:lnTo>
                  <a:lnTo>
                    <a:pt x="496" y="177"/>
                  </a:lnTo>
                  <a:lnTo>
                    <a:pt x="482" y="181"/>
                  </a:lnTo>
                  <a:lnTo>
                    <a:pt x="467" y="182"/>
                  </a:lnTo>
                  <a:lnTo>
                    <a:pt x="454" y="184"/>
                  </a:lnTo>
                  <a:lnTo>
                    <a:pt x="439" y="186"/>
                  </a:lnTo>
                  <a:lnTo>
                    <a:pt x="423" y="188"/>
                  </a:lnTo>
                  <a:lnTo>
                    <a:pt x="408" y="192"/>
                  </a:lnTo>
                  <a:lnTo>
                    <a:pt x="393" y="194"/>
                  </a:lnTo>
                  <a:lnTo>
                    <a:pt x="380" y="196"/>
                  </a:lnTo>
                  <a:lnTo>
                    <a:pt x="365" y="198"/>
                  </a:lnTo>
                  <a:lnTo>
                    <a:pt x="349" y="200"/>
                  </a:lnTo>
                  <a:lnTo>
                    <a:pt x="334" y="201"/>
                  </a:lnTo>
                  <a:lnTo>
                    <a:pt x="319" y="203"/>
                  </a:lnTo>
                  <a:lnTo>
                    <a:pt x="304" y="205"/>
                  </a:lnTo>
                  <a:lnTo>
                    <a:pt x="290" y="209"/>
                  </a:lnTo>
                  <a:lnTo>
                    <a:pt x="275" y="211"/>
                  </a:lnTo>
                  <a:lnTo>
                    <a:pt x="262" y="215"/>
                  </a:lnTo>
                  <a:lnTo>
                    <a:pt x="247" y="217"/>
                  </a:lnTo>
                  <a:lnTo>
                    <a:pt x="233" y="220"/>
                  </a:lnTo>
                  <a:lnTo>
                    <a:pt x="218" y="222"/>
                  </a:lnTo>
                  <a:lnTo>
                    <a:pt x="203" y="226"/>
                  </a:lnTo>
                  <a:lnTo>
                    <a:pt x="188" y="228"/>
                  </a:lnTo>
                  <a:lnTo>
                    <a:pt x="173" y="232"/>
                  </a:lnTo>
                  <a:lnTo>
                    <a:pt x="159" y="236"/>
                  </a:lnTo>
                  <a:lnTo>
                    <a:pt x="144" y="238"/>
                  </a:lnTo>
                  <a:lnTo>
                    <a:pt x="129" y="241"/>
                  </a:lnTo>
                  <a:lnTo>
                    <a:pt x="116" y="247"/>
                  </a:lnTo>
                  <a:lnTo>
                    <a:pt x="100" y="251"/>
                  </a:lnTo>
                  <a:lnTo>
                    <a:pt x="85" y="255"/>
                  </a:lnTo>
                  <a:lnTo>
                    <a:pt x="70" y="260"/>
                  </a:lnTo>
                  <a:lnTo>
                    <a:pt x="57" y="266"/>
                  </a:lnTo>
                  <a:lnTo>
                    <a:pt x="41" y="272"/>
                  </a:lnTo>
                  <a:lnTo>
                    <a:pt x="28" y="277"/>
                  </a:lnTo>
                  <a:lnTo>
                    <a:pt x="13" y="283"/>
                  </a:lnTo>
                  <a:lnTo>
                    <a:pt x="0" y="291"/>
                  </a:lnTo>
                  <a:lnTo>
                    <a:pt x="1" y="298"/>
                  </a:lnTo>
                  <a:lnTo>
                    <a:pt x="3" y="308"/>
                  </a:lnTo>
                  <a:lnTo>
                    <a:pt x="3" y="316"/>
                  </a:lnTo>
                  <a:lnTo>
                    <a:pt x="7" y="323"/>
                  </a:lnTo>
                  <a:lnTo>
                    <a:pt x="9" y="331"/>
                  </a:lnTo>
                  <a:lnTo>
                    <a:pt x="13" y="338"/>
                  </a:lnTo>
                  <a:lnTo>
                    <a:pt x="17" y="344"/>
                  </a:lnTo>
                  <a:lnTo>
                    <a:pt x="20" y="352"/>
                  </a:lnTo>
                  <a:lnTo>
                    <a:pt x="22" y="355"/>
                  </a:lnTo>
                  <a:lnTo>
                    <a:pt x="28" y="361"/>
                  </a:lnTo>
                  <a:lnTo>
                    <a:pt x="32" y="367"/>
                  </a:lnTo>
                  <a:lnTo>
                    <a:pt x="38" y="373"/>
                  </a:lnTo>
                  <a:lnTo>
                    <a:pt x="41" y="376"/>
                  </a:lnTo>
                  <a:lnTo>
                    <a:pt x="47" y="380"/>
                  </a:lnTo>
                  <a:lnTo>
                    <a:pt x="53" y="384"/>
                  </a:lnTo>
                  <a:lnTo>
                    <a:pt x="59" y="390"/>
                  </a:lnTo>
                  <a:lnTo>
                    <a:pt x="62" y="392"/>
                  </a:lnTo>
                  <a:lnTo>
                    <a:pt x="68" y="393"/>
                  </a:lnTo>
                  <a:lnTo>
                    <a:pt x="74" y="397"/>
                  </a:lnTo>
                  <a:lnTo>
                    <a:pt x="79" y="399"/>
                  </a:lnTo>
                  <a:lnTo>
                    <a:pt x="85" y="401"/>
                  </a:lnTo>
                  <a:lnTo>
                    <a:pt x="93" y="403"/>
                  </a:lnTo>
                  <a:lnTo>
                    <a:pt x="98" y="405"/>
                  </a:lnTo>
                  <a:lnTo>
                    <a:pt x="106" y="407"/>
                  </a:lnTo>
                  <a:lnTo>
                    <a:pt x="112" y="407"/>
                  </a:lnTo>
                  <a:lnTo>
                    <a:pt x="119" y="409"/>
                  </a:lnTo>
                  <a:lnTo>
                    <a:pt x="127" y="409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50" y="411"/>
                  </a:lnTo>
                  <a:lnTo>
                    <a:pt x="155" y="411"/>
                  </a:lnTo>
                  <a:lnTo>
                    <a:pt x="165" y="412"/>
                  </a:lnTo>
                  <a:lnTo>
                    <a:pt x="171" y="411"/>
                  </a:lnTo>
                  <a:lnTo>
                    <a:pt x="178" y="411"/>
                  </a:lnTo>
                  <a:lnTo>
                    <a:pt x="186" y="411"/>
                  </a:lnTo>
                  <a:lnTo>
                    <a:pt x="195" y="411"/>
                  </a:lnTo>
                  <a:lnTo>
                    <a:pt x="203" y="409"/>
                  </a:lnTo>
                  <a:lnTo>
                    <a:pt x="211" y="409"/>
                  </a:lnTo>
                  <a:lnTo>
                    <a:pt x="218" y="409"/>
                  </a:lnTo>
                  <a:lnTo>
                    <a:pt x="226" y="409"/>
                  </a:lnTo>
                  <a:lnTo>
                    <a:pt x="233" y="407"/>
                  </a:lnTo>
                  <a:lnTo>
                    <a:pt x="241" y="407"/>
                  </a:lnTo>
                  <a:lnTo>
                    <a:pt x="249" y="405"/>
                  </a:lnTo>
                  <a:lnTo>
                    <a:pt x="256" y="405"/>
                  </a:lnTo>
                  <a:lnTo>
                    <a:pt x="264" y="405"/>
                  </a:lnTo>
                  <a:lnTo>
                    <a:pt x="273" y="405"/>
                  </a:lnTo>
                  <a:lnTo>
                    <a:pt x="281" y="405"/>
                  </a:lnTo>
                  <a:lnTo>
                    <a:pt x="290" y="405"/>
                  </a:lnTo>
                  <a:lnTo>
                    <a:pt x="298" y="403"/>
                  </a:lnTo>
                  <a:lnTo>
                    <a:pt x="304" y="403"/>
                  </a:lnTo>
                  <a:lnTo>
                    <a:pt x="311" y="401"/>
                  </a:lnTo>
                  <a:lnTo>
                    <a:pt x="319" y="401"/>
                  </a:lnTo>
                  <a:lnTo>
                    <a:pt x="327" y="401"/>
                  </a:lnTo>
                  <a:lnTo>
                    <a:pt x="334" y="401"/>
                  </a:lnTo>
                  <a:lnTo>
                    <a:pt x="342" y="401"/>
                  </a:lnTo>
                  <a:lnTo>
                    <a:pt x="351" y="403"/>
                  </a:lnTo>
                  <a:lnTo>
                    <a:pt x="357" y="403"/>
                  </a:lnTo>
                  <a:lnTo>
                    <a:pt x="365" y="403"/>
                  </a:lnTo>
                  <a:lnTo>
                    <a:pt x="372" y="403"/>
                  </a:lnTo>
                  <a:lnTo>
                    <a:pt x="380" y="405"/>
                  </a:lnTo>
                  <a:lnTo>
                    <a:pt x="385" y="405"/>
                  </a:lnTo>
                  <a:lnTo>
                    <a:pt x="391" y="405"/>
                  </a:lnTo>
                  <a:lnTo>
                    <a:pt x="399" y="407"/>
                  </a:lnTo>
                  <a:lnTo>
                    <a:pt x="406" y="409"/>
                  </a:lnTo>
                  <a:lnTo>
                    <a:pt x="414" y="409"/>
                  </a:lnTo>
                  <a:lnTo>
                    <a:pt x="423" y="409"/>
                  </a:lnTo>
                  <a:lnTo>
                    <a:pt x="433" y="407"/>
                  </a:lnTo>
                  <a:lnTo>
                    <a:pt x="444" y="407"/>
                  </a:lnTo>
                  <a:lnTo>
                    <a:pt x="454" y="405"/>
                  </a:lnTo>
                  <a:lnTo>
                    <a:pt x="465" y="405"/>
                  </a:lnTo>
                  <a:lnTo>
                    <a:pt x="477" y="403"/>
                  </a:lnTo>
                  <a:lnTo>
                    <a:pt x="488" y="403"/>
                  </a:lnTo>
                  <a:lnTo>
                    <a:pt x="499" y="401"/>
                  </a:lnTo>
                  <a:lnTo>
                    <a:pt x="513" y="399"/>
                  </a:lnTo>
                  <a:lnTo>
                    <a:pt x="524" y="395"/>
                  </a:lnTo>
                  <a:lnTo>
                    <a:pt x="538" y="393"/>
                  </a:lnTo>
                  <a:lnTo>
                    <a:pt x="549" y="392"/>
                  </a:lnTo>
                  <a:lnTo>
                    <a:pt x="562" y="388"/>
                  </a:lnTo>
                  <a:lnTo>
                    <a:pt x="576" y="386"/>
                  </a:lnTo>
                  <a:lnTo>
                    <a:pt x="591" y="384"/>
                  </a:lnTo>
                  <a:lnTo>
                    <a:pt x="604" y="380"/>
                  </a:lnTo>
                  <a:lnTo>
                    <a:pt x="617" y="376"/>
                  </a:lnTo>
                  <a:lnTo>
                    <a:pt x="629" y="373"/>
                  </a:lnTo>
                  <a:lnTo>
                    <a:pt x="644" y="369"/>
                  </a:lnTo>
                  <a:lnTo>
                    <a:pt x="657" y="363"/>
                  </a:lnTo>
                  <a:lnTo>
                    <a:pt x="671" y="359"/>
                  </a:lnTo>
                  <a:lnTo>
                    <a:pt x="684" y="355"/>
                  </a:lnTo>
                  <a:lnTo>
                    <a:pt x="697" y="352"/>
                  </a:lnTo>
                  <a:lnTo>
                    <a:pt x="709" y="346"/>
                  </a:lnTo>
                  <a:lnTo>
                    <a:pt x="724" y="340"/>
                  </a:lnTo>
                  <a:lnTo>
                    <a:pt x="735" y="335"/>
                  </a:lnTo>
                  <a:lnTo>
                    <a:pt x="750" y="331"/>
                  </a:lnTo>
                  <a:lnTo>
                    <a:pt x="762" y="323"/>
                  </a:lnTo>
                  <a:lnTo>
                    <a:pt x="775" y="317"/>
                  </a:lnTo>
                  <a:lnTo>
                    <a:pt x="787" y="314"/>
                  </a:lnTo>
                  <a:lnTo>
                    <a:pt x="800" y="308"/>
                  </a:lnTo>
                  <a:lnTo>
                    <a:pt x="809" y="300"/>
                  </a:lnTo>
                  <a:lnTo>
                    <a:pt x="821" y="293"/>
                  </a:lnTo>
                  <a:lnTo>
                    <a:pt x="832" y="285"/>
                  </a:lnTo>
                  <a:lnTo>
                    <a:pt x="844" y="279"/>
                  </a:lnTo>
                  <a:lnTo>
                    <a:pt x="851" y="272"/>
                  </a:lnTo>
                  <a:lnTo>
                    <a:pt x="863" y="264"/>
                  </a:lnTo>
                  <a:lnTo>
                    <a:pt x="872" y="257"/>
                  </a:lnTo>
                  <a:lnTo>
                    <a:pt x="882" y="249"/>
                  </a:lnTo>
                  <a:lnTo>
                    <a:pt x="889" y="239"/>
                  </a:lnTo>
                  <a:lnTo>
                    <a:pt x="897" y="232"/>
                  </a:lnTo>
                  <a:lnTo>
                    <a:pt x="904" y="224"/>
                  </a:lnTo>
                  <a:lnTo>
                    <a:pt x="912" y="215"/>
                  </a:lnTo>
                  <a:lnTo>
                    <a:pt x="918" y="205"/>
                  </a:lnTo>
                  <a:lnTo>
                    <a:pt x="923" y="198"/>
                  </a:lnTo>
                  <a:lnTo>
                    <a:pt x="927" y="188"/>
                  </a:lnTo>
                  <a:lnTo>
                    <a:pt x="933" y="179"/>
                  </a:lnTo>
                  <a:lnTo>
                    <a:pt x="937" y="169"/>
                  </a:lnTo>
                  <a:lnTo>
                    <a:pt x="940" y="158"/>
                  </a:lnTo>
                  <a:lnTo>
                    <a:pt x="942" y="148"/>
                  </a:lnTo>
                  <a:lnTo>
                    <a:pt x="944" y="139"/>
                  </a:lnTo>
                  <a:lnTo>
                    <a:pt x="944" y="127"/>
                  </a:lnTo>
                  <a:lnTo>
                    <a:pt x="944" y="118"/>
                  </a:lnTo>
                  <a:lnTo>
                    <a:pt x="944" y="106"/>
                  </a:lnTo>
                  <a:lnTo>
                    <a:pt x="944" y="95"/>
                  </a:lnTo>
                  <a:lnTo>
                    <a:pt x="940" y="84"/>
                  </a:lnTo>
                  <a:lnTo>
                    <a:pt x="937" y="72"/>
                  </a:lnTo>
                  <a:lnTo>
                    <a:pt x="933" y="61"/>
                  </a:lnTo>
                  <a:lnTo>
                    <a:pt x="929" y="49"/>
                  </a:lnTo>
                  <a:lnTo>
                    <a:pt x="921" y="38"/>
                  </a:lnTo>
                  <a:lnTo>
                    <a:pt x="916" y="25"/>
                  </a:lnTo>
                  <a:lnTo>
                    <a:pt x="908" y="1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9" name="Freeform 12"/>
            <p:cNvSpPr>
              <a:spLocks/>
            </p:cNvSpPr>
            <p:nvPr/>
          </p:nvSpPr>
          <p:spPr bwMode="auto">
            <a:xfrm>
              <a:off x="2655" y="2562"/>
              <a:ext cx="490" cy="154"/>
            </a:xfrm>
            <a:custGeom>
              <a:avLst/>
              <a:gdLst>
                <a:gd name="T0" fmla="*/ 1 w 980"/>
                <a:gd name="T1" fmla="*/ 1 h 308"/>
                <a:gd name="T2" fmla="*/ 1 w 980"/>
                <a:gd name="T3" fmla="*/ 1 h 308"/>
                <a:gd name="T4" fmla="*/ 1 w 980"/>
                <a:gd name="T5" fmla="*/ 1 h 308"/>
                <a:gd name="T6" fmla="*/ 1 w 980"/>
                <a:gd name="T7" fmla="*/ 1 h 308"/>
                <a:gd name="T8" fmla="*/ 1 w 980"/>
                <a:gd name="T9" fmla="*/ 1 h 308"/>
                <a:gd name="T10" fmla="*/ 1 w 980"/>
                <a:gd name="T11" fmla="*/ 1 h 308"/>
                <a:gd name="T12" fmla="*/ 1 w 980"/>
                <a:gd name="T13" fmla="*/ 1 h 308"/>
                <a:gd name="T14" fmla="*/ 1 w 980"/>
                <a:gd name="T15" fmla="*/ 1 h 308"/>
                <a:gd name="T16" fmla="*/ 1 w 980"/>
                <a:gd name="T17" fmla="*/ 1 h 308"/>
                <a:gd name="T18" fmla="*/ 1 w 980"/>
                <a:gd name="T19" fmla="*/ 1 h 308"/>
                <a:gd name="T20" fmla="*/ 1 w 980"/>
                <a:gd name="T21" fmla="*/ 1 h 308"/>
                <a:gd name="T22" fmla="*/ 1 w 980"/>
                <a:gd name="T23" fmla="*/ 1 h 308"/>
                <a:gd name="T24" fmla="*/ 1 w 980"/>
                <a:gd name="T25" fmla="*/ 1 h 308"/>
                <a:gd name="T26" fmla="*/ 1 w 980"/>
                <a:gd name="T27" fmla="*/ 1 h 308"/>
                <a:gd name="T28" fmla="*/ 1 w 980"/>
                <a:gd name="T29" fmla="*/ 1 h 308"/>
                <a:gd name="T30" fmla="*/ 1 w 980"/>
                <a:gd name="T31" fmla="*/ 1 h 308"/>
                <a:gd name="T32" fmla="*/ 1 w 980"/>
                <a:gd name="T33" fmla="*/ 1 h 308"/>
                <a:gd name="T34" fmla="*/ 1 w 980"/>
                <a:gd name="T35" fmla="*/ 1 h 308"/>
                <a:gd name="T36" fmla="*/ 1 w 980"/>
                <a:gd name="T37" fmla="*/ 1 h 308"/>
                <a:gd name="T38" fmla="*/ 1 w 980"/>
                <a:gd name="T39" fmla="*/ 1 h 308"/>
                <a:gd name="T40" fmla="*/ 1 w 980"/>
                <a:gd name="T41" fmla="*/ 1 h 308"/>
                <a:gd name="T42" fmla="*/ 1 w 980"/>
                <a:gd name="T43" fmla="*/ 1 h 308"/>
                <a:gd name="T44" fmla="*/ 1 w 980"/>
                <a:gd name="T45" fmla="*/ 1 h 308"/>
                <a:gd name="T46" fmla="*/ 1 w 980"/>
                <a:gd name="T47" fmla="*/ 1 h 308"/>
                <a:gd name="T48" fmla="*/ 1 w 980"/>
                <a:gd name="T49" fmla="*/ 1 h 308"/>
                <a:gd name="T50" fmla="*/ 1 w 980"/>
                <a:gd name="T51" fmla="*/ 1 h 308"/>
                <a:gd name="T52" fmla="*/ 1 w 980"/>
                <a:gd name="T53" fmla="*/ 1 h 308"/>
                <a:gd name="T54" fmla="*/ 1 w 980"/>
                <a:gd name="T55" fmla="*/ 1 h 308"/>
                <a:gd name="T56" fmla="*/ 1 w 980"/>
                <a:gd name="T57" fmla="*/ 1 h 308"/>
                <a:gd name="T58" fmla="*/ 1 w 980"/>
                <a:gd name="T59" fmla="*/ 1 h 308"/>
                <a:gd name="T60" fmla="*/ 1 w 980"/>
                <a:gd name="T61" fmla="*/ 1 h 308"/>
                <a:gd name="T62" fmla="*/ 1 w 980"/>
                <a:gd name="T63" fmla="*/ 1 h 308"/>
                <a:gd name="T64" fmla="*/ 1 w 980"/>
                <a:gd name="T65" fmla="*/ 1 h 308"/>
                <a:gd name="T66" fmla="*/ 1 w 980"/>
                <a:gd name="T67" fmla="*/ 1 h 308"/>
                <a:gd name="T68" fmla="*/ 1 w 980"/>
                <a:gd name="T69" fmla="*/ 1 h 308"/>
                <a:gd name="T70" fmla="*/ 1 w 980"/>
                <a:gd name="T71" fmla="*/ 1 h 308"/>
                <a:gd name="T72" fmla="*/ 1 w 980"/>
                <a:gd name="T73" fmla="*/ 1 h 308"/>
                <a:gd name="T74" fmla="*/ 1 w 980"/>
                <a:gd name="T75" fmla="*/ 1 h 308"/>
                <a:gd name="T76" fmla="*/ 1 w 980"/>
                <a:gd name="T77" fmla="*/ 1 h 308"/>
                <a:gd name="T78" fmla="*/ 1 w 980"/>
                <a:gd name="T79" fmla="*/ 1 h 308"/>
                <a:gd name="T80" fmla="*/ 1 w 980"/>
                <a:gd name="T81" fmla="*/ 1 h 308"/>
                <a:gd name="T82" fmla="*/ 1 w 980"/>
                <a:gd name="T83" fmla="*/ 1 h 308"/>
                <a:gd name="T84" fmla="*/ 1 w 980"/>
                <a:gd name="T85" fmla="*/ 1 h 308"/>
                <a:gd name="T86" fmla="*/ 1 w 980"/>
                <a:gd name="T87" fmla="*/ 1 h 308"/>
                <a:gd name="T88" fmla="*/ 1 w 980"/>
                <a:gd name="T89" fmla="*/ 1 h 308"/>
                <a:gd name="T90" fmla="*/ 1 w 980"/>
                <a:gd name="T91" fmla="*/ 1 h 308"/>
                <a:gd name="T92" fmla="*/ 1 w 980"/>
                <a:gd name="T93" fmla="*/ 1 h 308"/>
                <a:gd name="T94" fmla="*/ 1 w 980"/>
                <a:gd name="T95" fmla="*/ 1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0"/>
                <a:gd name="T145" fmla="*/ 0 h 308"/>
                <a:gd name="T146" fmla="*/ 980 w 980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0" h="308">
                  <a:moveTo>
                    <a:pt x="952" y="0"/>
                  </a:moveTo>
                  <a:lnTo>
                    <a:pt x="937" y="6"/>
                  </a:lnTo>
                  <a:lnTo>
                    <a:pt x="923" y="10"/>
                  </a:lnTo>
                  <a:lnTo>
                    <a:pt x="908" y="15"/>
                  </a:lnTo>
                  <a:lnTo>
                    <a:pt x="893" y="21"/>
                  </a:lnTo>
                  <a:lnTo>
                    <a:pt x="878" y="25"/>
                  </a:lnTo>
                  <a:lnTo>
                    <a:pt x="864" y="29"/>
                  </a:lnTo>
                  <a:lnTo>
                    <a:pt x="851" y="34"/>
                  </a:lnTo>
                  <a:lnTo>
                    <a:pt x="836" y="40"/>
                  </a:lnTo>
                  <a:lnTo>
                    <a:pt x="821" y="44"/>
                  </a:lnTo>
                  <a:lnTo>
                    <a:pt x="807" y="48"/>
                  </a:lnTo>
                  <a:lnTo>
                    <a:pt x="792" y="51"/>
                  </a:lnTo>
                  <a:lnTo>
                    <a:pt x="779" y="55"/>
                  </a:lnTo>
                  <a:lnTo>
                    <a:pt x="764" y="59"/>
                  </a:lnTo>
                  <a:lnTo>
                    <a:pt x="748" y="63"/>
                  </a:lnTo>
                  <a:lnTo>
                    <a:pt x="735" y="67"/>
                  </a:lnTo>
                  <a:lnTo>
                    <a:pt x="720" y="71"/>
                  </a:lnTo>
                  <a:lnTo>
                    <a:pt x="707" y="74"/>
                  </a:lnTo>
                  <a:lnTo>
                    <a:pt x="691" y="76"/>
                  </a:lnTo>
                  <a:lnTo>
                    <a:pt x="676" y="80"/>
                  </a:lnTo>
                  <a:lnTo>
                    <a:pt x="663" y="84"/>
                  </a:lnTo>
                  <a:lnTo>
                    <a:pt x="648" y="86"/>
                  </a:lnTo>
                  <a:lnTo>
                    <a:pt x="632" y="90"/>
                  </a:lnTo>
                  <a:lnTo>
                    <a:pt x="619" y="91"/>
                  </a:lnTo>
                  <a:lnTo>
                    <a:pt x="604" y="95"/>
                  </a:lnTo>
                  <a:lnTo>
                    <a:pt x="589" y="97"/>
                  </a:lnTo>
                  <a:lnTo>
                    <a:pt x="575" y="99"/>
                  </a:lnTo>
                  <a:lnTo>
                    <a:pt x="560" y="101"/>
                  </a:lnTo>
                  <a:lnTo>
                    <a:pt x="547" y="105"/>
                  </a:lnTo>
                  <a:lnTo>
                    <a:pt x="532" y="107"/>
                  </a:lnTo>
                  <a:lnTo>
                    <a:pt x="517" y="109"/>
                  </a:lnTo>
                  <a:lnTo>
                    <a:pt x="501" y="110"/>
                  </a:lnTo>
                  <a:lnTo>
                    <a:pt x="488" y="114"/>
                  </a:lnTo>
                  <a:lnTo>
                    <a:pt x="473" y="114"/>
                  </a:lnTo>
                  <a:lnTo>
                    <a:pt x="458" y="116"/>
                  </a:lnTo>
                  <a:lnTo>
                    <a:pt x="442" y="116"/>
                  </a:lnTo>
                  <a:lnTo>
                    <a:pt x="427" y="118"/>
                  </a:lnTo>
                  <a:lnTo>
                    <a:pt x="412" y="120"/>
                  </a:lnTo>
                  <a:lnTo>
                    <a:pt x="399" y="122"/>
                  </a:lnTo>
                  <a:lnTo>
                    <a:pt x="383" y="122"/>
                  </a:lnTo>
                  <a:lnTo>
                    <a:pt x="368" y="124"/>
                  </a:lnTo>
                  <a:lnTo>
                    <a:pt x="353" y="124"/>
                  </a:lnTo>
                  <a:lnTo>
                    <a:pt x="338" y="126"/>
                  </a:lnTo>
                  <a:lnTo>
                    <a:pt x="323" y="126"/>
                  </a:lnTo>
                  <a:lnTo>
                    <a:pt x="309" y="128"/>
                  </a:lnTo>
                  <a:lnTo>
                    <a:pt x="292" y="128"/>
                  </a:lnTo>
                  <a:lnTo>
                    <a:pt x="277" y="129"/>
                  </a:lnTo>
                  <a:lnTo>
                    <a:pt x="262" y="129"/>
                  </a:lnTo>
                  <a:lnTo>
                    <a:pt x="249" y="131"/>
                  </a:lnTo>
                  <a:lnTo>
                    <a:pt x="233" y="131"/>
                  </a:lnTo>
                  <a:lnTo>
                    <a:pt x="218" y="131"/>
                  </a:lnTo>
                  <a:lnTo>
                    <a:pt x="201" y="131"/>
                  </a:lnTo>
                  <a:lnTo>
                    <a:pt x="186" y="133"/>
                  </a:lnTo>
                  <a:lnTo>
                    <a:pt x="171" y="133"/>
                  </a:lnTo>
                  <a:lnTo>
                    <a:pt x="155" y="133"/>
                  </a:lnTo>
                  <a:lnTo>
                    <a:pt x="140" y="133"/>
                  </a:lnTo>
                  <a:lnTo>
                    <a:pt x="125" y="135"/>
                  </a:lnTo>
                  <a:lnTo>
                    <a:pt x="108" y="135"/>
                  </a:lnTo>
                  <a:lnTo>
                    <a:pt x="93" y="135"/>
                  </a:lnTo>
                  <a:lnTo>
                    <a:pt x="77" y="135"/>
                  </a:lnTo>
                  <a:lnTo>
                    <a:pt x="62" y="135"/>
                  </a:lnTo>
                  <a:lnTo>
                    <a:pt x="45" y="135"/>
                  </a:lnTo>
                  <a:lnTo>
                    <a:pt x="30" y="135"/>
                  </a:lnTo>
                  <a:lnTo>
                    <a:pt x="15" y="135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6"/>
                  </a:lnTo>
                  <a:lnTo>
                    <a:pt x="5" y="166"/>
                  </a:lnTo>
                  <a:lnTo>
                    <a:pt x="9" y="177"/>
                  </a:lnTo>
                  <a:lnTo>
                    <a:pt x="11" y="185"/>
                  </a:lnTo>
                  <a:lnTo>
                    <a:pt x="15" y="194"/>
                  </a:lnTo>
                  <a:lnTo>
                    <a:pt x="19" y="202"/>
                  </a:lnTo>
                  <a:lnTo>
                    <a:pt x="22" y="211"/>
                  </a:lnTo>
                  <a:lnTo>
                    <a:pt x="26" y="217"/>
                  </a:lnTo>
                  <a:lnTo>
                    <a:pt x="32" y="224"/>
                  </a:lnTo>
                  <a:lnTo>
                    <a:pt x="36" y="232"/>
                  </a:lnTo>
                  <a:lnTo>
                    <a:pt x="41" y="238"/>
                  </a:lnTo>
                  <a:lnTo>
                    <a:pt x="47" y="243"/>
                  </a:lnTo>
                  <a:lnTo>
                    <a:pt x="53" y="249"/>
                  </a:lnTo>
                  <a:lnTo>
                    <a:pt x="60" y="255"/>
                  </a:lnTo>
                  <a:lnTo>
                    <a:pt x="68" y="261"/>
                  </a:lnTo>
                  <a:lnTo>
                    <a:pt x="74" y="264"/>
                  </a:lnTo>
                  <a:lnTo>
                    <a:pt x="79" y="268"/>
                  </a:lnTo>
                  <a:lnTo>
                    <a:pt x="87" y="272"/>
                  </a:lnTo>
                  <a:lnTo>
                    <a:pt x="95" y="278"/>
                  </a:lnTo>
                  <a:lnTo>
                    <a:pt x="100" y="280"/>
                  </a:lnTo>
                  <a:lnTo>
                    <a:pt x="108" y="283"/>
                  </a:lnTo>
                  <a:lnTo>
                    <a:pt x="117" y="285"/>
                  </a:lnTo>
                  <a:lnTo>
                    <a:pt x="125" y="289"/>
                  </a:lnTo>
                  <a:lnTo>
                    <a:pt x="134" y="291"/>
                  </a:lnTo>
                  <a:lnTo>
                    <a:pt x="142" y="293"/>
                  </a:lnTo>
                  <a:lnTo>
                    <a:pt x="152" y="295"/>
                  </a:lnTo>
                  <a:lnTo>
                    <a:pt x="159" y="297"/>
                  </a:lnTo>
                  <a:lnTo>
                    <a:pt x="169" y="299"/>
                  </a:lnTo>
                  <a:lnTo>
                    <a:pt x="176" y="301"/>
                  </a:lnTo>
                  <a:lnTo>
                    <a:pt x="186" y="302"/>
                  </a:lnTo>
                  <a:lnTo>
                    <a:pt x="195" y="304"/>
                  </a:lnTo>
                  <a:lnTo>
                    <a:pt x="205" y="304"/>
                  </a:lnTo>
                  <a:lnTo>
                    <a:pt x="214" y="304"/>
                  </a:lnTo>
                  <a:lnTo>
                    <a:pt x="224" y="306"/>
                  </a:lnTo>
                  <a:lnTo>
                    <a:pt x="233" y="306"/>
                  </a:lnTo>
                  <a:lnTo>
                    <a:pt x="243" y="306"/>
                  </a:lnTo>
                  <a:lnTo>
                    <a:pt x="250" y="306"/>
                  </a:lnTo>
                  <a:lnTo>
                    <a:pt x="260" y="306"/>
                  </a:lnTo>
                  <a:lnTo>
                    <a:pt x="271" y="308"/>
                  </a:lnTo>
                  <a:lnTo>
                    <a:pt x="279" y="306"/>
                  </a:lnTo>
                  <a:lnTo>
                    <a:pt x="290" y="306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9" y="306"/>
                  </a:lnTo>
                  <a:lnTo>
                    <a:pt x="330" y="306"/>
                  </a:lnTo>
                  <a:lnTo>
                    <a:pt x="338" y="306"/>
                  </a:lnTo>
                  <a:lnTo>
                    <a:pt x="349" y="306"/>
                  </a:lnTo>
                  <a:lnTo>
                    <a:pt x="357" y="304"/>
                  </a:lnTo>
                  <a:lnTo>
                    <a:pt x="368" y="304"/>
                  </a:lnTo>
                  <a:lnTo>
                    <a:pt x="376" y="304"/>
                  </a:lnTo>
                  <a:lnTo>
                    <a:pt x="387" y="304"/>
                  </a:lnTo>
                  <a:lnTo>
                    <a:pt x="395" y="302"/>
                  </a:lnTo>
                  <a:lnTo>
                    <a:pt x="406" y="302"/>
                  </a:lnTo>
                  <a:lnTo>
                    <a:pt x="414" y="302"/>
                  </a:lnTo>
                  <a:lnTo>
                    <a:pt x="423" y="302"/>
                  </a:lnTo>
                  <a:lnTo>
                    <a:pt x="433" y="302"/>
                  </a:lnTo>
                  <a:lnTo>
                    <a:pt x="442" y="302"/>
                  </a:lnTo>
                  <a:lnTo>
                    <a:pt x="450" y="302"/>
                  </a:lnTo>
                  <a:lnTo>
                    <a:pt x="460" y="302"/>
                  </a:lnTo>
                  <a:lnTo>
                    <a:pt x="469" y="302"/>
                  </a:lnTo>
                  <a:lnTo>
                    <a:pt x="477" y="302"/>
                  </a:lnTo>
                  <a:lnTo>
                    <a:pt x="484" y="304"/>
                  </a:lnTo>
                  <a:lnTo>
                    <a:pt x="494" y="306"/>
                  </a:lnTo>
                  <a:lnTo>
                    <a:pt x="499" y="302"/>
                  </a:lnTo>
                  <a:lnTo>
                    <a:pt x="507" y="299"/>
                  </a:lnTo>
                  <a:lnTo>
                    <a:pt x="513" y="297"/>
                  </a:lnTo>
                  <a:lnTo>
                    <a:pt x="522" y="293"/>
                  </a:lnTo>
                  <a:lnTo>
                    <a:pt x="530" y="291"/>
                  </a:lnTo>
                  <a:lnTo>
                    <a:pt x="539" y="289"/>
                  </a:lnTo>
                  <a:lnTo>
                    <a:pt x="547" y="285"/>
                  </a:lnTo>
                  <a:lnTo>
                    <a:pt x="556" y="283"/>
                  </a:lnTo>
                  <a:lnTo>
                    <a:pt x="566" y="282"/>
                  </a:lnTo>
                  <a:lnTo>
                    <a:pt x="577" y="278"/>
                  </a:lnTo>
                  <a:lnTo>
                    <a:pt x="587" y="276"/>
                  </a:lnTo>
                  <a:lnTo>
                    <a:pt x="598" y="274"/>
                  </a:lnTo>
                  <a:lnTo>
                    <a:pt x="610" y="272"/>
                  </a:lnTo>
                  <a:lnTo>
                    <a:pt x="621" y="270"/>
                  </a:lnTo>
                  <a:lnTo>
                    <a:pt x="632" y="268"/>
                  </a:lnTo>
                  <a:lnTo>
                    <a:pt x="644" y="266"/>
                  </a:lnTo>
                  <a:lnTo>
                    <a:pt x="655" y="263"/>
                  </a:lnTo>
                  <a:lnTo>
                    <a:pt x="667" y="261"/>
                  </a:lnTo>
                  <a:lnTo>
                    <a:pt x="678" y="257"/>
                  </a:lnTo>
                  <a:lnTo>
                    <a:pt x="690" y="255"/>
                  </a:lnTo>
                  <a:lnTo>
                    <a:pt x="701" y="253"/>
                  </a:lnTo>
                  <a:lnTo>
                    <a:pt x="714" y="251"/>
                  </a:lnTo>
                  <a:lnTo>
                    <a:pt x="726" y="247"/>
                  </a:lnTo>
                  <a:lnTo>
                    <a:pt x="737" y="245"/>
                  </a:lnTo>
                  <a:lnTo>
                    <a:pt x="748" y="243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85" y="234"/>
                  </a:lnTo>
                  <a:lnTo>
                    <a:pt x="796" y="232"/>
                  </a:lnTo>
                  <a:lnTo>
                    <a:pt x="807" y="228"/>
                  </a:lnTo>
                  <a:lnTo>
                    <a:pt x="819" y="226"/>
                  </a:lnTo>
                  <a:lnTo>
                    <a:pt x="830" y="223"/>
                  </a:lnTo>
                  <a:lnTo>
                    <a:pt x="842" y="219"/>
                  </a:lnTo>
                  <a:lnTo>
                    <a:pt x="851" y="215"/>
                  </a:lnTo>
                  <a:lnTo>
                    <a:pt x="862" y="211"/>
                  </a:lnTo>
                  <a:lnTo>
                    <a:pt x="872" y="207"/>
                  </a:lnTo>
                  <a:lnTo>
                    <a:pt x="881" y="204"/>
                  </a:lnTo>
                  <a:lnTo>
                    <a:pt x="891" y="200"/>
                  </a:lnTo>
                  <a:lnTo>
                    <a:pt x="899" y="194"/>
                  </a:lnTo>
                  <a:lnTo>
                    <a:pt x="908" y="190"/>
                  </a:lnTo>
                  <a:lnTo>
                    <a:pt x="916" y="185"/>
                  </a:lnTo>
                  <a:lnTo>
                    <a:pt x="925" y="181"/>
                  </a:lnTo>
                  <a:lnTo>
                    <a:pt x="931" y="175"/>
                  </a:lnTo>
                  <a:lnTo>
                    <a:pt x="939" y="169"/>
                  </a:lnTo>
                  <a:lnTo>
                    <a:pt x="946" y="164"/>
                  </a:lnTo>
                  <a:lnTo>
                    <a:pt x="952" y="158"/>
                  </a:lnTo>
                  <a:lnTo>
                    <a:pt x="958" y="152"/>
                  </a:lnTo>
                  <a:lnTo>
                    <a:pt x="963" y="147"/>
                  </a:lnTo>
                  <a:lnTo>
                    <a:pt x="967" y="139"/>
                  </a:lnTo>
                  <a:lnTo>
                    <a:pt x="971" y="131"/>
                  </a:lnTo>
                  <a:lnTo>
                    <a:pt x="973" y="124"/>
                  </a:lnTo>
                  <a:lnTo>
                    <a:pt x="977" y="116"/>
                  </a:lnTo>
                  <a:lnTo>
                    <a:pt x="978" y="109"/>
                  </a:lnTo>
                  <a:lnTo>
                    <a:pt x="980" y="101"/>
                  </a:lnTo>
                  <a:lnTo>
                    <a:pt x="980" y="91"/>
                  </a:lnTo>
                  <a:lnTo>
                    <a:pt x="980" y="84"/>
                  </a:lnTo>
                  <a:lnTo>
                    <a:pt x="978" y="74"/>
                  </a:lnTo>
                  <a:lnTo>
                    <a:pt x="978" y="65"/>
                  </a:lnTo>
                  <a:lnTo>
                    <a:pt x="975" y="53"/>
                  </a:lnTo>
                  <a:lnTo>
                    <a:pt x="973" y="44"/>
                  </a:lnTo>
                  <a:lnTo>
                    <a:pt x="967" y="34"/>
                  </a:lnTo>
                  <a:lnTo>
                    <a:pt x="963" y="23"/>
                  </a:lnTo>
                  <a:lnTo>
                    <a:pt x="958" y="1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0" name="Freeform 13"/>
            <p:cNvSpPr>
              <a:spLocks/>
            </p:cNvSpPr>
            <p:nvPr/>
          </p:nvSpPr>
          <p:spPr bwMode="auto">
            <a:xfrm>
              <a:off x="2562" y="2417"/>
              <a:ext cx="433" cy="169"/>
            </a:xfrm>
            <a:custGeom>
              <a:avLst/>
              <a:gdLst>
                <a:gd name="T0" fmla="*/ 0 w 867"/>
                <a:gd name="T1" fmla="*/ 0 h 339"/>
                <a:gd name="T2" fmla="*/ 0 w 867"/>
                <a:gd name="T3" fmla="*/ 0 h 339"/>
                <a:gd name="T4" fmla="*/ 0 w 867"/>
                <a:gd name="T5" fmla="*/ 0 h 339"/>
                <a:gd name="T6" fmla="*/ 0 w 867"/>
                <a:gd name="T7" fmla="*/ 0 h 339"/>
                <a:gd name="T8" fmla="*/ 0 w 867"/>
                <a:gd name="T9" fmla="*/ 0 h 339"/>
                <a:gd name="T10" fmla="*/ 0 w 867"/>
                <a:gd name="T11" fmla="*/ 0 h 339"/>
                <a:gd name="T12" fmla="*/ 0 w 867"/>
                <a:gd name="T13" fmla="*/ 0 h 339"/>
                <a:gd name="T14" fmla="*/ 0 w 867"/>
                <a:gd name="T15" fmla="*/ 0 h 339"/>
                <a:gd name="T16" fmla="*/ 0 w 867"/>
                <a:gd name="T17" fmla="*/ 0 h 339"/>
                <a:gd name="T18" fmla="*/ 0 w 867"/>
                <a:gd name="T19" fmla="*/ 0 h 339"/>
                <a:gd name="T20" fmla="*/ 0 w 867"/>
                <a:gd name="T21" fmla="*/ 0 h 339"/>
                <a:gd name="T22" fmla="*/ 0 w 867"/>
                <a:gd name="T23" fmla="*/ 0 h 339"/>
                <a:gd name="T24" fmla="*/ 0 w 867"/>
                <a:gd name="T25" fmla="*/ 0 h 339"/>
                <a:gd name="T26" fmla="*/ 0 w 867"/>
                <a:gd name="T27" fmla="*/ 0 h 339"/>
                <a:gd name="T28" fmla="*/ 0 w 867"/>
                <a:gd name="T29" fmla="*/ 0 h 339"/>
                <a:gd name="T30" fmla="*/ 0 w 867"/>
                <a:gd name="T31" fmla="*/ 0 h 339"/>
                <a:gd name="T32" fmla="*/ 0 w 867"/>
                <a:gd name="T33" fmla="*/ 0 h 339"/>
                <a:gd name="T34" fmla="*/ 0 w 867"/>
                <a:gd name="T35" fmla="*/ 0 h 339"/>
                <a:gd name="T36" fmla="*/ 0 w 867"/>
                <a:gd name="T37" fmla="*/ 0 h 339"/>
                <a:gd name="T38" fmla="*/ 0 w 867"/>
                <a:gd name="T39" fmla="*/ 0 h 339"/>
                <a:gd name="T40" fmla="*/ 0 w 867"/>
                <a:gd name="T41" fmla="*/ 0 h 339"/>
                <a:gd name="T42" fmla="*/ 0 w 867"/>
                <a:gd name="T43" fmla="*/ 0 h 339"/>
                <a:gd name="T44" fmla="*/ 0 w 867"/>
                <a:gd name="T45" fmla="*/ 0 h 339"/>
                <a:gd name="T46" fmla="*/ 0 w 867"/>
                <a:gd name="T47" fmla="*/ 0 h 339"/>
                <a:gd name="T48" fmla="*/ 0 w 867"/>
                <a:gd name="T49" fmla="*/ 0 h 339"/>
                <a:gd name="T50" fmla="*/ 0 w 867"/>
                <a:gd name="T51" fmla="*/ 0 h 339"/>
                <a:gd name="T52" fmla="*/ 0 w 867"/>
                <a:gd name="T53" fmla="*/ 0 h 339"/>
                <a:gd name="T54" fmla="*/ 0 w 867"/>
                <a:gd name="T55" fmla="*/ 0 h 339"/>
                <a:gd name="T56" fmla="*/ 0 w 867"/>
                <a:gd name="T57" fmla="*/ 0 h 339"/>
                <a:gd name="T58" fmla="*/ 0 w 867"/>
                <a:gd name="T59" fmla="*/ 0 h 339"/>
                <a:gd name="T60" fmla="*/ 0 w 867"/>
                <a:gd name="T61" fmla="*/ 0 h 339"/>
                <a:gd name="T62" fmla="*/ 0 w 867"/>
                <a:gd name="T63" fmla="*/ 0 h 339"/>
                <a:gd name="T64" fmla="*/ 0 w 867"/>
                <a:gd name="T65" fmla="*/ 0 h 339"/>
                <a:gd name="T66" fmla="*/ 0 w 867"/>
                <a:gd name="T67" fmla="*/ 0 h 339"/>
                <a:gd name="T68" fmla="*/ 0 w 867"/>
                <a:gd name="T69" fmla="*/ 0 h 339"/>
                <a:gd name="T70" fmla="*/ 0 w 867"/>
                <a:gd name="T71" fmla="*/ 0 h 339"/>
                <a:gd name="T72" fmla="*/ 0 w 867"/>
                <a:gd name="T73" fmla="*/ 0 h 339"/>
                <a:gd name="T74" fmla="*/ 0 w 867"/>
                <a:gd name="T75" fmla="*/ 0 h 339"/>
                <a:gd name="T76" fmla="*/ 0 w 867"/>
                <a:gd name="T77" fmla="*/ 0 h 339"/>
                <a:gd name="T78" fmla="*/ 0 w 867"/>
                <a:gd name="T79" fmla="*/ 0 h 339"/>
                <a:gd name="T80" fmla="*/ 0 w 867"/>
                <a:gd name="T81" fmla="*/ 0 h 339"/>
                <a:gd name="T82" fmla="*/ 0 w 867"/>
                <a:gd name="T83" fmla="*/ 0 h 339"/>
                <a:gd name="T84" fmla="*/ 0 w 867"/>
                <a:gd name="T85" fmla="*/ 0 h 339"/>
                <a:gd name="T86" fmla="*/ 0 w 867"/>
                <a:gd name="T87" fmla="*/ 0 h 339"/>
                <a:gd name="T88" fmla="*/ 0 w 867"/>
                <a:gd name="T89" fmla="*/ 0 h 339"/>
                <a:gd name="T90" fmla="*/ 0 w 867"/>
                <a:gd name="T91" fmla="*/ 0 h 339"/>
                <a:gd name="T92" fmla="*/ 0 w 867"/>
                <a:gd name="T93" fmla="*/ 0 h 339"/>
                <a:gd name="T94" fmla="*/ 0 w 867"/>
                <a:gd name="T95" fmla="*/ 0 h 339"/>
                <a:gd name="T96" fmla="*/ 0 w 867"/>
                <a:gd name="T97" fmla="*/ 0 h 339"/>
                <a:gd name="T98" fmla="*/ 0 w 867"/>
                <a:gd name="T99" fmla="*/ 0 h 339"/>
                <a:gd name="T100" fmla="*/ 0 w 867"/>
                <a:gd name="T101" fmla="*/ 0 h 339"/>
                <a:gd name="T102" fmla="*/ 0 w 867"/>
                <a:gd name="T103" fmla="*/ 0 h 339"/>
                <a:gd name="T104" fmla="*/ 0 w 867"/>
                <a:gd name="T105" fmla="*/ 0 h 339"/>
                <a:gd name="T106" fmla="*/ 0 w 867"/>
                <a:gd name="T107" fmla="*/ 0 h 339"/>
                <a:gd name="T108" fmla="*/ 0 w 867"/>
                <a:gd name="T109" fmla="*/ 0 h 339"/>
                <a:gd name="T110" fmla="*/ 0 w 867"/>
                <a:gd name="T111" fmla="*/ 0 h 339"/>
                <a:gd name="T112" fmla="*/ 0 w 867"/>
                <a:gd name="T113" fmla="*/ 0 h 339"/>
                <a:gd name="T114" fmla="*/ 0 w 867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7"/>
                <a:gd name="T175" fmla="*/ 0 h 339"/>
                <a:gd name="T176" fmla="*/ 867 w 867"/>
                <a:gd name="T177" fmla="*/ 339 h 3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7" h="339">
                  <a:moveTo>
                    <a:pt x="154" y="0"/>
                  </a:moveTo>
                  <a:lnTo>
                    <a:pt x="148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8" y="19"/>
                  </a:lnTo>
                  <a:lnTo>
                    <a:pt x="122" y="23"/>
                  </a:lnTo>
                  <a:lnTo>
                    <a:pt x="116" y="29"/>
                  </a:lnTo>
                  <a:lnTo>
                    <a:pt x="110" y="34"/>
                  </a:lnTo>
                  <a:lnTo>
                    <a:pt x="107" y="40"/>
                  </a:lnTo>
                  <a:lnTo>
                    <a:pt x="101" y="46"/>
                  </a:lnTo>
                  <a:lnTo>
                    <a:pt x="95" y="52"/>
                  </a:lnTo>
                  <a:lnTo>
                    <a:pt x="90" y="59"/>
                  </a:lnTo>
                  <a:lnTo>
                    <a:pt x="84" y="65"/>
                  </a:lnTo>
                  <a:lnTo>
                    <a:pt x="76" y="71"/>
                  </a:lnTo>
                  <a:lnTo>
                    <a:pt x="71" y="78"/>
                  </a:lnTo>
                  <a:lnTo>
                    <a:pt x="65" y="86"/>
                  </a:lnTo>
                  <a:lnTo>
                    <a:pt x="59" y="93"/>
                  </a:lnTo>
                  <a:lnTo>
                    <a:pt x="53" y="99"/>
                  </a:lnTo>
                  <a:lnTo>
                    <a:pt x="48" y="107"/>
                  </a:lnTo>
                  <a:lnTo>
                    <a:pt x="42" y="114"/>
                  </a:lnTo>
                  <a:lnTo>
                    <a:pt x="36" y="122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19" y="141"/>
                  </a:lnTo>
                  <a:lnTo>
                    <a:pt x="15" y="148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0" y="169"/>
                  </a:lnTo>
                  <a:lnTo>
                    <a:pt x="10" y="179"/>
                  </a:lnTo>
                  <a:lnTo>
                    <a:pt x="21" y="188"/>
                  </a:lnTo>
                  <a:lnTo>
                    <a:pt x="33" y="19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65" y="221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99" y="244"/>
                  </a:lnTo>
                  <a:lnTo>
                    <a:pt x="110" y="249"/>
                  </a:lnTo>
                  <a:lnTo>
                    <a:pt x="124" y="257"/>
                  </a:lnTo>
                  <a:lnTo>
                    <a:pt x="135" y="263"/>
                  </a:lnTo>
                  <a:lnTo>
                    <a:pt x="147" y="268"/>
                  </a:lnTo>
                  <a:lnTo>
                    <a:pt x="160" y="274"/>
                  </a:lnTo>
                  <a:lnTo>
                    <a:pt x="173" y="280"/>
                  </a:lnTo>
                  <a:lnTo>
                    <a:pt x="187" y="287"/>
                  </a:lnTo>
                  <a:lnTo>
                    <a:pt x="198" y="291"/>
                  </a:lnTo>
                  <a:lnTo>
                    <a:pt x="209" y="295"/>
                  </a:lnTo>
                  <a:lnTo>
                    <a:pt x="223" y="301"/>
                  </a:lnTo>
                  <a:lnTo>
                    <a:pt x="236" y="304"/>
                  </a:lnTo>
                  <a:lnTo>
                    <a:pt x="247" y="308"/>
                  </a:lnTo>
                  <a:lnTo>
                    <a:pt x="263" y="312"/>
                  </a:lnTo>
                  <a:lnTo>
                    <a:pt x="274" y="316"/>
                  </a:lnTo>
                  <a:lnTo>
                    <a:pt x="287" y="318"/>
                  </a:lnTo>
                  <a:lnTo>
                    <a:pt x="301" y="320"/>
                  </a:lnTo>
                  <a:lnTo>
                    <a:pt x="314" y="323"/>
                  </a:lnTo>
                  <a:lnTo>
                    <a:pt x="327" y="325"/>
                  </a:lnTo>
                  <a:lnTo>
                    <a:pt x="342" y="329"/>
                  </a:lnTo>
                  <a:lnTo>
                    <a:pt x="356" y="331"/>
                  </a:lnTo>
                  <a:lnTo>
                    <a:pt x="367" y="333"/>
                  </a:lnTo>
                  <a:lnTo>
                    <a:pt x="382" y="335"/>
                  </a:lnTo>
                  <a:lnTo>
                    <a:pt x="396" y="337"/>
                  </a:lnTo>
                  <a:lnTo>
                    <a:pt x="409" y="337"/>
                  </a:lnTo>
                  <a:lnTo>
                    <a:pt x="422" y="337"/>
                  </a:lnTo>
                  <a:lnTo>
                    <a:pt x="436" y="337"/>
                  </a:lnTo>
                  <a:lnTo>
                    <a:pt x="449" y="339"/>
                  </a:lnTo>
                  <a:lnTo>
                    <a:pt x="462" y="339"/>
                  </a:lnTo>
                  <a:lnTo>
                    <a:pt x="475" y="339"/>
                  </a:lnTo>
                  <a:lnTo>
                    <a:pt x="491" y="339"/>
                  </a:lnTo>
                  <a:lnTo>
                    <a:pt x="504" y="339"/>
                  </a:lnTo>
                  <a:lnTo>
                    <a:pt x="517" y="337"/>
                  </a:lnTo>
                  <a:lnTo>
                    <a:pt x="531" y="337"/>
                  </a:lnTo>
                  <a:lnTo>
                    <a:pt x="544" y="335"/>
                  </a:lnTo>
                  <a:lnTo>
                    <a:pt x="557" y="335"/>
                  </a:lnTo>
                  <a:lnTo>
                    <a:pt x="570" y="333"/>
                  </a:lnTo>
                  <a:lnTo>
                    <a:pt x="586" y="331"/>
                  </a:lnTo>
                  <a:lnTo>
                    <a:pt x="597" y="329"/>
                  </a:lnTo>
                  <a:lnTo>
                    <a:pt x="612" y="327"/>
                  </a:lnTo>
                  <a:lnTo>
                    <a:pt x="624" y="325"/>
                  </a:lnTo>
                  <a:lnTo>
                    <a:pt x="639" y="323"/>
                  </a:lnTo>
                  <a:lnTo>
                    <a:pt x="650" y="320"/>
                  </a:lnTo>
                  <a:lnTo>
                    <a:pt x="664" y="318"/>
                  </a:lnTo>
                  <a:lnTo>
                    <a:pt x="677" y="314"/>
                  </a:lnTo>
                  <a:lnTo>
                    <a:pt x="690" y="312"/>
                  </a:lnTo>
                  <a:lnTo>
                    <a:pt x="704" y="308"/>
                  </a:lnTo>
                  <a:lnTo>
                    <a:pt x="717" y="306"/>
                  </a:lnTo>
                  <a:lnTo>
                    <a:pt x="730" y="301"/>
                  </a:lnTo>
                  <a:lnTo>
                    <a:pt x="742" y="297"/>
                  </a:lnTo>
                  <a:lnTo>
                    <a:pt x="753" y="293"/>
                  </a:lnTo>
                  <a:lnTo>
                    <a:pt x="766" y="289"/>
                  </a:lnTo>
                  <a:lnTo>
                    <a:pt x="780" y="285"/>
                  </a:lnTo>
                  <a:lnTo>
                    <a:pt x="791" y="282"/>
                  </a:lnTo>
                  <a:lnTo>
                    <a:pt x="804" y="276"/>
                  </a:lnTo>
                  <a:lnTo>
                    <a:pt x="818" y="272"/>
                  </a:lnTo>
                  <a:lnTo>
                    <a:pt x="819" y="263"/>
                  </a:lnTo>
                  <a:lnTo>
                    <a:pt x="821" y="253"/>
                  </a:lnTo>
                  <a:lnTo>
                    <a:pt x="825" y="242"/>
                  </a:lnTo>
                  <a:lnTo>
                    <a:pt x="827" y="232"/>
                  </a:lnTo>
                  <a:lnTo>
                    <a:pt x="831" y="225"/>
                  </a:lnTo>
                  <a:lnTo>
                    <a:pt x="835" y="215"/>
                  </a:lnTo>
                  <a:lnTo>
                    <a:pt x="837" y="206"/>
                  </a:lnTo>
                  <a:lnTo>
                    <a:pt x="840" y="198"/>
                  </a:lnTo>
                  <a:lnTo>
                    <a:pt x="844" y="188"/>
                  </a:lnTo>
                  <a:lnTo>
                    <a:pt x="846" y="179"/>
                  </a:lnTo>
                  <a:lnTo>
                    <a:pt x="850" y="171"/>
                  </a:lnTo>
                  <a:lnTo>
                    <a:pt x="854" y="164"/>
                  </a:lnTo>
                  <a:lnTo>
                    <a:pt x="856" y="156"/>
                  </a:lnTo>
                  <a:lnTo>
                    <a:pt x="859" y="150"/>
                  </a:lnTo>
                  <a:lnTo>
                    <a:pt x="863" y="143"/>
                  </a:lnTo>
                  <a:lnTo>
                    <a:pt x="867" y="137"/>
                  </a:lnTo>
                  <a:lnTo>
                    <a:pt x="857" y="128"/>
                  </a:lnTo>
                  <a:lnTo>
                    <a:pt x="848" y="118"/>
                  </a:lnTo>
                  <a:lnTo>
                    <a:pt x="838" y="110"/>
                  </a:lnTo>
                  <a:lnTo>
                    <a:pt x="829" y="105"/>
                  </a:lnTo>
                  <a:lnTo>
                    <a:pt x="819" y="97"/>
                  </a:lnTo>
                  <a:lnTo>
                    <a:pt x="810" y="91"/>
                  </a:lnTo>
                  <a:lnTo>
                    <a:pt x="799" y="86"/>
                  </a:lnTo>
                  <a:lnTo>
                    <a:pt x="789" y="82"/>
                  </a:lnTo>
                  <a:lnTo>
                    <a:pt x="780" y="76"/>
                  </a:lnTo>
                  <a:lnTo>
                    <a:pt x="768" y="72"/>
                  </a:lnTo>
                  <a:lnTo>
                    <a:pt x="759" y="69"/>
                  </a:lnTo>
                  <a:lnTo>
                    <a:pt x="747" y="65"/>
                  </a:lnTo>
                  <a:lnTo>
                    <a:pt x="738" y="61"/>
                  </a:lnTo>
                  <a:lnTo>
                    <a:pt x="726" y="59"/>
                  </a:lnTo>
                  <a:lnTo>
                    <a:pt x="715" y="57"/>
                  </a:lnTo>
                  <a:lnTo>
                    <a:pt x="705" y="55"/>
                  </a:lnTo>
                  <a:lnTo>
                    <a:pt x="692" y="52"/>
                  </a:lnTo>
                  <a:lnTo>
                    <a:pt x="681" y="50"/>
                  </a:lnTo>
                  <a:lnTo>
                    <a:pt x="669" y="48"/>
                  </a:lnTo>
                  <a:lnTo>
                    <a:pt x="660" y="48"/>
                  </a:lnTo>
                  <a:lnTo>
                    <a:pt x="647" y="46"/>
                  </a:lnTo>
                  <a:lnTo>
                    <a:pt x="635" y="46"/>
                  </a:lnTo>
                  <a:lnTo>
                    <a:pt x="624" y="46"/>
                  </a:lnTo>
                  <a:lnTo>
                    <a:pt x="612" y="46"/>
                  </a:lnTo>
                  <a:lnTo>
                    <a:pt x="599" y="46"/>
                  </a:lnTo>
                  <a:lnTo>
                    <a:pt x="588" y="46"/>
                  </a:lnTo>
                  <a:lnTo>
                    <a:pt x="576" y="46"/>
                  </a:lnTo>
                  <a:lnTo>
                    <a:pt x="565" y="46"/>
                  </a:lnTo>
                  <a:lnTo>
                    <a:pt x="551" y="46"/>
                  </a:lnTo>
                  <a:lnTo>
                    <a:pt x="540" y="48"/>
                  </a:lnTo>
                  <a:lnTo>
                    <a:pt x="527" y="48"/>
                  </a:lnTo>
                  <a:lnTo>
                    <a:pt x="517" y="50"/>
                  </a:lnTo>
                  <a:lnTo>
                    <a:pt x="504" y="50"/>
                  </a:lnTo>
                  <a:lnTo>
                    <a:pt x="491" y="50"/>
                  </a:lnTo>
                  <a:lnTo>
                    <a:pt x="479" y="50"/>
                  </a:lnTo>
                  <a:lnTo>
                    <a:pt x="466" y="52"/>
                  </a:lnTo>
                  <a:lnTo>
                    <a:pt x="455" y="52"/>
                  </a:lnTo>
                  <a:lnTo>
                    <a:pt x="441" y="52"/>
                  </a:lnTo>
                  <a:lnTo>
                    <a:pt x="430" y="52"/>
                  </a:lnTo>
                  <a:lnTo>
                    <a:pt x="418" y="53"/>
                  </a:lnTo>
                  <a:lnTo>
                    <a:pt x="407" y="53"/>
                  </a:lnTo>
                  <a:lnTo>
                    <a:pt x="394" y="53"/>
                  </a:lnTo>
                  <a:lnTo>
                    <a:pt x="382" y="53"/>
                  </a:lnTo>
                  <a:lnTo>
                    <a:pt x="371" y="53"/>
                  </a:lnTo>
                  <a:lnTo>
                    <a:pt x="359" y="53"/>
                  </a:lnTo>
                  <a:lnTo>
                    <a:pt x="346" y="53"/>
                  </a:lnTo>
                  <a:lnTo>
                    <a:pt x="335" y="53"/>
                  </a:lnTo>
                  <a:lnTo>
                    <a:pt x="323" y="53"/>
                  </a:lnTo>
                  <a:lnTo>
                    <a:pt x="312" y="52"/>
                  </a:lnTo>
                  <a:lnTo>
                    <a:pt x="301" y="50"/>
                  </a:lnTo>
                  <a:lnTo>
                    <a:pt x="289" y="48"/>
                  </a:lnTo>
                  <a:lnTo>
                    <a:pt x="278" y="46"/>
                  </a:lnTo>
                  <a:lnTo>
                    <a:pt x="266" y="44"/>
                  </a:lnTo>
                  <a:lnTo>
                    <a:pt x="255" y="42"/>
                  </a:lnTo>
                  <a:lnTo>
                    <a:pt x="245" y="40"/>
                  </a:lnTo>
                  <a:lnTo>
                    <a:pt x="234" y="38"/>
                  </a:lnTo>
                  <a:lnTo>
                    <a:pt x="223" y="34"/>
                  </a:lnTo>
                  <a:lnTo>
                    <a:pt x="213" y="31"/>
                  </a:lnTo>
                  <a:lnTo>
                    <a:pt x="204" y="25"/>
                  </a:lnTo>
                  <a:lnTo>
                    <a:pt x="192" y="21"/>
                  </a:lnTo>
                  <a:lnTo>
                    <a:pt x="183" y="17"/>
                  </a:lnTo>
                  <a:lnTo>
                    <a:pt x="173" y="12"/>
                  </a:lnTo>
                  <a:lnTo>
                    <a:pt x="162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1" name="Freeform 14"/>
            <p:cNvSpPr>
              <a:spLocks/>
            </p:cNvSpPr>
            <p:nvPr/>
          </p:nvSpPr>
          <p:spPr bwMode="auto">
            <a:xfrm>
              <a:off x="2692" y="2383"/>
              <a:ext cx="376" cy="264"/>
            </a:xfrm>
            <a:custGeom>
              <a:avLst/>
              <a:gdLst>
                <a:gd name="T0" fmla="*/ 1 w 752"/>
                <a:gd name="T1" fmla="*/ 1 h 528"/>
                <a:gd name="T2" fmla="*/ 1 w 752"/>
                <a:gd name="T3" fmla="*/ 1 h 528"/>
                <a:gd name="T4" fmla="*/ 1 w 752"/>
                <a:gd name="T5" fmla="*/ 1 h 528"/>
                <a:gd name="T6" fmla="*/ 1 w 752"/>
                <a:gd name="T7" fmla="*/ 1 h 528"/>
                <a:gd name="T8" fmla="*/ 1 w 752"/>
                <a:gd name="T9" fmla="*/ 1 h 528"/>
                <a:gd name="T10" fmla="*/ 1 w 752"/>
                <a:gd name="T11" fmla="*/ 1 h 528"/>
                <a:gd name="T12" fmla="*/ 1 w 752"/>
                <a:gd name="T13" fmla="*/ 1 h 528"/>
                <a:gd name="T14" fmla="*/ 1 w 752"/>
                <a:gd name="T15" fmla="*/ 1 h 528"/>
                <a:gd name="T16" fmla="*/ 1 w 752"/>
                <a:gd name="T17" fmla="*/ 1 h 528"/>
                <a:gd name="T18" fmla="*/ 1 w 752"/>
                <a:gd name="T19" fmla="*/ 1 h 528"/>
                <a:gd name="T20" fmla="*/ 1 w 752"/>
                <a:gd name="T21" fmla="*/ 1 h 528"/>
                <a:gd name="T22" fmla="*/ 1 w 752"/>
                <a:gd name="T23" fmla="*/ 1 h 528"/>
                <a:gd name="T24" fmla="*/ 1 w 752"/>
                <a:gd name="T25" fmla="*/ 1 h 528"/>
                <a:gd name="T26" fmla="*/ 1 w 752"/>
                <a:gd name="T27" fmla="*/ 1 h 528"/>
                <a:gd name="T28" fmla="*/ 1 w 752"/>
                <a:gd name="T29" fmla="*/ 1 h 528"/>
                <a:gd name="T30" fmla="*/ 1 w 752"/>
                <a:gd name="T31" fmla="*/ 1 h 528"/>
                <a:gd name="T32" fmla="*/ 1 w 752"/>
                <a:gd name="T33" fmla="*/ 1 h 528"/>
                <a:gd name="T34" fmla="*/ 1 w 752"/>
                <a:gd name="T35" fmla="*/ 1 h 528"/>
                <a:gd name="T36" fmla="*/ 1 w 752"/>
                <a:gd name="T37" fmla="*/ 1 h 528"/>
                <a:gd name="T38" fmla="*/ 1 w 752"/>
                <a:gd name="T39" fmla="*/ 1 h 528"/>
                <a:gd name="T40" fmla="*/ 1 w 752"/>
                <a:gd name="T41" fmla="*/ 1 h 528"/>
                <a:gd name="T42" fmla="*/ 1 w 752"/>
                <a:gd name="T43" fmla="*/ 1 h 528"/>
                <a:gd name="T44" fmla="*/ 1 w 752"/>
                <a:gd name="T45" fmla="*/ 1 h 528"/>
                <a:gd name="T46" fmla="*/ 1 w 752"/>
                <a:gd name="T47" fmla="*/ 1 h 528"/>
                <a:gd name="T48" fmla="*/ 1 w 752"/>
                <a:gd name="T49" fmla="*/ 1 h 528"/>
                <a:gd name="T50" fmla="*/ 1 w 752"/>
                <a:gd name="T51" fmla="*/ 1 h 528"/>
                <a:gd name="T52" fmla="*/ 1 w 752"/>
                <a:gd name="T53" fmla="*/ 1 h 528"/>
                <a:gd name="T54" fmla="*/ 1 w 752"/>
                <a:gd name="T55" fmla="*/ 1 h 528"/>
                <a:gd name="T56" fmla="*/ 0 w 752"/>
                <a:gd name="T57" fmla="*/ 1 h 528"/>
                <a:gd name="T58" fmla="*/ 1 w 752"/>
                <a:gd name="T59" fmla="*/ 1 h 528"/>
                <a:gd name="T60" fmla="*/ 1 w 752"/>
                <a:gd name="T61" fmla="*/ 1 h 528"/>
                <a:gd name="T62" fmla="*/ 1 w 752"/>
                <a:gd name="T63" fmla="*/ 1 h 528"/>
                <a:gd name="T64" fmla="*/ 1 w 752"/>
                <a:gd name="T65" fmla="*/ 1 h 528"/>
                <a:gd name="T66" fmla="*/ 1 w 752"/>
                <a:gd name="T67" fmla="*/ 1 h 528"/>
                <a:gd name="T68" fmla="*/ 1 w 752"/>
                <a:gd name="T69" fmla="*/ 1 h 528"/>
                <a:gd name="T70" fmla="*/ 1 w 752"/>
                <a:gd name="T71" fmla="*/ 1 h 528"/>
                <a:gd name="T72" fmla="*/ 1 w 752"/>
                <a:gd name="T73" fmla="*/ 1 h 528"/>
                <a:gd name="T74" fmla="*/ 1 w 752"/>
                <a:gd name="T75" fmla="*/ 1 h 528"/>
                <a:gd name="T76" fmla="*/ 1 w 752"/>
                <a:gd name="T77" fmla="*/ 1 h 528"/>
                <a:gd name="T78" fmla="*/ 1 w 752"/>
                <a:gd name="T79" fmla="*/ 1 h 528"/>
                <a:gd name="T80" fmla="*/ 1 w 752"/>
                <a:gd name="T81" fmla="*/ 1 h 528"/>
                <a:gd name="T82" fmla="*/ 1 w 752"/>
                <a:gd name="T83" fmla="*/ 1 h 528"/>
                <a:gd name="T84" fmla="*/ 1 w 752"/>
                <a:gd name="T85" fmla="*/ 1 h 528"/>
                <a:gd name="T86" fmla="*/ 1 w 752"/>
                <a:gd name="T87" fmla="*/ 1 h 528"/>
                <a:gd name="T88" fmla="*/ 1 w 752"/>
                <a:gd name="T89" fmla="*/ 1 h 528"/>
                <a:gd name="T90" fmla="*/ 1 w 752"/>
                <a:gd name="T91" fmla="*/ 1 h 528"/>
                <a:gd name="T92" fmla="*/ 1 w 752"/>
                <a:gd name="T93" fmla="*/ 1 h 528"/>
                <a:gd name="T94" fmla="*/ 1 w 752"/>
                <a:gd name="T95" fmla="*/ 1 h 528"/>
                <a:gd name="T96" fmla="*/ 1 w 752"/>
                <a:gd name="T97" fmla="*/ 1 h 528"/>
                <a:gd name="T98" fmla="*/ 1 w 752"/>
                <a:gd name="T99" fmla="*/ 0 h 5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2"/>
                <a:gd name="T151" fmla="*/ 0 h 528"/>
                <a:gd name="T152" fmla="*/ 752 w 752"/>
                <a:gd name="T153" fmla="*/ 528 h 5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2" h="528">
                  <a:moveTo>
                    <a:pt x="674" y="0"/>
                  </a:moveTo>
                  <a:lnTo>
                    <a:pt x="667" y="0"/>
                  </a:lnTo>
                  <a:lnTo>
                    <a:pt x="661" y="0"/>
                  </a:lnTo>
                  <a:lnTo>
                    <a:pt x="655" y="2"/>
                  </a:lnTo>
                  <a:lnTo>
                    <a:pt x="650" y="4"/>
                  </a:lnTo>
                  <a:lnTo>
                    <a:pt x="644" y="5"/>
                  </a:lnTo>
                  <a:lnTo>
                    <a:pt x="640" y="7"/>
                  </a:lnTo>
                  <a:lnTo>
                    <a:pt x="635" y="9"/>
                  </a:lnTo>
                  <a:lnTo>
                    <a:pt x="631" y="13"/>
                  </a:lnTo>
                  <a:lnTo>
                    <a:pt x="623" y="17"/>
                  </a:lnTo>
                  <a:lnTo>
                    <a:pt x="616" y="24"/>
                  </a:lnTo>
                  <a:lnTo>
                    <a:pt x="608" y="32"/>
                  </a:lnTo>
                  <a:lnTo>
                    <a:pt x="602" y="40"/>
                  </a:lnTo>
                  <a:lnTo>
                    <a:pt x="596" y="47"/>
                  </a:lnTo>
                  <a:lnTo>
                    <a:pt x="593" y="57"/>
                  </a:lnTo>
                  <a:lnTo>
                    <a:pt x="589" y="61"/>
                  </a:lnTo>
                  <a:lnTo>
                    <a:pt x="587" y="64"/>
                  </a:lnTo>
                  <a:lnTo>
                    <a:pt x="585" y="70"/>
                  </a:lnTo>
                  <a:lnTo>
                    <a:pt x="585" y="76"/>
                  </a:lnTo>
                  <a:lnTo>
                    <a:pt x="583" y="82"/>
                  </a:lnTo>
                  <a:lnTo>
                    <a:pt x="581" y="85"/>
                  </a:lnTo>
                  <a:lnTo>
                    <a:pt x="579" y="91"/>
                  </a:lnTo>
                  <a:lnTo>
                    <a:pt x="579" y="97"/>
                  </a:lnTo>
                  <a:lnTo>
                    <a:pt x="577" y="102"/>
                  </a:lnTo>
                  <a:lnTo>
                    <a:pt x="577" y="108"/>
                  </a:lnTo>
                  <a:lnTo>
                    <a:pt x="576" y="114"/>
                  </a:lnTo>
                  <a:lnTo>
                    <a:pt x="576" y="121"/>
                  </a:lnTo>
                  <a:lnTo>
                    <a:pt x="574" y="127"/>
                  </a:lnTo>
                  <a:lnTo>
                    <a:pt x="574" y="131"/>
                  </a:lnTo>
                  <a:lnTo>
                    <a:pt x="572" y="137"/>
                  </a:lnTo>
                  <a:lnTo>
                    <a:pt x="572" y="142"/>
                  </a:lnTo>
                  <a:lnTo>
                    <a:pt x="572" y="148"/>
                  </a:lnTo>
                  <a:lnTo>
                    <a:pt x="572" y="156"/>
                  </a:lnTo>
                  <a:lnTo>
                    <a:pt x="570" y="161"/>
                  </a:lnTo>
                  <a:lnTo>
                    <a:pt x="570" y="167"/>
                  </a:lnTo>
                  <a:lnTo>
                    <a:pt x="570" y="173"/>
                  </a:lnTo>
                  <a:lnTo>
                    <a:pt x="570" y="180"/>
                  </a:lnTo>
                  <a:lnTo>
                    <a:pt x="570" y="186"/>
                  </a:lnTo>
                  <a:lnTo>
                    <a:pt x="570" y="192"/>
                  </a:lnTo>
                  <a:lnTo>
                    <a:pt x="568" y="197"/>
                  </a:lnTo>
                  <a:lnTo>
                    <a:pt x="568" y="205"/>
                  </a:lnTo>
                  <a:lnTo>
                    <a:pt x="568" y="211"/>
                  </a:lnTo>
                  <a:lnTo>
                    <a:pt x="568" y="218"/>
                  </a:lnTo>
                  <a:lnTo>
                    <a:pt x="568" y="224"/>
                  </a:lnTo>
                  <a:lnTo>
                    <a:pt x="566" y="228"/>
                  </a:lnTo>
                  <a:lnTo>
                    <a:pt x="566" y="234"/>
                  </a:lnTo>
                  <a:lnTo>
                    <a:pt x="566" y="239"/>
                  </a:lnTo>
                  <a:lnTo>
                    <a:pt x="564" y="245"/>
                  </a:lnTo>
                  <a:lnTo>
                    <a:pt x="564" y="251"/>
                  </a:lnTo>
                  <a:lnTo>
                    <a:pt x="564" y="256"/>
                  </a:lnTo>
                  <a:lnTo>
                    <a:pt x="564" y="264"/>
                  </a:lnTo>
                  <a:lnTo>
                    <a:pt x="562" y="268"/>
                  </a:lnTo>
                  <a:lnTo>
                    <a:pt x="560" y="274"/>
                  </a:lnTo>
                  <a:lnTo>
                    <a:pt x="560" y="279"/>
                  </a:lnTo>
                  <a:lnTo>
                    <a:pt x="558" y="285"/>
                  </a:lnTo>
                  <a:lnTo>
                    <a:pt x="558" y="291"/>
                  </a:lnTo>
                  <a:lnTo>
                    <a:pt x="558" y="296"/>
                  </a:lnTo>
                  <a:lnTo>
                    <a:pt x="557" y="300"/>
                  </a:lnTo>
                  <a:lnTo>
                    <a:pt x="557" y="306"/>
                  </a:lnTo>
                  <a:lnTo>
                    <a:pt x="547" y="306"/>
                  </a:lnTo>
                  <a:lnTo>
                    <a:pt x="538" y="306"/>
                  </a:lnTo>
                  <a:lnTo>
                    <a:pt x="528" y="306"/>
                  </a:lnTo>
                  <a:lnTo>
                    <a:pt x="520" y="306"/>
                  </a:lnTo>
                  <a:lnTo>
                    <a:pt x="509" y="304"/>
                  </a:lnTo>
                  <a:lnTo>
                    <a:pt x="500" y="304"/>
                  </a:lnTo>
                  <a:lnTo>
                    <a:pt x="488" y="304"/>
                  </a:lnTo>
                  <a:lnTo>
                    <a:pt x="479" y="304"/>
                  </a:lnTo>
                  <a:lnTo>
                    <a:pt x="467" y="304"/>
                  </a:lnTo>
                  <a:lnTo>
                    <a:pt x="456" y="304"/>
                  </a:lnTo>
                  <a:lnTo>
                    <a:pt x="444" y="302"/>
                  </a:lnTo>
                  <a:lnTo>
                    <a:pt x="433" y="302"/>
                  </a:lnTo>
                  <a:lnTo>
                    <a:pt x="422" y="302"/>
                  </a:lnTo>
                  <a:lnTo>
                    <a:pt x="408" y="302"/>
                  </a:lnTo>
                  <a:lnTo>
                    <a:pt x="397" y="302"/>
                  </a:lnTo>
                  <a:lnTo>
                    <a:pt x="386" y="302"/>
                  </a:lnTo>
                  <a:lnTo>
                    <a:pt x="372" y="302"/>
                  </a:lnTo>
                  <a:lnTo>
                    <a:pt x="361" y="302"/>
                  </a:lnTo>
                  <a:lnTo>
                    <a:pt x="347" y="302"/>
                  </a:lnTo>
                  <a:lnTo>
                    <a:pt x="334" y="302"/>
                  </a:lnTo>
                  <a:lnTo>
                    <a:pt x="323" y="302"/>
                  </a:lnTo>
                  <a:lnTo>
                    <a:pt x="309" y="302"/>
                  </a:lnTo>
                  <a:lnTo>
                    <a:pt x="296" y="304"/>
                  </a:lnTo>
                  <a:lnTo>
                    <a:pt x="285" y="304"/>
                  </a:lnTo>
                  <a:lnTo>
                    <a:pt x="271" y="304"/>
                  </a:lnTo>
                  <a:lnTo>
                    <a:pt x="260" y="304"/>
                  </a:lnTo>
                  <a:lnTo>
                    <a:pt x="247" y="306"/>
                  </a:lnTo>
                  <a:lnTo>
                    <a:pt x="235" y="308"/>
                  </a:lnTo>
                  <a:lnTo>
                    <a:pt x="222" y="308"/>
                  </a:lnTo>
                  <a:lnTo>
                    <a:pt x="211" y="310"/>
                  </a:lnTo>
                  <a:lnTo>
                    <a:pt x="199" y="312"/>
                  </a:lnTo>
                  <a:lnTo>
                    <a:pt x="188" y="313"/>
                  </a:lnTo>
                  <a:lnTo>
                    <a:pt x="175" y="315"/>
                  </a:lnTo>
                  <a:lnTo>
                    <a:pt x="163" y="317"/>
                  </a:lnTo>
                  <a:lnTo>
                    <a:pt x="152" y="319"/>
                  </a:lnTo>
                  <a:lnTo>
                    <a:pt x="142" y="323"/>
                  </a:lnTo>
                  <a:lnTo>
                    <a:pt x="131" y="325"/>
                  </a:lnTo>
                  <a:lnTo>
                    <a:pt x="119" y="329"/>
                  </a:lnTo>
                  <a:lnTo>
                    <a:pt x="110" y="332"/>
                  </a:lnTo>
                  <a:lnTo>
                    <a:pt x="100" y="336"/>
                  </a:lnTo>
                  <a:lnTo>
                    <a:pt x="91" y="340"/>
                  </a:lnTo>
                  <a:lnTo>
                    <a:pt x="81" y="344"/>
                  </a:lnTo>
                  <a:lnTo>
                    <a:pt x="72" y="348"/>
                  </a:lnTo>
                  <a:lnTo>
                    <a:pt x="64" y="353"/>
                  </a:lnTo>
                  <a:lnTo>
                    <a:pt x="55" y="359"/>
                  </a:lnTo>
                  <a:lnTo>
                    <a:pt x="49" y="365"/>
                  </a:lnTo>
                  <a:lnTo>
                    <a:pt x="41" y="370"/>
                  </a:lnTo>
                  <a:lnTo>
                    <a:pt x="36" y="378"/>
                  </a:lnTo>
                  <a:lnTo>
                    <a:pt x="28" y="384"/>
                  </a:lnTo>
                  <a:lnTo>
                    <a:pt x="24" y="389"/>
                  </a:lnTo>
                  <a:lnTo>
                    <a:pt x="19" y="395"/>
                  </a:lnTo>
                  <a:lnTo>
                    <a:pt x="15" y="405"/>
                  </a:lnTo>
                  <a:lnTo>
                    <a:pt x="9" y="412"/>
                  </a:lnTo>
                  <a:lnTo>
                    <a:pt x="7" y="420"/>
                  </a:lnTo>
                  <a:lnTo>
                    <a:pt x="3" y="429"/>
                  </a:lnTo>
                  <a:lnTo>
                    <a:pt x="2" y="439"/>
                  </a:lnTo>
                  <a:lnTo>
                    <a:pt x="0" y="448"/>
                  </a:lnTo>
                  <a:lnTo>
                    <a:pt x="0" y="458"/>
                  </a:lnTo>
                  <a:lnTo>
                    <a:pt x="0" y="467"/>
                  </a:lnTo>
                  <a:lnTo>
                    <a:pt x="2" y="479"/>
                  </a:lnTo>
                  <a:lnTo>
                    <a:pt x="2" y="490"/>
                  </a:lnTo>
                  <a:lnTo>
                    <a:pt x="3" y="502"/>
                  </a:lnTo>
                  <a:lnTo>
                    <a:pt x="7" y="513"/>
                  </a:lnTo>
                  <a:lnTo>
                    <a:pt x="11" y="528"/>
                  </a:lnTo>
                  <a:lnTo>
                    <a:pt x="24" y="524"/>
                  </a:lnTo>
                  <a:lnTo>
                    <a:pt x="38" y="523"/>
                  </a:lnTo>
                  <a:lnTo>
                    <a:pt x="53" y="521"/>
                  </a:lnTo>
                  <a:lnTo>
                    <a:pt x="68" y="519"/>
                  </a:lnTo>
                  <a:lnTo>
                    <a:pt x="81" y="517"/>
                  </a:lnTo>
                  <a:lnTo>
                    <a:pt x="98" y="515"/>
                  </a:lnTo>
                  <a:lnTo>
                    <a:pt x="112" y="513"/>
                  </a:lnTo>
                  <a:lnTo>
                    <a:pt x="129" y="513"/>
                  </a:lnTo>
                  <a:lnTo>
                    <a:pt x="144" y="511"/>
                  </a:lnTo>
                  <a:lnTo>
                    <a:pt x="159" y="509"/>
                  </a:lnTo>
                  <a:lnTo>
                    <a:pt x="176" y="509"/>
                  </a:lnTo>
                  <a:lnTo>
                    <a:pt x="194" y="507"/>
                  </a:lnTo>
                  <a:lnTo>
                    <a:pt x="211" y="505"/>
                  </a:lnTo>
                  <a:lnTo>
                    <a:pt x="228" y="505"/>
                  </a:lnTo>
                  <a:lnTo>
                    <a:pt x="245" y="504"/>
                  </a:lnTo>
                  <a:lnTo>
                    <a:pt x="260" y="504"/>
                  </a:lnTo>
                  <a:lnTo>
                    <a:pt x="277" y="502"/>
                  </a:lnTo>
                  <a:lnTo>
                    <a:pt x="294" y="500"/>
                  </a:lnTo>
                  <a:lnTo>
                    <a:pt x="311" y="498"/>
                  </a:lnTo>
                  <a:lnTo>
                    <a:pt x="327" y="496"/>
                  </a:lnTo>
                  <a:lnTo>
                    <a:pt x="344" y="494"/>
                  </a:lnTo>
                  <a:lnTo>
                    <a:pt x="361" y="492"/>
                  </a:lnTo>
                  <a:lnTo>
                    <a:pt x="378" y="490"/>
                  </a:lnTo>
                  <a:lnTo>
                    <a:pt x="395" y="490"/>
                  </a:lnTo>
                  <a:lnTo>
                    <a:pt x="410" y="486"/>
                  </a:lnTo>
                  <a:lnTo>
                    <a:pt x="427" y="485"/>
                  </a:lnTo>
                  <a:lnTo>
                    <a:pt x="443" y="481"/>
                  </a:lnTo>
                  <a:lnTo>
                    <a:pt x="460" y="479"/>
                  </a:lnTo>
                  <a:lnTo>
                    <a:pt x="475" y="475"/>
                  </a:lnTo>
                  <a:lnTo>
                    <a:pt x="490" y="473"/>
                  </a:lnTo>
                  <a:lnTo>
                    <a:pt x="507" y="469"/>
                  </a:lnTo>
                  <a:lnTo>
                    <a:pt x="522" y="466"/>
                  </a:lnTo>
                  <a:lnTo>
                    <a:pt x="538" y="462"/>
                  </a:lnTo>
                  <a:lnTo>
                    <a:pt x="551" y="456"/>
                  </a:lnTo>
                  <a:lnTo>
                    <a:pt x="564" y="450"/>
                  </a:lnTo>
                  <a:lnTo>
                    <a:pt x="579" y="447"/>
                  </a:lnTo>
                  <a:lnTo>
                    <a:pt x="593" y="439"/>
                  </a:lnTo>
                  <a:lnTo>
                    <a:pt x="606" y="433"/>
                  </a:lnTo>
                  <a:lnTo>
                    <a:pt x="617" y="428"/>
                  </a:lnTo>
                  <a:lnTo>
                    <a:pt x="631" y="420"/>
                  </a:lnTo>
                  <a:lnTo>
                    <a:pt x="642" y="412"/>
                  </a:lnTo>
                  <a:lnTo>
                    <a:pt x="654" y="405"/>
                  </a:lnTo>
                  <a:lnTo>
                    <a:pt x="663" y="395"/>
                  </a:lnTo>
                  <a:lnTo>
                    <a:pt x="674" y="388"/>
                  </a:lnTo>
                  <a:lnTo>
                    <a:pt x="684" y="378"/>
                  </a:lnTo>
                  <a:lnTo>
                    <a:pt x="693" y="369"/>
                  </a:lnTo>
                  <a:lnTo>
                    <a:pt x="703" y="357"/>
                  </a:lnTo>
                  <a:lnTo>
                    <a:pt x="711" y="348"/>
                  </a:lnTo>
                  <a:lnTo>
                    <a:pt x="716" y="336"/>
                  </a:lnTo>
                  <a:lnTo>
                    <a:pt x="724" y="323"/>
                  </a:lnTo>
                  <a:lnTo>
                    <a:pt x="730" y="310"/>
                  </a:lnTo>
                  <a:lnTo>
                    <a:pt x="735" y="298"/>
                  </a:lnTo>
                  <a:lnTo>
                    <a:pt x="739" y="283"/>
                  </a:lnTo>
                  <a:lnTo>
                    <a:pt x="745" y="270"/>
                  </a:lnTo>
                  <a:lnTo>
                    <a:pt x="747" y="253"/>
                  </a:lnTo>
                  <a:lnTo>
                    <a:pt x="750" y="237"/>
                  </a:lnTo>
                  <a:lnTo>
                    <a:pt x="752" y="220"/>
                  </a:lnTo>
                  <a:lnTo>
                    <a:pt x="752" y="205"/>
                  </a:lnTo>
                  <a:lnTo>
                    <a:pt x="752" y="186"/>
                  </a:lnTo>
                  <a:lnTo>
                    <a:pt x="752" y="167"/>
                  </a:lnTo>
                  <a:lnTo>
                    <a:pt x="750" y="148"/>
                  </a:lnTo>
                  <a:lnTo>
                    <a:pt x="749" y="129"/>
                  </a:lnTo>
                  <a:lnTo>
                    <a:pt x="745" y="106"/>
                  </a:lnTo>
                  <a:lnTo>
                    <a:pt x="741" y="85"/>
                  </a:lnTo>
                  <a:lnTo>
                    <a:pt x="737" y="80"/>
                  </a:lnTo>
                  <a:lnTo>
                    <a:pt x="733" y="74"/>
                  </a:lnTo>
                  <a:lnTo>
                    <a:pt x="730" y="68"/>
                  </a:lnTo>
                  <a:lnTo>
                    <a:pt x="726" y="63"/>
                  </a:lnTo>
                  <a:lnTo>
                    <a:pt x="716" y="51"/>
                  </a:lnTo>
                  <a:lnTo>
                    <a:pt x="709" y="44"/>
                  </a:lnTo>
                  <a:lnTo>
                    <a:pt x="697" y="32"/>
                  </a:lnTo>
                  <a:lnTo>
                    <a:pt x="690" y="23"/>
                  </a:lnTo>
                  <a:lnTo>
                    <a:pt x="684" y="17"/>
                  </a:lnTo>
                  <a:lnTo>
                    <a:pt x="680" y="11"/>
                  </a:lnTo>
                  <a:lnTo>
                    <a:pt x="676" y="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A6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2" name="Freeform 15"/>
            <p:cNvSpPr>
              <a:spLocks/>
            </p:cNvSpPr>
            <p:nvPr/>
          </p:nvSpPr>
          <p:spPr bwMode="auto">
            <a:xfrm>
              <a:off x="2284" y="2094"/>
              <a:ext cx="176" cy="399"/>
            </a:xfrm>
            <a:custGeom>
              <a:avLst/>
              <a:gdLst>
                <a:gd name="T0" fmla="*/ 1 w 352"/>
                <a:gd name="T1" fmla="*/ 1 h 798"/>
                <a:gd name="T2" fmla="*/ 1 w 352"/>
                <a:gd name="T3" fmla="*/ 1 h 798"/>
                <a:gd name="T4" fmla="*/ 1 w 352"/>
                <a:gd name="T5" fmla="*/ 1 h 798"/>
                <a:gd name="T6" fmla="*/ 1 w 352"/>
                <a:gd name="T7" fmla="*/ 1 h 798"/>
                <a:gd name="T8" fmla="*/ 1 w 352"/>
                <a:gd name="T9" fmla="*/ 1 h 798"/>
                <a:gd name="T10" fmla="*/ 1 w 352"/>
                <a:gd name="T11" fmla="*/ 1 h 798"/>
                <a:gd name="T12" fmla="*/ 0 w 352"/>
                <a:gd name="T13" fmla="*/ 1 h 798"/>
                <a:gd name="T14" fmla="*/ 0 w 352"/>
                <a:gd name="T15" fmla="*/ 1 h 798"/>
                <a:gd name="T16" fmla="*/ 0 w 352"/>
                <a:gd name="T17" fmla="*/ 1 h 798"/>
                <a:gd name="T18" fmla="*/ 1 w 352"/>
                <a:gd name="T19" fmla="*/ 1 h 798"/>
                <a:gd name="T20" fmla="*/ 1 w 352"/>
                <a:gd name="T21" fmla="*/ 1 h 798"/>
                <a:gd name="T22" fmla="*/ 1 w 352"/>
                <a:gd name="T23" fmla="*/ 1 h 798"/>
                <a:gd name="T24" fmla="*/ 1 w 352"/>
                <a:gd name="T25" fmla="*/ 1 h 798"/>
                <a:gd name="T26" fmla="*/ 1 w 352"/>
                <a:gd name="T27" fmla="*/ 1 h 798"/>
                <a:gd name="T28" fmla="*/ 1 w 352"/>
                <a:gd name="T29" fmla="*/ 1 h 798"/>
                <a:gd name="T30" fmla="*/ 1 w 352"/>
                <a:gd name="T31" fmla="*/ 1 h 798"/>
                <a:gd name="T32" fmla="*/ 1 w 352"/>
                <a:gd name="T33" fmla="*/ 1 h 798"/>
                <a:gd name="T34" fmla="*/ 1 w 352"/>
                <a:gd name="T35" fmla="*/ 1 h 798"/>
                <a:gd name="T36" fmla="*/ 1 w 352"/>
                <a:gd name="T37" fmla="*/ 1 h 798"/>
                <a:gd name="T38" fmla="*/ 1 w 352"/>
                <a:gd name="T39" fmla="*/ 1 h 798"/>
                <a:gd name="T40" fmla="*/ 1 w 352"/>
                <a:gd name="T41" fmla="*/ 1 h 798"/>
                <a:gd name="T42" fmla="*/ 1 w 352"/>
                <a:gd name="T43" fmla="*/ 1 h 798"/>
                <a:gd name="T44" fmla="*/ 1 w 352"/>
                <a:gd name="T45" fmla="*/ 1 h 798"/>
                <a:gd name="T46" fmla="*/ 1 w 352"/>
                <a:gd name="T47" fmla="*/ 1 h 798"/>
                <a:gd name="T48" fmla="*/ 1 w 352"/>
                <a:gd name="T49" fmla="*/ 1 h 798"/>
                <a:gd name="T50" fmla="*/ 1 w 352"/>
                <a:gd name="T51" fmla="*/ 1 h 798"/>
                <a:gd name="T52" fmla="*/ 1 w 352"/>
                <a:gd name="T53" fmla="*/ 1 h 798"/>
                <a:gd name="T54" fmla="*/ 1 w 352"/>
                <a:gd name="T55" fmla="*/ 1 h 798"/>
                <a:gd name="T56" fmla="*/ 1 w 352"/>
                <a:gd name="T57" fmla="*/ 1 h 798"/>
                <a:gd name="T58" fmla="*/ 1 w 352"/>
                <a:gd name="T59" fmla="*/ 1 h 798"/>
                <a:gd name="T60" fmla="*/ 1 w 352"/>
                <a:gd name="T61" fmla="*/ 1 h 798"/>
                <a:gd name="T62" fmla="*/ 1 w 352"/>
                <a:gd name="T63" fmla="*/ 1 h 798"/>
                <a:gd name="T64" fmla="*/ 1 w 352"/>
                <a:gd name="T65" fmla="*/ 1 h 798"/>
                <a:gd name="T66" fmla="*/ 1 w 352"/>
                <a:gd name="T67" fmla="*/ 1 h 798"/>
                <a:gd name="T68" fmla="*/ 1 w 352"/>
                <a:gd name="T69" fmla="*/ 1 h 798"/>
                <a:gd name="T70" fmla="*/ 1 w 352"/>
                <a:gd name="T71" fmla="*/ 1 h 798"/>
                <a:gd name="T72" fmla="*/ 1 w 352"/>
                <a:gd name="T73" fmla="*/ 1 h 798"/>
                <a:gd name="T74" fmla="*/ 1 w 352"/>
                <a:gd name="T75" fmla="*/ 1 h 798"/>
                <a:gd name="T76" fmla="*/ 1 w 352"/>
                <a:gd name="T77" fmla="*/ 1 h 798"/>
                <a:gd name="T78" fmla="*/ 1 w 352"/>
                <a:gd name="T79" fmla="*/ 1 h 798"/>
                <a:gd name="T80" fmla="*/ 1 w 352"/>
                <a:gd name="T81" fmla="*/ 1 h 798"/>
                <a:gd name="T82" fmla="*/ 1 w 352"/>
                <a:gd name="T83" fmla="*/ 1 h 798"/>
                <a:gd name="T84" fmla="*/ 1 w 352"/>
                <a:gd name="T85" fmla="*/ 1 h 798"/>
                <a:gd name="T86" fmla="*/ 1 w 352"/>
                <a:gd name="T87" fmla="*/ 1 h 798"/>
                <a:gd name="T88" fmla="*/ 1 w 352"/>
                <a:gd name="T89" fmla="*/ 1 h 798"/>
                <a:gd name="T90" fmla="*/ 1 w 352"/>
                <a:gd name="T91" fmla="*/ 1 h 798"/>
                <a:gd name="T92" fmla="*/ 1 w 352"/>
                <a:gd name="T93" fmla="*/ 1 h 798"/>
                <a:gd name="T94" fmla="*/ 1 w 352"/>
                <a:gd name="T95" fmla="*/ 1 h 7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798"/>
                <a:gd name="T146" fmla="*/ 352 w 352"/>
                <a:gd name="T147" fmla="*/ 798 h 7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798">
                  <a:moveTo>
                    <a:pt x="97" y="0"/>
                  </a:moveTo>
                  <a:lnTo>
                    <a:pt x="88" y="9"/>
                  </a:lnTo>
                  <a:lnTo>
                    <a:pt x="80" y="17"/>
                  </a:lnTo>
                  <a:lnTo>
                    <a:pt x="72" y="26"/>
                  </a:lnTo>
                  <a:lnTo>
                    <a:pt x="65" y="36"/>
                  </a:lnTo>
                  <a:lnTo>
                    <a:pt x="57" y="46"/>
                  </a:lnTo>
                  <a:lnTo>
                    <a:pt x="52" y="57"/>
                  </a:lnTo>
                  <a:lnTo>
                    <a:pt x="46" y="68"/>
                  </a:lnTo>
                  <a:lnTo>
                    <a:pt x="40" y="80"/>
                  </a:lnTo>
                  <a:lnTo>
                    <a:pt x="34" y="91"/>
                  </a:lnTo>
                  <a:lnTo>
                    <a:pt x="29" y="103"/>
                  </a:lnTo>
                  <a:lnTo>
                    <a:pt x="25" y="114"/>
                  </a:lnTo>
                  <a:lnTo>
                    <a:pt x="21" y="125"/>
                  </a:lnTo>
                  <a:lnTo>
                    <a:pt x="17" y="137"/>
                  </a:lnTo>
                  <a:lnTo>
                    <a:pt x="14" y="150"/>
                  </a:lnTo>
                  <a:lnTo>
                    <a:pt x="10" y="163"/>
                  </a:lnTo>
                  <a:lnTo>
                    <a:pt x="8" y="177"/>
                  </a:lnTo>
                  <a:lnTo>
                    <a:pt x="6" y="190"/>
                  </a:lnTo>
                  <a:lnTo>
                    <a:pt x="4" y="201"/>
                  </a:lnTo>
                  <a:lnTo>
                    <a:pt x="2" y="215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0" y="298"/>
                  </a:lnTo>
                  <a:lnTo>
                    <a:pt x="0" y="314"/>
                  </a:lnTo>
                  <a:lnTo>
                    <a:pt x="2" y="327"/>
                  </a:lnTo>
                  <a:lnTo>
                    <a:pt x="4" y="342"/>
                  </a:lnTo>
                  <a:lnTo>
                    <a:pt x="6" y="355"/>
                  </a:lnTo>
                  <a:lnTo>
                    <a:pt x="8" y="371"/>
                  </a:lnTo>
                  <a:lnTo>
                    <a:pt x="10" y="384"/>
                  </a:lnTo>
                  <a:lnTo>
                    <a:pt x="14" y="399"/>
                  </a:lnTo>
                  <a:lnTo>
                    <a:pt x="17" y="414"/>
                  </a:lnTo>
                  <a:lnTo>
                    <a:pt x="19" y="428"/>
                  </a:lnTo>
                  <a:lnTo>
                    <a:pt x="23" y="443"/>
                  </a:lnTo>
                  <a:lnTo>
                    <a:pt x="27" y="456"/>
                  </a:lnTo>
                  <a:lnTo>
                    <a:pt x="31" y="469"/>
                  </a:lnTo>
                  <a:lnTo>
                    <a:pt x="36" y="485"/>
                  </a:lnTo>
                  <a:lnTo>
                    <a:pt x="42" y="498"/>
                  </a:lnTo>
                  <a:lnTo>
                    <a:pt x="48" y="513"/>
                  </a:lnTo>
                  <a:lnTo>
                    <a:pt x="52" y="526"/>
                  </a:lnTo>
                  <a:lnTo>
                    <a:pt x="57" y="542"/>
                  </a:lnTo>
                  <a:lnTo>
                    <a:pt x="65" y="553"/>
                  </a:lnTo>
                  <a:lnTo>
                    <a:pt x="71" y="568"/>
                  </a:lnTo>
                  <a:lnTo>
                    <a:pt x="76" y="582"/>
                  </a:lnTo>
                  <a:lnTo>
                    <a:pt x="84" y="595"/>
                  </a:lnTo>
                  <a:lnTo>
                    <a:pt x="90" y="608"/>
                  </a:lnTo>
                  <a:lnTo>
                    <a:pt x="99" y="622"/>
                  </a:lnTo>
                  <a:lnTo>
                    <a:pt x="105" y="633"/>
                  </a:lnTo>
                  <a:lnTo>
                    <a:pt x="112" y="646"/>
                  </a:lnTo>
                  <a:lnTo>
                    <a:pt x="122" y="658"/>
                  </a:lnTo>
                  <a:lnTo>
                    <a:pt x="129" y="671"/>
                  </a:lnTo>
                  <a:lnTo>
                    <a:pt x="139" y="682"/>
                  </a:lnTo>
                  <a:lnTo>
                    <a:pt x="147" y="696"/>
                  </a:lnTo>
                  <a:lnTo>
                    <a:pt x="156" y="707"/>
                  </a:lnTo>
                  <a:lnTo>
                    <a:pt x="166" y="718"/>
                  </a:lnTo>
                  <a:lnTo>
                    <a:pt x="175" y="728"/>
                  </a:lnTo>
                  <a:lnTo>
                    <a:pt x="185" y="739"/>
                  </a:lnTo>
                  <a:lnTo>
                    <a:pt x="194" y="751"/>
                  </a:lnTo>
                  <a:lnTo>
                    <a:pt x="205" y="760"/>
                  </a:lnTo>
                  <a:lnTo>
                    <a:pt x="217" y="770"/>
                  </a:lnTo>
                  <a:lnTo>
                    <a:pt x="226" y="781"/>
                  </a:lnTo>
                  <a:lnTo>
                    <a:pt x="238" y="791"/>
                  </a:lnTo>
                  <a:lnTo>
                    <a:pt x="249" y="798"/>
                  </a:lnTo>
                  <a:lnTo>
                    <a:pt x="255" y="793"/>
                  </a:lnTo>
                  <a:lnTo>
                    <a:pt x="263" y="787"/>
                  </a:lnTo>
                  <a:lnTo>
                    <a:pt x="268" y="781"/>
                  </a:lnTo>
                  <a:lnTo>
                    <a:pt x="276" y="775"/>
                  </a:lnTo>
                  <a:lnTo>
                    <a:pt x="282" y="770"/>
                  </a:lnTo>
                  <a:lnTo>
                    <a:pt x="287" y="766"/>
                  </a:lnTo>
                  <a:lnTo>
                    <a:pt x="295" y="760"/>
                  </a:lnTo>
                  <a:lnTo>
                    <a:pt x="301" y="756"/>
                  </a:lnTo>
                  <a:lnTo>
                    <a:pt x="306" y="751"/>
                  </a:lnTo>
                  <a:lnTo>
                    <a:pt x="312" y="747"/>
                  </a:lnTo>
                  <a:lnTo>
                    <a:pt x="320" y="741"/>
                  </a:lnTo>
                  <a:lnTo>
                    <a:pt x="325" y="736"/>
                  </a:lnTo>
                  <a:lnTo>
                    <a:pt x="331" y="730"/>
                  </a:lnTo>
                  <a:lnTo>
                    <a:pt x="339" y="724"/>
                  </a:lnTo>
                  <a:lnTo>
                    <a:pt x="344" y="718"/>
                  </a:lnTo>
                  <a:lnTo>
                    <a:pt x="352" y="715"/>
                  </a:lnTo>
                  <a:lnTo>
                    <a:pt x="342" y="703"/>
                  </a:lnTo>
                  <a:lnTo>
                    <a:pt x="335" y="694"/>
                  </a:lnTo>
                  <a:lnTo>
                    <a:pt x="327" y="684"/>
                  </a:lnTo>
                  <a:lnTo>
                    <a:pt x="320" y="675"/>
                  </a:lnTo>
                  <a:lnTo>
                    <a:pt x="312" y="663"/>
                  </a:lnTo>
                  <a:lnTo>
                    <a:pt x="306" y="654"/>
                  </a:lnTo>
                  <a:lnTo>
                    <a:pt x="301" y="642"/>
                  </a:lnTo>
                  <a:lnTo>
                    <a:pt x="295" y="633"/>
                  </a:lnTo>
                  <a:lnTo>
                    <a:pt x="289" y="622"/>
                  </a:lnTo>
                  <a:lnTo>
                    <a:pt x="283" y="612"/>
                  </a:lnTo>
                  <a:lnTo>
                    <a:pt x="278" y="601"/>
                  </a:lnTo>
                  <a:lnTo>
                    <a:pt x="274" y="591"/>
                  </a:lnTo>
                  <a:lnTo>
                    <a:pt x="268" y="580"/>
                  </a:lnTo>
                  <a:lnTo>
                    <a:pt x="264" y="568"/>
                  </a:lnTo>
                  <a:lnTo>
                    <a:pt x="259" y="557"/>
                  </a:lnTo>
                  <a:lnTo>
                    <a:pt x="255" y="547"/>
                  </a:lnTo>
                  <a:lnTo>
                    <a:pt x="251" y="536"/>
                  </a:lnTo>
                  <a:lnTo>
                    <a:pt x="247" y="525"/>
                  </a:lnTo>
                  <a:lnTo>
                    <a:pt x="242" y="513"/>
                  </a:lnTo>
                  <a:lnTo>
                    <a:pt x="240" y="502"/>
                  </a:lnTo>
                  <a:lnTo>
                    <a:pt x="236" y="490"/>
                  </a:lnTo>
                  <a:lnTo>
                    <a:pt x="232" y="479"/>
                  </a:lnTo>
                  <a:lnTo>
                    <a:pt x="228" y="468"/>
                  </a:lnTo>
                  <a:lnTo>
                    <a:pt x="226" y="456"/>
                  </a:lnTo>
                  <a:lnTo>
                    <a:pt x="223" y="445"/>
                  </a:lnTo>
                  <a:lnTo>
                    <a:pt x="221" y="433"/>
                  </a:lnTo>
                  <a:lnTo>
                    <a:pt x="217" y="420"/>
                  </a:lnTo>
                  <a:lnTo>
                    <a:pt x="215" y="409"/>
                  </a:lnTo>
                  <a:lnTo>
                    <a:pt x="211" y="397"/>
                  </a:lnTo>
                  <a:lnTo>
                    <a:pt x="209" y="386"/>
                  </a:lnTo>
                  <a:lnTo>
                    <a:pt x="207" y="374"/>
                  </a:lnTo>
                  <a:lnTo>
                    <a:pt x="205" y="363"/>
                  </a:lnTo>
                  <a:lnTo>
                    <a:pt x="202" y="352"/>
                  </a:lnTo>
                  <a:lnTo>
                    <a:pt x="200" y="338"/>
                  </a:lnTo>
                  <a:lnTo>
                    <a:pt x="196" y="327"/>
                  </a:lnTo>
                  <a:lnTo>
                    <a:pt x="194" y="315"/>
                  </a:lnTo>
                  <a:lnTo>
                    <a:pt x="190" y="302"/>
                  </a:lnTo>
                  <a:lnTo>
                    <a:pt x="188" y="291"/>
                  </a:lnTo>
                  <a:lnTo>
                    <a:pt x="186" y="279"/>
                  </a:lnTo>
                  <a:lnTo>
                    <a:pt x="185" y="268"/>
                  </a:lnTo>
                  <a:lnTo>
                    <a:pt x="181" y="257"/>
                  </a:lnTo>
                  <a:lnTo>
                    <a:pt x="179" y="245"/>
                  </a:lnTo>
                  <a:lnTo>
                    <a:pt x="175" y="232"/>
                  </a:lnTo>
                  <a:lnTo>
                    <a:pt x="173" y="220"/>
                  </a:lnTo>
                  <a:lnTo>
                    <a:pt x="169" y="209"/>
                  </a:lnTo>
                  <a:lnTo>
                    <a:pt x="167" y="199"/>
                  </a:lnTo>
                  <a:lnTo>
                    <a:pt x="164" y="188"/>
                  </a:lnTo>
                  <a:lnTo>
                    <a:pt x="162" y="177"/>
                  </a:lnTo>
                  <a:lnTo>
                    <a:pt x="158" y="163"/>
                  </a:lnTo>
                  <a:lnTo>
                    <a:pt x="156" y="152"/>
                  </a:lnTo>
                  <a:lnTo>
                    <a:pt x="152" y="141"/>
                  </a:lnTo>
                  <a:lnTo>
                    <a:pt x="150" y="129"/>
                  </a:lnTo>
                  <a:lnTo>
                    <a:pt x="145" y="118"/>
                  </a:lnTo>
                  <a:lnTo>
                    <a:pt x="143" y="106"/>
                  </a:lnTo>
                  <a:lnTo>
                    <a:pt x="139" y="95"/>
                  </a:lnTo>
                  <a:lnTo>
                    <a:pt x="135" y="85"/>
                  </a:lnTo>
                  <a:lnTo>
                    <a:pt x="129" y="74"/>
                  </a:lnTo>
                  <a:lnTo>
                    <a:pt x="126" y="63"/>
                  </a:lnTo>
                  <a:lnTo>
                    <a:pt x="122" y="51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7" y="21"/>
                  </a:lnTo>
                  <a:lnTo>
                    <a:pt x="103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3" name="Freeform 16"/>
            <p:cNvSpPr>
              <a:spLocks/>
            </p:cNvSpPr>
            <p:nvPr/>
          </p:nvSpPr>
          <p:spPr bwMode="auto">
            <a:xfrm>
              <a:off x="2335" y="2061"/>
              <a:ext cx="218" cy="425"/>
            </a:xfrm>
            <a:custGeom>
              <a:avLst/>
              <a:gdLst>
                <a:gd name="T0" fmla="*/ 1 w 435"/>
                <a:gd name="T1" fmla="*/ 1 h 850"/>
                <a:gd name="T2" fmla="*/ 1 w 435"/>
                <a:gd name="T3" fmla="*/ 1 h 850"/>
                <a:gd name="T4" fmla="*/ 1 w 435"/>
                <a:gd name="T5" fmla="*/ 1 h 850"/>
                <a:gd name="T6" fmla="*/ 1 w 435"/>
                <a:gd name="T7" fmla="*/ 1 h 850"/>
                <a:gd name="T8" fmla="*/ 0 w 435"/>
                <a:gd name="T9" fmla="*/ 1 h 850"/>
                <a:gd name="T10" fmla="*/ 1 w 435"/>
                <a:gd name="T11" fmla="*/ 1 h 850"/>
                <a:gd name="T12" fmla="*/ 1 w 435"/>
                <a:gd name="T13" fmla="*/ 1 h 850"/>
                <a:gd name="T14" fmla="*/ 1 w 435"/>
                <a:gd name="T15" fmla="*/ 1 h 850"/>
                <a:gd name="T16" fmla="*/ 1 w 435"/>
                <a:gd name="T17" fmla="*/ 1 h 850"/>
                <a:gd name="T18" fmla="*/ 1 w 435"/>
                <a:gd name="T19" fmla="*/ 1 h 850"/>
                <a:gd name="T20" fmla="*/ 1 w 435"/>
                <a:gd name="T21" fmla="*/ 1 h 850"/>
                <a:gd name="T22" fmla="*/ 1 w 435"/>
                <a:gd name="T23" fmla="*/ 1 h 850"/>
                <a:gd name="T24" fmla="*/ 1 w 435"/>
                <a:gd name="T25" fmla="*/ 1 h 850"/>
                <a:gd name="T26" fmla="*/ 1 w 435"/>
                <a:gd name="T27" fmla="*/ 1 h 850"/>
                <a:gd name="T28" fmla="*/ 1 w 435"/>
                <a:gd name="T29" fmla="*/ 1 h 850"/>
                <a:gd name="T30" fmla="*/ 1 w 435"/>
                <a:gd name="T31" fmla="*/ 1 h 850"/>
                <a:gd name="T32" fmla="*/ 1 w 435"/>
                <a:gd name="T33" fmla="*/ 1 h 850"/>
                <a:gd name="T34" fmla="*/ 1 w 435"/>
                <a:gd name="T35" fmla="*/ 1 h 850"/>
                <a:gd name="T36" fmla="*/ 1 w 435"/>
                <a:gd name="T37" fmla="*/ 1 h 850"/>
                <a:gd name="T38" fmla="*/ 1 w 435"/>
                <a:gd name="T39" fmla="*/ 1 h 850"/>
                <a:gd name="T40" fmla="*/ 1 w 435"/>
                <a:gd name="T41" fmla="*/ 1 h 850"/>
                <a:gd name="T42" fmla="*/ 1 w 435"/>
                <a:gd name="T43" fmla="*/ 1 h 850"/>
                <a:gd name="T44" fmla="*/ 1 w 435"/>
                <a:gd name="T45" fmla="*/ 1 h 850"/>
                <a:gd name="T46" fmla="*/ 1 w 435"/>
                <a:gd name="T47" fmla="*/ 1 h 850"/>
                <a:gd name="T48" fmla="*/ 1 w 435"/>
                <a:gd name="T49" fmla="*/ 1 h 850"/>
                <a:gd name="T50" fmla="*/ 1 w 435"/>
                <a:gd name="T51" fmla="*/ 1 h 850"/>
                <a:gd name="T52" fmla="*/ 1 w 435"/>
                <a:gd name="T53" fmla="*/ 1 h 850"/>
                <a:gd name="T54" fmla="*/ 1 w 435"/>
                <a:gd name="T55" fmla="*/ 1 h 850"/>
                <a:gd name="T56" fmla="*/ 1 w 435"/>
                <a:gd name="T57" fmla="*/ 1 h 850"/>
                <a:gd name="T58" fmla="*/ 1 w 435"/>
                <a:gd name="T59" fmla="*/ 1 h 850"/>
                <a:gd name="T60" fmla="*/ 1 w 435"/>
                <a:gd name="T61" fmla="*/ 1 h 850"/>
                <a:gd name="T62" fmla="*/ 1 w 435"/>
                <a:gd name="T63" fmla="*/ 1 h 850"/>
                <a:gd name="T64" fmla="*/ 1 w 435"/>
                <a:gd name="T65" fmla="*/ 1 h 850"/>
                <a:gd name="T66" fmla="*/ 1 w 435"/>
                <a:gd name="T67" fmla="*/ 1 h 850"/>
                <a:gd name="T68" fmla="*/ 1 w 435"/>
                <a:gd name="T69" fmla="*/ 1 h 850"/>
                <a:gd name="T70" fmla="*/ 1 w 435"/>
                <a:gd name="T71" fmla="*/ 1 h 850"/>
                <a:gd name="T72" fmla="*/ 1 w 435"/>
                <a:gd name="T73" fmla="*/ 1 h 850"/>
                <a:gd name="T74" fmla="*/ 1 w 435"/>
                <a:gd name="T75" fmla="*/ 1 h 850"/>
                <a:gd name="T76" fmla="*/ 1 w 435"/>
                <a:gd name="T77" fmla="*/ 1 h 850"/>
                <a:gd name="T78" fmla="*/ 1 w 435"/>
                <a:gd name="T79" fmla="*/ 1 h 850"/>
                <a:gd name="T80" fmla="*/ 1 w 435"/>
                <a:gd name="T81" fmla="*/ 1 h 850"/>
                <a:gd name="T82" fmla="*/ 1 w 435"/>
                <a:gd name="T83" fmla="*/ 1 h 850"/>
                <a:gd name="T84" fmla="*/ 1 w 435"/>
                <a:gd name="T85" fmla="*/ 1 h 850"/>
                <a:gd name="T86" fmla="*/ 1 w 435"/>
                <a:gd name="T87" fmla="*/ 1 h 850"/>
                <a:gd name="T88" fmla="*/ 1 w 435"/>
                <a:gd name="T89" fmla="*/ 1 h 850"/>
                <a:gd name="T90" fmla="*/ 1 w 435"/>
                <a:gd name="T91" fmla="*/ 1 h 850"/>
                <a:gd name="T92" fmla="*/ 1 w 435"/>
                <a:gd name="T93" fmla="*/ 1 h 850"/>
                <a:gd name="T94" fmla="*/ 1 w 435"/>
                <a:gd name="T95" fmla="*/ 1 h 850"/>
                <a:gd name="T96" fmla="*/ 1 w 435"/>
                <a:gd name="T97" fmla="*/ 1 h 850"/>
                <a:gd name="T98" fmla="*/ 1 w 435"/>
                <a:gd name="T99" fmla="*/ 1 h 850"/>
                <a:gd name="T100" fmla="*/ 1 w 435"/>
                <a:gd name="T101" fmla="*/ 1 h 850"/>
                <a:gd name="T102" fmla="*/ 1 w 435"/>
                <a:gd name="T103" fmla="*/ 1 h 850"/>
                <a:gd name="T104" fmla="*/ 1 w 435"/>
                <a:gd name="T105" fmla="*/ 1 h 850"/>
                <a:gd name="T106" fmla="*/ 1 w 435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5"/>
                <a:gd name="T163" fmla="*/ 0 h 850"/>
                <a:gd name="T164" fmla="*/ 435 w 435"/>
                <a:gd name="T165" fmla="*/ 850 h 8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5" h="850">
                  <a:moveTo>
                    <a:pt x="61" y="0"/>
                  </a:moveTo>
                  <a:lnTo>
                    <a:pt x="51" y="8"/>
                  </a:lnTo>
                  <a:lnTo>
                    <a:pt x="45" y="17"/>
                  </a:lnTo>
                  <a:lnTo>
                    <a:pt x="38" y="27"/>
                  </a:lnTo>
                  <a:lnTo>
                    <a:pt x="32" y="38"/>
                  </a:lnTo>
                  <a:lnTo>
                    <a:pt x="25" y="48"/>
                  </a:lnTo>
                  <a:lnTo>
                    <a:pt x="21" y="59"/>
                  </a:lnTo>
                  <a:lnTo>
                    <a:pt x="15" y="71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6" y="103"/>
                  </a:lnTo>
                  <a:lnTo>
                    <a:pt x="4" y="114"/>
                  </a:lnTo>
                  <a:lnTo>
                    <a:pt x="2" y="126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2" y="173"/>
                  </a:lnTo>
                  <a:lnTo>
                    <a:pt x="2" y="185"/>
                  </a:lnTo>
                  <a:lnTo>
                    <a:pt x="4" y="196"/>
                  </a:lnTo>
                  <a:lnTo>
                    <a:pt x="4" y="209"/>
                  </a:lnTo>
                  <a:lnTo>
                    <a:pt x="7" y="221"/>
                  </a:lnTo>
                  <a:lnTo>
                    <a:pt x="9" y="234"/>
                  </a:lnTo>
                  <a:lnTo>
                    <a:pt x="11" y="247"/>
                  </a:lnTo>
                  <a:lnTo>
                    <a:pt x="15" y="259"/>
                  </a:lnTo>
                  <a:lnTo>
                    <a:pt x="19" y="272"/>
                  </a:lnTo>
                  <a:lnTo>
                    <a:pt x="23" y="284"/>
                  </a:lnTo>
                  <a:lnTo>
                    <a:pt x="26" y="297"/>
                  </a:lnTo>
                  <a:lnTo>
                    <a:pt x="30" y="310"/>
                  </a:lnTo>
                  <a:lnTo>
                    <a:pt x="36" y="324"/>
                  </a:lnTo>
                  <a:lnTo>
                    <a:pt x="42" y="337"/>
                  </a:lnTo>
                  <a:lnTo>
                    <a:pt x="47" y="350"/>
                  </a:lnTo>
                  <a:lnTo>
                    <a:pt x="51" y="363"/>
                  </a:lnTo>
                  <a:lnTo>
                    <a:pt x="57" y="377"/>
                  </a:lnTo>
                  <a:lnTo>
                    <a:pt x="63" y="390"/>
                  </a:lnTo>
                  <a:lnTo>
                    <a:pt x="68" y="403"/>
                  </a:lnTo>
                  <a:lnTo>
                    <a:pt x="74" y="417"/>
                  </a:lnTo>
                  <a:lnTo>
                    <a:pt x="80" y="430"/>
                  </a:lnTo>
                  <a:lnTo>
                    <a:pt x="85" y="441"/>
                  </a:lnTo>
                  <a:lnTo>
                    <a:pt x="93" y="455"/>
                  </a:lnTo>
                  <a:lnTo>
                    <a:pt x="99" y="468"/>
                  </a:lnTo>
                  <a:lnTo>
                    <a:pt x="106" y="481"/>
                  </a:lnTo>
                  <a:lnTo>
                    <a:pt x="112" y="495"/>
                  </a:lnTo>
                  <a:lnTo>
                    <a:pt x="118" y="508"/>
                  </a:lnTo>
                  <a:lnTo>
                    <a:pt x="123" y="521"/>
                  </a:lnTo>
                  <a:lnTo>
                    <a:pt x="131" y="535"/>
                  </a:lnTo>
                  <a:lnTo>
                    <a:pt x="137" y="546"/>
                  </a:lnTo>
                  <a:lnTo>
                    <a:pt x="144" y="561"/>
                  </a:lnTo>
                  <a:lnTo>
                    <a:pt x="150" y="573"/>
                  </a:lnTo>
                  <a:lnTo>
                    <a:pt x="158" y="588"/>
                  </a:lnTo>
                  <a:lnTo>
                    <a:pt x="163" y="599"/>
                  </a:lnTo>
                  <a:lnTo>
                    <a:pt x="169" y="611"/>
                  </a:lnTo>
                  <a:lnTo>
                    <a:pt x="175" y="624"/>
                  </a:lnTo>
                  <a:lnTo>
                    <a:pt x="180" y="637"/>
                  </a:lnTo>
                  <a:lnTo>
                    <a:pt x="184" y="649"/>
                  </a:lnTo>
                  <a:lnTo>
                    <a:pt x="190" y="662"/>
                  </a:lnTo>
                  <a:lnTo>
                    <a:pt x="196" y="673"/>
                  </a:lnTo>
                  <a:lnTo>
                    <a:pt x="201" y="687"/>
                  </a:lnTo>
                  <a:lnTo>
                    <a:pt x="205" y="698"/>
                  </a:lnTo>
                  <a:lnTo>
                    <a:pt x="209" y="709"/>
                  </a:lnTo>
                  <a:lnTo>
                    <a:pt x="213" y="723"/>
                  </a:lnTo>
                  <a:lnTo>
                    <a:pt x="218" y="734"/>
                  </a:lnTo>
                  <a:lnTo>
                    <a:pt x="220" y="746"/>
                  </a:lnTo>
                  <a:lnTo>
                    <a:pt x="224" y="757"/>
                  </a:lnTo>
                  <a:lnTo>
                    <a:pt x="228" y="768"/>
                  </a:lnTo>
                  <a:lnTo>
                    <a:pt x="232" y="782"/>
                  </a:lnTo>
                  <a:lnTo>
                    <a:pt x="234" y="784"/>
                  </a:lnTo>
                  <a:lnTo>
                    <a:pt x="237" y="785"/>
                  </a:lnTo>
                  <a:lnTo>
                    <a:pt x="243" y="789"/>
                  </a:lnTo>
                  <a:lnTo>
                    <a:pt x="249" y="793"/>
                  </a:lnTo>
                  <a:lnTo>
                    <a:pt x="253" y="795"/>
                  </a:lnTo>
                  <a:lnTo>
                    <a:pt x="258" y="799"/>
                  </a:lnTo>
                  <a:lnTo>
                    <a:pt x="266" y="803"/>
                  </a:lnTo>
                  <a:lnTo>
                    <a:pt x="274" y="806"/>
                  </a:lnTo>
                  <a:lnTo>
                    <a:pt x="279" y="808"/>
                  </a:lnTo>
                  <a:lnTo>
                    <a:pt x="285" y="810"/>
                  </a:lnTo>
                  <a:lnTo>
                    <a:pt x="293" y="814"/>
                  </a:lnTo>
                  <a:lnTo>
                    <a:pt x="302" y="816"/>
                  </a:lnTo>
                  <a:lnTo>
                    <a:pt x="310" y="820"/>
                  </a:lnTo>
                  <a:lnTo>
                    <a:pt x="317" y="822"/>
                  </a:lnTo>
                  <a:lnTo>
                    <a:pt x="325" y="825"/>
                  </a:lnTo>
                  <a:lnTo>
                    <a:pt x="334" y="827"/>
                  </a:lnTo>
                  <a:lnTo>
                    <a:pt x="342" y="829"/>
                  </a:lnTo>
                  <a:lnTo>
                    <a:pt x="350" y="831"/>
                  </a:lnTo>
                  <a:lnTo>
                    <a:pt x="355" y="833"/>
                  </a:lnTo>
                  <a:lnTo>
                    <a:pt x="365" y="837"/>
                  </a:lnTo>
                  <a:lnTo>
                    <a:pt x="370" y="837"/>
                  </a:lnTo>
                  <a:lnTo>
                    <a:pt x="378" y="839"/>
                  </a:lnTo>
                  <a:lnTo>
                    <a:pt x="386" y="841"/>
                  </a:lnTo>
                  <a:lnTo>
                    <a:pt x="393" y="842"/>
                  </a:lnTo>
                  <a:lnTo>
                    <a:pt x="401" y="844"/>
                  </a:lnTo>
                  <a:lnTo>
                    <a:pt x="407" y="844"/>
                  </a:lnTo>
                  <a:lnTo>
                    <a:pt x="412" y="846"/>
                  </a:lnTo>
                  <a:lnTo>
                    <a:pt x="418" y="848"/>
                  </a:lnTo>
                  <a:lnTo>
                    <a:pt x="424" y="848"/>
                  </a:lnTo>
                  <a:lnTo>
                    <a:pt x="428" y="848"/>
                  </a:lnTo>
                  <a:lnTo>
                    <a:pt x="431" y="848"/>
                  </a:lnTo>
                  <a:lnTo>
                    <a:pt x="435" y="850"/>
                  </a:lnTo>
                  <a:lnTo>
                    <a:pt x="431" y="835"/>
                  </a:lnTo>
                  <a:lnTo>
                    <a:pt x="429" y="820"/>
                  </a:lnTo>
                  <a:lnTo>
                    <a:pt x="424" y="804"/>
                  </a:lnTo>
                  <a:lnTo>
                    <a:pt x="422" y="791"/>
                  </a:lnTo>
                  <a:lnTo>
                    <a:pt x="418" y="776"/>
                  </a:lnTo>
                  <a:lnTo>
                    <a:pt x="414" y="763"/>
                  </a:lnTo>
                  <a:lnTo>
                    <a:pt x="410" y="749"/>
                  </a:lnTo>
                  <a:lnTo>
                    <a:pt x="407" y="736"/>
                  </a:lnTo>
                  <a:lnTo>
                    <a:pt x="401" y="721"/>
                  </a:lnTo>
                  <a:lnTo>
                    <a:pt x="397" y="708"/>
                  </a:lnTo>
                  <a:lnTo>
                    <a:pt x="393" y="694"/>
                  </a:lnTo>
                  <a:lnTo>
                    <a:pt x="390" y="679"/>
                  </a:lnTo>
                  <a:lnTo>
                    <a:pt x="384" y="666"/>
                  </a:lnTo>
                  <a:lnTo>
                    <a:pt x="380" y="652"/>
                  </a:lnTo>
                  <a:lnTo>
                    <a:pt x="376" y="637"/>
                  </a:lnTo>
                  <a:lnTo>
                    <a:pt x="372" y="624"/>
                  </a:lnTo>
                  <a:lnTo>
                    <a:pt x="367" y="611"/>
                  </a:lnTo>
                  <a:lnTo>
                    <a:pt x="361" y="597"/>
                  </a:lnTo>
                  <a:lnTo>
                    <a:pt x="355" y="584"/>
                  </a:lnTo>
                  <a:lnTo>
                    <a:pt x="351" y="571"/>
                  </a:lnTo>
                  <a:lnTo>
                    <a:pt x="346" y="555"/>
                  </a:lnTo>
                  <a:lnTo>
                    <a:pt x="342" y="542"/>
                  </a:lnTo>
                  <a:lnTo>
                    <a:pt x="336" y="529"/>
                  </a:lnTo>
                  <a:lnTo>
                    <a:pt x="332" y="516"/>
                  </a:lnTo>
                  <a:lnTo>
                    <a:pt x="327" y="502"/>
                  </a:lnTo>
                  <a:lnTo>
                    <a:pt x="321" y="489"/>
                  </a:lnTo>
                  <a:lnTo>
                    <a:pt x="315" y="476"/>
                  </a:lnTo>
                  <a:lnTo>
                    <a:pt x="310" y="462"/>
                  </a:lnTo>
                  <a:lnTo>
                    <a:pt x="304" y="449"/>
                  </a:lnTo>
                  <a:lnTo>
                    <a:pt x="298" y="436"/>
                  </a:lnTo>
                  <a:lnTo>
                    <a:pt x="293" y="424"/>
                  </a:lnTo>
                  <a:lnTo>
                    <a:pt x="287" y="411"/>
                  </a:lnTo>
                  <a:lnTo>
                    <a:pt x="279" y="398"/>
                  </a:lnTo>
                  <a:lnTo>
                    <a:pt x="274" y="384"/>
                  </a:lnTo>
                  <a:lnTo>
                    <a:pt x="268" y="371"/>
                  </a:lnTo>
                  <a:lnTo>
                    <a:pt x="262" y="358"/>
                  </a:lnTo>
                  <a:lnTo>
                    <a:pt x="255" y="344"/>
                  </a:lnTo>
                  <a:lnTo>
                    <a:pt x="249" y="331"/>
                  </a:lnTo>
                  <a:lnTo>
                    <a:pt x="241" y="318"/>
                  </a:lnTo>
                  <a:lnTo>
                    <a:pt x="236" y="306"/>
                  </a:lnTo>
                  <a:lnTo>
                    <a:pt x="228" y="293"/>
                  </a:lnTo>
                  <a:lnTo>
                    <a:pt x="222" y="280"/>
                  </a:lnTo>
                  <a:lnTo>
                    <a:pt x="215" y="266"/>
                  </a:lnTo>
                  <a:lnTo>
                    <a:pt x="209" y="255"/>
                  </a:lnTo>
                  <a:lnTo>
                    <a:pt x="201" y="242"/>
                  </a:lnTo>
                  <a:lnTo>
                    <a:pt x="196" y="228"/>
                  </a:lnTo>
                  <a:lnTo>
                    <a:pt x="188" y="215"/>
                  </a:lnTo>
                  <a:lnTo>
                    <a:pt x="182" y="204"/>
                  </a:lnTo>
                  <a:lnTo>
                    <a:pt x="175" y="189"/>
                  </a:lnTo>
                  <a:lnTo>
                    <a:pt x="167" y="177"/>
                  </a:lnTo>
                  <a:lnTo>
                    <a:pt x="160" y="164"/>
                  </a:lnTo>
                  <a:lnTo>
                    <a:pt x="152" y="152"/>
                  </a:lnTo>
                  <a:lnTo>
                    <a:pt x="144" y="139"/>
                  </a:lnTo>
                  <a:lnTo>
                    <a:pt x="137" y="126"/>
                  </a:lnTo>
                  <a:lnTo>
                    <a:pt x="129" y="113"/>
                  </a:lnTo>
                  <a:lnTo>
                    <a:pt x="123" y="101"/>
                  </a:lnTo>
                  <a:lnTo>
                    <a:pt x="114" y="88"/>
                  </a:lnTo>
                  <a:lnTo>
                    <a:pt x="106" y="76"/>
                  </a:lnTo>
                  <a:lnTo>
                    <a:pt x="99" y="63"/>
                  </a:lnTo>
                  <a:lnTo>
                    <a:pt x="91" y="50"/>
                  </a:lnTo>
                  <a:lnTo>
                    <a:pt x="83" y="36"/>
                  </a:lnTo>
                  <a:lnTo>
                    <a:pt x="76" y="25"/>
                  </a:lnTo>
                  <a:lnTo>
                    <a:pt x="68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4" name="Freeform 17"/>
            <p:cNvSpPr>
              <a:spLocks/>
            </p:cNvSpPr>
            <p:nvPr/>
          </p:nvSpPr>
          <p:spPr bwMode="auto">
            <a:xfrm>
              <a:off x="2379" y="2061"/>
              <a:ext cx="217" cy="322"/>
            </a:xfrm>
            <a:custGeom>
              <a:avLst/>
              <a:gdLst>
                <a:gd name="T0" fmla="*/ 1 w 434"/>
                <a:gd name="T1" fmla="*/ 0 h 645"/>
                <a:gd name="T2" fmla="*/ 1 w 434"/>
                <a:gd name="T3" fmla="*/ 0 h 645"/>
                <a:gd name="T4" fmla="*/ 1 w 434"/>
                <a:gd name="T5" fmla="*/ 0 h 645"/>
                <a:gd name="T6" fmla="*/ 1 w 434"/>
                <a:gd name="T7" fmla="*/ 0 h 645"/>
                <a:gd name="T8" fmla="*/ 1 w 434"/>
                <a:gd name="T9" fmla="*/ 0 h 645"/>
                <a:gd name="T10" fmla="*/ 1 w 434"/>
                <a:gd name="T11" fmla="*/ 0 h 645"/>
                <a:gd name="T12" fmla="*/ 1 w 434"/>
                <a:gd name="T13" fmla="*/ 0 h 645"/>
                <a:gd name="T14" fmla="*/ 1 w 434"/>
                <a:gd name="T15" fmla="*/ 0 h 645"/>
                <a:gd name="T16" fmla="*/ 1 w 434"/>
                <a:gd name="T17" fmla="*/ 0 h 645"/>
                <a:gd name="T18" fmla="*/ 1 w 434"/>
                <a:gd name="T19" fmla="*/ 0 h 645"/>
                <a:gd name="T20" fmla="*/ 1 w 434"/>
                <a:gd name="T21" fmla="*/ 0 h 645"/>
                <a:gd name="T22" fmla="*/ 1 w 434"/>
                <a:gd name="T23" fmla="*/ 0 h 645"/>
                <a:gd name="T24" fmla="*/ 1 w 434"/>
                <a:gd name="T25" fmla="*/ 0 h 645"/>
                <a:gd name="T26" fmla="*/ 1 w 434"/>
                <a:gd name="T27" fmla="*/ 0 h 645"/>
                <a:gd name="T28" fmla="*/ 1 w 434"/>
                <a:gd name="T29" fmla="*/ 0 h 645"/>
                <a:gd name="T30" fmla="*/ 1 w 434"/>
                <a:gd name="T31" fmla="*/ 0 h 645"/>
                <a:gd name="T32" fmla="*/ 1 w 434"/>
                <a:gd name="T33" fmla="*/ 0 h 645"/>
                <a:gd name="T34" fmla="*/ 1 w 434"/>
                <a:gd name="T35" fmla="*/ 0 h 645"/>
                <a:gd name="T36" fmla="*/ 1 w 434"/>
                <a:gd name="T37" fmla="*/ 0 h 645"/>
                <a:gd name="T38" fmla="*/ 1 w 434"/>
                <a:gd name="T39" fmla="*/ 0 h 645"/>
                <a:gd name="T40" fmla="*/ 1 w 434"/>
                <a:gd name="T41" fmla="*/ 0 h 645"/>
                <a:gd name="T42" fmla="*/ 1 w 434"/>
                <a:gd name="T43" fmla="*/ 0 h 645"/>
                <a:gd name="T44" fmla="*/ 1 w 434"/>
                <a:gd name="T45" fmla="*/ 0 h 645"/>
                <a:gd name="T46" fmla="*/ 1 w 434"/>
                <a:gd name="T47" fmla="*/ 0 h 645"/>
                <a:gd name="T48" fmla="*/ 1 w 434"/>
                <a:gd name="T49" fmla="*/ 0 h 645"/>
                <a:gd name="T50" fmla="*/ 1 w 434"/>
                <a:gd name="T51" fmla="*/ 0 h 645"/>
                <a:gd name="T52" fmla="*/ 1 w 434"/>
                <a:gd name="T53" fmla="*/ 0 h 645"/>
                <a:gd name="T54" fmla="*/ 1 w 434"/>
                <a:gd name="T55" fmla="*/ 0 h 645"/>
                <a:gd name="T56" fmla="*/ 1 w 434"/>
                <a:gd name="T57" fmla="*/ 0 h 645"/>
                <a:gd name="T58" fmla="*/ 1 w 434"/>
                <a:gd name="T59" fmla="*/ 0 h 645"/>
                <a:gd name="T60" fmla="*/ 1 w 434"/>
                <a:gd name="T61" fmla="*/ 0 h 645"/>
                <a:gd name="T62" fmla="*/ 1 w 434"/>
                <a:gd name="T63" fmla="*/ 0 h 645"/>
                <a:gd name="T64" fmla="*/ 1 w 434"/>
                <a:gd name="T65" fmla="*/ 0 h 645"/>
                <a:gd name="T66" fmla="*/ 1 w 434"/>
                <a:gd name="T67" fmla="*/ 0 h 645"/>
                <a:gd name="T68" fmla="*/ 1 w 434"/>
                <a:gd name="T69" fmla="*/ 0 h 645"/>
                <a:gd name="T70" fmla="*/ 1 w 434"/>
                <a:gd name="T71" fmla="*/ 0 h 645"/>
                <a:gd name="T72" fmla="*/ 1 w 434"/>
                <a:gd name="T73" fmla="*/ 0 h 645"/>
                <a:gd name="T74" fmla="*/ 1 w 434"/>
                <a:gd name="T75" fmla="*/ 0 h 645"/>
                <a:gd name="T76" fmla="*/ 1 w 434"/>
                <a:gd name="T77" fmla="*/ 0 h 645"/>
                <a:gd name="T78" fmla="*/ 1 w 434"/>
                <a:gd name="T79" fmla="*/ 0 h 645"/>
                <a:gd name="T80" fmla="*/ 1 w 434"/>
                <a:gd name="T81" fmla="*/ 0 h 645"/>
                <a:gd name="T82" fmla="*/ 1 w 434"/>
                <a:gd name="T83" fmla="*/ 0 h 645"/>
                <a:gd name="T84" fmla="*/ 1 w 434"/>
                <a:gd name="T85" fmla="*/ 0 h 645"/>
                <a:gd name="T86" fmla="*/ 1 w 434"/>
                <a:gd name="T87" fmla="*/ 0 h 645"/>
                <a:gd name="T88" fmla="*/ 1 w 434"/>
                <a:gd name="T89" fmla="*/ 0 h 645"/>
                <a:gd name="T90" fmla="*/ 1 w 434"/>
                <a:gd name="T91" fmla="*/ 0 h 645"/>
                <a:gd name="T92" fmla="*/ 1 w 434"/>
                <a:gd name="T93" fmla="*/ 0 h 645"/>
                <a:gd name="T94" fmla="*/ 1 w 434"/>
                <a:gd name="T95" fmla="*/ 0 h 6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4"/>
                <a:gd name="T145" fmla="*/ 0 h 645"/>
                <a:gd name="T146" fmla="*/ 434 w 434"/>
                <a:gd name="T147" fmla="*/ 645 h 6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4" h="645">
                  <a:moveTo>
                    <a:pt x="59" y="0"/>
                  </a:moveTo>
                  <a:lnTo>
                    <a:pt x="50" y="6"/>
                  </a:lnTo>
                  <a:lnTo>
                    <a:pt x="42" y="14"/>
                  </a:lnTo>
                  <a:lnTo>
                    <a:pt x="33" y="23"/>
                  </a:lnTo>
                  <a:lnTo>
                    <a:pt x="27" y="33"/>
                  </a:lnTo>
                  <a:lnTo>
                    <a:pt x="21" y="40"/>
                  </a:lnTo>
                  <a:lnTo>
                    <a:pt x="17" y="50"/>
                  </a:lnTo>
                  <a:lnTo>
                    <a:pt x="12" y="59"/>
                  </a:lnTo>
                  <a:lnTo>
                    <a:pt x="10" y="69"/>
                  </a:lnTo>
                  <a:lnTo>
                    <a:pt x="6" y="76"/>
                  </a:lnTo>
                  <a:lnTo>
                    <a:pt x="4" y="86"/>
                  </a:lnTo>
                  <a:lnTo>
                    <a:pt x="2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6" y="145"/>
                  </a:lnTo>
                  <a:lnTo>
                    <a:pt x="6" y="154"/>
                  </a:lnTo>
                  <a:lnTo>
                    <a:pt x="10" y="166"/>
                  </a:lnTo>
                  <a:lnTo>
                    <a:pt x="12" y="173"/>
                  </a:lnTo>
                  <a:lnTo>
                    <a:pt x="17" y="185"/>
                  </a:lnTo>
                  <a:lnTo>
                    <a:pt x="21" y="196"/>
                  </a:lnTo>
                  <a:lnTo>
                    <a:pt x="25" y="206"/>
                  </a:lnTo>
                  <a:lnTo>
                    <a:pt x="31" y="217"/>
                  </a:lnTo>
                  <a:lnTo>
                    <a:pt x="36" y="228"/>
                  </a:lnTo>
                  <a:lnTo>
                    <a:pt x="42" y="238"/>
                  </a:lnTo>
                  <a:lnTo>
                    <a:pt x="48" y="249"/>
                  </a:lnTo>
                  <a:lnTo>
                    <a:pt x="53" y="261"/>
                  </a:lnTo>
                  <a:lnTo>
                    <a:pt x="61" y="272"/>
                  </a:lnTo>
                  <a:lnTo>
                    <a:pt x="67" y="282"/>
                  </a:lnTo>
                  <a:lnTo>
                    <a:pt x="74" y="293"/>
                  </a:lnTo>
                  <a:lnTo>
                    <a:pt x="84" y="305"/>
                  </a:lnTo>
                  <a:lnTo>
                    <a:pt x="92" y="316"/>
                  </a:lnTo>
                  <a:lnTo>
                    <a:pt x="99" y="325"/>
                  </a:lnTo>
                  <a:lnTo>
                    <a:pt x="107" y="337"/>
                  </a:lnTo>
                  <a:lnTo>
                    <a:pt x="116" y="348"/>
                  </a:lnTo>
                  <a:lnTo>
                    <a:pt x="124" y="358"/>
                  </a:lnTo>
                  <a:lnTo>
                    <a:pt x="131" y="369"/>
                  </a:lnTo>
                  <a:lnTo>
                    <a:pt x="141" y="381"/>
                  </a:lnTo>
                  <a:lnTo>
                    <a:pt x="149" y="390"/>
                  </a:lnTo>
                  <a:lnTo>
                    <a:pt x="158" y="401"/>
                  </a:lnTo>
                  <a:lnTo>
                    <a:pt x="166" y="413"/>
                  </a:lnTo>
                  <a:lnTo>
                    <a:pt x="173" y="424"/>
                  </a:lnTo>
                  <a:lnTo>
                    <a:pt x="183" y="434"/>
                  </a:lnTo>
                  <a:lnTo>
                    <a:pt x="190" y="445"/>
                  </a:lnTo>
                  <a:lnTo>
                    <a:pt x="198" y="455"/>
                  </a:lnTo>
                  <a:lnTo>
                    <a:pt x="207" y="466"/>
                  </a:lnTo>
                  <a:lnTo>
                    <a:pt x="215" y="477"/>
                  </a:lnTo>
                  <a:lnTo>
                    <a:pt x="225" y="489"/>
                  </a:lnTo>
                  <a:lnTo>
                    <a:pt x="230" y="498"/>
                  </a:lnTo>
                  <a:lnTo>
                    <a:pt x="238" y="510"/>
                  </a:lnTo>
                  <a:lnTo>
                    <a:pt x="245" y="519"/>
                  </a:lnTo>
                  <a:lnTo>
                    <a:pt x="253" y="529"/>
                  </a:lnTo>
                  <a:lnTo>
                    <a:pt x="261" y="538"/>
                  </a:lnTo>
                  <a:lnTo>
                    <a:pt x="268" y="550"/>
                  </a:lnTo>
                  <a:lnTo>
                    <a:pt x="274" y="559"/>
                  </a:lnTo>
                  <a:lnTo>
                    <a:pt x="280" y="569"/>
                  </a:lnTo>
                  <a:lnTo>
                    <a:pt x="285" y="578"/>
                  </a:lnTo>
                  <a:lnTo>
                    <a:pt x="291" y="588"/>
                  </a:lnTo>
                  <a:lnTo>
                    <a:pt x="295" y="597"/>
                  </a:lnTo>
                  <a:lnTo>
                    <a:pt x="301" y="609"/>
                  </a:lnTo>
                  <a:lnTo>
                    <a:pt x="304" y="616"/>
                  </a:lnTo>
                  <a:lnTo>
                    <a:pt x="308" y="626"/>
                  </a:lnTo>
                  <a:lnTo>
                    <a:pt x="312" y="635"/>
                  </a:lnTo>
                  <a:lnTo>
                    <a:pt x="316" y="645"/>
                  </a:lnTo>
                  <a:lnTo>
                    <a:pt x="323" y="641"/>
                  </a:lnTo>
                  <a:lnTo>
                    <a:pt x="333" y="637"/>
                  </a:lnTo>
                  <a:lnTo>
                    <a:pt x="341" y="631"/>
                  </a:lnTo>
                  <a:lnTo>
                    <a:pt x="350" y="628"/>
                  </a:lnTo>
                  <a:lnTo>
                    <a:pt x="358" y="624"/>
                  </a:lnTo>
                  <a:lnTo>
                    <a:pt x="365" y="618"/>
                  </a:lnTo>
                  <a:lnTo>
                    <a:pt x="373" y="614"/>
                  </a:lnTo>
                  <a:lnTo>
                    <a:pt x="380" y="611"/>
                  </a:lnTo>
                  <a:lnTo>
                    <a:pt x="386" y="605"/>
                  </a:lnTo>
                  <a:lnTo>
                    <a:pt x="394" y="601"/>
                  </a:lnTo>
                  <a:lnTo>
                    <a:pt x="399" y="597"/>
                  </a:lnTo>
                  <a:lnTo>
                    <a:pt x="407" y="593"/>
                  </a:lnTo>
                  <a:lnTo>
                    <a:pt x="413" y="588"/>
                  </a:lnTo>
                  <a:lnTo>
                    <a:pt x="420" y="584"/>
                  </a:lnTo>
                  <a:lnTo>
                    <a:pt x="426" y="580"/>
                  </a:lnTo>
                  <a:lnTo>
                    <a:pt x="434" y="578"/>
                  </a:lnTo>
                  <a:lnTo>
                    <a:pt x="430" y="567"/>
                  </a:lnTo>
                  <a:lnTo>
                    <a:pt x="430" y="557"/>
                  </a:lnTo>
                  <a:lnTo>
                    <a:pt x="426" y="546"/>
                  </a:lnTo>
                  <a:lnTo>
                    <a:pt x="426" y="536"/>
                  </a:lnTo>
                  <a:lnTo>
                    <a:pt x="424" y="527"/>
                  </a:lnTo>
                  <a:lnTo>
                    <a:pt x="420" y="516"/>
                  </a:lnTo>
                  <a:lnTo>
                    <a:pt x="418" y="506"/>
                  </a:lnTo>
                  <a:lnTo>
                    <a:pt x="418" y="497"/>
                  </a:lnTo>
                  <a:lnTo>
                    <a:pt x="415" y="485"/>
                  </a:lnTo>
                  <a:lnTo>
                    <a:pt x="413" y="476"/>
                  </a:lnTo>
                  <a:lnTo>
                    <a:pt x="409" y="464"/>
                  </a:lnTo>
                  <a:lnTo>
                    <a:pt x="407" y="455"/>
                  </a:lnTo>
                  <a:lnTo>
                    <a:pt x="405" y="443"/>
                  </a:lnTo>
                  <a:lnTo>
                    <a:pt x="401" y="434"/>
                  </a:lnTo>
                  <a:lnTo>
                    <a:pt x="399" y="422"/>
                  </a:lnTo>
                  <a:lnTo>
                    <a:pt x="396" y="413"/>
                  </a:lnTo>
                  <a:lnTo>
                    <a:pt x="392" y="401"/>
                  </a:lnTo>
                  <a:lnTo>
                    <a:pt x="388" y="390"/>
                  </a:lnTo>
                  <a:lnTo>
                    <a:pt x="384" y="379"/>
                  </a:lnTo>
                  <a:lnTo>
                    <a:pt x="382" y="367"/>
                  </a:lnTo>
                  <a:lnTo>
                    <a:pt x="377" y="356"/>
                  </a:lnTo>
                  <a:lnTo>
                    <a:pt x="375" y="346"/>
                  </a:lnTo>
                  <a:lnTo>
                    <a:pt x="369" y="337"/>
                  </a:lnTo>
                  <a:lnTo>
                    <a:pt x="367" y="325"/>
                  </a:lnTo>
                  <a:lnTo>
                    <a:pt x="361" y="314"/>
                  </a:lnTo>
                  <a:lnTo>
                    <a:pt x="358" y="305"/>
                  </a:lnTo>
                  <a:lnTo>
                    <a:pt x="352" y="293"/>
                  </a:lnTo>
                  <a:lnTo>
                    <a:pt x="348" y="284"/>
                  </a:lnTo>
                  <a:lnTo>
                    <a:pt x="342" y="272"/>
                  </a:lnTo>
                  <a:lnTo>
                    <a:pt x="339" y="263"/>
                  </a:lnTo>
                  <a:lnTo>
                    <a:pt x="335" y="253"/>
                  </a:lnTo>
                  <a:lnTo>
                    <a:pt x="329" y="244"/>
                  </a:lnTo>
                  <a:lnTo>
                    <a:pt x="323" y="232"/>
                  </a:lnTo>
                  <a:lnTo>
                    <a:pt x="318" y="223"/>
                  </a:lnTo>
                  <a:lnTo>
                    <a:pt x="312" y="211"/>
                  </a:lnTo>
                  <a:lnTo>
                    <a:pt x="306" y="202"/>
                  </a:lnTo>
                  <a:lnTo>
                    <a:pt x="299" y="192"/>
                  </a:lnTo>
                  <a:lnTo>
                    <a:pt x="293" y="183"/>
                  </a:lnTo>
                  <a:lnTo>
                    <a:pt x="285" y="173"/>
                  </a:lnTo>
                  <a:lnTo>
                    <a:pt x="280" y="164"/>
                  </a:lnTo>
                  <a:lnTo>
                    <a:pt x="272" y="154"/>
                  </a:lnTo>
                  <a:lnTo>
                    <a:pt x="266" y="145"/>
                  </a:lnTo>
                  <a:lnTo>
                    <a:pt x="259" y="137"/>
                  </a:lnTo>
                  <a:lnTo>
                    <a:pt x="251" y="128"/>
                  </a:lnTo>
                  <a:lnTo>
                    <a:pt x="244" y="118"/>
                  </a:lnTo>
                  <a:lnTo>
                    <a:pt x="236" y="111"/>
                  </a:lnTo>
                  <a:lnTo>
                    <a:pt x="228" y="103"/>
                  </a:lnTo>
                  <a:lnTo>
                    <a:pt x="221" y="95"/>
                  </a:lnTo>
                  <a:lnTo>
                    <a:pt x="211" y="88"/>
                  </a:lnTo>
                  <a:lnTo>
                    <a:pt x="202" y="78"/>
                  </a:lnTo>
                  <a:lnTo>
                    <a:pt x="192" y="71"/>
                  </a:lnTo>
                  <a:lnTo>
                    <a:pt x="185" y="65"/>
                  </a:lnTo>
                  <a:lnTo>
                    <a:pt x="175" y="57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7" y="38"/>
                  </a:lnTo>
                  <a:lnTo>
                    <a:pt x="137" y="33"/>
                  </a:lnTo>
                  <a:lnTo>
                    <a:pt x="126" y="27"/>
                  </a:lnTo>
                  <a:lnTo>
                    <a:pt x="116" y="21"/>
                  </a:lnTo>
                  <a:lnTo>
                    <a:pt x="105" y="16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5" name="Freeform 18"/>
            <p:cNvSpPr>
              <a:spLocks/>
            </p:cNvSpPr>
            <p:nvPr/>
          </p:nvSpPr>
          <p:spPr bwMode="auto">
            <a:xfrm>
              <a:off x="2579" y="2350"/>
              <a:ext cx="442" cy="127"/>
            </a:xfrm>
            <a:custGeom>
              <a:avLst/>
              <a:gdLst>
                <a:gd name="T0" fmla="*/ 1 w 884"/>
                <a:gd name="T1" fmla="*/ 0 h 255"/>
                <a:gd name="T2" fmla="*/ 1 w 884"/>
                <a:gd name="T3" fmla="*/ 0 h 255"/>
                <a:gd name="T4" fmla="*/ 1 w 884"/>
                <a:gd name="T5" fmla="*/ 0 h 255"/>
                <a:gd name="T6" fmla="*/ 1 w 884"/>
                <a:gd name="T7" fmla="*/ 0 h 255"/>
                <a:gd name="T8" fmla="*/ 1 w 884"/>
                <a:gd name="T9" fmla="*/ 0 h 255"/>
                <a:gd name="T10" fmla="*/ 1 w 884"/>
                <a:gd name="T11" fmla="*/ 0 h 255"/>
                <a:gd name="T12" fmla="*/ 1 w 884"/>
                <a:gd name="T13" fmla="*/ 0 h 255"/>
                <a:gd name="T14" fmla="*/ 1 w 884"/>
                <a:gd name="T15" fmla="*/ 0 h 255"/>
                <a:gd name="T16" fmla="*/ 1 w 884"/>
                <a:gd name="T17" fmla="*/ 0 h 255"/>
                <a:gd name="T18" fmla="*/ 1 w 884"/>
                <a:gd name="T19" fmla="*/ 0 h 255"/>
                <a:gd name="T20" fmla="*/ 1 w 884"/>
                <a:gd name="T21" fmla="*/ 0 h 255"/>
                <a:gd name="T22" fmla="*/ 1 w 884"/>
                <a:gd name="T23" fmla="*/ 0 h 255"/>
                <a:gd name="T24" fmla="*/ 1 w 884"/>
                <a:gd name="T25" fmla="*/ 0 h 255"/>
                <a:gd name="T26" fmla="*/ 1 w 884"/>
                <a:gd name="T27" fmla="*/ 0 h 255"/>
                <a:gd name="T28" fmla="*/ 1 w 884"/>
                <a:gd name="T29" fmla="*/ 0 h 255"/>
                <a:gd name="T30" fmla="*/ 1 w 884"/>
                <a:gd name="T31" fmla="*/ 0 h 255"/>
                <a:gd name="T32" fmla="*/ 1 w 884"/>
                <a:gd name="T33" fmla="*/ 0 h 255"/>
                <a:gd name="T34" fmla="*/ 1 w 884"/>
                <a:gd name="T35" fmla="*/ 0 h 255"/>
                <a:gd name="T36" fmla="*/ 1 w 884"/>
                <a:gd name="T37" fmla="*/ 0 h 255"/>
                <a:gd name="T38" fmla="*/ 1 w 884"/>
                <a:gd name="T39" fmla="*/ 0 h 255"/>
                <a:gd name="T40" fmla="*/ 1 w 884"/>
                <a:gd name="T41" fmla="*/ 0 h 255"/>
                <a:gd name="T42" fmla="*/ 1 w 884"/>
                <a:gd name="T43" fmla="*/ 0 h 255"/>
                <a:gd name="T44" fmla="*/ 1 w 884"/>
                <a:gd name="T45" fmla="*/ 0 h 255"/>
                <a:gd name="T46" fmla="*/ 1 w 884"/>
                <a:gd name="T47" fmla="*/ 0 h 255"/>
                <a:gd name="T48" fmla="*/ 1 w 884"/>
                <a:gd name="T49" fmla="*/ 0 h 255"/>
                <a:gd name="T50" fmla="*/ 1 w 884"/>
                <a:gd name="T51" fmla="*/ 0 h 255"/>
                <a:gd name="T52" fmla="*/ 1 w 884"/>
                <a:gd name="T53" fmla="*/ 0 h 255"/>
                <a:gd name="T54" fmla="*/ 1 w 884"/>
                <a:gd name="T55" fmla="*/ 0 h 255"/>
                <a:gd name="T56" fmla="*/ 1 w 884"/>
                <a:gd name="T57" fmla="*/ 0 h 255"/>
                <a:gd name="T58" fmla="*/ 1 w 884"/>
                <a:gd name="T59" fmla="*/ 0 h 255"/>
                <a:gd name="T60" fmla="*/ 1 w 884"/>
                <a:gd name="T61" fmla="*/ 0 h 255"/>
                <a:gd name="T62" fmla="*/ 1 w 884"/>
                <a:gd name="T63" fmla="*/ 0 h 255"/>
                <a:gd name="T64" fmla="*/ 1 w 884"/>
                <a:gd name="T65" fmla="*/ 0 h 255"/>
                <a:gd name="T66" fmla="*/ 1 w 884"/>
                <a:gd name="T67" fmla="*/ 0 h 255"/>
                <a:gd name="T68" fmla="*/ 1 w 884"/>
                <a:gd name="T69" fmla="*/ 0 h 255"/>
                <a:gd name="T70" fmla="*/ 1 w 884"/>
                <a:gd name="T71" fmla="*/ 0 h 255"/>
                <a:gd name="T72" fmla="*/ 1 w 884"/>
                <a:gd name="T73" fmla="*/ 0 h 255"/>
                <a:gd name="T74" fmla="*/ 1 w 884"/>
                <a:gd name="T75" fmla="*/ 0 h 255"/>
                <a:gd name="T76" fmla="*/ 1 w 884"/>
                <a:gd name="T77" fmla="*/ 0 h 255"/>
                <a:gd name="T78" fmla="*/ 1 w 884"/>
                <a:gd name="T79" fmla="*/ 0 h 255"/>
                <a:gd name="T80" fmla="*/ 1 w 884"/>
                <a:gd name="T81" fmla="*/ 0 h 255"/>
                <a:gd name="T82" fmla="*/ 1 w 884"/>
                <a:gd name="T83" fmla="*/ 0 h 255"/>
                <a:gd name="T84" fmla="*/ 1 w 884"/>
                <a:gd name="T85" fmla="*/ 0 h 255"/>
                <a:gd name="T86" fmla="*/ 1 w 884"/>
                <a:gd name="T87" fmla="*/ 0 h 255"/>
                <a:gd name="T88" fmla="*/ 1 w 884"/>
                <a:gd name="T89" fmla="*/ 0 h 255"/>
                <a:gd name="T90" fmla="*/ 1 w 884"/>
                <a:gd name="T91" fmla="*/ 0 h 255"/>
                <a:gd name="T92" fmla="*/ 1 w 884"/>
                <a:gd name="T93" fmla="*/ 0 h 255"/>
                <a:gd name="T94" fmla="*/ 1 w 884"/>
                <a:gd name="T95" fmla="*/ 0 h 255"/>
                <a:gd name="T96" fmla="*/ 1 w 884"/>
                <a:gd name="T97" fmla="*/ 0 h 255"/>
                <a:gd name="T98" fmla="*/ 1 w 884"/>
                <a:gd name="T99" fmla="*/ 0 h 255"/>
                <a:gd name="T100" fmla="*/ 1 w 884"/>
                <a:gd name="T101" fmla="*/ 0 h 255"/>
                <a:gd name="T102" fmla="*/ 1 w 884"/>
                <a:gd name="T103" fmla="*/ 0 h 255"/>
                <a:gd name="T104" fmla="*/ 1 w 884"/>
                <a:gd name="T105" fmla="*/ 0 h 255"/>
                <a:gd name="T106" fmla="*/ 1 w 884"/>
                <a:gd name="T107" fmla="*/ 0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4"/>
                <a:gd name="T163" fmla="*/ 0 h 255"/>
                <a:gd name="T164" fmla="*/ 884 w 884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4" h="255">
                  <a:moveTo>
                    <a:pt x="478" y="0"/>
                  </a:moveTo>
                  <a:lnTo>
                    <a:pt x="472" y="0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28" y="0"/>
                  </a:lnTo>
                  <a:lnTo>
                    <a:pt x="419" y="0"/>
                  </a:lnTo>
                  <a:lnTo>
                    <a:pt x="413" y="0"/>
                  </a:lnTo>
                  <a:lnTo>
                    <a:pt x="407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08" y="2"/>
                  </a:lnTo>
                  <a:lnTo>
                    <a:pt x="301" y="2"/>
                  </a:lnTo>
                  <a:lnTo>
                    <a:pt x="295" y="2"/>
                  </a:lnTo>
                  <a:lnTo>
                    <a:pt x="287" y="2"/>
                  </a:lnTo>
                  <a:lnTo>
                    <a:pt x="280" y="2"/>
                  </a:lnTo>
                  <a:lnTo>
                    <a:pt x="272" y="2"/>
                  </a:lnTo>
                  <a:lnTo>
                    <a:pt x="267" y="2"/>
                  </a:lnTo>
                  <a:lnTo>
                    <a:pt x="259" y="2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40" y="4"/>
                  </a:lnTo>
                  <a:lnTo>
                    <a:pt x="232" y="4"/>
                  </a:lnTo>
                  <a:lnTo>
                    <a:pt x="227" y="4"/>
                  </a:lnTo>
                  <a:lnTo>
                    <a:pt x="219" y="6"/>
                  </a:lnTo>
                  <a:lnTo>
                    <a:pt x="213" y="6"/>
                  </a:lnTo>
                  <a:lnTo>
                    <a:pt x="206" y="6"/>
                  </a:lnTo>
                  <a:lnTo>
                    <a:pt x="198" y="6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79" y="8"/>
                  </a:lnTo>
                  <a:lnTo>
                    <a:pt x="173" y="8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5" y="12"/>
                  </a:lnTo>
                  <a:lnTo>
                    <a:pt x="139" y="14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4" y="15"/>
                  </a:lnTo>
                  <a:lnTo>
                    <a:pt x="120" y="17"/>
                  </a:lnTo>
                  <a:lnTo>
                    <a:pt x="113" y="23"/>
                  </a:lnTo>
                  <a:lnTo>
                    <a:pt x="107" y="29"/>
                  </a:lnTo>
                  <a:lnTo>
                    <a:pt x="101" y="34"/>
                  </a:lnTo>
                  <a:lnTo>
                    <a:pt x="94" y="40"/>
                  </a:lnTo>
                  <a:lnTo>
                    <a:pt x="86" y="48"/>
                  </a:lnTo>
                  <a:lnTo>
                    <a:pt x="80" y="53"/>
                  </a:lnTo>
                  <a:lnTo>
                    <a:pt x="73" y="61"/>
                  </a:lnTo>
                  <a:lnTo>
                    <a:pt x="67" y="69"/>
                  </a:lnTo>
                  <a:lnTo>
                    <a:pt x="59" y="76"/>
                  </a:lnTo>
                  <a:lnTo>
                    <a:pt x="52" y="84"/>
                  </a:lnTo>
                  <a:lnTo>
                    <a:pt x="42" y="91"/>
                  </a:lnTo>
                  <a:lnTo>
                    <a:pt x="35" y="99"/>
                  </a:lnTo>
                  <a:lnTo>
                    <a:pt x="27" y="109"/>
                  </a:lnTo>
                  <a:lnTo>
                    <a:pt x="19" y="116"/>
                  </a:lnTo>
                  <a:lnTo>
                    <a:pt x="10" y="126"/>
                  </a:lnTo>
                  <a:lnTo>
                    <a:pt x="0" y="135"/>
                  </a:lnTo>
                  <a:lnTo>
                    <a:pt x="14" y="137"/>
                  </a:lnTo>
                  <a:lnTo>
                    <a:pt x="27" y="141"/>
                  </a:lnTo>
                  <a:lnTo>
                    <a:pt x="40" y="143"/>
                  </a:lnTo>
                  <a:lnTo>
                    <a:pt x="54" y="147"/>
                  </a:lnTo>
                  <a:lnTo>
                    <a:pt x="67" y="149"/>
                  </a:lnTo>
                  <a:lnTo>
                    <a:pt x="80" y="152"/>
                  </a:lnTo>
                  <a:lnTo>
                    <a:pt x="95" y="154"/>
                  </a:lnTo>
                  <a:lnTo>
                    <a:pt x="109" y="158"/>
                  </a:lnTo>
                  <a:lnTo>
                    <a:pt x="122" y="160"/>
                  </a:lnTo>
                  <a:lnTo>
                    <a:pt x="135" y="162"/>
                  </a:lnTo>
                  <a:lnTo>
                    <a:pt x="149" y="164"/>
                  </a:lnTo>
                  <a:lnTo>
                    <a:pt x="164" y="168"/>
                  </a:lnTo>
                  <a:lnTo>
                    <a:pt x="175" y="169"/>
                  </a:lnTo>
                  <a:lnTo>
                    <a:pt x="191" y="171"/>
                  </a:lnTo>
                  <a:lnTo>
                    <a:pt x="204" y="173"/>
                  </a:lnTo>
                  <a:lnTo>
                    <a:pt x="219" y="177"/>
                  </a:lnTo>
                  <a:lnTo>
                    <a:pt x="232" y="179"/>
                  </a:lnTo>
                  <a:lnTo>
                    <a:pt x="246" y="181"/>
                  </a:lnTo>
                  <a:lnTo>
                    <a:pt x="259" y="183"/>
                  </a:lnTo>
                  <a:lnTo>
                    <a:pt x="274" y="185"/>
                  </a:lnTo>
                  <a:lnTo>
                    <a:pt x="287" y="187"/>
                  </a:lnTo>
                  <a:lnTo>
                    <a:pt x="301" y="188"/>
                  </a:lnTo>
                  <a:lnTo>
                    <a:pt x="316" y="190"/>
                  </a:lnTo>
                  <a:lnTo>
                    <a:pt x="329" y="192"/>
                  </a:lnTo>
                  <a:lnTo>
                    <a:pt x="343" y="194"/>
                  </a:lnTo>
                  <a:lnTo>
                    <a:pt x="358" y="196"/>
                  </a:lnTo>
                  <a:lnTo>
                    <a:pt x="371" y="198"/>
                  </a:lnTo>
                  <a:lnTo>
                    <a:pt x="386" y="198"/>
                  </a:lnTo>
                  <a:lnTo>
                    <a:pt x="400" y="200"/>
                  </a:lnTo>
                  <a:lnTo>
                    <a:pt x="413" y="204"/>
                  </a:lnTo>
                  <a:lnTo>
                    <a:pt x="428" y="204"/>
                  </a:lnTo>
                  <a:lnTo>
                    <a:pt x="441" y="206"/>
                  </a:lnTo>
                  <a:lnTo>
                    <a:pt x="455" y="207"/>
                  </a:lnTo>
                  <a:lnTo>
                    <a:pt x="470" y="209"/>
                  </a:lnTo>
                  <a:lnTo>
                    <a:pt x="483" y="209"/>
                  </a:lnTo>
                  <a:lnTo>
                    <a:pt x="497" y="211"/>
                  </a:lnTo>
                  <a:lnTo>
                    <a:pt x="510" y="213"/>
                  </a:lnTo>
                  <a:lnTo>
                    <a:pt x="525" y="215"/>
                  </a:lnTo>
                  <a:lnTo>
                    <a:pt x="538" y="215"/>
                  </a:lnTo>
                  <a:lnTo>
                    <a:pt x="554" y="217"/>
                  </a:lnTo>
                  <a:lnTo>
                    <a:pt x="565" y="219"/>
                  </a:lnTo>
                  <a:lnTo>
                    <a:pt x="580" y="221"/>
                  </a:lnTo>
                  <a:lnTo>
                    <a:pt x="593" y="221"/>
                  </a:lnTo>
                  <a:lnTo>
                    <a:pt x="609" y="223"/>
                  </a:lnTo>
                  <a:lnTo>
                    <a:pt x="622" y="225"/>
                  </a:lnTo>
                  <a:lnTo>
                    <a:pt x="635" y="226"/>
                  </a:lnTo>
                  <a:lnTo>
                    <a:pt x="651" y="228"/>
                  </a:lnTo>
                  <a:lnTo>
                    <a:pt x="664" y="230"/>
                  </a:lnTo>
                  <a:lnTo>
                    <a:pt x="677" y="230"/>
                  </a:lnTo>
                  <a:lnTo>
                    <a:pt x="692" y="232"/>
                  </a:lnTo>
                  <a:lnTo>
                    <a:pt x="704" y="234"/>
                  </a:lnTo>
                  <a:lnTo>
                    <a:pt x="719" y="236"/>
                  </a:lnTo>
                  <a:lnTo>
                    <a:pt x="732" y="236"/>
                  </a:lnTo>
                  <a:lnTo>
                    <a:pt x="746" y="238"/>
                  </a:lnTo>
                  <a:lnTo>
                    <a:pt x="761" y="240"/>
                  </a:lnTo>
                  <a:lnTo>
                    <a:pt x="774" y="242"/>
                  </a:lnTo>
                  <a:lnTo>
                    <a:pt x="787" y="242"/>
                  </a:lnTo>
                  <a:lnTo>
                    <a:pt x="801" y="244"/>
                  </a:lnTo>
                  <a:lnTo>
                    <a:pt x="814" y="245"/>
                  </a:lnTo>
                  <a:lnTo>
                    <a:pt x="829" y="247"/>
                  </a:lnTo>
                  <a:lnTo>
                    <a:pt x="843" y="247"/>
                  </a:lnTo>
                  <a:lnTo>
                    <a:pt x="856" y="251"/>
                  </a:lnTo>
                  <a:lnTo>
                    <a:pt x="869" y="251"/>
                  </a:lnTo>
                  <a:lnTo>
                    <a:pt x="884" y="255"/>
                  </a:lnTo>
                  <a:lnTo>
                    <a:pt x="884" y="244"/>
                  </a:lnTo>
                  <a:lnTo>
                    <a:pt x="884" y="234"/>
                  </a:lnTo>
                  <a:lnTo>
                    <a:pt x="884" y="225"/>
                  </a:lnTo>
                  <a:lnTo>
                    <a:pt x="884" y="215"/>
                  </a:lnTo>
                  <a:lnTo>
                    <a:pt x="884" y="206"/>
                  </a:lnTo>
                  <a:lnTo>
                    <a:pt x="884" y="196"/>
                  </a:lnTo>
                  <a:lnTo>
                    <a:pt x="884" y="188"/>
                  </a:lnTo>
                  <a:lnTo>
                    <a:pt x="884" y="179"/>
                  </a:lnTo>
                  <a:lnTo>
                    <a:pt x="884" y="171"/>
                  </a:lnTo>
                  <a:lnTo>
                    <a:pt x="884" y="162"/>
                  </a:lnTo>
                  <a:lnTo>
                    <a:pt x="884" y="154"/>
                  </a:lnTo>
                  <a:lnTo>
                    <a:pt x="884" y="147"/>
                  </a:lnTo>
                  <a:lnTo>
                    <a:pt x="884" y="139"/>
                  </a:lnTo>
                  <a:lnTo>
                    <a:pt x="884" y="131"/>
                  </a:lnTo>
                  <a:lnTo>
                    <a:pt x="884" y="124"/>
                  </a:lnTo>
                  <a:lnTo>
                    <a:pt x="884" y="118"/>
                  </a:lnTo>
                  <a:lnTo>
                    <a:pt x="875" y="111"/>
                  </a:lnTo>
                  <a:lnTo>
                    <a:pt x="867" y="103"/>
                  </a:lnTo>
                  <a:lnTo>
                    <a:pt x="860" y="93"/>
                  </a:lnTo>
                  <a:lnTo>
                    <a:pt x="852" y="88"/>
                  </a:lnTo>
                  <a:lnTo>
                    <a:pt x="844" y="82"/>
                  </a:lnTo>
                  <a:lnTo>
                    <a:pt x="837" y="76"/>
                  </a:lnTo>
                  <a:lnTo>
                    <a:pt x="829" y="71"/>
                  </a:lnTo>
                  <a:lnTo>
                    <a:pt x="823" y="67"/>
                  </a:lnTo>
                  <a:lnTo>
                    <a:pt x="816" y="61"/>
                  </a:lnTo>
                  <a:lnTo>
                    <a:pt x="808" y="59"/>
                  </a:lnTo>
                  <a:lnTo>
                    <a:pt x="801" y="55"/>
                  </a:lnTo>
                  <a:lnTo>
                    <a:pt x="795" y="53"/>
                  </a:lnTo>
                  <a:lnTo>
                    <a:pt x="787" y="50"/>
                  </a:lnTo>
                  <a:lnTo>
                    <a:pt x="782" y="48"/>
                  </a:lnTo>
                  <a:lnTo>
                    <a:pt x="776" y="46"/>
                  </a:lnTo>
                  <a:lnTo>
                    <a:pt x="770" y="46"/>
                  </a:lnTo>
                  <a:lnTo>
                    <a:pt x="763" y="44"/>
                  </a:lnTo>
                  <a:lnTo>
                    <a:pt x="755" y="44"/>
                  </a:lnTo>
                  <a:lnTo>
                    <a:pt x="749" y="44"/>
                  </a:lnTo>
                  <a:lnTo>
                    <a:pt x="744" y="44"/>
                  </a:lnTo>
                  <a:lnTo>
                    <a:pt x="736" y="44"/>
                  </a:lnTo>
                  <a:lnTo>
                    <a:pt x="730" y="44"/>
                  </a:lnTo>
                  <a:lnTo>
                    <a:pt x="725" y="44"/>
                  </a:lnTo>
                  <a:lnTo>
                    <a:pt x="719" y="46"/>
                  </a:lnTo>
                  <a:lnTo>
                    <a:pt x="713" y="46"/>
                  </a:lnTo>
                  <a:lnTo>
                    <a:pt x="708" y="48"/>
                  </a:lnTo>
                  <a:lnTo>
                    <a:pt x="702" y="50"/>
                  </a:lnTo>
                  <a:lnTo>
                    <a:pt x="696" y="52"/>
                  </a:lnTo>
                  <a:lnTo>
                    <a:pt x="690" y="52"/>
                  </a:lnTo>
                  <a:lnTo>
                    <a:pt x="685" y="53"/>
                  </a:lnTo>
                  <a:lnTo>
                    <a:pt x="679" y="55"/>
                  </a:lnTo>
                  <a:lnTo>
                    <a:pt x="673" y="57"/>
                  </a:lnTo>
                  <a:lnTo>
                    <a:pt x="666" y="59"/>
                  </a:lnTo>
                  <a:lnTo>
                    <a:pt x="660" y="61"/>
                  </a:lnTo>
                  <a:lnTo>
                    <a:pt x="654" y="61"/>
                  </a:lnTo>
                  <a:lnTo>
                    <a:pt x="649" y="63"/>
                  </a:lnTo>
                  <a:lnTo>
                    <a:pt x="643" y="65"/>
                  </a:lnTo>
                  <a:lnTo>
                    <a:pt x="637" y="65"/>
                  </a:lnTo>
                  <a:lnTo>
                    <a:pt x="632" y="67"/>
                  </a:lnTo>
                  <a:lnTo>
                    <a:pt x="626" y="69"/>
                  </a:lnTo>
                  <a:lnTo>
                    <a:pt x="620" y="69"/>
                  </a:lnTo>
                  <a:lnTo>
                    <a:pt x="614" y="69"/>
                  </a:lnTo>
                  <a:lnTo>
                    <a:pt x="609" y="69"/>
                  </a:lnTo>
                  <a:lnTo>
                    <a:pt x="603" y="71"/>
                  </a:lnTo>
                  <a:lnTo>
                    <a:pt x="597" y="71"/>
                  </a:lnTo>
                  <a:lnTo>
                    <a:pt x="592" y="71"/>
                  </a:lnTo>
                  <a:lnTo>
                    <a:pt x="586" y="69"/>
                  </a:lnTo>
                  <a:lnTo>
                    <a:pt x="580" y="69"/>
                  </a:lnTo>
                  <a:lnTo>
                    <a:pt x="573" y="67"/>
                  </a:lnTo>
                  <a:lnTo>
                    <a:pt x="567" y="65"/>
                  </a:lnTo>
                  <a:lnTo>
                    <a:pt x="559" y="63"/>
                  </a:lnTo>
                  <a:lnTo>
                    <a:pt x="554" y="61"/>
                  </a:lnTo>
                  <a:lnTo>
                    <a:pt x="548" y="59"/>
                  </a:lnTo>
                  <a:lnTo>
                    <a:pt x="542" y="55"/>
                  </a:lnTo>
                  <a:lnTo>
                    <a:pt x="536" y="52"/>
                  </a:lnTo>
                  <a:lnTo>
                    <a:pt x="531" y="50"/>
                  </a:lnTo>
                  <a:lnTo>
                    <a:pt x="523" y="44"/>
                  </a:lnTo>
                  <a:lnTo>
                    <a:pt x="517" y="38"/>
                  </a:lnTo>
                  <a:lnTo>
                    <a:pt x="510" y="33"/>
                  </a:lnTo>
                  <a:lnTo>
                    <a:pt x="504" y="29"/>
                  </a:lnTo>
                  <a:lnTo>
                    <a:pt x="497" y="21"/>
                  </a:lnTo>
                  <a:lnTo>
                    <a:pt x="489" y="15"/>
                  </a:lnTo>
                  <a:lnTo>
                    <a:pt x="483" y="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6" name="Freeform 19"/>
            <p:cNvSpPr>
              <a:spLocks/>
            </p:cNvSpPr>
            <p:nvPr/>
          </p:nvSpPr>
          <p:spPr bwMode="auto">
            <a:xfrm>
              <a:off x="2630" y="2221"/>
              <a:ext cx="450" cy="180"/>
            </a:xfrm>
            <a:custGeom>
              <a:avLst/>
              <a:gdLst>
                <a:gd name="T0" fmla="*/ 1 w 899"/>
                <a:gd name="T1" fmla="*/ 1 h 359"/>
                <a:gd name="T2" fmla="*/ 1 w 899"/>
                <a:gd name="T3" fmla="*/ 1 h 359"/>
                <a:gd name="T4" fmla="*/ 1 w 899"/>
                <a:gd name="T5" fmla="*/ 1 h 359"/>
                <a:gd name="T6" fmla="*/ 1 w 899"/>
                <a:gd name="T7" fmla="*/ 1 h 359"/>
                <a:gd name="T8" fmla="*/ 1 w 899"/>
                <a:gd name="T9" fmla="*/ 1 h 359"/>
                <a:gd name="T10" fmla="*/ 1 w 899"/>
                <a:gd name="T11" fmla="*/ 1 h 359"/>
                <a:gd name="T12" fmla="*/ 1 w 899"/>
                <a:gd name="T13" fmla="*/ 1 h 359"/>
                <a:gd name="T14" fmla="*/ 1 w 899"/>
                <a:gd name="T15" fmla="*/ 1 h 359"/>
                <a:gd name="T16" fmla="*/ 1 w 899"/>
                <a:gd name="T17" fmla="*/ 1 h 359"/>
                <a:gd name="T18" fmla="*/ 1 w 899"/>
                <a:gd name="T19" fmla="*/ 1 h 359"/>
                <a:gd name="T20" fmla="*/ 1 w 899"/>
                <a:gd name="T21" fmla="*/ 1 h 359"/>
                <a:gd name="T22" fmla="*/ 1 w 899"/>
                <a:gd name="T23" fmla="*/ 1 h 359"/>
                <a:gd name="T24" fmla="*/ 1 w 899"/>
                <a:gd name="T25" fmla="*/ 1 h 359"/>
                <a:gd name="T26" fmla="*/ 1 w 899"/>
                <a:gd name="T27" fmla="*/ 1 h 359"/>
                <a:gd name="T28" fmla="*/ 1 w 899"/>
                <a:gd name="T29" fmla="*/ 1 h 359"/>
                <a:gd name="T30" fmla="*/ 1 w 899"/>
                <a:gd name="T31" fmla="*/ 1 h 359"/>
                <a:gd name="T32" fmla="*/ 1 w 899"/>
                <a:gd name="T33" fmla="*/ 1 h 359"/>
                <a:gd name="T34" fmla="*/ 1 w 899"/>
                <a:gd name="T35" fmla="*/ 1 h 359"/>
                <a:gd name="T36" fmla="*/ 1 w 899"/>
                <a:gd name="T37" fmla="*/ 1 h 359"/>
                <a:gd name="T38" fmla="*/ 1 w 899"/>
                <a:gd name="T39" fmla="*/ 1 h 359"/>
                <a:gd name="T40" fmla="*/ 1 w 899"/>
                <a:gd name="T41" fmla="*/ 1 h 359"/>
                <a:gd name="T42" fmla="*/ 1 w 899"/>
                <a:gd name="T43" fmla="*/ 1 h 359"/>
                <a:gd name="T44" fmla="*/ 1 w 899"/>
                <a:gd name="T45" fmla="*/ 1 h 359"/>
                <a:gd name="T46" fmla="*/ 1 w 899"/>
                <a:gd name="T47" fmla="*/ 1 h 359"/>
                <a:gd name="T48" fmla="*/ 1 w 899"/>
                <a:gd name="T49" fmla="*/ 1 h 359"/>
                <a:gd name="T50" fmla="*/ 1 w 899"/>
                <a:gd name="T51" fmla="*/ 1 h 359"/>
                <a:gd name="T52" fmla="*/ 1 w 899"/>
                <a:gd name="T53" fmla="*/ 1 h 359"/>
                <a:gd name="T54" fmla="*/ 1 w 899"/>
                <a:gd name="T55" fmla="*/ 1 h 359"/>
                <a:gd name="T56" fmla="*/ 1 w 899"/>
                <a:gd name="T57" fmla="*/ 1 h 359"/>
                <a:gd name="T58" fmla="*/ 1 w 899"/>
                <a:gd name="T59" fmla="*/ 1 h 359"/>
                <a:gd name="T60" fmla="*/ 1 w 899"/>
                <a:gd name="T61" fmla="*/ 1 h 359"/>
                <a:gd name="T62" fmla="*/ 1 w 899"/>
                <a:gd name="T63" fmla="*/ 1 h 359"/>
                <a:gd name="T64" fmla="*/ 1 w 899"/>
                <a:gd name="T65" fmla="*/ 1 h 359"/>
                <a:gd name="T66" fmla="*/ 1 w 899"/>
                <a:gd name="T67" fmla="*/ 1 h 359"/>
                <a:gd name="T68" fmla="*/ 1 w 899"/>
                <a:gd name="T69" fmla="*/ 1 h 359"/>
                <a:gd name="T70" fmla="*/ 1 w 899"/>
                <a:gd name="T71" fmla="*/ 1 h 359"/>
                <a:gd name="T72" fmla="*/ 1 w 899"/>
                <a:gd name="T73" fmla="*/ 1 h 359"/>
                <a:gd name="T74" fmla="*/ 1 w 899"/>
                <a:gd name="T75" fmla="*/ 1 h 359"/>
                <a:gd name="T76" fmla="*/ 1 w 899"/>
                <a:gd name="T77" fmla="*/ 1 h 359"/>
                <a:gd name="T78" fmla="*/ 1 w 899"/>
                <a:gd name="T79" fmla="*/ 1 h 359"/>
                <a:gd name="T80" fmla="*/ 1 w 899"/>
                <a:gd name="T81" fmla="*/ 1 h 359"/>
                <a:gd name="T82" fmla="*/ 1 w 899"/>
                <a:gd name="T83" fmla="*/ 1 h 359"/>
                <a:gd name="T84" fmla="*/ 1 w 899"/>
                <a:gd name="T85" fmla="*/ 1 h 359"/>
                <a:gd name="T86" fmla="*/ 1 w 899"/>
                <a:gd name="T87" fmla="*/ 1 h 359"/>
                <a:gd name="T88" fmla="*/ 1 w 899"/>
                <a:gd name="T89" fmla="*/ 1 h 359"/>
                <a:gd name="T90" fmla="*/ 1 w 899"/>
                <a:gd name="T91" fmla="*/ 1 h 359"/>
                <a:gd name="T92" fmla="*/ 1 w 899"/>
                <a:gd name="T93" fmla="*/ 1 h 359"/>
                <a:gd name="T94" fmla="*/ 1 w 899"/>
                <a:gd name="T95" fmla="*/ 1 h 359"/>
                <a:gd name="T96" fmla="*/ 1 w 899"/>
                <a:gd name="T97" fmla="*/ 1 h 359"/>
                <a:gd name="T98" fmla="*/ 1 w 899"/>
                <a:gd name="T99" fmla="*/ 1 h 359"/>
                <a:gd name="T100" fmla="*/ 1 w 899"/>
                <a:gd name="T101" fmla="*/ 1 h 359"/>
                <a:gd name="T102" fmla="*/ 1 w 899"/>
                <a:gd name="T103" fmla="*/ 1 h 359"/>
                <a:gd name="T104" fmla="*/ 1 w 899"/>
                <a:gd name="T105" fmla="*/ 1 h 359"/>
                <a:gd name="T106" fmla="*/ 1 w 899"/>
                <a:gd name="T107" fmla="*/ 1 h 359"/>
                <a:gd name="T108" fmla="*/ 1 w 899"/>
                <a:gd name="T109" fmla="*/ 1 h 359"/>
                <a:gd name="T110" fmla="*/ 1 w 899"/>
                <a:gd name="T111" fmla="*/ 1 h 359"/>
                <a:gd name="T112" fmla="*/ 1 w 899"/>
                <a:gd name="T113" fmla="*/ 1 h 359"/>
                <a:gd name="T114" fmla="*/ 1 w 899"/>
                <a:gd name="T115" fmla="*/ 1 h 359"/>
                <a:gd name="T116" fmla="*/ 1 w 899"/>
                <a:gd name="T117" fmla="*/ 1 h 359"/>
                <a:gd name="T118" fmla="*/ 1 w 899"/>
                <a:gd name="T119" fmla="*/ 1 h 359"/>
                <a:gd name="T120" fmla="*/ 1 w 899"/>
                <a:gd name="T121" fmla="*/ 1 h 359"/>
                <a:gd name="T122" fmla="*/ 1 w 899"/>
                <a:gd name="T123" fmla="*/ 1 h 359"/>
                <a:gd name="T124" fmla="*/ 1 w 899"/>
                <a:gd name="T125" fmla="*/ 0 h 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9"/>
                <a:gd name="T190" fmla="*/ 0 h 359"/>
                <a:gd name="T191" fmla="*/ 899 w 899"/>
                <a:gd name="T192" fmla="*/ 359 h 3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9" h="359">
                  <a:moveTo>
                    <a:pt x="152" y="0"/>
                  </a:moveTo>
                  <a:lnTo>
                    <a:pt x="146" y="3"/>
                  </a:lnTo>
                  <a:lnTo>
                    <a:pt x="141" y="9"/>
                  </a:lnTo>
                  <a:lnTo>
                    <a:pt x="133" y="17"/>
                  </a:lnTo>
                  <a:lnTo>
                    <a:pt x="126" y="26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08" y="41"/>
                  </a:lnTo>
                  <a:lnTo>
                    <a:pt x="105" y="47"/>
                  </a:lnTo>
                  <a:lnTo>
                    <a:pt x="99" y="53"/>
                  </a:lnTo>
                  <a:lnTo>
                    <a:pt x="93" y="59"/>
                  </a:lnTo>
                  <a:lnTo>
                    <a:pt x="88" y="64"/>
                  </a:lnTo>
                  <a:lnTo>
                    <a:pt x="82" y="72"/>
                  </a:lnTo>
                  <a:lnTo>
                    <a:pt x="74" y="78"/>
                  </a:lnTo>
                  <a:lnTo>
                    <a:pt x="69" y="85"/>
                  </a:lnTo>
                  <a:lnTo>
                    <a:pt x="63" y="91"/>
                  </a:lnTo>
                  <a:lnTo>
                    <a:pt x="57" y="98"/>
                  </a:lnTo>
                  <a:lnTo>
                    <a:pt x="51" y="104"/>
                  </a:lnTo>
                  <a:lnTo>
                    <a:pt x="46" y="112"/>
                  </a:lnTo>
                  <a:lnTo>
                    <a:pt x="40" y="117"/>
                  </a:lnTo>
                  <a:lnTo>
                    <a:pt x="34" y="123"/>
                  </a:lnTo>
                  <a:lnTo>
                    <a:pt x="29" y="129"/>
                  </a:lnTo>
                  <a:lnTo>
                    <a:pt x="23" y="136"/>
                  </a:lnTo>
                  <a:lnTo>
                    <a:pt x="17" y="142"/>
                  </a:lnTo>
                  <a:lnTo>
                    <a:pt x="13" y="148"/>
                  </a:lnTo>
                  <a:lnTo>
                    <a:pt x="10" y="154"/>
                  </a:lnTo>
                  <a:lnTo>
                    <a:pt x="6" y="159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6" y="188"/>
                  </a:lnTo>
                  <a:lnTo>
                    <a:pt x="8" y="197"/>
                  </a:lnTo>
                  <a:lnTo>
                    <a:pt x="11" y="205"/>
                  </a:lnTo>
                  <a:lnTo>
                    <a:pt x="13" y="213"/>
                  </a:lnTo>
                  <a:lnTo>
                    <a:pt x="17" y="220"/>
                  </a:lnTo>
                  <a:lnTo>
                    <a:pt x="19" y="230"/>
                  </a:lnTo>
                  <a:lnTo>
                    <a:pt x="23" y="237"/>
                  </a:lnTo>
                  <a:lnTo>
                    <a:pt x="23" y="245"/>
                  </a:lnTo>
                  <a:lnTo>
                    <a:pt x="25" y="254"/>
                  </a:lnTo>
                  <a:lnTo>
                    <a:pt x="27" y="262"/>
                  </a:lnTo>
                  <a:lnTo>
                    <a:pt x="29" y="271"/>
                  </a:lnTo>
                  <a:lnTo>
                    <a:pt x="31" y="279"/>
                  </a:lnTo>
                  <a:lnTo>
                    <a:pt x="31" y="287"/>
                  </a:lnTo>
                  <a:lnTo>
                    <a:pt x="32" y="296"/>
                  </a:lnTo>
                  <a:lnTo>
                    <a:pt x="32" y="306"/>
                  </a:lnTo>
                  <a:lnTo>
                    <a:pt x="46" y="302"/>
                  </a:lnTo>
                  <a:lnTo>
                    <a:pt x="57" y="300"/>
                  </a:lnTo>
                  <a:lnTo>
                    <a:pt x="69" y="296"/>
                  </a:lnTo>
                  <a:lnTo>
                    <a:pt x="82" y="294"/>
                  </a:lnTo>
                  <a:lnTo>
                    <a:pt x="93" y="292"/>
                  </a:lnTo>
                  <a:lnTo>
                    <a:pt x="107" y="292"/>
                  </a:lnTo>
                  <a:lnTo>
                    <a:pt x="118" y="289"/>
                  </a:lnTo>
                  <a:lnTo>
                    <a:pt x="131" y="289"/>
                  </a:lnTo>
                  <a:lnTo>
                    <a:pt x="143" y="287"/>
                  </a:lnTo>
                  <a:lnTo>
                    <a:pt x="154" y="287"/>
                  </a:lnTo>
                  <a:lnTo>
                    <a:pt x="165" y="285"/>
                  </a:lnTo>
                  <a:lnTo>
                    <a:pt x="179" y="285"/>
                  </a:lnTo>
                  <a:lnTo>
                    <a:pt x="190" y="285"/>
                  </a:lnTo>
                  <a:lnTo>
                    <a:pt x="202" y="285"/>
                  </a:lnTo>
                  <a:lnTo>
                    <a:pt x="213" y="285"/>
                  </a:lnTo>
                  <a:lnTo>
                    <a:pt x="224" y="285"/>
                  </a:lnTo>
                  <a:lnTo>
                    <a:pt x="236" y="285"/>
                  </a:lnTo>
                  <a:lnTo>
                    <a:pt x="247" y="285"/>
                  </a:lnTo>
                  <a:lnTo>
                    <a:pt x="259" y="287"/>
                  </a:lnTo>
                  <a:lnTo>
                    <a:pt x="270" y="287"/>
                  </a:lnTo>
                  <a:lnTo>
                    <a:pt x="281" y="287"/>
                  </a:lnTo>
                  <a:lnTo>
                    <a:pt x="293" y="289"/>
                  </a:lnTo>
                  <a:lnTo>
                    <a:pt x="304" y="289"/>
                  </a:lnTo>
                  <a:lnTo>
                    <a:pt x="316" y="292"/>
                  </a:lnTo>
                  <a:lnTo>
                    <a:pt x="327" y="292"/>
                  </a:lnTo>
                  <a:lnTo>
                    <a:pt x="338" y="294"/>
                  </a:lnTo>
                  <a:lnTo>
                    <a:pt x="350" y="294"/>
                  </a:lnTo>
                  <a:lnTo>
                    <a:pt x="361" y="298"/>
                  </a:lnTo>
                  <a:lnTo>
                    <a:pt x="371" y="300"/>
                  </a:lnTo>
                  <a:lnTo>
                    <a:pt x="382" y="302"/>
                  </a:lnTo>
                  <a:lnTo>
                    <a:pt x="394" y="304"/>
                  </a:lnTo>
                  <a:lnTo>
                    <a:pt x="405" y="306"/>
                  </a:lnTo>
                  <a:lnTo>
                    <a:pt x="414" y="308"/>
                  </a:lnTo>
                  <a:lnTo>
                    <a:pt x="426" y="309"/>
                  </a:lnTo>
                  <a:lnTo>
                    <a:pt x="437" y="311"/>
                  </a:lnTo>
                  <a:lnTo>
                    <a:pt x="449" y="313"/>
                  </a:lnTo>
                  <a:lnTo>
                    <a:pt x="458" y="315"/>
                  </a:lnTo>
                  <a:lnTo>
                    <a:pt x="470" y="317"/>
                  </a:lnTo>
                  <a:lnTo>
                    <a:pt x="481" y="321"/>
                  </a:lnTo>
                  <a:lnTo>
                    <a:pt x="492" y="323"/>
                  </a:lnTo>
                  <a:lnTo>
                    <a:pt x="502" y="325"/>
                  </a:lnTo>
                  <a:lnTo>
                    <a:pt x="513" y="327"/>
                  </a:lnTo>
                  <a:lnTo>
                    <a:pt x="525" y="328"/>
                  </a:lnTo>
                  <a:lnTo>
                    <a:pt x="534" y="332"/>
                  </a:lnTo>
                  <a:lnTo>
                    <a:pt x="546" y="334"/>
                  </a:lnTo>
                  <a:lnTo>
                    <a:pt x="557" y="336"/>
                  </a:lnTo>
                  <a:lnTo>
                    <a:pt x="568" y="338"/>
                  </a:lnTo>
                  <a:lnTo>
                    <a:pt x="580" y="340"/>
                  </a:lnTo>
                  <a:lnTo>
                    <a:pt x="591" y="342"/>
                  </a:lnTo>
                  <a:lnTo>
                    <a:pt x="601" y="344"/>
                  </a:lnTo>
                  <a:lnTo>
                    <a:pt x="612" y="346"/>
                  </a:lnTo>
                  <a:lnTo>
                    <a:pt x="624" y="347"/>
                  </a:lnTo>
                  <a:lnTo>
                    <a:pt x="635" y="347"/>
                  </a:lnTo>
                  <a:lnTo>
                    <a:pt x="646" y="349"/>
                  </a:lnTo>
                  <a:lnTo>
                    <a:pt x="658" y="351"/>
                  </a:lnTo>
                  <a:lnTo>
                    <a:pt x="669" y="353"/>
                  </a:lnTo>
                  <a:lnTo>
                    <a:pt x="681" y="353"/>
                  </a:lnTo>
                  <a:lnTo>
                    <a:pt x="692" y="355"/>
                  </a:lnTo>
                  <a:lnTo>
                    <a:pt x="703" y="355"/>
                  </a:lnTo>
                  <a:lnTo>
                    <a:pt x="715" y="357"/>
                  </a:lnTo>
                  <a:lnTo>
                    <a:pt x="726" y="357"/>
                  </a:lnTo>
                  <a:lnTo>
                    <a:pt x="740" y="357"/>
                  </a:lnTo>
                  <a:lnTo>
                    <a:pt x="751" y="357"/>
                  </a:lnTo>
                  <a:lnTo>
                    <a:pt x="764" y="359"/>
                  </a:lnTo>
                  <a:lnTo>
                    <a:pt x="772" y="351"/>
                  </a:lnTo>
                  <a:lnTo>
                    <a:pt x="781" y="346"/>
                  </a:lnTo>
                  <a:lnTo>
                    <a:pt x="791" y="340"/>
                  </a:lnTo>
                  <a:lnTo>
                    <a:pt x="800" y="334"/>
                  </a:lnTo>
                  <a:lnTo>
                    <a:pt x="810" y="328"/>
                  </a:lnTo>
                  <a:lnTo>
                    <a:pt x="819" y="323"/>
                  </a:lnTo>
                  <a:lnTo>
                    <a:pt x="829" y="319"/>
                  </a:lnTo>
                  <a:lnTo>
                    <a:pt x="838" y="313"/>
                  </a:lnTo>
                  <a:lnTo>
                    <a:pt x="844" y="308"/>
                  </a:lnTo>
                  <a:lnTo>
                    <a:pt x="854" y="304"/>
                  </a:lnTo>
                  <a:lnTo>
                    <a:pt x="861" y="298"/>
                  </a:lnTo>
                  <a:lnTo>
                    <a:pt x="871" y="294"/>
                  </a:lnTo>
                  <a:lnTo>
                    <a:pt x="878" y="289"/>
                  </a:lnTo>
                  <a:lnTo>
                    <a:pt x="886" y="285"/>
                  </a:lnTo>
                  <a:lnTo>
                    <a:pt x="892" y="279"/>
                  </a:lnTo>
                  <a:lnTo>
                    <a:pt x="899" y="273"/>
                  </a:lnTo>
                  <a:lnTo>
                    <a:pt x="888" y="264"/>
                  </a:lnTo>
                  <a:lnTo>
                    <a:pt x="878" y="258"/>
                  </a:lnTo>
                  <a:lnTo>
                    <a:pt x="867" y="251"/>
                  </a:lnTo>
                  <a:lnTo>
                    <a:pt x="855" y="245"/>
                  </a:lnTo>
                  <a:lnTo>
                    <a:pt x="844" y="237"/>
                  </a:lnTo>
                  <a:lnTo>
                    <a:pt x="835" y="232"/>
                  </a:lnTo>
                  <a:lnTo>
                    <a:pt x="825" y="226"/>
                  </a:lnTo>
                  <a:lnTo>
                    <a:pt x="814" y="220"/>
                  </a:lnTo>
                  <a:lnTo>
                    <a:pt x="802" y="214"/>
                  </a:lnTo>
                  <a:lnTo>
                    <a:pt x="791" y="209"/>
                  </a:lnTo>
                  <a:lnTo>
                    <a:pt x="779" y="203"/>
                  </a:lnTo>
                  <a:lnTo>
                    <a:pt x="770" y="197"/>
                  </a:lnTo>
                  <a:lnTo>
                    <a:pt x="759" y="192"/>
                  </a:lnTo>
                  <a:lnTo>
                    <a:pt x="747" y="188"/>
                  </a:lnTo>
                  <a:lnTo>
                    <a:pt x="736" y="182"/>
                  </a:lnTo>
                  <a:lnTo>
                    <a:pt x="726" y="178"/>
                  </a:lnTo>
                  <a:lnTo>
                    <a:pt x="713" y="173"/>
                  </a:lnTo>
                  <a:lnTo>
                    <a:pt x="701" y="169"/>
                  </a:lnTo>
                  <a:lnTo>
                    <a:pt x="690" y="165"/>
                  </a:lnTo>
                  <a:lnTo>
                    <a:pt x="679" y="161"/>
                  </a:lnTo>
                  <a:lnTo>
                    <a:pt x="667" y="155"/>
                  </a:lnTo>
                  <a:lnTo>
                    <a:pt x="656" y="152"/>
                  </a:lnTo>
                  <a:lnTo>
                    <a:pt x="644" y="148"/>
                  </a:lnTo>
                  <a:lnTo>
                    <a:pt x="633" y="144"/>
                  </a:lnTo>
                  <a:lnTo>
                    <a:pt x="620" y="140"/>
                  </a:lnTo>
                  <a:lnTo>
                    <a:pt x="608" y="136"/>
                  </a:lnTo>
                  <a:lnTo>
                    <a:pt x="597" y="133"/>
                  </a:lnTo>
                  <a:lnTo>
                    <a:pt x="586" y="129"/>
                  </a:lnTo>
                  <a:lnTo>
                    <a:pt x="574" y="125"/>
                  </a:lnTo>
                  <a:lnTo>
                    <a:pt x="563" y="121"/>
                  </a:lnTo>
                  <a:lnTo>
                    <a:pt x="549" y="119"/>
                  </a:lnTo>
                  <a:lnTo>
                    <a:pt x="538" y="117"/>
                  </a:lnTo>
                  <a:lnTo>
                    <a:pt x="525" y="112"/>
                  </a:lnTo>
                  <a:lnTo>
                    <a:pt x="515" y="110"/>
                  </a:lnTo>
                  <a:lnTo>
                    <a:pt x="502" y="106"/>
                  </a:lnTo>
                  <a:lnTo>
                    <a:pt x="490" y="102"/>
                  </a:lnTo>
                  <a:lnTo>
                    <a:pt x="477" y="98"/>
                  </a:lnTo>
                  <a:lnTo>
                    <a:pt x="466" y="97"/>
                  </a:lnTo>
                  <a:lnTo>
                    <a:pt x="454" y="93"/>
                  </a:lnTo>
                  <a:lnTo>
                    <a:pt x="443" y="91"/>
                  </a:lnTo>
                  <a:lnTo>
                    <a:pt x="430" y="87"/>
                  </a:lnTo>
                  <a:lnTo>
                    <a:pt x="418" y="83"/>
                  </a:lnTo>
                  <a:lnTo>
                    <a:pt x="405" y="79"/>
                  </a:lnTo>
                  <a:lnTo>
                    <a:pt x="394" y="76"/>
                  </a:lnTo>
                  <a:lnTo>
                    <a:pt x="380" y="72"/>
                  </a:lnTo>
                  <a:lnTo>
                    <a:pt x="369" y="70"/>
                  </a:lnTo>
                  <a:lnTo>
                    <a:pt x="357" y="66"/>
                  </a:lnTo>
                  <a:lnTo>
                    <a:pt x="346" y="64"/>
                  </a:lnTo>
                  <a:lnTo>
                    <a:pt x="333" y="59"/>
                  </a:lnTo>
                  <a:lnTo>
                    <a:pt x="319" y="57"/>
                  </a:lnTo>
                  <a:lnTo>
                    <a:pt x="308" y="51"/>
                  </a:lnTo>
                  <a:lnTo>
                    <a:pt x="297" y="49"/>
                  </a:lnTo>
                  <a:lnTo>
                    <a:pt x="283" y="43"/>
                  </a:lnTo>
                  <a:lnTo>
                    <a:pt x="272" y="41"/>
                  </a:lnTo>
                  <a:lnTo>
                    <a:pt x="259" y="36"/>
                  </a:lnTo>
                  <a:lnTo>
                    <a:pt x="247" y="34"/>
                  </a:lnTo>
                  <a:lnTo>
                    <a:pt x="236" y="30"/>
                  </a:lnTo>
                  <a:lnTo>
                    <a:pt x="224" y="26"/>
                  </a:lnTo>
                  <a:lnTo>
                    <a:pt x="211" y="21"/>
                  </a:lnTo>
                  <a:lnTo>
                    <a:pt x="200" y="17"/>
                  </a:lnTo>
                  <a:lnTo>
                    <a:pt x="188" y="13"/>
                  </a:lnTo>
                  <a:lnTo>
                    <a:pt x="175" y="9"/>
                  </a:lnTo>
                  <a:lnTo>
                    <a:pt x="164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7" name="Freeform 20"/>
            <p:cNvSpPr>
              <a:spLocks/>
            </p:cNvSpPr>
            <p:nvPr/>
          </p:nvSpPr>
          <p:spPr bwMode="auto">
            <a:xfrm>
              <a:off x="2833" y="1511"/>
              <a:ext cx="396" cy="196"/>
            </a:xfrm>
            <a:custGeom>
              <a:avLst/>
              <a:gdLst>
                <a:gd name="T0" fmla="*/ 1 w 791"/>
                <a:gd name="T1" fmla="*/ 0 h 391"/>
                <a:gd name="T2" fmla="*/ 1 w 791"/>
                <a:gd name="T3" fmla="*/ 1 h 391"/>
                <a:gd name="T4" fmla="*/ 1 w 791"/>
                <a:gd name="T5" fmla="*/ 1 h 391"/>
                <a:gd name="T6" fmla="*/ 0 w 791"/>
                <a:gd name="T7" fmla="*/ 1 h 391"/>
                <a:gd name="T8" fmla="*/ 1 w 791"/>
                <a:gd name="T9" fmla="*/ 1 h 391"/>
                <a:gd name="T10" fmla="*/ 1 w 791"/>
                <a:gd name="T11" fmla="*/ 1 h 391"/>
                <a:gd name="T12" fmla="*/ 1 w 791"/>
                <a:gd name="T13" fmla="*/ 1 h 391"/>
                <a:gd name="T14" fmla="*/ 1 w 791"/>
                <a:gd name="T15" fmla="*/ 1 h 391"/>
                <a:gd name="T16" fmla="*/ 1 w 791"/>
                <a:gd name="T17" fmla="*/ 1 h 391"/>
                <a:gd name="T18" fmla="*/ 1 w 791"/>
                <a:gd name="T19" fmla="*/ 1 h 391"/>
                <a:gd name="T20" fmla="*/ 1 w 791"/>
                <a:gd name="T21" fmla="*/ 1 h 391"/>
                <a:gd name="T22" fmla="*/ 1 w 791"/>
                <a:gd name="T23" fmla="*/ 1 h 391"/>
                <a:gd name="T24" fmla="*/ 1 w 791"/>
                <a:gd name="T25" fmla="*/ 1 h 391"/>
                <a:gd name="T26" fmla="*/ 1 w 791"/>
                <a:gd name="T27" fmla="*/ 1 h 391"/>
                <a:gd name="T28" fmla="*/ 1 w 791"/>
                <a:gd name="T29" fmla="*/ 1 h 391"/>
                <a:gd name="T30" fmla="*/ 1 w 791"/>
                <a:gd name="T31" fmla="*/ 1 h 391"/>
                <a:gd name="T32" fmla="*/ 1 w 791"/>
                <a:gd name="T33" fmla="*/ 1 h 391"/>
                <a:gd name="T34" fmla="*/ 1 w 791"/>
                <a:gd name="T35" fmla="*/ 1 h 391"/>
                <a:gd name="T36" fmla="*/ 1 w 791"/>
                <a:gd name="T37" fmla="*/ 1 h 391"/>
                <a:gd name="T38" fmla="*/ 1 w 791"/>
                <a:gd name="T39" fmla="*/ 1 h 391"/>
                <a:gd name="T40" fmla="*/ 1 w 791"/>
                <a:gd name="T41" fmla="*/ 1 h 391"/>
                <a:gd name="T42" fmla="*/ 1 w 791"/>
                <a:gd name="T43" fmla="*/ 1 h 391"/>
                <a:gd name="T44" fmla="*/ 1 w 791"/>
                <a:gd name="T45" fmla="*/ 1 h 391"/>
                <a:gd name="T46" fmla="*/ 1 w 791"/>
                <a:gd name="T47" fmla="*/ 1 h 391"/>
                <a:gd name="T48" fmla="*/ 1 w 791"/>
                <a:gd name="T49" fmla="*/ 1 h 391"/>
                <a:gd name="T50" fmla="*/ 1 w 791"/>
                <a:gd name="T51" fmla="*/ 1 h 391"/>
                <a:gd name="T52" fmla="*/ 1 w 791"/>
                <a:gd name="T53" fmla="*/ 1 h 391"/>
                <a:gd name="T54" fmla="*/ 1 w 791"/>
                <a:gd name="T55" fmla="*/ 1 h 391"/>
                <a:gd name="T56" fmla="*/ 1 w 791"/>
                <a:gd name="T57" fmla="*/ 1 h 391"/>
                <a:gd name="T58" fmla="*/ 1 w 791"/>
                <a:gd name="T59" fmla="*/ 1 h 391"/>
                <a:gd name="T60" fmla="*/ 1 w 791"/>
                <a:gd name="T61" fmla="*/ 1 h 391"/>
                <a:gd name="T62" fmla="*/ 1 w 791"/>
                <a:gd name="T63" fmla="*/ 1 h 391"/>
                <a:gd name="T64" fmla="*/ 1 w 791"/>
                <a:gd name="T65" fmla="*/ 1 h 391"/>
                <a:gd name="T66" fmla="*/ 1 w 791"/>
                <a:gd name="T67" fmla="*/ 1 h 391"/>
                <a:gd name="T68" fmla="*/ 1 w 791"/>
                <a:gd name="T69" fmla="*/ 1 h 391"/>
                <a:gd name="T70" fmla="*/ 1 w 791"/>
                <a:gd name="T71" fmla="*/ 1 h 391"/>
                <a:gd name="T72" fmla="*/ 1 w 791"/>
                <a:gd name="T73" fmla="*/ 1 h 391"/>
                <a:gd name="T74" fmla="*/ 1 w 791"/>
                <a:gd name="T75" fmla="*/ 1 h 391"/>
                <a:gd name="T76" fmla="*/ 1 w 791"/>
                <a:gd name="T77" fmla="*/ 1 h 391"/>
                <a:gd name="T78" fmla="*/ 1 w 791"/>
                <a:gd name="T79" fmla="*/ 1 h 391"/>
                <a:gd name="T80" fmla="*/ 1 w 791"/>
                <a:gd name="T81" fmla="*/ 1 h 391"/>
                <a:gd name="T82" fmla="*/ 1 w 791"/>
                <a:gd name="T83" fmla="*/ 1 h 391"/>
                <a:gd name="T84" fmla="*/ 1 w 791"/>
                <a:gd name="T85" fmla="*/ 1 h 391"/>
                <a:gd name="T86" fmla="*/ 1 w 791"/>
                <a:gd name="T87" fmla="*/ 1 h 391"/>
                <a:gd name="T88" fmla="*/ 1 w 791"/>
                <a:gd name="T89" fmla="*/ 1 h 391"/>
                <a:gd name="T90" fmla="*/ 1 w 791"/>
                <a:gd name="T91" fmla="*/ 1 h 391"/>
                <a:gd name="T92" fmla="*/ 1 w 791"/>
                <a:gd name="T93" fmla="*/ 1 h 391"/>
                <a:gd name="T94" fmla="*/ 1 w 791"/>
                <a:gd name="T95" fmla="*/ 0 h 3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391"/>
                <a:gd name="T146" fmla="*/ 791 w 791"/>
                <a:gd name="T147" fmla="*/ 391 h 3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391">
                  <a:moveTo>
                    <a:pt x="76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38" y="5"/>
                  </a:lnTo>
                  <a:lnTo>
                    <a:pt x="32" y="7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13" y="22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7"/>
                  </a:lnTo>
                  <a:lnTo>
                    <a:pt x="15" y="135"/>
                  </a:lnTo>
                  <a:lnTo>
                    <a:pt x="17" y="144"/>
                  </a:lnTo>
                  <a:lnTo>
                    <a:pt x="21" y="150"/>
                  </a:lnTo>
                  <a:lnTo>
                    <a:pt x="25" y="157"/>
                  </a:lnTo>
                  <a:lnTo>
                    <a:pt x="28" y="165"/>
                  </a:lnTo>
                  <a:lnTo>
                    <a:pt x="34" y="173"/>
                  </a:lnTo>
                  <a:lnTo>
                    <a:pt x="38" y="180"/>
                  </a:lnTo>
                  <a:lnTo>
                    <a:pt x="44" y="186"/>
                  </a:lnTo>
                  <a:lnTo>
                    <a:pt x="47" y="193"/>
                  </a:lnTo>
                  <a:lnTo>
                    <a:pt x="53" y="201"/>
                  </a:lnTo>
                  <a:lnTo>
                    <a:pt x="57" y="207"/>
                  </a:lnTo>
                  <a:lnTo>
                    <a:pt x="63" y="212"/>
                  </a:lnTo>
                  <a:lnTo>
                    <a:pt x="68" y="218"/>
                  </a:lnTo>
                  <a:lnTo>
                    <a:pt x="76" y="226"/>
                  </a:lnTo>
                  <a:lnTo>
                    <a:pt x="82" y="230"/>
                  </a:lnTo>
                  <a:lnTo>
                    <a:pt x="87" y="235"/>
                  </a:lnTo>
                  <a:lnTo>
                    <a:pt x="93" y="239"/>
                  </a:lnTo>
                  <a:lnTo>
                    <a:pt x="101" y="245"/>
                  </a:lnTo>
                  <a:lnTo>
                    <a:pt x="106" y="249"/>
                  </a:lnTo>
                  <a:lnTo>
                    <a:pt x="114" y="252"/>
                  </a:lnTo>
                  <a:lnTo>
                    <a:pt x="120" y="254"/>
                  </a:lnTo>
                  <a:lnTo>
                    <a:pt x="127" y="258"/>
                  </a:lnTo>
                  <a:lnTo>
                    <a:pt x="135" y="260"/>
                  </a:lnTo>
                  <a:lnTo>
                    <a:pt x="142" y="260"/>
                  </a:lnTo>
                  <a:lnTo>
                    <a:pt x="148" y="262"/>
                  </a:lnTo>
                  <a:lnTo>
                    <a:pt x="156" y="262"/>
                  </a:lnTo>
                  <a:lnTo>
                    <a:pt x="163" y="262"/>
                  </a:lnTo>
                  <a:lnTo>
                    <a:pt x="171" y="262"/>
                  </a:lnTo>
                  <a:lnTo>
                    <a:pt x="179" y="260"/>
                  </a:lnTo>
                  <a:lnTo>
                    <a:pt x="186" y="260"/>
                  </a:lnTo>
                  <a:lnTo>
                    <a:pt x="194" y="258"/>
                  </a:lnTo>
                  <a:lnTo>
                    <a:pt x="201" y="254"/>
                  </a:lnTo>
                  <a:lnTo>
                    <a:pt x="207" y="251"/>
                  </a:lnTo>
                  <a:lnTo>
                    <a:pt x="217" y="247"/>
                  </a:lnTo>
                  <a:lnTo>
                    <a:pt x="222" y="241"/>
                  </a:lnTo>
                  <a:lnTo>
                    <a:pt x="232" y="235"/>
                  </a:lnTo>
                  <a:lnTo>
                    <a:pt x="237" y="228"/>
                  </a:lnTo>
                  <a:lnTo>
                    <a:pt x="247" y="222"/>
                  </a:lnTo>
                  <a:lnTo>
                    <a:pt x="255" y="222"/>
                  </a:lnTo>
                  <a:lnTo>
                    <a:pt x="264" y="222"/>
                  </a:lnTo>
                  <a:lnTo>
                    <a:pt x="274" y="224"/>
                  </a:lnTo>
                  <a:lnTo>
                    <a:pt x="283" y="226"/>
                  </a:lnTo>
                  <a:lnTo>
                    <a:pt x="291" y="226"/>
                  </a:lnTo>
                  <a:lnTo>
                    <a:pt x="300" y="228"/>
                  </a:lnTo>
                  <a:lnTo>
                    <a:pt x="310" y="231"/>
                  </a:lnTo>
                  <a:lnTo>
                    <a:pt x="319" y="233"/>
                  </a:lnTo>
                  <a:lnTo>
                    <a:pt x="327" y="235"/>
                  </a:lnTo>
                  <a:lnTo>
                    <a:pt x="336" y="239"/>
                  </a:lnTo>
                  <a:lnTo>
                    <a:pt x="344" y="241"/>
                  </a:lnTo>
                  <a:lnTo>
                    <a:pt x="352" y="245"/>
                  </a:lnTo>
                  <a:lnTo>
                    <a:pt x="359" y="247"/>
                  </a:lnTo>
                  <a:lnTo>
                    <a:pt x="369" y="251"/>
                  </a:lnTo>
                  <a:lnTo>
                    <a:pt x="376" y="254"/>
                  </a:lnTo>
                  <a:lnTo>
                    <a:pt x="386" y="258"/>
                  </a:lnTo>
                  <a:lnTo>
                    <a:pt x="393" y="260"/>
                  </a:lnTo>
                  <a:lnTo>
                    <a:pt x="401" y="262"/>
                  </a:lnTo>
                  <a:lnTo>
                    <a:pt x="409" y="266"/>
                  </a:lnTo>
                  <a:lnTo>
                    <a:pt x="416" y="270"/>
                  </a:lnTo>
                  <a:lnTo>
                    <a:pt x="424" y="273"/>
                  </a:lnTo>
                  <a:lnTo>
                    <a:pt x="431" y="277"/>
                  </a:lnTo>
                  <a:lnTo>
                    <a:pt x="439" y="281"/>
                  </a:lnTo>
                  <a:lnTo>
                    <a:pt x="448" y="287"/>
                  </a:lnTo>
                  <a:lnTo>
                    <a:pt x="456" y="289"/>
                  </a:lnTo>
                  <a:lnTo>
                    <a:pt x="464" y="294"/>
                  </a:lnTo>
                  <a:lnTo>
                    <a:pt x="471" y="296"/>
                  </a:lnTo>
                  <a:lnTo>
                    <a:pt x="479" y="302"/>
                  </a:lnTo>
                  <a:lnTo>
                    <a:pt x="486" y="306"/>
                  </a:lnTo>
                  <a:lnTo>
                    <a:pt x="496" y="309"/>
                  </a:lnTo>
                  <a:lnTo>
                    <a:pt x="502" y="313"/>
                  </a:lnTo>
                  <a:lnTo>
                    <a:pt x="511" y="319"/>
                  </a:lnTo>
                  <a:lnTo>
                    <a:pt x="519" y="321"/>
                  </a:lnTo>
                  <a:lnTo>
                    <a:pt x="526" y="327"/>
                  </a:lnTo>
                  <a:lnTo>
                    <a:pt x="534" y="328"/>
                  </a:lnTo>
                  <a:lnTo>
                    <a:pt x="542" y="334"/>
                  </a:lnTo>
                  <a:lnTo>
                    <a:pt x="549" y="336"/>
                  </a:lnTo>
                  <a:lnTo>
                    <a:pt x="557" y="340"/>
                  </a:lnTo>
                  <a:lnTo>
                    <a:pt x="564" y="344"/>
                  </a:lnTo>
                  <a:lnTo>
                    <a:pt x="574" y="347"/>
                  </a:lnTo>
                  <a:lnTo>
                    <a:pt x="582" y="351"/>
                  </a:lnTo>
                  <a:lnTo>
                    <a:pt x="589" y="355"/>
                  </a:lnTo>
                  <a:lnTo>
                    <a:pt x="597" y="357"/>
                  </a:lnTo>
                  <a:lnTo>
                    <a:pt x="604" y="361"/>
                  </a:lnTo>
                  <a:lnTo>
                    <a:pt x="614" y="365"/>
                  </a:lnTo>
                  <a:lnTo>
                    <a:pt x="621" y="366"/>
                  </a:lnTo>
                  <a:lnTo>
                    <a:pt x="631" y="370"/>
                  </a:lnTo>
                  <a:lnTo>
                    <a:pt x="640" y="372"/>
                  </a:lnTo>
                  <a:lnTo>
                    <a:pt x="648" y="374"/>
                  </a:lnTo>
                  <a:lnTo>
                    <a:pt x="658" y="376"/>
                  </a:lnTo>
                  <a:lnTo>
                    <a:pt x="665" y="378"/>
                  </a:lnTo>
                  <a:lnTo>
                    <a:pt x="673" y="382"/>
                  </a:lnTo>
                  <a:lnTo>
                    <a:pt x="682" y="382"/>
                  </a:lnTo>
                  <a:lnTo>
                    <a:pt x="692" y="384"/>
                  </a:lnTo>
                  <a:lnTo>
                    <a:pt x="701" y="385"/>
                  </a:lnTo>
                  <a:lnTo>
                    <a:pt x="711" y="387"/>
                  </a:lnTo>
                  <a:lnTo>
                    <a:pt x="718" y="389"/>
                  </a:lnTo>
                  <a:lnTo>
                    <a:pt x="730" y="389"/>
                  </a:lnTo>
                  <a:lnTo>
                    <a:pt x="739" y="389"/>
                  </a:lnTo>
                  <a:lnTo>
                    <a:pt x="749" y="391"/>
                  </a:lnTo>
                  <a:lnTo>
                    <a:pt x="758" y="391"/>
                  </a:lnTo>
                  <a:lnTo>
                    <a:pt x="768" y="391"/>
                  </a:lnTo>
                  <a:lnTo>
                    <a:pt x="779" y="391"/>
                  </a:lnTo>
                  <a:lnTo>
                    <a:pt x="791" y="391"/>
                  </a:lnTo>
                  <a:lnTo>
                    <a:pt x="789" y="374"/>
                  </a:lnTo>
                  <a:lnTo>
                    <a:pt x="787" y="359"/>
                  </a:lnTo>
                  <a:lnTo>
                    <a:pt x="783" y="346"/>
                  </a:lnTo>
                  <a:lnTo>
                    <a:pt x="781" y="330"/>
                  </a:lnTo>
                  <a:lnTo>
                    <a:pt x="775" y="317"/>
                  </a:lnTo>
                  <a:lnTo>
                    <a:pt x="772" y="304"/>
                  </a:lnTo>
                  <a:lnTo>
                    <a:pt x="768" y="292"/>
                  </a:lnTo>
                  <a:lnTo>
                    <a:pt x="762" y="281"/>
                  </a:lnTo>
                  <a:lnTo>
                    <a:pt x="756" y="268"/>
                  </a:lnTo>
                  <a:lnTo>
                    <a:pt x="749" y="258"/>
                  </a:lnTo>
                  <a:lnTo>
                    <a:pt x="741" y="247"/>
                  </a:lnTo>
                  <a:lnTo>
                    <a:pt x="735" y="237"/>
                  </a:lnTo>
                  <a:lnTo>
                    <a:pt x="728" y="228"/>
                  </a:lnTo>
                  <a:lnTo>
                    <a:pt x="718" y="218"/>
                  </a:lnTo>
                  <a:lnTo>
                    <a:pt x="711" y="211"/>
                  </a:lnTo>
                  <a:lnTo>
                    <a:pt x="701" y="203"/>
                  </a:lnTo>
                  <a:lnTo>
                    <a:pt x="692" y="193"/>
                  </a:lnTo>
                  <a:lnTo>
                    <a:pt x="680" y="186"/>
                  </a:lnTo>
                  <a:lnTo>
                    <a:pt x="671" y="178"/>
                  </a:lnTo>
                  <a:lnTo>
                    <a:pt x="659" y="173"/>
                  </a:lnTo>
                  <a:lnTo>
                    <a:pt x="648" y="165"/>
                  </a:lnTo>
                  <a:lnTo>
                    <a:pt x="637" y="159"/>
                  </a:lnTo>
                  <a:lnTo>
                    <a:pt x="625" y="154"/>
                  </a:lnTo>
                  <a:lnTo>
                    <a:pt x="614" y="148"/>
                  </a:lnTo>
                  <a:lnTo>
                    <a:pt x="601" y="142"/>
                  </a:lnTo>
                  <a:lnTo>
                    <a:pt x="589" y="136"/>
                  </a:lnTo>
                  <a:lnTo>
                    <a:pt x="576" y="133"/>
                  </a:lnTo>
                  <a:lnTo>
                    <a:pt x="562" y="129"/>
                  </a:lnTo>
                  <a:lnTo>
                    <a:pt x="549" y="123"/>
                  </a:lnTo>
                  <a:lnTo>
                    <a:pt x="536" y="119"/>
                  </a:lnTo>
                  <a:lnTo>
                    <a:pt x="523" y="116"/>
                  </a:lnTo>
                  <a:lnTo>
                    <a:pt x="509" y="112"/>
                  </a:lnTo>
                  <a:lnTo>
                    <a:pt x="494" y="108"/>
                  </a:lnTo>
                  <a:lnTo>
                    <a:pt x="481" y="104"/>
                  </a:lnTo>
                  <a:lnTo>
                    <a:pt x="466" y="100"/>
                  </a:lnTo>
                  <a:lnTo>
                    <a:pt x="452" y="97"/>
                  </a:lnTo>
                  <a:lnTo>
                    <a:pt x="437" y="93"/>
                  </a:lnTo>
                  <a:lnTo>
                    <a:pt x="424" y="91"/>
                  </a:lnTo>
                  <a:lnTo>
                    <a:pt x="409" y="87"/>
                  </a:lnTo>
                  <a:lnTo>
                    <a:pt x="393" y="85"/>
                  </a:lnTo>
                  <a:lnTo>
                    <a:pt x="378" y="83"/>
                  </a:lnTo>
                  <a:lnTo>
                    <a:pt x="363" y="79"/>
                  </a:lnTo>
                  <a:lnTo>
                    <a:pt x="350" y="78"/>
                  </a:lnTo>
                  <a:lnTo>
                    <a:pt x="336" y="74"/>
                  </a:lnTo>
                  <a:lnTo>
                    <a:pt x="321" y="72"/>
                  </a:lnTo>
                  <a:lnTo>
                    <a:pt x="306" y="68"/>
                  </a:lnTo>
                  <a:lnTo>
                    <a:pt x="293" y="66"/>
                  </a:lnTo>
                  <a:lnTo>
                    <a:pt x="277" y="62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6" y="53"/>
                  </a:lnTo>
                  <a:lnTo>
                    <a:pt x="222" y="49"/>
                  </a:lnTo>
                  <a:lnTo>
                    <a:pt x="207" y="45"/>
                  </a:lnTo>
                  <a:lnTo>
                    <a:pt x="194" y="41"/>
                  </a:lnTo>
                  <a:lnTo>
                    <a:pt x="180" y="38"/>
                  </a:lnTo>
                  <a:lnTo>
                    <a:pt x="169" y="36"/>
                  </a:lnTo>
                  <a:lnTo>
                    <a:pt x="156" y="30"/>
                  </a:lnTo>
                  <a:lnTo>
                    <a:pt x="142" y="26"/>
                  </a:lnTo>
                  <a:lnTo>
                    <a:pt x="131" y="22"/>
                  </a:lnTo>
                  <a:lnTo>
                    <a:pt x="120" y="19"/>
                  </a:lnTo>
                  <a:lnTo>
                    <a:pt x="108" y="13"/>
                  </a:lnTo>
                  <a:lnTo>
                    <a:pt x="97" y="9"/>
                  </a:lnTo>
                  <a:lnTo>
                    <a:pt x="85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8" name="Freeform 21"/>
            <p:cNvSpPr>
              <a:spLocks/>
            </p:cNvSpPr>
            <p:nvPr/>
          </p:nvSpPr>
          <p:spPr bwMode="auto">
            <a:xfrm>
              <a:off x="3027" y="1590"/>
              <a:ext cx="102" cy="69"/>
            </a:xfrm>
            <a:custGeom>
              <a:avLst/>
              <a:gdLst>
                <a:gd name="T0" fmla="*/ 1 w 203"/>
                <a:gd name="T1" fmla="*/ 0 h 137"/>
                <a:gd name="T2" fmla="*/ 1 w 203"/>
                <a:gd name="T3" fmla="*/ 1 h 137"/>
                <a:gd name="T4" fmla="*/ 0 w 203"/>
                <a:gd name="T5" fmla="*/ 1 h 137"/>
                <a:gd name="T6" fmla="*/ 1 w 203"/>
                <a:gd name="T7" fmla="*/ 1 h 137"/>
                <a:gd name="T8" fmla="*/ 1 w 203"/>
                <a:gd name="T9" fmla="*/ 1 h 137"/>
                <a:gd name="T10" fmla="*/ 1 w 203"/>
                <a:gd name="T11" fmla="*/ 1 h 137"/>
                <a:gd name="T12" fmla="*/ 1 w 203"/>
                <a:gd name="T13" fmla="*/ 1 h 137"/>
                <a:gd name="T14" fmla="*/ 1 w 203"/>
                <a:gd name="T15" fmla="*/ 1 h 137"/>
                <a:gd name="T16" fmla="*/ 1 w 203"/>
                <a:gd name="T17" fmla="*/ 1 h 137"/>
                <a:gd name="T18" fmla="*/ 1 w 203"/>
                <a:gd name="T19" fmla="*/ 1 h 137"/>
                <a:gd name="T20" fmla="*/ 1 w 203"/>
                <a:gd name="T21" fmla="*/ 1 h 137"/>
                <a:gd name="T22" fmla="*/ 1 w 203"/>
                <a:gd name="T23" fmla="*/ 1 h 137"/>
                <a:gd name="T24" fmla="*/ 1 w 203"/>
                <a:gd name="T25" fmla="*/ 1 h 137"/>
                <a:gd name="T26" fmla="*/ 1 w 203"/>
                <a:gd name="T27" fmla="*/ 1 h 137"/>
                <a:gd name="T28" fmla="*/ 1 w 203"/>
                <a:gd name="T29" fmla="*/ 1 h 137"/>
                <a:gd name="T30" fmla="*/ 1 w 203"/>
                <a:gd name="T31" fmla="*/ 1 h 137"/>
                <a:gd name="T32" fmla="*/ 1 w 203"/>
                <a:gd name="T33" fmla="*/ 1 h 137"/>
                <a:gd name="T34" fmla="*/ 1 w 203"/>
                <a:gd name="T35" fmla="*/ 1 h 137"/>
                <a:gd name="T36" fmla="*/ 1 w 203"/>
                <a:gd name="T37" fmla="*/ 1 h 137"/>
                <a:gd name="T38" fmla="*/ 1 w 203"/>
                <a:gd name="T39" fmla="*/ 1 h 137"/>
                <a:gd name="T40" fmla="*/ 1 w 203"/>
                <a:gd name="T41" fmla="*/ 1 h 137"/>
                <a:gd name="T42" fmla="*/ 1 w 203"/>
                <a:gd name="T43" fmla="*/ 1 h 137"/>
                <a:gd name="T44" fmla="*/ 1 w 203"/>
                <a:gd name="T45" fmla="*/ 1 h 137"/>
                <a:gd name="T46" fmla="*/ 1 w 203"/>
                <a:gd name="T47" fmla="*/ 1 h 137"/>
                <a:gd name="T48" fmla="*/ 1 w 203"/>
                <a:gd name="T49" fmla="*/ 1 h 137"/>
                <a:gd name="T50" fmla="*/ 1 w 203"/>
                <a:gd name="T51" fmla="*/ 1 h 137"/>
                <a:gd name="T52" fmla="*/ 1 w 203"/>
                <a:gd name="T53" fmla="*/ 1 h 137"/>
                <a:gd name="T54" fmla="*/ 1 w 203"/>
                <a:gd name="T55" fmla="*/ 1 h 137"/>
                <a:gd name="T56" fmla="*/ 1 w 203"/>
                <a:gd name="T57" fmla="*/ 1 h 137"/>
                <a:gd name="T58" fmla="*/ 1 w 203"/>
                <a:gd name="T59" fmla="*/ 1 h 137"/>
                <a:gd name="T60" fmla="*/ 1 w 203"/>
                <a:gd name="T61" fmla="*/ 1 h 137"/>
                <a:gd name="T62" fmla="*/ 1 w 203"/>
                <a:gd name="T63" fmla="*/ 1 h 137"/>
                <a:gd name="T64" fmla="*/ 1 w 203"/>
                <a:gd name="T65" fmla="*/ 1 h 137"/>
                <a:gd name="T66" fmla="*/ 1 w 203"/>
                <a:gd name="T67" fmla="*/ 1 h 137"/>
                <a:gd name="T68" fmla="*/ 1 w 203"/>
                <a:gd name="T69" fmla="*/ 0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137"/>
                <a:gd name="T107" fmla="*/ 203 w 203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137">
                  <a:moveTo>
                    <a:pt x="21" y="0"/>
                  </a:moveTo>
                  <a:lnTo>
                    <a:pt x="11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1" y="50"/>
                  </a:lnTo>
                  <a:lnTo>
                    <a:pt x="17" y="57"/>
                  </a:lnTo>
                  <a:lnTo>
                    <a:pt x="22" y="61"/>
                  </a:lnTo>
                  <a:lnTo>
                    <a:pt x="28" y="67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9" y="65"/>
                  </a:lnTo>
                  <a:lnTo>
                    <a:pt x="57" y="61"/>
                  </a:lnTo>
                  <a:lnTo>
                    <a:pt x="64" y="63"/>
                  </a:lnTo>
                  <a:lnTo>
                    <a:pt x="72" y="67"/>
                  </a:lnTo>
                  <a:lnTo>
                    <a:pt x="79" y="71"/>
                  </a:lnTo>
                  <a:lnTo>
                    <a:pt x="89" y="74"/>
                  </a:lnTo>
                  <a:lnTo>
                    <a:pt x="95" y="78"/>
                  </a:lnTo>
                  <a:lnTo>
                    <a:pt x="104" y="84"/>
                  </a:lnTo>
                  <a:lnTo>
                    <a:pt x="110" y="90"/>
                  </a:lnTo>
                  <a:lnTo>
                    <a:pt x="119" y="95"/>
                  </a:lnTo>
                  <a:lnTo>
                    <a:pt x="125" y="99"/>
                  </a:lnTo>
                  <a:lnTo>
                    <a:pt x="133" y="105"/>
                  </a:lnTo>
                  <a:lnTo>
                    <a:pt x="140" y="109"/>
                  </a:lnTo>
                  <a:lnTo>
                    <a:pt x="148" y="114"/>
                  </a:lnTo>
                  <a:lnTo>
                    <a:pt x="154" y="120"/>
                  </a:lnTo>
                  <a:lnTo>
                    <a:pt x="161" y="126"/>
                  </a:lnTo>
                  <a:lnTo>
                    <a:pt x="169" y="132"/>
                  </a:lnTo>
                  <a:lnTo>
                    <a:pt x="176" y="137"/>
                  </a:lnTo>
                  <a:lnTo>
                    <a:pt x="184" y="130"/>
                  </a:lnTo>
                  <a:lnTo>
                    <a:pt x="190" y="124"/>
                  </a:lnTo>
                  <a:lnTo>
                    <a:pt x="195" y="118"/>
                  </a:lnTo>
                  <a:lnTo>
                    <a:pt x="203" y="114"/>
                  </a:lnTo>
                  <a:lnTo>
                    <a:pt x="197" y="109"/>
                  </a:lnTo>
                  <a:lnTo>
                    <a:pt x="194" y="101"/>
                  </a:lnTo>
                  <a:lnTo>
                    <a:pt x="188" y="95"/>
                  </a:lnTo>
                  <a:lnTo>
                    <a:pt x="184" y="92"/>
                  </a:lnTo>
                  <a:lnTo>
                    <a:pt x="178" y="86"/>
                  </a:lnTo>
                  <a:lnTo>
                    <a:pt x="173" y="80"/>
                  </a:lnTo>
                  <a:lnTo>
                    <a:pt x="167" y="74"/>
                  </a:lnTo>
                  <a:lnTo>
                    <a:pt x="163" y="71"/>
                  </a:lnTo>
                  <a:lnTo>
                    <a:pt x="157" y="65"/>
                  </a:lnTo>
                  <a:lnTo>
                    <a:pt x="152" y="61"/>
                  </a:lnTo>
                  <a:lnTo>
                    <a:pt x="146" y="57"/>
                  </a:lnTo>
                  <a:lnTo>
                    <a:pt x="140" y="54"/>
                  </a:lnTo>
                  <a:lnTo>
                    <a:pt x="135" y="50"/>
                  </a:lnTo>
                  <a:lnTo>
                    <a:pt x="129" y="46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4" y="35"/>
                  </a:lnTo>
                  <a:lnTo>
                    <a:pt x="98" y="31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2" y="16"/>
                  </a:lnTo>
                  <a:lnTo>
                    <a:pt x="55" y="14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9" name="Freeform 22"/>
            <p:cNvSpPr>
              <a:spLocks/>
            </p:cNvSpPr>
            <p:nvPr/>
          </p:nvSpPr>
          <p:spPr bwMode="auto">
            <a:xfrm>
              <a:off x="2704" y="1567"/>
              <a:ext cx="410" cy="211"/>
            </a:xfrm>
            <a:custGeom>
              <a:avLst/>
              <a:gdLst>
                <a:gd name="T0" fmla="*/ 1 w 820"/>
                <a:gd name="T1" fmla="*/ 1 h 422"/>
                <a:gd name="T2" fmla="*/ 1 w 820"/>
                <a:gd name="T3" fmla="*/ 0 h 422"/>
                <a:gd name="T4" fmla="*/ 1 w 820"/>
                <a:gd name="T5" fmla="*/ 0 h 422"/>
                <a:gd name="T6" fmla="*/ 1 w 820"/>
                <a:gd name="T7" fmla="*/ 1 h 422"/>
                <a:gd name="T8" fmla="*/ 1 w 820"/>
                <a:gd name="T9" fmla="*/ 1 h 422"/>
                <a:gd name="T10" fmla="*/ 1 w 820"/>
                <a:gd name="T11" fmla="*/ 1 h 422"/>
                <a:gd name="T12" fmla="*/ 1 w 820"/>
                <a:gd name="T13" fmla="*/ 1 h 422"/>
                <a:gd name="T14" fmla="*/ 1 w 820"/>
                <a:gd name="T15" fmla="*/ 1 h 422"/>
                <a:gd name="T16" fmla="*/ 1 w 820"/>
                <a:gd name="T17" fmla="*/ 1 h 422"/>
                <a:gd name="T18" fmla="*/ 1 w 820"/>
                <a:gd name="T19" fmla="*/ 1 h 422"/>
                <a:gd name="T20" fmla="*/ 1 w 820"/>
                <a:gd name="T21" fmla="*/ 1 h 422"/>
                <a:gd name="T22" fmla="*/ 1 w 820"/>
                <a:gd name="T23" fmla="*/ 1 h 422"/>
                <a:gd name="T24" fmla="*/ 0 w 820"/>
                <a:gd name="T25" fmla="*/ 1 h 422"/>
                <a:gd name="T26" fmla="*/ 1 w 820"/>
                <a:gd name="T27" fmla="*/ 1 h 422"/>
                <a:gd name="T28" fmla="*/ 1 w 820"/>
                <a:gd name="T29" fmla="*/ 1 h 422"/>
                <a:gd name="T30" fmla="*/ 1 w 820"/>
                <a:gd name="T31" fmla="*/ 1 h 422"/>
                <a:gd name="T32" fmla="*/ 1 w 820"/>
                <a:gd name="T33" fmla="*/ 1 h 422"/>
                <a:gd name="T34" fmla="*/ 1 w 820"/>
                <a:gd name="T35" fmla="*/ 1 h 422"/>
                <a:gd name="T36" fmla="*/ 1 w 820"/>
                <a:gd name="T37" fmla="*/ 1 h 422"/>
                <a:gd name="T38" fmla="*/ 1 w 820"/>
                <a:gd name="T39" fmla="*/ 1 h 422"/>
                <a:gd name="T40" fmla="*/ 1 w 820"/>
                <a:gd name="T41" fmla="*/ 1 h 422"/>
                <a:gd name="T42" fmla="*/ 1 w 820"/>
                <a:gd name="T43" fmla="*/ 1 h 422"/>
                <a:gd name="T44" fmla="*/ 1 w 820"/>
                <a:gd name="T45" fmla="*/ 1 h 422"/>
                <a:gd name="T46" fmla="*/ 1 w 820"/>
                <a:gd name="T47" fmla="*/ 1 h 422"/>
                <a:gd name="T48" fmla="*/ 1 w 820"/>
                <a:gd name="T49" fmla="*/ 1 h 422"/>
                <a:gd name="T50" fmla="*/ 1 w 820"/>
                <a:gd name="T51" fmla="*/ 1 h 422"/>
                <a:gd name="T52" fmla="*/ 1 w 820"/>
                <a:gd name="T53" fmla="*/ 1 h 422"/>
                <a:gd name="T54" fmla="*/ 1 w 820"/>
                <a:gd name="T55" fmla="*/ 1 h 422"/>
                <a:gd name="T56" fmla="*/ 1 w 820"/>
                <a:gd name="T57" fmla="*/ 1 h 422"/>
                <a:gd name="T58" fmla="*/ 1 w 820"/>
                <a:gd name="T59" fmla="*/ 1 h 422"/>
                <a:gd name="T60" fmla="*/ 1 w 820"/>
                <a:gd name="T61" fmla="*/ 1 h 422"/>
                <a:gd name="T62" fmla="*/ 1 w 820"/>
                <a:gd name="T63" fmla="*/ 1 h 422"/>
                <a:gd name="T64" fmla="*/ 1 w 820"/>
                <a:gd name="T65" fmla="*/ 1 h 422"/>
                <a:gd name="T66" fmla="*/ 1 w 820"/>
                <a:gd name="T67" fmla="*/ 1 h 422"/>
                <a:gd name="T68" fmla="*/ 1 w 820"/>
                <a:gd name="T69" fmla="*/ 1 h 422"/>
                <a:gd name="T70" fmla="*/ 1 w 820"/>
                <a:gd name="T71" fmla="*/ 1 h 422"/>
                <a:gd name="T72" fmla="*/ 1 w 820"/>
                <a:gd name="T73" fmla="*/ 1 h 422"/>
                <a:gd name="T74" fmla="*/ 1 w 820"/>
                <a:gd name="T75" fmla="*/ 1 h 422"/>
                <a:gd name="T76" fmla="*/ 1 w 820"/>
                <a:gd name="T77" fmla="*/ 1 h 422"/>
                <a:gd name="T78" fmla="*/ 1 w 820"/>
                <a:gd name="T79" fmla="*/ 1 h 422"/>
                <a:gd name="T80" fmla="*/ 1 w 820"/>
                <a:gd name="T81" fmla="*/ 1 h 422"/>
                <a:gd name="T82" fmla="*/ 1 w 820"/>
                <a:gd name="T83" fmla="*/ 1 h 422"/>
                <a:gd name="T84" fmla="*/ 1 w 820"/>
                <a:gd name="T85" fmla="*/ 1 h 422"/>
                <a:gd name="T86" fmla="*/ 1 w 820"/>
                <a:gd name="T87" fmla="*/ 1 h 422"/>
                <a:gd name="T88" fmla="*/ 1 w 820"/>
                <a:gd name="T89" fmla="*/ 1 h 422"/>
                <a:gd name="T90" fmla="*/ 1 w 820"/>
                <a:gd name="T91" fmla="*/ 1 h 422"/>
                <a:gd name="T92" fmla="*/ 1 w 820"/>
                <a:gd name="T93" fmla="*/ 1 h 422"/>
                <a:gd name="T94" fmla="*/ 1 w 820"/>
                <a:gd name="T95" fmla="*/ 1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0"/>
                <a:gd name="T145" fmla="*/ 0 h 422"/>
                <a:gd name="T146" fmla="*/ 820 w 820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0" h="422">
                  <a:moveTo>
                    <a:pt x="420" y="11"/>
                  </a:moveTo>
                  <a:lnTo>
                    <a:pt x="411" y="7"/>
                  </a:lnTo>
                  <a:lnTo>
                    <a:pt x="403" y="5"/>
                  </a:lnTo>
                  <a:lnTo>
                    <a:pt x="394" y="4"/>
                  </a:lnTo>
                  <a:lnTo>
                    <a:pt x="384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3" y="2"/>
                  </a:lnTo>
                  <a:lnTo>
                    <a:pt x="293" y="2"/>
                  </a:lnTo>
                  <a:lnTo>
                    <a:pt x="282" y="4"/>
                  </a:lnTo>
                  <a:lnTo>
                    <a:pt x="270" y="5"/>
                  </a:lnTo>
                  <a:lnTo>
                    <a:pt x="259" y="7"/>
                  </a:lnTo>
                  <a:lnTo>
                    <a:pt x="247" y="9"/>
                  </a:lnTo>
                  <a:lnTo>
                    <a:pt x="236" y="11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2" y="21"/>
                  </a:lnTo>
                  <a:lnTo>
                    <a:pt x="190" y="23"/>
                  </a:lnTo>
                  <a:lnTo>
                    <a:pt x="181" y="26"/>
                  </a:lnTo>
                  <a:lnTo>
                    <a:pt x="170" y="32"/>
                  </a:lnTo>
                  <a:lnTo>
                    <a:pt x="158" y="34"/>
                  </a:lnTo>
                  <a:lnTo>
                    <a:pt x="149" y="40"/>
                  </a:lnTo>
                  <a:lnTo>
                    <a:pt x="137" y="43"/>
                  </a:lnTo>
                  <a:lnTo>
                    <a:pt x="128" y="49"/>
                  </a:lnTo>
                  <a:lnTo>
                    <a:pt x="118" y="53"/>
                  </a:lnTo>
                  <a:lnTo>
                    <a:pt x="109" y="59"/>
                  </a:lnTo>
                  <a:lnTo>
                    <a:pt x="99" y="64"/>
                  </a:lnTo>
                  <a:lnTo>
                    <a:pt x="90" y="70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5" y="87"/>
                  </a:lnTo>
                  <a:lnTo>
                    <a:pt x="57" y="93"/>
                  </a:lnTo>
                  <a:lnTo>
                    <a:pt x="48" y="99"/>
                  </a:lnTo>
                  <a:lnTo>
                    <a:pt x="42" y="106"/>
                  </a:lnTo>
                  <a:lnTo>
                    <a:pt x="36" y="114"/>
                  </a:lnTo>
                  <a:lnTo>
                    <a:pt x="31" y="121"/>
                  </a:lnTo>
                  <a:lnTo>
                    <a:pt x="25" y="127"/>
                  </a:lnTo>
                  <a:lnTo>
                    <a:pt x="19" y="135"/>
                  </a:lnTo>
                  <a:lnTo>
                    <a:pt x="14" y="142"/>
                  </a:lnTo>
                  <a:lnTo>
                    <a:pt x="12" y="150"/>
                  </a:lnTo>
                  <a:lnTo>
                    <a:pt x="8" y="158"/>
                  </a:lnTo>
                  <a:lnTo>
                    <a:pt x="4" y="165"/>
                  </a:lnTo>
                  <a:lnTo>
                    <a:pt x="2" y="175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9"/>
                  </a:lnTo>
                  <a:lnTo>
                    <a:pt x="2" y="216"/>
                  </a:lnTo>
                  <a:lnTo>
                    <a:pt x="2" y="226"/>
                  </a:lnTo>
                  <a:lnTo>
                    <a:pt x="6" y="234"/>
                  </a:lnTo>
                  <a:lnTo>
                    <a:pt x="8" y="243"/>
                  </a:lnTo>
                  <a:lnTo>
                    <a:pt x="14" y="254"/>
                  </a:lnTo>
                  <a:lnTo>
                    <a:pt x="19" y="264"/>
                  </a:lnTo>
                  <a:lnTo>
                    <a:pt x="25" y="273"/>
                  </a:lnTo>
                  <a:lnTo>
                    <a:pt x="33" y="283"/>
                  </a:lnTo>
                  <a:lnTo>
                    <a:pt x="40" y="294"/>
                  </a:lnTo>
                  <a:lnTo>
                    <a:pt x="48" y="304"/>
                  </a:lnTo>
                  <a:lnTo>
                    <a:pt x="59" y="313"/>
                  </a:lnTo>
                  <a:lnTo>
                    <a:pt x="69" y="323"/>
                  </a:lnTo>
                  <a:lnTo>
                    <a:pt x="80" y="334"/>
                  </a:lnTo>
                  <a:lnTo>
                    <a:pt x="93" y="331"/>
                  </a:lnTo>
                  <a:lnTo>
                    <a:pt x="105" y="329"/>
                  </a:lnTo>
                  <a:lnTo>
                    <a:pt x="118" y="325"/>
                  </a:lnTo>
                  <a:lnTo>
                    <a:pt x="132" y="323"/>
                  </a:lnTo>
                  <a:lnTo>
                    <a:pt x="143" y="321"/>
                  </a:lnTo>
                  <a:lnTo>
                    <a:pt x="154" y="321"/>
                  </a:lnTo>
                  <a:lnTo>
                    <a:pt x="166" y="319"/>
                  </a:lnTo>
                  <a:lnTo>
                    <a:pt x="179" y="319"/>
                  </a:lnTo>
                  <a:lnTo>
                    <a:pt x="190" y="317"/>
                  </a:lnTo>
                  <a:lnTo>
                    <a:pt x="204" y="317"/>
                  </a:lnTo>
                  <a:lnTo>
                    <a:pt x="215" y="317"/>
                  </a:lnTo>
                  <a:lnTo>
                    <a:pt x="227" y="319"/>
                  </a:lnTo>
                  <a:lnTo>
                    <a:pt x="238" y="319"/>
                  </a:lnTo>
                  <a:lnTo>
                    <a:pt x="251" y="321"/>
                  </a:lnTo>
                  <a:lnTo>
                    <a:pt x="263" y="321"/>
                  </a:lnTo>
                  <a:lnTo>
                    <a:pt x="276" y="323"/>
                  </a:lnTo>
                  <a:lnTo>
                    <a:pt x="287" y="325"/>
                  </a:lnTo>
                  <a:lnTo>
                    <a:pt x="299" y="327"/>
                  </a:lnTo>
                  <a:lnTo>
                    <a:pt x="308" y="327"/>
                  </a:lnTo>
                  <a:lnTo>
                    <a:pt x="322" y="331"/>
                  </a:lnTo>
                  <a:lnTo>
                    <a:pt x="333" y="332"/>
                  </a:lnTo>
                  <a:lnTo>
                    <a:pt x="344" y="334"/>
                  </a:lnTo>
                  <a:lnTo>
                    <a:pt x="356" y="336"/>
                  </a:lnTo>
                  <a:lnTo>
                    <a:pt x="367" y="340"/>
                  </a:lnTo>
                  <a:lnTo>
                    <a:pt x="379" y="342"/>
                  </a:lnTo>
                  <a:lnTo>
                    <a:pt x="390" y="346"/>
                  </a:lnTo>
                  <a:lnTo>
                    <a:pt x="401" y="348"/>
                  </a:lnTo>
                  <a:lnTo>
                    <a:pt x="413" y="351"/>
                  </a:lnTo>
                  <a:lnTo>
                    <a:pt x="424" y="353"/>
                  </a:lnTo>
                  <a:lnTo>
                    <a:pt x="436" y="357"/>
                  </a:lnTo>
                  <a:lnTo>
                    <a:pt x="447" y="361"/>
                  </a:lnTo>
                  <a:lnTo>
                    <a:pt x="458" y="365"/>
                  </a:lnTo>
                  <a:lnTo>
                    <a:pt x="468" y="367"/>
                  </a:lnTo>
                  <a:lnTo>
                    <a:pt x="479" y="370"/>
                  </a:lnTo>
                  <a:lnTo>
                    <a:pt x="491" y="372"/>
                  </a:lnTo>
                  <a:lnTo>
                    <a:pt x="502" y="376"/>
                  </a:lnTo>
                  <a:lnTo>
                    <a:pt x="512" y="380"/>
                  </a:lnTo>
                  <a:lnTo>
                    <a:pt x="523" y="382"/>
                  </a:lnTo>
                  <a:lnTo>
                    <a:pt x="534" y="386"/>
                  </a:lnTo>
                  <a:lnTo>
                    <a:pt x="546" y="389"/>
                  </a:lnTo>
                  <a:lnTo>
                    <a:pt x="555" y="391"/>
                  </a:lnTo>
                  <a:lnTo>
                    <a:pt x="567" y="395"/>
                  </a:lnTo>
                  <a:lnTo>
                    <a:pt x="578" y="397"/>
                  </a:lnTo>
                  <a:lnTo>
                    <a:pt x="590" y="401"/>
                  </a:lnTo>
                  <a:lnTo>
                    <a:pt x="601" y="403"/>
                  </a:lnTo>
                  <a:lnTo>
                    <a:pt x="611" y="405"/>
                  </a:lnTo>
                  <a:lnTo>
                    <a:pt x="622" y="408"/>
                  </a:lnTo>
                  <a:lnTo>
                    <a:pt x="633" y="410"/>
                  </a:lnTo>
                  <a:lnTo>
                    <a:pt x="645" y="410"/>
                  </a:lnTo>
                  <a:lnTo>
                    <a:pt x="656" y="412"/>
                  </a:lnTo>
                  <a:lnTo>
                    <a:pt x="666" y="414"/>
                  </a:lnTo>
                  <a:lnTo>
                    <a:pt x="677" y="416"/>
                  </a:lnTo>
                  <a:lnTo>
                    <a:pt x="688" y="418"/>
                  </a:lnTo>
                  <a:lnTo>
                    <a:pt x="700" y="418"/>
                  </a:lnTo>
                  <a:lnTo>
                    <a:pt x="711" y="420"/>
                  </a:lnTo>
                  <a:lnTo>
                    <a:pt x="723" y="422"/>
                  </a:lnTo>
                  <a:lnTo>
                    <a:pt x="732" y="422"/>
                  </a:lnTo>
                  <a:lnTo>
                    <a:pt x="744" y="422"/>
                  </a:lnTo>
                  <a:lnTo>
                    <a:pt x="755" y="422"/>
                  </a:lnTo>
                  <a:lnTo>
                    <a:pt x="766" y="422"/>
                  </a:lnTo>
                  <a:lnTo>
                    <a:pt x="776" y="420"/>
                  </a:lnTo>
                  <a:lnTo>
                    <a:pt x="787" y="420"/>
                  </a:lnTo>
                  <a:lnTo>
                    <a:pt x="799" y="420"/>
                  </a:lnTo>
                  <a:lnTo>
                    <a:pt x="810" y="418"/>
                  </a:lnTo>
                  <a:lnTo>
                    <a:pt x="812" y="407"/>
                  </a:lnTo>
                  <a:lnTo>
                    <a:pt x="816" y="395"/>
                  </a:lnTo>
                  <a:lnTo>
                    <a:pt x="818" y="384"/>
                  </a:lnTo>
                  <a:lnTo>
                    <a:pt x="820" y="372"/>
                  </a:lnTo>
                  <a:lnTo>
                    <a:pt x="820" y="361"/>
                  </a:lnTo>
                  <a:lnTo>
                    <a:pt x="820" y="350"/>
                  </a:lnTo>
                  <a:lnTo>
                    <a:pt x="820" y="338"/>
                  </a:lnTo>
                  <a:lnTo>
                    <a:pt x="820" y="329"/>
                  </a:lnTo>
                  <a:lnTo>
                    <a:pt x="818" y="317"/>
                  </a:lnTo>
                  <a:lnTo>
                    <a:pt x="818" y="310"/>
                  </a:lnTo>
                  <a:lnTo>
                    <a:pt x="816" y="298"/>
                  </a:lnTo>
                  <a:lnTo>
                    <a:pt x="814" y="291"/>
                  </a:lnTo>
                  <a:lnTo>
                    <a:pt x="810" y="281"/>
                  </a:lnTo>
                  <a:lnTo>
                    <a:pt x="808" y="272"/>
                  </a:lnTo>
                  <a:lnTo>
                    <a:pt x="804" y="262"/>
                  </a:lnTo>
                  <a:lnTo>
                    <a:pt x="802" y="254"/>
                  </a:lnTo>
                  <a:lnTo>
                    <a:pt x="797" y="245"/>
                  </a:lnTo>
                  <a:lnTo>
                    <a:pt x="793" y="235"/>
                  </a:lnTo>
                  <a:lnTo>
                    <a:pt x="787" y="228"/>
                  </a:lnTo>
                  <a:lnTo>
                    <a:pt x="783" y="220"/>
                  </a:lnTo>
                  <a:lnTo>
                    <a:pt x="778" y="213"/>
                  </a:lnTo>
                  <a:lnTo>
                    <a:pt x="772" y="205"/>
                  </a:lnTo>
                  <a:lnTo>
                    <a:pt x="766" y="197"/>
                  </a:lnTo>
                  <a:lnTo>
                    <a:pt x="761" y="190"/>
                  </a:lnTo>
                  <a:lnTo>
                    <a:pt x="755" y="182"/>
                  </a:lnTo>
                  <a:lnTo>
                    <a:pt x="747" y="177"/>
                  </a:lnTo>
                  <a:lnTo>
                    <a:pt x="740" y="169"/>
                  </a:lnTo>
                  <a:lnTo>
                    <a:pt x="734" y="163"/>
                  </a:lnTo>
                  <a:lnTo>
                    <a:pt x="726" y="156"/>
                  </a:lnTo>
                  <a:lnTo>
                    <a:pt x="719" y="150"/>
                  </a:lnTo>
                  <a:lnTo>
                    <a:pt x="711" y="144"/>
                  </a:lnTo>
                  <a:lnTo>
                    <a:pt x="704" y="139"/>
                  </a:lnTo>
                  <a:lnTo>
                    <a:pt x="696" y="133"/>
                  </a:lnTo>
                  <a:lnTo>
                    <a:pt x="687" y="127"/>
                  </a:lnTo>
                  <a:lnTo>
                    <a:pt x="679" y="121"/>
                  </a:lnTo>
                  <a:lnTo>
                    <a:pt x="671" y="116"/>
                  </a:lnTo>
                  <a:lnTo>
                    <a:pt x="662" y="110"/>
                  </a:lnTo>
                  <a:lnTo>
                    <a:pt x="652" y="104"/>
                  </a:lnTo>
                  <a:lnTo>
                    <a:pt x="645" y="99"/>
                  </a:lnTo>
                  <a:lnTo>
                    <a:pt x="635" y="95"/>
                  </a:lnTo>
                  <a:lnTo>
                    <a:pt x="626" y="89"/>
                  </a:lnTo>
                  <a:lnTo>
                    <a:pt x="616" y="83"/>
                  </a:lnTo>
                  <a:lnTo>
                    <a:pt x="609" y="80"/>
                  </a:lnTo>
                  <a:lnTo>
                    <a:pt x="599" y="76"/>
                  </a:lnTo>
                  <a:lnTo>
                    <a:pt x="590" y="70"/>
                  </a:lnTo>
                  <a:lnTo>
                    <a:pt x="580" y="66"/>
                  </a:lnTo>
                  <a:lnTo>
                    <a:pt x="571" y="62"/>
                  </a:lnTo>
                  <a:lnTo>
                    <a:pt x="563" y="61"/>
                  </a:lnTo>
                  <a:lnTo>
                    <a:pt x="552" y="55"/>
                  </a:lnTo>
                  <a:lnTo>
                    <a:pt x="542" y="51"/>
                  </a:lnTo>
                  <a:lnTo>
                    <a:pt x="534" y="47"/>
                  </a:lnTo>
                  <a:lnTo>
                    <a:pt x="525" y="45"/>
                  </a:lnTo>
                  <a:lnTo>
                    <a:pt x="515" y="42"/>
                  </a:lnTo>
                  <a:lnTo>
                    <a:pt x="506" y="38"/>
                  </a:lnTo>
                  <a:lnTo>
                    <a:pt x="496" y="34"/>
                  </a:lnTo>
                  <a:lnTo>
                    <a:pt x="489" y="32"/>
                  </a:lnTo>
                  <a:lnTo>
                    <a:pt x="479" y="28"/>
                  </a:lnTo>
                  <a:lnTo>
                    <a:pt x="470" y="26"/>
                  </a:lnTo>
                  <a:lnTo>
                    <a:pt x="460" y="23"/>
                  </a:lnTo>
                  <a:lnTo>
                    <a:pt x="453" y="21"/>
                  </a:lnTo>
                  <a:lnTo>
                    <a:pt x="445" y="17"/>
                  </a:lnTo>
                  <a:lnTo>
                    <a:pt x="436" y="15"/>
                  </a:lnTo>
                  <a:lnTo>
                    <a:pt x="428" y="13"/>
                  </a:lnTo>
                  <a:lnTo>
                    <a:pt x="420" y="11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0" name="Freeform 23"/>
            <p:cNvSpPr>
              <a:spLocks/>
            </p:cNvSpPr>
            <p:nvPr/>
          </p:nvSpPr>
          <p:spPr bwMode="auto">
            <a:xfrm>
              <a:off x="2677" y="1700"/>
              <a:ext cx="423" cy="153"/>
            </a:xfrm>
            <a:custGeom>
              <a:avLst/>
              <a:gdLst>
                <a:gd name="T0" fmla="*/ 0 w 848"/>
                <a:gd name="T1" fmla="*/ 0 h 306"/>
                <a:gd name="T2" fmla="*/ 0 w 848"/>
                <a:gd name="T3" fmla="*/ 1 h 306"/>
                <a:gd name="T4" fmla="*/ 0 w 848"/>
                <a:gd name="T5" fmla="*/ 1 h 306"/>
                <a:gd name="T6" fmla="*/ 0 w 848"/>
                <a:gd name="T7" fmla="*/ 1 h 306"/>
                <a:gd name="T8" fmla="*/ 0 w 848"/>
                <a:gd name="T9" fmla="*/ 1 h 306"/>
                <a:gd name="T10" fmla="*/ 0 w 848"/>
                <a:gd name="T11" fmla="*/ 1 h 306"/>
                <a:gd name="T12" fmla="*/ 0 w 848"/>
                <a:gd name="T13" fmla="*/ 1 h 306"/>
                <a:gd name="T14" fmla="*/ 0 w 848"/>
                <a:gd name="T15" fmla="*/ 1 h 306"/>
                <a:gd name="T16" fmla="*/ 0 w 848"/>
                <a:gd name="T17" fmla="*/ 1 h 306"/>
                <a:gd name="T18" fmla="*/ 0 w 848"/>
                <a:gd name="T19" fmla="*/ 1 h 306"/>
                <a:gd name="T20" fmla="*/ 0 w 848"/>
                <a:gd name="T21" fmla="*/ 1 h 306"/>
                <a:gd name="T22" fmla="*/ 0 w 848"/>
                <a:gd name="T23" fmla="*/ 1 h 306"/>
                <a:gd name="T24" fmla="*/ 0 w 848"/>
                <a:gd name="T25" fmla="*/ 1 h 306"/>
                <a:gd name="T26" fmla="*/ 0 w 848"/>
                <a:gd name="T27" fmla="*/ 1 h 306"/>
                <a:gd name="T28" fmla="*/ 0 w 848"/>
                <a:gd name="T29" fmla="*/ 1 h 306"/>
                <a:gd name="T30" fmla="*/ 0 w 848"/>
                <a:gd name="T31" fmla="*/ 1 h 306"/>
                <a:gd name="T32" fmla="*/ 0 w 848"/>
                <a:gd name="T33" fmla="*/ 1 h 306"/>
                <a:gd name="T34" fmla="*/ 0 w 848"/>
                <a:gd name="T35" fmla="*/ 1 h 306"/>
                <a:gd name="T36" fmla="*/ 0 w 848"/>
                <a:gd name="T37" fmla="*/ 1 h 306"/>
                <a:gd name="T38" fmla="*/ 0 w 848"/>
                <a:gd name="T39" fmla="*/ 1 h 306"/>
                <a:gd name="T40" fmla="*/ 0 w 848"/>
                <a:gd name="T41" fmla="*/ 1 h 306"/>
                <a:gd name="T42" fmla="*/ 0 w 848"/>
                <a:gd name="T43" fmla="*/ 1 h 306"/>
                <a:gd name="T44" fmla="*/ 0 w 848"/>
                <a:gd name="T45" fmla="*/ 1 h 306"/>
                <a:gd name="T46" fmla="*/ 0 w 848"/>
                <a:gd name="T47" fmla="*/ 1 h 306"/>
                <a:gd name="T48" fmla="*/ 0 w 848"/>
                <a:gd name="T49" fmla="*/ 1 h 306"/>
                <a:gd name="T50" fmla="*/ 0 w 848"/>
                <a:gd name="T51" fmla="*/ 1 h 306"/>
                <a:gd name="T52" fmla="*/ 0 w 848"/>
                <a:gd name="T53" fmla="*/ 1 h 306"/>
                <a:gd name="T54" fmla="*/ 0 w 848"/>
                <a:gd name="T55" fmla="*/ 1 h 306"/>
                <a:gd name="T56" fmla="*/ 0 w 848"/>
                <a:gd name="T57" fmla="*/ 1 h 306"/>
                <a:gd name="T58" fmla="*/ 0 w 848"/>
                <a:gd name="T59" fmla="*/ 1 h 306"/>
                <a:gd name="T60" fmla="*/ 0 w 848"/>
                <a:gd name="T61" fmla="*/ 1 h 306"/>
                <a:gd name="T62" fmla="*/ 0 w 848"/>
                <a:gd name="T63" fmla="*/ 1 h 306"/>
                <a:gd name="T64" fmla="*/ 0 w 848"/>
                <a:gd name="T65" fmla="*/ 1 h 306"/>
                <a:gd name="T66" fmla="*/ 0 w 848"/>
                <a:gd name="T67" fmla="*/ 1 h 306"/>
                <a:gd name="T68" fmla="*/ 0 w 848"/>
                <a:gd name="T69" fmla="*/ 1 h 306"/>
                <a:gd name="T70" fmla="*/ 0 w 848"/>
                <a:gd name="T71" fmla="*/ 1 h 306"/>
                <a:gd name="T72" fmla="*/ 0 w 848"/>
                <a:gd name="T73" fmla="*/ 1 h 306"/>
                <a:gd name="T74" fmla="*/ 0 w 848"/>
                <a:gd name="T75" fmla="*/ 1 h 306"/>
                <a:gd name="T76" fmla="*/ 0 w 848"/>
                <a:gd name="T77" fmla="*/ 1 h 306"/>
                <a:gd name="T78" fmla="*/ 0 w 848"/>
                <a:gd name="T79" fmla="*/ 1 h 306"/>
                <a:gd name="T80" fmla="*/ 0 w 848"/>
                <a:gd name="T81" fmla="*/ 1 h 306"/>
                <a:gd name="T82" fmla="*/ 0 w 848"/>
                <a:gd name="T83" fmla="*/ 1 h 306"/>
                <a:gd name="T84" fmla="*/ 0 w 848"/>
                <a:gd name="T85" fmla="*/ 1 h 306"/>
                <a:gd name="T86" fmla="*/ 0 w 848"/>
                <a:gd name="T87" fmla="*/ 1 h 306"/>
                <a:gd name="T88" fmla="*/ 0 w 848"/>
                <a:gd name="T89" fmla="*/ 1 h 306"/>
                <a:gd name="T90" fmla="*/ 0 w 848"/>
                <a:gd name="T91" fmla="*/ 1 h 306"/>
                <a:gd name="T92" fmla="*/ 0 w 848"/>
                <a:gd name="T93" fmla="*/ 1 h 306"/>
                <a:gd name="T94" fmla="*/ 0 w 848"/>
                <a:gd name="T95" fmla="*/ 1 h 306"/>
                <a:gd name="T96" fmla="*/ 0 w 848"/>
                <a:gd name="T97" fmla="*/ 1 h 306"/>
                <a:gd name="T98" fmla="*/ 0 w 848"/>
                <a:gd name="T99" fmla="*/ 1 h 306"/>
                <a:gd name="T100" fmla="*/ 0 w 848"/>
                <a:gd name="T101" fmla="*/ 1 h 306"/>
                <a:gd name="T102" fmla="*/ 0 w 848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8"/>
                <a:gd name="T157" fmla="*/ 0 h 306"/>
                <a:gd name="T158" fmla="*/ 848 w 848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8" h="306">
                  <a:moveTo>
                    <a:pt x="304" y="0"/>
                  </a:moveTo>
                  <a:lnTo>
                    <a:pt x="301" y="0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85" y="2"/>
                  </a:lnTo>
                  <a:lnTo>
                    <a:pt x="278" y="2"/>
                  </a:lnTo>
                  <a:lnTo>
                    <a:pt x="270" y="4"/>
                  </a:lnTo>
                  <a:lnTo>
                    <a:pt x="263" y="6"/>
                  </a:lnTo>
                  <a:lnTo>
                    <a:pt x="255" y="7"/>
                  </a:lnTo>
                  <a:lnTo>
                    <a:pt x="244" y="9"/>
                  </a:lnTo>
                  <a:lnTo>
                    <a:pt x="234" y="11"/>
                  </a:lnTo>
                  <a:lnTo>
                    <a:pt x="225" y="13"/>
                  </a:lnTo>
                  <a:lnTo>
                    <a:pt x="215" y="17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8" y="21"/>
                  </a:lnTo>
                  <a:lnTo>
                    <a:pt x="194" y="23"/>
                  </a:lnTo>
                  <a:lnTo>
                    <a:pt x="188" y="23"/>
                  </a:lnTo>
                  <a:lnTo>
                    <a:pt x="183" y="25"/>
                  </a:lnTo>
                  <a:lnTo>
                    <a:pt x="177" y="26"/>
                  </a:lnTo>
                  <a:lnTo>
                    <a:pt x="171" y="28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52" y="32"/>
                  </a:lnTo>
                  <a:lnTo>
                    <a:pt x="147" y="34"/>
                  </a:lnTo>
                  <a:lnTo>
                    <a:pt x="141" y="34"/>
                  </a:lnTo>
                  <a:lnTo>
                    <a:pt x="135" y="36"/>
                  </a:lnTo>
                  <a:lnTo>
                    <a:pt x="129" y="38"/>
                  </a:lnTo>
                  <a:lnTo>
                    <a:pt x="124" y="40"/>
                  </a:lnTo>
                  <a:lnTo>
                    <a:pt x="118" y="40"/>
                  </a:lnTo>
                  <a:lnTo>
                    <a:pt x="112" y="42"/>
                  </a:lnTo>
                  <a:lnTo>
                    <a:pt x="107" y="44"/>
                  </a:lnTo>
                  <a:lnTo>
                    <a:pt x="101" y="45"/>
                  </a:lnTo>
                  <a:lnTo>
                    <a:pt x="95" y="45"/>
                  </a:lnTo>
                  <a:lnTo>
                    <a:pt x="90" y="47"/>
                  </a:lnTo>
                  <a:lnTo>
                    <a:pt x="84" y="49"/>
                  </a:lnTo>
                  <a:lnTo>
                    <a:pt x="78" y="49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5" y="55"/>
                  </a:lnTo>
                  <a:lnTo>
                    <a:pt x="50" y="55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4" y="61"/>
                  </a:lnTo>
                  <a:lnTo>
                    <a:pt x="25" y="63"/>
                  </a:lnTo>
                  <a:lnTo>
                    <a:pt x="15" y="65"/>
                  </a:lnTo>
                  <a:lnTo>
                    <a:pt x="8" y="66"/>
                  </a:lnTo>
                  <a:lnTo>
                    <a:pt x="0" y="68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21" y="93"/>
                  </a:lnTo>
                  <a:lnTo>
                    <a:pt x="25" y="99"/>
                  </a:lnTo>
                  <a:lnTo>
                    <a:pt x="31" y="106"/>
                  </a:lnTo>
                  <a:lnTo>
                    <a:pt x="34" y="114"/>
                  </a:lnTo>
                  <a:lnTo>
                    <a:pt x="40" y="122"/>
                  </a:lnTo>
                  <a:lnTo>
                    <a:pt x="44" y="127"/>
                  </a:lnTo>
                  <a:lnTo>
                    <a:pt x="48" y="135"/>
                  </a:lnTo>
                  <a:lnTo>
                    <a:pt x="50" y="142"/>
                  </a:lnTo>
                  <a:lnTo>
                    <a:pt x="55" y="150"/>
                  </a:lnTo>
                  <a:lnTo>
                    <a:pt x="57" y="160"/>
                  </a:lnTo>
                  <a:lnTo>
                    <a:pt x="61" y="167"/>
                  </a:lnTo>
                  <a:lnTo>
                    <a:pt x="65" y="177"/>
                  </a:lnTo>
                  <a:lnTo>
                    <a:pt x="69" y="188"/>
                  </a:lnTo>
                  <a:lnTo>
                    <a:pt x="80" y="184"/>
                  </a:lnTo>
                  <a:lnTo>
                    <a:pt x="93" y="184"/>
                  </a:lnTo>
                  <a:lnTo>
                    <a:pt x="105" y="182"/>
                  </a:lnTo>
                  <a:lnTo>
                    <a:pt x="118" y="180"/>
                  </a:lnTo>
                  <a:lnTo>
                    <a:pt x="129" y="180"/>
                  </a:lnTo>
                  <a:lnTo>
                    <a:pt x="143" y="179"/>
                  </a:lnTo>
                  <a:lnTo>
                    <a:pt x="154" y="179"/>
                  </a:lnTo>
                  <a:lnTo>
                    <a:pt x="167" y="179"/>
                  </a:lnTo>
                  <a:lnTo>
                    <a:pt x="179" y="177"/>
                  </a:lnTo>
                  <a:lnTo>
                    <a:pt x="190" y="177"/>
                  </a:lnTo>
                  <a:lnTo>
                    <a:pt x="202" y="177"/>
                  </a:lnTo>
                  <a:lnTo>
                    <a:pt x="213" y="177"/>
                  </a:lnTo>
                  <a:lnTo>
                    <a:pt x="225" y="177"/>
                  </a:lnTo>
                  <a:lnTo>
                    <a:pt x="238" y="177"/>
                  </a:lnTo>
                  <a:lnTo>
                    <a:pt x="249" y="179"/>
                  </a:lnTo>
                  <a:lnTo>
                    <a:pt x="261" y="179"/>
                  </a:lnTo>
                  <a:lnTo>
                    <a:pt x="272" y="179"/>
                  </a:lnTo>
                  <a:lnTo>
                    <a:pt x="282" y="179"/>
                  </a:lnTo>
                  <a:lnTo>
                    <a:pt x="293" y="180"/>
                  </a:lnTo>
                  <a:lnTo>
                    <a:pt x="304" y="180"/>
                  </a:lnTo>
                  <a:lnTo>
                    <a:pt x="316" y="182"/>
                  </a:lnTo>
                  <a:lnTo>
                    <a:pt x="327" y="184"/>
                  </a:lnTo>
                  <a:lnTo>
                    <a:pt x="339" y="184"/>
                  </a:lnTo>
                  <a:lnTo>
                    <a:pt x="350" y="186"/>
                  </a:lnTo>
                  <a:lnTo>
                    <a:pt x="361" y="188"/>
                  </a:lnTo>
                  <a:lnTo>
                    <a:pt x="371" y="190"/>
                  </a:lnTo>
                  <a:lnTo>
                    <a:pt x="382" y="190"/>
                  </a:lnTo>
                  <a:lnTo>
                    <a:pt x="394" y="192"/>
                  </a:lnTo>
                  <a:lnTo>
                    <a:pt x="403" y="194"/>
                  </a:lnTo>
                  <a:lnTo>
                    <a:pt x="415" y="196"/>
                  </a:lnTo>
                  <a:lnTo>
                    <a:pt x="426" y="199"/>
                  </a:lnTo>
                  <a:lnTo>
                    <a:pt x="437" y="201"/>
                  </a:lnTo>
                  <a:lnTo>
                    <a:pt x="447" y="203"/>
                  </a:lnTo>
                  <a:lnTo>
                    <a:pt x="458" y="205"/>
                  </a:lnTo>
                  <a:lnTo>
                    <a:pt x="468" y="207"/>
                  </a:lnTo>
                  <a:lnTo>
                    <a:pt x="479" y="211"/>
                  </a:lnTo>
                  <a:lnTo>
                    <a:pt x="491" y="213"/>
                  </a:lnTo>
                  <a:lnTo>
                    <a:pt x="500" y="217"/>
                  </a:lnTo>
                  <a:lnTo>
                    <a:pt x="512" y="218"/>
                  </a:lnTo>
                  <a:lnTo>
                    <a:pt x="521" y="222"/>
                  </a:lnTo>
                  <a:lnTo>
                    <a:pt x="532" y="224"/>
                  </a:lnTo>
                  <a:lnTo>
                    <a:pt x="542" y="226"/>
                  </a:lnTo>
                  <a:lnTo>
                    <a:pt x="553" y="230"/>
                  </a:lnTo>
                  <a:lnTo>
                    <a:pt x="565" y="232"/>
                  </a:lnTo>
                  <a:lnTo>
                    <a:pt x="574" y="236"/>
                  </a:lnTo>
                  <a:lnTo>
                    <a:pt x="586" y="239"/>
                  </a:lnTo>
                  <a:lnTo>
                    <a:pt x="595" y="243"/>
                  </a:lnTo>
                  <a:lnTo>
                    <a:pt x="607" y="247"/>
                  </a:lnTo>
                  <a:lnTo>
                    <a:pt x="618" y="249"/>
                  </a:lnTo>
                  <a:lnTo>
                    <a:pt x="627" y="253"/>
                  </a:lnTo>
                  <a:lnTo>
                    <a:pt x="639" y="257"/>
                  </a:lnTo>
                  <a:lnTo>
                    <a:pt x="650" y="260"/>
                  </a:lnTo>
                  <a:lnTo>
                    <a:pt x="660" y="262"/>
                  </a:lnTo>
                  <a:lnTo>
                    <a:pt x="671" y="266"/>
                  </a:lnTo>
                  <a:lnTo>
                    <a:pt x="681" y="270"/>
                  </a:lnTo>
                  <a:lnTo>
                    <a:pt x="692" y="276"/>
                  </a:lnTo>
                  <a:lnTo>
                    <a:pt x="704" y="277"/>
                  </a:lnTo>
                  <a:lnTo>
                    <a:pt x="715" y="283"/>
                  </a:lnTo>
                  <a:lnTo>
                    <a:pt x="726" y="285"/>
                  </a:lnTo>
                  <a:lnTo>
                    <a:pt x="738" y="291"/>
                  </a:lnTo>
                  <a:lnTo>
                    <a:pt x="747" y="295"/>
                  </a:lnTo>
                  <a:lnTo>
                    <a:pt x="759" y="298"/>
                  </a:lnTo>
                  <a:lnTo>
                    <a:pt x="770" y="302"/>
                  </a:lnTo>
                  <a:lnTo>
                    <a:pt x="781" y="306"/>
                  </a:lnTo>
                  <a:lnTo>
                    <a:pt x="785" y="300"/>
                  </a:lnTo>
                  <a:lnTo>
                    <a:pt x="789" y="293"/>
                  </a:lnTo>
                  <a:lnTo>
                    <a:pt x="793" y="287"/>
                  </a:lnTo>
                  <a:lnTo>
                    <a:pt x="797" y="281"/>
                  </a:lnTo>
                  <a:lnTo>
                    <a:pt x="800" y="274"/>
                  </a:lnTo>
                  <a:lnTo>
                    <a:pt x="806" y="268"/>
                  </a:lnTo>
                  <a:lnTo>
                    <a:pt x="810" y="260"/>
                  </a:lnTo>
                  <a:lnTo>
                    <a:pt x="816" y="255"/>
                  </a:lnTo>
                  <a:lnTo>
                    <a:pt x="819" y="249"/>
                  </a:lnTo>
                  <a:lnTo>
                    <a:pt x="823" y="241"/>
                  </a:lnTo>
                  <a:lnTo>
                    <a:pt x="827" y="236"/>
                  </a:lnTo>
                  <a:lnTo>
                    <a:pt x="833" y="230"/>
                  </a:lnTo>
                  <a:lnTo>
                    <a:pt x="837" y="222"/>
                  </a:lnTo>
                  <a:lnTo>
                    <a:pt x="840" y="217"/>
                  </a:lnTo>
                  <a:lnTo>
                    <a:pt x="844" y="211"/>
                  </a:lnTo>
                  <a:lnTo>
                    <a:pt x="848" y="205"/>
                  </a:lnTo>
                  <a:lnTo>
                    <a:pt x="840" y="196"/>
                  </a:lnTo>
                  <a:lnTo>
                    <a:pt x="833" y="190"/>
                  </a:lnTo>
                  <a:lnTo>
                    <a:pt x="825" y="182"/>
                  </a:lnTo>
                  <a:lnTo>
                    <a:pt x="819" y="177"/>
                  </a:lnTo>
                  <a:lnTo>
                    <a:pt x="812" y="169"/>
                  </a:lnTo>
                  <a:lnTo>
                    <a:pt x="804" y="163"/>
                  </a:lnTo>
                  <a:lnTo>
                    <a:pt x="797" y="158"/>
                  </a:lnTo>
                  <a:lnTo>
                    <a:pt x="789" y="152"/>
                  </a:lnTo>
                  <a:lnTo>
                    <a:pt x="781" y="146"/>
                  </a:lnTo>
                  <a:lnTo>
                    <a:pt x="774" y="142"/>
                  </a:lnTo>
                  <a:lnTo>
                    <a:pt x="766" y="137"/>
                  </a:lnTo>
                  <a:lnTo>
                    <a:pt x="759" y="131"/>
                  </a:lnTo>
                  <a:lnTo>
                    <a:pt x="749" y="125"/>
                  </a:lnTo>
                  <a:lnTo>
                    <a:pt x="742" y="122"/>
                  </a:lnTo>
                  <a:lnTo>
                    <a:pt x="736" y="116"/>
                  </a:lnTo>
                  <a:lnTo>
                    <a:pt x="728" y="112"/>
                  </a:lnTo>
                  <a:lnTo>
                    <a:pt x="719" y="106"/>
                  </a:lnTo>
                  <a:lnTo>
                    <a:pt x="711" y="103"/>
                  </a:lnTo>
                  <a:lnTo>
                    <a:pt x="702" y="99"/>
                  </a:lnTo>
                  <a:lnTo>
                    <a:pt x="694" y="95"/>
                  </a:lnTo>
                  <a:lnTo>
                    <a:pt x="686" y="91"/>
                  </a:lnTo>
                  <a:lnTo>
                    <a:pt x="679" y="87"/>
                  </a:lnTo>
                  <a:lnTo>
                    <a:pt x="671" y="84"/>
                  </a:lnTo>
                  <a:lnTo>
                    <a:pt x="664" y="82"/>
                  </a:lnTo>
                  <a:lnTo>
                    <a:pt x="654" y="78"/>
                  </a:lnTo>
                  <a:lnTo>
                    <a:pt x="647" y="74"/>
                  </a:lnTo>
                  <a:lnTo>
                    <a:pt x="637" y="70"/>
                  </a:lnTo>
                  <a:lnTo>
                    <a:pt x="629" y="68"/>
                  </a:lnTo>
                  <a:lnTo>
                    <a:pt x="620" y="65"/>
                  </a:lnTo>
                  <a:lnTo>
                    <a:pt x="612" y="63"/>
                  </a:lnTo>
                  <a:lnTo>
                    <a:pt x="603" y="59"/>
                  </a:lnTo>
                  <a:lnTo>
                    <a:pt x="595" y="57"/>
                  </a:lnTo>
                  <a:lnTo>
                    <a:pt x="588" y="55"/>
                  </a:lnTo>
                  <a:lnTo>
                    <a:pt x="578" y="51"/>
                  </a:lnTo>
                  <a:lnTo>
                    <a:pt x="569" y="49"/>
                  </a:lnTo>
                  <a:lnTo>
                    <a:pt x="561" y="47"/>
                  </a:lnTo>
                  <a:lnTo>
                    <a:pt x="551" y="45"/>
                  </a:lnTo>
                  <a:lnTo>
                    <a:pt x="542" y="44"/>
                  </a:lnTo>
                  <a:lnTo>
                    <a:pt x="534" y="42"/>
                  </a:lnTo>
                  <a:lnTo>
                    <a:pt x="525" y="40"/>
                  </a:lnTo>
                  <a:lnTo>
                    <a:pt x="515" y="36"/>
                  </a:lnTo>
                  <a:lnTo>
                    <a:pt x="508" y="34"/>
                  </a:lnTo>
                  <a:lnTo>
                    <a:pt x="498" y="32"/>
                  </a:lnTo>
                  <a:lnTo>
                    <a:pt x="491" y="30"/>
                  </a:lnTo>
                  <a:lnTo>
                    <a:pt x="481" y="28"/>
                  </a:lnTo>
                  <a:lnTo>
                    <a:pt x="472" y="28"/>
                  </a:lnTo>
                  <a:lnTo>
                    <a:pt x="462" y="26"/>
                  </a:lnTo>
                  <a:lnTo>
                    <a:pt x="455" y="25"/>
                  </a:lnTo>
                  <a:lnTo>
                    <a:pt x="443" y="23"/>
                  </a:lnTo>
                  <a:lnTo>
                    <a:pt x="436" y="21"/>
                  </a:lnTo>
                  <a:lnTo>
                    <a:pt x="426" y="19"/>
                  </a:lnTo>
                  <a:lnTo>
                    <a:pt x="417" y="19"/>
                  </a:lnTo>
                  <a:lnTo>
                    <a:pt x="407" y="17"/>
                  </a:lnTo>
                  <a:lnTo>
                    <a:pt x="397" y="15"/>
                  </a:lnTo>
                  <a:lnTo>
                    <a:pt x="388" y="13"/>
                  </a:lnTo>
                  <a:lnTo>
                    <a:pt x="380" y="13"/>
                  </a:lnTo>
                  <a:lnTo>
                    <a:pt x="369" y="9"/>
                  </a:lnTo>
                  <a:lnTo>
                    <a:pt x="361" y="9"/>
                  </a:lnTo>
                  <a:lnTo>
                    <a:pt x="352" y="7"/>
                  </a:lnTo>
                  <a:lnTo>
                    <a:pt x="342" y="6"/>
                  </a:lnTo>
                  <a:lnTo>
                    <a:pt x="333" y="4"/>
                  </a:lnTo>
                  <a:lnTo>
                    <a:pt x="323" y="4"/>
                  </a:lnTo>
                  <a:lnTo>
                    <a:pt x="314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1" name="Freeform 24"/>
            <p:cNvSpPr>
              <a:spLocks/>
            </p:cNvSpPr>
            <p:nvPr/>
          </p:nvSpPr>
          <p:spPr bwMode="auto">
            <a:xfrm>
              <a:off x="2711" y="1776"/>
              <a:ext cx="411" cy="119"/>
            </a:xfrm>
            <a:custGeom>
              <a:avLst/>
              <a:gdLst>
                <a:gd name="T0" fmla="*/ 0 w 823"/>
                <a:gd name="T1" fmla="*/ 1 h 238"/>
                <a:gd name="T2" fmla="*/ 0 w 823"/>
                <a:gd name="T3" fmla="*/ 1 h 238"/>
                <a:gd name="T4" fmla="*/ 0 w 823"/>
                <a:gd name="T5" fmla="*/ 1 h 238"/>
                <a:gd name="T6" fmla="*/ 0 w 823"/>
                <a:gd name="T7" fmla="*/ 1 h 238"/>
                <a:gd name="T8" fmla="*/ 0 w 823"/>
                <a:gd name="T9" fmla="*/ 1 h 238"/>
                <a:gd name="T10" fmla="*/ 0 w 823"/>
                <a:gd name="T11" fmla="*/ 1 h 238"/>
                <a:gd name="T12" fmla="*/ 0 w 823"/>
                <a:gd name="T13" fmla="*/ 1 h 238"/>
                <a:gd name="T14" fmla="*/ 0 w 823"/>
                <a:gd name="T15" fmla="*/ 1 h 238"/>
                <a:gd name="T16" fmla="*/ 0 w 823"/>
                <a:gd name="T17" fmla="*/ 1 h 238"/>
                <a:gd name="T18" fmla="*/ 0 w 823"/>
                <a:gd name="T19" fmla="*/ 1 h 238"/>
                <a:gd name="T20" fmla="*/ 0 w 823"/>
                <a:gd name="T21" fmla="*/ 1 h 238"/>
                <a:gd name="T22" fmla="*/ 0 w 823"/>
                <a:gd name="T23" fmla="*/ 1 h 238"/>
                <a:gd name="T24" fmla="*/ 0 w 823"/>
                <a:gd name="T25" fmla="*/ 1 h 238"/>
                <a:gd name="T26" fmla="*/ 0 w 823"/>
                <a:gd name="T27" fmla="*/ 1 h 238"/>
                <a:gd name="T28" fmla="*/ 0 w 823"/>
                <a:gd name="T29" fmla="*/ 1 h 238"/>
                <a:gd name="T30" fmla="*/ 0 w 823"/>
                <a:gd name="T31" fmla="*/ 1 h 238"/>
                <a:gd name="T32" fmla="*/ 0 w 823"/>
                <a:gd name="T33" fmla="*/ 1 h 238"/>
                <a:gd name="T34" fmla="*/ 0 w 823"/>
                <a:gd name="T35" fmla="*/ 1 h 238"/>
                <a:gd name="T36" fmla="*/ 0 w 823"/>
                <a:gd name="T37" fmla="*/ 1 h 238"/>
                <a:gd name="T38" fmla="*/ 0 w 823"/>
                <a:gd name="T39" fmla="*/ 1 h 238"/>
                <a:gd name="T40" fmla="*/ 0 w 823"/>
                <a:gd name="T41" fmla="*/ 1 h 238"/>
                <a:gd name="T42" fmla="*/ 0 w 823"/>
                <a:gd name="T43" fmla="*/ 1 h 238"/>
                <a:gd name="T44" fmla="*/ 0 w 823"/>
                <a:gd name="T45" fmla="*/ 1 h 238"/>
                <a:gd name="T46" fmla="*/ 0 w 823"/>
                <a:gd name="T47" fmla="*/ 1 h 238"/>
                <a:gd name="T48" fmla="*/ 0 w 823"/>
                <a:gd name="T49" fmla="*/ 1 h 238"/>
                <a:gd name="T50" fmla="*/ 0 w 823"/>
                <a:gd name="T51" fmla="*/ 1 h 238"/>
                <a:gd name="T52" fmla="*/ 0 w 823"/>
                <a:gd name="T53" fmla="*/ 1 h 238"/>
                <a:gd name="T54" fmla="*/ 0 w 823"/>
                <a:gd name="T55" fmla="*/ 1 h 238"/>
                <a:gd name="T56" fmla="*/ 0 w 823"/>
                <a:gd name="T57" fmla="*/ 1 h 238"/>
                <a:gd name="T58" fmla="*/ 0 w 823"/>
                <a:gd name="T59" fmla="*/ 1 h 238"/>
                <a:gd name="T60" fmla="*/ 0 w 823"/>
                <a:gd name="T61" fmla="*/ 1 h 238"/>
                <a:gd name="T62" fmla="*/ 0 w 823"/>
                <a:gd name="T63" fmla="*/ 1 h 238"/>
                <a:gd name="T64" fmla="*/ 0 w 823"/>
                <a:gd name="T65" fmla="*/ 1 h 238"/>
                <a:gd name="T66" fmla="*/ 0 w 823"/>
                <a:gd name="T67" fmla="*/ 1 h 238"/>
                <a:gd name="T68" fmla="*/ 0 w 823"/>
                <a:gd name="T69" fmla="*/ 1 h 238"/>
                <a:gd name="T70" fmla="*/ 0 w 823"/>
                <a:gd name="T71" fmla="*/ 1 h 238"/>
                <a:gd name="T72" fmla="*/ 0 w 823"/>
                <a:gd name="T73" fmla="*/ 1 h 238"/>
                <a:gd name="T74" fmla="*/ 0 w 823"/>
                <a:gd name="T75" fmla="*/ 1 h 238"/>
                <a:gd name="T76" fmla="*/ 0 w 823"/>
                <a:gd name="T77" fmla="*/ 1 h 238"/>
                <a:gd name="T78" fmla="*/ 0 w 823"/>
                <a:gd name="T79" fmla="*/ 1 h 238"/>
                <a:gd name="T80" fmla="*/ 0 w 823"/>
                <a:gd name="T81" fmla="*/ 1 h 238"/>
                <a:gd name="T82" fmla="*/ 0 w 823"/>
                <a:gd name="T83" fmla="*/ 1 h 238"/>
                <a:gd name="T84" fmla="*/ 0 w 823"/>
                <a:gd name="T85" fmla="*/ 1 h 238"/>
                <a:gd name="T86" fmla="*/ 0 w 823"/>
                <a:gd name="T87" fmla="*/ 1 h 238"/>
                <a:gd name="T88" fmla="*/ 0 w 823"/>
                <a:gd name="T89" fmla="*/ 1 h 238"/>
                <a:gd name="T90" fmla="*/ 0 w 823"/>
                <a:gd name="T91" fmla="*/ 1 h 238"/>
                <a:gd name="T92" fmla="*/ 0 w 823"/>
                <a:gd name="T93" fmla="*/ 1 h 238"/>
                <a:gd name="T94" fmla="*/ 0 w 823"/>
                <a:gd name="T95" fmla="*/ 1 h 238"/>
                <a:gd name="T96" fmla="*/ 0 w 823"/>
                <a:gd name="T97" fmla="*/ 1 h 238"/>
                <a:gd name="T98" fmla="*/ 0 w 823"/>
                <a:gd name="T99" fmla="*/ 1 h 238"/>
                <a:gd name="T100" fmla="*/ 0 w 823"/>
                <a:gd name="T101" fmla="*/ 1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38"/>
                <a:gd name="T155" fmla="*/ 823 w 823"/>
                <a:gd name="T156" fmla="*/ 238 h 2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38">
                  <a:moveTo>
                    <a:pt x="203" y="0"/>
                  </a:moveTo>
                  <a:lnTo>
                    <a:pt x="197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75" y="2"/>
                  </a:lnTo>
                  <a:lnTo>
                    <a:pt x="169" y="2"/>
                  </a:lnTo>
                  <a:lnTo>
                    <a:pt x="163" y="2"/>
                  </a:lnTo>
                  <a:lnTo>
                    <a:pt x="157" y="2"/>
                  </a:lnTo>
                  <a:lnTo>
                    <a:pt x="152" y="4"/>
                  </a:lnTo>
                  <a:lnTo>
                    <a:pt x="144" y="4"/>
                  </a:lnTo>
                  <a:lnTo>
                    <a:pt x="138" y="4"/>
                  </a:lnTo>
                  <a:lnTo>
                    <a:pt x="133" y="6"/>
                  </a:lnTo>
                  <a:lnTo>
                    <a:pt x="127" y="6"/>
                  </a:lnTo>
                  <a:lnTo>
                    <a:pt x="119" y="6"/>
                  </a:lnTo>
                  <a:lnTo>
                    <a:pt x="114" y="8"/>
                  </a:lnTo>
                  <a:lnTo>
                    <a:pt x="106" y="8"/>
                  </a:lnTo>
                  <a:lnTo>
                    <a:pt x="100" y="9"/>
                  </a:lnTo>
                  <a:lnTo>
                    <a:pt x="93" y="9"/>
                  </a:lnTo>
                  <a:lnTo>
                    <a:pt x="87" y="9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7" y="13"/>
                  </a:lnTo>
                  <a:lnTo>
                    <a:pt x="51" y="15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2" y="40"/>
                  </a:lnTo>
                  <a:lnTo>
                    <a:pt x="19" y="49"/>
                  </a:lnTo>
                  <a:lnTo>
                    <a:pt x="15" y="57"/>
                  </a:lnTo>
                  <a:lnTo>
                    <a:pt x="9" y="6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11" y="87"/>
                  </a:lnTo>
                  <a:lnTo>
                    <a:pt x="19" y="89"/>
                  </a:lnTo>
                  <a:lnTo>
                    <a:pt x="24" y="93"/>
                  </a:lnTo>
                  <a:lnTo>
                    <a:pt x="30" y="95"/>
                  </a:lnTo>
                  <a:lnTo>
                    <a:pt x="38" y="97"/>
                  </a:lnTo>
                  <a:lnTo>
                    <a:pt x="43" y="101"/>
                  </a:lnTo>
                  <a:lnTo>
                    <a:pt x="51" y="105"/>
                  </a:lnTo>
                  <a:lnTo>
                    <a:pt x="57" y="106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8" y="118"/>
                  </a:lnTo>
                  <a:lnTo>
                    <a:pt x="83" y="122"/>
                  </a:lnTo>
                  <a:lnTo>
                    <a:pt x="91" y="125"/>
                  </a:lnTo>
                  <a:lnTo>
                    <a:pt x="98" y="129"/>
                  </a:lnTo>
                  <a:lnTo>
                    <a:pt x="106" y="135"/>
                  </a:lnTo>
                  <a:lnTo>
                    <a:pt x="112" y="139"/>
                  </a:lnTo>
                  <a:lnTo>
                    <a:pt x="119" y="143"/>
                  </a:lnTo>
                  <a:lnTo>
                    <a:pt x="125" y="146"/>
                  </a:lnTo>
                  <a:lnTo>
                    <a:pt x="133" y="152"/>
                  </a:lnTo>
                  <a:lnTo>
                    <a:pt x="138" y="154"/>
                  </a:lnTo>
                  <a:lnTo>
                    <a:pt x="146" y="160"/>
                  </a:lnTo>
                  <a:lnTo>
                    <a:pt x="154" y="163"/>
                  </a:lnTo>
                  <a:lnTo>
                    <a:pt x="161" y="169"/>
                  </a:lnTo>
                  <a:lnTo>
                    <a:pt x="167" y="173"/>
                  </a:lnTo>
                  <a:lnTo>
                    <a:pt x="175" y="177"/>
                  </a:lnTo>
                  <a:lnTo>
                    <a:pt x="182" y="182"/>
                  </a:lnTo>
                  <a:lnTo>
                    <a:pt x="190" y="186"/>
                  </a:lnTo>
                  <a:lnTo>
                    <a:pt x="195" y="190"/>
                  </a:lnTo>
                  <a:lnTo>
                    <a:pt x="203" y="196"/>
                  </a:lnTo>
                  <a:lnTo>
                    <a:pt x="211" y="200"/>
                  </a:lnTo>
                  <a:lnTo>
                    <a:pt x="218" y="203"/>
                  </a:lnTo>
                  <a:lnTo>
                    <a:pt x="222" y="207"/>
                  </a:lnTo>
                  <a:lnTo>
                    <a:pt x="230" y="211"/>
                  </a:lnTo>
                  <a:lnTo>
                    <a:pt x="237" y="213"/>
                  </a:lnTo>
                  <a:lnTo>
                    <a:pt x="245" y="217"/>
                  </a:lnTo>
                  <a:lnTo>
                    <a:pt x="251" y="219"/>
                  </a:lnTo>
                  <a:lnTo>
                    <a:pt x="258" y="222"/>
                  </a:lnTo>
                  <a:lnTo>
                    <a:pt x="264" y="224"/>
                  </a:lnTo>
                  <a:lnTo>
                    <a:pt x="271" y="228"/>
                  </a:lnTo>
                  <a:lnTo>
                    <a:pt x="277" y="230"/>
                  </a:lnTo>
                  <a:lnTo>
                    <a:pt x="285" y="232"/>
                  </a:lnTo>
                  <a:lnTo>
                    <a:pt x="290" y="232"/>
                  </a:lnTo>
                  <a:lnTo>
                    <a:pt x="298" y="234"/>
                  </a:lnTo>
                  <a:lnTo>
                    <a:pt x="304" y="236"/>
                  </a:lnTo>
                  <a:lnTo>
                    <a:pt x="311" y="236"/>
                  </a:lnTo>
                  <a:lnTo>
                    <a:pt x="317" y="236"/>
                  </a:lnTo>
                  <a:lnTo>
                    <a:pt x="325" y="238"/>
                  </a:lnTo>
                  <a:lnTo>
                    <a:pt x="330" y="236"/>
                  </a:lnTo>
                  <a:lnTo>
                    <a:pt x="338" y="236"/>
                  </a:lnTo>
                  <a:lnTo>
                    <a:pt x="344" y="234"/>
                  </a:lnTo>
                  <a:lnTo>
                    <a:pt x="351" y="234"/>
                  </a:lnTo>
                  <a:lnTo>
                    <a:pt x="357" y="230"/>
                  </a:lnTo>
                  <a:lnTo>
                    <a:pt x="363" y="228"/>
                  </a:lnTo>
                  <a:lnTo>
                    <a:pt x="368" y="226"/>
                  </a:lnTo>
                  <a:lnTo>
                    <a:pt x="376" y="224"/>
                  </a:lnTo>
                  <a:lnTo>
                    <a:pt x="382" y="219"/>
                  </a:lnTo>
                  <a:lnTo>
                    <a:pt x="387" y="215"/>
                  </a:lnTo>
                  <a:lnTo>
                    <a:pt x="393" y="211"/>
                  </a:lnTo>
                  <a:lnTo>
                    <a:pt x="401" y="205"/>
                  </a:lnTo>
                  <a:lnTo>
                    <a:pt x="406" y="200"/>
                  </a:lnTo>
                  <a:lnTo>
                    <a:pt x="412" y="194"/>
                  </a:lnTo>
                  <a:lnTo>
                    <a:pt x="418" y="186"/>
                  </a:lnTo>
                  <a:lnTo>
                    <a:pt x="424" y="181"/>
                  </a:lnTo>
                  <a:lnTo>
                    <a:pt x="429" y="177"/>
                  </a:lnTo>
                  <a:lnTo>
                    <a:pt x="435" y="175"/>
                  </a:lnTo>
                  <a:lnTo>
                    <a:pt x="439" y="171"/>
                  </a:lnTo>
                  <a:lnTo>
                    <a:pt x="444" y="169"/>
                  </a:lnTo>
                  <a:lnTo>
                    <a:pt x="450" y="165"/>
                  </a:lnTo>
                  <a:lnTo>
                    <a:pt x="456" y="163"/>
                  </a:lnTo>
                  <a:lnTo>
                    <a:pt x="462" y="162"/>
                  </a:lnTo>
                  <a:lnTo>
                    <a:pt x="467" y="162"/>
                  </a:lnTo>
                  <a:lnTo>
                    <a:pt x="473" y="158"/>
                  </a:lnTo>
                  <a:lnTo>
                    <a:pt x="479" y="158"/>
                  </a:lnTo>
                  <a:lnTo>
                    <a:pt x="484" y="156"/>
                  </a:lnTo>
                  <a:lnTo>
                    <a:pt x="492" y="154"/>
                  </a:lnTo>
                  <a:lnTo>
                    <a:pt x="498" y="152"/>
                  </a:lnTo>
                  <a:lnTo>
                    <a:pt x="503" y="152"/>
                  </a:lnTo>
                  <a:lnTo>
                    <a:pt x="509" y="152"/>
                  </a:lnTo>
                  <a:lnTo>
                    <a:pt x="515" y="152"/>
                  </a:lnTo>
                  <a:lnTo>
                    <a:pt x="520" y="150"/>
                  </a:lnTo>
                  <a:lnTo>
                    <a:pt x="526" y="148"/>
                  </a:lnTo>
                  <a:lnTo>
                    <a:pt x="532" y="148"/>
                  </a:lnTo>
                  <a:lnTo>
                    <a:pt x="538" y="148"/>
                  </a:lnTo>
                  <a:lnTo>
                    <a:pt x="543" y="146"/>
                  </a:lnTo>
                  <a:lnTo>
                    <a:pt x="549" y="146"/>
                  </a:lnTo>
                  <a:lnTo>
                    <a:pt x="555" y="146"/>
                  </a:lnTo>
                  <a:lnTo>
                    <a:pt x="562" y="146"/>
                  </a:lnTo>
                  <a:lnTo>
                    <a:pt x="568" y="146"/>
                  </a:lnTo>
                  <a:lnTo>
                    <a:pt x="574" y="146"/>
                  </a:lnTo>
                  <a:lnTo>
                    <a:pt x="579" y="146"/>
                  </a:lnTo>
                  <a:lnTo>
                    <a:pt x="585" y="146"/>
                  </a:lnTo>
                  <a:lnTo>
                    <a:pt x="591" y="146"/>
                  </a:lnTo>
                  <a:lnTo>
                    <a:pt x="597" y="146"/>
                  </a:lnTo>
                  <a:lnTo>
                    <a:pt x="604" y="146"/>
                  </a:lnTo>
                  <a:lnTo>
                    <a:pt x="610" y="148"/>
                  </a:lnTo>
                  <a:lnTo>
                    <a:pt x="616" y="148"/>
                  </a:lnTo>
                  <a:lnTo>
                    <a:pt x="621" y="148"/>
                  </a:lnTo>
                  <a:lnTo>
                    <a:pt x="627" y="148"/>
                  </a:lnTo>
                  <a:lnTo>
                    <a:pt x="635" y="148"/>
                  </a:lnTo>
                  <a:lnTo>
                    <a:pt x="640" y="148"/>
                  </a:lnTo>
                  <a:lnTo>
                    <a:pt x="646" y="148"/>
                  </a:lnTo>
                  <a:lnTo>
                    <a:pt x="652" y="148"/>
                  </a:lnTo>
                  <a:lnTo>
                    <a:pt x="659" y="150"/>
                  </a:lnTo>
                  <a:lnTo>
                    <a:pt x="665" y="150"/>
                  </a:lnTo>
                  <a:lnTo>
                    <a:pt x="671" y="150"/>
                  </a:lnTo>
                  <a:lnTo>
                    <a:pt x="676" y="150"/>
                  </a:lnTo>
                  <a:lnTo>
                    <a:pt x="682" y="152"/>
                  </a:lnTo>
                  <a:lnTo>
                    <a:pt x="688" y="152"/>
                  </a:lnTo>
                  <a:lnTo>
                    <a:pt x="695" y="152"/>
                  </a:lnTo>
                  <a:lnTo>
                    <a:pt x="701" y="152"/>
                  </a:lnTo>
                  <a:lnTo>
                    <a:pt x="709" y="152"/>
                  </a:lnTo>
                  <a:lnTo>
                    <a:pt x="714" y="152"/>
                  </a:lnTo>
                  <a:lnTo>
                    <a:pt x="720" y="152"/>
                  </a:lnTo>
                  <a:lnTo>
                    <a:pt x="726" y="152"/>
                  </a:lnTo>
                  <a:lnTo>
                    <a:pt x="733" y="154"/>
                  </a:lnTo>
                  <a:lnTo>
                    <a:pt x="739" y="154"/>
                  </a:lnTo>
                  <a:lnTo>
                    <a:pt x="745" y="154"/>
                  </a:lnTo>
                  <a:lnTo>
                    <a:pt x="750" y="154"/>
                  </a:lnTo>
                  <a:lnTo>
                    <a:pt x="756" y="154"/>
                  </a:lnTo>
                  <a:lnTo>
                    <a:pt x="762" y="154"/>
                  </a:lnTo>
                  <a:lnTo>
                    <a:pt x="768" y="154"/>
                  </a:lnTo>
                  <a:lnTo>
                    <a:pt x="775" y="154"/>
                  </a:lnTo>
                  <a:lnTo>
                    <a:pt x="781" y="154"/>
                  </a:lnTo>
                  <a:lnTo>
                    <a:pt x="787" y="154"/>
                  </a:lnTo>
                  <a:lnTo>
                    <a:pt x="792" y="154"/>
                  </a:lnTo>
                  <a:lnTo>
                    <a:pt x="800" y="154"/>
                  </a:lnTo>
                  <a:lnTo>
                    <a:pt x="806" y="154"/>
                  </a:lnTo>
                  <a:lnTo>
                    <a:pt x="809" y="148"/>
                  </a:lnTo>
                  <a:lnTo>
                    <a:pt x="813" y="141"/>
                  </a:lnTo>
                  <a:lnTo>
                    <a:pt x="815" y="135"/>
                  </a:lnTo>
                  <a:lnTo>
                    <a:pt x="819" y="129"/>
                  </a:lnTo>
                  <a:lnTo>
                    <a:pt x="819" y="122"/>
                  </a:lnTo>
                  <a:lnTo>
                    <a:pt x="821" y="116"/>
                  </a:lnTo>
                  <a:lnTo>
                    <a:pt x="821" y="112"/>
                  </a:lnTo>
                  <a:lnTo>
                    <a:pt x="823" y="106"/>
                  </a:lnTo>
                  <a:lnTo>
                    <a:pt x="821" y="97"/>
                  </a:lnTo>
                  <a:lnTo>
                    <a:pt x="819" y="87"/>
                  </a:lnTo>
                  <a:lnTo>
                    <a:pt x="813" y="80"/>
                  </a:lnTo>
                  <a:lnTo>
                    <a:pt x="809" y="74"/>
                  </a:lnTo>
                  <a:lnTo>
                    <a:pt x="800" y="66"/>
                  </a:lnTo>
                  <a:lnTo>
                    <a:pt x="792" y="61"/>
                  </a:lnTo>
                  <a:lnTo>
                    <a:pt x="787" y="59"/>
                  </a:lnTo>
                  <a:lnTo>
                    <a:pt x="783" y="55"/>
                  </a:lnTo>
                  <a:lnTo>
                    <a:pt x="777" y="53"/>
                  </a:lnTo>
                  <a:lnTo>
                    <a:pt x="771" y="51"/>
                  </a:lnTo>
                  <a:lnTo>
                    <a:pt x="766" y="49"/>
                  </a:lnTo>
                  <a:lnTo>
                    <a:pt x="760" y="47"/>
                  </a:lnTo>
                  <a:lnTo>
                    <a:pt x="752" y="46"/>
                  </a:lnTo>
                  <a:lnTo>
                    <a:pt x="747" y="44"/>
                  </a:lnTo>
                  <a:lnTo>
                    <a:pt x="741" y="42"/>
                  </a:lnTo>
                  <a:lnTo>
                    <a:pt x="735" y="42"/>
                  </a:lnTo>
                  <a:lnTo>
                    <a:pt x="728" y="40"/>
                  </a:lnTo>
                  <a:lnTo>
                    <a:pt x="722" y="40"/>
                  </a:lnTo>
                  <a:lnTo>
                    <a:pt x="714" y="38"/>
                  </a:lnTo>
                  <a:lnTo>
                    <a:pt x="707" y="38"/>
                  </a:lnTo>
                  <a:lnTo>
                    <a:pt x="699" y="36"/>
                  </a:lnTo>
                  <a:lnTo>
                    <a:pt x="692" y="36"/>
                  </a:lnTo>
                  <a:lnTo>
                    <a:pt x="684" y="36"/>
                  </a:lnTo>
                  <a:lnTo>
                    <a:pt x="676" y="36"/>
                  </a:lnTo>
                  <a:lnTo>
                    <a:pt x="669" y="36"/>
                  </a:lnTo>
                  <a:lnTo>
                    <a:pt x="663" y="36"/>
                  </a:lnTo>
                  <a:lnTo>
                    <a:pt x="654" y="36"/>
                  </a:lnTo>
                  <a:lnTo>
                    <a:pt x="646" y="36"/>
                  </a:lnTo>
                  <a:lnTo>
                    <a:pt x="638" y="36"/>
                  </a:lnTo>
                  <a:lnTo>
                    <a:pt x="631" y="38"/>
                  </a:lnTo>
                  <a:lnTo>
                    <a:pt x="623" y="38"/>
                  </a:lnTo>
                  <a:lnTo>
                    <a:pt x="617" y="38"/>
                  </a:lnTo>
                  <a:lnTo>
                    <a:pt x="610" y="40"/>
                  </a:lnTo>
                  <a:lnTo>
                    <a:pt x="602" y="40"/>
                  </a:lnTo>
                  <a:lnTo>
                    <a:pt x="597" y="40"/>
                  </a:lnTo>
                  <a:lnTo>
                    <a:pt x="589" y="42"/>
                  </a:lnTo>
                  <a:lnTo>
                    <a:pt x="581" y="42"/>
                  </a:lnTo>
                  <a:lnTo>
                    <a:pt x="576" y="44"/>
                  </a:lnTo>
                  <a:lnTo>
                    <a:pt x="568" y="44"/>
                  </a:lnTo>
                  <a:lnTo>
                    <a:pt x="562" y="46"/>
                  </a:lnTo>
                  <a:lnTo>
                    <a:pt x="557" y="47"/>
                  </a:lnTo>
                  <a:lnTo>
                    <a:pt x="551" y="49"/>
                  </a:lnTo>
                  <a:lnTo>
                    <a:pt x="545" y="49"/>
                  </a:lnTo>
                  <a:lnTo>
                    <a:pt x="539" y="51"/>
                  </a:lnTo>
                  <a:lnTo>
                    <a:pt x="536" y="53"/>
                  </a:lnTo>
                  <a:lnTo>
                    <a:pt x="532" y="55"/>
                  </a:lnTo>
                  <a:lnTo>
                    <a:pt x="522" y="57"/>
                  </a:lnTo>
                  <a:lnTo>
                    <a:pt x="519" y="61"/>
                  </a:lnTo>
                  <a:lnTo>
                    <a:pt x="513" y="61"/>
                  </a:lnTo>
                  <a:lnTo>
                    <a:pt x="507" y="63"/>
                  </a:lnTo>
                  <a:lnTo>
                    <a:pt x="501" y="63"/>
                  </a:lnTo>
                  <a:lnTo>
                    <a:pt x="496" y="63"/>
                  </a:lnTo>
                  <a:lnTo>
                    <a:pt x="490" y="63"/>
                  </a:lnTo>
                  <a:lnTo>
                    <a:pt x="484" y="63"/>
                  </a:lnTo>
                  <a:lnTo>
                    <a:pt x="479" y="63"/>
                  </a:lnTo>
                  <a:lnTo>
                    <a:pt x="473" y="65"/>
                  </a:lnTo>
                  <a:lnTo>
                    <a:pt x="467" y="65"/>
                  </a:lnTo>
                  <a:lnTo>
                    <a:pt x="462" y="65"/>
                  </a:lnTo>
                  <a:lnTo>
                    <a:pt x="458" y="65"/>
                  </a:lnTo>
                  <a:lnTo>
                    <a:pt x="452" y="65"/>
                  </a:lnTo>
                  <a:lnTo>
                    <a:pt x="443" y="63"/>
                  </a:lnTo>
                  <a:lnTo>
                    <a:pt x="433" y="63"/>
                  </a:lnTo>
                  <a:lnTo>
                    <a:pt x="424" y="61"/>
                  </a:lnTo>
                  <a:lnTo>
                    <a:pt x="414" y="61"/>
                  </a:lnTo>
                  <a:lnTo>
                    <a:pt x="403" y="59"/>
                  </a:lnTo>
                  <a:lnTo>
                    <a:pt x="393" y="57"/>
                  </a:lnTo>
                  <a:lnTo>
                    <a:pt x="384" y="55"/>
                  </a:lnTo>
                  <a:lnTo>
                    <a:pt x="374" y="53"/>
                  </a:lnTo>
                  <a:lnTo>
                    <a:pt x="365" y="51"/>
                  </a:lnTo>
                  <a:lnTo>
                    <a:pt x="357" y="49"/>
                  </a:lnTo>
                  <a:lnTo>
                    <a:pt x="346" y="47"/>
                  </a:lnTo>
                  <a:lnTo>
                    <a:pt x="336" y="44"/>
                  </a:lnTo>
                  <a:lnTo>
                    <a:pt x="327" y="42"/>
                  </a:lnTo>
                  <a:lnTo>
                    <a:pt x="319" y="38"/>
                  </a:lnTo>
                  <a:lnTo>
                    <a:pt x="308" y="34"/>
                  </a:lnTo>
                  <a:lnTo>
                    <a:pt x="298" y="32"/>
                  </a:lnTo>
                  <a:lnTo>
                    <a:pt x="289" y="28"/>
                  </a:lnTo>
                  <a:lnTo>
                    <a:pt x="281" y="27"/>
                  </a:lnTo>
                  <a:lnTo>
                    <a:pt x="271" y="23"/>
                  </a:lnTo>
                  <a:lnTo>
                    <a:pt x="262" y="19"/>
                  </a:lnTo>
                  <a:lnTo>
                    <a:pt x="251" y="15"/>
                  </a:lnTo>
                  <a:lnTo>
                    <a:pt x="241" y="13"/>
                  </a:lnTo>
                  <a:lnTo>
                    <a:pt x="232" y="9"/>
                  </a:lnTo>
                  <a:lnTo>
                    <a:pt x="222" y="6"/>
                  </a:lnTo>
                  <a:lnTo>
                    <a:pt x="213" y="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2" name="Freeform 25"/>
            <p:cNvSpPr>
              <a:spLocks/>
            </p:cNvSpPr>
            <p:nvPr/>
          </p:nvSpPr>
          <p:spPr bwMode="auto">
            <a:xfrm>
              <a:off x="2495" y="1622"/>
              <a:ext cx="184" cy="372"/>
            </a:xfrm>
            <a:custGeom>
              <a:avLst/>
              <a:gdLst>
                <a:gd name="T0" fmla="*/ 0 w 369"/>
                <a:gd name="T1" fmla="*/ 1 h 743"/>
                <a:gd name="T2" fmla="*/ 0 w 369"/>
                <a:gd name="T3" fmla="*/ 0 h 743"/>
                <a:gd name="T4" fmla="*/ 0 w 369"/>
                <a:gd name="T5" fmla="*/ 1 h 743"/>
                <a:gd name="T6" fmla="*/ 0 w 369"/>
                <a:gd name="T7" fmla="*/ 1 h 743"/>
                <a:gd name="T8" fmla="*/ 0 w 369"/>
                <a:gd name="T9" fmla="*/ 1 h 743"/>
                <a:gd name="T10" fmla="*/ 0 w 369"/>
                <a:gd name="T11" fmla="*/ 1 h 743"/>
                <a:gd name="T12" fmla="*/ 0 w 369"/>
                <a:gd name="T13" fmla="*/ 1 h 743"/>
                <a:gd name="T14" fmla="*/ 0 w 369"/>
                <a:gd name="T15" fmla="*/ 1 h 743"/>
                <a:gd name="T16" fmla="*/ 0 w 369"/>
                <a:gd name="T17" fmla="*/ 1 h 743"/>
                <a:gd name="T18" fmla="*/ 0 w 369"/>
                <a:gd name="T19" fmla="*/ 1 h 743"/>
                <a:gd name="T20" fmla="*/ 0 w 369"/>
                <a:gd name="T21" fmla="*/ 1 h 743"/>
                <a:gd name="T22" fmla="*/ 0 w 369"/>
                <a:gd name="T23" fmla="*/ 1 h 743"/>
                <a:gd name="T24" fmla="*/ 0 w 369"/>
                <a:gd name="T25" fmla="*/ 1 h 743"/>
                <a:gd name="T26" fmla="*/ 0 w 369"/>
                <a:gd name="T27" fmla="*/ 1 h 743"/>
                <a:gd name="T28" fmla="*/ 0 w 369"/>
                <a:gd name="T29" fmla="*/ 1 h 743"/>
                <a:gd name="T30" fmla="*/ 0 w 369"/>
                <a:gd name="T31" fmla="*/ 1 h 743"/>
                <a:gd name="T32" fmla="*/ 0 w 369"/>
                <a:gd name="T33" fmla="*/ 1 h 743"/>
                <a:gd name="T34" fmla="*/ 0 w 369"/>
                <a:gd name="T35" fmla="*/ 1 h 743"/>
                <a:gd name="T36" fmla="*/ 0 w 369"/>
                <a:gd name="T37" fmla="*/ 1 h 743"/>
                <a:gd name="T38" fmla="*/ 0 w 369"/>
                <a:gd name="T39" fmla="*/ 1 h 743"/>
                <a:gd name="T40" fmla="*/ 0 w 369"/>
                <a:gd name="T41" fmla="*/ 1 h 743"/>
                <a:gd name="T42" fmla="*/ 0 w 369"/>
                <a:gd name="T43" fmla="*/ 1 h 743"/>
                <a:gd name="T44" fmla="*/ 0 w 369"/>
                <a:gd name="T45" fmla="*/ 1 h 743"/>
                <a:gd name="T46" fmla="*/ 0 w 369"/>
                <a:gd name="T47" fmla="*/ 1 h 743"/>
                <a:gd name="T48" fmla="*/ 0 w 369"/>
                <a:gd name="T49" fmla="*/ 1 h 743"/>
                <a:gd name="T50" fmla="*/ 0 w 369"/>
                <a:gd name="T51" fmla="*/ 1 h 743"/>
                <a:gd name="T52" fmla="*/ 0 w 369"/>
                <a:gd name="T53" fmla="*/ 1 h 743"/>
                <a:gd name="T54" fmla="*/ 0 w 369"/>
                <a:gd name="T55" fmla="*/ 1 h 743"/>
                <a:gd name="T56" fmla="*/ 0 w 369"/>
                <a:gd name="T57" fmla="*/ 1 h 743"/>
                <a:gd name="T58" fmla="*/ 0 w 369"/>
                <a:gd name="T59" fmla="*/ 1 h 743"/>
                <a:gd name="T60" fmla="*/ 0 w 369"/>
                <a:gd name="T61" fmla="*/ 1 h 743"/>
                <a:gd name="T62" fmla="*/ 0 w 369"/>
                <a:gd name="T63" fmla="*/ 1 h 743"/>
                <a:gd name="T64" fmla="*/ 0 w 369"/>
                <a:gd name="T65" fmla="*/ 1 h 743"/>
                <a:gd name="T66" fmla="*/ 0 w 369"/>
                <a:gd name="T67" fmla="*/ 1 h 743"/>
                <a:gd name="T68" fmla="*/ 0 w 369"/>
                <a:gd name="T69" fmla="*/ 1 h 743"/>
                <a:gd name="T70" fmla="*/ 0 w 369"/>
                <a:gd name="T71" fmla="*/ 1 h 743"/>
                <a:gd name="T72" fmla="*/ 0 w 369"/>
                <a:gd name="T73" fmla="*/ 1 h 743"/>
                <a:gd name="T74" fmla="*/ 0 w 369"/>
                <a:gd name="T75" fmla="*/ 1 h 743"/>
                <a:gd name="T76" fmla="*/ 0 w 369"/>
                <a:gd name="T77" fmla="*/ 1 h 743"/>
                <a:gd name="T78" fmla="*/ 0 w 369"/>
                <a:gd name="T79" fmla="*/ 1 h 743"/>
                <a:gd name="T80" fmla="*/ 0 w 369"/>
                <a:gd name="T81" fmla="*/ 1 h 743"/>
                <a:gd name="T82" fmla="*/ 0 w 369"/>
                <a:gd name="T83" fmla="*/ 1 h 743"/>
                <a:gd name="T84" fmla="*/ 0 w 369"/>
                <a:gd name="T85" fmla="*/ 1 h 743"/>
                <a:gd name="T86" fmla="*/ 0 w 369"/>
                <a:gd name="T87" fmla="*/ 1 h 743"/>
                <a:gd name="T88" fmla="*/ 0 w 369"/>
                <a:gd name="T89" fmla="*/ 1 h 743"/>
                <a:gd name="T90" fmla="*/ 0 w 369"/>
                <a:gd name="T91" fmla="*/ 1 h 743"/>
                <a:gd name="T92" fmla="*/ 0 w 369"/>
                <a:gd name="T93" fmla="*/ 1 h 743"/>
                <a:gd name="T94" fmla="*/ 0 w 369"/>
                <a:gd name="T95" fmla="*/ 1 h 7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9"/>
                <a:gd name="T145" fmla="*/ 0 h 743"/>
                <a:gd name="T146" fmla="*/ 369 w 369"/>
                <a:gd name="T147" fmla="*/ 743 h 7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9" h="743">
                  <a:moveTo>
                    <a:pt x="253" y="11"/>
                  </a:moveTo>
                  <a:lnTo>
                    <a:pt x="243" y="8"/>
                  </a:lnTo>
                  <a:lnTo>
                    <a:pt x="236" y="6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6" y="2"/>
                  </a:lnTo>
                  <a:lnTo>
                    <a:pt x="177" y="2"/>
                  </a:lnTo>
                  <a:lnTo>
                    <a:pt x="169" y="4"/>
                  </a:lnTo>
                  <a:lnTo>
                    <a:pt x="162" y="4"/>
                  </a:lnTo>
                  <a:lnTo>
                    <a:pt x="156" y="8"/>
                  </a:lnTo>
                  <a:lnTo>
                    <a:pt x="148" y="9"/>
                  </a:lnTo>
                  <a:lnTo>
                    <a:pt x="141" y="11"/>
                  </a:lnTo>
                  <a:lnTo>
                    <a:pt x="135" y="15"/>
                  </a:lnTo>
                  <a:lnTo>
                    <a:pt x="129" y="19"/>
                  </a:lnTo>
                  <a:lnTo>
                    <a:pt x="122" y="21"/>
                  </a:lnTo>
                  <a:lnTo>
                    <a:pt x="116" y="25"/>
                  </a:lnTo>
                  <a:lnTo>
                    <a:pt x="110" y="29"/>
                  </a:lnTo>
                  <a:lnTo>
                    <a:pt x="105" y="34"/>
                  </a:lnTo>
                  <a:lnTo>
                    <a:pt x="99" y="38"/>
                  </a:lnTo>
                  <a:lnTo>
                    <a:pt x="93" y="44"/>
                  </a:lnTo>
                  <a:lnTo>
                    <a:pt x="90" y="48"/>
                  </a:lnTo>
                  <a:lnTo>
                    <a:pt x="86" y="53"/>
                  </a:lnTo>
                  <a:lnTo>
                    <a:pt x="80" y="59"/>
                  </a:lnTo>
                  <a:lnTo>
                    <a:pt x="76" y="65"/>
                  </a:lnTo>
                  <a:lnTo>
                    <a:pt x="72" y="70"/>
                  </a:lnTo>
                  <a:lnTo>
                    <a:pt x="69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5"/>
                  </a:lnTo>
                  <a:lnTo>
                    <a:pt x="59" y="103"/>
                  </a:lnTo>
                  <a:lnTo>
                    <a:pt x="55" y="108"/>
                  </a:lnTo>
                  <a:lnTo>
                    <a:pt x="53" y="114"/>
                  </a:lnTo>
                  <a:lnTo>
                    <a:pt x="51" y="120"/>
                  </a:lnTo>
                  <a:lnTo>
                    <a:pt x="51" y="125"/>
                  </a:lnTo>
                  <a:lnTo>
                    <a:pt x="50" y="131"/>
                  </a:lnTo>
                  <a:lnTo>
                    <a:pt x="50" y="137"/>
                  </a:lnTo>
                  <a:lnTo>
                    <a:pt x="50" y="144"/>
                  </a:lnTo>
                  <a:lnTo>
                    <a:pt x="51" y="150"/>
                  </a:lnTo>
                  <a:lnTo>
                    <a:pt x="51" y="156"/>
                  </a:lnTo>
                  <a:lnTo>
                    <a:pt x="51" y="162"/>
                  </a:lnTo>
                  <a:lnTo>
                    <a:pt x="53" y="167"/>
                  </a:lnTo>
                  <a:lnTo>
                    <a:pt x="55" y="173"/>
                  </a:lnTo>
                  <a:lnTo>
                    <a:pt x="57" y="179"/>
                  </a:lnTo>
                  <a:lnTo>
                    <a:pt x="61" y="184"/>
                  </a:lnTo>
                  <a:lnTo>
                    <a:pt x="63" y="190"/>
                  </a:lnTo>
                  <a:lnTo>
                    <a:pt x="69" y="196"/>
                  </a:lnTo>
                  <a:lnTo>
                    <a:pt x="76" y="203"/>
                  </a:lnTo>
                  <a:lnTo>
                    <a:pt x="86" y="211"/>
                  </a:lnTo>
                  <a:lnTo>
                    <a:pt x="91" y="213"/>
                  </a:lnTo>
                  <a:lnTo>
                    <a:pt x="97" y="217"/>
                  </a:lnTo>
                  <a:lnTo>
                    <a:pt x="103" y="221"/>
                  </a:lnTo>
                  <a:lnTo>
                    <a:pt x="110" y="224"/>
                  </a:lnTo>
                  <a:lnTo>
                    <a:pt x="116" y="226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43" y="230"/>
                  </a:lnTo>
                  <a:lnTo>
                    <a:pt x="152" y="232"/>
                  </a:lnTo>
                  <a:lnTo>
                    <a:pt x="162" y="232"/>
                  </a:lnTo>
                  <a:lnTo>
                    <a:pt x="173" y="232"/>
                  </a:lnTo>
                  <a:lnTo>
                    <a:pt x="185" y="232"/>
                  </a:lnTo>
                  <a:lnTo>
                    <a:pt x="185" y="238"/>
                  </a:lnTo>
                  <a:lnTo>
                    <a:pt x="185" y="245"/>
                  </a:lnTo>
                  <a:lnTo>
                    <a:pt x="183" y="253"/>
                  </a:lnTo>
                  <a:lnTo>
                    <a:pt x="181" y="260"/>
                  </a:lnTo>
                  <a:lnTo>
                    <a:pt x="179" y="270"/>
                  </a:lnTo>
                  <a:lnTo>
                    <a:pt x="177" y="278"/>
                  </a:lnTo>
                  <a:lnTo>
                    <a:pt x="175" y="287"/>
                  </a:lnTo>
                  <a:lnTo>
                    <a:pt x="171" y="297"/>
                  </a:lnTo>
                  <a:lnTo>
                    <a:pt x="167" y="306"/>
                  </a:lnTo>
                  <a:lnTo>
                    <a:pt x="164" y="316"/>
                  </a:lnTo>
                  <a:lnTo>
                    <a:pt x="158" y="327"/>
                  </a:lnTo>
                  <a:lnTo>
                    <a:pt x="154" y="338"/>
                  </a:lnTo>
                  <a:lnTo>
                    <a:pt x="148" y="348"/>
                  </a:lnTo>
                  <a:lnTo>
                    <a:pt x="145" y="359"/>
                  </a:lnTo>
                  <a:lnTo>
                    <a:pt x="139" y="371"/>
                  </a:lnTo>
                  <a:lnTo>
                    <a:pt x="133" y="382"/>
                  </a:lnTo>
                  <a:lnTo>
                    <a:pt x="128" y="393"/>
                  </a:lnTo>
                  <a:lnTo>
                    <a:pt x="120" y="405"/>
                  </a:lnTo>
                  <a:lnTo>
                    <a:pt x="114" y="418"/>
                  </a:lnTo>
                  <a:lnTo>
                    <a:pt x="109" y="430"/>
                  </a:lnTo>
                  <a:lnTo>
                    <a:pt x="101" y="441"/>
                  </a:lnTo>
                  <a:lnTo>
                    <a:pt x="95" y="454"/>
                  </a:lnTo>
                  <a:lnTo>
                    <a:pt x="88" y="466"/>
                  </a:lnTo>
                  <a:lnTo>
                    <a:pt x="82" y="479"/>
                  </a:lnTo>
                  <a:lnTo>
                    <a:pt x="76" y="490"/>
                  </a:lnTo>
                  <a:lnTo>
                    <a:pt x="69" y="502"/>
                  </a:lnTo>
                  <a:lnTo>
                    <a:pt x="63" y="515"/>
                  </a:lnTo>
                  <a:lnTo>
                    <a:pt x="57" y="527"/>
                  </a:lnTo>
                  <a:lnTo>
                    <a:pt x="51" y="538"/>
                  </a:lnTo>
                  <a:lnTo>
                    <a:pt x="46" y="549"/>
                  </a:lnTo>
                  <a:lnTo>
                    <a:pt x="40" y="563"/>
                  </a:lnTo>
                  <a:lnTo>
                    <a:pt x="36" y="574"/>
                  </a:lnTo>
                  <a:lnTo>
                    <a:pt x="31" y="585"/>
                  </a:lnTo>
                  <a:lnTo>
                    <a:pt x="25" y="597"/>
                  </a:lnTo>
                  <a:lnTo>
                    <a:pt x="19" y="606"/>
                  </a:lnTo>
                  <a:lnTo>
                    <a:pt x="17" y="618"/>
                  </a:lnTo>
                  <a:lnTo>
                    <a:pt x="12" y="627"/>
                  </a:lnTo>
                  <a:lnTo>
                    <a:pt x="10" y="637"/>
                  </a:lnTo>
                  <a:lnTo>
                    <a:pt x="6" y="646"/>
                  </a:lnTo>
                  <a:lnTo>
                    <a:pt x="4" y="658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0"/>
                  </a:lnTo>
                  <a:lnTo>
                    <a:pt x="0" y="698"/>
                  </a:lnTo>
                  <a:lnTo>
                    <a:pt x="2" y="705"/>
                  </a:lnTo>
                  <a:lnTo>
                    <a:pt x="4" y="711"/>
                  </a:lnTo>
                  <a:lnTo>
                    <a:pt x="8" y="719"/>
                  </a:lnTo>
                  <a:lnTo>
                    <a:pt x="10" y="722"/>
                  </a:lnTo>
                  <a:lnTo>
                    <a:pt x="13" y="726"/>
                  </a:lnTo>
                  <a:lnTo>
                    <a:pt x="19" y="730"/>
                  </a:lnTo>
                  <a:lnTo>
                    <a:pt x="25" y="736"/>
                  </a:lnTo>
                  <a:lnTo>
                    <a:pt x="31" y="738"/>
                  </a:lnTo>
                  <a:lnTo>
                    <a:pt x="38" y="741"/>
                  </a:lnTo>
                  <a:lnTo>
                    <a:pt x="46" y="741"/>
                  </a:lnTo>
                  <a:lnTo>
                    <a:pt x="55" y="743"/>
                  </a:lnTo>
                  <a:lnTo>
                    <a:pt x="65" y="743"/>
                  </a:lnTo>
                  <a:lnTo>
                    <a:pt x="76" y="743"/>
                  </a:lnTo>
                  <a:lnTo>
                    <a:pt x="88" y="741"/>
                  </a:lnTo>
                  <a:lnTo>
                    <a:pt x="103" y="739"/>
                  </a:lnTo>
                  <a:lnTo>
                    <a:pt x="116" y="738"/>
                  </a:lnTo>
                  <a:lnTo>
                    <a:pt x="131" y="734"/>
                  </a:lnTo>
                  <a:lnTo>
                    <a:pt x="148" y="730"/>
                  </a:lnTo>
                  <a:lnTo>
                    <a:pt x="167" y="726"/>
                  </a:lnTo>
                  <a:lnTo>
                    <a:pt x="179" y="720"/>
                  </a:lnTo>
                  <a:lnTo>
                    <a:pt x="192" y="715"/>
                  </a:lnTo>
                  <a:lnTo>
                    <a:pt x="202" y="709"/>
                  </a:lnTo>
                  <a:lnTo>
                    <a:pt x="213" y="701"/>
                  </a:lnTo>
                  <a:lnTo>
                    <a:pt x="224" y="694"/>
                  </a:lnTo>
                  <a:lnTo>
                    <a:pt x="234" y="688"/>
                  </a:lnTo>
                  <a:lnTo>
                    <a:pt x="243" y="681"/>
                  </a:lnTo>
                  <a:lnTo>
                    <a:pt x="255" y="673"/>
                  </a:lnTo>
                  <a:lnTo>
                    <a:pt x="262" y="663"/>
                  </a:lnTo>
                  <a:lnTo>
                    <a:pt x="270" y="654"/>
                  </a:lnTo>
                  <a:lnTo>
                    <a:pt x="280" y="644"/>
                  </a:lnTo>
                  <a:lnTo>
                    <a:pt x="287" y="637"/>
                  </a:lnTo>
                  <a:lnTo>
                    <a:pt x="295" y="627"/>
                  </a:lnTo>
                  <a:lnTo>
                    <a:pt x="302" y="616"/>
                  </a:lnTo>
                  <a:lnTo>
                    <a:pt x="308" y="606"/>
                  </a:lnTo>
                  <a:lnTo>
                    <a:pt x="316" y="597"/>
                  </a:lnTo>
                  <a:lnTo>
                    <a:pt x="321" y="585"/>
                  </a:lnTo>
                  <a:lnTo>
                    <a:pt x="327" y="574"/>
                  </a:lnTo>
                  <a:lnTo>
                    <a:pt x="331" y="563"/>
                  </a:lnTo>
                  <a:lnTo>
                    <a:pt x="337" y="551"/>
                  </a:lnTo>
                  <a:lnTo>
                    <a:pt x="340" y="540"/>
                  </a:lnTo>
                  <a:lnTo>
                    <a:pt x="344" y="527"/>
                  </a:lnTo>
                  <a:lnTo>
                    <a:pt x="348" y="515"/>
                  </a:lnTo>
                  <a:lnTo>
                    <a:pt x="352" y="504"/>
                  </a:lnTo>
                  <a:lnTo>
                    <a:pt x="354" y="490"/>
                  </a:lnTo>
                  <a:lnTo>
                    <a:pt x="358" y="477"/>
                  </a:lnTo>
                  <a:lnTo>
                    <a:pt x="359" y="466"/>
                  </a:lnTo>
                  <a:lnTo>
                    <a:pt x="363" y="452"/>
                  </a:lnTo>
                  <a:lnTo>
                    <a:pt x="363" y="439"/>
                  </a:lnTo>
                  <a:lnTo>
                    <a:pt x="365" y="426"/>
                  </a:lnTo>
                  <a:lnTo>
                    <a:pt x="367" y="413"/>
                  </a:lnTo>
                  <a:lnTo>
                    <a:pt x="369" y="399"/>
                  </a:lnTo>
                  <a:lnTo>
                    <a:pt x="367" y="386"/>
                  </a:lnTo>
                  <a:lnTo>
                    <a:pt x="367" y="373"/>
                  </a:lnTo>
                  <a:lnTo>
                    <a:pt x="367" y="359"/>
                  </a:lnTo>
                  <a:lnTo>
                    <a:pt x="367" y="346"/>
                  </a:lnTo>
                  <a:lnTo>
                    <a:pt x="365" y="331"/>
                  </a:lnTo>
                  <a:lnTo>
                    <a:pt x="365" y="317"/>
                  </a:lnTo>
                  <a:lnTo>
                    <a:pt x="363" y="304"/>
                  </a:lnTo>
                  <a:lnTo>
                    <a:pt x="363" y="293"/>
                  </a:lnTo>
                  <a:lnTo>
                    <a:pt x="361" y="278"/>
                  </a:lnTo>
                  <a:lnTo>
                    <a:pt x="359" y="264"/>
                  </a:lnTo>
                  <a:lnTo>
                    <a:pt x="356" y="251"/>
                  </a:lnTo>
                  <a:lnTo>
                    <a:pt x="354" y="238"/>
                  </a:lnTo>
                  <a:lnTo>
                    <a:pt x="350" y="224"/>
                  </a:lnTo>
                  <a:lnTo>
                    <a:pt x="348" y="213"/>
                  </a:lnTo>
                  <a:lnTo>
                    <a:pt x="344" y="200"/>
                  </a:lnTo>
                  <a:lnTo>
                    <a:pt x="342" y="188"/>
                  </a:lnTo>
                  <a:lnTo>
                    <a:pt x="337" y="175"/>
                  </a:lnTo>
                  <a:lnTo>
                    <a:pt x="333" y="162"/>
                  </a:lnTo>
                  <a:lnTo>
                    <a:pt x="327" y="148"/>
                  </a:lnTo>
                  <a:lnTo>
                    <a:pt x="323" y="137"/>
                  </a:lnTo>
                  <a:lnTo>
                    <a:pt x="320" y="124"/>
                  </a:lnTo>
                  <a:lnTo>
                    <a:pt x="314" y="114"/>
                  </a:lnTo>
                  <a:lnTo>
                    <a:pt x="308" y="103"/>
                  </a:lnTo>
                  <a:lnTo>
                    <a:pt x="304" y="91"/>
                  </a:lnTo>
                  <a:lnTo>
                    <a:pt x="297" y="80"/>
                  </a:lnTo>
                  <a:lnTo>
                    <a:pt x="291" y="68"/>
                  </a:lnTo>
                  <a:lnTo>
                    <a:pt x="285" y="57"/>
                  </a:lnTo>
                  <a:lnTo>
                    <a:pt x="280" y="48"/>
                  </a:lnTo>
                  <a:lnTo>
                    <a:pt x="272" y="38"/>
                  </a:lnTo>
                  <a:lnTo>
                    <a:pt x="266" y="29"/>
                  </a:lnTo>
                  <a:lnTo>
                    <a:pt x="261" y="21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3" name="Freeform 26"/>
            <p:cNvSpPr>
              <a:spLocks/>
            </p:cNvSpPr>
            <p:nvPr/>
          </p:nvSpPr>
          <p:spPr bwMode="auto">
            <a:xfrm>
              <a:off x="2503" y="1819"/>
              <a:ext cx="399" cy="422"/>
            </a:xfrm>
            <a:custGeom>
              <a:avLst/>
              <a:gdLst>
                <a:gd name="T0" fmla="*/ 0 w 799"/>
                <a:gd name="T1" fmla="*/ 0 h 845"/>
                <a:gd name="T2" fmla="*/ 0 w 799"/>
                <a:gd name="T3" fmla="*/ 0 h 845"/>
                <a:gd name="T4" fmla="*/ 0 w 799"/>
                <a:gd name="T5" fmla="*/ 0 h 845"/>
                <a:gd name="T6" fmla="*/ 0 w 799"/>
                <a:gd name="T7" fmla="*/ 0 h 845"/>
                <a:gd name="T8" fmla="*/ 0 w 799"/>
                <a:gd name="T9" fmla="*/ 0 h 845"/>
                <a:gd name="T10" fmla="*/ 0 w 799"/>
                <a:gd name="T11" fmla="*/ 0 h 845"/>
                <a:gd name="T12" fmla="*/ 0 w 799"/>
                <a:gd name="T13" fmla="*/ 0 h 845"/>
                <a:gd name="T14" fmla="*/ 0 w 799"/>
                <a:gd name="T15" fmla="*/ 0 h 845"/>
                <a:gd name="T16" fmla="*/ 0 w 799"/>
                <a:gd name="T17" fmla="*/ 0 h 845"/>
                <a:gd name="T18" fmla="*/ 0 w 799"/>
                <a:gd name="T19" fmla="*/ 0 h 845"/>
                <a:gd name="T20" fmla="*/ 0 w 799"/>
                <a:gd name="T21" fmla="*/ 0 h 845"/>
                <a:gd name="T22" fmla="*/ 0 w 799"/>
                <a:gd name="T23" fmla="*/ 0 h 845"/>
                <a:gd name="T24" fmla="*/ 0 w 799"/>
                <a:gd name="T25" fmla="*/ 0 h 845"/>
                <a:gd name="T26" fmla="*/ 0 w 799"/>
                <a:gd name="T27" fmla="*/ 0 h 845"/>
                <a:gd name="T28" fmla="*/ 0 w 799"/>
                <a:gd name="T29" fmla="*/ 0 h 845"/>
                <a:gd name="T30" fmla="*/ 0 w 799"/>
                <a:gd name="T31" fmla="*/ 0 h 845"/>
                <a:gd name="T32" fmla="*/ 0 w 799"/>
                <a:gd name="T33" fmla="*/ 0 h 845"/>
                <a:gd name="T34" fmla="*/ 0 w 799"/>
                <a:gd name="T35" fmla="*/ 0 h 845"/>
                <a:gd name="T36" fmla="*/ 0 w 799"/>
                <a:gd name="T37" fmla="*/ 0 h 845"/>
                <a:gd name="T38" fmla="*/ 0 w 799"/>
                <a:gd name="T39" fmla="*/ 0 h 845"/>
                <a:gd name="T40" fmla="*/ 0 w 799"/>
                <a:gd name="T41" fmla="*/ 0 h 845"/>
                <a:gd name="T42" fmla="*/ 0 w 799"/>
                <a:gd name="T43" fmla="*/ 0 h 845"/>
                <a:gd name="T44" fmla="*/ 0 w 799"/>
                <a:gd name="T45" fmla="*/ 0 h 845"/>
                <a:gd name="T46" fmla="*/ 0 w 799"/>
                <a:gd name="T47" fmla="*/ 0 h 845"/>
                <a:gd name="T48" fmla="*/ 0 w 799"/>
                <a:gd name="T49" fmla="*/ 0 h 845"/>
                <a:gd name="T50" fmla="*/ 0 w 799"/>
                <a:gd name="T51" fmla="*/ 0 h 845"/>
                <a:gd name="T52" fmla="*/ 0 w 799"/>
                <a:gd name="T53" fmla="*/ 0 h 845"/>
                <a:gd name="T54" fmla="*/ 0 w 799"/>
                <a:gd name="T55" fmla="*/ 0 h 845"/>
                <a:gd name="T56" fmla="*/ 0 w 799"/>
                <a:gd name="T57" fmla="*/ 0 h 845"/>
                <a:gd name="T58" fmla="*/ 0 w 799"/>
                <a:gd name="T59" fmla="*/ 0 h 845"/>
                <a:gd name="T60" fmla="*/ 0 w 799"/>
                <a:gd name="T61" fmla="*/ 0 h 845"/>
                <a:gd name="T62" fmla="*/ 0 w 799"/>
                <a:gd name="T63" fmla="*/ 0 h 845"/>
                <a:gd name="T64" fmla="*/ 0 w 799"/>
                <a:gd name="T65" fmla="*/ 0 h 845"/>
                <a:gd name="T66" fmla="*/ 0 w 799"/>
                <a:gd name="T67" fmla="*/ 0 h 845"/>
                <a:gd name="T68" fmla="*/ 0 w 799"/>
                <a:gd name="T69" fmla="*/ 0 h 845"/>
                <a:gd name="T70" fmla="*/ 0 w 799"/>
                <a:gd name="T71" fmla="*/ 0 h 845"/>
                <a:gd name="T72" fmla="*/ 0 w 799"/>
                <a:gd name="T73" fmla="*/ 0 h 845"/>
                <a:gd name="T74" fmla="*/ 0 w 799"/>
                <a:gd name="T75" fmla="*/ 0 h 845"/>
                <a:gd name="T76" fmla="*/ 0 w 799"/>
                <a:gd name="T77" fmla="*/ 0 h 845"/>
                <a:gd name="T78" fmla="*/ 0 w 799"/>
                <a:gd name="T79" fmla="*/ 0 h 845"/>
                <a:gd name="T80" fmla="*/ 0 w 799"/>
                <a:gd name="T81" fmla="*/ 0 h 845"/>
                <a:gd name="T82" fmla="*/ 0 w 799"/>
                <a:gd name="T83" fmla="*/ 0 h 845"/>
                <a:gd name="T84" fmla="*/ 0 w 799"/>
                <a:gd name="T85" fmla="*/ 0 h 845"/>
                <a:gd name="T86" fmla="*/ 0 w 799"/>
                <a:gd name="T87" fmla="*/ 0 h 845"/>
                <a:gd name="T88" fmla="*/ 0 w 799"/>
                <a:gd name="T89" fmla="*/ 0 h 845"/>
                <a:gd name="T90" fmla="*/ 0 w 799"/>
                <a:gd name="T91" fmla="*/ 0 h 845"/>
                <a:gd name="T92" fmla="*/ 0 w 799"/>
                <a:gd name="T93" fmla="*/ 0 h 845"/>
                <a:gd name="T94" fmla="*/ 0 w 799"/>
                <a:gd name="T95" fmla="*/ 0 h 845"/>
                <a:gd name="T96" fmla="*/ 0 w 799"/>
                <a:gd name="T97" fmla="*/ 0 h 845"/>
                <a:gd name="T98" fmla="*/ 0 w 799"/>
                <a:gd name="T99" fmla="*/ 0 h 845"/>
                <a:gd name="T100" fmla="*/ 0 w 799"/>
                <a:gd name="T101" fmla="*/ 0 h 845"/>
                <a:gd name="T102" fmla="*/ 0 w 799"/>
                <a:gd name="T103" fmla="*/ 0 h 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845"/>
                <a:gd name="T158" fmla="*/ 799 w 799"/>
                <a:gd name="T159" fmla="*/ 845 h 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845">
                  <a:moveTo>
                    <a:pt x="799" y="147"/>
                  </a:moveTo>
                  <a:lnTo>
                    <a:pt x="797" y="145"/>
                  </a:lnTo>
                  <a:lnTo>
                    <a:pt x="793" y="143"/>
                  </a:lnTo>
                  <a:lnTo>
                    <a:pt x="787" y="137"/>
                  </a:lnTo>
                  <a:lnTo>
                    <a:pt x="782" y="134"/>
                  </a:lnTo>
                  <a:lnTo>
                    <a:pt x="778" y="130"/>
                  </a:lnTo>
                  <a:lnTo>
                    <a:pt x="774" y="126"/>
                  </a:lnTo>
                  <a:lnTo>
                    <a:pt x="768" y="122"/>
                  </a:lnTo>
                  <a:lnTo>
                    <a:pt x="765" y="118"/>
                  </a:lnTo>
                  <a:lnTo>
                    <a:pt x="757" y="113"/>
                  </a:lnTo>
                  <a:lnTo>
                    <a:pt x="751" y="109"/>
                  </a:lnTo>
                  <a:lnTo>
                    <a:pt x="745" y="105"/>
                  </a:lnTo>
                  <a:lnTo>
                    <a:pt x="740" y="101"/>
                  </a:lnTo>
                  <a:lnTo>
                    <a:pt x="732" y="96"/>
                  </a:lnTo>
                  <a:lnTo>
                    <a:pt x="725" y="90"/>
                  </a:lnTo>
                  <a:lnTo>
                    <a:pt x="715" y="86"/>
                  </a:lnTo>
                  <a:lnTo>
                    <a:pt x="709" y="80"/>
                  </a:lnTo>
                  <a:lnTo>
                    <a:pt x="700" y="75"/>
                  </a:lnTo>
                  <a:lnTo>
                    <a:pt x="690" y="73"/>
                  </a:lnTo>
                  <a:lnTo>
                    <a:pt x="681" y="67"/>
                  </a:lnTo>
                  <a:lnTo>
                    <a:pt x="673" y="63"/>
                  </a:lnTo>
                  <a:lnTo>
                    <a:pt x="668" y="61"/>
                  </a:lnTo>
                  <a:lnTo>
                    <a:pt x="662" y="58"/>
                  </a:lnTo>
                  <a:lnTo>
                    <a:pt x="656" y="56"/>
                  </a:lnTo>
                  <a:lnTo>
                    <a:pt x="652" y="54"/>
                  </a:lnTo>
                  <a:lnTo>
                    <a:pt x="647" y="52"/>
                  </a:lnTo>
                  <a:lnTo>
                    <a:pt x="641" y="50"/>
                  </a:lnTo>
                  <a:lnTo>
                    <a:pt x="635" y="48"/>
                  </a:lnTo>
                  <a:lnTo>
                    <a:pt x="630" y="46"/>
                  </a:lnTo>
                  <a:lnTo>
                    <a:pt x="626" y="44"/>
                  </a:lnTo>
                  <a:lnTo>
                    <a:pt x="620" y="42"/>
                  </a:lnTo>
                  <a:lnTo>
                    <a:pt x="614" y="40"/>
                  </a:lnTo>
                  <a:lnTo>
                    <a:pt x="609" y="40"/>
                  </a:lnTo>
                  <a:lnTo>
                    <a:pt x="603" y="39"/>
                  </a:lnTo>
                  <a:lnTo>
                    <a:pt x="597" y="37"/>
                  </a:lnTo>
                  <a:lnTo>
                    <a:pt x="592" y="35"/>
                  </a:lnTo>
                  <a:lnTo>
                    <a:pt x="586" y="35"/>
                  </a:lnTo>
                  <a:lnTo>
                    <a:pt x="580" y="33"/>
                  </a:lnTo>
                  <a:lnTo>
                    <a:pt x="573" y="33"/>
                  </a:lnTo>
                  <a:lnTo>
                    <a:pt x="567" y="31"/>
                  </a:lnTo>
                  <a:lnTo>
                    <a:pt x="561" y="29"/>
                  </a:lnTo>
                  <a:lnTo>
                    <a:pt x="555" y="27"/>
                  </a:lnTo>
                  <a:lnTo>
                    <a:pt x="550" y="27"/>
                  </a:lnTo>
                  <a:lnTo>
                    <a:pt x="544" y="25"/>
                  </a:lnTo>
                  <a:lnTo>
                    <a:pt x="538" y="25"/>
                  </a:lnTo>
                  <a:lnTo>
                    <a:pt x="533" y="23"/>
                  </a:lnTo>
                  <a:lnTo>
                    <a:pt x="527" y="23"/>
                  </a:lnTo>
                  <a:lnTo>
                    <a:pt x="521" y="21"/>
                  </a:lnTo>
                  <a:lnTo>
                    <a:pt x="515" y="21"/>
                  </a:lnTo>
                  <a:lnTo>
                    <a:pt x="510" y="21"/>
                  </a:lnTo>
                  <a:lnTo>
                    <a:pt x="506" y="20"/>
                  </a:lnTo>
                  <a:lnTo>
                    <a:pt x="500" y="20"/>
                  </a:lnTo>
                  <a:lnTo>
                    <a:pt x="495" y="20"/>
                  </a:lnTo>
                  <a:lnTo>
                    <a:pt x="489" y="18"/>
                  </a:lnTo>
                  <a:lnTo>
                    <a:pt x="483" y="16"/>
                  </a:lnTo>
                  <a:lnTo>
                    <a:pt x="479" y="16"/>
                  </a:lnTo>
                  <a:lnTo>
                    <a:pt x="474" y="16"/>
                  </a:lnTo>
                  <a:lnTo>
                    <a:pt x="464" y="14"/>
                  </a:lnTo>
                  <a:lnTo>
                    <a:pt x="457" y="12"/>
                  </a:lnTo>
                  <a:lnTo>
                    <a:pt x="447" y="10"/>
                  </a:lnTo>
                  <a:lnTo>
                    <a:pt x="439" y="10"/>
                  </a:lnTo>
                  <a:lnTo>
                    <a:pt x="430" y="8"/>
                  </a:lnTo>
                  <a:lnTo>
                    <a:pt x="422" y="8"/>
                  </a:lnTo>
                  <a:lnTo>
                    <a:pt x="415" y="6"/>
                  </a:lnTo>
                  <a:lnTo>
                    <a:pt x="407" y="6"/>
                  </a:lnTo>
                  <a:lnTo>
                    <a:pt x="401" y="4"/>
                  </a:lnTo>
                  <a:lnTo>
                    <a:pt x="396" y="4"/>
                  </a:lnTo>
                  <a:lnTo>
                    <a:pt x="388" y="4"/>
                  </a:lnTo>
                  <a:lnTo>
                    <a:pt x="382" y="2"/>
                  </a:lnTo>
                  <a:lnTo>
                    <a:pt x="379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48" y="6"/>
                  </a:lnTo>
                  <a:lnTo>
                    <a:pt x="344" y="10"/>
                  </a:lnTo>
                  <a:lnTo>
                    <a:pt x="339" y="14"/>
                  </a:lnTo>
                  <a:lnTo>
                    <a:pt x="333" y="18"/>
                  </a:lnTo>
                  <a:lnTo>
                    <a:pt x="327" y="23"/>
                  </a:lnTo>
                  <a:lnTo>
                    <a:pt x="322" y="29"/>
                  </a:lnTo>
                  <a:lnTo>
                    <a:pt x="314" y="35"/>
                  </a:lnTo>
                  <a:lnTo>
                    <a:pt x="306" y="42"/>
                  </a:lnTo>
                  <a:lnTo>
                    <a:pt x="297" y="50"/>
                  </a:lnTo>
                  <a:lnTo>
                    <a:pt x="287" y="58"/>
                  </a:lnTo>
                  <a:lnTo>
                    <a:pt x="280" y="67"/>
                  </a:lnTo>
                  <a:lnTo>
                    <a:pt x="270" y="75"/>
                  </a:lnTo>
                  <a:lnTo>
                    <a:pt x="261" y="84"/>
                  </a:lnTo>
                  <a:lnTo>
                    <a:pt x="255" y="88"/>
                  </a:lnTo>
                  <a:lnTo>
                    <a:pt x="249" y="92"/>
                  </a:lnTo>
                  <a:lnTo>
                    <a:pt x="246" y="97"/>
                  </a:lnTo>
                  <a:lnTo>
                    <a:pt x="240" y="103"/>
                  </a:lnTo>
                  <a:lnTo>
                    <a:pt x="234" y="107"/>
                  </a:lnTo>
                  <a:lnTo>
                    <a:pt x="230" y="113"/>
                  </a:lnTo>
                  <a:lnTo>
                    <a:pt x="225" y="116"/>
                  </a:lnTo>
                  <a:lnTo>
                    <a:pt x="219" y="122"/>
                  </a:lnTo>
                  <a:lnTo>
                    <a:pt x="213" y="128"/>
                  </a:lnTo>
                  <a:lnTo>
                    <a:pt x="208" y="134"/>
                  </a:lnTo>
                  <a:lnTo>
                    <a:pt x="202" y="137"/>
                  </a:lnTo>
                  <a:lnTo>
                    <a:pt x="198" y="143"/>
                  </a:lnTo>
                  <a:lnTo>
                    <a:pt x="192" y="149"/>
                  </a:lnTo>
                  <a:lnTo>
                    <a:pt x="187" y="154"/>
                  </a:lnTo>
                  <a:lnTo>
                    <a:pt x="181" y="160"/>
                  </a:lnTo>
                  <a:lnTo>
                    <a:pt x="177" y="166"/>
                  </a:lnTo>
                  <a:lnTo>
                    <a:pt x="171" y="172"/>
                  </a:lnTo>
                  <a:lnTo>
                    <a:pt x="166" y="177"/>
                  </a:lnTo>
                  <a:lnTo>
                    <a:pt x="160" y="183"/>
                  </a:lnTo>
                  <a:lnTo>
                    <a:pt x="156" y="189"/>
                  </a:lnTo>
                  <a:lnTo>
                    <a:pt x="151" y="194"/>
                  </a:lnTo>
                  <a:lnTo>
                    <a:pt x="145" y="200"/>
                  </a:lnTo>
                  <a:lnTo>
                    <a:pt x="141" y="206"/>
                  </a:lnTo>
                  <a:lnTo>
                    <a:pt x="137" y="212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2" y="229"/>
                  </a:lnTo>
                  <a:lnTo>
                    <a:pt x="118" y="234"/>
                  </a:lnTo>
                  <a:lnTo>
                    <a:pt x="113" y="240"/>
                  </a:lnTo>
                  <a:lnTo>
                    <a:pt x="109" y="244"/>
                  </a:lnTo>
                  <a:lnTo>
                    <a:pt x="105" y="250"/>
                  </a:lnTo>
                  <a:lnTo>
                    <a:pt x="101" y="257"/>
                  </a:lnTo>
                  <a:lnTo>
                    <a:pt x="97" y="261"/>
                  </a:lnTo>
                  <a:lnTo>
                    <a:pt x="94" y="267"/>
                  </a:lnTo>
                  <a:lnTo>
                    <a:pt x="90" y="272"/>
                  </a:lnTo>
                  <a:lnTo>
                    <a:pt x="86" y="278"/>
                  </a:lnTo>
                  <a:lnTo>
                    <a:pt x="82" y="282"/>
                  </a:lnTo>
                  <a:lnTo>
                    <a:pt x="78" y="288"/>
                  </a:lnTo>
                  <a:lnTo>
                    <a:pt x="75" y="293"/>
                  </a:lnTo>
                  <a:lnTo>
                    <a:pt x="73" y="299"/>
                  </a:lnTo>
                  <a:lnTo>
                    <a:pt x="65" y="308"/>
                  </a:lnTo>
                  <a:lnTo>
                    <a:pt x="59" y="318"/>
                  </a:lnTo>
                  <a:lnTo>
                    <a:pt x="54" y="327"/>
                  </a:lnTo>
                  <a:lnTo>
                    <a:pt x="50" y="335"/>
                  </a:lnTo>
                  <a:lnTo>
                    <a:pt x="44" y="343"/>
                  </a:lnTo>
                  <a:lnTo>
                    <a:pt x="38" y="352"/>
                  </a:lnTo>
                  <a:lnTo>
                    <a:pt x="35" y="360"/>
                  </a:lnTo>
                  <a:lnTo>
                    <a:pt x="31" y="367"/>
                  </a:lnTo>
                  <a:lnTo>
                    <a:pt x="27" y="373"/>
                  </a:lnTo>
                  <a:lnTo>
                    <a:pt x="23" y="381"/>
                  </a:lnTo>
                  <a:lnTo>
                    <a:pt x="21" y="388"/>
                  </a:lnTo>
                  <a:lnTo>
                    <a:pt x="19" y="394"/>
                  </a:lnTo>
                  <a:lnTo>
                    <a:pt x="16" y="400"/>
                  </a:lnTo>
                  <a:lnTo>
                    <a:pt x="14" y="405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6" y="423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3"/>
                  </a:lnTo>
                  <a:lnTo>
                    <a:pt x="177" y="732"/>
                  </a:lnTo>
                  <a:lnTo>
                    <a:pt x="246" y="845"/>
                  </a:lnTo>
                  <a:lnTo>
                    <a:pt x="554" y="759"/>
                  </a:lnTo>
                  <a:lnTo>
                    <a:pt x="765" y="672"/>
                  </a:lnTo>
                  <a:lnTo>
                    <a:pt x="799" y="274"/>
                  </a:lnTo>
                  <a:lnTo>
                    <a:pt x="799" y="147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4" name="Freeform 27"/>
            <p:cNvSpPr>
              <a:spLocks/>
            </p:cNvSpPr>
            <p:nvPr/>
          </p:nvSpPr>
          <p:spPr bwMode="auto">
            <a:xfrm>
              <a:off x="2293" y="1680"/>
              <a:ext cx="227" cy="340"/>
            </a:xfrm>
            <a:custGeom>
              <a:avLst/>
              <a:gdLst>
                <a:gd name="T0" fmla="*/ 0 w 455"/>
                <a:gd name="T1" fmla="*/ 0 h 681"/>
                <a:gd name="T2" fmla="*/ 0 w 455"/>
                <a:gd name="T3" fmla="*/ 0 h 681"/>
                <a:gd name="T4" fmla="*/ 0 w 455"/>
                <a:gd name="T5" fmla="*/ 0 h 681"/>
                <a:gd name="T6" fmla="*/ 0 w 455"/>
                <a:gd name="T7" fmla="*/ 0 h 681"/>
                <a:gd name="T8" fmla="*/ 0 w 455"/>
                <a:gd name="T9" fmla="*/ 0 h 681"/>
                <a:gd name="T10" fmla="*/ 0 w 455"/>
                <a:gd name="T11" fmla="*/ 0 h 681"/>
                <a:gd name="T12" fmla="*/ 0 w 455"/>
                <a:gd name="T13" fmla="*/ 0 h 681"/>
                <a:gd name="T14" fmla="*/ 0 w 455"/>
                <a:gd name="T15" fmla="*/ 0 h 681"/>
                <a:gd name="T16" fmla="*/ 0 w 455"/>
                <a:gd name="T17" fmla="*/ 0 h 681"/>
                <a:gd name="T18" fmla="*/ 0 w 455"/>
                <a:gd name="T19" fmla="*/ 0 h 681"/>
                <a:gd name="T20" fmla="*/ 0 w 455"/>
                <a:gd name="T21" fmla="*/ 0 h 681"/>
                <a:gd name="T22" fmla="*/ 0 w 455"/>
                <a:gd name="T23" fmla="*/ 0 h 681"/>
                <a:gd name="T24" fmla="*/ 0 w 455"/>
                <a:gd name="T25" fmla="*/ 0 h 681"/>
                <a:gd name="T26" fmla="*/ 0 w 455"/>
                <a:gd name="T27" fmla="*/ 0 h 681"/>
                <a:gd name="T28" fmla="*/ 0 w 455"/>
                <a:gd name="T29" fmla="*/ 0 h 681"/>
                <a:gd name="T30" fmla="*/ 0 w 455"/>
                <a:gd name="T31" fmla="*/ 0 h 681"/>
                <a:gd name="T32" fmla="*/ 0 w 455"/>
                <a:gd name="T33" fmla="*/ 0 h 681"/>
                <a:gd name="T34" fmla="*/ 0 w 455"/>
                <a:gd name="T35" fmla="*/ 0 h 681"/>
                <a:gd name="T36" fmla="*/ 0 w 455"/>
                <a:gd name="T37" fmla="*/ 0 h 681"/>
                <a:gd name="T38" fmla="*/ 0 w 455"/>
                <a:gd name="T39" fmla="*/ 0 h 681"/>
                <a:gd name="T40" fmla="*/ 0 w 455"/>
                <a:gd name="T41" fmla="*/ 0 h 681"/>
                <a:gd name="T42" fmla="*/ 0 w 455"/>
                <a:gd name="T43" fmla="*/ 0 h 681"/>
                <a:gd name="T44" fmla="*/ 0 w 455"/>
                <a:gd name="T45" fmla="*/ 0 h 681"/>
                <a:gd name="T46" fmla="*/ 0 w 455"/>
                <a:gd name="T47" fmla="*/ 0 h 681"/>
                <a:gd name="T48" fmla="*/ 0 w 455"/>
                <a:gd name="T49" fmla="*/ 0 h 681"/>
                <a:gd name="T50" fmla="*/ 0 w 455"/>
                <a:gd name="T51" fmla="*/ 0 h 681"/>
                <a:gd name="T52" fmla="*/ 0 w 455"/>
                <a:gd name="T53" fmla="*/ 0 h 681"/>
                <a:gd name="T54" fmla="*/ 0 w 455"/>
                <a:gd name="T55" fmla="*/ 0 h 681"/>
                <a:gd name="T56" fmla="*/ 0 w 455"/>
                <a:gd name="T57" fmla="*/ 0 h 681"/>
                <a:gd name="T58" fmla="*/ 0 w 455"/>
                <a:gd name="T59" fmla="*/ 0 h 681"/>
                <a:gd name="T60" fmla="*/ 0 w 455"/>
                <a:gd name="T61" fmla="*/ 0 h 681"/>
                <a:gd name="T62" fmla="*/ 0 w 455"/>
                <a:gd name="T63" fmla="*/ 0 h 681"/>
                <a:gd name="T64" fmla="*/ 0 w 455"/>
                <a:gd name="T65" fmla="*/ 0 h 681"/>
                <a:gd name="T66" fmla="*/ 0 w 455"/>
                <a:gd name="T67" fmla="*/ 0 h 681"/>
                <a:gd name="T68" fmla="*/ 0 w 455"/>
                <a:gd name="T69" fmla="*/ 0 h 681"/>
                <a:gd name="T70" fmla="*/ 0 w 455"/>
                <a:gd name="T71" fmla="*/ 0 h 681"/>
                <a:gd name="T72" fmla="*/ 0 w 455"/>
                <a:gd name="T73" fmla="*/ 0 h 681"/>
                <a:gd name="T74" fmla="*/ 0 w 455"/>
                <a:gd name="T75" fmla="*/ 0 h 681"/>
                <a:gd name="T76" fmla="*/ 0 w 455"/>
                <a:gd name="T77" fmla="*/ 0 h 681"/>
                <a:gd name="T78" fmla="*/ 0 w 455"/>
                <a:gd name="T79" fmla="*/ 0 h 681"/>
                <a:gd name="T80" fmla="*/ 0 w 455"/>
                <a:gd name="T81" fmla="*/ 0 h 681"/>
                <a:gd name="T82" fmla="*/ 0 w 455"/>
                <a:gd name="T83" fmla="*/ 0 h 681"/>
                <a:gd name="T84" fmla="*/ 0 w 455"/>
                <a:gd name="T85" fmla="*/ 0 h 681"/>
                <a:gd name="T86" fmla="*/ 0 w 455"/>
                <a:gd name="T87" fmla="*/ 0 h 681"/>
                <a:gd name="T88" fmla="*/ 0 w 455"/>
                <a:gd name="T89" fmla="*/ 0 h 681"/>
                <a:gd name="T90" fmla="*/ 0 w 455"/>
                <a:gd name="T91" fmla="*/ 0 h 681"/>
                <a:gd name="T92" fmla="*/ 0 w 455"/>
                <a:gd name="T93" fmla="*/ 0 h 681"/>
                <a:gd name="T94" fmla="*/ 0 w 455"/>
                <a:gd name="T95" fmla="*/ 0 h 681"/>
                <a:gd name="T96" fmla="*/ 0 w 455"/>
                <a:gd name="T97" fmla="*/ 0 h 681"/>
                <a:gd name="T98" fmla="*/ 0 w 455"/>
                <a:gd name="T99" fmla="*/ 0 h 681"/>
                <a:gd name="T100" fmla="*/ 0 w 455"/>
                <a:gd name="T101" fmla="*/ 0 h 681"/>
                <a:gd name="T102" fmla="*/ 0 w 455"/>
                <a:gd name="T103" fmla="*/ 0 h 681"/>
                <a:gd name="T104" fmla="*/ 0 w 455"/>
                <a:gd name="T105" fmla="*/ 0 h 681"/>
                <a:gd name="T106" fmla="*/ 0 w 455"/>
                <a:gd name="T107" fmla="*/ 0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5"/>
                <a:gd name="T163" fmla="*/ 0 h 681"/>
                <a:gd name="T164" fmla="*/ 455 w 455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5" h="681">
                  <a:moveTo>
                    <a:pt x="420" y="0"/>
                  </a:moveTo>
                  <a:lnTo>
                    <a:pt x="407" y="4"/>
                  </a:lnTo>
                  <a:lnTo>
                    <a:pt x="396" y="8"/>
                  </a:lnTo>
                  <a:lnTo>
                    <a:pt x="382" y="11"/>
                  </a:lnTo>
                  <a:lnTo>
                    <a:pt x="371" y="17"/>
                  </a:lnTo>
                  <a:lnTo>
                    <a:pt x="360" y="23"/>
                  </a:lnTo>
                  <a:lnTo>
                    <a:pt x="346" y="29"/>
                  </a:lnTo>
                  <a:lnTo>
                    <a:pt x="335" y="34"/>
                  </a:lnTo>
                  <a:lnTo>
                    <a:pt x="323" y="42"/>
                  </a:lnTo>
                  <a:lnTo>
                    <a:pt x="310" y="48"/>
                  </a:lnTo>
                  <a:lnTo>
                    <a:pt x="299" y="55"/>
                  </a:lnTo>
                  <a:lnTo>
                    <a:pt x="285" y="63"/>
                  </a:lnTo>
                  <a:lnTo>
                    <a:pt x="276" y="72"/>
                  </a:lnTo>
                  <a:lnTo>
                    <a:pt x="265" y="80"/>
                  </a:lnTo>
                  <a:lnTo>
                    <a:pt x="253" y="87"/>
                  </a:lnTo>
                  <a:lnTo>
                    <a:pt x="242" y="97"/>
                  </a:lnTo>
                  <a:lnTo>
                    <a:pt x="230" y="105"/>
                  </a:lnTo>
                  <a:lnTo>
                    <a:pt x="219" y="114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87" y="143"/>
                  </a:lnTo>
                  <a:lnTo>
                    <a:pt x="175" y="152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7" y="184"/>
                  </a:lnTo>
                  <a:lnTo>
                    <a:pt x="137" y="194"/>
                  </a:lnTo>
                  <a:lnTo>
                    <a:pt x="128" y="205"/>
                  </a:lnTo>
                  <a:lnTo>
                    <a:pt x="120" y="217"/>
                  </a:lnTo>
                  <a:lnTo>
                    <a:pt x="111" y="228"/>
                  </a:lnTo>
                  <a:lnTo>
                    <a:pt x="103" y="240"/>
                  </a:lnTo>
                  <a:lnTo>
                    <a:pt x="93" y="253"/>
                  </a:lnTo>
                  <a:lnTo>
                    <a:pt x="86" y="264"/>
                  </a:lnTo>
                  <a:lnTo>
                    <a:pt x="78" y="276"/>
                  </a:lnTo>
                  <a:lnTo>
                    <a:pt x="71" y="287"/>
                  </a:lnTo>
                  <a:lnTo>
                    <a:pt x="63" y="299"/>
                  </a:lnTo>
                  <a:lnTo>
                    <a:pt x="57" y="312"/>
                  </a:lnTo>
                  <a:lnTo>
                    <a:pt x="52" y="323"/>
                  </a:lnTo>
                  <a:lnTo>
                    <a:pt x="44" y="337"/>
                  </a:lnTo>
                  <a:lnTo>
                    <a:pt x="38" y="348"/>
                  </a:lnTo>
                  <a:lnTo>
                    <a:pt x="33" y="361"/>
                  </a:lnTo>
                  <a:lnTo>
                    <a:pt x="29" y="375"/>
                  </a:lnTo>
                  <a:lnTo>
                    <a:pt x="23" y="386"/>
                  </a:lnTo>
                  <a:lnTo>
                    <a:pt x="19" y="399"/>
                  </a:lnTo>
                  <a:lnTo>
                    <a:pt x="14" y="413"/>
                  </a:lnTo>
                  <a:lnTo>
                    <a:pt x="12" y="426"/>
                  </a:lnTo>
                  <a:lnTo>
                    <a:pt x="8" y="437"/>
                  </a:lnTo>
                  <a:lnTo>
                    <a:pt x="6" y="451"/>
                  </a:lnTo>
                  <a:lnTo>
                    <a:pt x="4" y="464"/>
                  </a:lnTo>
                  <a:lnTo>
                    <a:pt x="2" y="477"/>
                  </a:lnTo>
                  <a:lnTo>
                    <a:pt x="0" y="491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4" y="567"/>
                  </a:lnTo>
                  <a:lnTo>
                    <a:pt x="6" y="580"/>
                  </a:lnTo>
                  <a:lnTo>
                    <a:pt x="8" y="593"/>
                  </a:lnTo>
                  <a:lnTo>
                    <a:pt x="12" y="605"/>
                  </a:lnTo>
                  <a:lnTo>
                    <a:pt x="16" y="616"/>
                  </a:lnTo>
                  <a:lnTo>
                    <a:pt x="21" y="629"/>
                  </a:lnTo>
                  <a:lnTo>
                    <a:pt x="25" y="643"/>
                  </a:lnTo>
                  <a:lnTo>
                    <a:pt x="31" y="654"/>
                  </a:lnTo>
                  <a:lnTo>
                    <a:pt x="36" y="667"/>
                  </a:lnTo>
                  <a:lnTo>
                    <a:pt x="46" y="681"/>
                  </a:lnTo>
                  <a:lnTo>
                    <a:pt x="52" y="677"/>
                  </a:lnTo>
                  <a:lnTo>
                    <a:pt x="57" y="677"/>
                  </a:lnTo>
                  <a:lnTo>
                    <a:pt x="63" y="675"/>
                  </a:lnTo>
                  <a:lnTo>
                    <a:pt x="69" y="673"/>
                  </a:lnTo>
                  <a:lnTo>
                    <a:pt x="74" y="671"/>
                  </a:lnTo>
                  <a:lnTo>
                    <a:pt x="80" y="671"/>
                  </a:lnTo>
                  <a:lnTo>
                    <a:pt x="86" y="669"/>
                  </a:lnTo>
                  <a:lnTo>
                    <a:pt x="93" y="669"/>
                  </a:lnTo>
                  <a:lnTo>
                    <a:pt x="99" y="667"/>
                  </a:lnTo>
                  <a:lnTo>
                    <a:pt x="105" y="667"/>
                  </a:lnTo>
                  <a:lnTo>
                    <a:pt x="111" y="665"/>
                  </a:lnTo>
                  <a:lnTo>
                    <a:pt x="116" y="665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3" y="663"/>
                  </a:lnTo>
                  <a:lnTo>
                    <a:pt x="139" y="663"/>
                  </a:lnTo>
                  <a:lnTo>
                    <a:pt x="143" y="662"/>
                  </a:lnTo>
                  <a:lnTo>
                    <a:pt x="149" y="660"/>
                  </a:lnTo>
                  <a:lnTo>
                    <a:pt x="154" y="660"/>
                  </a:lnTo>
                  <a:lnTo>
                    <a:pt x="160" y="660"/>
                  </a:lnTo>
                  <a:lnTo>
                    <a:pt x="166" y="658"/>
                  </a:lnTo>
                  <a:lnTo>
                    <a:pt x="171" y="656"/>
                  </a:lnTo>
                  <a:lnTo>
                    <a:pt x="177" y="656"/>
                  </a:lnTo>
                  <a:lnTo>
                    <a:pt x="185" y="656"/>
                  </a:lnTo>
                  <a:lnTo>
                    <a:pt x="190" y="654"/>
                  </a:lnTo>
                  <a:lnTo>
                    <a:pt x="196" y="652"/>
                  </a:lnTo>
                  <a:lnTo>
                    <a:pt x="202" y="652"/>
                  </a:lnTo>
                  <a:lnTo>
                    <a:pt x="207" y="650"/>
                  </a:lnTo>
                  <a:lnTo>
                    <a:pt x="211" y="648"/>
                  </a:lnTo>
                  <a:lnTo>
                    <a:pt x="219" y="648"/>
                  </a:lnTo>
                  <a:lnTo>
                    <a:pt x="225" y="646"/>
                  </a:lnTo>
                  <a:lnTo>
                    <a:pt x="232" y="646"/>
                  </a:lnTo>
                  <a:lnTo>
                    <a:pt x="240" y="637"/>
                  </a:lnTo>
                  <a:lnTo>
                    <a:pt x="246" y="629"/>
                  </a:lnTo>
                  <a:lnTo>
                    <a:pt x="253" y="620"/>
                  </a:lnTo>
                  <a:lnTo>
                    <a:pt x="261" y="612"/>
                  </a:lnTo>
                  <a:lnTo>
                    <a:pt x="266" y="603"/>
                  </a:lnTo>
                  <a:lnTo>
                    <a:pt x="274" y="595"/>
                  </a:lnTo>
                  <a:lnTo>
                    <a:pt x="282" y="586"/>
                  </a:lnTo>
                  <a:lnTo>
                    <a:pt x="289" y="576"/>
                  </a:lnTo>
                  <a:lnTo>
                    <a:pt x="293" y="567"/>
                  </a:lnTo>
                  <a:lnTo>
                    <a:pt x="301" y="557"/>
                  </a:lnTo>
                  <a:lnTo>
                    <a:pt x="306" y="548"/>
                  </a:lnTo>
                  <a:lnTo>
                    <a:pt x="314" y="540"/>
                  </a:lnTo>
                  <a:lnTo>
                    <a:pt x="320" y="529"/>
                  </a:lnTo>
                  <a:lnTo>
                    <a:pt x="327" y="519"/>
                  </a:lnTo>
                  <a:lnTo>
                    <a:pt x="333" y="511"/>
                  </a:lnTo>
                  <a:lnTo>
                    <a:pt x="341" y="502"/>
                  </a:lnTo>
                  <a:lnTo>
                    <a:pt x="346" y="491"/>
                  </a:lnTo>
                  <a:lnTo>
                    <a:pt x="352" y="481"/>
                  </a:lnTo>
                  <a:lnTo>
                    <a:pt x="358" y="470"/>
                  </a:lnTo>
                  <a:lnTo>
                    <a:pt x="361" y="460"/>
                  </a:lnTo>
                  <a:lnTo>
                    <a:pt x="367" y="449"/>
                  </a:lnTo>
                  <a:lnTo>
                    <a:pt x="373" y="439"/>
                  </a:lnTo>
                  <a:lnTo>
                    <a:pt x="379" y="430"/>
                  </a:lnTo>
                  <a:lnTo>
                    <a:pt x="384" y="420"/>
                  </a:lnTo>
                  <a:lnTo>
                    <a:pt x="390" y="409"/>
                  </a:lnTo>
                  <a:lnTo>
                    <a:pt x="394" y="397"/>
                  </a:lnTo>
                  <a:lnTo>
                    <a:pt x="399" y="388"/>
                  </a:lnTo>
                  <a:lnTo>
                    <a:pt x="405" y="376"/>
                  </a:lnTo>
                  <a:lnTo>
                    <a:pt x="409" y="367"/>
                  </a:lnTo>
                  <a:lnTo>
                    <a:pt x="413" y="356"/>
                  </a:lnTo>
                  <a:lnTo>
                    <a:pt x="417" y="346"/>
                  </a:lnTo>
                  <a:lnTo>
                    <a:pt x="422" y="337"/>
                  </a:lnTo>
                  <a:lnTo>
                    <a:pt x="424" y="325"/>
                  </a:lnTo>
                  <a:lnTo>
                    <a:pt x="428" y="314"/>
                  </a:lnTo>
                  <a:lnTo>
                    <a:pt x="432" y="302"/>
                  </a:lnTo>
                  <a:lnTo>
                    <a:pt x="436" y="291"/>
                  </a:lnTo>
                  <a:lnTo>
                    <a:pt x="436" y="279"/>
                  </a:lnTo>
                  <a:lnTo>
                    <a:pt x="439" y="270"/>
                  </a:lnTo>
                  <a:lnTo>
                    <a:pt x="441" y="259"/>
                  </a:lnTo>
                  <a:lnTo>
                    <a:pt x="445" y="249"/>
                  </a:lnTo>
                  <a:lnTo>
                    <a:pt x="445" y="238"/>
                  </a:lnTo>
                  <a:lnTo>
                    <a:pt x="447" y="226"/>
                  </a:lnTo>
                  <a:lnTo>
                    <a:pt x="449" y="215"/>
                  </a:lnTo>
                  <a:lnTo>
                    <a:pt x="451" y="205"/>
                  </a:lnTo>
                  <a:lnTo>
                    <a:pt x="451" y="194"/>
                  </a:lnTo>
                  <a:lnTo>
                    <a:pt x="453" y="184"/>
                  </a:lnTo>
                  <a:lnTo>
                    <a:pt x="453" y="173"/>
                  </a:lnTo>
                  <a:lnTo>
                    <a:pt x="455" y="164"/>
                  </a:lnTo>
                  <a:lnTo>
                    <a:pt x="453" y="152"/>
                  </a:lnTo>
                  <a:lnTo>
                    <a:pt x="453" y="141"/>
                  </a:lnTo>
                  <a:lnTo>
                    <a:pt x="453" y="129"/>
                  </a:lnTo>
                  <a:lnTo>
                    <a:pt x="453" y="120"/>
                  </a:lnTo>
                  <a:lnTo>
                    <a:pt x="451" y="108"/>
                  </a:lnTo>
                  <a:lnTo>
                    <a:pt x="449" y="97"/>
                  </a:lnTo>
                  <a:lnTo>
                    <a:pt x="447" y="87"/>
                  </a:lnTo>
                  <a:lnTo>
                    <a:pt x="447" y="78"/>
                  </a:lnTo>
                  <a:lnTo>
                    <a:pt x="443" y="68"/>
                  </a:lnTo>
                  <a:lnTo>
                    <a:pt x="441" y="59"/>
                  </a:lnTo>
                  <a:lnTo>
                    <a:pt x="439" y="48"/>
                  </a:lnTo>
                  <a:lnTo>
                    <a:pt x="436" y="38"/>
                  </a:lnTo>
                  <a:lnTo>
                    <a:pt x="432" y="29"/>
                  </a:lnTo>
                  <a:lnTo>
                    <a:pt x="428" y="19"/>
                  </a:lnTo>
                  <a:lnTo>
                    <a:pt x="424" y="1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5" name="Freeform 28"/>
            <p:cNvSpPr>
              <a:spLocks/>
            </p:cNvSpPr>
            <p:nvPr/>
          </p:nvSpPr>
          <p:spPr bwMode="auto">
            <a:xfrm>
              <a:off x="3310" y="1977"/>
              <a:ext cx="98" cy="323"/>
            </a:xfrm>
            <a:custGeom>
              <a:avLst/>
              <a:gdLst>
                <a:gd name="T0" fmla="*/ 0 w 198"/>
                <a:gd name="T1" fmla="*/ 1 h 646"/>
                <a:gd name="T2" fmla="*/ 0 w 198"/>
                <a:gd name="T3" fmla="*/ 1 h 646"/>
                <a:gd name="T4" fmla="*/ 0 w 198"/>
                <a:gd name="T5" fmla="*/ 1 h 646"/>
                <a:gd name="T6" fmla="*/ 0 w 198"/>
                <a:gd name="T7" fmla="*/ 1 h 646"/>
                <a:gd name="T8" fmla="*/ 0 w 198"/>
                <a:gd name="T9" fmla="*/ 1 h 646"/>
                <a:gd name="T10" fmla="*/ 0 w 198"/>
                <a:gd name="T11" fmla="*/ 1 h 646"/>
                <a:gd name="T12" fmla="*/ 0 w 198"/>
                <a:gd name="T13" fmla="*/ 1 h 646"/>
                <a:gd name="T14" fmla="*/ 0 w 198"/>
                <a:gd name="T15" fmla="*/ 1 h 646"/>
                <a:gd name="T16" fmla="*/ 0 w 198"/>
                <a:gd name="T17" fmla="*/ 1 h 646"/>
                <a:gd name="T18" fmla="*/ 0 w 198"/>
                <a:gd name="T19" fmla="*/ 1 h 646"/>
                <a:gd name="T20" fmla="*/ 0 w 198"/>
                <a:gd name="T21" fmla="*/ 1 h 646"/>
                <a:gd name="T22" fmla="*/ 0 w 198"/>
                <a:gd name="T23" fmla="*/ 1 h 646"/>
                <a:gd name="T24" fmla="*/ 0 w 198"/>
                <a:gd name="T25" fmla="*/ 1 h 646"/>
                <a:gd name="T26" fmla="*/ 0 w 198"/>
                <a:gd name="T27" fmla="*/ 1 h 646"/>
                <a:gd name="T28" fmla="*/ 0 w 198"/>
                <a:gd name="T29" fmla="*/ 1 h 646"/>
                <a:gd name="T30" fmla="*/ 0 w 198"/>
                <a:gd name="T31" fmla="*/ 1 h 646"/>
                <a:gd name="T32" fmla="*/ 0 w 198"/>
                <a:gd name="T33" fmla="*/ 1 h 646"/>
                <a:gd name="T34" fmla="*/ 0 w 198"/>
                <a:gd name="T35" fmla="*/ 1 h 646"/>
                <a:gd name="T36" fmla="*/ 0 w 198"/>
                <a:gd name="T37" fmla="*/ 1 h 646"/>
                <a:gd name="T38" fmla="*/ 0 w 198"/>
                <a:gd name="T39" fmla="*/ 1 h 646"/>
                <a:gd name="T40" fmla="*/ 0 w 198"/>
                <a:gd name="T41" fmla="*/ 1 h 646"/>
                <a:gd name="T42" fmla="*/ 0 w 198"/>
                <a:gd name="T43" fmla="*/ 1 h 646"/>
                <a:gd name="T44" fmla="*/ 0 w 198"/>
                <a:gd name="T45" fmla="*/ 1 h 646"/>
                <a:gd name="T46" fmla="*/ 0 w 198"/>
                <a:gd name="T47" fmla="*/ 1 h 646"/>
                <a:gd name="T48" fmla="*/ 0 w 198"/>
                <a:gd name="T49" fmla="*/ 1 h 646"/>
                <a:gd name="T50" fmla="*/ 0 w 198"/>
                <a:gd name="T51" fmla="*/ 1 h 646"/>
                <a:gd name="T52" fmla="*/ 0 w 198"/>
                <a:gd name="T53" fmla="*/ 1 h 646"/>
                <a:gd name="T54" fmla="*/ 0 w 198"/>
                <a:gd name="T55" fmla="*/ 1 h 646"/>
                <a:gd name="T56" fmla="*/ 0 w 198"/>
                <a:gd name="T57" fmla="*/ 1 h 646"/>
                <a:gd name="T58" fmla="*/ 0 w 198"/>
                <a:gd name="T59" fmla="*/ 1 h 646"/>
                <a:gd name="T60" fmla="*/ 0 w 198"/>
                <a:gd name="T61" fmla="*/ 1 h 646"/>
                <a:gd name="T62" fmla="*/ 0 w 198"/>
                <a:gd name="T63" fmla="*/ 1 h 646"/>
                <a:gd name="T64" fmla="*/ 0 w 198"/>
                <a:gd name="T65" fmla="*/ 1 h 646"/>
                <a:gd name="T66" fmla="*/ 0 w 198"/>
                <a:gd name="T67" fmla="*/ 1 h 646"/>
                <a:gd name="T68" fmla="*/ 0 w 198"/>
                <a:gd name="T69" fmla="*/ 1 h 646"/>
                <a:gd name="T70" fmla="*/ 0 w 198"/>
                <a:gd name="T71" fmla="*/ 1 h 646"/>
                <a:gd name="T72" fmla="*/ 0 w 198"/>
                <a:gd name="T73" fmla="*/ 1 h 646"/>
                <a:gd name="T74" fmla="*/ 0 w 198"/>
                <a:gd name="T75" fmla="*/ 1 h 646"/>
                <a:gd name="T76" fmla="*/ 0 w 198"/>
                <a:gd name="T77" fmla="*/ 1 h 646"/>
                <a:gd name="T78" fmla="*/ 0 w 198"/>
                <a:gd name="T79" fmla="*/ 1 h 646"/>
                <a:gd name="T80" fmla="*/ 0 w 198"/>
                <a:gd name="T81" fmla="*/ 1 h 646"/>
                <a:gd name="T82" fmla="*/ 0 w 198"/>
                <a:gd name="T83" fmla="*/ 1 h 646"/>
                <a:gd name="T84" fmla="*/ 0 w 198"/>
                <a:gd name="T85" fmla="*/ 1 h 646"/>
                <a:gd name="T86" fmla="*/ 0 w 198"/>
                <a:gd name="T87" fmla="*/ 1 h 646"/>
                <a:gd name="T88" fmla="*/ 0 w 198"/>
                <a:gd name="T89" fmla="*/ 1 h 646"/>
                <a:gd name="T90" fmla="*/ 0 w 198"/>
                <a:gd name="T91" fmla="*/ 1 h 646"/>
                <a:gd name="T92" fmla="*/ 0 w 198"/>
                <a:gd name="T93" fmla="*/ 1 h 646"/>
                <a:gd name="T94" fmla="*/ 0 w 198"/>
                <a:gd name="T95" fmla="*/ 1 h 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646"/>
                <a:gd name="T146" fmla="*/ 198 w 198"/>
                <a:gd name="T147" fmla="*/ 646 h 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646">
                  <a:moveTo>
                    <a:pt x="118" y="0"/>
                  </a:moveTo>
                  <a:lnTo>
                    <a:pt x="110" y="4"/>
                  </a:lnTo>
                  <a:lnTo>
                    <a:pt x="103" y="10"/>
                  </a:lnTo>
                  <a:lnTo>
                    <a:pt x="95" y="15"/>
                  </a:lnTo>
                  <a:lnTo>
                    <a:pt x="90" y="21"/>
                  </a:lnTo>
                  <a:lnTo>
                    <a:pt x="84" y="27"/>
                  </a:lnTo>
                  <a:lnTo>
                    <a:pt x="78" y="34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3" y="57"/>
                  </a:lnTo>
                  <a:lnTo>
                    <a:pt x="57" y="65"/>
                  </a:lnTo>
                  <a:lnTo>
                    <a:pt x="51" y="74"/>
                  </a:lnTo>
                  <a:lnTo>
                    <a:pt x="48" y="82"/>
                  </a:lnTo>
                  <a:lnTo>
                    <a:pt x="44" y="91"/>
                  </a:lnTo>
                  <a:lnTo>
                    <a:pt x="40" y="99"/>
                  </a:lnTo>
                  <a:lnTo>
                    <a:pt x="36" y="108"/>
                  </a:lnTo>
                  <a:lnTo>
                    <a:pt x="32" y="120"/>
                  </a:lnTo>
                  <a:lnTo>
                    <a:pt x="29" y="129"/>
                  </a:lnTo>
                  <a:lnTo>
                    <a:pt x="25" y="139"/>
                  </a:lnTo>
                  <a:lnTo>
                    <a:pt x="23" y="148"/>
                  </a:lnTo>
                  <a:lnTo>
                    <a:pt x="19" y="160"/>
                  </a:lnTo>
                  <a:lnTo>
                    <a:pt x="17" y="171"/>
                  </a:lnTo>
                  <a:lnTo>
                    <a:pt x="13" y="181"/>
                  </a:lnTo>
                  <a:lnTo>
                    <a:pt x="13" y="192"/>
                  </a:lnTo>
                  <a:lnTo>
                    <a:pt x="12" y="203"/>
                  </a:lnTo>
                  <a:lnTo>
                    <a:pt x="8" y="215"/>
                  </a:lnTo>
                  <a:lnTo>
                    <a:pt x="8" y="226"/>
                  </a:lnTo>
                  <a:lnTo>
                    <a:pt x="6" y="238"/>
                  </a:lnTo>
                  <a:lnTo>
                    <a:pt x="4" y="249"/>
                  </a:lnTo>
                  <a:lnTo>
                    <a:pt x="2" y="260"/>
                  </a:lnTo>
                  <a:lnTo>
                    <a:pt x="2" y="272"/>
                  </a:lnTo>
                  <a:lnTo>
                    <a:pt x="2" y="285"/>
                  </a:lnTo>
                  <a:lnTo>
                    <a:pt x="2" y="297"/>
                  </a:lnTo>
                  <a:lnTo>
                    <a:pt x="0" y="308"/>
                  </a:lnTo>
                  <a:lnTo>
                    <a:pt x="0" y="321"/>
                  </a:lnTo>
                  <a:lnTo>
                    <a:pt x="0" y="333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2" y="416"/>
                  </a:lnTo>
                  <a:lnTo>
                    <a:pt x="2" y="428"/>
                  </a:lnTo>
                  <a:lnTo>
                    <a:pt x="4" y="439"/>
                  </a:lnTo>
                  <a:lnTo>
                    <a:pt x="4" y="451"/>
                  </a:lnTo>
                  <a:lnTo>
                    <a:pt x="6" y="464"/>
                  </a:lnTo>
                  <a:lnTo>
                    <a:pt x="8" y="475"/>
                  </a:lnTo>
                  <a:lnTo>
                    <a:pt x="10" y="487"/>
                  </a:lnTo>
                  <a:lnTo>
                    <a:pt x="12" y="498"/>
                  </a:lnTo>
                  <a:lnTo>
                    <a:pt x="13" y="510"/>
                  </a:lnTo>
                  <a:lnTo>
                    <a:pt x="13" y="519"/>
                  </a:lnTo>
                  <a:lnTo>
                    <a:pt x="17" y="530"/>
                  </a:lnTo>
                  <a:lnTo>
                    <a:pt x="19" y="540"/>
                  </a:lnTo>
                  <a:lnTo>
                    <a:pt x="21" y="551"/>
                  </a:lnTo>
                  <a:lnTo>
                    <a:pt x="23" y="561"/>
                  </a:lnTo>
                  <a:lnTo>
                    <a:pt x="27" y="572"/>
                  </a:lnTo>
                  <a:lnTo>
                    <a:pt x="29" y="582"/>
                  </a:lnTo>
                  <a:lnTo>
                    <a:pt x="31" y="591"/>
                  </a:lnTo>
                  <a:lnTo>
                    <a:pt x="34" y="601"/>
                  </a:lnTo>
                  <a:lnTo>
                    <a:pt x="36" y="610"/>
                  </a:lnTo>
                  <a:lnTo>
                    <a:pt x="40" y="618"/>
                  </a:lnTo>
                  <a:lnTo>
                    <a:pt x="44" y="627"/>
                  </a:lnTo>
                  <a:lnTo>
                    <a:pt x="46" y="637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3" y="646"/>
                  </a:lnTo>
                  <a:lnTo>
                    <a:pt x="69" y="646"/>
                  </a:lnTo>
                  <a:lnTo>
                    <a:pt x="76" y="646"/>
                  </a:lnTo>
                  <a:lnTo>
                    <a:pt x="82" y="646"/>
                  </a:lnTo>
                  <a:lnTo>
                    <a:pt x="88" y="646"/>
                  </a:lnTo>
                  <a:lnTo>
                    <a:pt x="95" y="646"/>
                  </a:lnTo>
                  <a:lnTo>
                    <a:pt x="101" y="646"/>
                  </a:lnTo>
                  <a:lnTo>
                    <a:pt x="107" y="646"/>
                  </a:lnTo>
                  <a:lnTo>
                    <a:pt x="112" y="646"/>
                  </a:lnTo>
                  <a:lnTo>
                    <a:pt x="120" y="646"/>
                  </a:lnTo>
                  <a:lnTo>
                    <a:pt x="126" y="646"/>
                  </a:lnTo>
                  <a:lnTo>
                    <a:pt x="131" y="646"/>
                  </a:lnTo>
                  <a:lnTo>
                    <a:pt x="139" y="646"/>
                  </a:lnTo>
                  <a:lnTo>
                    <a:pt x="145" y="646"/>
                  </a:lnTo>
                  <a:lnTo>
                    <a:pt x="152" y="646"/>
                  </a:lnTo>
                  <a:lnTo>
                    <a:pt x="154" y="637"/>
                  </a:lnTo>
                  <a:lnTo>
                    <a:pt x="156" y="627"/>
                  </a:lnTo>
                  <a:lnTo>
                    <a:pt x="158" y="618"/>
                  </a:lnTo>
                  <a:lnTo>
                    <a:pt x="162" y="608"/>
                  </a:lnTo>
                  <a:lnTo>
                    <a:pt x="164" y="599"/>
                  </a:lnTo>
                  <a:lnTo>
                    <a:pt x="164" y="589"/>
                  </a:lnTo>
                  <a:lnTo>
                    <a:pt x="166" y="580"/>
                  </a:lnTo>
                  <a:lnTo>
                    <a:pt x="169" y="570"/>
                  </a:lnTo>
                  <a:lnTo>
                    <a:pt x="169" y="561"/>
                  </a:lnTo>
                  <a:lnTo>
                    <a:pt x="173" y="549"/>
                  </a:lnTo>
                  <a:lnTo>
                    <a:pt x="173" y="540"/>
                  </a:lnTo>
                  <a:lnTo>
                    <a:pt x="177" y="530"/>
                  </a:lnTo>
                  <a:lnTo>
                    <a:pt x="177" y="519"/>
                  </a:lnTo>
                  <a:lnTo>
                    <a:pt x="181" y="510"/>
                  </a:lnTo>
                  <a:lnTo>
                    <a:pt x="181" y="498"/>
                  </a:lnTo>
                  <a:lnTo>
                    <a:pt x="185" y="489"/>
                  </a:lnTo>
                  <a:lnTo>
                    <a:pt x="185" y="477"/>
                  </a:lnTo>
                  <a:lnTo>
                    <a:pt x="186" y="468"/>
                  </a:lnTo>
                  <a:lnTo>
                    <a:pt x="186" y="456"/>
                  </a:lnTo>
                  <a:lnTo>
                    <a:pt x="188" y="445"/>
                  </a:lnTo>
                  <a:lnTo>
                    <a:pt x="190" y="433"/>
                  </a:lnTo>
                  <a:lnTo>
                    <a:pt x="190" y="424"/>
                  </a:lnTo>
                  <a:lnTo>
                    <a:pt x="192" y="414"/>
                  </a:lnTo>
                  <a:lnTo>
                    <a:pt x="194" y="403"/>
                  </a:lnTo>
                  <a:lnTo>
                    <a:pt x="194" y="392"/>
                  </a:lnTo>
                  <a:lnTo>
                    <a:pt x="194" y="380"/>
                  </a:lnTo>
                  <a:lnTo>
                    <a:pt x="196" y="369"/>
                  </a:lnTo>
                  <a:lnTo>
                    <a:pt x="196" y="359"/>
                  </a:lnTo>
                  <a:lnTo>
                    <a:pt x="196" y="348"/>
                  </a:lnTo>
                  <a:lnTo>
                    <a:pt x="198" y="338"/>
                  </a:lnTo>
                  <a:lnTo>
                    <a:pt x="198" y="327"/>
                  </a:lnTo>
                  <a:lnTo>
                    <a:pt x="198" y="316"/>
                  </a:lnTo>
                  <a:lnTo>
                    <a:pt x="198" y="304"/>
                  </a:lnTo>
                  <a:lnTo>
                    <a:pt x="198" y="293"/>
                  </a:lnTo>
                  <a:lnTo>
                    <a:pt x="196" y="281"/>
                  </a:lnTo>
                  <a:lnTo>
                    <a:pt x="196" y="272"/>
                  </a:lnTo>
                  <a:lnTo>
                    <a:pt x="196" y="260"/>
                  </a:lnTo>
                  <a:lnTo>
                    <a:pt x="194" y="251"/>
                  </a:lnTo>
                  <a:lnTo>
                    <a:pt x="194" y="240"/>
                  </a:lnTo>
                  <a:lnTo>
                    <a:pt x="194" y="228"/>
                  </a:lnTo>
                  <a:lnTo>
                    <a:pt x="192" y="217"/>
                  </a:lnTo>
                  <a:lnTo>
                    <a:pt x="190" y="207"/>
                  </a:lnTo>
                  <a:lnTo>
                    <a:pt x="188" y="196"/>
                  </a:lnTo>
                  <a:lnTo>
                    <a:pt x="188" y="186"/>
                  </a:lnTo>
                  <a:lnTo>
                    <a:pt x="185" y="175"/>
                  </a:lnTo>
                  <a:lnTo>
                    <a:pt x="185" y="165"/>
                  </a:lnTo>
                  <a:lnTo>
                    <a:pt x="181" y="156"/>
                  </a:lnTo>
                  <a:lnTo>
                    <a:pt x="181" y="146"/>
                  </a:lnTo>
                  <a:lnTo>
                    <a:pt x="177" y="135"/>
                  </a:lnTo>
                  <a:lnTo>
                    <a:pt x="175" y="126"/>
                  </a:lnTo>
                  <a:lnTo>
                    <a:pt x="171" y="114"/>
                  </a:lnTo>
                  <a:lnTo>
                    <a:pt x="169" y="105"/>
                  </a:lnTo>
                  <a:lnTo>
                    <a:pt x="166" y="95"/>
                  </a:lnTo>
                  <a:lnTo>
                    <a:pt x="162" y="88"/>
                  </a:lnTo>
                  <a:lnTo>
                    <a:pt x="158" y="78"/>
                  </a:lnTo>
                  <a:lnTo>
                    <a:pt x="156" y="68"/>
                  </a:lnTo>
                  <a:lnTo>
                    <a:pt x="150" y="59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39" y="32"/>
                  </a:lnTo>
                  <a:lnTo>
                    <a:pt x="133" y="23"/>
                  </a:lnTo>
                  <a:lnTo>
                    <a:pt x="128" y="15"/>
                  </a:lnTo>
                  <a:lnTo>
                    <a:pt x="124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6" name="Freeform 29"/>
            <p:cNvSpPr>
              <a:spLocks/>
            </p:cNvSpPr>
            <p:nvPr/>
          </p:nvSpPr>
          <p:spPr bwMode="auto">
            <a:xfrm>
              <a:off x="3174" y="1951"/>
              <a:ext cx="178" cy="341"/>
            </a:xfrm>
            <a:custGeom>
              <a:avLst/>
              <a:gdLst>
                <a:gd name="T0" fmla="*/ 0 w 358"/>
                <a:gd name="T1" fmla="*/ 1 h 680"/>
                <a:gd name="T2" fmla="*/ 0 w 358"/>
                <a:gd name="T3" fmla="*/ 1 h 680"/>
                <a:gd name="T4" fmla="*/ 0 w 358"/>
                <a:gd name="T5" fmla="*/ 1 h 680"/>
                <a:gd name="T6" fmla="*/ 0 w 358"/>
                <a:gd name="T7" fmla="*/ 1 h 680"/>
                <a:gd name="T8" fmla="*/ 0 w 358"/>
                <a:gd name="T9" fmla="*/ 1 h 680"/>
                <a:gd name="T10" fmla="*/ 0 w 358"/>
                <a:gd name="T11" fmla="*/ 1 h 680"/>
                <a:gd name="T12" fmla="*/ 0 w 358"/>
                <a:gd name="T13" fmla="*/ 1 h 680"/>
                <a:gd name="T14" fmla="*/ 0 w 358"/>
                <a:gd name="T15" fmla="*/ 1 h 680"/>
                <a:gd name="T16" fmla="*/ 0 w 358"/>
                <a:gd name="T17" fmla="*/ 1 h 680"/>
                <a:gd name="T18" fmla="*/ 0 w 358"/>
                <a:gd name="T19" fmla="*/ 1 h 680"/>
                <a:gd name="T20" fmla="*/ 0 w 358"/>
                <a:gd name="T21" fmla="*/ 1 h 680"/>
                <a:gd name="T22" fmla="*/ 0 w 358"/>
                <a:gd name="T23" fmla="*/ 1 h 680"/>
                <a:gd name="T24" fmla="*/ 0 w 358"/>
                <a:gd name="T25" fmla="*/ 1 h 680"/>
                <a:gd name="T26" fmla="*/ 0 w 358"/>
                <a:gd name="T27" fmla="*/ 1 h 680"/>
                <a:gd name="T28" fmla="*/ 0 w 358"/>
                <a:gd name="T29" fmla="*/ 1 h 680"/>
                <a:gd name="T30" fmla="*/ 0 w 358"/>
                <a:gd name="T31" fmla="*/ 1 h 680"/>
                <a:gd name="T32" fmla="*/ 0 w 358"/>
                <a:gd name="T33" fmla="*/ 1 h 680"/>
                <a:gd name="T34" fmla="*/ 0 w 358"/>
                <a:gd name="T35" fmla="*/ 1 h 680"/>
                <a:gd name="T36" fmla="*/ 0 w 358"/>
                <a:gd name="T37" fmla="*/ 1 h 680"/>
                <a:gd name="T38" fmla="*/ 0 w 358"/>
                <a:gd name="T39" fmla="*/ 1 h 680"/>
                <a:gd name="T40" fmla="*/ 0 w 358"/>
                <a:gd name="T41" fmla="*/ 1 h 680"/>
                <a:gd name="T42" fmla="*/ 0 w 358"/>
                <a:gd name="T43" fmla="*/ 1 h 680"/>
                <a:gd name="T44" fmla="*/ 0 w 358"/>
                <a:gd name="T45" fmla="*/ 1 h 680"/>
                <a:gd name="T46" fmla="*/ 0 w 358"/>
                <a:gd name="T47" fmla="*/ 1 h 680"/>
                <a:gd name="T48" fmla="*/ 0 w 358"/>
                <a:gd name="T49" fmla="*/ 1 h 680"/>
                <a:gd name="T50" fmla="*/ 0 w 358"/>
                <a:gd name="T51" fmla="*/ 1 h 680"/>
                <a:gd name="T52" fmla="*/ 0 w 358"/>
                <a:gd name="T53" fmla="*/ 1 h 680"/>
                <a:gd name="T54" fmla="*/ 0 w 358"/>
                <a:gd name="T55" fmla="*/ 1 h 680"/>
                <a:gd name="T56" fmla="*/ 0 w 358"/>
                <a:gd name="T57" fmla="*/ 1 h 680"/>
                <a:gd name="T58" fmla="*/ 0 w 358"/>
                <a:gd name="T59" fmla="*/ 1 h 680"/>
                <a:gd name="T60" fmla="*/ 0 w 358"/>
                <a:gd name="T61" fmla="*/ 1 h 680"/>
                <a:gd name="T62" fmla="*/ 0 w 358"/>
                <a:gd name="T63" fmla="*/ 1 h 680"/>
                <a:gd name="T64" fmla="*/ 0 w 358"/>
                <a:gd name="T65" fmla="*/ 1 h 680"/>
                <a:gd name="T66" fmla="*/ 0 w 358"/>
                <a:gd name="T67" fmla="*/ 1 h 680"/>
                <a:gd name="T68" fmla="*/ 0 w 358"/>
                <a:gd name="T69" fmla="*/ 1 h 680"/>
                <a:gd name="T70" fmla="*/ 0 w 358"/>
                <a:gd name="T71" fmla="*/ 1 h 680"/>
                <a:gd name="T72" fmla="*/ 0 w 358"/>
                <a:gd name="T73" fmla="*/ 1 h 680"/>
                <a:gd name="T74" fmla="*/ 0 w 358"/>
                <a:gd name="T75" fmla="*/ 1 h 680"/>
                <a:gd name="T76" fmla="*/ 0 w 358"/>
                <a:gd name="T77" fmla="*/ 1 h 680"/>
                <a:gd name="T78" fmla="*/ 0 w 358"/>
                <a:gd name="T79" fmla="*/ 1 h 680"/>
                <a:gd name="T80" fmla="*/ 0 w 358"/>
                <a:gd name="T81" fmla="*/ 1 h 680"/>
                <a:gd name="T82" fmla="*/ 0 w 358"/>
                <a:gd name="T83" fmla="*/ 1 h 680"/>
                <a:gd name="T84" fmla="*/ 0 w 358"/>
                <a:gd name="T85" fmla="*/ 1 h 680"/>
                <a:gd name="T86" fmla="*/ 0 w 358"/>
                <a:gd name="T87" fmla="*/ 1 h 680"/>
                <a:gd name="T88" fmla="*/ 0 w 358"/>
                <a:gd name="T89" fmla="*/ 1 h 680"/>
                <a:gd name="T90" fmla="*/ 0 w 358"/>
                <a:gd name="T91" fmla="*/ 1 h 680"/>
                <a:gd name="T92" fmla="*/ 0 w 358"/>
                <a:gd name="T93" fmla="*/ 1 h 680"/>
                <a:gd name="T94" fmla="*/ 0 w 358"/>
                <a:gd name="T95" fmla="*/ 1 h 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"/>
                <a:gd name="T145" fmla="*/ 0 h 680"/>
                <a:gd name="T146" fmla="*/ 358 w 358"/>
                <a:gd name="T147" fmla="*/ 680 h 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" h="680">
                  <a:moveTo>
                    <a:pt x="272" y="0"/>
                  </a:moveTo>
                  <a:lnTo>
                    <a:pt x="261" y="4"/>
                  </a:lnTo>
                  <a:lnTo>
                    <a:pt x="253" y="9"/>
                  </a:lnTo>
                  <a:lnTo>
                    <a:pt x="244" y="15"/>
                  </a:lnTo>
                  <a:lnTo>
                    <a:pt x="236" y="21"/>
                  </a:lnTo>
                  <a:lnTo>
                    <a:pt x="228" y="26"/>
                  </a:lnTo>
                  <a:lnTo>
                    <a:pt x="223" y="34"/>
                  </a:lnTo>
                  <a:lnTo>
                    <a:pt x="217" y="42"/>
                  </a:lnTo>
                  <a:lnTo>
                    <a:pt x="213" y="51"/>
                  </a:lnTo>
                  <a:lnTo>
                    <a:pt x="208" y="57"/>
                  </a:lnTo>
                  <a:lnTo>
                    <a:pt x="204" y="66"/>
                  </a:lnTo>
                  <a:lnTo>
                    <a:pt x="200" y="74"/>
                  </a:lnTo>
                  <a:lnTo>
                    <a:pt x="198" y="83"/>
                  </a:lnTo>
                  <a:lnTo>
                    <a:pt x="194" y="91"/>
                  </a:lnTo>
                  <a:lnTo>
                    <a:pt x="190" y="102"/>
                  </a:lnTo>
                  <a:lnTo>
                    <a:pt x="189" y="112"/>
                  </a:lnTo>
                  <a:lnTo>
                    <a:pt x="189" y="123"/>
                  </a:lnTo>
                  <a:lnTo>
                    <a:pt x="185" y="133"/>
                  </a:lnTo>
                  <a:lnTo>
                    <a:pt x="185" y="142"/>
                  </a:lnTo>
                  <a:lnTo>
                    <a:pt x="183" y="152"/>
                  </a:lnTo>
                  <a:lnTo>
                    <a:pt x="181" y="163"/>
                  </a:lnTo>
                  <a:lnTo>
                    <a:pt x="181" y="175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79" y="209"/>
                  </a:lnTo>
                  <a:lnTo>
                    <a:pt x="179" y="220"/>
                  </a:lnTo>
                  <a:lnTo>
                    <a:pt x="179" y="232"/>
                  </a:lnTo>
                  <a:lnTo>
                    <a:pt x="179" y="243"/>
                  </a:lnTo>
                  <a:lnTo>
                    <a:pt x="179" y="254"/>
                  </a:lnTo>
                  <a:lnTo>
                    <a:pt x="179" y="266"/>
                  </a:lnTo>
                  <a:lnTo>
                    <a:pt x="179" y="279"/>
                  </a:lnTo>
                  <a:lnTo>
                    <a:pt x="179" y="291"/>
                  </a:lnTo>
                  <a:lnTo>
                    <a:pt x="179" y="304"/>
                  </a:lnTo>
                  <a:lnTo>
                    <a:pt x="179" y="315"/>
                  </a:lnTo>
                  <a:lnTo>
                    <a:pt x="179" y="325"/>
                  </a:lnTo>
                  <a:lnTo>
                    <a:pt x="177" y="336"/>
                  </a:lnTo>
                  <a:lnTo>
                    <a:pt x="177" y="350"/>
                  </a:lnTo>
                  <a:lnTo>
                    <a:pt x="175" y="361"/>
                  </a:lnTo>
                  <a:lnTo>
                    <a:pt x="175" y="372"/>
                  </a:lnTo>
                  <a:lnTo>
                    <a:pt x="173" y="384"/>
                  </a:lnTo>
                  <a:lnTo>
                    <a:pt x="173" y="395"/>
                  </a:lnTo>
                  <a:lnTo>
                    <a:pt x="170" y="405"/>
                  </a:lnTo>
                  <a:lnTo>
                    <a:pt x="168" y="416"/>
                  </a:lnTo>
                  <a:lnTo>
                    <a:pt x="166" y="427"/>
                  </a:lnTo>
                  <a:lnTo>
                    <a:pt x="164" y="439"/>
                  </a:lnTo>
                  <a:lnTo>
                    <a:pt x="160" y="448"/>
                  </a:lnTo>
                  <a:lnTo>
                    <a:pt x="156" y="460"/>
                  </a:lnTo>
                  <a:lnTo>
                    <a:pt x="152" y="469"/>
                  </a:lnTo>
                  <a:lnTo>
                    <a:pt x="149" y="479"/>
                  </a:lnTo>
                  <a:lnTo>
                    <a:pt x="143" y="488"/>
                  </a:lnTo>
                  <a:lnTo>
                    <a:pt x="137" y="498"/>
                  </a:lnTo>
                  <a:lnTo>
                    <a:pt x="132" y="505"/>
                  </a:lnTo>
                  <a:lnTo>
                    <a:pt x="126" y="515"/>
                  </a:lnTo>
                  <a:lnTo>
                    <a:pt x="118" y="524"/>
                  </a:lnTo>
                  <a:lnTo>
                    <a:pt x="111" y="532"/>
                  </a:lnTo>
                  <a:lnTo>
                    <a:pt x="103" y="540"/>
                  </a:lnTo>
                  <a:lnTo>
                    <a:pt x="95" y="549"/>
                  </a:lnTo>
                  <a:lnTo>
                    <a:pt x="84" y="555"/>
                  </a:lnTo>
                  <a:lnTo>
                    <a:pt x="74" y="562"/>
                  </a:lnTo>
                  <a:lnTo>
                    <a:pt x="63" y="568"/>
                  </a:lnTo>
                  <a:lnTo>
                    <a:pt x="54" y="574"/>
                  </a:lnTo>
                  <a:lnTo>
                    <a:pt x="40" y="580"/>
                  </a:lnTo>
                  <a:lnTo>
                    <a:pt x="27" y="585"/>
                  </a:lnTo>
                  <a:lnTo>
                    <a:pt x="14" y="589"/>
                  </a:lnTo>
                  <a:lnTo>
                    <a:pt x="0" y="595"/>
                  </a:lnTo>
                  <a:lnTo>
                    <a:pt x="6" y="599"/>
                  </a:lnTo>
                  <a:lnTo>
                    <a:pt x="14" y="602"/>
                  </a:lnTo>
                  <a:lnTo>
                    <a:pt x="19" y="606"/>
                  </a:lnTo>
                  <a:lnTo>
                    <a:pt x="27" y="610"/>
                  </a:lnTo>
                  <a:lnTo>
                    <a:pt x="35" y="614"/>
                  </a:lnTo>
                  <a:lnTo>
                    <a:pt x="42" y="619"/>
                  </a:lnTo>
                  <a:lnTo>
                    <a:pt x="52" y="625"/>
                  </a:lnTo>
                  <a:lnTo>
                    <a:pt x="59" y="631"/>
                  </a:lnTo>
                  <a:lnTo>
                    <a:pt x="67" y="637"/>
                  </a:lnTo>
                  <a:lnTo>
                    <a:pt x="74" y="642"/>
                  </a:lnTo>
                  <a:lnTo>
                    <a:pt x="82" y="648"/>
                  </a:lnTo>
                  <a:lnTo>
                    <a:pt x="90" y="654"/>
                  </a:lnTo>
                  <a:lnTo>
                    <a:pt x="97" y="659"/>
                  </a:lnTo>
                  <a:lnTo>
                    <a:pt x="105" y="667"/>
                  </a:lnTo>
                  <a:lnTo>
                    <a:pt x="112" y="673"/>
                  </a:lnTo>
                  <a:lnTo>
                    <a:pt x="120" y="680"/>
                  </a:lnTo>
                  <a:lnTo>
                    <a:pt x="132" y="676"/>
                  </a:lnTo>
                  <a:lnTo>
                    <a:pt x="145" y="675"/>
                  </a:lnTo>
                  <a:lnTo>
                    <a:pt x="156" y="671"/>
                  </a:lnTo>
                  <a:lnTo>
                    <a:pt x="170" y="667"/>
                  </a:lnTo>
                  <a:lnTo>
                    <a:pt x="181" y="663"/>
                  </a:lnTo>
                  <a:lnTo>
                    <a:pt x="192" y="657"/>
                  </a:lnTo>
                  <a:lnTo>
                    <a:pt x="202" y="652"/>
                  </a:lnTo>
                  <a:lnTo>
                    <a:pt x="213" y="648"/>
                  </a:lnTo>
                  <a:lnTo>
                    <a:pt x="223" y="640"/>
                  </a:lnTo>
                  <a:lnTo>
                    <a:pt x="232" y="635"/>
                  </a:lnTo>
                  <a:lnTo>
                    <a:pt x="242" y="627"/>
                  </a:lnTo>
                  <a:lnTo>
                    <a:pt x="251" y="619"/>
                  </a:lnTo>
                  <a:lnTo>
                    <a:pt x="259" y="612"/>
                  </a:lnTo>
                  <a:lnTo>
                    <a:pt x="266" y="602"/>
                  </a:lnTo>
                  <a:lnTo>
                    <a:pt x="274" y="593"/>
                  </a:lnTo>
                  <a:lnTo>
                    <a:pt x="284" y="585"/>
                  </a:lnTo>
                  <a:lnTo>
                    <a:pt x="289" y="574"/>
                  </a:lnTo>
                  <a:lnTo>
                    <a:pt x="295" y="564"/>
                  </a:lnTo>
                  <a:lnTo>
                    <a:pt x="301" y="555"/>
                  </a:lnTo>
                  <a:lnTo>
                    <a:pt x="308" y="543"/>
                  </a:lnTo>
                  <a:lnTo>
                    <a:pt x="312" y="532"/>
                  </a:lnTo>
                  <a:lnTo>
                    <a:pt x="318" y="521"/>
                  </a:lnTo>
                  <a:lnTo>
                    <a:pt x="323" y="509"/>
                  </a:lnTo>
                  <a:lnTo>
                    <a:pt x="329" y="498"/>
                  </a:lnTo>
                  <a:lnTo>
                    <a:pt x="333" y="484"/>
                  </a:lnTo>
                  <a:lnTo>
                    <a:pt x="337" y="473"/>
                  </a:lnTo>
                  <a:lnTo>
                    <a:pt x="341" y="462"/>
                  </a:lnTo>
                  <a:lnTo>
                    <a:pt x="344" y="448"/>
                  </a:lnTo>
                  <a:lnTo>
                    <a:pt x="346" y="435"/>
                  </a:lnTo>
                  <a:lnTo>
                    <a:pt x="350" y="422"/>
                  </a:lnTo>
                  <a:lnTo>
                    <a:pt x="352" y="408"/>
                  </a:lnTo>
                  <a:lnTo>
                    <a:pt x="354" y="397"/>
                  </a:lnTo>
                  <a:lnTo>
                    <a:pt x="356" y="384"/>
                  </a:lnTo>
                  <a:lnTo>
                    <a:pt x="356" y="369"/>
                  </a:lnTo>
                  <a:lnTo>
                    <a:pt x="358" y="355"/>
                  </a:lnTo>
                  <a:lnTo>
                    <a:pt x="358" y="342"/>
                  </a:lnTo>
                  <a:lnTo>
                    <a:pt x="358" y="327"/>
                  </a:lnTo>
                  <a:lnTo>
                    <a:pt x="358" y="315"/>
                  </a:lnTo>
                  <a:lnTo>
                    <a:pt x="358" y="300"/>
                  </a:lnTo>
                  <a:lnTo>
                    <a:pt x="358" y="287"/>
                  </a:lnTo>
                  <a:lnTo>
                    <a:pt x="358" y="273"/>
                  </a:lnTo>
                  <a:lnTo>
                    <a:pt x="356" y="258"/>
                  </a:lnTo>
                  <a:lnTo>
                    <a:pt x="354" y="245"/>
                  </a:lnTo>
                  <a:lnTo>
                    <a:pt x="354" y="232"/>
                  </a:lnTo>
                  <a:lnTo>
                    <a:pt x="352" y="218"/>
                  </a:lnTo>
                  <a:lnTo>
                    <a:pt x="350" y="205"/>
                  </a:lnTo>
                  <a:lnTo>
                    <a:pt x="346" y="192"/>
                  </a:lnTo>
                  <a:lnTo>
                    <a:pt x="344" y="180"/>
                  </a:lnTo>
                  <a:lnTo>
                    <a:pt x="341" y="165"/>
                  </a:lnTo>
                  <a:lnTo>
                    <a:pt x="339" y="154"/>
                  </a:lnTo>
                  <a:lnTo>
                    <a:pt x="335" y="140"/>
                  </a:lnTo>
                  <a:lnTo>
                    <a:pt x="331" y="129"/>
                  </a:lnTo>
                  <a:lnTo>
                    <a:pt x="327" y="116"/>
                  </a:lnTo>
                  <a:lnTo>
                    <a:pt x="323" y="104"/>
                  </a:lnTo>
                  <a:lnTo>
                    <a:pt x="318" y="93"/>
                  </a:lnTo>
                  <a:lnTo>
                    <a:pt x="314" y="81"/>
                  </a:lnTo>
                  <a:lnTo>
                    <a:pt x="308" y="68"/>
                  </a:lnTo>
                  <a:lnTo>
                    <a:pt x="304" y="57"/>
                  </a:lnTo>
                  <a:lnTo>
                    <a:pt x="299" y="47"/>
                  </a:lnTo>
                  <a:lnTo>
                    <a:pt x="293" y="38"/>
                  </a:lnTo>
                  <a:lnTo>
                    <a:pt x="287" y="26"/>
                  </a:lnTo>
                  <a:lnTo>
                    <a:pt x="284" y="17"/>
                  </a:lnTo>
                  <a:lnTo>
                    <a:pt x="278" y="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0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7" name="Freeform 30"/>
            <p:cNvSpPr>
              <a:spLocks/>
            </p:cNvSpPr>
            <p:nvPr/>
          </p:nvSpPr>
          <p:spPr bwMode="auto">
            <a:xfrm>
              <a:off x="3356" y="1984"/>
              <a:ext cx="170" cy="430"/>
            </a:xfrm>
            <a:custGeom>
              <a:avLst/>
              <a:gdLst>
                <a:gd name="T0" fmla="*/ 0 w 341"/>
                <a:gd name="T1" fmla="*/ 0 h 862"/>
                <a:gd name="T2" fmla="*/ 0 w 341"/>
                <a:gd name="T3" fmla="*/ 0 h 862"/>
                <a:gd name="T4" fmla="*/ 0 w 341"/>
                <a:gd name="T5" fmla="*/ 0 h 862"/>
                <a:gd name="T6" fmla="*/ 0 w 341"/>
                <a:gd name="T7" fmla="*/ 0 h 862"/>
                <a:gd name="T8" fmla="*/ 0 w 341"/>
                <a:gd name="T9" fmla="*/ 0 h 862"/>
                <a:gd name="T10" fmla="*/ 0 w 341"/>
                <a:gd name="T11" fmla="*/ 0 h 862"/>
                <a:gd name="T12" fmla="*/ 0 w 341"/>
                <a:gd name="T13" fmla="*/ 0 h 862"/>
                <a:gd name="T14" fmla="*/ 0 w 341"/>
                <a:gd name="T15" fmla="*/ 0 h 862"/>
                <a:gd name="T16" fmla="*/ 0 w 341"/>
                <a:gd name="T17" fmla="*/ 0 h 862"/>
                <a:gd name="T18" fmla="*/ 0 w 341"/>
                <a:gd name="T19" fmla="*/ 0 h 862"/>
                <a:gd name="T20" fmla="*/ 0 w 341"/>
                <a:gd name="T21" fmla="*/ 0 h 862"/>
                <a:gd name="T22" fmla="*/ 0 w 341"/>
                <a:gd name="T23" fmla="*/ 0 h 862"/>
                <a:gd name="T24" fmla="*/ 0 w 341"/>
                <a:gd name="T25" fmla="*/ 0 h 862"/>
                <a:gd name="T26" fmla="*/ 0 w 341"/>
                <a:gd name="T27" fmla="*/ 0 h 862"/>
                <a:gd name="T28" fmla="*/ 0 w 341"/>
                <a:gd name="T29" fmla="*/ 0 h 862"/>
                <a:gd name="T30" fmla="*/ 0 w 341"/>
                <a:gd name="T31" fmla="*/ 0 h 862"/>
                <a:gd name="T32" fmla="*/ 0 w 341"/>
                <a:gd name="T33" fmla="*/ 0 h 862"/>
                <a:gd name="T34" fmla="*/ 0 w 341"/>
                <a:gd name="T35" fmla="*/ 0 h 862"/>
                <a:gd name="T36" fmla="*/ 0 w 341"/>
                <a:gd name="T37" fmla="*/ 0 h 862"/>
                <a:gd name="T38" fmla="*/ 0 w 341"/>
                <a:gd name="T39" fmla="*/ 0 h 862"/>
                <a:gd name="T40" fmla="*/ 0 w 341"/>
                <a:gd name="T41" fmla="*/ 0 h 862"/>
                <a:gd name="T42" fmla="*/ 0 w 341"/>
                <a:gd name="T43" fmla="*/ 0 h 862"/>
                <a:gd name="T44" fmla="*/ 0 w 341"/>
                <a:gd name="T45" fmla="*/ 0 h 862"/>
                <a:gd name="T46" fmla="*/ 0 w 341"/>
                <a:gd name="T47" fmla="*/ 0 h 862"/>
                <a:gd name="T48" fmla="*/ 0 w 341"/>
                <a:gd name="T49" fmla="*/ 0 h 862"/>
                <a:gd name="T50" fmla="*/ 0 w 341"/>
                <a:gd name="T51" fmla="*/ 0 h 862"/>
                <a:gd name="T52" fmla="*/ 0 w 341"/>
                <a:gd name="T53" fmla="*/ 0 h 862"/>
                <a:gd name="T54" fmla="*/ 0 w 341"/>
                <a:gd name="T55" fmla="*/ 0 h 862"/>
                <a:gd name="T56" fmla="*/ 0 w 341"/>
                <a:gd name="T57" fmla="*/ 0 h 862"/>
                <a:gd name="T58" fmla="*/ 0 w 341"/>
                <a:gd name="T59" fmla="*/ 0 h 862"/>
                <a:gd name="T60" fmla="*/ 0 w 341"/>
                <a:gd name="T61" fmla="*/ 0 h 862"/>
                <a:gd name="T62" fmla="*/ 0 w 341"/>
                <a:gd name="T63" fmla="*/ 0 h 862"/>
                <a:gd name="T64" fmla="*/ 0 w 341"/>
                <a:gd name="T65" fmla="*/ 0 h 862"/>
                <a:gd name="T66" fmla="*/ 0 w 341"/>
                <a:gd name="T67" fmla="*/ 0 h 862"/>
                <a:gd name="T68" fmla="*/ 0 w 341"/>
                <a:gd name="T69" fmla="*/ 0 h 862"/>
                <a:gd name="T70" fmla="*/ 0 w 341"/>
                <a:gd name="T71" fmla="*/ 0 h 862"/>
                <a:gd name="T72" fmla="*/ 0 w 341"/>
                <a:gd name="T73" fmla="*/ 0 h 862"/>
                <a:gd name="T74" fmla="*/ 0 w 341"/>
                <a:gd name="T75" fmla="*/ 0 h 862"/>
                <a:gd name="T76" fmla="*/ 0 w 341"/>
                <a:gd name="T77" fmla="*/ 0 h 862"/>
                <a:gd name="T78" fmla="*/ 0 w 341"/>
                <a:gd name="T79" fmla="*/ 0 h 862"/>
                <a:gd name="T80" fmla="*/ 0 w 341"/>
                <a:gd name="T81" fmla="*/ 0 h 862"/>
                <a:gd name="T82" fmla="*/ 0 w 341"/>
                <a:gd name="T83" fmla="*/ 0 h 862"/>
                <a:gd name="T84" fmla="*/ 0 w 341"/>
                <a:gd name="T85" fmla="*/ 0 h 862"/>
                <a:gd name="T86" fmla="*/ 0 w 341"/>
                <a:gd name="T87" fmla="*/ 0 h 862"/>
                <a:gd name="T88" fmla="*/ 0 w 341"/>
                <a:gd name="T89" fmla="*/ 0 h 862"/>
                <a:gd name="T90" fmla="*/ 0 w 341"/>
                <a:gd name="T91" fmla="*/ 0 h 862"/>
                <a:gd name="T92" fmla="*/ 0 w 341"/>
                <a:gd name="T93" fmla="*/ 0 h 862"/>
                <a:gd name="T94" fmla="*/ 0 w 341"/>
                <a:gd name="T95" fmla="*/ 0 h 862"/>
                <a:gd name="T96" fmla="*/ 0 w 341"/>
                <a:gd name="T97" fmla="*/ 0 h 862"/>
                <a:gd name="T98" fmla="*/ 0 w 341"/>
                <a:gd name="T99" fmla="*/ 0 h 862"/>
                <a:gd name="T100" fmla="*/ 0 w 341"/>
                <a:gd name="T101" fmla="*/ 0 h 862"/>
                <a:gd name="T102" fmla="*/ 0 w 341"/>
                <a:gd name="T103" fmla="*/ 0 h 862"/>
                <a:gd name="T104" fmla="*/ 0 w 341"/>
                <a:gd name="T105" fmla="*/ 0 h 862"/>
                <a:gd name="T106" fmla="*/ 0 w 341"/>
                <a:gd name="T107" fmla="*/ 0 h 862"/>
                <a:gd name="T108" fmla="*/ 0 w 341"/>
                <a:gd name="T109" fmla="*/ 0 h 862"/>
                <a:gd name="T110" fmla="*/ 0 w 341"/>
                <a:gd name="T111" fmla="*/ 0 h 862"/>
                <a:gd name="T112" fmla="*/ 0 w 341"/>
                <a:gd name="T113" fmla="*/ 0 h 862"/>
                <a:gd name="T114" fmla="*/ 0 w 341"/>
                <a:gd name="T115" fmla="*/ 0 h 862"/>
                <a:gd name="T116" fmla="*/ 0 w 341"/>
                <a:gd name="T117" fmla="*/ 0 h 862"/>
                <a:gd name="T118" fmla="*/ 0 w 341"/>
                <a:gd name="T119" fmla="*/ 0 h 862"/>
                <a:gd name="T120" fmla="*/ 0 w 341"/>
                <a:gd name="T121" fmla="*/ 0 h 862"/>
                <a:gd name="T122" fmla="*/ 0 w 341"/>
                <a:gd name="T123" fmla="*/ 0 h 862"/>
                <a:gd name="T124" fmla="*/ 0 w 341"/>
                <a:gd name="T125" fmla="*/ 0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1"/>
                <a:gd name="T190" fmla="*/ 0 h 862"/>
                <a:gd name="T191" fmla="*/ 341 w 3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1" h="862">
                  <a:moveTo>
                    <a:pt x="221" y="0"/>
                  </a:moveTo>
                  <a:lnTo>
                    <a:pt x="207" y="4"/>
                  </a:lnTo>
                  <a:lnTo>
                    <a:pt x="196" y="10"/>
                  </a:lnTo>
                  <a:lnTo>
                    <a:pt x="185" y="17"/>
                  </a:lnTo>
                  <a:lnTo>
                    <a:pt x="175" y="25"/>
                  </a:lnTo>
                  <a:lnTo>
                    <a:pt x="166" y="31"/>
                  </a:lnTo>
                  <a:lnTo>
                    <a:pt x="158" y="38"/>
                  </a:lnTo>
                  <a:lnTo>
                    <a:pt x="150" y="48"/>
                  </a:lnTo>
                  <a:lnTo>
                    <a:pt x="145" y="55"/>
                  </a:lnTo>
                  <a:lnTo>
                    <a:pt x="139" y="65"/>
                  </a:lnTo>
                  <a:lnTo>
                    <a:pt x="133" y="73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20" y="99"/>
                  </a:lnTo>
                  <a:lnTo>
                    <a:pt x="118" y="111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11" y="141"/>
                  </a:lnTo>
                  <a:lnTo>
                    <a:pt x="111" y="151"/>
                  </a:lnTo>
                  <a:lnTo>
                    <a:pt x="111" y="162"/>
                  </a:lnTo>
                  <a:lnTo>
                    <a:pt x="111" y="173"/>
                  </a:lnTo>
                  <a:lnTo>
                    <a:pt x="111" y="185"/>
                  </a:lnTo>
                  <a:lnTo>
                    <a:pt x="111" y="196"/>
                  </a:lnTo>
                  <a:lnTo>
                    <a:pt x="111" y="208"/>
                  </a:lnTo>
                  <a:lnTo>
                    <a:pt x="112" y="219"/>
                  </a:lnTo>
                  <a:lnTo>
                    <a:pt x="112" y="230"/>
                  </a:lnTo>
                  <a:lnTo>
                    <a:pt x="114" y="244"/>
                  </a:lnTo>
                  <a:lnTo>
                    <a:pt x="116" y="255"/>
                  </a:lnTo>
                  <a:lnTo>
                    <a:pt x="118" y="267"/>
                  </a:lnTo>
                  <a:lnTo>
                    <a:pt x="120" y="278"/>
                  </a:lnTo>
                  <a:lnTo>
                    <a:pt x="122" y="291"/>
                  </a:lnTo>
                  <a:lnTo>
                    <a:pt x="124" y="303"/>
                  </a:lnTo>
                  <a:lnTo>
                    <a:pt x="128" y="316"/>
                  </a:lnTo>
                  <a:lnTo>
                    <a:pt x="128" y="327"/>
                  </a:lnTo>
                  <a:lnTo>
                    <a:pt x="130" y="339"/>
                  </a:lnTo>
                  <a:lnTo>
                    <a:pt x="131" y="352"/>
                  </a:lnTo>
                  <a:lnTo>
                    <a:pt x="133" y="363"/>
                  </a:lnTo>
                  <a:lnTo>
                    <a:pt x="135" y="375"/>
                  </a:lnTo>
                  <a:lnTo>
                    <a:pt x="137" y="388"/>
                  </a:lnTo>
                  <a:lnTo>
                    <a:pt x="139" y="400"/>
                  </a:lnTo>
                  <a:lnTo>
                    <a:pt x="141" y="413"/>
                  </a:lnTo>
                  <a:lnTo>
                    <a:pt x="141" y="422"/>
                  </a:lnTo>
                  <a:lnTo>
                    <a:pt x="141" y="434"/>
                  </a:lnTo>
                  <a:lnTo>
                    <a:pt x="141" y="445"/>
                  </a:lnTo>
                  <a:lnTo>
                    <a:pt x="143" y="459"/>
                  </a:lnTo>
                  <a:lnTo>
                    <a:pt x="141" y="470"/>
                  </a:lnTo>
                  <a:lnTo>
                    <a:pt x="141" y="481"/>
                  </a:lnTo>
                  <a:lnTo>
                    <a:pt x="141" y="493"/>
                  </a:lnTo>
                  <a:lnTo>
                    <a:pt x="139" y="502"/>
                  </a:lnTo>
                  <a:lnTo>
                    <a:pt x="137" y="514"/>
                  </a:lnTo>
                  <a:lnTo>
                    <a:pt x="133" y="523"/>
                  </a:lnTo>
                  <a:lnTo>
                    <a:pt x="131" y="535"/>
                  </a:lnTo>
                  <a:lnTo>
                    <a:pt x="128" y="544"/>
                  </a:lnTo>
                  <a:lnTo>
                    <a:pt x="124" y="554"/>
                  </a:lnTo>
                  <a:lnTo>
                    <a:pt x="120" y="563"/>
                  </a:lnTo>
                  <a:lnTo>
                    <a:pt x="114" y="573"/>
                  </a:lnTo>
                  <a:lnTo>
                    <a:pt x="109" y="584"/>
                  </a:lnTo>
                  <a:lnTo>
                    <a:pt x="101" y="592"/>
                  </a:lnTo>
                  <a:lnTo>
                    <a:pt x="93" y="599"/>
                  </a:lnTo>
                  <a:lnTo>
                    <a:pt x="86" y="609"/>
                  </a:lnTo>
                  <a:lnTo>
                    <a:pt x="76" y="616"/>
                  </a:lnTo>
                  <a:lnTo>
                    <a:pt x="67" y="624"/>
                  </a:lnTo>
                  <a:lnTo>
                    <a:pt x="57" y="631"/>
                  </a:lnTo>
                  <a:lnTo>
                    <a:pt x="46" y="639"/>
                  </a:lnTo>
                  <a:lnTo>
                    <a:pt x="35" y="647"/>
                  </a:lnTo>
                  <a:lnTo>
                    <a:pt x="31" y="654"/>
                  </a:lnTo>
                  <a:lnTo>
                    <a:pt x="27" y="666"/>
                  </a:lnTo>
                  <a:lnTo>
                    <a:pt x="25" y="670"/>
                  </a:lnTo>
                  <a:lnTo>
                    <a:pt x="25" y="675"/>
                  </a:lnTo>
                  <a:lnTo>
                    <a:pt x="23" y="681"/>
                  </a:lnTo>
                  <a:lnTo>
                    <a:pt x="23" y="687"/>
                  </a:lnTo>
                  <a:lnTo>
                    <a:pt x="21" y="690"/>
                  </a:lnTo>
                  <a:lnTo>
                    <a:pt x="21" y="696"/>
                  </a:lnTo>
                  <a:lnTo>
                    <a:pt x="19" y="702"/>
                  </a:lnTo>
                  <a:lnTo>
                    <a:pt x="19" y="708"/>
                  </a:lnTo>
                  <a:lnTo>
                    <a:pt x="19" y="713"/>
                  </a:lnTo>
                  <a:lnTo>
                    <a:pt x="17" y="719"/>
                  </a:lnTo>
                  <a:lnTo>
                    <a:pt x="17" y="725"/>
                  </a:lnTo>
                  <a:lnTo>
                    <a:pt x="17" y="730"/>
                  </a:lnTo>
                  <a:lnTo>
                    <a:pt x="16" y="736"/>
                  </a:lnTo>
                  <a:lnTo>
                    <a:pt x="14" y="742"/>
                  </a:lnTo>
                  <a:lnTo>
                    <a:pt x="14" y="747"/>
                  </a:lnTo>
                  <a:lnTo>
                    <a:pt x="14" y="753"/>
                  </a:lnTo>
                  <a:lnTo>
                    <a:pt x="12" y="757"/>
                  </a:lnTo>
                  <a:lnTo>
                    <a:pt x="10" y="763"/>
                  </a:lnTo>
                  <a:lnTo>
                    <a:pt x="10" y="768"/>
                  </a:lnTo>
                  <a:lnTo>
                    <a:pt x="10" y="774"/>
                  </a:lnTo>
                  <a:lnTo>
                    <a:pt x="8" y="778"/>
                  </a:lnTo>
                  <a:lnTo>
                    <a:pt x="6" y="784"/>
                  </a:lnTo>
                  <a:lnTo>
                    <a:pt x="6" y="789"/>
                  </a:lnTo>
                  <a:lnTo>
                    <a:pt x="4" y="795"/>
                  </a:lnTo>
                  <a:lnTo>
                    <a:pt x="2" y="799"/>
                  </a:lnTo>
                  <a:lnTo>
                    <a:pt x="2" y="804"/>
                  </a:lnTo>
                  <a:lnTo>
                    <a:pt x="2" y="810"/>
                  </a:lnTo>
                  <a:lnTo>
                    <a:pt x="0" y="816"/>
                  </a:lnTo>
                  <a:lnTo>
                    <a:pt x="0" y="823"/>
                  </a:lnTo>
                  <a:lnTo>
                    <a:pt x="2" y="833"/>
                  </a:lnTo>
                  <a:lnTo>
                    <a:pt x="2" y="839"/>
                  </a:lnTo>
                  <a:lnTo>
                    <a:pt x="4" y="844"/>
                  </a:lnTo>
                  <a:lnTo>
                    <a:pt x="10" y="854"/>
                  </a:lnTo>
                  <a:lnTo>
                    <a:pt x="19" y="860"/>
                  </a:lnTo>
                  <a:lnTo>
                    <a:pt x="23" y="860"/>
                  </a:lnTo>
                  <a:lnTo>
                    <a:pt x="29" y="862"/>
                  </a:lnTo>
                  <a:lnTo>
                    <a:pt x="35" y="862"/>
                  </a:lnTo>
                  <a:lnTo>
                    <a:pt x="40" y="862"/>
                  </a:lnTo>
                  <a:lnTo>
                    <a:pt x="46" y="860"/>
                  </a:lnTo>
                  <a:lnTo>
                    <a:pt x="52" y="858"/>
                  </a:lnTo>
                  <a:lnTo>
                    <a:pt x="59" y="856"/>
                  </a:lnTo>
                  <a:lnTo>
                    <a:pt x="67" y="854"/>
                  </a:lnTo>
                  <a:lnTo>
                    <a:pt x="71" y="850"/>
                  </a:lnTo>
                  <a:lnTo>
                    <a:pt x="78" y="848"/>
                  </a:lnTo>
                  <a:lnTo>
                    <a:pt x="86" y="844"/>
                  </a:lnTo>
                  <a:lnTo>
                    <a:pt x="93" y="843"/>
                  </a:lnTo>
                  <a:lnTo>
                    <a:pt x="99" y="839"/>
                  </a:lnTo>
                  <a:lnTo>
                    <a:pt x="107" y="835"/>
                  </a:lnTo>
                  <a:lnTo>
                    <a:pt x="114" y="833"/>
                  </a:lnTo>
                  <a:lnTo>
                    <a:pt x="122" y="829"/>
                  </a:lnTo>
                  <a:lnTo>
                    <a:pt x="128" y="827"/>
                  </a:lnTo>
                  <a:lnTo>
                    <a:pt x="133" y="823"/>
                  </a:lnTo>
                  <a:lnTo>
                    <a:pt x="141" y="822"/>
                  </a:lnTo>
                  <a:lnTo>
                    <a:pt x="147" y="820"/>
                  </a:lnTo>
                  <a:lnTo>
                    <a:pt x="152" y="816"/>
                  </a:lnTo>
                  <a:lnTo>
                    <a:pt x="158" y="816"/>
                  </a:lnTo>
                  <a:lnTo>
                    <a:pt x="164" y="816"/>
                  </a:lnTo>
                  <a:lnTo>
                    <a:pt x="169" y="816"/>
                  </a:lnTo>
                  <a:lnTo>
                    <a:pt x="179" y="804"/>
                  </a:lnTo>
                  <a:lnTo>
                    <a:pt x="190" y="793"/>
                  </a:lnTo>
                  <a:lnTo>
                    <a:pt x="200" y="780"/>
                  </a:lnTo>
                  <a:lnTo>
                    <a:pt x="209" y="768"/>
                  </a:lnTo>
                  <a:lnTo>
                    <a:pt x="219" y="757"/>
                  </a:lnTo>
                  <a:lnTo>
                    <a:pt x="228" y="744"/>
                  </a:lnTo>
                  <a:lnTo>
                    <a:pt x="236" y="730"/>
                  </a:lnTo>
                  <a:lnTo>
                    <a:pt x="246" y="719"/>
                  </a:lnTo>
                  <a:lnTo>
                    <a:pt x="253" y="704"/>
                  </a:lnTo>
                  <a:lnTo>
                    <a:pt x="261" y="689"/>
                  </a:lnTo>
                  <a:lnTo>
                    <a:pt x="266" y="675"/>
                  </a:lnTo>
                  <a:lnTo>
                    <a:pt x="274" y="662"/>
                  </a:lnTo>
                  <a:lnTo>
                    <a:pt x="280" y="647"/>
                  </a:lnTo>
                  <a:lnTo>
                    <a:pt x="287" y="631"/>
                  </a:lnTo>
                  <a:lnTo>
                    <a:pt x="293" y="616"/>
                  </a:lnTo>
                  <a:lnTo>
                    <a:pt x="299" y="601"/>
                  </a:lnTo>
                  <a:lnTo>
                    <a:pt x="303" y="586"/>
                  </a:lnTo>
                  <a:lnTo>
                    <a:pt x="308" y="569"/>
                  </a:lnTo>
                  <a:lnTo>
                    <a:pt x="312" y="554"/>
                  </a:lnTo>
                  <a:lnTo>
                    <a:pt x="316" y="536"/>
                  </a:lnTo>
                  <a:lnTo>
                    <a:pt x="320" y="519"/>
                  </a:lnTo>
                  <a:lnTo>
                    <a:pt x="323" y="504"/>
                  </a:lnTo>
                  <a:lnTo>
                    <a:pt x="325" y="489"/>
                  </a:lnTo>
                  <a:lnTo>
                    <a:pt x="329" y="472"/>
                  </a:lnTo>
                  <a:lnTo>
                    <a:pt x="331" y="455"/>
                  </a:lnTo>
                  <a:lnTo>
                    <a:pt x="333" y="438"/>
                  </a:lnTo>
                  <a:lnTo>
                    <a:pt x="335" y="422"/>
                  </a:lnTo>
                  <a:lnTo>
                    <a:pt x="337" y="407"/>
                  </a:lnTo>
                  <a:lnTo>
                    <a:pt x="339" y="390"/>
                  </a:lnTo>
                  <a:lnTo>
                    <a:pt x="339" y="373"/>
                  </a:lnTo>
                  <a:lnTo>
                    <a:pt x="341" y="358"/>
                  </a:lnTo>
                  <a:lnTo>
                    <a:pt x="341" y="343"/>
                  </a:lnTo>
                  <a:lnTo>
                    <a:pt x="341" y="325"/>
                  </a:lnTo>
                  <a:lnTo>
                    <a:pt x="341" y="310"/>
                  </a:lnTo>
                  <a:lnTo>
                    <a:pt x="339" y="293"/>
                  </a:lnTo>
                  <a:lnTo>
                    <a:pt x="339" y="278"/>
                  </a:lnTo>
                  <a:lnTo>
                    <a:pt x="337" y="263"/>
                  </a:lnTo>
                  <a:lnTo>
                    <a:pt x="335" y="247"/>
                  </a:lnTo>
                  <a:lnTo>
                    <a:pt x="335" y="234"/>
                  </a:lnTo>
                  <a:lnTo>
                    <a:pt x="333" y="219"/>
                  </a:lnTo>
                  <a:lnTo>
                    <a:pt x="331" y="206"/>
                  </a:lnTo>
                  <a:lnTo>
                    <a:pt x="327" y="190"/>
                  </a:lnTo>
                  <a:lnTo>
                    <a:pt x="325" y="177"/>
                  </a:lnTo>
                  <a:lnTo>
                    <a:pt x="323" y="166"/>
                  </a:lnTo>
                  <a:lnTo>
                    <a:pt x="320" y="151"/>
                  </a:lnTo>
                  <a:lnTo>
                    <a:pt x="316" y="139"/>
                  </a:lnTo>
                  <a:lnTo>
                    <a:pt x="312" y="128"/>
                  </a:lnTo>
                  <a:lnTo>
                    <a:pt x="310" y="116"/>
                  </a:lnTo>
                  <a:lnTo>
                    <a:pt x="304" y="103"/>
                  </a:lnTo>
                  <a:lnTo>
                    <a:pt x="301" y="92"/>
                  </a:lnTo>
                  <a:lnTo>
                    <a:pt x="297" y="82"/>
                  </a:lnTo>
                  <a:lnTo>
                    <a:pt x="293" y="73"/>
                  </a:lnTo>
                  <a:lnTo>
                    <a:pt x="287" y="63"/>
                  </a:lnTo>
                  <a:lnTo>
                    <a:pt x="282" y="54"/>
                  </a:lnTo>
                  <a:lnTo>
                    <a:pt x="276" y="46"/>
                  </a:lnTo>
                  <a:lnTo>
                    <a:pt x="272" y="38"/>
                  </a:lnTo>
                  <a:lnTo>
                    <a:pt x="265" y="31"/>
                  </a:lnTo>
                  <a:lnTo>
                    <a:pt x="259" y="25"/>
                  </a:lnTo>
                  <a:lnTo>
                    <a:pt x="253" y="17"/>
                  </a:lnTo>
                  <a:lnTo>
                    <a:pt x="247" y="14"/>
                  </a:lnTo>
                  <a:lnTo>
                    <a:pt x="240" y="8"/>
                  </a:lnTo>
                  <a:lnTo>
                    <a:pt x="232" y="4"/>
                  </a:lnTo>
                  <a:lnTo>
                    <a:pt x="226" y="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8" name="Freeform 31"/>
            <p:cNvSpPr>
              <a:spLocks/>
            </p:cNvSpPr>
            <p:nvPr/>
          </p:nvSpPr>
          <p:spPr bwMode="auto">
            <a:xfrm>
              <a:off x="3348" y="1958"/>
              <a:ext cx="132" cy="349"/>
            </a:xfrm>
            <a:custGeom>
              <a:avLst/>
              <a:gdLst>
                <a:gd name="T0" fmla="*/ 1 w 264"/>
                <a:gd name="T1" fmla="*/ 1 h 698"/>
                <a:gd name="T2" fmla="*/ 1 w 264"/>
                <a:gd name="T3" fmla="*/ 1 h 698"/>
                <a:gd name="T4" fmla="*/ 1 w 264"/>
                <a:gd name="T5" fmla="*/ 1 h 698"/>
                <a:gd name="T6" fmla="*/ 1 w 264"/>
                <a:gd name="T7" fmla="*/ 1 h 698"/>
                <a:gd name="T8" fmla="*/ 1 w 264"/>
                <a:gd name="T9" fmla="*/ 1 h 698"/>
                <a:gd name="T10" fmla="*/ 1 w 264"/>
                <a:gd name="T11" fmla="*/ 1 h 698"/>
                <a:gd name="T12" fmla="*/ 1 w 264"/>
                <a:gd name="T13" fmla="*/ 1 h 698"/>
                <a:gd name="T14" fmla="*/ 1 w 264"/>
                <a:gd name="T15" fmla="*/ 1 h 698"/>
                <a:gd name="T16" fmla="*/ 1 w 264"/>
                <a:gd name="T17" fmla="*/ 1 h 698"/>
                <a:gd name="T18" fmla="*/ 1 w 264"/>
                <a:gd name="T19" fmla="*/ 1 h 698"/>
                <a:gd name="T20" fmla="*/ 1 w 264"/>
                <a:gd name="T21" fmla="*/ 1 h 698"/>
                <a:gd name="T22" fmla="*/ 1 w 264"/>
                <a:gd name="T23" fmla="*/ 1 h 698"/>
                <a:gd name="T24" fmla="*/ 1 w 264"/>
                <a:gd name="T25" fmla="*/ 1 h 698"/>
                <a:gd name="T26" fmla="*/ 1 w 264"/>
                <a:gd name="T27" fmla="*/ 1 h 698"/>
                <a:gd name="T28" fmla="*/ 1 w 264"/>
                <a:gd name="T29" fmla="*/ 1 h 698"/>
                <a:gd name="T30" fmla="*/ 1 w 264"/>
                <a:gd name="T31" fmla="*/ 1 h 698"/>
                <a:gd name="T32" fmla="*/ 1 w 264"/>
                <a:gd name="T33" fmla="*/ 1 h 698"/>
                <a:gd name="T34" fmla="*/ 1 w 264"/>
                <a:gd name="T35" fmla="*/ 1 h 698"/>
                <a:gd name="T36" fmla="*/ 1 w 264"/>
                <a:gd name="T37" fmla="*/ 1 h 698"/>
                <a:gd name="T38" fmla="*/ 1 w 264"/>
                <a:gd name="T39" fmla="*/ 1 h 698"/>
                <a:gd name="T40" fmla="*/ 1 w 264"/>
                <a:gd name="T41" fmla="*/ 1 h 698"/>
                <a:gd name="T42" fmla="*/ 1 w 264"/>
                <a:gd name="T43" fmla="*/ 1 h 698"/>
                <a:gd name="T44" fmla="*/ 1 w 264"/>
                <a:gd name="T45" fmla="*/ 1 h 698"/>
                <a:gd name="T46" fmla="*/ 1 w 264"/>
                <a:gd name="T47" fmla="*/ 1 h 698"/>
                <a:gd name="T48" fmla="*/ 1 w 264"/>
                <a:gd name="T49" fmla="*/ 1 h 698"/>
                <a:gd name="T50" fmla="*/ 1 w 264"/>
                <a:gd name="T51" fmla="*/ 1 h 698"/>
                <a:gd name="T52" fmla="*/ 1 w 264"/>
                <a:gd name="T53" fmla="*/ 1 h 698"/>
                <a:gd name="T54" fmla="*/ 1 w 264"/>
                <a:gd name="T55" fmla="*/ 1 h 698"/>
                <a:gd name="T56" fmla="*/ 1 w 264"/>
                <a:gd name="T57" fmla="*/ 1 h 698"/>
                <a:gd name="T58" fmla="*/ 1 w 264"/>
                <a:gd name="T59" fmla="*/ 1 h 698"/>
                <a:gd name="T60" fmla="*/ 1 w 264"/>
                <a:gd name="T61" fmla="*/ 1 h 698"/>
                <a:gd name="T62" fmla="*/ 1 w 264"/>
                <a:gd name="T63" fmla="*/ 1 h 698"/>
                <a:gd name="T64" fmla="*/ 1 w 264"/>
                <a:gd name="T65" fmla="*/ 1 h 698"/>
                <a:gd name="T66" fmla="*/ 1 w 264"/>
                <a:gd name="T67" fmla="*/ 1 h 698"/>
                <a:gd name="T68" fmla="*/ 1 w 264"/>
                <a:gd name="T69" fmla="*/ 1 h 698"/>
                <a:gd name="T70" fmla="*/ 1 w 264"/>
                <a:gd name="T71" fmla="*/ 1 h 698"/>
                <a:gd name="T72" fmla="*/ 1 w 264"/>
                <a:gd name="T73" fmla="*/ 1 h 698"/>
                <a:gd name="T74" fmla="*/ 1 w 264"/>
                <a:gd name="T75" fmla="*/ 1 h 698"/>
                <a:gd name="T76" fmla="*/ 1 w 264"/>
                <a:gd name="T77" fmla="*/ 1 h 698"/>
                <a:gd name="T78" fmla="*/ 1 w 264"/>
                <a:gd name="T79" fmla="*/ 1 h 698"/>
                <a:gd name="T80" fmla="*/ 1 w 264"/>
                <a:gd name="T81" fmla="*/ 1 h 698"/>
                <a:gd name="T82" fmla="*/ 1 w 264"/>
                <a:gd name="T83" fmla="*/ 1 h 698"/>
                <a:gd name="T84" fmla="*/ 1 w 264"/>
                <a:gd name="T85" fmla="*/ 1 h 698"/>
                <a:gd name="T86" fmla="*/ 1 w 264"/>
                <a:gd name="T87" fmla="*/ 1 h 698"/>
                <a:gd name="T88" fmla="*/ 1 w 264"/>
                <a:gd name="T89" fmla="*/ 1 h 698"/>
                <a:gd name="T90" fmla="*/ 1 w 264"/>
                <a:gd name="T91" fmla="*/ 1 h 698"/>
                <a:gd name="T92" fmla="*/ 1 w 264"/>
                <a:gd name="T93" fmla="*/ 1 h 698"/>
                <a:gd name="T94" fmla="*/ 1 w 264"/>
                <a:gd name="T95" fmla="*/ 1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4"/>
                <a:gd name="T145" fmla="*/ 0 h 698"/>
                <a:gd name="T146" fmla="*/ 264 w 2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4" h="698">
                  <a:moveTo>
                    <a:pt x="204" y="0"/>
                  </a:moveTo>
                  <a:lnTo>
                    <a:pt x="194" y="4"/>
                  </a:lnTo>
                  <a:lnTo>
                    <a:pt x="185" y="10"/>
                  </a:lnTo>
                  <a:lnTo>
                    <a:pt x="177" y="17"/>
                  </a:lnTo>
                  <a:lnTo>
                    <a:pt x="169" y="23"/>
                  </a:lnTo>
                  <a:lnTo>
                    <a:pt x="162" y="29"/>
                  </a:lnTo>
                  <a:lnTo>
                    <a:pt x="154" y="36"/>
                  </a:lnTo>
                  <a:lnTo>
                    <a:pt x="147" y="44"/>
                  </a:lnTo>
                  <a:lnTo>
                    <a:pt x="141" y="51"/>
                  </a:lnTo>
                  <a:lnTo>
                    <a:pt x="135" y="59"/>
                  </a:lnTo>
                  <a:lnTo>
                    <a:pt x="128" y="67"/>
                  </a:lnTo>
                  <a:lnTo>
                    <a:pt x="122" y="76"/>
                  </a:lnTo>
                  <a:lnTo>
                    <a:pt x="116" y="86"/>
                  </a:lnTo>
                  <a:lnTo>
                    <a:pt x="110" y="93"/>
                  </a:lnTo>
                  <a:lnTo>
                    <a:pt x="105" y="103"/>
                  </a:lnTo>
                  <a:lnTo>
                    <a:pt x="101" y="112"/>
                  </a:lnTo>
                  <a:lnTo>
                    <a:pt x="97" y="122"/>
                  </a:lnTo>
                  <a:lnTo>
                    <a:pt x="91" y="131"/>
                  </a:lnTo>
                  <a:lnTo>
                    <a:pt x="88" y="141"/>
                  </a:lnTo>
                  <a:lnTo>
                    <a:pt x="84" y="150"/>
                  </a:lnTo>
                  <a:lnTo>
                    <a:pt x="80" y="160"/>
                  </a:lnTo>
                  <a:lnTo>
                    <a:pt x="76" y="171"/>
                  </a:lnTo>
                  <a:lnTo>
                    <a:pt x="72" y="181"/>
                  </a:lnTo>
                  <a:lnTo>
                    <a:pt x="69" y="192"/>
                  </a:lnTo>
                  <a:lnTo>
                    <a:pt x="65" y="203"/>
                  </a:lnTo>
                  <a:lnTo>
                    <a:pt x="61" y="213"/>
                  </a:lnTo>
                  <a:lnTo>
                    <a:pt x="59" y="224"/>
                  </a:lnTo>
                  <a:lnTo>
                    <a:pt x="55" y="236"/>
                  </a:lnTo>
                  <a:lnTo>
                    <a:pt x="53" y="247"/>
                  </a:lnTo>
                  <a:lnTo>
                    <a:pt x="50" y="259"/>
                  </a:lnTo>
                  <a:lnTo>
                    <a:pt x="48" y="270"/>
                  </a:lnTo>
                  <a:lnTo>
                    <a:pt x="46" y="281"/>
                  </a:lnTo>
                  <a:lnTo>
                    <a:pt x="44" y="293"/>
                  </a:lnTo>
                  <a:lnTo>
                    <a:pt x="42" y="304"/>
                  </a:lnTo>
                  <a:lnTo>
                    <a:pt x="38" y="316"/>
                  </a:lnTo>
                  <a:lnTo>
                    <a:pt x="36" y="327"/>
                  </a:lnTo>
                  <a:lnTo>
                    <a:pt x="34" y="338"/>
                  </a:lnTo>
                  <a:lnTo>
                    <a:pt x="33" y="350"/>
                  </a:lnTo>
                  <a:lnTo>
                    <a:pt x="33" y="361"/>
                  </a:lnTo>
                  <a:lnTo>
                    <a:pt x="31" y="375"/>
                  </a:lnTo>
                  <a:lnTo>
                    <a:pt x="29" y="386"/>
                  </a:lnTo>
                  <a:lnTo>
                    <a:pt x="27" y="397"/>
                  </a:lnTo>
                  <a:lnTo>
                    <a:pt x="27" y="409"/>
                  </a:lnTo>
                  <a:lnTo>
                    <a:pt x="25" y="422"/>
                  </a:lnTo>
                  <a:lnTo>
                    <a:pt x="23" y="433"/>
                  </a:lnTo>
                  <a:lnTo>
                    <a:pt x="21" y="445"/>
                  </a:lnTo>
                  <a:lnTo>
                    <a:pt x="21" y="458"/>
                  </a:lnTo>
                  <a:lnTo>
                    <a:pt x="19" y="470"/>
                  </a:lnTo>
                  <a:lnTo>
                    <a:pt x="19" y="481"/>
                  </a:lnTo>
                  <a:lnTo>
                    <a:pt x="17" y="492"/>
                  </a:lnTo>
                  <a:lnTo>
                    <a:pt x="15" y="506"/>
                  </a:lnTo>
                  <a:lnTo>
                    <a:pt x="15" y="517"/>
                  </a:lnTo>
                  <a:lnTo>
                    <a:pt x="14" y="529"/>
                  </a:lnTo>
                  <a:lnTo>
                    <a:pt x="14" y="540"/>
                  </a:lnTo>
                  <a:lnTo>
                    <a:pt x="14" y="551"/>
                  </a:lnTo>
                  <a:lnTo>
                    <a:pt x="12" y="563"/>
                  </a:lnTo>
                  <a:lnTo>
                    <a:pt x="12" y="574"/>
                  </a:lnTo>
                  <a:lnTo>
                    <a:pt x="10" y="586"/>
                  </a:lnTo>
                  <a:lnTo>
                    <a:pt x="8" y="597"/>
                  </a:lnTo>
                  <a:lnTo>
                    <a:pt x="6" y="608"/>
                  </a:lnTo>
                  <a:lnTo>
                    <a:pt x="6" y="620"/>
                  </a:lnTo>
                  <a:lnTo>
                    <a:pt x="4" y="631"/>
                  </a:lnTo>
                  <a:lnTo>
                    <a:pt x="2" y="641"/>
                  </a:lnTo>
                  <a:lnTo>
                    <a:pt x="2" y="652"/>
                  </a:lnTo>
                  <a:lnTo>
                    <a:pt x="0" y="663"/>
                  </a:lnTo>
                  <a:lnTo>
                    <a:pt x="6" y="663"/>
                  </a:lnTo>
                  <a:lnTo>
                    <a:pt x="14" y="663"/>
                  </a:lnTo>
                  <a:lnTo>
                    <a:pt x="19" y="663"/>
                  </a:lnTo>
                  <a:lnTo>
                    <a:pt x="27" y="665"/>
                  </a:lnTo>
                  <a:lnTo>
                    <a:pt x="34" y="665"/>
                  </a:lnTo>
                  <a:lnTo>
                    <a:pt x="42" y="667"/>
                  </a:lnTo>
                  <a:lnTo>
                    <a:pt x="50" y="671"/>
                  </a:lnTo>
                  <a:lnTo>
                    <a:pt x="59" y="673"/>
                  </a:lnTo>
                  <a:lnTo>
                    <a:pt x="67" y="675"/>
                  </a:lnTo>
                  <a:lnTo>
                    <a:pt x="74" y="679"/>
                  </a:lnTo>
                  <a:lnTo>
                    <a:pt x="82" y="681"/>
                  </a:lnTo>
                  <a:lnTo>
                    <a:pt x="90" y="684"/>
                  </a:lnTo>
                  <a:lnTo>
                    <a:pt x="97" y="686"/>
                  </a:lnTo>
                  <a:lnTo>
                    <a:pt x="105" y="690"/>
                  </a:lnTo>
                  <a:lnTo>
                    <a:pt x="112" y="694"/>
                  </a:lnTo>
                  <a:lnTo>
                    <a:pt x="120" y="698"/>
                  </a:lnTo>
                  <a:lnTo>
                    <a:pt x="126" y="688"/>
                  </a:lnTo>
                  <a:lnTo>
                    <a:pt x="131" y="679"/>
                  </a:lnTo>
                  <a:lnTo>
                    <a:pt x="137" y="667"/>
                  </a:lnTo>
                  <a:lnTo>
                    <a:pt x="143" y="658"/>
                  </a:lnTo>
                  <a:lnTo>
                    <a:pt x="148" y="648"/>
                  </a:lnTo>
                  <a:lnTo>
                    <a:pt x="154" y="639"/>
                  </a:lnTo>
                  <a:lnTo>
                    <a:pt x="160" y="627"/>
                  </a:lnTo>
                  <a:lnTo>
                    <a:pt x="167" y="616"/>
                  </a:lnTo>
                  <a:lnTo>
                    <a:pt x="171" y="605"/>
                  </a:lnTo>
                  <a:lnTo>
                    <a:pt x="175" y="593"/>
                  </a:lnTo>
                  <a:lnTo>
                    <a:pt x="181" y="580"/>
                  </a:lnTo>
                  <a:lnTo>
                    <a:pt x="186" y="568"/>
                  </a:lnTo>
                  <a:lnTo>
                    <a:pt x="190" y="557"/>
                  </a:lnTo>
                  <a:lnTo>
                    <a:pt x="196" y="546"/>
                  </a:lnTo>
                  <a:lnTo>
                    <a:pt x="200" y="532"/>
                  </a:lnTo>
                  <a:lnTo>
                    <a:pt x="205" y="521"/>
                  </a:lnTo>
                  <a:lnTo>
                    <a:pt x="209" y="508"/>
                  </a:lnTo>
                  <a:lnTo>
                    <a:pt x="213" y="494"/>
                  </a:lnTo>
                  <a:lnTo>
                    <a:pt x="217" y="481"/>
                  </a:lnTo>
                  <a:lnTo>
                    <a:pt x="223" y="470"/>
                  </a:lnTo>
                  <a:lnTo>
                    <a:pt x="224" y="456"/>
                  </a:lnTo>
                  <a:lnTo>
                    <a:pt x="228" y="443"/>
                  </a:lnTo>
                  <a:lnTo>
                    <a:pt x="232" y="430"/>
                  </a:lnTo>
                  <a:lnTo>
                    <a:pt x="236" y="416"/>
                  </a:lnTo>
                  <a:lnTo>
                    <a:pt x="240" y="403"/>
                  </a:lnTo>
                  <a:lnTo>
                    <a:pt x="242" y="390"/>
                  </a:lnTo>
                  <a:lnTo>
                    <a:pt x="245" y="376"/>
                  </a:lnTo>
                  <a:lnTo>
                    <a:pt x="247" y="363"/>
                  </a:lnTo>
                  <a:lnTo>
                    <a:pt x="249" y="350"/>
                  </a:lnTo>
                  <a:lnTo>
                    <a:pt x="251" y="337"/>
                  </a:lnTo>
                  <a:lnTo>
                    <a:pt x="253" y="323"/>
                  </a:lnTo>
                  <a:lnTo>
                    <a:pt x="257" y="312"/>
                  </a:lnTo>
                  <a:lnTo>
                    <a:pt x="257" y="298"/>
                  </a:lnTo>
                  <a:lnTo>
                    <a:pt x="259" y="285"/>
                  </a:lnTo>
                  <a:lnTo>
                    <a:pt x="259" y="272"/>
                  </a:lnTo>
                  <a:lnTo>
                    <a:pt x="261" y="259"/>
                  </a:lnTo>
                  <a:lnTo>
                    <a:pt x="261" y="245"/>
                  </a:lnTo>
                  <a:lnTo>
                    <a:pt x="263" y="234"/>
                  </a:lnTo>
                  <a:lnTo>
                    <a:pt x="263" y="221"/>
                  </a:lnTo>
                  <a:lnTo>
                    <a:pt x="264" y="209"/>
                  </a:lnTo>
                  <a:lnTo>
                    <a:pt x="263" y="198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3" y="162"/>
                  </a:lnTo>
                  <a:lnTo>
                    <a:pt x="261" y="150"/>
                  </a:lnTo>
                  <a:lnTo>
                    <a:pt x="261" y="139"/>
                  </a:lnTo>
                  <a:lnTo>
                    <a:pt x="259" y="129"/>
                  </a:lnTo>
                  <a:lnTo>
                    <a:pt x="259" y="120"/>
                  </a:lnTo>
                  <a:lnTo>
                    <a:pt x="255" y="108"/>
                  </a:lnTo>
                  <a:lnTo>
                    <a:pt x="253" y="99"/>
                  </a:lnTo>
                  <a:lnTo>
                    <a:pt x="251" y="87"/>
                  </a:lnTo>
                  <a:lnTo>
                    <a:pt x="249" y="80"/>
                  </a:lnTo>
                  <a:lnTo>
                    <a:pt x="245" y="70"/>
                  </a:lnTo>
                  <a:lnTo>
                    <a:pt x="243" y="63"/>
                  </a:lnTo>
                  <a:lnTo>
                    <a:pt x="240" y="53"/>
                  </a:lnTo>
                  <a:lnTo>
                    <a:pt x="238" y="48"/>
                  </a:lnTo>
                  <a:lnTo>
                    <a:pt x="234" y="38"/>
                  </a:lnTo>
                  <a:lnTo>
                    <a:pt x="230" y="32"/>
                  </a:lnTo>
                  <a:lnTo>
                    <a:pt x="226" y="25"/>
                  </a:lnTo>
                  <a:lnTo>
                    <a:pt x="223" y="19"/>
                  </a:lnTo>
                  <a:lnTo>
                    <a:pt x="217" y="13"/>
                  </a:lnTo>
                  <a:lnTo>
                    <a:pt x="213" y="8"/>
                  </a:lnTo>
                  <a:lnTo>
                    <a:pt x="207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9" name="Freeform 32"/>
            <p:cNvSpPr>
              <a:spLocks/>
            </p:cNvSpPr>
            <p:nvPr/>
          </p:nvSpPr>
          <p:spPr bwMode="auto">
            <a:xfrm>
              <a:off x="2902" y="2115"/>
              <a:ext cx="335" cy="230"/>
            </a:xfrm>
            <a:custGeom>
              <a:avLst/>
              <a:gdLst>
                <a:gd name="T0" fmla="*/ 0 w 671"/>
                <a:gd name="T1" fmla="*/ 1 h 460"/>
                <a:gd name="T2" fmla="*/ 0 w 671"/>
                <a:gd name="T3" fmla="*/ 1 h 460"/>
                <a:gd name="T4" fmla="*/ 0 w 671"/>
                <a:gd name="T5" fmla="*/ 1 h 460"/>
                <a:gd name="T6" fmla="*/ 0 w 671"/>
                <a:gd name="T7" fmla="*/ 1 h 460"/>
                <a:gd name="T8" fmla="*/ 0 w 671"/>
                <a:gd name="T9" fmla="*/ 1 h 460"/>
                <a:gd name="T10" fmla="*/ 0 w 671"/>
                <a:gd name="T11" fmla="*/ 1 h 460"/>
                <a:gd name="T12" fmla="*/ 0 w 671"/>
                <a:gd name="T13" fmla="*/ 1 h 460"/>
                <a:gd name="T14" fmla="*/ 0 w 671"/>
                <a:gd name="T15" fmla="*/ 1 h 460"/>
                <a:gd name="T16" fmla="*/ 0 w 671"/>
                <a:gd name="T17" fmla="*/ 1 h 460"/>
                <a:gd name="T18" fmla="*/ 0 w 671"/>
                <a:gd name="T19" fmla="*/ 1 h 460"/>
                <a:gd name="T20" fmla="*/ 0 w 671"/>
                <a:gd name="T21" fmla="*/ 1 h 460"/>
                <a:gd name="T22" fmla="*/ 0 w 671"/>
                <a:gd name="T23" fmla="*/ 1 h 460"/>
                <a:gd name="T24" fmla="*/ 0 w 671"/>
                <a:gd name="T25" fmla="*/ 1 h 460"/>
                <a:gd name="T26" fmla="*/ 0 w 671"/>
                <a:gd name="T27" fmla="*/ 1 h 460"/>
                <a:gd name="T28" fmla="*/ 0 w 671"/>
                <a:gd name="T29" fmla="*/ 1 h 460"/>
                <a:gd name="T30" fmla="*/ 0 w 671"/>
                <a:gd name="T31" fmla="*/ 1 h 460"/>
                <a:gd name="T32" fmla="*/ 0 w 671"/>
                <a:gd name="T33" fmla="*/ 1 h 460"/>
                <a:gd name="T34" fmla="*/ 0 w 671"/>
                <a:gd name="T35" fmla="*/ 1 h 460"/>
                <a:gd name="T36" fmla="*/ 0 w 671"/>
                <a:gd name="T37" fmla="*/ 1 h 460"/>
                <a:gd name="T38" fmla="*/ 0 w 671"/>
                <a:gd name="T39" fmla="*/ 1 h 460"/>
                <a:gd name="T40" fmla="*/ 0 w 671"/>
                <a:gd name="T41" fmla="*/ 1 h 460"/>
                <a:gd name="T42" fmla="*/ 0 w 671"/>
                <a:gd name="T43" fmla="*/ 1 h 460"/>
                <a:gd name="T44" fmla="*/ 0 w 671"/>
                <a:gd name="T45" fmla="*/ 1 h 460"/>
                <a:gd name="T46" fmla="*/ 0 w 671"/>
                <a:gd name="T47" fmla="*/ 1 h 460"/>
                <a:gd name="T48" fmla="*/ 0 w 671"/>
                <a:gd name="T49" fmla="*/ 1 h 460"/>
                <a:gd name="T50" fmla="*/ 0 w 671"/>
                <a:gd name="T51" fmla="*/ 1 h 460"/>
                <a:gd name="T52" fmla="*/ 0 w 671"/>
                <a:gd name="T53" fmla="*/ 1 h 460"/>
                <a:gd name="T54" fmla="*/ 0 w 671"/>
                <a:gd name="T55" fmla="*/ 1 h 460"/>
                <a:gd name="T56" fmla="*/ 0 w 671"/>
                <a:gd name="T57" fmla="*/ 1 h 460"/>
                <a:gd name="T58" fmla="*/ 0 w 671"/>
                <a:gd name="T59" fmla="*/ 1 h 460"/>
                <a:gd name="T60" fmla="*/ 0 w 671"/>
                <a:gd name="T61" fmla="*/ 1 h 460"/>
                <a:gd name="T62" fmla="*/ 0 w 671"/>
                <a:gd name="T63" fmla="*/ 1 h 460"/>
                <a:gd name="T64" fmla="*/ 0 w 671"/>
                <a:gd name="T65" fmla="*/ 1 h 460"/>
                <a:gd name="T66" fmla="*/ 0 w 671"/>
                <a:gd name="T67" fmla="*/ 1 h 460"/>
                <a:gd name="T68" fmla="*/ 0 w 671"/>
                <a:gd name="T69" fmla="*/ 1 h 460"/>
                <a:gd name="T70" fmla="*/ 0 w 671"/>
                <a:gd name="T71" fmla="*/ 1 h 460"/>
                <a:gd name="T72" fmla="*/ 0 w 671"/>
                <a:gd name="T73" fmla="*/ 1 h 460"/>
                <a:gd name="T74" fmla="*/ 0 w 671"/>
                <a:gd name="T75" fmla="*/ 1 h 460"/>
                <a:gd name="T76" fmla="*/ 0 w 671"/>
                <a:gd name="T77" fmla="*/ 1 h 460"/>
                <a:gd name="T78" fmla="*/ 0 w 671"/>
                <a:gd name="T79" fmla="*/ 1 h 460"/>
                <a:gd name="T80" fmla="*/ 0 w 671"/>
                <a:gd name="T81" fmla="*/ 1 h 460"/>
                <a:gd name="T82" fmla="*/ 0 w 671"/>
                <a:gd name="T83" fmla="*/ 1 h 460"/>
                <a:gd name="T84" fmla="*/ 0 w 671"/>
                <a:gd name="T85" fmla="*/ 1 h 460"/>
                <a:gd name="T86" fmla="*/ 0 w 671"/>
                <a:gd name="T87" fmla="*/ 1 h 460"/>
                <a:gd name="T88" fmla="*/ 0 w 671"/>
                <a:gd name="T89" fmla="*/ 1 h 460"/>
                <a:gd name="T90" fmla="*/ 0 w 671"/>
                <a:gd name="T91" fmla="*/ 1 h 460"/>
                <a:gd name="T92" fmla="*/ 0 w 671"/>
                <a:gd name="T93" fmla="*/ 1 h 460"/>
                <a:gd name="T94" fmla="*/ 0 w 671"/>
                <a:gd name="T95" fmla="*/ 1 h 460"/>
                <a:gd name="T96" fmla="*/ 0 w 671"/>
                <a:gd name="T97" fmla="*/ 1 h 460"/>
                <a:gd name="T98" fmla="*/ 0 w 671"/>
                <a:gd name="T99" fmla="*/ 1 h 460"/>
                <a:gd name="T100" fmla="*/ 0 w 671"/>
                <a:gd name="T101" fmla="*/ 1 h 460"/>
                <a:gd name="T102" fmla="*/ 0 w 671"/>
                <a:gd name="T103" fmla="*/ 1 h 460"/>
                <a:gd name="T104" fmla="*/ 0 w 671"/>
                <a:gd name="T105" fmla="*/ 1 h 460"/>
                <a:gd name="T106" fmla="*/ 0 w 671"/>
                <a:gd name="T107" fmla="*/ 1 h 460"/>
                <a:gd name="T108" fmla="*/ 0 w 671"/>
                <a:gd name="T109" fmla="*/ 1 h 460"/>
                <a:gd name="T110" fmla="*/ 0 w 671"/>
                <a:gd name="T111" fmla="*/ 1 h 460"/>
                <a:gd name="T112" fmla="*/ 0 w 671"/>
                <a:gd name="T113" fmla="*/ 1 h 460"/>
                <a:gd name="T114" fmla="*/ 0 w 671"/>
                <a:gd name="T115" fmla="*/ 1 h 460"/>
                <a:gd name="T116" fmla="*/ 0 w 671"/>
                <a:gd name="T117" fmla="*/ 0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1"/>
                <a:gd name="T178" fmla="*/ 0 h 460"/>
                <a:gd name="T179" fmla="*/ 671 w 67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1" h="460">
                  <a:moveTo>
                    <a:pt x="110" y="0"/>
                  </a:moveTo>
                  <a:lnTo>
                    <a:pt x="93" y="5"/>
                  </a:lnTo>
                  <a:lnTo>
                    <a:pt x="80" y="11"/>
                  </a:lnTo>
                  <a:lnTo>
                    <a:pt x="66" y="17"/>
                  </a:lnTo>
                  <a:lnTo>
                    <a:pt x="55" y="24"/>
                  </a:lnTo>
                  <a:lnTo>
                    <a:pt x="43" y="30"/>
                  </a:lnTo>
                  <a:lnTo>
                    <a:pt x="36" y="38"/>
                  </a:lnTo>
                  <a:lnTo>
                    <a:pt x="26" y="45"/>
                  </a:lnTo>
                  <a:lnTo>
                    <a:pt x="21" y="53"/>
                  </a:lnTo>
                  <a:lnTo>
                    <a:pt x="15" y="61"/>
                  </a:lnTo>
                  <a:lnTo>
                    <a:pt x="9" y="68"/>
                  </a:lnTo>
                  <a:lnTo>
                    <a:pt x="5" y="76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4" y="131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7"/>
                  </a:lnTo>
                  <a:lnTo>
                    <a:pt x="17" y="167"/>
                  </a:lnTo>
                  <a:lnTo>
                    <a:pt x="24" y="176"/>
                  </a:lnTo>
                  <a:lnTo>
                    <a:pt x="30" y="186"/>
                  </a:lnTo>
                  <a:lnTo>
                    <a:pt x="38" y="197"/>
                  </a:lnTo>
                  <a:lnTo>
                    <a:pt x="43" y="207"/>
                  </a:lnTo>
                  <a:lnTo>
                    <a:pt x="53" y="216"/>
                  </a:lnTo>
                  <a:lnTo>
                    <a:pt x="61" y="226"/>
                  </a:lnTo>
                  <a:lnTo>
                    <a:pt x="70" y="235"/>
                  </a:lnTo>
                  <a:lnTo>
                    <a:pt x="80" y="245"/>
                  </a:lnTo>
                  <a:lnTo>
                    <a:pt x="89" y="254"/>
                  </a:lnTo>
                  <a:lnTo>
                    <a:pt x="100" y="264"/>
                  </a:lnTo>
                  <a:lnTo>
                    <a:pt x="112" y="273"/>
                  </a:lnTo>
                  <a:lnTo>
                    <a:pt x="121" y="283"/>
                  </a:lnTo>
                  <a:lnTo>
                    <a:pt x="133" y="292"/>
                  </a:lnTo>
                  <a:lnTo>
                    <a:pt x="144" y="300"/>
                  </a:lnTo>
                  <a:lnTo>
                    <a:pt x="157" y="310"/>
                  </a:lnTo>
                  <a:lnTo>
                    <a:pt x="169" y="319"/>
                  </a:lnTo>
                  <a:lnTo>
                    <a:pt x="182" y="327"/>
                  </a:lnTo>
                  <a:lnTo>
                    <a:pt x="194" y="334"/>
                  </a:lnTo>
                  <a:lnTo>
                    <a:pt x="207" y="344"/>
                  </a:lnTo>
                  <a:lnTo>
                    <a:pt x="220" y="351"/>
                  </a:lnTo>
                  <a:lnTo>
                    <a:pt x="232" y="359"/>
                  </a:lnTo>
                  <a:lnTo>
                    <a:pt x="245" y="367"/>
                  </a:lnTo>
                  <a:lnTo>
                    <a:pt x="260" y="376"/>
                  </a:lnTo>
                  <a:lnTo>
                    <a:pt x="272" y="382"/>
                  </a:lnTo>
                  <a:lnTo>
                    <a:pt x="285" y="389"/>
                  </a:lnTo>
                  <a:lnTo>
                    <a:pt x="298" y="397"/>
                  </a:lnTo>
                  <a:lnTo>
                    <a:pt x="311" y="405"/>
                  </a:lnTo>
                  <a:lnTo>
                    <a:pt x="325" y="410"/>
                  </a:lnTo>
                  <a:lnTo>
                    <a:pt x="336" y="414"/>
                  </a:lnTo>
                  <a:lnTo>
                    <a:pt x="349" y="420"/>
                  </a:lnTo>
                  <a:lnTo>
                    <a:pt x="363" y="426"/>
                  </a:lnTo>
                  <a:lnTo>
                    <a:pt x="372" y="429"/>
                  </a:lnTo>
                  <a:lnTo>
                    <a:pt x="386" y="435"/>
                  </a:lnTo>
                  <a:lnTo>
                    <a:pt x="397" y="439"/>
                  </a:lnTo>
                  <a:lnTo>
                    <a:pt x="408" y="445"/>
                  </a:lnTo>
                  <a:lnTo>
                    <a:pt x="420" y="446"/>
                  </a:lnTo>
                  <a:lnTo>
                    <a:pt x="429" y="450"/>
                  </a:lnTo>
                  <a:lnTo>
                    <a:pt x="439" y="452"/>
                  </a:lnTo>
                  <a:lnTo>
                    <a:pt x="448" y="454"/>
                  </a:lnTo>
                  <a:lnTo>
                    <a:pt x="458" y="456"/>
                  </a:lnTo>
                  <a:lnTo>
                    <a:pt x="465" y="458"/>
                  </a:lnTo>
                  <a:lnTo>
                    <a:pt x="475" y="458"/>
                  </a:lnTo>
                  <a:lnTo>
                    <a:pt x="483" y="460"/>
                  </a:lnTo>
                  <a:lnTo>
                    <a:pt x="488" y="456"/>
                  </a:lnTo>
                  <a:lnTo>
                    <a:pt x="494" y="452"/>
                  </a:lnTo>
                  <a:lnTo>
                    <a:pt x="500" y="448"/>
                  </a:lnTo>
                  <a:lnTo>
                    <a:pt x="507" y="446"/>
                  </a:lnTo>
                  <a:lnTo>
                    <a:pt x="513" y="443"/>
                  </a:lnTo>
                  <a:lnTo>
                    <a:pt x="519" y="439"/>
                  </a:lnTo>
                  <a:lnTo>
                    <a:pt x="524" y="437"/>
                  </a:lnTo>
                  <a:lnTo>
                    <a:pt x="530" y="433"/>
                  </a:lnTo>
                  <a:lnTo>
                    <a:pt x="536" y="429"/>
                  </a:lnTo>
                  <a:lnTo>
                    <a:pt x="541" y="427"/>
                  </a:lnTo>
                  <a:lnTo>
                    <a:pt x="547" y="424"/>
                  </a:lnTo>
                  <a:lnTo>
                    <a:pt x="553" y="420"/>
                  </a:lnTo>
                  <a:lnTo>
                    <a:pt x="559" y="418"/>
                  </a:lnTo>
                  <a:lnTo>
                    <a:pt x="564" y="414"/>
                  </a:lnTo>
                  <a:lnTo>
                    <a:pt x="570" y="412"/>
                  </a:lnTo>
                  <a:lnTo>
                    <a:pt x="576" y="408"/>
                  </a:lnTo>
                  <a:lnTo>
                    <a:pt x="581" y="405"/>
                  </a:lnTo>
                  <a:lnTo>
                    <a:pt x="587" y="403"/>
                  </a:lnTo>
                  <a:lnTo>
                    <a:pt x="593" y="399"/>
                  </a:lnTo>
                  <a:lnTo>
                    <a:pt x="598" y="395"/>
                  </a:lnTo>
                  <a:lnTo>
                    <a:pt x="604" y="391"/>
                  </a:lnTo>
                  <a:lnTo>
                    <a:pt x="610" y="389"/>
                  </a:lnTo>
                  <a:lnTo>
                    <a:pt x="616" y="386"/>
                  </a:lnTo>
                  <a:lnTo>
                    <a:pt x="621" y="384"/>
                  </a:lnTo>
                  <a:lnTo>
                    <a:pt x="627" y="380"/>
                  </a:lnTo>
                  <a:lnTo>
                    <a:pt x="633" y="376"/>
                  </a:lnTo>
                  <a:lnTo>
                    <a:pt x="638" y="372"/>
                  </a:lnTo>
                  <a:lnTo>
                    <a:pt x="644" y="370"/>
                  </a:lnTo>
                  <a:lnTo>
                    <a:pt x="650" y="367"/>
                  </a:lnTo>
                  <a:lnTo>
                    <a:pt x="657" y="365"/>
                  </a:lnTo>
                  <a:lnTo>
                    <a:pt x="663" y="361"/>
                  </a:lnTo>
                  <a:lnTo>
                    <a:pt x="671" y="359"/>
                  </a:lnTo>
                  <a:lnTo>
                    <a:pt x="669" y="348"/>
                  </a:lnTo>
                  <a:lnTo>
                    <a:pt x="669" y="338"/>
                  </a:lnTo>
                  <a:lnTo>
                    <a:pt x="667" y="329"/>
                  </a:lnTo>
                  <a:lnTo>
                    <a:pt x="667" y="319"/>
                  </a:lnTo>
                  <a:lnTo>
                    <a:pt x="665" y="310"/>
                  </a:lnTo>
                  <a:lnTo>
                    <a:pt x="665" y="300"/>
                  </a:lnTo>
                  <a:lnTo>
                    <a:pt x="663" y="289"/>
                  </a:lnTo>
                  <a:lnTo>
                    <a:pt x="661" y="281"/>
                  </a:lnTo>
                  <a:lnTo>
                    <a:pt x="659" y="270"/>
                  </a:lnTo>
                  <a:lnTo>
                    <a:pt x="657" y="260"/>
                  </a:lnTo>
                  <a:lnTo>
                    <a:pt x="655" y="251"/>
                  </a:lnTo>
                  <a:lnTo>
                    <a:pt x="655" y="243"/>
                  </a:lnTo>
                  <a:lnTo>
                    <a:pt x="654" y="232"/>
                  </a:lnTo>
                  <a:lnTo>
                    <a:pt x="654" y="222"/>
                  </a:lnTo>
                  <a:lnTo>
                    <a:pt x="654" y="213"/>
                  </a:lnTo>
                  <a:lnTo>
                    <a:pt x="654" y="203"/>
                  </a:lnTo>
                  <a:lnTo>
                    <a:pt x="644" y="199"/>
                  </a:lnTo>
                  <a:lnTo>
                    <a:pt x="635" y="197"/>
                  </a:lnTo>
                  <a:lnTo>
                    <a:pt x="625" y="194"/>
                  </a:lnTo>
                  <a:lnTo>
                    <a:pt x="617" y="190"/>
                  </a:lnTo>
                  <a:lnTo>
                    <a:pt x="608" y="188"/>
                  </a:lnTo>
                  <a:lnTo>
                    <a:pt x="598" y="184"/>
                  </a:lnTo>
                  <a:lnTo>
                    <a:pt x="591" y="182"/>
                  </a:lnTo>
                  <a:lnTo>
                    <a:pt x="583" y="178"/>
                  </a:lnTo>
                  <a:lnTo>
                    <a:pt x="574" y="176"/>
                  </a:lnTo>
                  <a:lnTo>
                    <a:pt x="564" y="173"/>
                  </a:lnTo>
                  <a:lnTo>
                    <a:pt x="555" y="171"/>
                  </a:lnTo>
                  <a:lnTo>
                    <a:pt x="547" y="167"/>
                  </a:lnTo>
                  <a:lnTo>
                    <a:pt x="538" y="165"/>
                  </a:lnTo>
                  <a:lnTo>
                    <a:pt x="530" y="163"/>
                  </a:lnTo>
                  <a:lnTo>
                    <a:pt x="521" y="159"/>
                  </a:lnTo>
                  <a:lnTo>
                    <a:pt x="513" y="157"/>
                  </a:lnTo>
                  <a:lnTo>
                    <a:pt x="503" y="156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77" y="146"/>
                  </a:lnTo>
                  <a:lnTo>
                    <a:pt x="467" y="144"/>
                  </a:lnTo>
                  <a:lnTo>
                    <a:pt x="460" y="140"/>
                  </a:lnTo>
                  <a:lnTo>
                    <a:pt x="452" y="138"/>
                  </a:lnTo>
                  <a:lnTo>
                    <a:pt x="443" y="137"/>
                  </a:lnTo>
                  <a:lnTo>
                    <a:pt x="435" y="133"/>
                  </a:lnTo>
                  <a:lnTo>
                    <a:pt x="425" y="131"/>
                  </a:lnTo>
                  <a:lnTo>
                    <a:pt x="418" y="127"/>
                  </a:lnTo>
                  <a:lnTo>
                    <a:pt x="408" y="125"/>
                  </a:lnTo>
                  <a:lnTo>
                    <a:pt x="401" y="123"/>
                  </a:lnTo>
                  <a:lnTo>
                    <a:pt x="391" y="119"/>
                  </a:lnTo>
                  <a:lnTo>
                    <a:pt x="384" y="118"/>
                  </a:lnTo>
                  <a:lnTo>
                    <a:pt x="374" y="116"/>
                  </a:lnTo>
                  <a:lnTo>
                    <a:pt x="365" y="112"/>
                  </a:lnTo>
                  <a:lnTo>
                    <a:pt x="357" y="108"/>
                  </a:lnTo>
                  <a:lnTo>
                    <a:pt x="349" y="106"/>
                  </a:lnTo>
                  <a:lnTo>
                    <a:pt x="340" y="102"/>
                  </a:lnTo>
                  <a:lnTo>
                    <a:pt x="330" y="100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6" y="87"/>
                  </a:lnTo>
                  <a:lnTo>
                    <a:pt x="289" y="85"/>
                  </a:lnTo>
                  <a:lnTo>
                    <a:pt x="281" y="81"/>
                  </a:lnTo>
                  <a:lnTo>
                    <a:pt x="272" y="78"/>
                  </a:lnTo>
                  <a:lnTo>
                    <a:pt x="264" y="76"/>
                  </a:lnTo>
                  <a:lnTo>
                    <a:pt x="254" y="72"/>
                  </a:lnTo>
                  <a:lnTo>
                    <a:pt x="247" y="68"/>
                  </a:lnTo>
                  <a:lnTo>
                    <a:pt x="239" y="64"/>
                  </a:lnTo>
                  <a:lnTo>
                    <a:pt x="230" y="61"/>
                  </a:lnTo>
                  <a:lnTo>
                    <a:pt x="222" y="59"/>
                  </a:lnTo>
                  <a:lnTo>
                    <a:pt x="215" y="53"/>
                  </a:lnTo>
                  <a:lnTo>
                    <a:pt x="205" y="51"/>
                  </a:lnTo>
                  <a:lnTo>
                    <a:pt x="197" y="45"/>
                  </a:lnTo>
                  <a:lnTo>
                    <a:pt x="190" y="43"/>
                  </a:lnTo>
                  <a:lnTo>
                    <a:pt x="180" y="38"/>
                  </a:lnTo>
                  <a:lnTo>
                    <a:pt x="173" y="36"/>
                  </a:lnTo>
                  <a:lnTo>
                    <a:pt x="165" y="30"/>
                  </a:lnTo>
                  <a:lnTo>
                    <a:pt x="156" y="26"/>
                  </a:lnTo>
                  <a:lnTo>
                    <a:pt x="148" y="21"/>
                  </a:lnTo>
                  <a:lnTo>
                    <a:pt x="140" y="17"/>
                  </a:lnTo>
                  <a:lnTo>
                    <a:pt x="133" y="13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0" name="Freeform 33"/>
            <p:cNvSpPr>
              <a:spLocks/>
            </p:cNvSpPr>
            <p:nvPr/>
          </p:nvSpPr>
          <p:spPr bwMode="auto">
            <a:xfrm>
              <a:off x="2893" y="1948"/>
              <a:ext cx="39" cy="193"/>
            </a:xfrm>
            <a:custGeom>
              <a:avLst/>
              <a:gdLst>
                <a:gd name="T0" fmla="*/ 1 w 78"/>
                <a:gd name="T1" fmla="*/ 1 h 386"/>
                <a:gd name="T2" fmla="*/ 1 w 78"/>
                <a:gd name="T3" fmla="*/ 1 h 386"/>
                <a:gd name="T4" fmla="*/ 1 w 78"/>
                <a:gd name="T5" fmla="*/ 1 h 386"/>
                <a:gd name="T6" fmla="*/ 1 w 78"/>
                <a:gd name="T7" fmla="*/ 1 h 386"/>
                <a:gd name="T8" fmla="*/ 1 w 78"/>
                <a:gd name="T9" fmla="*/ 1 h 386"/>
                <a:gd name="T10" fmla="*/ 0 w 78"/>
                <a:gd name="T11" fmla="*/ 1 h 386"/>
                <a:gd name="T12" fmla="*/ 0 w 78"/>
                <a:gd name="T13" fmla="*/ 1 h 386"/>
                <a:gd name="T14" fmla="*/ 1 w 78"/>
                <a:gd name="T15" fmla="*/ 1 h 386"/>
                <a:gd name="T16" fmla="*/ 1 w 78"/>
                <a:gd name="T17" fmla="*/ 1 h 386"/>
                <a:gd name="T18" fmla="*/ 1 w 78"/>
                <a:gd name="T19" fmla="*/ 1 h 386"/>
                <a:gd name="T20" fmla="*/ 1 w 78"/>
                <a:gd name="T21" fmla="*/ 1 h 386"/>
                <a:gd name="T22" fmla="*/ 1 w 78"/>
                <a:gd name="T23" fmla="*/ 1 h 386"/>
                <a:gd name="T24" fmla="*/ 1 w 78"/>
                <a:gd name="T25" fmla="*/ 1 h 386"/>
                <a:gd name="T26" fmla="*/ 1 w 78"/>
                <a:gd name="T27" fmla="*/ 1 h 386"/>
                <a:gd name="T28" fmla="*/ 1 w 78"/>
                <a:gd name="T29" fmla="*/ 1 h 386"/>
                <a:gd name="T30" fmla="*/ 1 w 78"/>
                <a:gd name="T31" fmla="*/ 1 h 386"/>
                <a:gd name="T32" fmla="*/ 1 w 78"/>
                <a:gd name="T33" fmla="*/ 1 h 386"/>
                <a:gd name="T34" fmla="*/ 1 w 78"/>
                <a:gd name="T35" fmla="*/ 1 h 386"/>
                <a:gd name="T36" fmla="*/ 1 w 78"/>
                <a:gd name="T37" fmla="*/ 1 h 386"/>
                <a:gd name="T38" fmla="*/ 1 w 78"/>
                <a:gd name="T39" fmla="*/ 1 h 386"/>
                <a:gd name="T40" fmla="*/ 1 w 78"/>
                <a:gd name="T41" fmla="*/ 1 h 386"/>
                <a:gd name="T42" fmla="*/ 1 w 78"/>
                <a:gd name="T43" fmla="*/ 1 h 386"/>
                <a:gd name="T44" fmla="*/ 1 w 78"/>
                <a:gd name="T45" fmla="*/ 1 h 386"/>
                <a:gd name="T46" fmla="*/ 1 w 78"/>
                <a:gd name="T47" fmla="*/ 1 h 386"/>
                <a:gd name="T48" fmla="*/ 1 w 78"/>
                <a:gd name="T49" fmla="*/ 1 h 386"/>
                <a:gd name="T50" fmla="*/ 1 w 78"/>
                <a:gd name="T51" fmla="*/ 1 h 386"/>
                <a:gd name="T52" fmla="*/ 1 w 78"/>
                <a:gd name="T53" fmla="*/ 1 h 386"/>
                <a:gd name="T54" fmla="*/ 1 w 78"/>
                <a:gd name="T55" fmla="*/ 1 h 386"/>
                <a:gd name="T56" fmla="*/ 1 w 78"/>
                <a:gd name="T57" fmla="*/ 1 h 386"/>
                <a:gd name="T58" fmla="*/ 1 w 78"/>
                <a:gd name="T59" fmla="*/ 1 h 386"/>
                <a:gd name="T60" fmla="*/ 1 w 78"/>
                <a:gd name="T61" fmla="*/ 1 h 386"/>
                <a:gd name="T62" fmla="*/ 1 w 78"/>
                <a:gd name="T63" fmla="*/ 1 h 386"/>
                <a:gd name="T64" fmla="*/ 1 w 78"/>
                <a:gd name="T65" fmla="*/ 1 h 386"/>
                <a:gd name="T66" fmla="*/ 1 w 78"/>
                <a:gd name="T67" fmla="*/ 1 h 386"/>
                <a:gd name="T68" fmla="*/ 1 w 78"/>
                <a:gd name="T69" fmla="*/ 1 h 386"/>
                <a:gd name="T70" fmla="*/ 1 w 78"/>
                <a:gd name="T71" fmla="*/ 1 h 386"/>
                <a:gd name="T72" fmla="*/ 1 w 78"/>
                <a:gd name="T73" fmla="*/ 1 h 386"/>
                <a:gd name="T74" fmla="*/ 1 w 78"/>
                <a:gd name="T75" fmla="*/ 1 h 386"/>
                <a:gd name="T76" fmla="*/ 1 w 78"/>
                <a:gd name="T77" fmla="*/ 1 h 386"/>
                <a:gd name="T78" fmla="*/ 1 w 78"/>
                <a:gd name="T79" fmla="*/ 1 h 386"/>
                <a:gd name="T80" fmla="*/ 1 w 78"/>
                <a:gd name="T81" fmla="*/ 1 h 386"/>
                <a:gd name="T82" fmla="*/ 1 w 78"/>
                <a:gd name="T83" fmla="*/ 1 h 386"/>
                <a:gd name="T84" fmla="*/ 1 w 78"/>
                <a:gd name="T85" fmla="*/ 1 h 386"/>
                <a:gd name="T86" fmla="*/ 1 w 78"/>
                <a:gd name="T87" fmla="*/ 1 h 386"/>
                <a:gd name="T88" fmla="*/ 1 w 78"/>
                <a:gd name="T89" fmla="*/ 1 h 386"/>
                <a:gd name="T90" fmla="*/ 1 w 78"/>
                <a:gd name="T91" fmla="*/ 1 h 386"/>
                <a:gd name="T92" fmla="*/ 1 w 78"/>
                <a:gd name="T93" fmla="*/ 1 h 386"/>
                <a:gd name="T94" fmla="*/ 1 w 78"/>
                <a:gd name="T95" fmla="*/ 1 h 386"/>
                <a:gd name="T96" fmla="*/ 1 w 78"/>
                <a:gd name="T97" fmla="*/ 1 h 386"/>
                <a:gd name="T98" fmla="*/ 1 w 78"/>
                <a:gd name="T99" fmla="*/ 1 h 386"/>
                <a:gd name="T100" fmla="*/ 1 w 78"/>
                <a:gd name="T101" fmla="*/ 1 h 386"/>
                <a:gd name="T102" fmla="*/ 1 w 78"/>
                <a:gd name="T103" fmla="*/ 1 h 386"/>
                <a:gd name="T104" fmla="*/ 1 w 78"/>
                <a:gd name="T105" fmla="*/ 1 h 386"/>
                <a:gd name="T106" fmla="*/ 1 w 78"/>
                <a:gd name="T107" fmla="*/ 1 h 386"/>
                <a:gd name="T108" fmla="*/ 1 w 78"/>
                <a:gd name="T109" fmla="*/ 1 h 386"/>
                <a:gd name="T110" fmla="*/ 1 w 78"/>
                <a:gd name="T111" fmla="*/ 1 h 386"/>
                <a:gd name="T112" fmla="*/ 1 w 78"/>
                <a:gd name="T113" fmla="*/ 1 h 386"/>
                <a:gd name="T114" fmla="*/ 1 w 78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386"/>
                <a:gd name="T176" fmla="*/ 78 w 78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386">
                  <a:moveTo>
                    <a:pt x="38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1" y="34"/>
                  </a:lnTo>
                  <a:lnTo>
                    <a:pt x="7" y="42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3" y="127"/>
                  </a:lnTo>
                  <a:lnTo>
                    <a:pt x="3" y="137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5" y="164"/>
                  </a:lnTo>
                  <a:lnTo>
                    <a:pt x="5" y="173"/>
                  </a:lnTo>
                  <a:lnTo>
                    <a:pt x="7" y="183"/>
                  </a:lnTo>
                  <a:lnTo>
                    <a:pt x="7" y="192"/>
                  </a:lnTo>
                  <a:lnTo>
                    <a:pt x="9" y="202"/>
                  </a:lnTo>
                  <a:lnTo>
                    <a:pt x="9" y="211"/>
                  </a:lnTo>
                  <a:lnTo>
                    <a:pt x="9" y="221"/>
                  </a:lnTo>
                  <a:lnTo>
                    <a:pt x="9" y="230"/>
                  </a:lnTo>
                  <a:lnTo>
                    <a:pt x="9" y="240"/>
                  </a:lnTo>
                  <a:lnTo>
                    <a:pt x="7" y="247"/>
                  </a:lnTo>
                  <a:lnTo>
                    <a:pt x="5" y="257"/>
                  </a:lnTo>
                  <a:lnTo>
                    <a:pt x="3" y="266"/>
                  </a:lnTo>
                  <a:lnTo>
                    <a:pt x="3" y="276"/>
                  </a:lnTo>
                  <a:lnTo>
                    <a:pt x="3" y="280"/>
                  </a:lnTo>
                  <a:lnTo>
                    <a:pt x="3" y="283"/>
                  </a:lnTo>
                  <a:lnTo>
                    <a:pt x="5" y="289"/>
                  </a:lnTo>
                  <a:lnTo>
                    <a:pt x="5" y="299"/>
                  </a:lnTo>
                  <a:lnTo>
                    <a:pt x="7" y="304"/>
                  </a:lnTo>
                  <a:lnTo>
                    <a:pt x="9" y="314"/>
                  </a:lnTo>
                  <a:lnTo>
                    <a:pt x="9" y="321"/>
                  </a:lnTo>
                  <a:lnTo>
                    <a:pt x="11" y="331"/>
                  </a:lnTo>
                  <a:lnTo>
                    <a:pt x="11" y="339"/>
                  </a:lnTo>
                  <a:lnTo>
                    <a:pt x="13" y="348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7" y="371"/>
                  </a:lnTo>
                  <a:lnTo>
                    <a:pt x="17" y="377"/>
                  </a:lnTo>
                  <a:lnTo>
                    <a:pt x="19" y="382"/>
                  </a:lnTo>
                  <a:lnTo>
                    <a:pt x="21" y="386"/>
                  </a:lnTo>
                  <a:lnTo>
                    <a:pt x="30" y="382"/>
                  </a:lnTo>
                  <a:lnTo>
                    <a:pt x="40" y="380"/>
                  </a:lnTo>
                  <a:lnTo>
                    <a:pt x="49" y="377"/>
                  </a:lnTo>
                  <a:lnTo>
                    <a:pt x="59" y="375"/>
                  </a:lnTo>
                  <a:lnTo>
                    <a:pt x="59" y="367"/>
                  </a:lnTo>
                  <a:lnTo>
                    <a:pt x="59" y="361"/>
                  </a:lnTo>
                  <a:lnTo>
                    <a:pt x="60" y="356"/>
                  </a:lnTo>
                  <a:lnTo>
                    <a:pt x="60" y="350"/>
                  </a:lnTo>
                  <a:lnTo>
                    <a:pt x="60" y="342"/>
                  </a:lnTo>
                  <a:lnTo>
                    <a:pt x="62" y="337"/>
                  </a:lnTo>
                  <a:lnTo>
                    <a:pt x="62" y="331"/>
                  </a:lnTo>
                  <a:lnTo>
                    <a:pt x="64" y="325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6" y="308"/>
                  </a:lnTo>
                  <a:lnTo>
                    <a:pt x="66" y="302"/>
                  </a:lnTo>
                  <a:lnTo>
                    <a:pt x="66" y="295"/>
                  </a:lnTo>
                  <a:lnTo>
                    <a:pt x="68" y="289"/>
                  </a:lnTo>
                  <a:lnTo>
                    <a:pt x="68" y="283"/>
                  </a:lnTo>
                  <a:lnTo>
                    <a:pt x="70" y="278"/>
                  </a:lnTo>
                  <a:lnTo>
                    <a:pt x="70" y="272"/>
                  </a:lnTo>
                  <a:lnTo>
                    <a:pt x="70" y="264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72" y="245"/>
                  </a:lnTo>
                  <a:lnTo>
                    <a:pt x="74" y="240"/>
                  </a:lnTo>
                  <a:lnTo>
                    <a:pt x="74" y="236"/>
                  </a:lnTo>
                  <a:lnTo>
                    <a:pt x="74" y="230"/>
                  </a:lnTo>
                  <a:lnTo>
                    <a:pt x="74" y="223"/>
                  </a:lnTo>
                  <a:lnTo>
                    <a:pt x="74" y="217"/>
                  </a:lnTo>
                  <a:lnTo>
                    <a:pt x="74" y="211"/>
                  </a:lnTo>
                  <a:lnTo>
                    <a:pt x="76" y="205"/>
                  </a:lnTo>
                  <a:lnTo>
                    <a:pt x="76" y="198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9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5"/>
                  </a:lnTo>
                  <a:lnTo>
                    <a:pt x="78" y="139"/>
                  </a:lnTo>
                  <a:lnTo>
                    <a:pt x="78" y="133"/>
                  </a:lnTo>
                  <a:lnTo>
                    <a:pt x="76" y="127"/>
                  </a:lnTo>
                  <a:lnTo>
                    <a:pt x="74" y="122"/>
                  </a:lnTo>
                  <a:lnTo>
                    <a:pt x="74" y="114"/>
                  </a:lnTo>
                  <a:lnTo>
                    <a:pt x="74" y="108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0" y="91"/>
                  </a:lnTo>
                  <a:lnTo>
                    <a:pt x="70" y="86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4" y="65"/>
                  </a:lnTo>
                  <a:lnTo>
                    <a:pt x="62" y="59"/>
                  </a:lnTo>
                  <a:lnTo>
                    <a:pt x="60" y="53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3" y="31"/>
                  </a:lnTo>
                  <a:lnTo>
                    <a:pt x="51" y="25"/>
                  </a:lnTo>
                  <a:lnTo>
                    <a:pt x="49" y="19"/>
                  </a:lnTo>
                  <a:lnTo>
                    <a:pt x="4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1" name="Freeform 34"/>
            <p:cNvSpPr>
              <a:spLocks/>
            </p:cNvSpPr>
            <p:nvPr/>
          </p:nvSpPr>
          <p:spPr bwMode="auto">
            <a:xfrm>
              <a:off x="2905" y="1948"/>
              <a:ext cx="355" cy="280"/>
            </a:xfrm>
            <a:custGeom>
              <a:avLst/>
              <a:gdLst>
                <a:gd name="T0" fmla="*/ 0 w 711"/>
                <a:gd name="T1" fmla="*/ 0 h 561"/>
                <a:gd name="T2" fmla="*/ 0 w 711"/>
                <a:gd name="T3" fmla="*/ 0 h 561"/>
                <a:gd name="T4" fmla="*/ 0 w 711"/>
                <a:gd name="T5" fmla="*/ 0 h 561"/>
                <a:gd name="T6" fmla="*/ 0 w 711"/>
                <a:gd name="T7" fmla="*/ 0 h 561"/>
                <a:gd name="T8" fmla="*/ 0 w 711"/>
                <a:gd name="T9" fmla="*/ 0 h 561"/>
                <a:gd name="T10" fmla="*/ 0 w 711"/>
                <a:gd name="T11" fmla="*/ 0 h 561"/>
                <a:gd name="T12" fmla="*/ 0 w 711"/>
                <a:gd name="T13" fmla="*/ 0 h 561"/>
                <a:gd name="T14" fmla="*/ 0 w 711"/>
                <a:gd name="T15" fmla="*/ 0 h 561"/>
                <a:gd name="T16" fmla="*/ 0 w 711"/>
                <a:gd name="T17" fmla="*/ 0 h 561"/>
                <a:gd name="T18" fmla="*/ 0 w 711"/>
                <a:gd name="T19" fmla="*/ 0 h 561"/>
                <a:gd name="T20" fmla="*/ 0 w 711"/>
                <a:gd name="T21" fmla="*/ 0 h 561"/>
                <a:gd name="T22" fmla="*/ 0 w 711"/>
                <a:gd name="T23" fmla="*/ 0 h 561"/>
                <a:gd name="T24" fmla="*/ 0 w 711"/>
                <a:gd name="T25" fmla="*/ 0 h 561"/>
                <a:gd name="T26" fmla="*/ 0 w 711"/>
                <a:gd name="T27" fmla="*/ 0 h 561"/>
                <a:gd name="T28" fmla="*/ 0 w 711"/>
                <a:gd name="T29" fmla="*/ 0 h 561"/>
                <a:gd name="T30" fmla="*/ 0 w 711"/>
                <a:gd name="T31" fmla="*/ 0 h 561"/>
                <a:gd name="T32" fmla="*/ 0 w 711"/>
                <a:gd name="T33" fmla="*/ 0 h 561"/>
                <a:gd name="T34" fmla="*/ 0 w 711"/>
                <a:gd name="T35" fmla="*/ 0 h 561"/>
                <a:gd name="T36" fmla="*/ 0 w 711"/>
                <a:gd name="T37" fmla="*/ 0 h 561"/>
                <a:gd name="T38" fmla="*/ 0 w 711"/>
                <a:gd name="T39" fmla="*/ 0 h 561"/>
                <a:gd name="T40" fmla="*/ 0 w 711"/>
                <a:gd name="T41" fmla="*/ 0 h 561"/>
                <a:gd name="T42" fmla="*/ 0 w 711"/>
                <a:gd name="T43" fmla="*/ 0 h 561"/>
                <a:gd name="T44" fmla="*/ 0 w 711"/>
                <a:gd name="T45" fmla="*/ 0 h 561"/>
                <a:gd name="T46" fmla="*/ 0 w 711"/>
                <a:gd name="T47" fmla="*/ 0 h 561"/>
                <a:gd name="T48" fmla="*/ 0 w 711"/>
                <a:gd name="T49" fmla="*/ 0 h 561"/>
                <a:gd name="T50" fmla="*/ 0 w 711"/>
                <a:gd name="T51" fmla="*/ 0 h 561"/>
                <a:gd name="T52" fmla="*/ 0 w 711"/>
                <a:gd name="T53" fmla="*/ 0 h 561"/>
                <a:gd name="T54" fmla="*/ 0 w 711"/>
                <a:gd name="T55" fmla="*/ 0 h 561"/>
                <a:gd name="T56" fmla="*/ 0 w 711"/>
                <a:gd name="T57" fmla="*/ 0 h 561"/>
                <a:gd name="T58" fmla="*/ 0 w 711"/>
                <a:gd name="T59" fmla="*/ 0 h 561"/>
                <a:gd name="T60" fmla="*/ 0 w 711"/>
                <a:gd name="T61" fmla="*/ 0 h 561"/>
                <a:gd name="T62" fmla="*/ 0 w 711"/>
                <a:gd name="T63" fmla="*/ 0 h 561"/>
                <a:gd name="T64" fmla="*/ 0 w 711"/>
                <a:gd name="T65" fmla="*/ 0 h 561"/>
                <a:gd name="T66" fmla="*/ 0 w 711"/>
                <a:gd name="T67" fmla="*/ 0 h 561"/>
                <a:gd name="T68" fmla="*/ 0 w 711"/>
                <a:gd name="T69" fmla="*/ 0 h 561"/>
                <a:gd name="T70" fmla="*/ 0 w 711"/>
                <a:gd name="T71" fmla="*/ 0 h 561"/>
                <a:gd name="T72" fmla="*/ 0 w 711"/>
                <a:gd name="T73" fmla="*/ 0 h 561"/>
                <a:gd name="T74" fmla="*/ 0 w 711"/>
                <a:gd name="T75" fmla="*/ 0 h 561"/>
                <a:gd name="T76" fmla="*/ 0 w 711"/>
                <a:gd name="T77" fmla="*/ 0 h 561"/>
                <a:gd name="T78" fmla="*/ 0 w 711"/>
                <a:gd name="T79" fmla="*/ 0 h 561"/>
                <a:gd name="T80" fmla="*/ 0 w 711"/>
                <a:gd name="T81" fmla="*/ 0 h 561"/>
                <a:gd name="T82" fmla="*/ 0 w 711"/>
                <a:gd name="T83" fmla="*/ 0 h 561"/>
                <a:gd name="T84" fmla="*/ 0 w 711"/>
                <a:gd name="T85" fmla="*/ 0 h 561"/>
                <a:gd name="T86" fmla="*/ 0 w 711"/>
                <a:gd name="T87" fmla="*/ 0 h 561"/>
                <a:gd name="T88" fmla="*/ 0 w 711"/>
                <a:gd name="T89" fmla="*/ 0 h 561"/>
                <a:gd name="T90" fmla="*/ 0 w 711"/>
                <a:gd name="T91" fmla="*/ 0 h 561"/>
                <a:gd name="T92" fmla="*/ 0 w 711"/>
                <a:gd name="T93" fmla="*/ 0 h 561"/>
                <a:gd name="T94" fmla="*/ 0 w 711"/>
                <a:gd name="T95" fmla="*/ 0 h 561"/>
                <a:gd name="T96" fmla="*/ 0 w 711"/>
                <a:gd name="T97" fmla="*/ 0 h 561"/>
                <a:gd name="T98" fmla="*/ 0 w 711"/>
                <a:gd name="T99" fmla="*/ 0 h 561"/>
                <a:gd name="T100" fmla="*/ 0 w 711"/>
                <a:gd name="T101" fmla="*/ 0 h 561"/>
                <a:gd name="T102" fmla="*/ 0 w 711"/>
                <a:gd name="T103" fmla="*/ 0 h 561"/>
                <a:gd name="T104" fmla="*/ 0 w 711"/>
                <a:gd name="T105" fmla="*/ 0 h 561"/>
                <a:gd name="T106" fmla="*/ 0 w 711"/>
                <a:gd name="T107" fmla="*/ 0 h 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1"/>
                <a:gd name="T163" fmla="*/ 0 h 561"/>
                <a:gd name="T164" fmla="*/ 711 w 711"/>
                <a:gd name="T165" fmla="*/ 561 h 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1" h="561">
                  <a:moveTo>
                    <a:pt x="118" y="0"/>
                  </a:moveTo>
                  <a:lnTo>
                    <a:pt x="103" y="2"/>
                  </a:lnTo>
                  <a:lnTo>
                    <a:pt x="92" y="8"/>
                  </a:lnTo>
                  <a:lnTo>
                    <a:pt x="80" y="13"/>
                  </a:lnTo>
                  <a:lnTo>
                    <a:pt x="71" y="19"/>
                  </a:lnTo>
                  <a:lnTo>
                    <a:pt x="61" y="25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38" y="46"/>
                  </a:lnTo>
                  <a:lnTo>
                    <a:pt x="31" y="51"/>
                  </a:lnTo>
                  <a:lnTo>
                    <a:pt x="27" y="59"/>
                  </a:lnTo>
                  <a:lnTo>
                    <a:pt x="21" y="69"/>
                  </a:lnTo>
                  <a:lnTo>
                    <a:pt x="18" y="76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6" y="103"/>
                  </a:lnTo>
                  <a:lnTo>
                    <a:pt x="6" y="112"/>
                  </a:lnTo>
                  <a:lnTo>
                    <a:pt x="2" y="122"/>
                  </a:lnTo>
                  <a:lnTo>
                    <a:pt x="2" y="131"/>
                  </a:lnTo>
                  <a:lnTo>
                    <a:pt x="0" y="141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3"/>
                  </a:lnTo>
                  <a:lnTo>
                    <a:pt x="8" y="194"/>
                  </a:lnTo>
                  <a:lnTo>
                    <a:pt x="10" y="204"/>
                  </a:lnTo>
                  <a:lnTo>
                    <a:pt x="12" y="213"/>
                  </a:lnTo>
                  <a:lnTo>
                    <a:pt x="16" y="224"/>
                  </a:lnTo>
                  <a:lnTo>
                    <a:pt x="21" y="236"/>
                  </a:lnTo>
                  <a:lnTo>
                    <a:pt x="25" y="245"/>
                  </a:lnTo>
                  <a:lnTo>
                    <a:pt x="29" y="255"/>
                  </a:lnTo>
                  <a:lnTo>
                    <a:pt x="35" y="266"/>
                  </a:lnTo>
                  <a:lnTo>
                    <a:pt x="40" y="278"/>
                  </a:lnTo>
                  <a:lnTo>
                    <a:pt x="46" y="287"/>
                  </a:lnTo>
                  <a:lnTo>
                    <a:pt x="52" y="297"/>
                  </a:lnTo>
                  <a:lnTo>
                    <a:pt x="57" y="306"/>
                  </a:lnTo>
                  <a:lnTo>
                    <a:pt x="63" y="316"/>
                  </a:lnTo>
                  <a:lnTo>
                    <a:pt x="71" y="325"/>
                  </a:lnTo>
                  <a:lnTo>
                    <a:pt x="78" y="335"/>
                  </a:lnTo>
                  <a:lnTo>
                    <a:pt x="86" y="342"/>
                  </a:lnTo>
                  <a:lnTo>
                    <a:pt x="94" y="352"/>
                  </a:lnTo>
                  <a:lnTo>
                    <a:pt x="101" y="359"/>
                  </a:lnTo>
                  <a:lnTo>
                    <a:pt x="111" y="369"/>
                  </a:lnTo>
                  <a:lnTo>
                    <a:pt x="118" y="377"/>
                  </a:lnTo>
                  <a:lnTo>
                    <a:pt x="128" y="386"/>
                  </a:lnTo>
                  <a:lnTo>
                    <a:pt x="135" y="392"/>
                  </a:lnTo>
                  <a:lnTo>
                    <a:pt x="145" y="399"/>
                  </a:lnTo>
                  <a:lnTo>
                    <a:pt x="154" y="405"/>
                  </a:lnTo>
                  <a:lnTo>
                    <a:pt x="164" y="413"/>
                  </a:lnTo>
                  <a:lnTo>
                    <a:pt x="173" y="416"/>
                  </a:lnTo>
                  <a:lnTo>
                    <a:pt x="183" y="422"/>
                  </a:lnTo>
                  <a:lnTo>
                    <a:pt x="192" y="428"/>
                  </a:lnTo>
                  <a:lnTo>
                    <a:pt x="202" y="432"/>
                  </a:lnTo>
                  <a:lnTo>
                    <a:pt x="211" y="435"/>
                  </a:lnTo>
                  <a:lnTo>
                    <a:pt x="221" y="439"/>
                  </a:lnTo>
                  <a:lnTo>
                    <a:pt x="230" y="443"/>
                  </a:lnTo>
                  <a:lnTo>
                    <a:pt x="242" y="445"/>
                  </a:lnTo>
                  <a:lnTo>
                    <a:pt x="251" y="447"/>
                  </a:lnTo>
                  <a:lnTo>
                    <a:pt x="261" y="447"/>
                  </a:lnTo>
                  <a:lnTo>
                    <a:pt x="270" y="447"/>
                  </a:lnTo>
                  <a:lnTo>
                    <a:pt x="282" y="449"/>
                  </a:lnTo>
                  <a:lnTo>
                    <a:pt x="289" y="447"/>
                  </a:lnTo>
                  <a:lnTo>
                    <a:pt x="301" y="445"/>
                  </a:lnTo>
                  <a:lnTo>
                    <a:pt x="310" y="443"/>
                  </a:lnTo>
                  <a:lnTo>
                    <a:pt x="320" y="441"/>
                  </a:lnTo>
                  <a:lnTo>
                    <a:pt x="325" y="445"/>
                  </a:lnTo>
                  <a:lnTo>
                    <a:pt x="331" y="447"/>
                  </a:lnTo>
                  <a:lnTo>
                    <a:pt x="339" y="451"/>
                  </a:lnTo>
                  <a:lnTo>
                    <a:pt x="346" y="456"/>
                  </a:lnTo>
                  <a:lnTo>
                    <a:pt x="350" y="458"/>
                  </a:lnTo>
                  <a:lnTo>
                    <a:pt x="356" y="460"/>
                  </a:lnTo>
                  <a:lnTo>
                    <a:pt x="360" y="462"/>
                  </a:lnTo>
                  <a:lnTo>
                    <a:pt x="365" y="464"/>
                  </a:lnTo>
                  <a:lnTo>
                    <a:pt x="369" y="466"/>
                  </a:lnTo>
                  <a:lnTo>
                    <a:pt x="375" y="468"/>
                  </a:lnTo>
                  <a:lnTo>
                    <a:pt x="381" y="472"/>
                  </a:lnTo>
                  <a:lnTo>
                    <a:pt x="388" y="473"/>
                  </a:lnTo>
                  <a:lnTo>
                    <a:pt x="394" y="475"/>
                  </a:lnTo>
                  <a:lnTo>
                    <a:pt x="400" y="479"/>
                  </a:lnTo>
                  <a:lnTo>
                    <a:pt x="405" y="481"/>
                  </a:lnTo>
                  <a:lnTo>
                    <a:pt x="411" y="483"/>
                  </a:lnTo>
                  <a:lnTo>
                    <a:pt x="417" y="485"/>
                  </a:lnTo>
                  <a:lnTo>
                    <a:pt x="424" y="487"/>
                  </a:lnTo>
                  <a:lnTo>
                    <a:pt x="430" y="491"/>
                  </a:lnTo>
                  <a:lnTo>
                    <a:pt x="438" y="492"/>
                  </a:lnTo>
                  <a:lnTo>
                    <a:pt x="443" y="494"/>
                  </a:lnTo>
                  <a:lnTo>
                    <a:pt x="451" y="498"/>
                  </a:lnTo>
                  <a:lnTo>
                    <a:pt x="457" y="500"/>
                  </a:lnTo>
                  <a:lnTo>
                    <a:pt x="464" y="504"/>
                  </a:lnTo>
                  <a:lnTo>
                    <a:pt x="472" y="506"/>
                  </a:lnTo>
                  <a:lnTo>
                    <a:pt x="479" y="508"/>
                  </a:lnTo>
                  <a:lnTo>
                    <a:pt x="485" y="511"/>
                  </a:lnTo>
                  <a:lnTo>
                    <a:pt x="493" y="513"/>
                  </a:lnTo>
                  <a:lnTo>
                    <a:pt x="498" y="515"/>
                  </a:lnTo>
                  <a:lnTo>
                    <a:pt x="506" y="517"/>
                  </a:lnTo>
                  <a:lnTo>
                    <a:pt x="514" y="519"/>
                  </a:lnTo>
                  <a:lnTo>
                    <a:pt x="519" y="523"/>
                  </a:lnTo>
                  <a:lnTo>
                    <a:pt x="525" y="525"/>
                  </a:lnTo>
                  <a:lnTo>
                    <a:pt x="533" y="527"/>
                  </a:lnTo>
                  <a:lnTo>
                    <a:pt x="540" y="529"/>
                  </a:lnTo>
                  <a:lnTo>
                    <a:pt x="548" y="532"/>
                  </a:lnTo>
                  <a:lnTo>
                    <a:pt x="554" y="532"/>
                  </a:lnTo>
                  <a:lnTo>
                    <a:pt x="561" y="536"/>
                  </a:lnTo>
                  <a:lnTo>
                    <a:pt x="567" y="536"/>
                  </a:lnTo>
                  <a:lnTo>
                    <a:pt x="574" y="540"/>
                  </a:lnTo>
                  <a:lnTo>
                    <a:pt x="580" y="540"/>
                  </a:lnTo>
                  <a:lnTo>
                    <a:pt x="588" y="544"/>
                  </a:lnTo>
                  <a:lnTo>
                    <a:pt x="592" y="544"/>
                  </a:lnTo>
                  <a:lnTo>
                    <a:pt x="599" y="548"/>
                  </a:lnTo>
                  <a:lnTo>
                    <a:pt x="605" y="548"/>
                  </a:lnTo>
                  <a:lnTo>
                    <a:pt x="611" y="550"/>
                  </a:lnTo>
                  <a:lnTo>
                    <a:pt x="616" y="550"/>
                  </a:lnTo>
                  <a:lnTo>
                    <a:pt x="622" y="551"/>
                  </a:lnTo>
                  <a:lnTo>
                    <a:pt x="628" y="553"/>
                  </a:lnTo>
                  <a:lnTo>
                    <a:pt x="633" y="553"/>
                  </a:lnTo>
                  <a:lnTo>
                    <a:pt x="639" y="555"/>
                  </a:lnTo>
                  <a:lnTo>
                    <a:pt x="645" y="557"/>
                  </a:lnTo>
                  <a:lnTo>
                    <a:pt x="654" y="557"/>
                  </a:lnTo>
                  <a:lnTo>
                    <a:pt x="664" y="559"/>
                  </a:lnTo>
                  <a:lnTo>
                    <a:pt x="671" y="561"/>
                  </a:lnTo>
                  <a:lnTo>
                    <a:pt x="677" y="561"/>
                  </a:lnTo>
                  <a:lnTo>
                    <a:pt x="679" y="555"/>
                  </a:lnTo>
                  <a:lnTo>
                    <a:pt x="679" y="551"/>
                  </a:lnTo>
                  <a:lnTo>
                    <a:pt x="681" y="546"/>
                  </a:lnTo>
                  <a:lnTo>
                    <a:pt x="683" y="540"/>
                  </a:lnTo>
                  <a:lnTo>
                    <a:pt x="683" y="534"/>
                  </a:lnTo>
                  <a:lnTo>
                    <a:pt x="685" y="529"/>
                  </a:lnTo>
                  <a:lnTo>
                    <a:pt x="685" y="523"/>
                  </a:lnTo>
                  <a:lnTo>
                    <a:pt x="687" y="519"/>
                  </a:lnTo>
                  <a:lnTo>
                    <a:pt x="687" y="513"/>
                  </a:lnTo>
                  <a:lnTo>
                    <a:pt x="689" y="508"/>
                  </a:lnTo>
                  <a:lnTo>
                    <a:pt x="689" y="502"/>
                  </a:lnTo>
                  <a:lnTo>
                    <a:pt x="690" y="498"/>
                  </a:lnTo>
                  <a:lnTo>
                    <a:pt x="690" y="492"/>
                  </a:lnTo>
                  <a:lnTo>
                    <a:pt x="692" y="487"/>
                  </a:lnTo>
                  <a:lnTo>
                    <a:pt x="692" y="481"/>
                  </a:lnTo>
                  <a:lnTo>
                    <a:pt x="694" y="475"/>
                  </a:lnTo>
                  <a:lnTo>
                    <a:pt x="694" y="470"/>
                  </a:lnTo>
                  <a:lnTo>
                    <a:pt x="696" y="464"/>
                  </a:lnTo>
                  <a:lnTo>
                    <a:pt x="696" y="458"/>
                  </a:lnTo>
                  <a:lnTo>
                    <a:pt x="698" y="453"/>
                  </a:lnTo>
                  <a:lnTo>
                    <a:pt x="698" y="447"/>
                  </a:lnTo>
                  <a:lnTo>
                    <a:pt x="698" y="441"/>
                  </a:lnTo>
                  <a:lnTo>
                    <a:pt x="700" y="435"/>
                  </a:lnTo>
                  <a:lnTo>
                    <a:pt x="702" y="432"/>
                  </a:lnTo>
                  <a:lnTo>
                    <a:pt x="702" y="426"/>
                  </a:lnTo>
                  <a:lnTo>
                    <a:pt x="704" y="420"/>
                  </a:lnTo>
                  <a:lnTo>
                    <a:pt x="704" y="415"/>
                  </a:lnTo>
                  <a:lnTo>
                    <a:pt x="706" y="411"/>
                  </a:lnTo>
                  <a:lnTo>
                    <a:pt x="708" y="399"/>
                  </a:lnTo>
                  <a:lnTo>
                    <a:pt x="711" y="392"/>
                  </a:lnTo>
                  <a:lnTo>
                    <a:pt x="704" y="380"/>
                  </a:lnTo>
                  <a:lnTo>
                    <a:pt x="694" y="369"/>
                  </a:lnTo>
                  <a:lnTo>
                    <a:pt x="687" y="359"/>
                  </a:lnTo>
                  <a:lnTo>
                    <a:pt x="677" y="350"/>
                  </a:lnTo>
                  <a:lnTo>
                    <a:pt x="670" y="340"/>
                  </a:lnTo>
                  <a:lnTo>
                    <a:pt x="662" y="331"/>
                  </a:lnTo>
                  <a:lnTo>
                    <a:pt x="652" y="323"/>
                  </a:lnTo>
                  <a:lnTo>
                    <a:pt x="645" y="314"/>
                  </a:lnTo>
                  <a:lnTo>
                    <a:pt x="635" y="304"/>
                  </a:lnTo>
                  <a:lnTo>
                    <a:pt x="626" y="297"/>
                  </a:lnTo>
                  <a:lnTo>
                    <a:pt x="618" y="287"/>
                  </a:lnTo>
                  <a:lnTo>
                    <a:pt x="609" y="280"/>
                  </a:lnTo>
                  <a:lnTo>
                    <a:pt x="599" y="272"/>
                  </a:lnTo>
                  <a:lnTo>
                    <a:pt x="592" y="264"/>
                  </a:lnTo>
                  <a:lnTo>
                    <a:pt x="584" y="257"/>
                  </a:lnTo>
                  <a:lnTo>
                    <a:pt x="574" y="249"/>
                  </a:lnTo>
                  <a:lnTo>
                    <a:pt x="565" y="242"/>
                  </a:lnTo>
                  <a:lnTo>
                    <a:pt x="555" y="236"/>
                  </a:lnTo>
                  <a:lnTo>
                    <a:pt x="546" y="228"/>
                  </a:lnTo>
                  <a:lnTo>
                    <a:pt x="538" y="221"/>
                  </a:lnTo>
                  <a:lnTo>
                    <a:pt x="529" y="215"/>
                  </a:lnTo>
                  <a:lnTo>
                    <a:pt x="519" y="207"/>
                  </a:lnTo>
                  <a:lnTo>
                    <a:pt x="510" y="202"/>
                  </a:lnTo>
                  <a:lnTo>
                    <a:pt x="502" y="196"/>
                  </a:lnTo>
                  <a:lnTo>
                    <a:pt x="491" y="188"/>
                  </a:lnTo>
                  <a:lnTo>
                    <a:pt x="481" y="183"/>
                  </a:lnTo>
                  <a:lnTo>
                    <a:pt x="472" y="177"/>
                  </a:lnTo>
                  <a:lnTo>
                    <a:pt x="464" y="171"/>
                  </a:lnTo>
                  <a:lnTo>
                    <a:pt x="453" y="166"/>
                  </a:lnTo>
                  <a:lnTo>
                    <a:pt x="443" y="160"/>
                  </a:lnTo>
                  <a:lnTo>
                    <a:pt x="436" y="154"/>
                  </a:lnTo>
                  <a:lnTo>
                    <a:pt x="426" y="150"/>
                  </a:lnTo>
                  <a:lnTo>
                    <a:pt x="417" y="145"/>
                  </a:lnTo>
                  <a:lnTo>
                    <a:pt x="407" y="139"/>
                  </a:lnTo>
                  <a:lnTo>
                    <a:pt x="396" y="133"/>
                  </a:lnTo>
                  <a:lnTo>
                    <a:pt x="386" y="129"/>
                  </a:lnTo>
                  <a:lnTo>
                    <a:pt x="377" y="124"/>
                  </a:lnTo>
                  <a:lnTo>
                    <a:pt x="367" y="118"/>
                  </a:lnTo>
                  <a:lnTo>
                    <a:pt x="358" y="114"/>
                  </a:lnTo>
                  <a:lnTo>
                    <a:pt x="348" y="108"/>
                  </a:lnTo>
                  <a:lnTo>
                    <a:pt x="339" y="103"/>
                  </a:lnTo>
                  <a:lnTo>
                    <a:pt x="329" y="99"/>
                  </a:lnTo>
                  <a:lnTo>
                    <a:pt x="318" y="93"/>
                  </a:lnTo>
                  <a:lnTo>
                    <a:pt x="310" y="89"/>
                  </a:lnTo>
                  <a:lnTo>
                    <a:pt x="299" y="86"/>
                  </a:lnTo>
                  <a:lnTo>
                    <a:pt x="289" y="80"/>
                  </a:lnTo>
                  <a:lnTo>
                    <a:pt x="280" y="76"/>
                  </a:lnTo>
                  <a:lnTo>
                    <a:pt x="272" y="72"/>
                  </a:lnTo>
                  <a:lnTo>
                    <a:pt x="261" y="67"/>
                  </a:lnTo>
                  <a:lnTo>
                    <a:pt x="251" y="63"/>
                  </a:lnTo>
                  <a:lnTo>
                    <a:pt x="242" y="57"/>
                  </a:lnTo>
                  <a:lnTo>
                    <a:pt x="232" y="53"/>
                  </a:lnTo>
                  <a:lnTo>
                    <a:pt x="221" y="50"/>
                  </a:lnTo>
                  <a:lnTo>
                    <a:pt x="213" y="44"/>
                  </a:lnTo>
                  <a:lnTo>
                    <a:pt x="204" y="40"/>
                  </a:lnTo>
                  <a:lnTo>
                    <a:pt x="194" y="36"/>
                  </a:lnTo>
                  <a:lnTo>
                    <a:pt x="183" y="31"/>
                  </a:lnTo>
                  <a:lnTo>
                    <a:pt x="173" y="27"/>
                  </a:lnTo>
                  <a:lnTo>
                    <a:pt x="164" y="21"/>
                  </a:lnTo>
                  <a:lnTo>
                    <a:pt x="154" y="17"/>
                  </a:lnTo>
                  <a:lnTo>
                    <a:pt x="145" y="13"/>
                  </a:lnTo>
                  <a:lnTo>
                    <a:pt x="135" y="8"/>
                  </a:lnTo>
                  <a:lnTo>
                    <a:pt x="126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2" name="Freeform 35"/>
            <p:cNvSpPr>
              <a:spLocks/>
            </p:cNvSpPr>
            <p:nvPr/>
          </p:nvSpPr>
          <p:spPr bwMode="auto">
            <a:xfrm>
              <a:off x="2933" y="1907"/>
              <a:ext cx="403" cy="272"/>
            </a:xfrm>
            <a:custGeom>
              <a:avLst/>
              <a:gdLst>
                <a:gd name="T0" fmla="*/ 1 w 806"/>
                <a:gd name="T1" fmla="*/ 0 h 546"/>
                <a:gd name="T2" fmla="*/ 1 w 806"/>
                <a:gd name="T3" fmla="*/ 0 h 546"/>
                <a:gd name="T4" fmla="*/ 1 w 806"/>
                <a:gd name="T5" fmla="*/ 0 h 546"/>
                <a:gd name="T6" fmla="*/ 1 w 806"/>
                <a:gd name="T7" fmla="*/ 0 h 546"/>
                <a:gd name="T8" fmla="*/ 1 w 806"/>
                <a:gd name="T9" fmla="*/ 0 h 546"/>
                <a:gd name="T10" fmla="*/ 1 w 806"/>
                <a:gd name="T11" fmla="*/ 0 h 546"/>
                <a:gd name="T12" fmla="*/ 1 w 806"/>
                <a:gd name="T13" fmla="*/ 0 h 546"/>
                <a:gd name="T14" fmla="*/ 1 w 806"/>
                <a:gd name="T15" fmla="*/ 0 h 546"/>
                <a:gd name="T16" fmla="*/ 1 w 806"/>
                <a:gd name="T17" fmla="*/ 0 h 546"/>
                <a:gd name="T18" fmla="*/ 0 w 806"/>
                <a:gd name="T19" fmla="*/ 0 h 546"/>
                <a:gd name="T20" fmla="*/ 0 w 806"/>
                <a:gd name="T21" fmla="*/ 0 h 546"/>
                <a:gd name="T22" fmla="*/ 1 w 806"/>
                <a:gd name="T23" fmla="*/ 0 h 546"/>
                <a:gd name="T24" fmla="*/ 1 w 806"/>
                <a:gd name="T25" fmla="*/ 0 h 546"/>
                <a:gd name="T26" fmla="*/ 1 w 806"/>
                <a:gd name="T27" fmla="*/ 0 h 546"/>
                <a:gd name="T28" fmla="*/ 1 w 806"/>
                <a:gd name="T29" fmla="*/ 0 h 546"/>
                <a:gd name="T30" fmla="*/ 1 w 806"/>
                <a:gd name="T31" fmla="*/ 0 h 546"/>
                <a:gd name="T32" fmla="*/ 1 w 806"/>
                <a:gd name="T33" fmla="*/ 0 h 546"/>
                <a:gd name="T34" fmla="*/ 1 w 806"/>
                <a:gd name="T35" fmla="*/ 0 h 546"/>
                <a:gd name="T36" fmla="*/ 1 w 806"/>
                <a:gd name="T37" fmla="*/ 0 h 546"/>
                <a:gd name="T38" fmla="*/ 1 w 806"/>
                <a:gd name="T39" fmla="*/ 0 h 546"/>
                <a:gd name="T40" fmla="*/ 1 w 806"/>
                <a:gd name="T41" fmla="*/ 0 h 546"/>
                <a:gd name="T42" fmla="*/ 1 w 806"/>
                <a:gd name="T43" fmla="*/ 0 h 546"/>
                <a:gd name="T44" fmla="*/ 1 w 806"/>
                <a:gd name="T45" fmla="*/ 0 h 546"/>
                <a:gd name="T46" fmla="*/ 1 w 806"/>
                <a:gd name="T47" fmla="*/ 0 h 546"/>
                <a:gd name="T48" fmla="*/ 1 w 806"/>
                <a:gd name="T49" fmla="*/ 0 h 546"/>
                <a:gd name="T50" fmla="*/ 1 w 806"/>
                <a:gd name="T51" fmla="*/ 0 h 546"/>
                <a:gd name="T52" fmla="*/ 1 w 806"/>
                <a:gd name="T53" fmla="*/ 0 h 546"/>
                <a:gd name="T54" fmla="*/ 1 w 806"/>
                <a:gd name="T55" fmla="*/ 0 h 546"/>
                <a:gd name="T56" fmla="*/ 1 w 806"/>
                <a:gd name="T57" fmla="*/ 0 h 546"/>
                <a:gd name="T58" fmla="*/ 1 w 806"/>
                <a:gd name="T59" fmla="*/ 0 h 546"/>
                <a:gd name="T60" fmla="*/ 1 w 806"/>
                <a:gd name="T61" fmla="*/ 0 h 546"/>
                <a:gd name="T62" fmla="*/ 1 w 806"/>
                <a:gd name="T63" fmla="*/ 0 h 546"/>
                <a:gd name="T64" fmla="*/ 1 w 806"/>
                <a:gd name="T65" fmla="*/ 0 h 546"/>
                <a:gd name="T66" fmla="*/ 1 w 806"/>
                <a:gd name="T67" fmla="*/ 0 h 546"/>
                <a:gd name="T68" fmla="*/ 1 w 806"/>
                <a:gd name="T69" fmla="*/ 0 h 546"/>
                <a:gd name="T70" fmla="*/ 1 w 806"/>
                <a:gd name="T71" fmla="*/ 0 h 546"/>
                <a:gd name="T72" fmla="*/ 1 w 806"/>
                <a:gd name="T73" fmla="*/ 0 h 546"/>
                <a:gd name="T74" fmla="*/ 1 w 806"/>
                <a:gd name="T75" fmla="*/ 0 h 546"/>
                <a:gd name="T76" fmla="*/ 1 w 806"/>
                <a:gd name="T77" fmla="*/ 0 h 546"/>
                <a:gd name="T78" fmla="*/ 1 w 806"/>
                <a:gd name="T79" fmla="*/ 0 h 546"/>
                <a:gd name="T80" fmla="*/ 1 w 806"/>
                <a:gd name="T81" fmla="*/ 0 h 546"/>
                <a:gd name="T82" fmla="*/ 1 w 806"/>
                <a:gd name="T83" fmla="*/ 0 h 546"/>
                <a:gd name="T84" fmla="*/ 1 w 806"/>
                <a:gd name="T85" fmla="*/ 0 h 546"/>
                <a:gd name="T86" fmla="*/ 1 w 806"/>
                <a:gd name="T87" fmla="*/ 0 h 546"/>
                <a:gd name="T88" fmla="*/ 1 w 806"/>
                <a:gd name="T89" fmla="*/ 0 h 546"/>
                <a:gd name="T90" fmla="*/ 1 w 806"/>
                <a:gd name="T91" fmla="*/ 0 h 546"/>
                <a:gd name="T92" fmla="*/ 1 w 806"/>
                <a:gd name="T93" fmla="*/ 0 h 546"/>
                <a:gd name="T94" fmla="*/ 1 w 806"/>
                <a:gd name="T95" fmla="*/ 0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6"/>
                <a:gd name="T145" fmla="*/ 0 h 546"/>
                <a:gd name="T146" fmla="*/ 806 w 806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6" h="546">
                  <a:moveTo>
                    <a:pt x="282" y="14"/>
                  </a:moveTo>
                  <a:lnTo>
                    <a:pt x="270" y="8"/>
                  </a:lnTo>
                  <a:lnTo>
                    <a:pt x="261" y="6"/>
                  </a:lnTo>
                  <a:lnTo>
                    <a:pt x="249" y="2"/>
                  </a:lnTo>
                  <a:lnTo>
                    <a:pt x="240" y="2"/>
                  </a:lnTo>
                  <a:lnTo>
                    <a:pt x="229" y="0"/>
                  </a:lnTo>
                  <a:lnTo>
                    <a:pt x="219" y="2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7" y="4"/>
                  </a:lnTo>
                  <a:lnTo>
                    <a:pt x="177" y="8"/>
                  </a:lnTo>
                  <a:lnTo>
                    <a:pt x="168" y="10"/>
                  </a:lnTo>
                  <a:lnTo>
                    <a:pt x="158" y="14"/>
                  </a:lnTo>
                  <a:lnTo>
                    <a:pt x="149" y="17"/>
                  </a:lnTo>
                  <a:lnTo>
                    <a:pt x="139" y="23"/>
                  </a:lnTo>
                  <a:lnTo>
                    <a:pt x="130" y="27"/>
                  </a:lnTo>
                  <a:lnTo>
                    <a:pt x="122" y="33"/>
                  </a:lnTo>
                  <a:lnTo>
                    <a:pt x="113" y="38"/>
                  </a:lnTo>
                  <a:lnTo>
                    <a:pt x="103" y="44"/>
                  </a:lnTo>
                  <a:lnTo>
                    <a:pt x="95" y="50"/>
                  </a:lnTo>
                  <a:lnTo>
                    <a:pt x="88" y="57"/>
                  </a:lnTo>
                  <a:lnTo>
                    <a:pt x="78" y="63"/>
                  </a:lnTo>
                  <a:lnTo>
                    <a:pt x="73" y="69"/>
                  </a:lnTo>
                  <a:lnTo>
                    <a:pt x="65" y="76"/>
                  </a:lnTo>
                  <a:lnTo>
                    <a:pt x="57" y="84"/>
                  </a:lnTo>
                  <a:lnTo>
                    <a:pt x="50" y="92"/>
                  </a:lnTo>
                  <a:lnTo>
                    <a:pt x="44" y="99"/>
                  </a:lnTo>
                  <a:lnTo>
                    <a:pt x="38" y="107"/>
                  </a:lnTo>
                  <a:lnTo>
                    <a:pt x="33" y="114"/>
                  </a:lnTo>
                  <a:lnTo>
                    <a:pt x="27" y="122"/>
                  </a:lnTo>
                  <a:lnTo>
                    <a:pt x="23" y="132"/>
                  </a:lnTo>
                  <a:lnTo>
                    <a:pt x="18" y="139"/>
                  </a:lnTo>
                  <a:lnTo>
                    <a:pt x="16" y="147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4" y="168"/>
                  </a:lnTo>
                  <a:lnTo>
                    <a:pt x="2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4" y="229"/>
                  </a:lnTo>
                  <a:lnTo>
                    <a:pt x="6" y="232"/>
                  </a:lnTo>
                  <a:lnTo>
                    <a:pt x="10" y="236"/>
                  </a:lnTo>
                  <a:lnTo>
                    <a:pt x="14" y="240"/>
                  </a:lnTo>
                  <a:lnTo>
                    <a:pt x="19" y="246"/>
                  </a:lnTo>
                  <a:lnTo>
                    <a:pt x="25" y="248"/>
                  </a:lnTo>
                  <a:lnTo>
                    <a:pt x="31" y="249"/>
                  </a:lnTo>
                  <a:lnTo>
                    <a:pt x="37" y="251"/>
                  </a:lnTo>
                  <a:lnTo>
                    <a:pt x="46" y="253"/>
                  </a:lnTo>
                  <a:lnTo>
                    <a:pt x="54" y="253"/>
                  </a:lnTo>
                  <a:lnTo>
                    <a:pt x="63" y="255"/>
                  </a:lnTo>
                  <a:lnTo>
                    <a:pt x="73" y="253"/>
                  </a:lnTo>
                  <a:lnTo>
                    <a:pt x="82" y="253"/>
                  </a:lnTo>
                  <a:lnTo>
                    <a:pt x="94" y="251"/>
                  </a:lnTo>
                  <a:lnTo>
                    <a:pt x="105" y="249"/>
                  </a:lnTo>
                  <a:lnTo>
                    <a:pt x="118" y="246"/>
                  </a:lnTo>
                  <a:lnTo>
                    <a:pt x="134" y="242"/>
                  </a:lnTo>
                  <a:lnTo>
                    <a:pt x="147" y="236"/>
                  </a:lnTo>
                  <a:lnTo>
                    <a:pt x="162" y="232"/>
                  </a:lnTo>
                  <a:lnTo>
                    <a:pt x="179" y="225"/>
                  </a:lnTo>
                  <a:lnTo>
                    <a:pt x="196" y="219"/>
                  </a:lnTo>
                  <a:lnTo>
                    <a:pt x="210" y="213"/>
                  </a:lnTo>
                  <a:lnTo>
                    <a:pt x="221" y="209"/>
                  </a:lnTo>
                  <a:lnTo>
                    <a:pt x="232" y="206"/>
                  </a:lnTo>
                  <a:lnTo>
                    <a:pt x="244" y="206"/>
                  </a:lnTo>
                  <a:lnTo>
                    <a:pt x="255" y="202"/>
                  </a:lnTo>
                  <a:lnTo>
                    <a:pt x="267" y="202"/>
                  </a:lnTo>
                  <a:lnTo>
                    <a:pt x="278" y="202"/>
                  </a:lnTo>
                  <a:lnTo>
                    <a:pt x="289" y="204"/>
                  </a:lnTo>
                  <a:lnTo>
                    <a:pt x="299" y="206"/>
                  </a:lnTo>
                  <a:lnTo>
                    <a:pt x="308" y="208"/>
                  </a:lnTo>
                  <a:lnTo>
                    <a:pt x="318" y="209"/>
                  </a:lnTo>
                  <a:lnTo>
                    <a:pt x="329" y="215"/>
                  </a:lnTo>
                  <a:lnTo>
                    <a:pt x="339" y="217"/>
                  </a:lnTo>
                  <a:lnTo>
                    <a:pt x="348" y="223"/>
                  </a:lnTo>
                  <a:lnTo>
                    <a:pt x="358" y="229"/>
                  </a:lnTo>
                  <a:lnTo>
                    <a:pt x="367" y="234"/>
                  </a:lnTo>
                  <a:lnTo>
                    <a:pt x="377" y="240"/>
                  </a:lnTo>
                  <a:lnTo>
                    <a:pt x="384" y="246"/>
                  </a:lnTo>
                  <a:lnTo>
                    <a:pt x="392" y="251"/>
                  </a:lnTo>
                  <a:lnTo>
                    <a:pt x="402" y="261"/>
                  </a:lnTo>
                  <a:lnTo>
                    <a:pt x="411" y="267"/>
                  </a:lnTo>
                  <a:lnTo>
                    <a:pt x="419" y="276"/>
                  </a:lnTo>
                  <a:lnTo>
                    <a:pt x="428" y="284"/>
                  </a:lnTo>
                  <a:lnTo>
                    <a:pt x="436" y="293"/>
                  </a:lnTo>
                  <a:lnTo>
                    <a:pt x="443" y="301"/>
                  </a:lnTo>
                  <a:lnTo>
                    <a:pt x="453" y="310"/>
                  </a:lnTo>
                  <a:lnTo>
                    <a:pt x="460" y="318"/>
                  </a:lnTo>
                  <a:lnTo>
                    <a:pt x="468" y="327"/>
                  </a:lnTo>
                  <a:lnTo>
                    <a:pt x="476" y="337"/>
                  </a:lnTo>
                  <a:lnTo>
                    <a:pt x="485" y="346"/>
                  </a:lnTo>
                  <a:lnTo>
                    <a:pt x="493" y="356"/>
                  </a:lnTo>
                  <a:lnTo>
                    <a:pt x="502" y="367"/>
                  </a:lnTo>
                  <a:lnTo>
                    <a:pt x="510" y="375"/>
                  </a:lnTo>
                  <a:lnTo>
                    <a:pt x="517" y="386"/>
                  </a:lnTo>
                  <a:lnTo>
                    <a:pt x="525" y="394"/>
                  </a:lnTo>
                  <a:lnTo>
                    <a:pt x="533" y="405"/>
                  </a:lnTo>
                  <a:lnTo>
                    <a:pt x="540" y="413"/>
                  </a:lnTo>
                  <a:lnTo>
                    <a:pt x="548" y="422"/>
                  </a:lnTo>
                  <a:lnTo>
                    <a:pt x="557" y="432"/>
                  </a:lnTo>
                  <a:lnTo>
                    <a:pt x="565" y="441"/>
                  </a:lnTo>
                  <a:lnTo>
                    <a:pt x="573" y="449"/>
                  </a:lnTo>
                  <a:lnTo>
                    <a:pt x="582" y="457"/>
                  </a:lnTo>
                  <a:lnTo>
                    <a:pt x="590" y="466"/>
                  </a:lnTo>
                  <a:lnTo>
                    <a:pt x="599" y="474"/>
                  </a:lnTo>
                  <a:lnTo>
                    <a:pt x="607" y="481"/>
                  </a:lnTo>
                  <a:lnTo>
                    <a:pt x="616" y="489"/>
                  </a:lnTo>
                  <a:lnTo>
                    <a:pt x="624" y="497"/>
                  </a:lnTo>
                  <a:lnTo>
                    <a:pt x="633" y="504"/>
                  </a:lnTo>
                  <a:lnTo>
                    <a:pt x="643" y="510"/>
                  </a:lnTo>
                  <a:lnTo>
                    <a:pt x="652" y="516"/>
                  </a:lnTo>
                  <a:lnTo>
                    <a:pt x="662" y="519"/>
                  </a:lnTo>
                  <a:lnTo>
                    <a:pt x="671" y="525"/>
                  </a:lnTo>
                  <a:lnTo>
                    <a:pt x="681" y="529"/>
                  </a:lnTo>
                  <a:lnTo>
                    <a:pt x="690" y="535"/>
                  </a:lnTo>
                  <a:lnTo>
                    <a:pt x="702" y="538"/>
                  </a:lnTo>
                  <a:lnTo>
                    <a:pt x="713" y="542"/>
                  </a:lnTo>
                  <a:lnTo>
                    <a:pt x="723" y="542"/>
                  </a:lnTo>
                  <a:lnTo>
                    <a:pt x="734" y="544"/>
                  </a:lnTo>
                  <a:lnTo>
                    <a:pt x="746" y="546"/>
                  </a:lnTo>
                  <a:lnTo>
                    <a:pt x="757" y="546"/>
                  </a:lnTo>
                  <a:lnTo>
                    <a:pt x="768" y="546"/>
                  </a:lnTo>
                  <a:lnTo>
                    <a:pt x="780" y="544"/>
                  </a:lnTo>
                  <a:lnTo>
                    <a:pt x="793" y="542"/>
                  </a:lnTo>
                  <a:lnTo>
                    <a:pt x="806" y="540"/>
                  </a:lnTo>
                  <a:lnTo>
                    <a:pt x="804" y="529"/>
                  </a:lnTo>
                  <a:lnTo>
                    <a:pt x="803" y="517"/>
                  </a:lnTo>
                  <a:lnTo>
                    <a:pt x="799" y="506"/>
                  </a:lnTo>
                  <a:lnTo>
                    <a:pt x="797" y="495"/>
                  </a:lnTo>
                  <a:lnTo>
                    <a:pt x="793" y="485"/>
                  </a:lnTo>
                  <a:lnTo>
                    <a:pt x="791" y="474"/>
                  </a:lnTo>
                  <a:lnTo>
                    <a:pt x="787" y="462"/>
                  </a:lnTo>
                  <a:lnTo>
                    <a:pt x="784" y="451"/>
                  </a:lnTo>
                  <a:lnTo>
                    <a:pt x="778" y="440"/>
                  </a:lnTo>
                  <a:lnTo>
                    <a:pt x="774" y="428"/>
                  </a:lnTo>
                  <a:lnTo>
                    <a:pt x="768" y="417"/>
                  </a:lnTo>
                  <a:lnTo>
                    <a:pt x="765" y="407"/>
                  </a:lnTo>
                  <a:lnTo>
                    <a:pt x="759" y="396"/>
                  </a:lnTo>
                  <a:lnTo>
                    <a:pt x="753" y="384"/>
                  </a:lnTo>
                  <a:lnTo>
                    <a:pt x="747" y="375"/>
                  </a:lnTo>
                  <a:lnTo>
                    <a:pt x="742" y="363"/>
                  </a:lnTo>
                  <a:lnTo>
                    <a:pt x="734" y="352"/>
                  </a:lnTo>
                  <a:lnTo>
                    <a:pt x="727" y="343"/>
                  </a:lnTo>
                  <a:lnTo>
                    <a:pt x="719" y="331"/>
                  </a:lnTo>
                  <a:lnTo>
                    <a:pt x="713" y="322"/>
                  </a:lnTo>
                  <a:lnTo>
                    <a:pt x="706" y="310"/>
                  </a:lnTo>
                  <a:lnTo>
                    <a:pt x="698" y="301"/>
                  </a:lnTo>
                  <a:lnTo>
                    <a:pt x="690" y="291"/>
                  </a:lnTo>
                  <a:lnTo>
                    <a:pt x="683" y="282"/>
                  </a:lnTo>
                  <a:lnTo>
                    <a:pt x="675" y="270"/>
                  </a:lnTo>
                  <a:lnTo>
                    <a:pt x="666" y="261"/>
                  </a:lnTo>
                  <a:lnTo>
                    <a:pt x="658" y="251"/>
                  </a:lnTo>
                  <a:lnTo>
                    <a:pt x="651" y="242"/>
                  </a:lnTo>
                  <a:lnTo>
                    <a:pt x="641" y="232"/>
                  </a:lnTo>
                  <a:lnTo>
                    <a:pt x="632" y="223"/>
                  </a:lnTo>
                  <a:lnTo>
                    <a:pt x="622" y="215"/>
                  </a:lnTo>
                  <a:lnTo>
                    <a:pt x="614" y="206"/>
                  </a:lnTo>
                  <a:lnTo>
                    <a:pt x="605" y="196"/>
                  </a:lnTo>
                  <a:lnTo>
                    <a:pt x="595" y="187"/>
                  </a:lnTo>
                  <a:lnTo>
                    <a:pt x="584" y="179"/>
                  </a:lnTo>
                  <a:lnTo>
                    <a:pt x="574" y="170"/>
                  </a:lnTo>
                  <a:lnTo>
                    <a:pt x="565" y="162"/>
                  </a:lnTo>
                  <a:lnTo>
                    <a:pt x="555" y="152"/>
                  </a:lnTo>
                  <a:lnTo>
                    <a:pt x="544" y="147"/>
                  </a:lnTo>
                  <a:lnTo>
                    <a:pt x="535" y="139"/>
                  </a:lnTo>
                  <a:lnTo>
                    <a:pt x="525" y="130"/>
                  </a:lnTo>
                  <a:lnTo>
                    <a:pt x="514" y="124"/>
                  </a:lnTo>
                  <a:lnTo>
                    <a:pt x="504" y="116"/>
                  </a:lnTo>
                  <a:lnTo>
                    <a:pt x="493" y="109"/>
                  </a:lnTo>
                  <a:lnTo>
                    <a:pt x="483" y="101"/>
                  </a:lnTo>
                  <a:lnTo>
                    <a:pt x="472" y="95"/>
                  </a:lnTo>
                  <a:lnTo>
                    <a:pt x="462" y="88"/>
                  </a:lnTo>
                  <a:lnTo>
                    <a:pt x="453" y="82"/>
                  </a:lnTo>
                  <a:lnTo>
                    <a:pt x="441" y="76"/>
                  </a:lnTo>
                  <a:lnTo>
                    <a:pt x="430" y="69"/>
                  </a:lnTo>
                  <a:lnTo>
                    <a:pt x="419" y="65"/>
                  </a:lnTo>
                  <a:lnTo>
                    <a:pt x="407" y="59"/>
                  </a:lnTo>
                  <a:lnTo>
                    <a:pt x="396" y="54"/>
                  </a:lnTo>
                  <a:lnTo>
                    <a:pt x="386" y="48"/>
                  </a:lnTo>
                  <a:lnTo>
                    <a:pt x="377" y="44"/>
                  </a:lnTo>
                  <a:lnTo>
                    <a:pt x="365" y="40"/>
                  </a:lnTo>
                  <a:lnTo>
                    <a:pt x="354" y="35"/>
                  </a:lnTo>
                  <a:lnTo>
                    <a:pt x="344" y="31"/>
                  </a:lnTo>
                  <a:lnTo>
                    <a:pt x="333" y="27"/>
                  </a:lnTo>
                  <a:lnTo>
                    <a:pt x="324" y="23"/>
                  </a:lnTo>
                  <a:lnTo>
                    <a:pt x="312" y="21"/>
                  </a:lnTo>
                  <a:lnTo>
                    <a:pt x="303" y="17"/>
                  </a:lnTo>
                  <a:lnTo>
                    <a:pt x="291" y="16"/>
                  </a:lnTo>
                  <a:lnTo>
                    <a:pt x="282" y="1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3" name="Freeform 36"/>
            <p:cNvSpPr>
              <a:spLocks/>
            </p:cNvSpPr>
            <p:nvPr/>
          </p:nvSpPr>
          <p:spPr bwMode="auto">
            <a:xfrm>
              <a:off x="2918" y="1842"/>
              <a:ext cx="376" cy="259"/>
            </a:xfrm>
            <a:custGeom>
              <a:avLst/>
              <a:gdLst>
                <a:gd name="T0" fmla="*/ 0 w 753"/>
                <a:gd name="T1" fmla="*/ 1 h 517"/>
                <a:gd name="T2" fmla="*/ 0 w 753"/>
                <a:gd name="T3" fmla="*/ 1 h 517"/>
                <a:gd name="T4" fmla="*/ 0 w 753"/>
                <a:gd name="T5" fmla="*/ 0 h 517"/>
                <a:gd name="T6" fmla="*/ 0 w 753"/>
                <a:gd name="T7" fmla="*/ 1 h 517"/>
                <a:gd name="T8" fmla="*/ 0 w 753"/>
                <a:gd name="T9" fmla="*/ 1 h 517"/>
                <a:gd name="T10" fmla="*/ 0 w 753"/>
                <a:gd name="T11" fmla="*/ 1 h 517"/>
                <a:gd name="T12" fmla="*/ 0 w 753"/>
                <a:gd name="T13" fmla="*/ 1 h 517"/>
                <a:gd name="T14" fmla="*/ 0 w 753"/>
                <a:gd name="T15" fmla="*/ 1 h 517"/>
                <a:gd name="T16" fmla="*/ 0 w 753"/>
                <a:gd name="T17" fmla="*/ 1 h 517"/>
                <a:gd name="T18" fmla="*/ 0 w 753"/>
                <a:gd name="T19" fmla="*/ 1 h 517"/>
                <a:gd name="T20" fmla="*/ 0 w 753"/>
                <a:gd name="T21" fmla="*/ 1 h 517"/>
                <a:gd name="T22" fmla="*/ 0 w 753"/>
                <a:gd name="T23" fmla="*/ 1 h 517"/>
                <a:gd name="T24" fmla="*/ 0 w 753"/>
                <a:gd name="T25" fmla="*/ 1 h 517"/>
                <a:gd name="T26" fmla="*/ 0 w 753"/>
                <a:gd name="T27" fmla="*/ 1 h 517"/>
                <a:gd name="T28" fmla="*/ 0 w 753"/>
                <a:gd name="T29" fmla="*/ 1 h 517"/>
                <a:gd name="T30" fmla="*/ 0 w 753"/>
                <a:gd name="T31" fmla="*/ 1 h 517"/>
                <a:gd name="T32" fmla="*/ 0 w 753"/>
                <a:gd name="T33" fmla="*/ 1 h 517"/>
                <a:gd name="T34" fmla="*/ 0 w 753"/>
                <a:gd name="T35" fmla="*/ 1 h 517"/>
                <a:gd name="T36" fmla="*/ 0 w 753"/>
                <a:gd name="T37" fmla="*/ 1 h 517"/>
                <a:gd name="T38" fmla="*/ 0 w 753"/>
                <a:gd name="T39" fmla="*/ 1 h 517"/>
                <a:gd name="T40" fmla="*/ 0 w 753"/>
                <a:gd name="T41" fmla="*/ 1 h 517"/>
                <a:gd name="T42" fmla="*/ 0 w 753"/>
                <a:gd name="T43" fmla="*/ 1 h 517"/>
                <a:gd name="T44" fmla="*/ 0 w 753"/>
                <a:gd name="T45" fmla="*/ 1 h 517"/>
                <a:gd name="T46" fmla="*/ 0 w 753"/>
                <a:gd name="T47" fmla="*/ 1 h 517"/>
                <a:gd name="T48" fmla="*/ 0 w 753"/>
                <a:gd name="T49" fmla="*/ 1 h 517"/>
                <a:gd name="T50" fmla="*/ 0 w 753"/>
                <a:gd name="T51" fmla="*/ 1 h 517"/>
                <a:gd name="T52" fmla="*/ 0 w 753"/>
                <a:gd name="T53" fmla="*/ 1 h 517"/>
                <a:gd name="T54" fmla="*/ 0 w 753"/>
                <a:gd name="T55" fmla="*/ 1 h 517"/>
                <a:gd name="T56" fmla="*/ 0 w 753"/>
                <a:gd name="T57" fmla="*/ 1 h 517"/>
                <a:gd name="T58" fmla="*/ 0 w 753"/>
                <a:gd name="T59" fmla="*/ 1 h 517"/>
                <a:gd name="T60" fmla="*/ 0 w 753"/>
                <a:gd name="T61" fmla="*/ 1 h 517"/>
                <a:gd name="T62" fmla="*/ 0 w 753"/>
                <a:gd name="T63" fmla="*/ 1 h 517"/>
                <a:gd name="T64" fmla="*/ 0 w 753"/>
                <a:gd name="T65" fmla="*/ 1 h 517"/>
                <a:gd name="T66" fmla="*/ 0 w 753"/>
                <a:gd name="T67" fmla="*/ 1 h 517"/>
                <a:gd name="T68" fmla="*/ 0 w 753"/>
                <a:gd name="T69" fmla="*/ 1 h 517"/>
                <a:gd name="T70" fmla="*/ 0 w 753"/>
                <a:gd name="T71" fmla="*/ 1 h 517"/>
                <a:gd name="T72" fmla="*/ 0 w 753"/>
                <a:gd name="T73" fmla="*/ 1 h 517"/>
                <a:gd name="T74" fmla="*/ 0 w 753"/>
                <a:gd name="T75" fmla="*/ 1 h 517"/>
                <a:gd name="T76" fmla="*/ 0 w 753"/>
                <a:gd name="T77" fmla="*/ 1 h 517"/>
                <a:gd name="T78" fmla="*/ 0 w 753"/>
                <a:gd name="T79" fmla="*/ 1 h 517"/>
                <a:gd name="T80" fmla="*/ 0 w 753"/>
                <a:gd name="T81" fmla="*/ 1 h 517"/>
                <a:gd name="T82" fmla="*/ 0 w 753"/>
                <a:gd name="T83" fmla="*/ 1 h 517"/>
                <a:gd name="T84" fmla="*/ 0 w 753"/>
                <a:gd name="T85" fmla="*/ 1 h 517"/>
                <a:gd name="T86" fmla="*/ 0 w 753"/>
                <a:gd name="T87" fmla="*/ 1 h 517"/>
                <a:gd name="T88" fmla="*/ 0 w 753"/>
                <a:gd name="T89" fmla="*/ 1 h 517"/>
                <a:gd name="T90" fmla="*/ 0 w 753"/>
                <a:gd name="T91" fmla="*/ 1 h 517"/>
                <a:gd name="T92" fmla="*/ 0 w 753"/>
                <a:gd name="T93" fmla="*/ 1 h 517"/>
                <a:gd name="T94" fmla="*/ 0 w 753"/>
                <a:gd name="T95" fmla="*/ 1 h 517"/>
                <a:gd name="T96" fmla="*/ 0 w 753"/>
                <a:gd name="T97" fmla="*/ 1 h 517"/>
                <a:gd name="T98" fmla="*/ 0 w 753"/>
                <a:gd name="T99" fmla="*/ 1 h 517"/>
                <a:gd name="T100" fmla="*/ 0 w 753"/>
                <a:gd name="T101" fmla="*/ 1 h 517"/>
                <a:gd name="T102" fmla="*/ 0 w 753"/>
                <a:gd name="T103" fmla="*/ 1 h 5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3"/>
                <a:gd name="T157" fmla="*/ 0 h 517"/>
                <a:gd name="T158" fmla="*/ 753 w 753"/>
                <a:gd name="T159" fmla="*/ 517 h 5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3" h="517">
                  <a:moveTo>
                    <a:pt x="515" y="6"/>
                  </a:moveTo>
                  <a:lnTo>
                    <a:pt x="506" y="4"/>
                  </a:lnTo>
                  <a:lnTo>
                    <a:pt x="496" y="4"/>
                  </a:lnTo>
                  <a:lnTo>
                    <a:pt x="487" y="2"/>
                  </a:lnTo>
                  <a:lnTo>
                    <a:pt x="477" y="2"/>
                  </a:lnTo>
                  <a:lnTo>
                    <a:pt x="466" y="2"/>
                  </a:lnTo>
                  <a:lnTo>
                    <a:pt x="456" y="2"/>
                  </a:lnTo>
                  <a:lnTo>
                    <a:pt x="445" y="2"/>
                  </a:lnTo>
                  <a:lnTo>
                    <a:pt x="435" y="2"/>
                  </a:lnTo>
                  <a:lnTo>
                    <a:pt x="424" y="0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2" y="0"/>
                  </a:lnTo>
                  <a:lnTo>
                    <a:pt x="371" y="2"/>
                  </a:lnTo>
                  <a:lnTo>
                    <a:pt x="359" y="2"/>
                  </a:lnTo>
                  <a:lnTo>
                    <a:pt x="348" y="4"/>
                  </a:lnTo>
                  <a:lnTo>
                    <a:pt x="336" y="4"/>
                  </a:lnTo>
                  <a:lnTo>
                    <a:pt x="325" y="4"/>
                  </a:lnTo>
                  <a:lnTo>
                    <a:pt x="314" y="6"/>
                  </a:lnTo>
                  <a:lnTo>
                    <a:pt x="302" y="8"/>
                  </a:lnTo>
                  <a:lnTo>
                    <a:pt x="291" y="8"/>
                  </a:lnTo>
                  <a:lnTo>
                    <a:pt x="279" y="10"/>
                  </a:lnTo>
                  <a:lnTo>
                    <a:pt x="268" y="12"/>
                  </a:lnTo>
                  <a:lnTo>
                    <a:pt x="257" y="13"/>
                  </a:lnTo>
                  <a:lnTo>
                    <a:pt x="245" y="15"/>
                  </a:lnTo>
                  <a:lnTo>
                    <a:pt x="234" y="17"/>
                  </a:lnTo>
                  <a:lnTo>
                    <a:pt x="222" y="19"/>
                  </a:lnTo>
                  <a:lnTo>
                    <a:pt x="211" y="21"/>
                  </a:lnTo>
                  <a:lnTo>
                    <a:pt x="200" y="25"/>
                  </a:lnTo>
                  <a:lnTo>
                    <a:pt x="190" y="27"/>
                  </a:lnTo>
                  <a:lnTo>
                    <a:pt x="181" y="31"/>
                  </a:lnTo>
                  <a:lnTo>
                    <a:pt x="171" y="34"/>
                  </a:lnTo>
                  <a:lnTo>
                    <a:pt x="160" y="38"/>
                  </a:lnTo>
                  <a:lnTo>
                    <a:pt x="148" y="42"/>
                  </a:lnTo>
                  <a:lnTo>
                    <a:pt x="139" y="46"/>
                  </a:lnTo>
                  <a:lnTo>
                    <a:pt x="129" y="50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3" y="65"/>
                  </a:lnTo>
                  <a:lnTo>
                    <a:pt x="93" y="70"/>
                  </a:lnTo>
                  <a:lnTo>
                    <a:pt x="86" y="76"/>
                  </a:lnTo>
                  <a:lnTo>
                    <a:pt x="76" y="82"/>
                  </a:lnTo>
                  <a:lnTo>
                    <a:pt x="68" y="88"/>
                  </a:lnTo>
                  <a:lnTo>
                    <a:pt x="63" y="95"/>
                  </a:lnTo>
                  <a:lnTo>
                    <a:pt x="55" y="101"/>
                  </a:lnTo>
                  <a:lnTo>
                    <a:pt x="48" y="108"/>
                  </a:lnTo>
                  <a:lnTo>
                    <a:pt x="42" y="116"/>
                  </a:lnTo>
                  <a:lnTo>
                    <a:pt x="36" y="124"/>
                  </a:lnTo>
                  <a:lnTo>
                    <a:pt x="30" y="131"/>
                  </a:lnTo>
                  <a:lnTo>
                    <a:pt x="25" y="141"/>
                  </a:lnTo>
                  <a:lnTo>
                    <a:pt x="21" y="148"/>
                  </a:lnTo>
                  <a:lnTo>
                    <a:pt x="17" y="158"/>
                  </a:lnTo>
                  <a:lnTo>
                    <a:pt x="11" y="167"/>
                  </a:lnTo>
                  <a:lnTo>
                    <a:pt x="10" y="177"/>
                  </a:lnTo>
                  <a:lnTo>
                    <a:pt x="6" y="186"/>
                  </a:lnTo>
                  <a:lnTo>
                    <a:pt x="4" y="198"/>
                  </a:lnTo>
                  <a:lnTo>
                    <a:pt x="2" y="207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2" y="281"/>
                  </a:lnTo>
                  <a:lnTo>
                    <a:pt x="6" y="295"/>
                  </a:lnTo>
                  <a:lnTo>
                    <a:pt x="13" y="291"/>
                  </a:lnTo>
                  <a:lnTo>
                    <a:pt x="25" y="287"/>
                  </a:lnTo>
                  <a:lnTo>
                    <a:pt x="32" y="283"/>
                  </a:lnTo>
                  <a:lnTo>
                    <a:pt x="44" y="281"/>
                  </a:lnTo>
                  <a:lnTo>
                    <a:pt x="53" y="276"/>
                  </a:lnTo>
                  <a:lnTo>
                    <a:pt x="65" y="274"/>
                  </a:lnTo>
                  <a:lnTo>
                    <a:pt x="76" y="268"/>
                  </a:lnTo>
                  <a:lnTo>
                    <a:pt x="87" y="266"/>
                  </a:lnTo>
                  <a:lnTo>
                    <a:pt x="99" y="261"/>
                  </a:lnTo>
                  <a:lnTo>
                    <a:pt x="108" y="259"/>
                  </a:lnTo>
                  <a:lnTo>
                    <a:pt x="120" y="253"/>
                  </a:lnTo>
                  <a:lnTo>
                    <a:pt x="131" y="251"/>
                  </a:lnTo>
                  <a:lnTo>
                    <a:pt x="143" y="247"/>
                  </a:lnTo>
                  <a:lnTo>
                    <a:pt x="156" y="243"/>
                  </a:lnTo>
                  <a:lnTo>
                    <a:pt x="167" y="240"/>
                  </a:lnTo>
                  <a:lnTo>
                    <a:pt x="179" y="238"/>
                  </a:lnTo>
                  <a:lnTo>
                    <a:pt x="190" y="234"/>
                  </a:lnTo>
                  <a:lnTo>
                    <a:pt x="202" y="230"/>
                  </a:lnTo>
                  <a:lnTo>
                    <a:pt x="213" y="226"/>
                  </a:lnTo>
                  <a:lnTo>
                    <a:pt x="226" y="224"/>
                  </a:lnTo>
                  <a:lnTo>
                    <a:pt x="238" y="221"/>
                  </a:lnTo>
                  <a:lnTo>
                    <a:pt x="249" y="219"/>
                  </a:lnTo>
                  <a:lnTo>
                    <a:pt x="262" y="217"/>
                  </a:lnTo>
                  <a:lnTo>
                    <a:pt x="274" y="215"/>
                  </a:lnTo>
                  <a:lnTo>
                    <a:pt x="285" y="211"/>
                  </a:lnTo>
                  <a:lnTo>
                    <a:pt x="297" y="209"/>
                  </a:lnTo>
                  <a:lnTo>
                    <a:pt x="308" y="207"/>
                  </a:lnTo>
                  <a:lnTo>
                    <a:pt x="319" y="207"/>
                  </a:lnTo>
                  <a:lnTo>
                    <a:pt x="331" y="205"/>
                  </a:lnTo>
                  <a:lnTo>
                    <a:pt x="342" y="205"/>
                  </a:lnTo>
                  <a:lnTo>
                    <a:pt x="354" y="205"/>
                  </a:lnTo>
                  <a:lnTo>
                    <a:pt x="365" y="205"/>
                  </a:lnTo>
                  <a:lnTo>
                    <a:pt x="376" y="205"/>
                  </a:lnTo>
                  <a:lnTo>
                    <a:pt x="386" y="205"/>
                  </a:lnTo>
                  <a:lnTo>
                    <a:pt x="397" y="205"/>
                  </a:lnTo>
                  <a:lnTo>
                    <a:pt x="409" y="207"/>
                  </a:lnTo>
                  <a:lnTo>
                    <a:pt x="418" y="209"/>
                  </a:lnTo>
                  <a:lnTo>
                    <a:pt x="428" y="211"/>
                  </a:lnTo>
                  <a:lnTo>
                    <a:pt x="439" y="213"/>
                  </a:lnTo>
                  <a:lnTo>
                    <a:pt x="449" y="217"/>
                  </a:lnTo>
                  <a:lnTo>
                    <a:pt x="458" y="221"/>
                  </a:lnTo>
                  <a:lnTo>
                    <a:pt x="468" y="223"/>
                  </a:lnTo>
                  <a:lnTo>
                    <a:pt x="477" y="226"/>
                  </a:lnTo>
                  <a:lnTo>
                    <a:pt x="487" y="232"/>
                  </a:lnTo>
                  <a:lnTo>
                    <a:pt x="494" y="238"/>
                  </a:lnTo>
                  <a:lnTo>
                    <a:pt x="504" y="243"/>
                  </a:lnTo>
                  <a:lnTo>
                    <a:pt x="511" y="249"/>
                  </a:lnTo>
                  <a:lnTo>
                    <a:pt x="521" y="257"/>
                  </a:lnTo>
                  <a:lnTo>
                    <a:pt x="527" y="264"/>
                  </a:lnTo>
                  <a:lnTo>
                    <a:pt x="534" y="272"/>
                  </a:lnTo>
                  <a:lnTo>
                    <a:pt x="542" y="280"/>
                  </a:lnTo>
                  <a:lnTo>
                    <a:pt x="549" y="289"/>
                  </a:lnTo>
                  <a:lnTo>
                    <a:pt x="555" y="299"/>
                  </a:lnTo>
                  <a:lnTo>
                    <a:pt x="561" y="308"/>
                  </a:lnTo>
                  <a:lnTo>
                    <a:pt x="565" y="319"/>
                  </a:lnTo>
                  <a:lnTo>
                    <a:pt x="572" y="333"/>
                  </a:lnTo>
                  <a:lnTo>
                    <a:pt x="576" y="344"/>
                  </a:lnTo>
                  <a:lnTo>
                    <a:pt x="580" y="358"/>
                  </a:lnTo>
                  <a:lnTo>
                    <a:pt x="584" y="369"/>
                  </a:lnTo>
                  <a:lnTo>
                    <a:pt x="589" y="384"/>
                  </a:lnTo>
                  <a:lnTo>
                    <a:pt x="591" y="399"/>
                  </a:lnTo>
                  <a:lnTo>
                    <a:pt x="595" y="416"/>
                  </a:lnTo>
                  <a:lnTo>
                    <a:pt x="597" y="432"/>
                  </a:lnTo>
                  <a:lnTo>
                    <a:pt x="601" y="449"/>
                  </a:lnTo>
                  <a:lnTo>
                    <a:pt x="608" y="453"/>
                  </a:lnTo>
                  <a:lnTo>
                    <a:pt x="618" y="456"/>
                  </a:lnTo>
                  <a:lnTo>
                    <a:pt x="625" y="460"/>
                  </a:lnTo>
                  <a:lnTo>
                    <a:pt x="635" y="464"/>
                  </a:lnTo>
                  <a:lnTo>
                    <a:pt x="643" y="468"/>
                  </a:lnTo>
                  <a:lnTo>
                    <a:pt x="650" y="473"/>
                  </a:lnTo>
                  <a:lnTo>
                    <a:pt x="658" y="477"/>
                  </a:lnTo>
                  <a:lnTo>
                    <a:pt x="665" y="483"/>
                  </a:lnTo>
                  <a:lnTo>
                    <a:pt x="671" y="487"/>
                  </a:lnTo>
                  <a:lnTo>
                    <a:pt x="679" y="491"/>
                  </a:lnTo>
                  <a:lnTo>
                    <a:pt x="684" y="496"/>
                  </a:lnTo>
                  <a:lnTo>
                    <a:pt x="692" y="500"/>
                  </a:lnTo>
                  <a:lnTo>
                    <a:pt x="700" y="504"/>
                  </a:lnTo>
                  <a:lnTo>
                    <a:pt x="705" y="508"/>
                  </a:lnTo>
                  <a:lnTo>
                    <a:pt x="713" y="511"/>
                  </a:lnTo>
                  <a:lnTo>
                    <a:pt x="719" y="517"/>
                  </a:lnTo>
                  <a:lnTo>
                    <a:pt x="722" y="508"/>
                  </a:lnTo>
                  <a:lnTo>
                    <a:pt x="726" y="498"/>
                  </a:lnTo>
                  <a:lnTo>
                    <a:pt x="730" y="489"/>
                  </a:lnTo>
                  <a:lnTo>
                    <a:pt x="734" y="479"/>
                  </a:lnTo>
                  <a:lnTo>
                    <a:pt x="738" y="470"/>
                  </a:lnTo>
                  <a:lnTo>
                    <a:pt x="739" y="462"/>
                  </a:lnTo>
                  <a:lnTo>
                    <a:pt x="743" y="453"/>
                  </a:lnTo>
                  <a:lnTo>
                    <a:pt x="745" y="443"/>
                  </a:lnTo>
                  <a:lnTo>
                    <a:pt x="747" y="435"/>
                  </a:lnTo>
                  <a:lnTo>
                    <a:pt x="749" y="426"/>
                  </a:lnTo>
                  <a:lnTo>
                    <a:pt x="749" y="416"/>
                  </a:lnTo>
                  <a:lnTo>
                    <a:pt x="751" y="407"/>
                  </a:lnTo>
                  <a:lnTo>
                    <a:pt x="751" y="397"/>
                  </a:lnTo>
                  <a:lnTo>
                    <a:pt x="753" y="390"/>
                  </a:lnTo>
                  <a:lnTo>
                    <a:pt x="753" y="380"/>
                  </a:lnTo>
                  <a:lnTo>
                    <a:pt x="753" y="371"/>
                  </a:lnTo>
                  <a:lnTo>
                    <a:pt x="753" y="363"/>
                  </a:lnTo>
                  <a:lnTo>
                    <a:pt x="751" y="354"/>
                  </a:lnTo>
                  <a:lnTo>
                    <a:pt x="751" y="344"/>
                  </a:lnTo>
                  <a:lnTo>
                    <a:pt x="749" y="335"/>
                  </a:lnTo>
                  <a:lnTo>
                    <a:pt x="747" y="325"/>
                  </a:lnTo>
                  <a:lnTo>
                    <a:pt x="745" y="316"/>
                  </a:lnTo>
                  <a:lnTo>
                    <a:pt x="743" y="308"/>
                  </a:lnTo>
                  <a:lnTo>
                    <a:pt x="741" y="299"/>
                  </a:lnTo>
                  <a:lnTo>
                    <a:pt x="739" y="289"/>
                  </a:lnTo>
                  <a:lnTo>
                    <a:pt x="736" y="281"/>
                  </a:lnTo>
                  <a:lnTo>
                    <a:pt x="734" y="272"/>
                  </a:lnTo>
                  <a:lnTo>
                    <a:pt x="730" y="264"/>
                  </a:lnTo>
                  <a:lnTo>
                    <a:pt x="726" y="255"/>
                  </a:lnTo>
                  <a:lnTo>
                    <a:pt x="724" y="247"/>
                  </a:lnTo>
                  <a:lnTo>
                    <a:pt x="720" y="238"/>
                  </a:lnTo>
                  <a:lnTo>
                    <a:pt x="719" y="230"/>
                  </a:lnTo>
                  <a:lnTo>
                    <a:pt x="713" y="221"/>
                  </a:lnTo>
                  <a:lnTo>
                    <a:pt x="709" y="211"/>
                  </a:lnTo>
                  <a:lnTo>
                    <a:pt x="703" y="204"/>
                  </a:lnTo>
                  <a:lnTo>
                    <a:pt x="700" y="194"/>
                  </a:lnTo>
                  <a:lnTo>
                    <a:pt x="694" y="186"/>
                  </a:lnTo>
                  <a:lnTo>
                    <a:pt x="690" y="179"/>
                  </a:lnTo>
                  <a:lnTo>
                    <a:pt x="684" y="171"/>
                  </a:lnTo>
                  <a:lnTo>
                    <a:pt x="679" y="164"/>
                  </a:lnTo>
                  <a:lnTo>
                    <a:pt x="673" y="154"/>
                  </a:lnTo>
                  <a:lnTo>
                    <a:pt x="667" y="146"/>
                  </a:lnTo>
                  <a:lnTo>
                    <a:pt x="662" y="139"/>
                  </a:lnTo>
                  <a:lnTo>
                    <a:pt x="656" y="131"/>
                  </a:lnTo>
                  <a:lnTo>
                    <a:pt x="650" y="122"/>
                  </a:lnTo>
                  <a:lnTo>
                    <a:pt x="644" y="116"/>
                  </a:lnTo>
                  <a:lnTo>
                    <a:pt x="637" y="108"/>
                  </a:lnTo>
                  <a:lnTo>
                    <a:pt x="631" y="103"/>
                  </a:lnTo>
                  <a:lnTo>
                    <a:pt x="623" y="95"/>
                  </a:lnTo>
                  <a:lnTo>
                    <a:pt x="618" y="88"/>
                  </a:lnTo>
                  <a:lnTo>
                    <a:pt x="610" y="80"/>
                  </a:lnTo>
                  <a:lnTo>
                    <a:pt x="603" y="74"/>
                  </a:lnTo>
                  <a:lnTo>
                    <a:pt x="595" y="67"/>
                  </a:lnTo>
                  <a:lnTo>
                    <a:pt x="589" y="61"/>
                  </a:lnTo>
                  <a:lnTo>
                    <a:pt x="582" y="55"/>
                  </a:lnTo>
                  <a:lnTo>
                    <a:pt x="576" y="50"/>
                  </a:lnTo>
                  <a:lnTo>
                    <a:pt x="566" y="42"/>
                  </a:lnTo>
                  <a:lnTo>
                    <a:pt x="561" y="36"/>
                  </a:lnTo>
                  <a:lnTo>
                    <a:pt x="553" y="31"/>
                  </a:lnTo>
                  <a:lnTo>
                    <a:pt x="546" y="27"/>
                  </a:lnTo>
                  <a:lnTo>
                    <a:pt x="538" y="21"/>
                  </a:lnTo>
                  <a:lnTo>
                    <a:pt x="530" y="15"/>
                  </a:lnTo>
                  <a:lnTo>
                    <a:pt x="523" y="10"/>
                  </a:lnTo>
                  <a:lnTo>
                    <a:pt x="515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4" name="Freeform 37"/>
            <p:cNvSpPr>
              <a:spLocks/>
            </p:cNvSpPr>
            <p:nvPr/>
          </p:nvSpPr>
          <p:spPr bwMode="auto">
            <a:xfrm>
              <a:off x="3379" y="1788"/>
              <a:ext cx="111" cy="196"/>
            </a:xfrm>
            <a:custGeom>
              <a:avLst/>
              <a:gdLst>
                <a:gd name="T0" fmla="*/ 1 w 222"/>
                <a:gd name="T1" fmla="*/ 1 h 391"/>
                <a:gd name="T2" fmla="*/ 0 w 222"/>
                <a:gd name="T3" fmla="*/ 1 h 391"/>
                <a:gd name="T4" fmla="*/ 1 w 222"/>
                <a:gd name="T5" fmla="*/ 1 h 391"/>
                <a:gd name="T6" fmla="*/ 1 w 222"/>
                <a:gd name="T7" fmla="*/ 1 h 391"/>
                <a:gd name="T8" fmla="*/ 1 w 222"/>
                <a:gd name="T9" fmla="*/ 1 h 391"/>
                <a:gd name="T10" fmla="*/ 1 w 222"/>
                <a:gd name="T11" fmla="*/ 1 h 391"/>
                <a:gd name="T12" fmla="*/ 1 w 222"/>
                <a:gd name="T13" fmla="*/ 1 h 391"/>
                <a:gd name="T14" fmla="*/ 1 w 222"/>
                <a:gd name="T15" fmla="*/ 1 h 391"/>
                <a:gd name="T16" fmla="*/ 1 w 222"/>
                <a:gd name="T17" fmla="*/ 1 h 391"/>
                <a:gd name="T18" fmla="*/ 1 w 222"/>
                <a:gd name="T19" fmla="*/ 1 h 391"/>
                <a:gd name="T20" fmla="*/ 1 w 222"/>
                <a:gd name="T21" fmla="*/ 1 h 391"/>
                <a:gd name="T22" fmla="*/ 1 w 222"/>
                <a:gd name="T23" fmla="*/ 1 h 391"/>
                <a:gd name="T24" fmla="*/ 1 w 222"/>
                <a:gd name="T25" fmla="*/ 1 h 391"/>
                <a:gd name="T26" fmla="*/ 1 w 222"/>
                <a:gd name="T27" fmla="*/ 1 h 391"/>
                <a:gd name="T28" fmla="*/ 1 w 222"/>
                <a:gd name="T29" fmla="*/ 1 h 391"/>
                <a:gd name="T30" fmla="*/ 1 w 222"/>
                <a:gd name="T31" fmla="*/ 1 h 391"/>
                <a:gd name="T32" fmla="*/ 1 w 222"/>
                <a:gd name="T33" fmla="*/ 1 h 391"/>
                <a:gd name="T34" fmla="*/ 1 w 222"/>
                <a:gd name="T35" fmla="*/ 1 h 391"/>
                <a:gd name="T36" fmla="*/ 1 w 222"/>
                <a:gd name="T37" fmla="*/ 1 h 391"/>
                <a:gd name="T38" fmla="*/ 1 w 222"/>
                <a:gd name="T39" fmla="*/ 1 h 391"/>
                <a:gd name="T40" fmla="*/ 1 w 222"/>
                <a:gd name="T41" fmla="*/ 1 h 391"/>
                <a:gd name="T42" fmla="*/ 1 w 222"/>
                <a:gd name="T43" fmla="*/ 1 h 391"/>
                <a:gd name="T44" fmla="*/ 1 w 222"/>
                <a:gd name="T45" fmla="*/ 1 h 391"/>
                <a:gd name="T46" fmla="*/ 1 w 222"/>
                <a:gd name="T47" fmla="*/ 1 h 391"/>
                <a:gd name="T48" fmla="*/ 1 w 222"/>
                <a:gd name="T49" fmla="*/ 1 h 391"/>
                <a:gd name="T50" fmla="*/ 1 w 222"/>
                <a:gd name="T51" fmla="*/ 1 h 391"/>
                <a:gd name="T52" fmla="*/ 1 w 222"/>
                <a:gd name="T53" fmla="*/ 1 h 391"/>
                <a:gd name="T54" fmla="*/ 1 w 222"/>
                <a:gd name="T55" fmla="*/ 1 h 391"/>
                <a:gd name="T56" fmla="*/ 1 w 222"/>
                <a:gd name="T57" fmla="*/ 1 h 391"/>
                <a:gd name="T58" fmla="*/ 1 w 222"/>
                <a:gd name="T59" fmla="*/ 1 h 391"/>
                <a:gd name="T60" fmla="*/ 1 w 222"/>
                <a:gd name="T61" fmla="*/ 1 h 391"/>
                <a:gd name="T62" fmla="*/ 1 w 222"/>
                <a:gd name="T63" fmla="*/ 1 h 391"/>
                <a:gd name="T64" fmla="*/ 1 w 222"/>
                <a:gd name="T65" fmla="*/ 1 h 391"/>
                <a:gd name="T66" fmla="*/ 1 w 222"/>
                <a:gd name="T67" fmla="*/ 1 h 391"/>
                <a:gd name="T68" fmla="*/ 1 w 222"/>
                <a:gd name="T69" fmla="*/ 1 h 391"/>
                <a:gd name="T70" fmla="*/ 1 w 222"/>
                <a:gd name="T71" fmla="*/ 1 h 391"/>
                <a:gd name="T72" fmla="*/ 1 w 222"/>
                <a:gd name="T73" fmla="*/ 1 h 391"/>
                <a:gd name="T74" fmla="*/ 1 w 222"/>
                <a:gd name="T75" fmla="*/ 1 h 391"/>
                <a:gd name="T76" fmla="*/ 1 w 222"/>
                <a:gd name="T77" fmla="*/ 1 h 391"/>
                <a:gd name="T78" fmla="*/ 1 w 222"/>
                <a:gd name="T79" fmla="*/ 1 h 391"/>
                <a:gd name="T80" fmla="*/ 1 w 222"/>
                <a:gd name="T81" fmla="*/ 1 h 391"/>
                <a:gd name="T82" fmla="*/ 1 w 222"/>
                <a:gd name="T83" fmla="*/ 1 h 3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91"/>
                <a:gd name="T128" fmla="*/ 222 w 222"/>
                <a:gd name="T129" fmla="*/ 391 h 3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91">
                  <a:moveTo>
                    <a:pt x="17" y="0"/>
                  </a:moveTo>
                  <a:lnTo>
                    <a:pt x="11" y="4"/>
                  </a:lnTo>
                  <a:lnTo>
                    <a:pt x="8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9" y="59"/>
                  </a:lnTo>
                  <a:lnTo>
                    <a:pt x="13" y="64"/>
                  </a:lnTo>
                  <a:lnTo>
                    <a:pt x="15" y="70"/>
                  </a:lnTo>
                  <a:lnTo>
                    <a:pt x="19" y="76"/>
                  </a:lnTo>
                  <a:lnTo>
                    <a:pt x="25" y="82"/>
                  </a:lnTo>
                  <a:lnTo>
                    <a:pt x="27" y="87"/>
                  </a:lnTo>
                  <a:lnTo>
                    <a:pt x="30" y="93"/>
                  </a:lnTo>
                  <a:lnTo>
                    <a:pt x="34" y="99"/>
                  </a:lnTo>
                  <a:lnTo>
                    <a:pt x="38" y="104"/>
                  </a:lnTo>
                  <a:lnTo>
                    <a:pt x="42" y="110"/>
                  </a:lnTo>
                  <a:lnTo>
                    <a:pt x="46" y="116"/>
                  </a:lnTo>
                  <a:lnTo>
                    <a:pt x="47" y="121"/>
                  </a:lnTo>
                  <a:lnTo>
                    <a:pt x="51" y="127"/>
                  </a:lnTo>
                  <a:lnTo>
                    <a:pt x="53" y="133"/>
                  </a:lnTo>
                  <a:lnTo>
                    <a:pt x="57" y="139"/>
                  </a:lnTo>
                  <a:lnTo>
                    <a:pt x="59" y="144"/>
                  </a:lnTo>
                  <a:lnTo>
                    <a:pt x="61" y="150"/>
                  </a:lnTo>
                  <a:lnTo>
                    <a:pt x="61" y="156"/>
                  </a:lnTo>
                  <a:lnTo>
                    <a:pt x="61" y="161"/>
                  </a:lnTo>
                  <a:lnTo>
                    <a:pt x="61" y="167"/>
                  </a:lnTo>
                  <a:lnTo>
                    <a:pt x="61" y="173"/>
                  </a:lnTo>
                  <a:lnTo>
                    <a:pt x="57" y="182"/>
                  </a:lnTo>
                  <a:lnTo>
                    <a:pt x="55" y="190"/>
                  </a:lnTo>
                  <a:lnTo>
                    <a:pt x="55" y="197"/>
                  </a:lnTo>
                  <a:lnTo>
                    <a:pt x="55" y="207"/>
                  </a:lnTo>
                  <a:lnTo>
                    <a:pt x="55" y="213"/>
                  </a:lnTo>
                  <a:lnTo>
                    <a:pt x="57" y="220"/>
                  </a:lnTo>
                  <a:lnTo>
                    <a:pt x="61" y="226"/>
                  </a:lnTo>
                  <a:lnTo>
                    <a:pt x="65" y="234"/>
                  </a:lnTo>
                  <a:lnTo>
                    <a:pt x="66" y="239"/>
                  </a:lnTo>
                  <a:lnTo>
                    <a:pt x="72" y="247"/>
                  </a:lnTo>
                  <a:lnTo>
                    <a:pt x="78" y="253"/>
                  </a:lnTo>
                  <a:lnTo>
                    <a:pt x="84" y="258"/>
                  </a:lnTo>
                  <a:lnTo>
                    <a:pt x="89" y="264"/>
                  </a:lnTo>
                  <a:lnTo>
                    <a:pt x="95" y="270"/>
                  </a:lnTo>
                  <a:lnTo>
                    <a:pt x="101" y="275"/>
                  </a:lnTo>
                  <a:lnTo>
                    <a:pt x="108" y="283"/>
                  </a:lnTo>
                  <a:lnTo>
                    <a:pt x="114" y="287"/>
                  </a:lnTo>
                  <a:lnTo>
                    <a:pt x="120" y="293"/>
                  </a:lnTo>
                  <a:lnTo>
                    <a:pt x="127" y="298"/>
                  </a:lnTo>
                  <a:lnTo>
                    <a:pt x="133" y="304"/>
                  </a:lnTo>
                  <a:lnTo>
                    <a:pt x="141" y="310"/>
                  </a:lnTo>
                  <a:lnTo>
                    <a:pt x="146" y="315"/>
                  </a:lnTo>
                  <a:lnTo>
                    <a:pt x="152" y="321"/>
                  </a:lnTo>
                  <a:lnTo>
                    <a:pt x="160" y="329"/>
                  </a:lnTo>
                  <a:lnTo>
                    <a:pt x="163" y="334"/>
                  </a:lnTo>
                  <a:lnTo>
                    <a:pt x="169" y="342"/>
                  </a:lnTo>
                  <a:lnTo>
                    <a:pt x="173" y="348"/>
                  </a:lnTo>
                  <a:lnTo>
                    <a:pt x="177" y="357"/>
                  </a:lnTo>
                  <a:lnTo>
                    <a:pt x="180" y="365"/>
                  </a:lnTo>
                  <a:lnTo>
                    <a:pt x="182" y="372"/>
                  </a:lnTo>
                  <a:lnTo>
                    <a:pt x="184" y="382"/>
                  </a:lnTo>
                  <a:lnTo>
                    <a:pt x="186" y="391"/>
                  </a:lnTo>
                  <a:lnTo>
                    <a:pt x="194" y="391"/>
                  </a:lnTo>
                  <a:lnTo>
                    <a:pt x="200" y="391"/>
                  </a:lnTo>
                  <a:lnTo>
                    <a:pt x="205" y="391"/>
                  </a:lnTo>
                  <a:lnTo>
                    <a:pt x="213" y="391"/>
                  </a:lnTo>
                  <a:lnTo>
                    <a:pt x="217" y="384"/>
                  </a:lnTo>
                  <a:lnTo>
                    <a:pt x="219" y="376"/>
                  </a:lnTo>
                  <a:lnTo>
                    <a:pt x="220" y="369"/>
                  </a:lnTo>
                  <a:lnTo>
                    <a:pt x="222" y="363"/>
                  </a:lnTo>
                  <a:lnTo>
                    <a:pt x="222" y="353"/>
                  </a:lnTo>
                  <a:lnTo>
                    <a:pt x="222" y="348"/>
                  </a:lnTo>
                  <a:lnTo>
                    <a:pt x="222" y="340"/>
                  </a:lnTo>
                  <a:lnTo>
                    <a:pt x="222" y="332"/>
                  </a:lnTo>
                  <a:lnTo>
                    <a:pt x="219" y="325"/>
                  </a:lnTo>
                  <a:lnTo>
                    <a:pt x="217" y="317"/>
                  </a:lnTo>
                  <a:lnTo>
                    <a:pt x="215" y="310"/>
                  </a:lnTo>
                  <a:lnTo>
                    <a:pt x="213" y="304"/>
                  </a:lnTo>
                  <a:lnTo>
                    <a:pt x="209" y="296"/>
                  </a:lnTo>
                  <a:lnTo>
                    <a:pt x="205" y="291"/>
                  </a:lnTo>
                  <a:lnTo>
                    <a:pt x="201" y="283"/>
                  </a:lnTo>
                  <a:lnTo>
                    <a:pt x="200" y="275"/>
                  </a:lnTo>
                  <a:lnTo>
                    <a:pt x="194" y="268"/>
                  </a:lnTo>
                  <a:lnTo>
                    <a:pt x="190" y="260"/>
                  </a:lnTo>
                  <a:lnTo>
                    <a:pt x="186" y="253"/>
                  </a:lnTo>
                  <a:lnTo>
                    <a:pt x="182" y="247"/>
                  </a:lnTo>
                  <a:lnTo>
                    <a:pt x="179" y="239"/>
                  </a:lnTo>
                  <a:lnTo>
                    <a:pt x="175" y="232"/>
                  </a:lnTo>
                  <a:lnTo>
                    <a:pt x="171" y="224"/>
                  </a:lnTo>
                  <a:lnTo>
                    <a:pt x="169" y="218"/>
                  </a:lnTo>
                  <a:lnTo>
                    <a:pt x="165" y="211"/>
                  </a:lnTo>
                  <a:lnTo>
                    <a:pt x="161" y="203"/>
                  </a:lnTo>
                  <a:lnTo>
                    <a:pt x="158" y="196"/>
                  </a:lnTo>
                  <a:lnTo>
                    <a:pt x="156" y="190"/>
                  </a:lnTo>
                  <a:lnTo>
                    <a:pt x="154" y="182"/>
                  </a:lnTo>
                  <a:lnTo>
                    <a:pt x="152" y="175"/>
                  </a:lnTo>
                  <a:lnTo>
                    <a:pt x="150" y="167"/>
                  </a:lnTo>
                  <a:lnTo>
                    <a:pt x="150" y="161"/>
                  </a:lnTo>
                  <a:lnTo>
                    <a:pt x="146" y="154"/>
                  </a:lnTo>
                  <a:lnTo>
                    <a:pt x="142" y="148"/>
                  </a:lnTo>
                  <a:lnTo>
                    <a:pt x="141" y="142"/>
                  </a:lnTo>
                  <a:lnTo>
                    <a:pt x="137" y="137"/>
                  </a:lnTo>
                  <a:lnTo>
                    <a:pt x="133" y="131"/>
                  </a:lnTo>
                  <a:lnTo>
                    <a:pt x="131" y="125"/>
                  </a:lnTo>
                  <a:lnTo>
                    <a:pt x="127" y="120"/>
                  </a:lnTo>
                  <a:lnTo>
                    <a:pt x="123" y="116"/>
                  </a:lnTo>
                  <a:lnTo>
                    <a:pt x="120" y="110"/>
                  </a:lnTo>
                  <a:lnTo>
                    <a:pt x="116" y="104"/>
                  </a:lnTo>
                  <a:lnTo>
                    <a:pt x="112" y="99"/>
                  </a:lnTo>
                  <a:lnTo>
                    <a:pt x="108" y="93"/>
                  </a:lnTo>
                  <a:lnTo>
                    <a:pt x="101" y="83"/>
                  </a:lnTo>
                  <a:lnTo>
                    <a:pt x="95" y="74"/>
                  </a:lnTo>
                  <a:lnTo>
                    <a:pt x="85" y="62"/>
                  </a:lnTo>
                  <a:lnTo>
                    <a:pt x="76" y="53"/>
                  </a:lnTo>
                  <a:lnTo>
                    <a:pt x="66" y="43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7"/>
                  </a:lnTo>
                  <a:lnTo>
                    <a:pt x="32" y="13"/>
                  </a:lnTo>
                  <a:lnTo>
                    <a:pt x="27" y="9"/>
                  </a:lnTo>
                  <a:lnTo>
                    <a:pt x="23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5" name="Freeform 38"/>
            <p:cNvSpPr>
              <a:spLocks/>
            </p:cNvSpPr>
            <p:nvPr/>
          </p:nvSpPr>
          <p:spPr bwMode="auto">
            <a:xfrm>
              <a:off x="2580" y="1661"/>
              <a:ext cx="67" cy="208"/>
            </a:xfrm>
            <a:custGeom>
              <a:avLst/>
              <a:gdLst>
                <a:gd name="T0" fmla="*/ 0 w 135"/>
                <a:gd name="T1" fmla="*/ 1 h 416"/>
                <a:gd name="T2" fmla="*/ 0 w 135"/>
                <a:gd name="T3" fmla="*/ 1 h 416"/>
                <a:gd name="T4" fmla="*/ 0 w 135"/>
                <a:gd name="T5" fmla="*/ 1 h 416"/>
                <a:gd name="T6" fmla="*/ 0 w 135"/>
                <a:gd name="T7" fmla="*/ 1 h 416"/>
                <a:gd name="T8" fmla="*/ 0 w 135"/>
                <a:gd name="T9" fmla="*/ 1 h 416"/>
                <a:gd name="T10" fmla="*/ 0 w 135"/>
                <a:gd name="T11" fmla="*/ 1 h 416"/>
                <a:gd name="T12" fmla="*/ 0 w 135"/>
                <a:gd name="T13" fmla="*/ 1 h 416"/>
                <a:gd name="T14" fmla="*/ 0 w 135"/>
                <a:gd name="T15" fmla="*/ 1 h 416"/>
                <a:gd name="T16" fmla="*/ 0 w 135"/>
                <a:gd name="T17" fmla="*/ 1 h 416"/>
                <a:gd name="T18" fmla="*/ 0 w 135"/>
                <a:gd name="T19" fmla="*/ 1 h 416"/>
                <a:gd name="T20" fmla="*/ 0 w 135"/>
                <a:gd name="T21" fmla="*/ 1 h 416"/>
                <a:gd name="T22" fmla="*/ 0 w 135"/>
                <a:gd name="T23" fmla="*/ 1 h 416"/>
                <a:gd name="T24" fmla="*/ 0 w 135"/>
                <a:gd name="T25" fmla="*/ 1 h 416"/>
                <a:gd name="T26" fmla="*/ 0 w 135"/>
                <a:gd name="T27" fmla="*/ 1 h 416"/>
                <a:gd name="T28" fmla="*/ 0 w 135"/>
                <a:gd name="T29" fmla="*/ 1 h 416"/>
                <a:gd name="T30" fmla="*/ 0 w 135"/>
                <a:gd name="T31" fmla="*/ 1 h 416"/>
                <a:gd name="T32" fmla="*/ 0 w 135"/>
                <a:gd name="T33" fmla="*/ 1 h 416"/>
                <a:gd name="T34" fmla="*/ 0 w 135"/>
                <a:gd name="T35" fmla="*/ 1 h 416"/>
                <a:gd name="T36" fmla="*/ 0 w 135"/>
                <a:gd name="T37" fmla="*/ 1 h 416"/>
                <a:gd name="T38" fmla="*/ 0 w 135"/>
                <a:gd name="T39" fmla="*/ 1 h 416"/>
                <a:gd name="T40" fmla="*/ 0 w 135"/>
                <a:gd name="T41" fmla="*/ 1 h 416"/>
                <a:gd name="T42" fmla="*/ 0 w 135"/>
                <a:gd name="T43" fmla="*/ 1 h 416"/>
                <a:gd name="T44" fmla="*/ 0 w 135"/>
                <a:gd name="T45" fmla="*/ 1 h 416"/>
                <a:gd name="T46" fmla="*/ 0 w 135"/>
                <a:gd name="T47" fmla="*/ 1 h 416"/>
                <a:gd name="T48" fmla="*/ 0 w 135"/>
                <a:gd name="T49" fmla="*/ 1 h 416"/>
                <a:gd name="T50" fmla="*/ 0 w 135"/>
                <a:gd name="T51" fmla="*/ 1 h 416"/>
                <a:gd name="T52" fmla="*/ 0 w 135"/>
                <a:gd name="T53" fmla="*/ 1 h 416"/>
                <a:gd name="T54" fmla="*/ 0 w 135"/>
                <a:gd name="T55" fmla="*/ 1 h 416"/>
                <a:gd name="T56" fmla="*/ 0 w 135"/>
                <a:gd name="T57" fmla="*/ 1 h 416"/>
                <a:gd name="T58" fmla="*/ 0 w 135"/>
                <a:gd name="T59" fmla="*/ 1 h 416"/>
                <a:gd name="T60" fmla="*/ 0 w 135"/>
                <a:gd name="T61" fmla="*/ 1 h 416"/>
                <a:gd name="T62" fmla="*/ 0 w 135"/>
                <a:gd name="T63" fmla="*/ 1 h 416"/>
                <a:gd name="T64" fmla="*/ 0 w 135"/>
                <a:gd name="T65" fmla="*/ 1 h 416"/>
                <a:gd name="T66" fmla="*/ 0 w 135"/>
                <a:gd name="T67" fmla="*/ 1 h 416"/>
                <a:gd name="T68" fmla="*/ 0 w 135"/>
                <a:gd name="T69" fmla="*/ 1 h 416"/>
                <a:gd name="T70" fmla="*/ 0 w 135"/>
                <a:gd name="T71" fmla="*/ 1 h 416"/>
                <a:gd name="T72" fmla="*/ 0 w 135"/>
                <a:gd name="T73" fmla="*/ 1 h 416"/>
                <a:gd name="T74" fmla="*/ 0 w 135"/>
                <a:gd name="T75" fmla="*/ 1 h 416"/>
                <a:gd name="T76" fmla="*/ 0 w 135"/>
                <a:gd name="T77" fmla="*/ 1 h 416"/>
                <a:gd name="T78" fmla="*/ 0 w 135"/>
                <a:gd name="T79" fmla="*/ 1 h 416"/>
                <a:gd name="T80" fmla="*/ 0 w 135"/>
                <a:gd name="T81" fmla="*/ 1 h 416"/>
                <a:gd name="T82" fmla="*/ 0 w 135"/>
                <a:gd name="T83" fmla="*/ 1 h 416"/>
                <a:gd name="T84" fmla="*/ 0 w 135"/>
                <a:gd name="T85" fmla="*/ 1 h 416"/>
                <a:gd name="T86" fmla="*/ 0 w 135"/>
                <a:gd name="T87" fmla="*/ 1 h 416"/>
                <a:gd name="T88" fmla="*/ 0 w 135"/>
                <a:gd name="T89" fmla="*/ 0 h 4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416"/>
                <a:gd name="T137" fmla="*/ 135 w 135"/>
                <a:gd name="T138" fmla="*/ 416 h 4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416">
                  <a:moveTo>
                    <a:pt x="44" y="0"/>
                  </a:moveTo>
                  <a:lnTo>
                    <a:pt x="35" y="8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0" y="51"/>
                  </a:lnTo>
                  <a:lnTo>
                    <a:pt x="8" y="57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2" y="137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6" y="165"/>
                  </a:lnTo>
                  <a:lnTo>
                    <a:pt x="8" y="173"/>
                  </a:lnTo>
                  <a:lnTo>
                    <a:pt x="8" y="179"/>
                  </a:lnTo>
                  <a:lnTo>
                    <a:pt x="10" y="186"/>
                  </a:lnTo>
                  <a:lnTo>
                    <a:pt x="12" y="194"/>
                  </a:lnTo>
                  <a:lnTo>
                    <a:pt x="14" y="202"/>
                  </a:lnTo>
                  <a:lnTo>
                    <a:pt x="16" y="209"/>
                  </a:lnTo>
                  <a:lnTo>
                    <a:pt x="17" y="217"/>
                  </a:lnTo>
                  <a:lnTo>
                    <a:pt x="17" y="222"/>
                  </a:lnTo>
                  <a:lnTo>
                    <a:pt x="19" y="230"/>
                  </a:lnTo>
                  <a:lnTo>
                    <a:pt x="23" y="236"/>
                  </a:lnTo>
                  <a:lnTo>
                    <a:pt x="23" y="243"/>
                  </a:lnTo>
                  <a:lnTo>
                    <a:pt x="25" y="251"/>
                  </a:lnTo>
                  <a:lnTo>
                    <a:pt x="29" y="259"/>
                  </a:lnTo>
                  <a:lnTo>
                    <a:pt x="31" y="264"/>
                  </a:lnTo>
                  <a:lnTo>
                    <a:pt x="33" y="272"/>
                  </a:lnTo>
                  <a:lnTo>
                    <a:pt x="35" y="279"/>
                  </a:lnTo>
                  <a:lnTo>
                    <a:pt x="36" y="287"/>
                  </a:lnTo>
                  <a:lnTo>
                    <a:pt x="38" y="293"/>
                  </a:lnTo>
                  <a:lnTo>
                    <a:pt x="42" y="300"/>
                  </a:lnTo>
                  <a:lnTo>
                    <a:pt x="44" y="306"/>
                  </a:lnTo>
                  <a:lnTo>
                    <a:pt x="48" y="314"/>
                  </a:lnTo>
                  <a:lnTo>
                    <a:pt x="50" y="319"/>
                  </a:lnTo>
                  <a:lnTo>
                    <a:pt x="52" y="327"/>
                  </a:lnTo>
                  <a:lnTo>
                    <a:pt x="54" y="333"/>
                  </a:lnTo>
                  <a:lnTo>
                    <a:pt x="55" y="340"/>
                  </a:lnTo>
                  <a:lnTo>
                    <a:pt x="57" y="346"/>
                  </a:lnTo>
                  <a:lnTo>
                    <a:pt x="61" y="354"/>
                  </a:lnTo>
                  <a:lnTo>
                    <a:pt x="63" y="359"/>
                  </a:lnTo>
                  <a:lnTo>
                    <a:pt x="65" y="367"/>
                  </a:lnTo>
                  <a:lnTo>
                    <a:pt x="67" y="373"/>
                  </a:lnTo>
                  <a:lnTo>
                    <a:pt x="69" y="380"/>
                  </a:lnTo>
                  <a:lnTo>
                    <a:pt x="71" y="384"/>
                  </a:lnTo>
                  <a:lnTo>
                    <a:pt x="73" y="392"/>
                  </a:lnTo>
                  <a:lnTo>
                    <a:pt x="73" y="397"/>
                  </a:lnTo>
                  <a:lnTo>
                    <a:pt x="74" y="403"/>
                  </a:lnTo>
                  <a:lnTo>
                    <a:pt x="76" y="409"/>
                  </a:lnTo>
                  <a:lnTo>
                    <a:pt x="78" y="416"/>
                  </a:lnTo>
                  <a:lnTo>
                    <a:pt x="84" y="416"/>
                  </a:lnTo>
                  <a:lnTo>
                    <a:pt x="92" y="416"/>
                  </a:lnTo>
                  <a:lnTo>
                    <a:pt x="97" y="416"/>
                  </a:lnTo>
                  <a:lnTo>
                    <a:pt x="103" y="416"/>
                  </a:lnTo>
                  <a:lnTo>
                    <a:pt x="109" y="416"/>
                  </a:lnTo>
                  <a:lnTo>
                    <a:pt x="116" y="416"/>
                  </a:lnTo>
                  <a:lnTo>
                    <a:pt x="122" y="416"/>
                  </a:lnTo>
                  <a:lnTo>
                    <a:pt x="130" y="416"/>
                  </a:lnTo>
                  <a:lnTo>
                    <a:pt x="130" y="409"/>
                  </a:lnTo>
                  <a:lnTo>
                    <a:pt x="132" y="401"/>
                  </a:lnTo>
                  <a:lnTo>
                    <a:pt x="132" y="395"/>
                  </a:lnTo>
                  <a:lnTo>
                    <a:pt x="133" y="390"/>
                  </a:lnTo>
                  <a:lnTo>
                    <a:pt x="133" y="382"/>
                  </a:lnTo>
                  <a:lnTo>
                    <a:pt x="133" y="376"/>
                  </a:lnTo>
                  <a:lnTo>
                    <a:pt x="133" y="369"/>
                  </a:lnTo>
                  <a:lnTo>
                    <a:pt x="135" y="363"/>
                  </a:lnTo>
                  <a:lnTo>
                    <a:pt x="135" y="356"/>
                  </a:lnTo>
                  <a:lnTo>
                    <a:pt x="135" y="350"/>
                  </a:lnTo>
                  <a:lnTo>
                    <a:pt x="135" y="342"/>
                  </a:lnTo>
                  <a:lnTo>
                    <a:pt x="135" y="337"/>
                  </a:lnTo>
                  <a:lnTo>
                    <a:pt x="135" y="329"/>
                  </a:lnTo>
                  <a:lnTo>
                    <a:pt x="135" y="323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3" y="302"/>
                  </a:lnTo>
                  <a:lnTo>
                    <a:pt x="133" y="297"/>
                  </a:lnTo>
                  <a:lnTo>
                    <a:pt x="132" y="289"/>
                  </a:lnTo>
                  <a:lnTo>
                    <a:pt x="132" y="281"/>
                  </a:lnTo>
                  <a:lnTo>
                    <a:pt x="132" y="274"/>
                  </a:lnTo>
                  <a:lnTo>
                    <a:pt x="130" y="268"/>
                  </a:lnTo>
                  <a:lnTo>
                    <a:pt x="130" y="260"/>
                  </a:lnTo>
                  <a:lnTo>
                    <a:pt x="130" y="255"/>
                  </a:lnTo>
                  <a:lnTo>
                    <a:pt x="128" y="247"/>
                  </a:lnTo>
                  <a:lnTo>
                    <a:pt x="126" y="240"/>
                  </a:lnTo>
                  <a:lnTo>
                    <a:pt x="124" y="234"/>
                  </a:lnTo>
                  <a:lnTo>
                    <a:pt x="124" y="226"/>
                  </a:lnTo>
                  <a:lnTo>
                    <a:pt x="122" y="219"/>
                  </a:lnTo>
                  <a:lnTo>
                    <a:pt x="120" y="215"/>
                  </a:lnTo>
                  <a:lnTo>
                    <a:pt x="120" y="207"/>
                  </a:lnTo>
                  <a:lnTo>
                    <a:pt x="118" y="202"/>
                  </a:lnTo>
                  <a:lnTo>
                    <a:pt x="116" y="194"/>
                  </a:lnTo>
                  <a:lnTo>
                    <a:pt x="114" y="186"/>
                  </a:lnTo>
                  <a:lnTo>
                    <a:pt x="112" y="181"/>
                  </a:lnTo>
                  <a:lnTo>
                    <a:pt x="111" y="173"/>
                  </a:lnTo>
                  <a:lnTo>
                    <a:pt x="109" y="165"/>
                  </a:lnTo>
                  <a:lnTo>
                    <a:pt x="107" y="160"/>
                  </a:lnTo>
                  <a:lnTo>
                    <a:pt x="105" y="152"/>
                  </a:lnTo>
                  <a:lnTo>
                    <a:pt x="103" y="146"/>
                  </a:lnTo>
                  <a:lnTo>
                    <a:pt x="101" y="139"/>
                  </a:lnTo>
                  <a:lnTo>
                    <a:pt x="99" y="133"/>
                  </a:lnTo>
                  <a:lnTo>
                    <a:pt x="95" y="127"/>
                  </a:lnTo>
                  <a:lnTo>
                    <a:pt x="93" y="122"/>
                  </a:lnTo>
                  <a:lnTo>
                    <a:pt x="92" y="114"/>
                  </a:lnTo>
                  <a:lnTo>
                    <a:pt x="90" y="108"/>
                  </a:lnTo>
                  <a:lnTo>
                    <a:pt x="88" y="101"/>
                  </a:lnTo>
                  <a:lnTo>
                    <a:pt x="86" y="95"/>
                  </a:lnTo>
                  <a:lnTo>
                    <a:pt x="84" y="89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76" y="70"/>
                  </a:lnTo>
                  <a:lnTo>
                    <a:pt x="73" y="63"/>
                  </a:lnTo>
                  <a:lnTo>
                    <a:pt x="71" y="57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63" y="40"/>
                  </a:lnTo>
                  <a:lnTo>
                    <a:pt x="61" y="34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6" name="Freeform 39"/>
            <p:cNvSpPr>
              <a:spLocks/>
            </p:cNvSpPr>
            <p:nvPr/>
          </p:nvSpPr>
          <p:spPr bwMode="auto">
            <a:xfrm>
              <a:off x="2616" y="1643"/>
              <a:ext cx="54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0 w 108"/>
                <a:gd name="T13" fmla="*/ 1 h 365"/>
                <a:gd name="T14" fmla="*/ 0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365"/>
                <a:gd name="T131" fmla="*/ 108 w 108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365">
                  <a:moveTo>
                    <a:pt x="57" y="0"/>
                  </a:moveTo>
                  <a:lnTo>
                    <a:pt x="47" y="6"/>
                  </a:lnTo>
                  <a:lnTo>
                    <a:pt x="39" y="13"/>
                  </a:lnTo>
                  <a:lnTo>
                    <a:pt x="30" y="21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1" y="57"/>
                  </a:lnTo>
                  <a:lnTo>
                    <a:pt x="9" y="63"/>
                  </a:lnTo>
                  <a:lnTo>
                    <a:pt x="9" y="68"/>
                  </a:lnTo>
                  <a:lnTo>
                    <a:pt x="5" y="72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3" y="89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1" y="106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3" y="161"/>
                  </a:lnTo>
                  <a:lnTo>
                    <a:pt x="3" y="165"/>
                  </a:lnTo>
                  <a:lnTo>
                    <a:pt x="3" y="171"/>
                  </a:lnTo>
                  <a:lnTo>
                    <a:pt x="3" y="179"/>
                  </a:lnTo>
                  <a:lnTo>
                    <a:pt x="5" y="184"/>
                  </a:lnTo>
                  <a:lnTo>
                    <a:pt x="5" y="190"/>
                  </a:lnTo>
                  <a:lnTo>
                    <a:pt x="5" y="196"/>
                  </a:lnTo>
                  <a:lnTo>
                    <a:pt x="7" y="203"/>
                  </a:lnTo>
                  <a:lnTo>
                    <a:pt x="9" y="209"/>
                  </a:lnTo>
                  <a:lnTo>
                    <a:pt x="9" y="215"/>
                  </a:lnTo>
                  <a:lnTo>
                    <a:pt x="11" y="222"/>
                  </a:lnTo>
                  <a:lnTo>
                    <a:pt x="11" y="228"/>
                  </a:lnTo>
                  <a:lnTo>
                    <a:pt x="13" y="234"/>
                  </a:lnTo>
                  <a:lnTo>
                    <a:pt x="13" y="239"/>
                  </a:lnTo>
                  <a:lnTo>
                    <a:pt x="15" y="247"/>
                  </a:lnTo>
                  <a:lnTo>
                    <a:pt x="15" y="253"/>
                  </a:lnTo>
                  <a:lnTo>
                    <a:pt x="17" y="258"/>
                  </a:lnTo>
                  <a:lnTo>
                    <a:pt x="17" y="264"/>
                  </a:lnTo>
                  <a:lnTo>
                    <a:pt x="19" y="270"/>
                  </a:lnTo>
                  <a:lnTo>
                    <a:pt x="19" y="275"/>
                  </a:lnTo>
                  <a:lnTo>
                    <a:pt x="20" y="283"/>
                  </a:lnTo>
                  <a:lnTo>
                    <a:pt x="20" y="289"/>
                  </a:lnTo>
                  <a:lnTo>
                    <a:pt x="22" y="294"/>
                  </a:lnTo>
                  <a:lnTo>
                    <a:pt x="22" y="300"/>
                  </a:lnTo>
                  <a:lnTo>
                    <a:pt x="26" y="306"/>
                  </a:lnTo>
                  <a:lnTo>
                    <a:pt x="26" y="312"/>
                  </a:lnTo>
                  <a:lnTo>
                    <a:pt x="26" y="317"/>
                  </a:lnTo>
                  <a:lnTo>
                    <a:pt x="26" y="323"/>
                  </a:lnTo>
                  <a:lnTo>
                    <a:pt x="28" y="329"/>
                  </a:lnTo>
                  <a:lnTo>
                    <a:pt x="28" y="332"/>
                  </a:lnTo>
                  <a:lnTo>
                    <a:pt x="30" y="338"/>
                  </a:lnTo>
                  <a:lnTo>
                    <a:pt x="30" y="342"/>
                  </a:lnTo>
                  <a:lnTo>
                    <a:pt x="32" y="348"/>
                  </a:lnTo>
                  <a:lnTo>
                    <a:pt x="39" y="348"/>
                  </a:lnTo>
                  <a:lnTo>
                    <a:pt x="49" y="350"/>
                  </a:lnTo>
                  <a:lnTo>
                    <a:pt x="57" y="350"/>
                  </a:lnTo>
                  <a:lnTo>
                    <a:pt x="66" y="353"/>
                  </a:lnTo>
                  <a:lnTo>
                    <a:pt x="74" y="355"/>
                  </a:lnTo>
                  <a:lnTo>
                    <a:pt x="81" y="357"/>
                  </a:lnTo>
                  <a:lnTo>
                    <a:pt x="91" y="361"/>
                  </a:lnTo>
                  <a:lnTo>
                    <a:pt x="100" y="365"/>
                  </a:lnTo>
                  <a:lnTo>
                    <a:pt x="100" y="359"/>
                  </a:lnTo>
                  <a:lnTo>
                    <a:pt x="100" y="353"/>
                  </a:lnTo>
                  <a:lnTo>
                    <a:pt x="100" y="348"/>
                  </a:lnTo>
                  <a:lnTo>
                    <a:pt x="102" y="342"/>
                  </a:lnTo>
                  <a:lnTo>
                    <a:pt x="102" y="336"/>
                  </a:lnTo>
                  <a:lnTo>
                    <a:pt x="102" y="331"/>
                  </a:lnTo>
                  <a:lnTo>
                    <a:pt x="104" y="327"/>
                  </a:lnTo>
                  <a:lnTo>
                    <a:pt x="104" y="321"/>
                  </a:lnTo>
                  <a:lnTo>
                    <a:pt x="104" y="315"/>
                  </a:lnTo>
                  <a:lnTo>
                    <a:pt x="104" y="310"/>
                  </a:lnTo>
                  <a:lnTo>
                    <a:pt x="104" y="304"/>
                  </a:lnTo>
                  <a:lnTo>
                    <a:pt x="106" y="298"/>
                  </a:lnTo>
                  <a:lnTo>
                    <a:pt x="106" y="293"/>
                  </a:lnTo>
                  <a:lnTo>
                    <a:pt x="106" y="287"/>
                  </a:lnTo>
                  <a:lnTo>
                    <a:pt x="106" y="281"/>
                  </a:lnTo>
                  <a:lnTo>
                    <a:pt x="108" y="275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56"/>
                  </a:lnTo>
                  <a:lnTo>
                    <a:pt x="106" y="251"/>
                  </a:lnTo>
                  <a:lnTo>
                    <a:pt x="106" y="245"/>
                  </a:lnTo>
                  <a:lnTo>
                    <a:pt x="106" y="239"/>
                  </a:lnTo>
                  <a:lnTo>
                    <a:pt x="106" y="234"/>
                  </a:lnTo>
                  <a:lnTo>
                    <a:pt x="106" y="228"/>
                  </a:lnTo>
                  <a:lnTo>
                    <a:pt x="106" y="220"/>
                  </a:lnTo>
                  <a:lnTo>
                    <a:pt x="106" y="215"/>
                  </a:lnTo>
                  <a:lnTo>
                    <a:pt x="104" y="209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90"/>
                  </a:lnTo>
                  <a:lnTo>
                    <a:pt x="104" y="184"/>
                  </a:lnTo>
                  <a:lnTo>
                    <a:pt x="104" y="179"/>
                  </a:lnTo>
                  <a:lnTo>
                    <a:pt x="102" y="173"/>
                  </a:lnTo>
                  <a:lnTo>
                    <a:pt x="102" y="165"/>
                  </a:lnTo>
                  <a:lnTo>
                    <a:pt x="100" y="159"/>
                  </a:lnTo>
                  <a:lnTo>
                    <a:pt x="100" y="154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7" y="137"/>
                  </a:lnTo>
                  <a:lnTo>
                    <a:pt x="97" y="131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3" y="112"/>
                  </a:lnTo>
                  <a:lnTo>
                    <a:pt x="93" y="106"/>
                  </a:lnTo>
                  <a:lnTo>
                    <a:pt x="91" y="101"/>
                  </a:lnTo>
                  <a:lnTo>
                    <a:pt x="89" y="95"/>
                  </a:lnTo>
                  <a:lnTo>
                    <a:pt x="89" y="89"/>
                  </a:lnTo>
                  <a:lnTo>
                    <a:pt x="87" y="83"/>
                  </a:lnTo>
                  <a:lnTo>
                    <a:pt x="85" y="78"/>
                  </a:lnTo>
                  <a:lnTo>
                    <a:pt x="83" y="72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78" y="55"/>
                  </a:lnTo>
                  <a:lnTo>
                    <a:pt x="78" y="49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0" y="34"/>
                  </a:lnTo>
                  <a:lnTo>
                    <a:pt x="68" y="28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7" name="Freeform 40"/>
            <p:cNvSpPr>
              <a:spLocks/>
            </p:cNvSpPr>
            <p:nvPr/>
          </p:nvSpPr>
          <p:spPr bwMode="auto">
            <a:xfrm>
              <a:off x="2217" y="2135"/>
              <a:ext cx="82" cy="179"/>
            </a:xfrm>
            <a:custGeom>
              <a:avLst/>
              <a:gdLst>
                <a:gd name="T0" fmla="*/ 0 w 166"/>
                <a:gd name="T1" fmla="*/ 1 h 357"/>
                <a:gd name="T2" fmla="*/ 0 w 166"/>
                <a:gd name="T3" fmla="*/ 1 h 357"/>
                <a:gd name="T4" fmla="*/ 0 w 166"/>
                <a:gd name="T5" fmla="*/ 1 h 357"/>
                <a:gd name="T6" fmla="*/ 0 w 166"/>
                <a:gd name="T7" fmla="*/ 1 h 357"/>
                <a:gd name="T8" fmla="*/ 0 w 166"/>
                <a:gd name="T9" fmla="*/ 1 h 357"/>
                <a:gd name="T10" fmla="*/ 0 w 166"/>
                <a:gd name="T11" fmla="*/ 1 h 357"/>
                <a:gd name="T12" fmla="*/ 0 w 166"/>
                <a:gd name="T13" fmla="*/ 1 h 357"/>
                <a:gd name="T14" fmla="*/ 0 w 166"/>
                <a:gd name="T15" fmla="*/ 1 h 357"/>
                <a:gd name="T16" fmla="*/ 0 w 166"/>
                <a:gd name="T17" fmla="*/ 1 h 357"/>
                <a:gd name="T18" fmla="*/ 0 w 166"/>
                <a:gd name="T19" fmla="*/ 1 h 357"/>
                <a:gd name="T20" fmla="*/ 0 w 166"/>
                <a:gd name="T21" fmla="*/ 1 h 357"/>
                <a:gd name="T22" fmla="*/ 0 w 166"/>
                <a:gd name="T23" fmla="*/ 1 h 357"/>
                <a:gd name="T24" fmla="*/ 0 w 166"/>
                <a:gd name="T25" fmla="*/ 1 h 357"/>
                <a:gd name="T26" fmla="*/ 0 w 166"/>
                <a:gd name="T27" fmla="*/ 1 h 357"/>
                <a:gd name="T28" fmla="*/ 0 w 166"/>
                <a:gd name="T29" fmla="*/ 1 h 357"/>
                <a:gd name="T30" fmla="*/ 0 w 166"/>
                <a:gd name="T31" fmla="*/ 1 h 357"/>
                <a:gd name="T32" fmla="*/ 0 w 166"/>
                <a:gd name="T33" fmla="*/ 1 h 357"/>
                <a:gd name="T34" fmla="*/ 0 w 166"/>
                <a:gd name="T35" fmla="*/ 1 h 357"/>
                <a:gd name="T36" fmla="*/ 0 w 166"/>
                <a:gd name="T37" fmla="*/ 1 h 357"/>
                <a:gd name="T38" fmla="*/ 0 w 166"/>
                <a:gd name="T39" fmla="*/ 1 h 357"/>
                <a:gd name="T40" fmla="*/ 0 w 166"/>
                <a:gd name="T41" fmla="*/ 1 h 357"/>
                <a:gd name="T42" fmla="*/ 0 w 166"/>
                <a:gd name="T43" fmla="*/ 1 h 357"/>
                <a:gd name="T44" fmla="*/ 0 w 166"/>
                <a:gd name="T45" fmla="*/ 1 h 357"/>
                <a:gd name="T46" fmla="*/ 0 w 166"/>
                <a:gd name="T47" fmla="*/ 1 h 357"/>
                <a:gd name="T48" fmla="*/ 0 w 166"/>
                <a:gd name="T49" fmla="*/ 1 h 357"/>
                <a:gd name="T50" fmla="*/ 0 w 166"/>
                <a:gd name="T51" fmla="*/ 1 h 357"/>
                <a:gd name="T52" fmla="*/ 0 w 166"/>
                <a:gd name="T53" fmla="*/ 1 h 357"/>
                <a:gd name="T54" fmla="*/ 0 w 166"/>
                <a:gd name="T55" fmla="*/ 1 h 357"/>
                <a:gd name="T56" fmla="*/ 0 w 166"/>
                <a:gd name="T57" fmla="*/ 1 h 357"/>
                <a:gd name="T58" fmla="*/ 0 w 166"/>
                <a:gd name="T59" fmla="*/ 1 h 357"/>
                <a:gd name="T60" fmla="*/ 0 w 166"/>
                <a:gd name="T61" fmla="*/ 1 h 357"/>
                <a:gd name="T62" fmla="*/ 0 w 166"/>
                <a:gd name="T63" fmla="*/ 1 h 357"/>
                <a:gd name="T64" fmla="*/ 0 w 166"/>
                <a:gd name="T65" fmla="*/ 1 h 357"/>
                <a:gd name="T66" fmla="*/ 0 w 166"/>
                <a:gd name="T67" fmla="*/ 1 h 357"/>
                <a:gd name="T68" fmla="*/ 0 w 166"/>
                <a:gd name="T69" fmla="*/ 1 h 357"/>
                <a:gd name="T70" fmla="*/ 0 w 166"/>
                <a:gd name="T71" fmla="*/ 1 h 357"/>
                <a:gd name="T72" fmla="*/ 0 w 166"/>
                <a:gd name="T73" fmla="*/ 1 h 357"/>
                <a:gd name="T74" fmla="*/ 0 w 166"/>
                <a:gd name="T75" fmla="*/ 1 h 357"/>
                <a:gd name="T76" fmla="*/ 0 w 166"/>
                <a:gd name="T77" fmla="*/ 1 h 357"/>
                <a:gd name="T78" fmla="*/ 0 w 166"/>
                <a:gd name="T79" fmla="*/ 1 h 357"/>
                <a:gd name="T80" fmla="*/ 0 w 166"/>
                <a:gd name="T81" fmla="*/ 1 h 357"/>
                <a:gd name="T82" fmla="*/ 0 w 166"/>
                <a:gd name="T83" fmla="*/ 1 h 357"/>
                <a:gd name="T84" fmla="*/ 0 w 166"/>
                <a:gd name="T85" fmla="*/ 1 h 357"/>
                <a:gd name="T86" fmla="*/ 0 w 166"/>
                <a:gd name="T87" fmla="*/ 1 h 357"/>
                <a:gd name="T88" fmla="*/ 0 w 166"/>
                <a:gd name="T89" fmla="*/ 1 h 357"/>
                <a:gd name="T90" fmla="*/ 0 w 166"/>
                <a:gd name="T91" fmla="*/ 1 h 357"/>
                <a:gd name="T92" fmla="*/ 0 w 166"/>
                <a:gd name="T93" fmla="*/ 1 h 357"/>
                <a:gd name="T94" fmla="*/ 0 w 166"/>
                <a:gd name="T95" fmla="*/ 1 h 357"/>
                <a:gd name="T96" fmla="*/ 0 w 166"/>
                <a:gd name="T97" fmla="*/ 1 h 357"/>
                <a:gd name="T98" fmla="*/ 0 w 166"/>
                <a:gd name="T99" fmla="*/ 1 h 357"/>
                <a:gd name="T100" fmla="*/ 0 w 166"/>
                <a:gd name="T101" fmla="*/ 1 h 357"/>
                <a:gd name="T102" fmla="*/ 0 w 166"/>
                <a:gd name="T103" fmla="*/ 1 h 357"/>
                <a:gd name="T104" fmla="*/ 0 w 166"/>
                <a:gd name="T105" fmla="*/ 1 h 357"/>
                <a:gd name="T106" fmla="*/ 0 w 166"/>
                <a:gd name="T107" fmla="*/ 1 h 357"/>
                <a:gd name="T108" fmla="*/ 0 w 166"/>
                <a:gd name="T109" fmla="*/ 1 h 357"/>
                <a:gd name="T110" fmla="*/ 0 w 166"/>
                <a:gd name="T111" fmla="*/ 1 h 357"/>
                <a:gd name="T112" fmla="*/ 0 w 166"/>
                <a:gd name="T113" fmla="*/ 1 h 357"/>
                <a:gd name="T114" fmla="*/ 0 w 166"/>
                <a:gd name="T115" fmla="*/ 1 h 357"/>
                <a:gd name="T116" fmla="*/ 0 w 166"/>
                <a:gd name="T117" fmla="*/ 1 h 357"/>
                <a:gd name="T118" fmla="*/ 0 w 166"/>
                <a:gd name="T119" fmla="*/ 1 h 357"/>
                <a:gd name="T120" fmla="*/ 0 w 166"/>
                <a:gd name="T121" fmla="*/ 1 h 357"/>
                <a:gd name="T122" fmla="*/ 0 w 166"/>
                <a:gd name="T123" fmla="*/ 1 h 357"/>
                <a:gd name="T124" fmla="*/ 0 w 166"/>
                <a:gd name="T125" fmla="*/ 0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357"/>
                <a:gd name="T191" fmla="*/ 166 w 166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357">
                  <a:moveTo>
                    <a:pt x="33" y="0"/>
                  </a:moveTo>
                  <a:lnTo>
                    <a:pt x="27" y="3"/>
                  </a:lnTo>
                  <a:lnTo>
                    <a:pt x="23" y="9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12" y="28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2" y="142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4" y="178"/>
                  </a:lnTo>
                  <a:lnTo>
                    <a:pt x="6" y="188"/>
                  </a:lnTo>
                  <a:lnTo>
                    <a:pt x="6" y="195"/>
                  </a:lnTo>
                  <a:lnTo>
                    <a:pt x="8" y="205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0" y="228"/>
                  </a:lnTo>
                  <a:lnTo>
                    <a:pt x="10" y="237"/>
                  </a:lnTo>
                  <a:lnTo>
                    <a:pt x="10" y="245"/>
                  </a:lnTo>
                  <a:lnTo>
                    <a:pt x="12" y="254"/>
                  </a:lnTo>
                  <a:lnTo>
                    <a:pt x="10" y="260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0" y="279"/>
                  </a:lnTo>
                  <a:lnTo>
                    <a:pt x="12" y="283"/>
                  </a:lnTo>
                  <a:lnTo>
                    <a:pt x="14" y="289"/>
                  </a:lnTo>
                  <a:lnTo>
                    <a:pt x="15" y="294"/>
                  </a:lnTo>
                  <a:lnTo>
                    <a:pt x="19" y="300"/>
                  </a:lnTo>
                  <a:lnTo>
                    <a:pt x="25" y="308"/>
                  </a:lnTo>
                  <a:lnTo>
                    <a:pt x="34" y="317"/>
                  </a:lnTo>
                  <a:lnTo>
                    <a:pt x="38" y="321"/>
                  </a:lnTo>
                  <a:lnTo>
                    <a:pt x="44" y="325"/>
                  </a:lnTo>
                  <a:lnTo>
                    <a:pt x="50" y="328"/>
                  </a:lnTo>
                  <a:lnTo>
                    <a:pt x="55" y="332"/>
                  </a:lnTo>
                  <a:lnTo>
                    <a:pt x="61" y="334"/>
                  </a:lnTo>
                  <a:lnTo>
                    <a:pt x="67" y="336"/>
                  </a:lnTo>
                  <a:lnTo>
                    <a:pt x="72" y="340"/>
                  </a:lnTo>
                  <a:lnTo>
                    <a:pt x="80" y="342"/>
                  </a:lnTo>
                  <a:lnTo>
                    <a:pt x="86" y="344"/>
                  </a:lnTo>
                  <a:lnTo>
                    <a:pt x="91" y="346"/>
                  </a:lnTo>
                  <a:lnTo>
                    <a:pt x="99" y="348"/>
                  </a:lnTo>
                  <a:lnTo>
                    <a:pt x="107" y="349"/>
                  </a:lnTo>
                  <a:lnTo>
                    <a:pt x="112" y="351"/>
                  </a:lnTo>
                  <a:lnTo>
                    <a:pt x="118" y="351"/>
                  </a:lnTo>
                  <a:lnTo>
                    <a:pt x="126" y="353"/>
                  </a:lnTo>
                  <a:lnTo>
                    <a:pt x="131" y="355"/>
                  </a:lnTo>
                  <a:lnTo>
                    <a:pt x="137" y="355"/>
                  </a:lnTo>
                  <a:lnTo>
                    <a:pt x="143" y="355"/>
                  </a:lnTo>
                  <a:lnTo>
                    <a:pt x="149" y="355"/>
                  </a:lnTo>
                  <a:lnTo>
                    <a:pt x="156" y="357"/>
                  </a:lnTo>
                  <a:lnTo>
                    <a:pt x="158" y="348"/>
                  </a:lnTo>
                  <a:lnTo>
                    <a:pt x="162" y="338"/>
                  </a:lnTo>
                  <a:lnTo>
                    <a:pt x="162" y="328"/>
                  </a:lnTo>
                  <a:lnTo>
                    <a:pt x="164" y="321"/>
                  </a:lnTo>
                  <a:lnTo>
                    <a:pt x="164" y="311"/>
                  </a:lnTo>
                  <a:lnTo>
                    <a:pt x="166" y="304"/>
                  </a:lnTo>
                  <a:lnTo>
                    <a:pt x="166" y="294"/>
                  </a:lnTo>
                  <a:lnTo>
                    <a:pt x="166" y="287"/>
                  </a:lnTo>
                  <a:lnTo>
                    <a:pt x="166" y="279"/>
                  </a:lnTo>
                  <a:lnTo>
                    <a:pt x="164" y="271"/>
                  </a:lnTo>
                  <a:lnTo>
                    <a:pt x="164" y="262"/>
                  </a:lnTo>
                  <a:lnTo>
                    <a:pt x="162" y="254"/>
                  </a:lnTo>
                  <a:lnTo>
                    <a:pt x="160" y="245"/>
                  </a:lnTo>
                  <a:lnTo>
                    <a:pt x="158" y="237"/>
                  </a:lnTo>
                  <a:lnTo>
                    <a:pt x="156" y="230"/>
                  </a:lnTo>
                  <a:lnTo>
                    <a:pt x="156" y="222"/>
                  </a:lnTo>
                  <a:lnTo>
                    <a:pt x="152" y="213"/>
                  </a:lnTo>
                  <a:lnTo>
                    <a:pt x="150" y="205"/>
                  </a:lnTo>
                  <a:lnTo>
                    <a:pt x="149" y="197"/>
                  </a:lnTo>
                  <a:lnTo>
                    <a:pt x="147" y="190"/>
                  </a:lnTo>
                  <a:lnTo>
                    <a:pt x="145" y="180"/>
                  </a:lnTo>
                  <a:lnTo>
                    <a:pt x="145" y="173"/>
                  </a:lnTo>
                  <a:lnTo>
                    <a:pt x="143" y="163"/>
                  </a:lnTo>
                  <a:lnTo>
                    <a:pt x="143" y="156"/>
                  </a:lnTo>
                  <a:lnTo>
                    <a:pt x="141" y="146"/>
                  </a:lnTo>
                  <a:lnTo>
                    <a:pt x="141" y="138"/>
                  </a:lnTo>
                  <a:lnTo>
                    <a:pt x="141" y="129"/>
                  </a:lnTo>
                  <a:lnTo>
                    <a:pt x="141" y="121"/>
                  </a:lnTo>
                  <a:lnTo>
                    <a:pt x="141" y="112"/>
                  </a:lnTo>
                  <a:lnTo>
                    <a:pt x="143" y="104"/>
                  </a:lnTo>
                  <a:lnTo>
                    <a:pt x="145" y="97"/>
                  </a:lnTo>
                  <a:lnTo>
                    <a:pt x="147" y="87"/>
                  </a:lnTo>
                  <a:lnTo>
                    <a:pt x="143" y="79"/>
                  </a:lnTo>
                  <a:lnTo>
                    <a:pt x="139" y="70"/>
                  </a:lnTo>
                  <a:lnTo>
                    <a:pt x="133" y="62"/>
                  </a:lnTo>
                  <a:lnTo>
                    <a:pt x="129" y="53"/>
                  </a:lnTo>
                  <a:lnTo>
                    <a:pt x="122" y="62"/>
                  </a:lnTo>
                  <a:lnTo>
                    <a:pt x="114" y="72"/>
                  </a:lnTo>
                  <a:lnTo>
                    <a:pt x="105" y="79"/>
                  </a:lnTo>
                  <a:lnTo>
                    <a:pt x="95" y="87"/>
                  </a:lnTo>
                  <a:lnTo>
                    <a:pt x="84" y="91"/>
                  </a:lnTo>
                  <a:lnTo>
                    <a:pt x="74" y="97"/>
                  </a:lnTo>
                  <a:lnTo>
                    <a:pt x="69" y="97"/>
                  </a:lnTo>
                  <a:lnTo>
                    <a:pt x="63" y="98"/>
                  </a:lnTo>
                  <a:lnTo>
                    <a:pt x="59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0" y="87"/>
                  </a:lnTo>
                  <a:lnTo>
                    <a:pt x="48" y="81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48" y="60"/>
                  </a:lnTo>
                  <a:lnTo>
                    <a:pt x="48" y="53"/>
                  </a:lnTo>
                  <a:lnTo>
                    <a:pt x="50" y="47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6" y="15"/>
                  </a:lnTo>
                  <a:lnTo>
                    <a:pt x="42" y="9"/>
                  </a:lnTo>
                  <a:lnTo>
                    <a:pt x="3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8" name="Freeform 41"/>
            <p:cNvSpPr>
              <a:spLocks/>
            </p:cNvSpPr>
            <p:nvPr/>
          </p:nvSpPr>
          <p:spPr bwMode="auto">
            <a:xfrm>
              <a:off x="2246" y="2252"/>
              <a:ext cx="32" cy="38"/>
            </a:xfrm>
            <a:custGeom>
              <a:avLst/>
              <a:gdLst>
                <a:gd name="T0" fmla="*/ 0 w 65"/>
                <a:gd name="T1" fmla="*/ 0 h 76"/>
                <a:gd name="T2" fmla="*/ 0 w 65"/>
                <a:gd name="T3" fmla="*/ 1 h 76"/>
                <a:gd name="T4" fmla="*/ 0 w 65"/>
                <a:gd name="T5" fmla="*/ 1 h 76"/>
                <a:gd name="T6" fmla="*/ 0 w 65"/>
                <a:gd name="T7" fmla="*/ 1 h 76"/>
                <a:gd name="T8" fmla="*/ 0 w 65"/>
                <a:gd name="T9" fmla="*/ 1 h 76"/>
                <a:gd name="T10" fmla="*/ 0 w 65"/>
                <a:gd name="T11" fmla="*/ 1 h 76"/>
                <a:gd name="T12" fmla="*/ 0 w 65"/>
                <a:gd name="T13" fmla="*/ 1 h 76"/>
                <a:gd name="T14" fmla="*/ 0 w 65"/>
                <a:gd name="T15" fmla="*/ 1 h 76"/>
                <a:gd name="T16" fmla="*/ 0 w 65"/>
                <a:gd name="T17" fmla="*/ 1 h 76"/>
                <a:gd name="T18" fmla="*/ 0 w 65"/>
                <a:gd name="T19" fmla="*/ 1 h 76"/>
                <a:gd name="T20" fmla="*/ 0 w 65"/>
                <a:gd name="T21" fmla="*/ 1 h 76"/>
                <a:gd name="T22" fmla="*/ 0 w 65"/>
                <a:gd name="T23" fmla="*/ 1 h 76"/>
                <a:gd name="T24" fmla="*/ 0 w 65"/>
                <a:gd name="T25" fmla="*/ 1 h 76"/>
                <a:gd name="T26" fmla="*/ 0 w 65"/>
                <a:gd name="T27" fmla="*/ 1 h 76"/>
                <a:gd name="T28" fmla="*/ 0 w 65"/>
                <a:gd name="T29" fmla="*/ 1 h 76"/>
                <a:gd name="T30" fmla="*/ 0 w 65"/>
                <a:gd name="T31" fmla="*/ 1 h 76"/>
                <a:gd name="T32" fmla="*/ 0 w 65"/>
                <a:gd name="T33" fmla="*/ 1 h 76"/>
                <a:gd name="T34" fmla="*/ 0 w 65"/>
                <a:gd name="T35" fmla="*/ 1 h 76"/>
                <a:gd name="T36" fmla="*/ 0 w 65"/>
                <a:gd name="T37" fmla="*/ 1 h 76"/>
                <a:gd name="T38" fmla="*/ 0 w 65"/>
                <a:gd name="T39" fmla="*/ 1 h 76"/>
                <a:gd name="T40" fmla="*/ 0 w 65"/>
                <a:gd name="T41" fmla="*/ 1 h 76"/>
                <a:gd name="T42" fmla="*/ 0 w 65"/>
                <a:gd name="T43" fmla="*/ 1 h 76"/>
                <a:gd name="T44" fmla="*/ 0 w 65"/>
                <a:gd name="T45" fmla="*/ 1 h 76"/>
                <a:gd name="T46" fmla="*/ 0 w 65"/>
                <a:gd name="T47" fmla="*/ 1 h 76"/>
                <a:gd name="T48" fmla="*/ 0 w 65"/>
                <a:gd name="T49" fmla="*/ 1 h 76"/>
                <a:gd name="T50" fmla="*/ 0 w 65"/>
                <a:gd name="T51" fmla="*/ 1 h 76"/>
                <a:gd name="T52" fmla="*/ 0 w 65"/>
                <a:gd name="T53" fmla="*/ 1 h 76"/>
                <a:gd name="T54" fmla="*/ 0 w 65"/>
                <a:gd name="T55" fmla="*/ 1 h 76"/>
                <a:gd name="T56" fmla="*/ 0 w 65"/>
                <a:gd name="T57" fmla="*/ 1 h 76"/>
                <a:gd name="T58" fmla="*/ 0 w 65"/>
                <a:gd name="T59" fmla="*/ 0 h 76"/>
                <a:gd name="T60" fmla="*/ 0 w 65"/>
                <a:gd name="T61" fmla="*/ 0 h 76"/>
                <a:gd name="T62" fmla="*/ 0 w 65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76"/>
                <a:gd name="T98" fmla="*/ 65 w 65"/>
                <a:gd name="T99" fmla="*/ 76 h 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7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7"/>
                  </a:lnTo>
                  <a:lnTo>
                    <a:pt x="12" y="42"/>
                  </a:lnTo>
                  <a:lnTo>
                    <a:pt x="15" y="50"/>
                  </a:lnTo>
                  <a:lnTo>
                    <a:pt x="23" y="57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6" y="73"/>
                  </a:lnTo>
                  <a:lnTo>
                    <a:pt x="51" y="75"/>
                  </a:lnTo>
                  <a:lnTo>
                    <a:pt x="59" y="76"/>
                  </a:lnTo>
                  <a:lnTo>
                    <a:pt x="63" y="67"/>
                  </a:lnTo>
                  <a:lnTo>
                    <a:pt x="65" y="59"/>
                  </a:lnTo>
                  <a:lnTo>
                    <a:pt x="65" y="52"/>
                  </a:lnTo>
                  <a:lnTo>
                    <a:pt x="65" y="48"/>
                  </a:lnTo>
                  <a:lnTo>
                    <a:pt x="63" y="40"/>
                  </a:lnTo>
                  <a:lnTo>
                    <a:pt x="59" y="35"/>
                  </a:lnTo>
                  <a:lnTo>
                    <a:pt x="53" y="29"/>
                  </a:lnTo>
                  <a:lnTo>
                    <a:pt x="50" y="25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9" y="12"/>
                  </a:lnTo>
                  <a:lnTo>
                    <a:pt x="23" y="8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9" name="Freeform 42"/>
            <p:cNvSpPr>
              <a:spLocks/>
            </p:cNvSpPr>
            <p:nvPr/>
          </p:nvSpPr>
          <p:spPr bwMode="auto">
            <a:xfrm>
              <a:off x="2642" y="1659"/>
              <a:ext cx="31" cy="150"/>
            </a:xfrm>
            <a:custGeom>
              <a:avLst/>
              <a:gdLst>
                <a:gd name="T0" fmla="*/ 1 w 61"/>
                <a:gd name="T1" fmla="*/ 0 h 301"/>
                <a:gd name="T2" fmla="*/ 1 w 61"/>
                <a:gd name="T3" fmla="*/ 0 h 301"/>
                <a:gd name="T4" fmla="*/ 1 w 61"/>
                <a:gd name="T5" fmla="*/ 0 h 301"/>
                <a:gd name="T6" fmla="*/ 1 w 61"/>
                <a:gd name="T7" fmla="*/ 0 h 301"/>
                <a:gd name="T8" fmla="*/ 1 w 61"/>
                <a:gd name="T9" fmla="*/ 0 h 301"/>
                <a:gd name="T10" fmla="*/ 0 w 61"/>
                <a:gd name="T11" fmla="*/ 0 h 301"/>
                <a:gd name="T12" fmla="*/ 0 w 61"/>
                <a:gd name="T13" fmla="*/ 0 h 301"/>
                <a:gd name="T14" fmla="*/ 0 w 61"/>
                <a:gd name="T15" fmla="*/ 0 h 301"/>
                <a:gd name="T16" fmla="*/ 1 w 61"/>
                <a:gd name="T17" fmla="*/ 0 h 301"/>
                <a:gd name="T18" fmla="*/ 1 w 61"/>
                <a:gd name="T19" fmla="*/ 0 h 301"/>
                <a:gd name="T20" fmla="*/ 1 w 61"/>
                <a:gd name="T21" fmla="*/ 0 h 301"/>
                <a:gd name="T22" fmla="*/ 1 w 61"/>
                <a:gd name="T23" fmla="*/ 0 h 301"/>
                <a:gd name="T24" fmla="*/ 1 w 61"/>
                <a:gd name="T25" fmla="*/ 0 h 301"/>
                <a:gd name="T26" fmla="*/ 1 w 61"/>
                <a:gd name="T27" fmla="*/ 0 h 301"/>
                <a:gd name="T28" fmla="*/ 1 w 61"/>
                <a:gd name="T29" fmla="*/ 0 h 301"/>
                <a:gd name="T30" fmla="*/ 1 w 61"/>
                <a:gd name="T31" fmla="*/ 0 h 301"/>
                <a:gd name="T32" fmla="*/ 1 w 61"/>
                <a:gd name="T33" fmla="*/ 0 h 301"/>
                <a:gd name="T34" fmla="*/ 1 w 61"/>
                <a:gd name="T35" fmla="*/ 0 h 301"/>
                <a:gd name="T36" fmla="*/ 1 w 61"/>
                <a:gd name="T37" fmla="*/ 0 h 301"/>
                <a:gd name="T38" fmla="*/ 1 w 61"/>
                <a:gd name="T39" fmla="*/ 0 h 301"/>
                <a:gd name="T40" fmla="*/ 1 w 61"/>
                <a:gd name="T41" fmla="*/ 0 h 301"/>
                <a:gd name="T42" fmla="*/ 1 w 61"/>
                <a:gd name="T43" fmla="*/ 0 h 301"/>
                <a:gd name="T44" fmla="*/ 1 w 61"/>
                <a:gd name="T45" fmla="*/ 0 h 301"/>
                <a:gd name="T46" fmla="*/ 1 w 61"/>
                <a:gd name="T47" fmla="*/ 0 h 301"/>
                <a:gd name="T48" fmla="*/ 1 w 61"/>
                <a:gd name="T49" fmla="*/ 0 h 301"/>
                <a:gd name="T50" fmla="*/ 1 w 61"/>
                <a:gd name="T51" fmla="*/ 0 h 301"/>
                <a:gd name="T52" fmla="*/ 1 w 61"/>
                <a:gd name="T53" fmla="*/ 0 h 301"/>
                <a:gd name="T54" fmla="*/ 1 w 61"/>
                <a:gd name="T55" fmla="*/ 0 h 301"/>
                <a:gd name="T56" fmla="*/ 1 w 61"/>
                <a:gd name="T57" fmla="*/ 0 h 301"/>
                <a:gd name="T58" fmla="*/ 1 w 61"/>
                <a:gd name="T59" fmla="*/ 0 h 301"/>
                <a:gd name="T60" fmla="*/ 1 w 61"/>
                <a:gd name="T61" fmla="*/ 0 h 301"/>
                <a:gd name="T62" fmla="*/ 1 w 61"/>
                <a:gd name="T63" fmla="*/ 0 h 301"/>
                <a:gd name="T64" fmla="*/ 1 w 61"/>
                <a:gd name="T65" fmla="*/ 0 h 301"/>
                <a:gd name="T66" fmla="*/ 1 w 61"/>
                <a:gd name="T67" fmla="*/ 0 h 301"/>
                <a:gd name="T68" fmla="*/ 1 w 61"/>
                <a:gd name="T69" fmla="*/ 0 h 301"/>
                <a:gd name="T70" fmla="*/ 1 w 61"/>
                <a:gd name="T71" fmla="*/ 0 h 301"/>
                <a:gd name="T72" fmla="*/ 1 w 61"/>
                <a:gd name="T73" fmla="*/ 0 h 301"/>
                <a:gd name="T74" fmla="*/ 1 w 61"/>
                <a:gd name="T75" fmla="*/ 0 h 301"/>
                <a:gd name="T76" fmla="*/ 1 w 61"/>
                <a:gd name="T77" fmla="*/ 0 h 301"/>
                <a:gd name="T78" fmla="*/ 1 w 61"/>
                <a:gd name="T79" fmla="*/ 0 h 301"/>
                <a:gd name="T80" fmla="*/ 1 w 61"/>
                <a:gd name="T81" fmla="*/ 0 h 301"/>
                <a:gd name="T82" fmla="*/ 1 w 61"/>
                <a:gd name="T83" fmla="*/ 0 h 301"/>
                <a:gd name="T84" fmla="*/ 1 w 61"/>
                <a:gd name="T85" fmla="*/ 0 h 3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301"/>
                <a:gd name="T131" fmla="*/ 61 w 61"/>
                <a:gd name="T132" fmla="*/ 301 h 3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301">
                  <a:moveTo>
                    <a:pt x="30" y="0"/>
                  </a:moveTo>
                  <a:lnTo>
                    <a:pt x="25" y="2"/>
                  </a:lnTo>
                  <a:lnTo>
                    <a:pt x="21" y="8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9" y="21"/>
                  </a:lnTo>
                  <a:lnTo>
                    <a:pt x="7" y="27"/>
                  </a:lnTo>
                  <a:lnTo>
                    <a:pt x="6" y="33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2" y="105"/>
                  </a:lnTo>
                  <a:lnTo>
                    <a:pt x="2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4" y="139"/>
                  </a:lnTo>
                  <a:lnTo>
                    <a:pt x="6" y="147"/>
                  </a:lnTo>
                  <a:lnTo>
                    <a:pt x="6" y="154"/>
                  </a:lnTo>
                  <a:lnTo>
                    <a:pt x="6" y="160"/>
                  </a:lnTo>
                  <a:lnTo>
                    <a:pt x="6" y="168"/>
                  </a:lnTo>
                  <a:lnTo>
                    <a:pt x="6" y="175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4" y="192"/>
                  </a:lnTo>
                  <a:lnTo>
                    <a:pt x="4" y="200"/>
                  </a:lnTo>
                  <a:lnTo>
                    <a:pt x="4" y="204"/>
                  </a:lnTo>
                  <a:lnTo>
                    <a:pt x="6" y="209"/>
                  </a:lnTo>
                  <a:lnTo>
                    <a:pt x="6" y="215"/>
                  </a:lnTo>
                  <a:lnTo>
                    <a:pt x="9" y="221"/>
                  </a:lnTo>
                  <a:lnTo>
                    <a:pt x="9" y="228"/>
                  </a:lnTo>
                  <a:lnTo>
                    <a:pt x="11" y="236"/>
                  </a:lnTo>
                  <a:lnTo>
                    <a:pt x="13" y="244"/>
                  </a:lnTo>
                  <a:lnTo>
                    <a:pt x="17" y="253"/>
                  </a:lnTo>
                  <a:lnTo>
                    <a:pt x="19" y="261"/>
                  </a:lnTo>
                  <a:lnTo>
                    <a:pt x="21" y="268"/>
                  </a:lnTo>
                  <a:lnTo>
                    <a:pt x="23" y="276"/>
                  </a:lnTo>
                  <a:lnTo>
                    <a:pt x="26" y="283"/>
                  </a:lnTo>
                  <a:lnTo>
                    <a:pt x="28" y="287"/>
                  </a:lnTo>
                  <a:lnTo>
                    <a:pt x="30" y="293"/>
                  </a:lnTo>
                  <a:lnTo>
                    <a:pt x="32" y="299"/>
                  </a:lnTo>
                  <a:lnTo>
                    <a:pt x="34" y="301"/>
                  </a:lnTo>
                  <a:lnTo>
                    <a:pt x="40" y="295"/>
                  </a:lnTo>
                  <a:lnTo>
                    <a:pt x="47" y="291"/>
                  </a:lnTo>
                  <a:lnTo>
                    <a:pt x="53" y="285"/>
                  </a:lnTo>
                  <a:lnTo>
                    <a:pt x="61" y="280"/>
                  </a:lnTo>
                  <a:lnTo>
                    <a:pt x="57" y="270"/>
                  </a:lnTo>
                  <a:lnTo>
                    <a:pt x="55" y="263"/>
                  </a:lnTo>
                  <a:lnTo>
                    <a:pt x="53" y="253"/>
                  </a:lnTo>
                  <a:lnTo>
                    <a:pt x="51" y="245"/>
                  </a:lnTo>
                  <a:lnTo>
                    <a:pt x="49" y="236"/>
                  </a:lnTo>
                  <a:lnTo>
                    <a:pt x="47" y="226"/>
                  </a:lnTo>
                  <a:lnTo>
                    <a:pt x="47" y="219"/>
                  </a:lnTo>
                  <a:lnTo>
                    <a:pt x="47" y="209"/>
                  </a:lnTo>
                  <a:lnTo>
                    <a:pt x="47" y="200"/>
                  </a:lnTo>
                  <a:lnTo>
                    <a:pt x="47" y="190"/>
                  </a:lnTo>
                  <a:lnTo>
                    <a:pt x="47" y="183"/>
                  </a:lnTo>
                  <a:lnTo>
                    <a:pt x="47" y="173"/>
                  </a:lnTo>
                  <a:lnTo>
                    <a:pt x="47" y="164"/>
                  </a:lnTo>
                  <a:lnTo>
                    <a:pt x="47" y="154"/>
                  </a:lnTo>
                  <a:lnTo>
                    <a:pt x="47" y="147"/>
                  </a:lnTo>
                  <a:lnTo>
                    <a:pt x="49" y="139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9" y="110"/>
                  </a:lnTo>
                  <a:lnTo>
                    <a:pt x="49" y="101"/>
                  </a:lnTo>
                  <a:lnTo>
                    <a:pt x="47" y="91"/>
                  </a:lnTo>
                  <a:lnTo>
                    <a:pt x="47" y="82"/>
                  </a:lnTo>
                  <a:lnTo>
                    <a:pt x="47" y="74"/>
                  </a:lnTo>
                  <a:lnTo>
                    <a:pt x="47" y="65"/>
                  </a:lnTo>
                  <a:lnTo>
                    <a:pt x="47" y="57"/>
                  </a:lnTo>
                  <a:lnTo>
                    <a:pt x="44" y="48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0" y="23"/>
                  </a:lnTo>
                  <a:lnTo>
                    <a:pt x="36" y="15"/>
                  </a:lnTo>
                  <a:lnTo>
                    <a:pt x="34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0" name="Freeform 43"/>
            <p:cNvSpPr>
              <a:spLocks/>
            </p:cNvSpPr>
            <p:nvPr/>
          </p:nvSpPr>
          <p:spPr bwMode="auto">
            <a:xfrm>
              <a:off x="2281" y="2296"/>
              <a:ext cx="151" cy="229"/>
            </a:xfrm>
            <a:custGeom>
              <a:avLst/>
              <a:gdLst>
                <a:gd name="T0" fmla="*/ 0 w 303"/>
                <a:gd name="T1" fmla="*/ 1 h 458"/>
                <a:gd name="T2" fmla="*/ 0 w 303"/>
                <a:gd name="T3" fmla="*/ 1 h 458"/>
                <a:gd name="T4" fmla="*/ 0 w 303"/>
                <a:gd name="T5" fmla="*/ 1 h 458"/>
                <a:gd name="T6" fmla="*/ 0 w 303"/>
                <a:gd name="T7" fmla="*/ 1 h 458"/>
                <a:gd name="T8" fmla="*/ 0 w 303"/>
                <a:gd name="T9" fmla="*/ 1 h 458"/>
                <a:gd name="T10" fmla="*/ 0 w 303"/>
                <a:gd name="T11" fmla="*/ 1 h 458"/>
                <a:gd name="T12" fmla="*/ 0 w 303"/>
                <a:gd name="T13" fmla="*/ 1 h 458"/>
                <a:gd name="T14" fmla="*/ 0 w 303"/>
                <a:gd name="T15" fmla="*/ 1 h 458"/>
                <a:gd name="T16" fmla="*/ 0 w 303"/>
                <a:gd name="T17" fmla="*/ 1 h 458"/>
                <a:gd name="T18" fmla="*/ 0 w 303"/>
                <a:gd name="T19" fmla="*/ 1 h 458"/>
                <a:gd name="T20" fmla="*/ 0 w 303"/>
                <a:gd name="T21" fmla="*/ 1 h 458"/>
                <a:gd name="T22" fmla="*/ 0 w 303"/>
                <a:gd name="T23" fmla="*/ 1 h 458"/>
                <a:gd name="T24" fmla="*/ 0 w 303"/>
                <a:gd name="T25" fmla="*/ 1 h 458"/>
                <a:gd name="T26" fmla="*/ 0 w 303"/>
                <a:gd name="T27" fmla="*/ 1 h 458"/>
                <a:gd name="T28" fmla="*/ 0 w 303"/>
                <a:gd name="T29" fmla="*/ 1 h 458"/>
                <a:gd name="T30" fmla="*/ 0 w 303"/>
                <a:gd name="T31" fmla="*/ 1 h 458"/>
                <a:gd name="T32" fmla="*/ 0 w 303"/>
                <a:gd name="T33" fmla="*/ 1 h 458"/>
                <a:gd name="T34" fmla="*/ 0 w 303"/>
                <a:gd name="T35" fmla="*/ 1 h 458"/>
                <a:gd name="T36" fmla="*/ 0 w 303"/>
                <a:gd name="T37" fmla="*/ 1 h 458"/>
                <a:gd name="T38" fmla="*/ 0 w 303"/>
                <a:gd name="T39" fmla="*/ 1 h 458"/>
                <a:gd name="T40" fmla="*/ 0 w 303"/>
                <a:gd name="T41" fmla="*/ 1 h 458"/>
                <a:gd name="T42" fmla="*/ 0 w 303"/>
                <a:gd name="T43" fmla="*/ 1 h 458"/>
                <a:gd name="T44" fmla="*/ 0 w 303"/>
                <a:gd name="T45" fmla="*/ 1 h 458"/>
                <a:gd name="T46" fmla="*/ 0 w 303"/>
                <a:gd name="T47" fmla="*/ 1 h 458"/>
                <a:gd name="T48" fmla="*/ 0 w 303"/>
                <a:gd name="T49" fmla="*/ 1 h 458"/>
                <a:gd name="T50" fmla="*/ 0 w 303"/>
                <a:gd name="T51" fmla="*/ 1 h 458"/>
                <a:gd name="T52" fmla="*/ 0 w 303"/>
                <a:gd name="T53" fmla="*/ 1 h 458"/>
                <a:gd name="T54" fmla="*/ 0 w 303"/>
                <a:gd name="T55" fmla="*/ 1 h 458"/>
                <a:gd name="T56" fmla="*/ 0 w 303"/>
                <a:gd name="T57" fmla="*/ 1 h 458"/>
                <a:gd name="T58" fmla="*/ 0 w 303"/>
                <a:gd name="T59" fmla="*/ 1 h 458"/>
                <a:gd name="T60" fmla="*/ 0 w 303"/>
                <a:gd name="T61" fmla="*/ 1 h 458"/>
                <a:gd name="T62" fmla="*/ 0 w 303"/>
                <a:gd name="T63" fmla="*/ 1 h 458"/>
                <a:gd name="T64" fmla="*/ 0 w 303"/>
                <a:gd name="T65" fmla="*/ 1 h 458"/>
                <a:gd name="T66" fmla="*/ 0 w 303"/>
                <a:gd name="T67" fmla="*/ 1 h 458"/>
                <a:gd name="T68" fmla="*/ 0 w 303"/>
                <a:gd name="T69" fmla="*/ 1 h 458"/>
                <a:gd name="T70" fmla="*/ 0 w 303"/>
                <a:gd name="T71" fmla="*/ 1 h 458"/>
                <a:gd name="T72" fmla="*/ 0 w 303"/>
                <a:gd name="T73" fmla="*/ 1 h 458"/>
                <a:gd name="T74" fmla="*/ 0 w 303"/>
                <a:gd name="T75" fmla="*/ 1 h 458"/>
                <a:gd name="T76" fmla="*/ 0 w 303"/>
                <a:gd name="T77" fmla="*/ 1 h 458"/>
                <a:gd name="T78" fmla="*/ 0 w 303"/>
                <a:gd name="T79" fmla="*/ 1 h 458"/>
                <a:gd name="T80" fmla="*/ 0 w 303"/>
                <a:gd name="T81" fmla="*/ 1 h 458"/>
                <a:gd name="T82" fmla="*/ 0 w 303"/>
                <a:gd name="T83" fmla="*/ 1 h 458"/>
                <a:gd name="T84" fmla="*/ 0 w 303"/>
                <a:gd name="T85" fmla="*/ 1 h 458"/>
                <a:gd name="T86" fmla="*/ 0 w 303"/>
                <a:gd name="T87" fmla="*/ 1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3"/>
                <a:gd name="T133" fmla="*/ 0 h 458"/>
                <a:gd name="T134" fmla="*/ 303 w 30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3" h="458">
                  <a:moveTo>
                    <a:pt x="18" y="0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10" y="85"/>
                  </a:lnTo>
                  <a:lnTo>
                    <a:pt x="14" y="93"/>
                  </a:lnTo>
                  <a:lnTo>
                    <a:pt x="16" y="99"/>
                  </a:lnTo>
                  <a:lnTo>
                    <a:pt x="20" y="106"/>
                  </a:lnTo>
                  <a:lnTo>
                    <a:pt x="21" y="112"/>
                  </a:lnTo>
                  <a:lnTo>
                    <a:pt x="25" y="120"/>
                  </a:lnTo>
                  <a:lnTo>
                    <a:pt x="29" y="125"/>
                  </a:lnTo>
                  <a:lnTo>
                    <a:pt x="31" y="131"/>
                  </a:lnTo>
                  <a:lnTo>
                    <a:pt x="35" y="137"/>
                  </a:lnTo>
                  <a:lnTo>
                    <a:pt x="39" y="144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52" y="171"/>
                  </a:lnTo>
                  <a:lnTo>
                    <a:pt x="54" y="177"/>
                  </a:lnTo>
                  <a:lnTo>
                    <a:pt x="56" y="182"/>
                  </a:lnTo>
                  <a:lnTo>
                    <a:pt x="58" y="188"/>
                  </a:lnTo>
                  <a:lnTo>
                    <a:pt x="61" y="196"/>
                  </a:lnTo>
                  <a:lnTo>
                    <a:pt x="65" y="203"/>
                  </a:lnTo>
                  <a:lnTo>
                    <a:pt x="71" y="211"/>
                  </a:lnTo>
                  <a:lnTo>
                    <a:pt x="77" y="218"/>
                  </a:lnTo>
                  <a:lnTo>
                    <a:pt x="82" y="228"/>
                  </a:lnTo>
                  <a:lnTo>
                    <a:pt x="88" y="236"/>
                  </a:lnTo>
                  <a:lnTo>
                    <a:pt x="94" y="243"/>
                  </a:lnTo>
                  <a:lnTo>
                    <a:pt x="99" y="253"/>
                  </a:lnTo>
                  <a:lnTo>
                    <a:pt x="105" y="260"/>
                  </a:lnTo>
                  <a:lnTo>
                    <a:pt x="111" y="268"/>
                  </a:lnTo>
                  <a:lnTo>
                    <a:pt x="116" y="277"/>
                  </a:lnTo>
                  <a:lnTo>
                    <a:pt x="122" y="285"/>
                  </a:lnTo>
                  <a:lnTo>
                    <a:pt x="128" y="294"/>
                  </a:lnTo>
                  <a:lnTo>
                    <a:pt x="134" y="302"/>
                  </a:lnTo>
                  <a:lnTo>
                    <a:pt x="139" y="310"/>
                  </a:lnTo>
                  <a:lnTo>
                    <a:pt x="147" y="319"/>
                  </a:lnTo>
                  <a:lnTo>
                    <a:pt x="153" y="327"/>
                  </a:lnTo>
                  <a:lnTo>
                    <a:pt x="158" y="334"/>
                  </a:lnTo>
                  <a:lnTo>
                    <a:pt x="164" y="344"/>
                  </a:lnTo>
                  <a:lnTo>
                    <a:pt x="170" y="351"/>
                  </a:lnTo>
                  <a:lnTo>
                    <a:pt x="177" y="361"/>
                  </a:lnTo>
                  <a:lnTo>
                    <a:pt x="183" y="369"/>
                  </a:lnTo>
                  <a:lnTo>
                    <a:pt x="191" y="376"/>
                  </a:lnTo>
                  <a:lnTo>
                    <a:pt x="196" y="386"/>
                  </a:lnTo>
                  <a:lnTo>
                    <a:pt x="204" y="393"/>
                  </a:lnTo>
                  <a:lnTo>
                    <a:pt x="211" y="401"/>
                  </a:lnTo>
                  <a:lnTo>
                    <a:pt x="219" y="409"/>
                  </a:lnTo>
                  <a:lnTo>
                    <a:pt x="225" y="416"/>
                  </a:lnTo>
                  <a:lnTo>
                    <a:pt x="232" y="426"/>
                  </a:lnTo>
                  <a:lnTo>
                    <a:pt x="240" y="433"/>
                  </a:lnTo>
                  <a:lnTo>
                    <a:pt x="248" y="441"/>
                  </a:lnTo>
                  <a:lnTo>
                    <a:pt x="255" y="450"/>
                  </a:lnTo>
                  <a:lnTo>
                    <a:pt x="265" y="458"/>
                  </a:lnTo>
                  <a:lnTo>
                    <a:pt x="272" y="458"/>
                  </a:lnTo>
                  <a:lnTo>
                    <a:pt x="284" y="458"/>
                  </a:lnTo>
                  <a:lnTo>
                    <a:pt x="293" y="458"/>
                  </a:lnTo>
                  <a:lnTo>
                    <a:pt x="303" y="458"/>
                  </a:lnTo>
                  <a:lnTo>
                    <a:pt x="299" y="450"/>
                  </a:lnTo>
                  <a:lnTo>
                    <a:pt x="297" y="441"/>
                  </a:lnTo>
                  <a:lnTo>
                    <a:pt x="293" y="433"/>
                  </a:lnTo>
                  <a:lnTo>
                    <a:pt x="289" y="428"/>
                  </a:lnTo>
                  <a:lnTo>
                    <a:pt x="286" y="418"/>
                  </a:lnTo>
                  <a:lnTo>
                    <a:pt x="280" y="412"/>
                  </a:lnTo>
                  <a:lnTo>
                    <a:pt x="276" y="405"/>
                  </a:lnTo>
                  <a:lnTo>
                    <a:pt x="270" y="399"/>
                  </a:lnTo>
                  <a:lnTo>
                    <a:pt x="265" y="391"/>
                  </a:lnTo>
                  <a:lnTo>
                    <a:pt x="259" y="386"/>
                  </a:lnTo>
                  <a:lnTo>
                    <a:pt x="253" y="378"/>
                  </a:lnTo>
                  <a:lnTo>
                    <a:pt x="249" y="372"/>
                  </a:lnTo>
                  <a:lnTo>
                    <a:pt x="242" y="365"/>
                  </a:lnTo>
                  <a:lnTo>
                    <a:pt x="238" y="359"/>
                  </a:lnTo>
                  <a:lnTo>
                    <a:pt x="232" y="351"/>
                  </a:lnTo>
                  <a:lnTo>
                    <a:pt x="227" y="346"/>
                  </a:lnTo>
                  <a:lnTo>
                    <a:pt x="219" y="340"/>
                  </a:lnTo>
                  <a:lnTo>
                    <a:pt x="213" y="332"/>
                  </a:lnTo>
                  <a:lnTo>
                    <a:pt x="208" y="327"/>
                  </a:lnTo>
                  <a:lnTo>
                    <a:pt x="202" y="321"/>
                  </a:lnTo>
                  <a:lnTo>
                    <a:pt x="194" y="313"/>
                  </a:lnTo>
                  <a:lnTo>
                    <a:pt x="189" y="308"/>
                  </a:lnTo>
                  <a:lnTo>
                    <a:pt x="183" y="302"/>
                  </a:lnTo>
                  <a:lnTo>
                    <a:pt x="177" y="296"/>
                  </a:lnTo>
                  <a:lnTo>
                    <a:pt x="172" y="289"/>
                  </a:lnTo>
                  <a:lnTo>
                    <a:pt x="166" y="281"/>
                  </a:lnTo>
                  <a:lnTo>
                    <a:pt x="162" y="275"/>
                  </a:lnTo>
                  <a:lnTo>
                    <a:pt x="156" y="268"/>
                  </a:lnTo>
                  <a:lnTo>
                    <a:pt x="153" y="262"/>
                  </a:lnTo>
                  <a:lnTo>
                    <a:pt x="149" y="255"/>
                  </a:lnTo>
                  <a:lnTo>
                    <a:pt x="145" y="249"/>
                  </a:lnTo>
                  <a:lnTo>
                    <a:pt x="141" y="241"/>
                  </a:lnTo>
                  <a:lnTo>
                    <a:pt x="135" y="234"/>
                  </a:lnTo>
                  <a:lnTo>
                    <a:pt x="130" y="226"/>
                  </a:lnTo>
                  <a:lnTo>
                    <a:pt x="124" y="218"/>
                  </a:lnTo>
                  <a:lnTo>
                    <a:pt x="120" y="213"/>
                  </a:lnTo>
                  <a:lnTo>
                    <a:pt x="115" y="203"/>
                  </a:lnTo>
                  <a:lnTo>
                    <a:pt x="111" y="197"/>
                  </a:lnTo>
                  <a:lnTo>
                    <a:pt x="107" y="188"/>
                  </a:lnTo>
                  <a:lnTo>
                    <a:pt x="103" y="182"/>
                  </a:lnTo>
                  <a:lnTo>
                    <a:pt x="99" y="173"/>
                  </a:lnTo>
                  <a:lnTo>
                    <a:pt x="96" y="165"/>
                  </a:lnTo>
                  <a:lnTo>
                    <a:pt x="92" y="158"/>
                  </a:lnTo>
                  <a:lnTo>
                    <a:pt x="90" y="150"/>
                  </a:lnTo>
                  <a:lnTo>
                    <a:pt x="86" y="142"/>
                  </a:lnTo>
                  <a:lnTo>
                    <a:pt x="82" y="135"/>
                  </a:lnTo>
                  <a:lnTo>
                    <a:pt x="80" y="127"/>
                  </a:lnTo>
                  <a:lnTo>
                    <a:pt x="77" y="120"/>
                  </a:lnTo>
                  <a:lnTo>
                    <a:pt x="75" y="112"/>
                  </a:lnTo>
                  <a:lnTo>
                    <a:pt x="71" y="104"/>
                  </a:lnTo>
                  <a:lnTo>
                    <a:pt x="67" y="97"/>
                  </a:lnTo>
                  <a:lnTo>
                    <a:pt x="65" y="89"/>
                  </a:lnTo>
                  <a:lnTo>
                    <a:pt x="61" y="80"/>
                  </a:lnTo>
                  <a:lnTo>
                    <a:pt x="58" y="72"/>
                  </a:lnTo>
                  <a:lnTo>
                    <a:pt x="56" y="64"/>
                  </a:lnTo>
                  <a:lnTo>
                    <a:pt x="52" y="57"/>
                  </a:lnTo>
                  <a:lnTo>
                    <a:pt x="48" y="49"/>
                  </a:lnTo>
                  <a:lnTo>
                    <a:pt x="44" y="44"/>
                  </a:lnTo>
                  <a:lnTo>
                    <a:pt x="40" y="34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27" y="13"/>
                  </a:lnTo>
                  <a:lnTo>
                    <a:pt x="21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1" name="Freeform 44"/>
            <p:cNvSpPr>
              <a:spLocks/>
            </p:cNvSpPr>
            <p:nvPr/>
          </p:nvSpPr>
          <p:spPr bwMode="auto">
            <a:xfrm>
              <a:off x="3165" y="1735"/>
              <a:ext cx="246" cy="233"/>
            </a:xfrm>
            <a:custGeom>
              <a:avLst/>
              <a:gdLst>
                <a:gd name="T0" fmla="*/ 0 w 493"/>
                <a:gd name="T1" fmla="*/ 0 h 468"/>
                <a:gd name="T2" fmla="*/ 0 w 493"/>
                <a:gd name="T3" fmla="*/ 0 h 468"/>
                <a:gd name="T4" fmla="*/ 0 w 493"/>
                <a:gd name="T5" fmla="*/ 0 h 468"/>
                <a:gd name="T6" fmla="*/ 0 w 493"/>
                <a:gd name="T7" fmla="*/ 0 h 468"/>
                <a:gd name="T8" fmla="*/ 0 w 493"/>
                <a:gd name="T9" fmla="*/ 0 h 468"/>
                <a:gd name="T10" fmla="*/ 0 w 493"/>
                <a:gd name="T11" fmla="*/ 0 h 468"/>
                <a:gd name="T12" fmla="*/ 0 w 493"/>
                <a:gd name="T13" fmla="*/ 0 h 468"/>
                <a:gd name="T14" fmla="*/ 0 w 493"/>
                <a:gd name="T15" fmla="*/ 0 h 468"/>
                <a:gd name="T16" fmla="*/ 0 w 493"/>
                <a:gd name="T17" fmla="*/ 0 h 468"/>
                <a:gd name="T18" fmla="*/ 0 w 493"/>
                <a:gd name="T19" fmla="*/ 0 h 468"/>
                <a:gd name="T20" fmla="*/ 0 w 493"/>
                <a:gd name="T21" fmla="*/ 0 h 468"/>
                <a:gd name="T22" fmla="*/ 0 w 493"/>
                <a:gd name="T23" fmla="*/ 0 h 468"/>
                <a:gd name="T24" fmla="*/ 0 w 493"/>
                <a:gd name="T25" fmla="*/ 0 h 468"/>
                <a:gd name="T26" fmla="*/ 0 w 493"/>
                <a:gd name="T27" fmla="*/ 0 h 468"/>
                <a:gd name="T28" fmla="*/ 0 w 493"/>
                <a:gd name="T29" fmla="*/ 0 h 468"/>
                <a:gd name="T30" fmla="*/ 0 w 493"/>
                <a:gd name="T31" fmla="*/ 0 h 468"/>
                <a:gd name="T32" fmla="*/ 0 w 493"/>
                <a:gd name="T33" fmla="*/ 0 h 468"/>
                <a:gd name="T34" fmla="*/ 0 w 493"/>
                <a:gd name="T35" fmla="*/ 0 h 468"/>
                <a:gd name="T36" fmla="*/ 0 w 493"/>
                <a:gd name="T37" fmla="*/ 0 h 468"/>
                <a:gd name="T38" fmla="*/ 0 w 493"/>
                <a:gd name="T39" fmla="*/ 0 h 468"/>
                <a:gd name="T40" fmla="*/ 0 w 493"/>
                <a:gd name="T41" fmla="*/ 0 h 468"/>
                <a:gd name="T42" fmla="*/ 0 w 493"/>
                <a:gd name="T43" fmla="*/ 0 h 468"/>
                <a:gd name="T44" fmla="*/ 0 w 493"/>
                <a:gd name="T45" fmla="*/ 0 h 468"/>
                <a:gd name="T46" fmla="*/ 0 w 493"/>
                <a:gd name="T47" fmla="*/ 0 h 468"/>
                <a:gd name="T48" fmla="*/ 0 w 493"/>
                <a:gd name="T49" fmla="*/ 0 h 468"/>
                <a:gd name="T50" fmla="*/ 0 w 493"/>
                <a:gd name="T51" fmla="*/ 0 h 468"/>
                <a:gd name="T52" fmla="*/ 0 w 493"/>
                <a:gd name="T53" fmla="*/ 0 h 468"/>
                <a:gd name="T54" fmla="*/ 0 w 493"/>
                <a:gd name="T55" fmla="*/ 0 h 468"/>
                <a:gd name="T56" fmla="*/ 0 w 493"/>
                <a:gd name="T57" fmla="*/ 0 h 468"/>
                <a:gd name="T58" fmla="*/ 0 w 493"/>
                <a:gd name="T59" fmla="*/ 0 h 468"/>
                <a:gd name="T60" fmla="*/ 0 w 493"/>
                <a:gd name="T61" fmla="*/ 0 h 468"/>
                <a:gd name="T62" fmla="*/ 0 w 493"/>
                <a:gd name="T63" fmla="*/ 0 h 468"/>
                <a:gd name="T64" fmla="*/ 0 w 493"/>
                <a:gd name="T65" fmla="*/ 0 h 468"/>
                <a:gd name="T66" fmla="*/ 0 w 493"/>
                <a:gd name="T67" fmla="*/ 0 h 468"/>
                <a:gd name="T68" fmla="*/ 0 w 493"/>
                <a:gd name="T69" fmla="*/ 0 h 468"/>
                <a:gd name="T70" fmla="*/ 0 w 493"/>
                <a:gd name="T71" fmla="*/ 0 h 468"/>
                <a:gd name="T72" fmla="*/ 0 w 493"/>
                <a:gd name="T73" fmla="*/ 0 h 468"/>
                <a:gd name="T74" fmla="*/ 0 w 493"/>
                <a:gd name="T75" fmla="*/ 0 h 468"/>
                <a:gd name="T76" fmla="*/ 0 w 493"/>
                <a:gd name="T77" fmla="*/ 0 h 468"/>
                <a:gd name="T78" fmla="*/ 0 w 493"/>
                <a:gd name="T79" fmla="*/ 0 h 468"/>
                <a:gd name="T80" fmla="*/ 0 w 493"/>
                <a:gd name="T81" fmla="*/ 0 h 468"/>
                <a:gd name="T82" fmla="*/ 0 w 493"/>
                <a:gd name="T83" fmla="*/ 0 h 468"/>
                <a:gd name="T84" fmla="*/ 0 w 493"/>
                <a:gd name="T85" fmla="*/ 0 h 468"/>
                <a:gd name="T86" fmla="*/ 0 w 493"/>
                <a:gd name="T87" fmla="*/ 0 h 468"/>
                <a:gd name="T88" fmla="*/ 0 w 493"/>
                <a:gd name="T89" fmla="*/ 0 h 468"/>
                <a:gd name="T90" fmla="*/ 0 w 493"/>
                <a:gd name="T91" fmla="*/ 0 h 468"/>
                <a:gd name="T92" fmla="*/ 0 w 493"/>
                <a:gd name="T93" fmla="*/ 0 h 468"/>
                <a:gd name="T94" fmla="*/ 0 w 493"/>
                <a:gd name="T95" fmla="*/ 0 h 468"/>
                <a:gd name="T96" fmla="*/ 0 w 493"/>
                <a:gd name="T97" fmla="*/ 0 h 468"/>
                <a:gd name="T98" fmla="*/ 0 w 493"/>
                <a:gd name="T99" fmla="*/ 0 h 468"/>
                <a:gd name="T100" fmla="*/ 0 w 493"/>
                <a:gd name="T101" fmla="*/ 0 h 468"/>
                <a:gd name="T102" fmla="*/ 0 w 493"/>
                <a:gd name="T103" fmla="*/ 0 h 468"/>
                <a:gd name="T104" fmla="*/ 0 w 493"/>
                <a:gd name="T105" fmla="*/ 0 h 468"/>
                <a:gd name="T106" fmla="*/ 0 w 493"/>
                <a:gd name="T107" fmla="*/ 0 h 4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468"/>
                <a:gd name="T164" fmla="*/ 493 w 493"/>
                <a:gd name="T165" fmla="*/ 468 h 4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468">
                  <a:moveTo>
                    <a:pt x="272" y="0"/>
                  </a:moveTo>
                  <a:lnTo>
                    <a:pt x="266" y="2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3" y="12"/>
                  </a:lnTo>
                  <a:lnTo>
                    <a:pt x="247" y="17"/>
                  </a:lnTo>
                  <a:lnTo>
                    <a:pt x="242" y="25"/>
                  </a:lnTo>
                  <a:lnTo>
                    <a:pt x="238" y="31"/>
                  </a:lnTo>
                  <a:lnTo>
                    <a:pt x="236" y="38"/>
                  </a:lnTo>
                  <a:lnTo>
                    <a:pt x="234" y="48"/>
                  </a:lnTo>
                  <a:lnTo>
                    <a:pt x="234" y="55"/>
                  </a:lnTo>
                  <a:lnTo>
                    <a:pt x="234" y="63"/>
                  </a:lnTo>
                  <a:lnTo>
                    <a:pt x="236" y="71"/>
                  </a:lnTo>
                  <a:lnTo>
                    <a:pt x="238" y="80"/>
                  </a:lnTo>
                  <a:lnTo>
                    <a:pt x="242" y="90"/>
                  </a:lnTo>
                  <a:lnTo>
                    <a:pt x="244" y="97"/>
                  </a:lnTo>
                  <a:lnTo>
                    <a:pt x="249" y="107"/>
                  </a:lnTo>
                  <a:lnTo>
                    <a:pt x="253" y="116"/>
                  </a:lnTo>
                  <a:lnTo>
                    <a:pt x="259" y="128"/>
                  </a:lnTo>
                  <a:lnTo>
                    <a:pt x="264" y="135"/>
                  </a:lnTo>
                  <a:lnTo>
                    <a:pt x="268" y="145"/>
                  </a:lnTo>
                  <a:lnTo>
                    <a:pt x="274" y="154"/>
                  </a:lnTo>
                  <a:lnTo>
                    <a:pt x="280" y="164"/>
                  </a:lnTo>
                  <a:lnTo>
                    <a:pt x="283" y="173"/>
                  </a:lnTo>
                  <a:lnTo>
                    <a:pt x="289" y="183"/>
                  </a:lnTo>
                  <a:lnTo>
                    <a:pt x="293" y="192"/>
                  </a:lnTo>
                  <a:lnTo>
                    <a:pt x="297" y="202"/>
                  </a:lnTo>
                  <a:lnTo>
                    <a:pt x="301" y="211"/>
                  </a:lnTo>
                  <a:lnTo>
                    <a:pt x="302" y="221"/>
                  </a:lnTo>
                  <a:lnTo>
                    <a:pt x="304" y="228"/>
                  </a:lnTo>
                  <a:lnTo>
                    <a:pt x="308" y="238"/>
                  </a:lnTo>
                  <a:lnTo>
                    <a:pt x="308" y="246"/>
                  </a:lnTo>
                  <a:lnTo>
                    <a:pt x="308" y="255"/>
                  </a:lnTo>
                  <a:lnTo>
                    <a:pt x="306" y="263"/>
                  </a:lnTo>
                  <a:lnTo>
                    <a:pt x="304" y="272"/>
                  </a:lnTo>
                  <a:lnTo>
                    <a:pt x="297" y="268"/>
                  </a:lnTo>
                  <a:lnTo>
                    <a:pt x="291" y="265"/>
                  </a:lnTo>
                  <a:lnTo>
                    <a:pt x="283" y="261"/>
                  </a:lnTo>
                  <a:lnTo>
                    <a:pt x="276" y="257"/>
                  </a:lnTo>
                  <a:lnTo>
                    <a:pt x="268" y="253"/>
                  </a:lnTo>
                  <a:lnTo>
                    <a:pt x="261" y="249"/>
                  </a:lnTo>
                  <a:lnTo>
                    <a:pt x="253" y="244"/>
                  </a:lnTo>
                  <a:lnTo>
                    <a:pt x="247" y="242"/>
                  </a:lnTo>
                  <a:lnTo>
                    <a:pt x="240" y="236"/>
                  </a:lnTo>
                  <a:lnTo>
                    <a:pt x="232" y="232"/>
                  </a:lnTo>
                  <a:lnTo>
                    <a:pt x="225" y="227"/>
                  </a:lnTo>
                  <a:lnTo>
                    <a:pt x="219" y="223"/>
                  </a:lnTo>
                  <a:lnTo>
                    <a:pt x="211" y="217"/>
                  </a:lnTo>
                  <a:lnTo>
                    <a:pt x="204" y="213"/>
                  </a:lnTo>
                  <a:lnTo>
                    <a:pt x="196" y="208"/>
                  </a:lnTo>
                  <a:lnTo>
                    <a:pt x="190" y="204"/>
                  </a:lnTo>
                  <a:lnTo>
                    <a:pt x="181" y="198"/>
                  </a:lnTo>
                  <a:lnTo>
                    <a:pt x="173" y="194"/>
                  </a:lnTo>
                  <a:lnTo>
                    <a:pt x="166" y="189"/>
                  </a:lnTo>
                  <a:lnTo>
                    <a:pt x="160" y="185"/>
                  </a:lnTo>
                  <a:lnTo>
                    <a:pt x="152" y="179"/>
                  </a:lnTo>
                  <a:lnTo>
                    <a:pt x="145" y="175"/>
                  </a:lnTo>
                  <a:lnTo>
                    <a:pt x="137" y="169"/>
                  </a:lnTo>
                  <a:lnTo>
                    <a:pt x="129" y="166"/>
                  </a:lnTo>
                  <a:lnTo>
                    <a:pt x="122" y="162"/>
                  </a:lnTo>
                  <a:lnTo>
                    <a:pt x="114" y="158"/>
                  </a:lnTo>
                  <a:lnTo>
                    <a:pt x="107" y="154"/>
                  </a:lnTo>
                  <a:lnTo>
                    <a:pt x="99" y="149"/>
                  </a:lnTo>
                  <a:lnTo>
                    <a:pt x="90" y="147"/>
                  </a:lnTo>
                  <a:lnTo>
                    <a:pt x="82" y="143"/>
                  </a:lnTo>
                  <a:lnTo>
                    <a:pt x="76" y="139"/>
                  </a:lnTo>
                  <a:lnTo>
                    <a:pt x="69" y="137"/>
                  </a:lnTo>
                  <a:lnTo>
                    <a:pt x="61" y="139"/>
                  </a:lnTo>
                  <a:lnTo>
                    <a:pt x="53" y="143"/>
                  </a:lnTo>
                  <a:lnTo>
                    <a:pt x="44" y="145"/>
                  </a:lnTo>
                  <a:lnTo>
                    <a:pt x="36" y="149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8" y="158"/>
                  </a:lnTo>
                  <a:lnTo>
                    <a:pt x="0" y="162"/>
                  </a:lnTo>
                  <a:lnTo>
                    <a:pt x="2" y="166"/>
                  </a:lnTo>
                  <a:lnTo>
                    <a:pt x="8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9" y="187"/>
                  </a:lnTo>
                  <a:lnTo>
                    <a:pt x="25" y="192"/>
                  </a:lnTo>
                  <a:lnTo>
                    <a:pt x="29" y="198"/>
                  </a:lnTo>
                  <a:lnTo>
                    <a:pt x="34" y="204"/>
                  </a:lnTo>
                  <a:lnTo>
                    <a:pt x="42" y="213"/>
                  </a:lnTo>
                  <a:lnTo>
                    <a:pt x="53" y="225"/>
                  </a:lnTo>
                  <a:lnTo>
                    <a:pt x="57" y="228"/>
                  </a:lnTo>
                  <a:lnTo>
                    <a:pt x="63" y="234"/>
                  </a:lnTo>
                  <a:lnTo>
                    <a:pt x="69" y="238"/>
                  </a:lnTo>
                  <a:lnTo>
                    <a:pt x="74" y="244"/>
                  </a:lnTo>
                  <a:lnTo>
                    <a:pt x="78" y="247"/>
                  </a:lnTo>
                  <a:lnTo>
                    <a:pt x="84" y="251"/>
                  </a:lnTo>
                  <a:lnTo>
                    <a:pt x="90" y="257"/>
                  </a:lnTo>
                  <a:lnTo>
                    <a:pt x="95" y="261"/>
                  </a:lnTo>
                  <a:lnTo>
                    <a:pt x="101" y="265"/>
                  </a:lnTo>
                  <a:lnTo>
                    <a:pt x="107" y="270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4" y="284"/>
                  </a:lnTo>
                  <a:lnTo>
                    <a:pt x="129" y="289"/>
                  </a:lnTo>
                  <a:lnTo>
                    <a:pt x="135" y="293"/>
                  </a:lnTo>
                  <a:lnTo>
                    <a:pt x="141" y="299"/>
                  </a:lnTo>
                  <a:lnTo>
                    <a:pt x="147" y="303"/>
                  </a:lnTo>
                  <a:lnTo>
                    <a:pt x="152" y="308"/>
                  </a:lnTo>
                  <a:lnTo>
                    <a:pt x="158" y="312"/>
                  </a:lnTo>
                  <a:lnTo>
                    <a:pt x="164" y="318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1" y="329"/>
                  </a:lnTo>
                  <a:lnTo>
                    <a:pt x="188" y="335"/>
                  </a:lnTo>
                  <a:lnTo>
                    <a:pt x="194" y="339"/>
                  </a:lnTo>
                  <a:lnTo>
                    <a:pt x="200" y="342"/>
                  </a:lnTo>
                  <a:lnTo>
                    <a:pt x="206" y="348"/>
                  </a:lnTo>
                  <a:lnTo>
                    <a:pt x="213" y="352"/>
                  </a:lnTo>
                  <a:lnTo>
                    <a:pt x="219" y="356"/>
                  </a:lnTo>
                  <a:lnTo>
                    <a:pt x="225" y="361"/>
                  </a:lnTo>
                  <a:lnTo>
                    <a:pt x="230" y="365"/>
                  </a:lnTo>
                  <a:lnTo>
                    <a:pt x="236" y="371"/>
                  </a:lnTo>
                  <a:lnTo>
                    <a:pt x="242" y="375"/>
                  </a:lnTo>
                  <a:lnTo>
                    <a:pt x="247" y="381"/>
                  </a:lnTo>
                  <a:lnTo>
                    <a:pt x="255" y="384"/>
                  </a:lnTo>
                  <a:lnTo>
                    <a:pt x="261" y="390"/>
                  </a:lnTo>
                  <a:lnTo>
                    <a:pt x="266" y="394"/>
                  </a:lnTo>
                  <a:lnTo>
                    <a:pt x="272" y="400"/>
                  </a:lnTo>
                  <a:lnTo>
                    <a:pt x="278" y="403"/>
                  </a:lnTo>
                  <a:lnTo>
                    <a:pt x="285" y="409"/>
                  </a:lnTo>
                  <a:lnTo>
                    <a:pt x="291" y="413"/>
                  </a:lnTo>
                  <a:lnTo>
                    <a:pt x="297" y="417"/>
                  </a:lnTo>
                  <a:lnTo>
                    <a:pt x="302" y="422"/>
                  </a:lnTo>
                  <a:lnTo>
                    <a:pt x="308" y="428"/>
                  </a:lnTo>
                  <a:lnTo>
                    <a:pt x="314" y="432"/>
                  </a:lnTo>
                  <a:lnTo>
                    <a:pt x="320" y="436"/>
                  </a:lnTo>
                  <a:lnTo>
                    <a:pt x="325" y="441"/>
                  </a:lnTo>
                  <a:lnTo>
                    <a:pt x="333" y="447"/>
                  </a:lnTo>
                  <a:lnTo>
                    <a:pt x="339" y="451"/>
                  </a:lnTo>
                  <a:lnTo>
                    <a:pt x="344" y="457"/>
                  </a:lnTo>
                  <a:lnTo>
                    <a:pt x="350" y="462"/>
                  </a:lnTo>
                  <a:lnTo>
                    <a:pt x="356" y="468"/>
                  </a:lnTo>
                  <a:lnTo>
                    <a:pt x="363" y="466"/>
                  </a:lnTo>
                  <a:lnTo>
                    <a:pt x="373" y="464"/>
                  </a:lnTo>
                  <a:lnTo>
                    <a:pt x="379" y="462"/>
                  </a:lnTo>
                  <a:lnTo>
                    <a:pt x="388" y="460"/>
                  </a:lnTo>
                  <a:lnTo>
                    <a:pt x="394" y="457"/>
                  </a:lnTo>
                  <a:lnTo>
                    <a:pt x="401" y="455"/>
                  </a:lnTo>
                  <a:lnTo>
                    <a:pt x="409" y="451"/>
                  </a:lnTo>
                  <a:lnTo>
                    <a:pt x="417" y="447"/>
                  </a:lnTo>
                  <a:lnTo>
                    <a:pt x="422" y="441"/>
                  </a:lnTo>
                  <a:lnTo>
                    <a:pt x="428" y="436"/>
                  </a:lnTo>
                  <a:lnTo>
                    <a:pt x="434" y="430"/>
                  </a:lnTo>
                  <a:lnTo>
                    <a:pt x="439" y="426"/>
                  </a:lnTo>
                  <a:lnTo>
                    <a:pt x="445" y="419"/>
                  </a:lnTo>
                  <a:lnTo>
                    <a:pt x="451" y="413"/>
                  </a:lnTo>
                  <a:lnTo>
                    <a:pt x="455" y="407"/>
                  </a:lnTo>
                  <a:lnTo>
                    <a:pt x="458" y="401"/>
                  </a:lnTo>
                  <a:lnTo>
                    <a:pt x="462" y="394"/>
                  </a:lnTo>
                  <a:lnTo>
                    <a:pt x="466" y="386"/>
                  </a:lnTo>
                  <a:lnTo>
                    <a:pt x="470" y="379"/>
                  </a:lnTo>
                  <a:lnTo>
                    <a:pt x="474" y="373"/>
                  </a:lnTo>
                  <a:lnTo>
                    <a:pt x="475" y="363"/>
                  </a:lnTo>
                  <a:lnTo>
                    <a:pt x="479" y="356"/>
                  </a:lnTo>
                  <a:lnTo>
                    <a:pt x="481" y="348"/>
                  </a:lnTo>
                  <a:lnTo>
                    <a:pt x="485" y="341"/>
                  </a:lnTo>
                  <a:lnTo>
                    <a:pt x="485" y="333"/>
                  </a:lnTo>
                  <a:lnTo>
                    <a:pt x="487" y="323"/>
                  </a:lnTo>
                  <a:lnTo>
                    <a:pt x="489" y="316"/>
                  </a:lnTo>
                  <a:lnTo>
                    <a:pt x="491" y="308"/>
                  </a:lnTo>
                  <a:lnTo>
                    <a:pt x="491" y="299"/>
                  </a:lnTo>
                  <a:lnTo>
                    <a:pt x="493" y="291"/>
                  </a:lnTo>
                  <a:lnTo>
                    <a:pt x="493" y="282"/>
                  </a:lnTo>
                  <a:lnTo>
                    <a:pt x="493" y="274"/>
                  </a:lnTo>
                  <a:lnTo>
                    <a:pt x="493" y="265"/>
                  </a:lnTo>
                  <a:lnTo>
                    <a:pt x="491" y="255"/>
                  </a:lnTo>
                  <a:lnTo>
                    <a:pt x="491" y="246"/>
                  </a:lnTo>
                  <a:lnTo>
                    <a:pt x="489" y="238"/>
                  </a:lnTo>
                  <a:lnTo>
                    <a:pt x="487" y="230"/>
                  </a:lnTo>
                  <a:lnTo>
                    <a:pt x="487" y="221"/>
                  </a:lnTo>
                  <a:lnTo>
                    <a:pt x="485" y="213"/>
                  </a:lnTo>
                  <a:lnTo>
                    <a:pt x="483" y="206"/>
                  </a:lnTo>
                  <a:lnTo>
                    <a:pt x="479" y="196"/>
                  </a:lnTo>
                  <a:lnTo>
                    <a:pt x="477" y="189"/>
                  </a:lnTo>
                  <a:lnTo>
                    <a:pt x="474" y="181"/>
                  </a:lnTo>
                  <a:lnTo>
                    <a:pt x="472" y="173"/>
                  </a:lnTo>
                  <a:lnTo>
                    <a:pt x="468" y="166"/>
                  </a:lnTo>
                  <a:lnTo>
                    <a:pt x="464" y="158"/>
                  </a:lnTo>
                  <a:lnTo>
                    <a:pt x="460" y="152"/>
                  </a:lnTo>
                  <a:lnTo>
                    <a:pt x="458" y="147"/>
                  </a:lnTo>
                  <a:lnTo>
                    <a:pt x="453" y="139"/>
                  </a:lnTo>
                  <a:lnTo>
                    <a:pt x="447" y="131"/>
                  </a:lnTo>
                  <a:lnTo>
                    <a:pt x="441" y="126"/>
                  </a:lnTo>
                  <a:lnTo>
                    <a:pt x="437" y="122"/>
                  </a:lnTo>
                  <a:lnTo>
                    <a:pt x="432" y="116"/>
                  </a:lnTo>
                  <a:lnTo>
                    <a:pt x="426" y="111"/>
                  </a:lnTo>
                  <a:lnTo>
                    <a:pt x="420" y="105"/>
                  </a:lnTo>
                  <a:lnTo>
                    <a:pt x="415" y="103"/>
                  </a:lnTo>
                  <a:lnTo>
                    <a:pt x="407" y="97"/>
                  </a:lnTo>
                  <a:lnTo>
                    <a:pt x="399" y="95"/>
                  </a:lnTo>
                  <a:lnTo>
                    <a:pt x="392" y="92"/>
                  </a:lnTo>
                  <a:lnTo>
                    <a:pt x="386" y="90"/>
                  </a:lnTo>
                  <a:lnTo>
                    <a:pt x="379" y="86"/>
                  </a:lnTo>
                  <a:lnTo>
                    <a:pt x="371" y="86"/>
                  </a:lnTo>
                  <a:lnTo>
                    <a:pt x="363" y="84"/>
                  </a:lnTo>
                  <a:lnTo>
                    <a:pt x="356" y="84"/>
                  </a:lnTo>
                  <a:lnTo>
                    <a:pt x="352" y="80"/>
                  </a:lnTo>
                  <a:lnTo>
                    <a:pt x="348" y="76"/>
                  </a:lnTo>
                  <a:lnTo>
                    <a:pt x="342" y="71"/>
                  </a:lnTo>
                  <a:lnTo>
                    <a:pt x="337" y="65"/>
                  </a:lnTo>
                  <a:lnTo>
                    <a:pt x="329" y="57"/>
                  </a:lnTo>
                  <a:lnTo>
                    <a:pt x="323" y="52"/>
                  </a:lnTo>
                  <a:lnTo>
                    <a:pt x="316" y="44"/>
                  </a:lnTo>
                  <a:lnTo>
                    <a:pt x="310" y="38"/>
                  </a:lnTo>
                  <a:lnTo>
                    <a:pt x="302" y="31"/>
                  </a:lnTo>
                  <a:lnTo>
                    <a:pt x="297" y="25"/>
                  </a:lnTo>
                  <a:lnTo>
                    <a:pt x="291" y="19"/>
                  </a:lnTo>
                  <a:lnTo>
                    <a:pt x="285" y="14"/>
                  </a:lnTo>
                  <a:lnTo>
                    <a:pt x="278" y="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2" name="Freeform 45"/>
            <p:cNvSpPr>
              <a:spLocks/>
            </p:cNvSpPr>
            <p:nvPr/>
          </p:nvSpPr>
          <p:spPr bwMode="auto">
            <a:xfrm>
              <a:off x="3120" y="1624"/>
              <a:ext cx="121" cy="94"/>
            </a:xfrm>
            <a:custGeom>
              <a:avLst/>
              <a:gdLst>
                <a:gd name="T0" fmla="*/ 0 w 243"/>
                <a:gd name="T1" fmla="*/ 1 h 186"/>
                <a:gd name="T2" fmla="*/ 0 w 243"/>
                <a:gd name="T3" fmla="*/ 1 h 186"/>
                <a:gd name="T4" fmla="*/ 0 w 243"/>
                <a:gd name="T5" fmla="*/ 1 h 186"/>
                <a:gd name="T6" fmla="*/ 0 w 243"/>
                <a:gd name="T7" fmla="*/ 1 h 186"/>
                <a:gd name="T8" fmla="*/ 0 w 243"/>
                <a:gd name="T9" fmla="*/ 1 h 186"/>
                <a:gd name="T10" fmla="*/ 0 w 243"/>
                <a:gd name="T11" fmla="*/ 1 h 186"/>
                <a:gd name="T12" fmla="*/ 0 w 243"/>
                <a:gd name="T13" fmla="*/ 1 h 186"/>
                <a:gd name="T14" fmla="*/ 0 w 243"/>
                <a:gd name="T15" fmla="*/ 1 h 186"/>
                <a:gd name="T16" fmla="*/ 0 w 243"/>
                <a:gd name="T17" fmla="*/ 1 h 186"/>
                <a:gd name="T18" fmla="*/ 0 w 243"/>
                <a:gd name="T19" fmla="*/ 1 h 186"/>
                <a:gd name="T20" fmla="*/ 0 w 243"/>
                <a:gd name="T21" fmla="*/ 1 h 186"/>
                <a:gd name="T22" fmla="*/ 0 w 243"/>
                <a:gd name="T23" fmla="*/ 1 h 186"/>
                <a:gd name="T24" fmla="*/ 0 w 243"/>
                <a:gd name="T25" fmla="*/ 1 h 186"/>
                <a:gd name="T26" fmla="*/ 0 w 243"/>
                <a:gd name="T27" fmla="*/ 1 h 186"/>
                <a:gd name="T28" fmla="*/ 0 w 243"/>
                <a:gd name="T29" fmla="*/ 1 h 186"/>
                <a:gd name="T30" fmla="*/ 0 w 243"/>
                <a:gd name="T31" fmla="*/ 1 h 186"/>
                <a:gd name="T32" fmla="*/ 0 w 243"/>
                <a:gd name="T33" fmla="*/ 1 h 186"/>
                <a:gd name="T34" fmla="*/ 0 w 243"/>
                <a:gd name="T35" fmla="*/ 1 h 186"/>
                <a:gd name="T36" fmla="*/ 0 w 243"/>
                <a:gd name="T37" fmla="*/ 1 h 186"/>
                <a:gd name="T38" fmla="*/ 0 w 243"/>
                <a:gd name="T39" fmla="*/ 1 h 186"/>
                <a:gd name="T40" fmla="*/ 0 w 243"/>
                <a:gd name="T41" fmla="*/ 1 h 186"/>
                <a:gd name="T42" fmla="*/ 0 w 243"/>
                <a:gd name="T43" fmla="*/ 1 h 186"/>
                <a:gd name="T44" fmla="*/ 0 w 243"/>
                <a:gd name="T45" fmla="*/ 1 h 186"/>
                <a:gd name="T46" fmla="*/ 0 w 243"/>
                <a:gd name="T47" fmla="*/ 1 h 186"/>
                <a:gd name="T48" fmla="*/ 0 w 243"/>
                <a:gd name="T49" fmla="*/ 1 h 186"/>
                <a:gd name="T50" fmla="*/ 0 w 243"/>
                <a:gd name="T51" fmla="*/ 1 h 186"/>
                <a:gd name="T52" fmla="*/ 0 w 243"/>
                <a:gd name="T53" fmla="*/ 1 h 186"/>
                <a:gd name="T54" fmla="*/ 0 w 243"/>
                <a:gd name="T55" fmla="*/ 1 h 186"/>
                <a:gd name="T56" fmla="*/ 0 w 243"/>
                <a:gd name="T57" fmla="*/ 1 h 186"/>
                <a:gd name="T58" fmla="*/ 0 w 243"/>
                <a:gd name="T59" fmla="*/ 1 h 186"/>
                <a:gd name="T60" fmla="*/ 0 w 243"/>
                <a:gd name="T61" fmla="*/ 1 h 186"/>
                <a:gd name="T62" fmla="*/ 0 w 243"/>
                <a:gd name="T63" fmla="*/ 1 h 186"/>
                <a:gd name="T64" fmla="*/ 0 w 243"/>
                <a:gd name="T65" fmla="*/ 1 h 186"/>
                <a:gd name="T66" fmla="*/ 0 w 243"/>
                <a:gd name="T67" fmla="*/ 1 h 186"/>
                <a:gd name="T68" fmla="*/ 0 w 243"/>
                <a:gd name="T69" fmla="*/ 1 h 186"/>
                <a:gd name="T70" fmla="*/ 0 w 243"/>
                <a:gd name="T71" fmla="*/ 1 h 186"/>
                <a:gd name="T72" fmla="*/ 0 w 243"/>
                <a:gd name="T73" fmla="*/ 1 h 186"/>
                <a:gd name="T74" fmla="*/ 0 w 243"/>
                <a:gd name="T75" fmla="*/ 1 h 186"/>
                <a:gd name="T76" fmla="*/ 0 w 243"/>
                <a:gd name="T77" fmla="*/ 1 h 186"/>
                <a:gd name="T78" fmla="*/ 0 w 243"/>
                <a:gd name="T79" fmla="*/ 1 h 186"/>
                <a:gd name="T80" fmla="*/ 0 w 243"/>
                <a:gd name="T81" fmla="*/ 1 h 186"/>
                <a:gd name="T82" fmla="*/ 0 w 243"/>
                <a:gd name="T83" fmla="*/ 1 h 186"/>
                <a:gd name="T84" fmla="*/ 0 w 243"/>
                <a:gd name="T85" fmla="*/ 1 h 186"/>
                <a:gd name="T86" fmla="*/ 0 w 243"/>
                <a:gd name="T87" fmla="*/ 1 h 186"/>
                <a:gd name="T88" fmla="*/ 0 w 243"/>
                <a:gd name="T89" fmla="*/ 1 h 186"/>
                <a:gd name="T90" fmla="*/ 0 w 243"/>
                <a:gd name="T91" fmla="*/ 1 h 186"/>
                <a:gd name="T92" fmla="*/ 0 w 243"/>
                <a:gd name="T93" fmla="*/ 1 h 186"/>
                <a:gd name="T94" fmla="*/ 0 w 243"/>
                <a:gd name="T95" fmla="*/ 0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86"/>
                <a:gd name="T146" fmla="*/ 243 w 243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86">
                  <a:moveTo>
                    <a:pt x="219" y="0"/>
                  </a:moveTo>
                  <a:lnTo>
                    <a:pt x="211" y="2"/>
                  </a:lnTo>
                  <a:lnTo>
                    <a:pt x="205" y="4"/>
                  </a:lnTo>
                  <a:lnTo>
                    <a:pt x="196" y="5"/>
                  </a:lnTo>
                  <a:lnTo>
                    <a:pt x="188" y="7"/>
                  </a:lnTo>
                  <a:lnTo>
                    <a:pt x="179" y="9"/>
                  </a:lnTo>
                  <a:lnTo>
                    <a:pt x="169" y="11"/>
                  </a:lnTo>
                  <a:lnTo>
                    <a:pt x="163" y="13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50" y="17"/>
                  </a:lnTo>
                  <a:lnTo>
                    <a:pt x="143" y="17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5" y="21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3" y="26"/>
                  </a:lnTo>
                  <a:lnTo>
                    <a:pt x="95" y="28"/>
                  </a:lnTo>
                  <a:lnTo>
                    <a:pt x="89" y="28"/>
                  </a:lnTo>
                  <a:lnTo>
                    <a:pt x="86" y="30"/>
                  </a:lnTo>
                  <a:lnTo>
                    <a:pt x="80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53" y="42"/>
                  </a:lnTo>
                  <a:lnTo>
                    <a:pt x="48" y="44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29" y="51"/>
                  </a:lnTo>
                  <a:lnTo>
                    <a:pt x="21" y="57"/>
                  </a:lnTo>
                  <a:lnTo>
                    <a:pt x="13" y="63"/>
                  </a:lnTo>
                  <a:lnTo>
                    <a:pt x="10" y="68"/>
                  </a:lnTo>
                  <a:lnTo>
                    <a:pt x="4" y="74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1" y="125"/>
                  </a:lnTo>
                  <a:lnTo>
                    <a:pt x="17" y="131"/>
                  </a:lnTo>
                  <a:lnTo>
                    <a:pt x="21" y="135"/>
                  </a:lnTo>
                  <a:lnTo>
                    <a:pt x="27" y="140"/>
                  </a:lnTo>
                  <a:lnTo>
                    <a:pt x="32" y="146"/>
                  </a:lnTo>
                  <a:lnTo>
                    <a:pt x="40" y="152"/>
                  </a:lnTo>
                  <a:lnTo>
                    <a:pt x="42" y="158"/>
                  </a:lnTo>
                  <a:lnTo>
                    <a:pt x="48" y="161"/>
                  </a:lnTo>
                  <a:lnTo>
                    <a:pt x="51" y="167"/>
                  </a:lnTo>
                  <a:lnTo>
                    <a:pt x="57" y="171"/>
                  </a:lnTo>
                  <a:lnTo>
                    <a:pt x="61" y="175"/>
                  </a:lnTo>
                  <a:lnTo>
                    <a:pt x="67" y="177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89" y="184"/>
                  </a:lnTo>
                  <a:lnTo>
                    <a:pt x="95" y="186"/>
                  </a:lnTo>
                  <a:lnTo>
                    <a:pt x="101" y="186"/>
                  </a:lnTo>
                  <a:lnTo>
                    <a:pt x="106" y="186"/>
                  </a:lnTo>
                  <a:lnTo>
                    <a:pt x="112" y="186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31" y="182"/>
                  </a:lnTo>
                  <a:lnTo>
                    <a:pt x="137" y="180"/>
                  </a:lnTo>
                  <a:lnTo>
                    <a:pt x="143" y="178"/>
                  </a:lnTo>
                  <a:lnTo>
                    <a:pt x="148" y="177"/>
                  </a:lnTo>
                  <a:lnTo>
                    <a:pt x="154" y="173"/>
                  </a:lnTo>
                  <a:lnTo>
                    <a:pt x="160" y="171"/>
                  </a:lnTo>
                  <a:lnTo>
                    <a:pt x="165" y="167"/>
                  </a:lnTo>
                  <a:lnTo>
                    <a:pt x="171" y="165"/>
                  </a:lnTo>
                  <a:lnTo>
                    <a:pt x="175" y="159"/>
                  </a:lnTo>
                  <a:lnTo>
                    <a:pt x="181" y="156"/>
                  </a:lnTo>
                  <a:lnTo>
                    <a:pt x="186" y="152"/>
                  </a:lnTo>
                  <a:lnTo>
                    <a:pt x="192" y="148"/>
                  </a:lnTo>
                  <a:lnTo>
                    <a:pt x="201" y="139"/>
                  </a:lnTo>
                  <a:lnTo>
                    <a:pt x="211" y="129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8" y="104"/>
                  </a:lnTo>
                  <a:lnTo>
                    <a:pt x="232" y="97"/>
                  </a:lnTo>
                  <a:lnTo>
                    <a:pt x="236" y="87"/>
                  </a:lnTo>
                  <a:lnTo>
                    <a:pt x="238" y="80"/>
                  </a:lnTo>
                  <a:lnTo>
                    <a:pt x="240" y="70"/>
                  </a:lnTo>
                  <a:lnTo>
                    <a:pt x="243" y="63"/>
                  </a:lnTo>
                  <a:lnTo>
                    <a:pt x="241" y="53"/>
                  </a:lnTo>
                  <a:lnTo>
                    <a:pt x="241" y="44"/>
                  </a:lnTo>
                  <a:lnTo>
                    <a:pt x="240" y="36"/>
                  </a:lnTo>
                  <a:lnTo>
                    <a:pt x="238" y="28"/>
                  </a:lnTo>
                  <a:lnTo>
                    <a:pt x="234" y="21"/>
                  </a:lnTo>
                  <a:lnTo>
                    <a:pt x="230" y="13"/>
                  </a:lnTo>
                  <a:lnTo>
                    <a:pt x="224" y="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3" name="Freeform 46"/>
            <p:cNvSpPr>
              <a:spLocks/>
            </p:cNvSpPr>
            <p:nvPr/>
          </p:nvSpPr>
          <p:spPr bwMode="auto">
            <a:xfrm>
              <a:off x="3141" y="1659"/>
              <a:ext cx="236" cy="284"/>
            </a:xfrm>
            <a:custGeom>
              <a:avLst/>
              <a:gdLst>
                <a:gd name="T0" fmla="*/ 1 w 471"/>
                <a:gd name="T1" fmla="*/ 0 h 569"/>
                <a:gd name="T2" fmla="*/ 1 w 471"/>
                <a:gd name="T3" fmla="*/ 0 h 569"/>
                <a:gd name="T4" fmla="*/ 0 w 471"/>
                <a:gd name="T5" fmla="*/ 0 h 569"/>
                <a:gd name="T6" fmla="*/ 0 w 471"/>
                <a:gd name="T7" fmla="*/ 0 h 569"/>
                <a:gd name="T8" fmla="*/ 1 w 471"/>
                <a:gd name="T9" fmla="*/ 0 h 569"/>
                <a:gd name="T10" fmla="*/ 1 w 471"/>
                <a:gd name="T11" fmla="*/ 0 h 569"/>
                <a:gd name="T12" fmla="*/ 1 w 471"/>
                <a:gd name="T13" fmla="*/ 0 h 569"/>
                <a:gd name="T14" fmla="*/ 1 w 471"/>
                <a:gd name="T15" fmla="*/ 0 h 569"/>
                <a:gd name="T16" fmla="*/ 1 w 471"/>
                <a:gd name="T17" fmla="*/ 0 h 569"/>
                <a:gd name="T18" fmla="*/ 1 w 471"/>
                <a:gd name="T19" fmla="*/ 0 h 569"/>
                <a:gd name="T20" fmla="*/ 1 w 471"/>
                <a:gd name="T21" fmla="*/ 0 h 569"/>
                <a:gd name="T22" fmla="*/ 1 w 471"/>
                <a:gd name="T23" fmla="*/ 0 h 569"/>
                <a:gd name="T24" fmla="*/ 1 w 471"/>
                <a:gd name="T25" fmla="*/ 0 h 569"/>
                <a:gd name="T26" fmla="*/ 1 w 471"/>
                <a:gd name="T27" fmla="*/ 0 h 569"/>
                <a:gd name="T28" fmla="*/ 1 w 471"/>
                <a:gd name="T29" fmla="*/ 0 h 569"/>
                <a:gd name="T30" fmla="*/ 1 w 471"/>
                <a:gd name="T31" fmla="*/ 0 h 569"/>
                <a:gd name="T32" fmla="*/ 1 w 471"/>
                <a:gd name="T33" fmla="*/ 0 h 569"/>
                <a:gd name="T34" fmla="*/ 1 w 471"/>
                <a:gd name="T35" fmla="*/ 0 h 569"/>
                <a:gd name="T36" fmla="*/ 1 w 471"/>
                <a:gd name="T37" fmla="*/ 0 h 569"/>
                <a:gd name="T38" fmla="*/ 1 w 471"/>
                <a:gd name="T39" fmla="*/ 0 h 569"/>
                <a:gd name="T40" fmla="*/ 1 w 471"/>
                <a:gd name="T41" fmla="*/ 0 h 569"/>
                <a:gd name="T42" fmla="*/ 1 w 471"/>
                <a:gd name="T43" fmla="*/ 0 h 569"/>
                <a:gd name="T44" fmla="*/ 1 w 471"/>
                <a:gd name="T45" fmla="*/ 0 h 569"/>
                <a:gd name="T46" fmla="*/ 1 w 471"/>
                <a:gd name="T47" fmla="*/ 0 h 569"/>
                <a:gd name="T48" fmla="*/ 1 w 471"/>
                <a:gd name="T49" fmla="*/ 0 h 569"/>
                <a:gd name="T50" fmla="*/ 1 w 471"/>
                <a:gd name="T51" fmla="*/ 0 h 569"/>
                <a:gd name="T52" fmla="*/ 1 w 471"/>
                <a:gd name="T53" fmla="*/ 0 h 569"/>
                <a:gd name="T54" fmla="*/ 1 w 471"/>
                <a:gd name="T55" fmla="*/ 0 h 569"/>
                <a:gd name="T56" fmla="*/ 1 w 471"/>
                <a:gd name="T57" fmla="*/ 0 h 569"/>
                <a:gd name="T58" fmla="*/ 1 w 471"/>
                <a:gd name="T59" fmla="*/ 0 h 569"/>
                <a:gd name="T60" fmla="*/ 1 w 471"/>
                <a:gd name="T61" fmla="*/ 0 h 569"/>
                <a:gd name="T62" fmla="*/ 1 w 471"/>
                <a:gd name="T63" fmla="*/ 0 h 569"/>
                <a:gd name="T64" fmla="*/ 1 w 471"/>
                <a:gd name="T65" fmla="*/ 0 h 569"/>
                <a:gd name="T66" fmla="*/ 1 w 471"/>
                <a:gd name="T67" fmla="*/ 0 h 569"/>
                <a:gd name="T68" fmla="*/ 1 w 471"/>
                <a:gd name="T69" fmla="*/ 0 h 569"/>
                <a:gd name="T70" fmla="*/ 1 w 471"/>
                <a:gd name="T71" fmla="*/ 0 h 569"/>
                <a:gd name="T72" fmla="*/ 1 w 471"/>
                <a:gd name="T73" fmla="*/ 0 h 569"/>
                <a:gd name="T74" fmla="*/ 1 w 471"/>
                <a:gd name="T75" fmla="*/ 0 h 569"/>
                <a:gd name="T76" fmla="*/ 1 w 471"/>
                <a:gd name="T77" fmla="*/ 0 h 569"/>
                <a:gd name="T78" fmla="*/ 1 w 471"/>
                <a:gd name="T79" fmla="*/ 0 h 569"/>
                <a:gd name="T80" fmla="*/ 1 w 471"/>
                <a:gd name="T81" fmla="*/ 0 h 569"/>
                <a:gd name="T82" fmla="*/ 1 w 471"/>
                <a:gd name="T83" fmla="*/ 0 h 569"/>
                <a:gd name="T84" fmla="*/ 1 w 471"/>
                <a:gd name="T85" fmla="*/ 0 h 569"/>
                <a:gd name="T86" fmla="*/ 1 w 471"/>
                <a:gd name="T87" fmla="*/ 0 h 569"/>
                <a:gd name="T88" fmla="*/ 1 w 471"/>
                <a:gd name="T89" fmla="*/ 0 h 569"/>
                <a:gd name="T90" fmla="*/ 1 w 471"/>
                <a:gd name="T91" fmla="*/ 0 h 569"/>
                <a:gd name="T92" fmla="*/ 1 w 471"/>
                <a:gd name="T93" fmla="*/ 0 h 569"/>
                <a:gd name="T94" fmla="*/ 1 w 471"/>
                <a:gd name="T95" fmla="*/ 0 h 569"/>
                <a:gd name="T96" fmla="*/ 1 w 471"/>
                <a:gd name="T97" fmla="*/ 0 h 569"/>
                <a:gd name="T98" fmla="*/ 1 w 471"/>
                <a:gd name="T99" fmla="*/ 0 h 569"/>
                <a:gd name="T100" fmla="*/ 1 w 471"/>
                <a:gd name="T101" fmla="*/ 0 h 569"/>
                <a:gd name="T102" fmla="*/ 1 w 471"/>
                <a:gd name="T103" fmla="*/ 0 h 569"/>
                <a:gd name="T104" fmla="*/ 1 w 471"/>
                <a:gd name="T105" fmla="*/ 0 h 569"/>
                <a:gd name="T106" fmla="*/ 1 w 471"/>
                <a:gd name="T107" fmla="*/ 0 h 569"/>
                <a:gd name="T108" fmla="*/ 1 w 471"/>
                <a:gd name="T109" fmla="*/ 0 h 569"/>
                <a:gd name="T110" fmla="*/ 1 w 471"/>
                <a:gd name="T111" fmla="*/ 0 h 569"/>
                <a:gd name="T112" fmla="*/ 1 w 471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69"/>
                <a:gd name="T173" fmla="*/ 471 w 471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69">
                  <a:moveTo>
                    <a:pt x="38" y="0"/>
                  </a:move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5"/>
                  </a:lnTo>
                  <a:lnTo>
                    <a:pt x="7" y="74"/>
                  </a:lnTo>
                  <a:lnTo>
                    <a:pt x="11" y="82"/>
                  </a:lnTo>
                  <a:lnTo>
                    <a:pt x="17" y="90"/>
                  </a:lnTo>
                  <a:lnTo>
                    <a:pt x="23" y="97"/>
                  </a:lnTo>
                  <a:lnTo>
                    <a:pt x="30" y="107"/>
                  </a:lnTo>
                  <a:lnTo>
                    <a:pt x="36" y="112"/>
                  </a:lnTo>
                  <a:lnTo>
                    <a:pt x="42" y="120"/>
                  </a:lnTo>
                  <a:lnTo>
                    <a:pt x="49" y="128"/>
                  </a:lnTo>
                  <a:lnTo>
                    <a:pt x="57" y="135"/>
                  </a:lnTo>
                  <a:lnTo>
                    <a:pt x="64" y="141"/>
                  </a:lnTo>
                  <a:lnTo>
                    <a:pt x="74" y="149"/>
                  </a:lnTo>
                  <a:lnTo>
                    <a:pt x="81" y="156"/>
                  </a:lnTo>
                  <a:lnTo>
                    <a:pt x="91" y="162"/>
                  </a:lnTo>
                  <a:lnTo>
                    <a:pt x="99" y="168"/>
                  </a:lnTo>
                  <a:lnTo>
                    <a:pt x="106" y="173"/>
                  </a:lnTo>
                  <a:lnTo>
                    <a:pt x="114" y="177"/>
                  </a:lnTo>
                  <a:lnTo>
                    <a:pt x="121" y="183"/>
                  </a:lnTo>
                  <a:lnTo>
                    <a:pt x="127" y="187"/>
                  </a:lnTo>
                  <a:lnTo>
                    <a:pt x="135" y="190"/>
                  </a:lnTo>
                  <a:lnTo>
                    <a:pt x="142" y="192"/>
                  </a:lnTo>
                  <a:lnTo>
                    <a:pt x="148" y="196"/>
                  </a:lnTo>
                  <a:lnTo>
                    <a:pt x="154" y="200"/>
                  </a:lnTo>
                  <a:lnTo>
                    <a:pt x="157" y="206"/>
                  </a:lnTo>
                  <a:lnTo>
                    <a:pt x="163" y="211"/>
                  </a:lnTo>
                  <a:lnTo>
                    <a:pt x="167" y="217"/>
                  </a:lnTo>
                  <a:lnTo>
                    <a:pt x="173" y="223"/>
                  </a:lnTo>
                  <a:lnTo>
                    <a:pt x="176" y="228"/>
                  </a:lnTo>
                  <a:lnTo>
                    <a:pt x="182" y="234"/>
                  </a:lnTo>
                  <a:lnTo>
                    <a:pt x="188" y="240"/>
                  </a:lnTo>
                  <a:lnTo>
                    <a:pt x="192" y="245"/>
                  </a:lnTo>
                  <a:lnTo>
                    <a:pt x="196" y="251"/>
                  </a:lnTo>
                  <a:lnTo>
                    <a:pt x="199" y="257"/>
                  </a:lnTo>
                  <a:lnTo>
                    <a:pt x="203" y="263"/>
                  </a:lnTo>
                  <a:lnTo>
                    <a:pt x="207" y="268"/>
                  </a:lnTo>
                  <a:lnTo>
                    <a:pt x="213" y="274"/>
                  </a:lnTo>
                  <a:lnTo>
                    <a:pt x="216" y="280"/>
                  </a:lnTo>
                  <a:lnTo>
                    <a:pt x="222" y="287"/>
                  </a:lnTo>
                  <a:lnTo>
                    <a:pt x="224" y="293"/>
                  </a:lnTo>
                  <a:lnTo>
                    <a:pt x="230" y="299"/>
                  </a:lnTo>
                  <a:lnTo>
                    <a:pt x="232" y="304"/>
                  </a:lnTo>
                  <a:lnTo>
                    <a:pt x="237" y="308"/>
                  </a:lnTo>
                  <a:lnTo>
                    <a:pt x="241" y="314"/>
                  </a:lnTo>
                  <a:lnTo>
                    <a:pt x="245" y="321"/>
                  </a:lnTo>
                  <a:lnTo>
                    <a:pt x="249" y="327"/>
                  </a:lnTo>
                  <a:lnTo>
                    <a:pt x="253" y="333"/>
                  </a:lnTo>
                  <a:lnTo>
                    <a:pt x="256" y="339"/>
                  </a:lnTo>
                  <a:lnTo>
                    <a:pt x="260" y="344"/>
                  </a:lnTo>
                  <a:lnTo>
                    <a:pt x="264" y="350"/>
                  </a:lnTo>
                  <a:lnTo>
                    <a:pt x="268" y="358"/>
                  </a:lnTo>
                  <a:lnTo>
                    <a:pt x="270" y="363"/>
                  </a:lnTo>
                  <a:lnTo>
                    <a:pt x="273" y="369"/>
                  </a:lnTo>
                  <a:lnTo>
                    <a:pt x="277" y="375"/>
                  </a:lnTo>
                  <a:lnTo>
                    <a:pt x="281" y="382"/>
                  </a:lnTo>
                  <a:lnTo>
                    <a:pt x="285" y="388"/>
                  </a:lnTo>
                  <a:lnTo>
                    <a:pt x="289" y="394"/>
                  </a:lnTo>
                  <a:lnTo>
                    <a:pt x="292" y="398"/>
                  </a:lnTo>
                  <a:lnTo>
                    <a:pt x="296" y="403"/>
                  </a:lnTo>
                  <a:lnTo>
                    <a:pt x="298" y="409"/>
                  </a:lnTo>
                  <a:lnTo>
                    <a:pt x="302" y="417"/>
                  </a:lnTo>
                  <a:lnTo>
                    <a:pt x="306" y="422"/>
                  </a:lnTo>
                  <a:lnTo>
                    <a:pt x="310" y="428"/>
                  </a:lnTo>
                  <a:lnTo>
                    <a:pt x="313" y="434"/>
                  </a:lnTo>
                  <a:lnTo>
                    <a:pt x="317" y="439"/>
                  </a:lnTo>
                  <a:lnTo>
                    <a:pt x="321" y="445"/>
                  </a:lnTo>
                  <a:lnTo>
                    <a:pt x="325" y="451"/>
                  </a:lnTo>
                  <a:lnTo>
                    <a:pt x="327" y="456"/>
                  </a:lnTo>
                  <a:lnTo>
                    <a:pt x="330" y="464"/>
                  </a:lnTo>
                  <a:lnTo>
                    <a:pt x="334" y="470"/>
                  </a:lnTo>
                  <a:lnTo>
                    <a:pt x="340" y="475"/>
                  </a:lnTo>
                  <a:lnTo>
                    <a:pt x="342" y="481"/>
                  </a:lnTo>
                  <a:lnTo>
                    <a:pt x="346" y="487"/>
                  </a:lnTo>
                  <a:lnTo>
                    <a:pt x="349" y="493"/>
                  </a:lnTo>
                  <a:lnTo>
                    <a:pt x="353" y="498"/>
                  </a:lnTo>
                  <a:lnTo>
                    <a:pt x="357" y="504"/>
                  </a:lnTo>
                  <a:lnTo>
                    <a:pt x="361" y="510"/>
                  </a:lnTo>
                  <a:lnTo>
                    <a:pt x="365" y="515"/>
                  </a:lnTo>
                  <a:lnTo>
                    <a:pt x="368" y="523"/>
                  </a:lnTo>
                  <a:lnTo>
                    <a:pt x="372" y="529"/>
                  </a:lnTo>
                  <a:lnTo>
                    <a:pt x="376" y="534"/>
                  </a:lnTo>
                  <a:lnTo>
                    <a:pt x="380" y="540"/>
                  </a:lnTo>
                  <a:lnTo>
                    <a:pt x="386" y="546"/>
                  </a:lnTo>
                  <a:lnTo>
                    <a:pt x="389" y="552"/>
                  </a:lnTo>
                  <a:lnTo>
                    <a:pt x="393" y="555"/>
                  </a:lnTo>
                  <a:lnTo>
                    <a:pt x="397" y="561"/>
                  </a:lnTo>
                  <a:lnTo>
                    <a:pt x="403" y="569"/>
                  </a:lnTo>
                  <a:lnTo>
                    <a:pt x="412" y="569"/>
                  </a:lnTo>
                  <a:lnTo>
                    <a:pt x="422" y="569"/>
                  </a:lnTo>
                  <a:lnTo>
                    <a:pt x="427" y="569"/>
                  </a:lnTo>
                  <a:lnTo>
                    <a:pt x="437" y="569"/>
                  </a:lnTo>
                  <a:lnTo>
                    <a:pt x="445" y="569"/>
                  </a:lnTo>
                  <a:lnTo>
                    <a:pt x="452" y="569"/>
                  </a:lnTo>
                  <a:lnTo>
                    <a:pt x="462" y="569"/>
                  </a:lnTo>
                  <a:lnTo>
                    <a:pt x="471" y="569"/>
                  </a:lnTo>
                  <a:lnTo>
                    <a:pt x="467" y="557"/>
                  </a:lnTo>
                  <a:lnTo>
                    <a:pt x="465" y="548"/>
                  </a:lnTo>
                  <a:lnTo>
                    <a:pt x="462" y="536"/>
                  </a:lnTo>
                  <a:lnTo>
                    <a:pt x="460" y="527"/>
                  </a:lnTo>
                  <a:lnTo>
                    <a:pt x="456" y="515"/>
                  </a:lnTo>
                  <a:lnTo>
                    <a:pt x="452" y="506"/>
                  </a:lnTo>
                  <a:lnTo>
                    <a:pt x="448" y="494"/>
                  </a:lnTo>
                  <a:lnTo>
                    <a:pt x="446" y="485"/>
                  </a:lnTo>
                  <a:lnTo>
                    <a:pt x="441" y="474"/>
                  </a:lnTo>
                  <a:lnTo>
                    <a:pt x="439" y="462"/>
                  </a:lnTo>
                  <a:lnTo>
                    <a:pt x="433" y="451"/>
                  </a:lnTo>
                  <a:lnTo>
                    <a:pt x="431" y="441"/>
                  </a:lnTo>
                  <a:lnTo>
                    <a:pt x="426" y="430"/>
                  </a:lnTo>
                  <a:lnTo>
                    <a:pt x="424" y="418"/>
                  </a:lnTo>
                  <a:lnTo>
                    <a:pt x="420" y="407"/>
                  </a:lnTo>
                  <a:lnTo>
                    <a:pt x="416" y="398"/>
                  </a:lnTo>
                  <a:lnTo>
                    <a:pt x="410" y="386"/>
                  </a:lnTo>
                  <a:lnTo>
                    <a:pt x="406" y="375"/>
                  </a:lnTo>
                  <a:lnTo>
                    <a:pt x="401" y="363"/>
                  </a:lnTo>
                  <a:lnTo>
                    <a:pt x="397" y="354"/>
                  </a:lnTo>
                  <a:lnTo>
                    <a:pt x="391" y="342"/>
                  </a:lnTo>
                  <a:lnTo>
                    <a:pt x="386" y="331"/>
                  </a:lnTo>
                  <a:lnTo>
                    <a:pt x="382" y="320"/>
                  </a:lnTo>
                  <a:lnTo>
                    <a:pt x="376" y="310"/>
                  </a:lnTo>
                  <a:lnTo>
                    <a:pt x="370" y="299"/>
                  </a:lnTo>
                  <a:lnTo>
                    <a:pt x="365" y="287"/>
                  </a:lnTo>
                  <a:lnTo>
                    <a:pt x="359" y="278"/>
                  </a:lnTo>
                  <a:lnTo>
                    <a:pt x="353" y="266"/>
                  </a:lnTo>
                  <a:lnTo>
                    <a:pt x="348" y="255"/>
                  </a:lnTo>
                  <a:lnTo>
                    <a:pt x="342" y="245"/>
                  </a:lnTo>
                  <a:lnTo>
                    <a:pt x="336" y="236"/>
                  </a:lnTo>
                  <a:lnTo>
                    <a:pt x="330" y="226"/>
                  </a:lnTo>
                  <a:lnTo>
                    <a:pt x="323" y="215"/>
                  </a:lnTo>
                  <a:lnTo>
                    <a:pt x="317" y="206"/>
                  </a:lnTo>
                  <a:lnTo>
                    <a:pt x="310" y="196"/>
                  </a:lnTo>
                  <a:lnTo>
                    <a:pt x="302" y="187"/>
                  </a:lnTo>
                  <a:lnTo>
                    <a:pt x="294" y="175"/>
                  </a:lnTo>
                  <a:lnTo>
                    <a:pt x="287" y="166"/>
                  </a:lnTo>
                  <a:lnTo>
                    <a:pt x="279" y="158"/>
                  </a:lnTo>
                  <a:lnTo>
                    <a:pt x="273" y="149"/>
                  </a:lnTo>
                  <a:lnTo>
                    <a:pt x="266" y="139"/>
                  </a:lnTo>
                  <a:lnTo>
                    <a:pt x="258" y="131"/>
                  </a:lnTo>
                  <a:lnTo>
                    <a:pt x="249" y="122"/>
                  </a:lnTo>
                  <a:lnTo>
                    <a:pt x="241" y="114"/>
                  </a:lnTo>
                  <a:lnTo>
                    <a:pt x="234" y="107"/>
                  </a:lnTo>
                  <a:lnTo>
                    <a:pt x="224" y="97"/>
                  </a:lnTo>
                  <a:lnTo>
                    <a:pt x="216" y="90"/>
                  </a:lnTo>
                  <a:lnTo>
                    <a:pt x="207" y="84"/>
                  </a:lnTo>
                  <a:lnTo>
                    <a:pt x="197" y="74"/>
                  </a:lnTo>
                  <a:lnTo>
                    <a:pt x="188" y="69"/>
                  </a:lnTo>
                  <a:lnTo>
                    <a:pt x="178" y="61"/>
                  </a:lnTo>
                  <a:lnTo>
                    <a:pt x="169" y="55"/>
                  </a:lnTo>
                  <a:lnTo>
                    <a:pt x="159" y="48"/>
                  </a:lnTo>
                  <a:lnTo>
                    <a:pt x="148" y="42"/>
                  </a:lnTo>
                  <a:lnTo>
                    <a:pt x="138" y="36"/>
                  </a:lnTo>
                  <a:lnTo>
                    <a:pt x="129" y="33"/>
                  </a:lnTo>
                  <a:lnTo>
                    <a:pt x="118" y="27"/>
                  </a:lnTo>
                  <a:lnTo>
                    <a:pt x="106" y="21"/>
                  </a:lnTo>
                  <a:lnTo>
                    <a:pt x="95" y="15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1" y="4"/>
                  </a:lnTo>
                  <a:lnTo>
                    <a:pt x="49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4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4" name="Freeform 47"/>
            <p:cNvSpPr>
              <a:spLocks/>
            </p:cNvSpPr>
            <p:nvPr/>
          </p:nvSpPr>
          <p:spPr bwMode="auto">
            <a:xfrm>
              <a:off x="3345" y="1946"/>
              <a:ext cx="66" cy="164"/>
            </a:xfrm>
            <a:custGeom>
              <a:avLst/>
              <a:gdLst>
                <a:gd name="T0" fmla="*/ 0 w 134"/>
                <a:gd name="T1" fmla="*/ 0 h 329"/>
                <a:gd name="T2" fmla="*/ 0 w 134"/>
                <a:gd name="T3" fmla="*/ 0 h 329"/>
                <a:gd name="T4" fmla="*/ 0 w 134"/>
                <a:gd name="T5" fmla="*/ 0 h 329"/>
                <a:gd name="T6" fmla="*/ 0 w 134"/>
                <a:gd name="T7" fmla="*/ 0 h 329"/>
                <a:gd name="T8" fmla="*/ 0 w 134"/>
                <a:gd name="T9" fmla="*/ 0 h 329"/>
                <a:gd name="T10" fmla="*/ 0 w 134"/>
                <a:gd name="T11" fmla="*/ 0 h 329"/>
                <a:gd name="T12" fmla="*/ 0 w 134"/>
                <a:gd name="T13" fmla="*/ 0 h 329"/>
                <a:gd name="T14" fmla="*/ 0 w 134"/>
                <a:gd name="T15" fmla="*/ 0 h 329"/>
                <a:gd name="T16" fmla="*/ 0 w 134"/>
                <a:gd name="T17" fmla="*/ 0 h 329"/>
                <a:gd name="T18" fmla="*/ 0 w 134"/>
                <a:gd name="T19" fmla="*/ 0 h 329"/>
                <a:gd name="T20" fmla="*/ 0 w 134"/>
                <a:gd name="T21" fmla="*/ 0 h 329"/>
                <a:gd name="T22" fmla="*/ 0 w 134"/>
                <a:gd name="T23" fmla="*/ 0 h 329"/>
                <a:gd name="T24" fmla="*/ 0 w 134"/>
                <a:gd name="T25" fmla="*/ 0 h 329"/>
                <a:gd name="T26" fmla="*/ 0 w 134"/>
                <a:gd name="T27" fmla="*/ 0 h 329"/>
                <a:gd name="T28" fmla="*/ 0 w 134"/>
                <a:gd name="T29" fmla="*/ 0 h 329"/>
                <a:gd name="T30" fmla="*/ 0 w 134"/>
                <a:gd name="T31" fmla="*/ 0 h 329"/>
                <a:gd name="T32" fmla="*/ 0 w 134"/>
                <a:gd name="T33" fmla="*/ 0 h 329"/>
                <a:gd name="T34" fmla="*/ 0 w 134"/>
                <a:gd name="T35" fmla="*/ 0 h 329"/>
                <a:gd name="T36" fmla="*/ 0 w 134"/>
                <a:gd name="T37" fmla="*/ 0 h 329"/>
                <a:gd name="T38" fmla="*/ 0 w 134"/>
                <a:gd name="T39" fmla="*/ 0 h 329"/>
                <a:gd name="T40" fmla="*/ 0 w 134"/>
                <a:gd name="T41" fmla="*/ 0 h 329"/>
                <a:gd name="T42" fmla="*/ 0 w 134"/>
                <a:gd name="T43" fmla="*/ 0 h 329"/>
                <a:gd name="T44" fmla="*/ 0 w 134"/>
                <a:gd name="T45" fmla="*/ 0 h 329"/>
                <a:gd name="T46" fmla="*/ 0 w 134"/>
                <a:gd name="T47" fmla="*/ 0 h 329"/>
                <a:gd name="T48" fmla="*/ 0 w 134"/>
                <a:gd name="T49" fmla="*/ 0 h 329"/>
                <a:gd name="T50" fmla="*/ 0 w 134"/>
                <a:gd name="T51" fmla="*/ 0 h 329"/>
                <a:gd name="T52" fmla="*/ 0 w 134"/>
                <a:gd name="T53" fmla="*/ 0 h 329"/>
                <a:gd name="T54" fmla="*/ 0 w 134"/>
                <a:gd name="T55" fmla="*/ 0 h 329"/>
                <a:gd name="T56" fmla="*/ 0 w 134"/>
                <a:gd name="T57" fmla="*/ 0 h 329"/>
                <a:gd name="T58" fmla="*/ 0 w 134"/>
                <a:gd name="T59" fmla="*/ 0 h 329"/>
                <a:gd name="T60" fmla="*/ 0 w 134"/>
                <a:gd name="T61" fmla="*/ 0 h 329"/>
                <a:gd name="T62" fmla="*/ 0 w 134"/>
                <a:gd name="T63" fmla="*/ 0 h 329"/>
                <a:gd name="T64" fmla="*/ 0 w 134"/>
                <a:gd name="T65" fmla="*/ 0 h 329"/>
                <a:gd name="T66" fmla="*/ 0 w 134"/>
                <a:gd name="T67" fmla="*/ 0 h 329"/>
                <a:gd name="T68" fmla="*/ 0 w 134"/>
                <a:gd name="T69" fmla="*/ 0 h 329"/>
                <a:gd name="T70" fmla="*/ 0 w 134"/>
                <a:gd name="T71" fmla="*/ 0 h 329"/>
                <a:gd name="T72" fmla="*/ 0 w 134"/>
                <a:gd name="T73" fmla="*/ 0 h 329"/>
                <a:gd name="T74" fmla="*/ 0 w 134"/>
                <a:gd name="T75" fmla="*/ 0 h 329"/>
                <a:gd name="T76" fmla="*/ 0 w 134"/>
                <a:gd name="T77" fmla="*/ 0 h 329"/>
                <a:gd name="T78" fmla="*/ 0 w 134"/>
                <a:gd name="T79" fmla="*/ 0 h 329"/>
                <a:gd name="T80" fmla="*/ 0 w 134"/>
                <a:gd name="T81" fmla="*/ 0 h 329"/>
                <a:gd name="T82" fmla="*/ 0 w 134"/>
                <a:gd name="T83" fmla="*/ 0 h 329"/>
                <a:gd name="T84" fmla="*/ 0 w 134"/>
                <a:gd name="T85" fmla="*/ 0 h 329"/>
                <a:gd name="T86" fmla="*/ 0 w 134"/>
                <a:gd name="T87" fmla="*/ 0 h 329"/>
                <a:gd name="T88" fmla="*/ 0 w 134"/>
                <a:gd name="T89" fmla="*/ 0 h 3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329"/>
                <a:gd name="T137" fmla="*/ 134 w 134"/>
                <a:gd name="T138" fmla="*/ 329 h 3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329">
                  <a:moveTo>
                    <a:pt x="120" y="0"/>
                  </a:moveTo>
                  <a:lnTo>
                    <a:pt x="113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9" y="8"/>
                  </a:lnTo>
                  <a:lnTo>
                    <a:pt x="94" y="12"/>
                  </a:lnTo>
                  <a:lnTo>
                    <a:pt x="92" y="17"/>
                  </a:lnTo>
                  <a:lnTo>
                    <a:pt x="88" y="23"/>
                  </a:lnTo>
                  <a:lnTo>
                    <a:pt x="84" y="29"/>
                  </a:lnTo>
                  <a:lnTo>
                    <a:pt x="75" y="36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4"/>
                  </a:lnTo>
                  <a:lnTo>
                    <a:pt x="27" y="52"/>
                  </a:lnTo>
                  <a:lnTo>
                    <a:pt x="21" y="59"/>
                  </a:lnTo>
                  <a:lnTo>
                    <a:pt x="18" y="67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8" y="90"/>
                  </a:lnTo>
                  <a:lnTo>
                    <a:pt x="6" y="99"/>
                  </a:lnTo>
                  <a:lnTo>
                    <a:pt x="2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7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6" y="215"/>
                  </a:lnTo>
                  <a:lnTo>
                    <a:pt x="8" y="225"/>
                  </a:lnTo>
                  <a:lnTo>
                    <a:pt x="8" y="234"/>
                  </a:lnTo>
                  <a:lnTo>
                    <a:pt x="10" y="244"/>
                  </a:lnTo>
                  <a:lnTo>
                    <a:pt x="10" y="251"/>
                  </a:lnTo>
                  <a:lnTo>
                    <a:pt x="10" y="261"/>
                  </a:lnTo>
                  <a:lnTo>
                    <a:pt x="10" y="270"/>
                  </a:lnTo>
                  <a:lnTo>
                    <a:pt x="12" y="280"/>
                  </a:lnTo>
                  <a:lnTo>
                    <a:pt x="12" y="289"/>
                  </a:lnTo>
                  <a:lnTo>
                    <a:pt x="12" y="299"/>
                  </a:lnTo>
                  <a:lnTo>
                    <a:pt x="10" y="308"/>
                  </a:lnTo>
                  <a:lnTo>
                    <a:pt x="10" y="320"/>
                  </a:lnTo>
                  <a:lnTo>
                    <a:pt x="20" y="322"/>
                  </a:lnTo>
                  <a:lnTo>
                    <a:pt x="27" y="323"/>
                  </a:lnTo>
                  <a:lnTo>
                    <a:pt x="35" y="327"/>
                  </a:lnTo>
                  <a:lnTo>
                    <a:pt x="44" y="329"/>
                  </a:lnTo>
                  <a:lnTo>
                    <a:pt x="44" y="323"/>
                  </a:lnTo>
                  <a:lnTo>
                    <a:pt x="44" y="320"/>
                  </a:lnTo>
                  <a:lnTo>
                    <a:pt x="44" y="314"/>
                  </a:lnTo>
                  <a:lnTo>
                    <a:pt x="44" y="308"/>
                  </a:lnTo>
                  <a:lnTo>
                    <a:pt x="46" y="299"/>
                  </a:lnTo>
                  <a:lnTo>
                    <a:pt x="46" y="289"/>
                  </a:lnTo>
                  <a:lnTo>
                    <a:pt x="48" y="278"/>
                  </a:lnTo>
                  <a:lnTo>
                    <a:pt x="50" y="268"/>
                  </a:lnTo>
                  <a:lnTo>
                    <a:pt x="50" y="259"/>
                  </a:lnTo>
                  <a:lnTo>
                    <a:pt x="54" y="249"/>
                  </a:lnTo>
                  <a:lnTo>
                    <a:pt x="54" y="240"/>
                  </a:lnTo>
                  <a:lnTo>
                    <a:pt x="56" y="230"/>
                  </a:lnTo>
                  <a:lnTo>
                    <a:pt x="58" y="219"/>
                  </a:lnTo>
                  <a:lnTo>
                    <a:pt x="61" y="211"/>
                  </a:lnTo>
                  <a:lnTo>
                    <a:pt x="63" y="202"/>
                  </a:lnTo>
                  <a:lnTo>
                    <a:pt x="65" y="192"/>
                  </a:lnTo>
                  <a:lnTo>
                    <a:pt x="69" y="183"/>
                  </a:lnTo>
                  <a:lnTo>
                    <a:pt x="71" y="173"/>
                  </a:lnTo>
                  <a:lnTo>
                    <a:pt x="73" y="164"/>
                  </a:lnTo>
                  <a:lnTo>
                    <a:pt x="77" y="156"/>
                  </a:lnTo>
                  <a:lnTo>
                    <a:pt x="78" y="147"/>
                  </a:lnTo>
                  <a:lnTo>
                    <a:pt x="82" y="137"/>
                  </a:lnTo>
                  <a:lnTo>
                    <a:pt x="86" y="128"/>
                  </a:lnTo>
                  <a:lnTo>
                    <a:pt x="88" y="118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99" y="92"/>
                  </a:lnTo>
                  <a:lnTo>
                    <a:pt x="103" y="84"/>
                  </a:lnTo>
                  <a:lnTo>
                    <a:pt x="107" y="74"/>
                  </a:lnTo>
                  <a:lnTo>
                    <a:pt x="113" y="67"/>
                  </a:lnTo>
                  <a:lnTo>
                    <a:pt x="116" y="59"/>
                  </a:lnTo>
                  <a:lnTo>
                    <a:pt x="122" y="50"/>
                  </a:lnTo>
                  <a:lnTo>
                    <a:pt x="128" y="42"/>
                  </a:lnTo>
                  <a:lnTo>
                    <a:pt x="134" y="35"/>
                  </a:lnTo>
                  <a:lnTo>
                    <a:pt x="130" y="25"/>
                  </a:lnTo>
                  <a:lnTo>
                    <a:pt x="126" y="16"/>
                  </a:lnTo>
                  <a:lnTo>
                    <a:pt x="12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5" name="Freeform 48"/>
            <p:cNvSpPr>
              <a:spLocks/>
            </p:cNvSpPr>
            <p:nvPr/>
          </p:nvSpPr>
          <p:spPr bwMode="auto">
            <a:xfrm>
              <a:off x="2492" y="1496"/>
              <a:ext cx="399" cy="171"/>
            </a:xfrm>
            <a:custGeom>
              <a:avLst/>
              <a:gdLst>
                <a:gd name="T0" fmla="*/ 0 w 799"/>
                <a:gd name="T1" fmla="*/ 1 h 342"/>
                <a:gd name="T2" fmla="*/ 0 w 799"/>
                <a:gd name="T3" fmla="*/ 1 h 342"/>
                <a:gd name="T4" fmla="*/ 0 w 799"/>
                <a:gd name="T5" fmla="*/ 1 h 342"/>
                <a:gd name="T6" fmla="*/ 0 w 799"/>
                <a:gd name="T7" fmla="*/ 1 h 342"/>
                <a:gd name="T8" fmla="*/ 0 w 799"/>
                <a:gd name="T9" fmla="*/ 1 h 342"/>
                <a:gd name="T10" fmla="*/ 0 w 799"/>
                <a:gd name="T11" fmla="*/ 1 h 342"/>
                <a:gd name="T12" fmla="*/ 0 w 799"/>
                <a:gd name="T13" fmla="*/ 1 h 342"/>
                <a:gd name="T14" fmla="*/ 0 w 799"/>
                <a:gd name="T15" fmla="*/ 1 h 342"/>
                <a:gd name="T16" fmla="*/ 0 w 799"/>
                <a:gd name="T17" fmla="*/ 1 h 342"/>
                <a:gd name="T18" fmla="*/ 0 w 799"/>
                <a:gd name="T19" fmla="*/ 1 h 342"/>
                <a:gd name="T20" fmla="*/ 0 w 799"/>
                <a:gd name="T21" fmla="*/ 1 h 342"/>
                <a:gd name="T22" fmla="*/ 0 w 799"/>
                <a:gd name="T23" fmla="*/ 1 h 342"/>
                <a:gd name="T24" fmla="*/ 0 w 799"/>
                <a:gd name="T25" fmla="*/ 1 h 342"/>
                <a:gd name="T26" fmla="*/ 0 w 799"/>
                <a:gd name="T27" fmla="*/ 1 h 342"/>
                <a:gd name="T28" fmla="*/ 0 w 799"/>
                <a:gd name="T29" fmla="*/ 1 h 342"/>
                <a:gd name="T30" fmla="*/ 0 w 799"/>
                <a:gd name="T31" fmla="*/ 1 h 342"/>
                <a:gd name="T32" fmla="*/ 0 w 799"/>
                <a:gd name="T33" fmla="*/ 1 h 342"/>
                <a:gd name="T34" fmla="*/ 0 w 799"/>
                <a:gd name="T35" fmla="*/ 1 h 342"/>
                <a:gd name="T36" fmla="*/ 0 w 799"/>
                <a:gd name="T37" fmla="*/ 1 h 342"/>
                <a:gd name="T38" fmla="*/ 0 w 799"/>
                <a:gd name="T39" fmla="*/ 1 h 342"/>
                <a:gd name="T40" fmla="*/ 0 w 799"/>
                <a:gd name="T41" fmla="*/ 1 h 342"/>
                <a:gd name="T42" fmla="*/ 0 w 799"/>
                <a:gd name="T43" fmla="*/ 1 h 342"/>
                <a:gd name="T44" fmla="*/ 0 w 799"/>
                <a:gd name="T45" fmla="*/ 1 h 342"/>
                <a:gd name="T46" fmla="*/ 0 w 799"/>
                <a:gd name="T47" fmla="*/ 1 h 342"/>
                <a:gd name="T48" fmla="*/ 0 w 799"/>
                <a:gd name="T49" fmla="*/ 1 h 342"/>
                <a:gd name="T50" fmla="*/ 0 w 799"/>
                <a:gd name="T51" fmla="*/ 1 h 342"/>
                <a:gd name="T52" fmla="*/ 0 w 799"/>
                <a:gd name="T53" fmla="*/ 1 h 342"/>
                <a:gd name="T54" fmla="*/ 0 w 799"/>
                <a:gd name="T55" fmla="*/ 1 h 342"/>
                <a:gd name="T56" fmla="*/ 0 w 799"/>
                <a:gd name="T57" fmla="*/ 1 h 342"/>
                <a:gd name="T58" fmla="*/ 0 w 799"/>
                <a:gd name="T59" fmla="*/ 1 h 342"/>
                <a:gd name="T60" fmla="*/ 0 w 799"/>
                <a:gd name="T61" fmla="*/ 1 h 342"/>
                <a:gd name="T62" fmla="*/ 0 w 799"/>
                <a:gd name="T63" fmla="*/ 1 h 342"/>
                <a:gd name="T64" fmla="*/ 0 w 799"/>
                <a:gd name="T65" fmla="*/ 1 h 342"/>
                <a:gd name="T66" fmla="*/ 0 w 799"/>
                <a:gd name="T67" fmla="*/ 1 h 342"/>
                <a:gd name="T68" fmla="*/ 0 w 799"/>
                <a:gd name="T69" fmla="*/ 1 h 342"/>
                <a:gd name="T70" fmla="*/ 0 w 799"/>
                <a:gd name="T71" fmla="*/ 1 h 342"/>
                <a:gd name="T72" fmla="*/ 0 w 799"/>
                <a:gd name="T73" fmla="*/ 1 h 342"/>
                <a:gd name="T74" fmla="*/ 0 w 799"/>
                <a:gd name="T75" fmla="*/ 1 h 342"/>
                <a:gd name="T76" fmla="*/ 0 w 799"/>
                <a:gd name="T77" fmla="*/ 1 h 342"/>
                <a:gd name="T78" fmla="*/ 0 w 799"/>
                <a:gd name="T79" fmla="*/ 1 h 342"/>
                <a:gd name="T80" fmla="*/ 0 w 799"/>
                <a:gd name="T81" fmla="*/ 1 h 342"/>
                <a:gd name="T82" fmla="*/ 0 w 799"/>
                <a:gd name="T83" fmla="*/ 1 h 342"/>
                <a:gd name="T84" fmla="*/ 0 w 799"/>
                <a:gd name="T85" fmla="*/ 1 h 342"/>
                <a:gd name="T86" fmla="*/ 0 w 799"/>
                <a:gd name="T87" fmla="*/ 1 h 342"/>
                <a:gd name="T88" fmla="*/ 0 w 799"/>
                <a:gd name="T89" fmla="*/ 1 h 342"/>
                <a:gd name="T90" fmla="*/ 0 w 799"/>
                <a:gd name="T91" fmla="*/ 1 h 342"/>
                <a:gd name="T92" fmla="*/ 0 w 799"/>
                <a:gd name="T93" fmla="*/ 1 h 342"/>
                <a:gd name="T94" fmla="*/ 0 w 799"/>
                <a:gd name="T95" fmla="*/ 1 h 342"/>
                <a:gd name="T96" fmla="*/ 0 w 799"/>
                <a:gd name="T97" fmla="*/ 1 h 342"/>
                <a:gd name="T98" fmla="*/ 0 w 799"/>
                <a:gd name="T99" fmla="*/ 1 h 342"/>
                <a:gd name="T100" fmla="*/ 0 w 799"/>
                <a:gd name="T101" fmla="*/ 1 h 342"/>
                <a:gd name="T102" fmla="*/ 0 w 799"/>
                <a:gd name="T103" fmla="*/ 1 h 342"/>
                <a:gd name="T104" fmla="*/ 0 w 799"/>
                <a:gd name="T105" fmla="*/ 1 h 342"/>
                <a:gd name="T106" fmla="*/ 0 w 799"/>
                <a:gd name="T107" fmla="*/ 1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9"/>
                <a:gd name="T163" fmla="*/ 0 h 342"/>
                <a:gd name="T164" fmla="*/ 799 w 799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9" h="342">
                  <a:moveTo>
                    <a:pt x="713" y="0"/>
                  </a:moveTo>
                  <a:lnTo>
                    <a:pt x="702" y="2"/>
                  </a:lnTo>
                  <a:lnTo>
                    <a:pt x="689" y="4"/>
                  </a:lnTo>
                  <a:lnTo>
                    <a:pt x="677" y="6"/>
                  </a:lnTo>
                  <a:lnTo>
                    <a:pt x="666" y="10"/>
                  </a:lnTo>
                  <a:lnTo>
                    <a:pt x="652" y="12"/>
                  </a:lnTo>
                  <a:lnTo>
                    <a:pt x="641" y="15"/>
                  </a:lnTo>
                  <a:lnTo>
                    <a:pt x="630" y="17"/>
                  </a:lnTo>
                  <a:lnTo>
                    <a:pt x="618" y="21"/>
                  </a:lnTo>
                  <a:lnTo>
                    <a:pt x="605" y="23"/>
                  </a:lnTo>
                  <a:lnTo>
                    <a:pt x="594" y="27"/>
                  </a:lnTo>
                  <a:lnTo>
                    <a:pt x="582" y="29"/>
                  </a:lnTo>
                  <a:lnTo>
                    <a:pt x="571" y="31"/>
                  </a:lnTo>
                  <a:lnTo>
                    <a:pt x="559" y="34"/>
                  </a:lnTo>
                  <a:lnTo>
                    <a:pt x="548" y="38"/>
                  </a:lnTo>
                  <a:lnTo>
                    <a:pt x="536" y="42"/>
                  </a:lnTo>
                  <a:lnTo>
                    <a:pt x="525" y="44"/>
                  </a:lnTo>
                  <a:lnTo>
                    <a:pt x="512" y="48"/>
                  </a:lnTo>
                  <a:lnTo>
                    <a:pt x="500" y="50"/>
                  </a:lnTo>
                  <a:lnTo>
                    <a:pt x="489" y="53"/>
                  </a:lnTo>
                  <a:lnTo>
                    <a:pt x="478" y="57"/>
                  </a:lnTo>
                  <a:lnTo>
                    <a:pt x="466" y="61"/>
                  </a:lnTo>
                  <a:lnTo>
                    <a:pt x="455" y="65"/>
                  </a:lnTo>
                  <a:lnTo>
                    <a:pt x="443" y="69"/>
                  </a:lnTo>
                  <a:lnTo>
                    <a:pt x="432" y="72"/>
                  </a:lnTo>
                  <a:lnTo>
                    <a:pt x="421" y="76"/>
                  </a:lnTo>
                  <a:lnTo>
                    <a:pt x="409" y="80"/>
                  </a:lnTo>
                  <a:lnTo>
                    <a:pt x="398" y="84"/>
                  </a:lnTo>
                  <a:lnTo>
                    <a:pt x="386" y="90"/>
                  </a:lnTo>
                  <a:lnTo>
                    <a:pt x="375" y="93"/>
                  </a:lnTo>
                  <a:lnTo>
                    <a:pt x="364" y="97"/>
                  </a:lnTo>
                  <a:lnTo>
                    <a:pt x="352" y="101"/>
                  </a:lnTo>
                  <a:lnTo>
                    <a:pt x="343" y="107"/>
                  </a:lnTo>
                  <a:lnTo>
                    <a:pt x="331" y="110"/>
                  </a:lnTo>
                  <a:lnTo>
                    <a:pt x="320" y="116"/>
                  </a:lnTo>
                  <a:lnTo>
                    <a:pt x="308" y="118"/>
                  </a:lnTo>
                  <a:lnTo>
                    <a:pt x="297" y="124"/>
                  </a:lnTo>
                  <a:lnTo>
                    <a:pt x="286" y="128"/>
                  </a:lnTo>
                  <a:lnTo>
                    <a:pt x="276" y="133"/>
                  </a:lnTo>
                  <a:lnTo>
                    <a:pt x="265" y="137"/>
                  </a:lnTo>
                  <a:lnTo>
                    <a:pt x="255" y="143"/>
                  </a:lnTo>
                  <a:lnTo>
                    <a:pt x="244" y="148"/>
                  </a:lnTo>
                  <a:lnTo>
                    <a:pt x="232" y="154"/>
                  </a:lnTo>
                  <a:lnTo>
                    <a:pt x="221" y="158"/>
                  </a:lnTo>
                  <a:lnTo>
                    <a:pt x="210" y="164"/>
                  </a:lnTo>
                  <a:lnTo>
                    <a:pt x="198" y="169"/>
                  </a:lnTo>
                  <a:lnTo>
                    <a:pt x="189" y="175"/>
                  </a:lnTo>
                  <a:lnTo>
                    <a:pt x="179" y="181"/>
                  </a:lnTo>
                  <a:lnTo>
                    <a:pt x="168" y="186"/>
                  </a:lnTo>
                  <a:lnTo>
                    <a:pt x="156" y="192"/>
                  </a:lnTo>
                  <a:lnTo>
                    <a:pt x="145" y="198"/>
                  </a:lnTo>
                  <a:lnTo>
                    <a:pt x="135" y="204"/>
                  </a:lnTo>
                  <a:lnTo>
                    <a:pt x="124" y="209"/>
                  </a:lnTo>
                  <a:lnTo>
                    <a:pt x="115" y="215"/>
                  </a:lnTo>
                  <a:lnTo>
                    <a:pt x="103" y="221"/>
                  </a:lnTo>
                  <a:lnTo>
                    <a:pt x="94" y="228"/>
                  </a:lnTo>
                  <a:lnTo>
                    <a:pt x="82" y="234"/>
                  </a:lnTo>
                  <a:lnTo>
                    <a:pt x="71" y="240"/>
                  </a:lnTo>
                  <a:lnTo>
                    <a:pt x="61" y="247"/>
                  </a:lnTo>
                  <a:lnTo>
                    <a:pt x="50" y="253"/>
                  </a:lnTo>
                  <a:lnTo>
                    <a:pt x="40" y="261"/>
                  </a:lnTo>
                  <a:lnTo>
                    <a:pt x="31" y="268"/>
                  </a:lnTo>
                  <a:lnTo>
                    <a:pt x="19" y="276"/>
                  </a:lnTo>
                  <a:lnTo>
                    <a:pt x="10" y="282"/>
                  </a:lnTo>
                  <a:lnTo>
                    <a:pt x="0" y="291"/>
                  </a:lnTo>
                  <a:lnTo>
                    <a:pt x="4" y="297"/>
                  </a:lnTo>
                  <a:lnTo>
                    <a:pt x="10" y="302"/>
                  </a:lnTo>
                  <a:lnTo>
                    <a:pt x="16" y="308"/>
                  </a:lnTo>
                  <a:lnTo>
                    <a:pt x="21" y="316"/>
                  </a:lnTo>
                  <a:lnTo>
                    <a:pt x="25" y="321"/>
                  </a:lnTo>
                  <a:lnTo>
                    <a:pt x="31" y="329"/>
                  </a:lnTo>
                  <a:lnTo>
                    <a:pt x="35" y="335"/>
                  </a:lnTo>
                  <a:lnTo>
                    <a:pt x="42" y="342"/>
                  </a:lnTo>
                  <a:lnTo>
                    <a:pt x="48" y="339"/>
                  </a:lnTo>
                  <a:lnTo>
                    <a:pt x="54" y="337"/>
                  </a:lnTo>
                  <a:lnTo>
                    <a:pt x="59" y="333"/>
                  </a:lnTo>
                  <a:lnTo>
                    <a:pt x="65" y="333"/>
                  </a:lnTo>
                  <a:lnTo>
                    <a:pt x="71" y="329"/>
                  </a:lnTo>
                  <a:lnTo>
                    <a:pt x="78" y="329"/>
                  </a:lnTo>
                  <a:lnTo>
                    <a:pt x="84" y="327"/>
                  </a:lnTo>
                  <a:lnTo>
                    <a:pt x="92" y="327"/>
                  </a:lnTo>
                  <a:lnTo>
                    <a:pt x="97" y="325"/>
                  </a:lnTo>
                  <a:lnTo>
                    <a:pt x="103" y="323"/>
                  </a:lnTo>
                  <a:lnTo>
                    <a:pt x="111" y="323"/>
                  </a:lnTo>
                  <a:lnTo>
                    <a:pt x="116" y="323"/>
                  </a:lnTo>
                  <a:lnTo>
                    <a:pt x="122" y="323"/>
                  </a:lnTo>
                  <a:lnTo>
                    <a:pt x="128" y="323"/>
                  </a:lnTo>
                  <a:lnTo>
                    <a:pt x="135" y="323"/>
                  </a:lnTo>
                  <a:lnTo>
                    <a:pt x="143" y="323"/>
                  </a:lnTo>
                  <a:lnTo>
                    <a:pt x="149" y="323"/>
                  </a:lnTo>
                  <a:lnTo>
                    <a:pt x="154" y="323"/>
                  </a:lnTo>
                  <a:lnTo>
                    <a:pt x="162" y="323"/>
                  </a:lnTo>
                  <a:lnTo>
                    <a:pt x="168" y="325"/>
                  </a:lnTo>
                  <a:lnTo>
                    <a:pt x="173" y="325"/>
                  </a:lnTo>
                  <a:lnTo>
                    <a:pt x="181" y="325"/>
                  </a:lnTo>
                  <a:lnTo>
                    <a:pt x="187" y="327"/>
                  </a:lnTo>
                  <a:lnTo>
                    <a:pt x="194" y="327"/>
                  </a:lnTo>
                  <a:lnTo>
                    <a:pt x="200" y="327"/>
                  </a:lnTo>
                  <a:lnTo>
                    <a:pt x="206" y="329"/>
                  </a:lnTo>
                  <a:lnTo>
                    <a:pt x="213" y="329"/>
                  </a:lnTo>
                  <a:lnTo>
                    <a:pt x="221" y="331"/>
                  </a:lnTo>
                  <a:lnTo>
                    <a:pt x="227" y="331"/>
                  </a:lnTo>
                  <a:lnTo>
                    <a:pt x="232" y="331"/>
                  </a:lnTo>
                  <a:lnTo>
                    <a:pt x="240" y="333"/>
                  </a:lnTo>
                  <a:lnTo>
                    <a:pt x="248" y="333"/>
                  </a:lnTo>
                  <a:lnTo>
                    <a:pt x="253" y="333"/>
                  </a:lnTo>
                  <a:lnTo>
                    <a:pt x="259" y="333"/>
                  </a:lnTo>
                  <a:lnTo>
                    <a:pt x="265" y="333"/>
                  </a:lnTo>
                  <a:lnTo>
                    <a:pt x="270" y="335"/>
                  </a:lnTo>
                  <a:lnTo>
                    <a:pt x="276" y="333"/>
                  </a:lnTo>
                  <a:lnTo>
                    <a:pt x="284" y="333"/>
                  </a:lnTo>
                  <a:lnTo>
                    <a:pt x="289" y="333"/>
                  </a:lnTo>
                  <a:lnTo>
                    <a:pt x="297" y="333"/>
                  </a:lnTo>
                  <a:lnTo>
                    <a:pt x="303" y="333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322" y="331"/>
                  </a:lnTo>
                  <a:lnTo>
                    <a:pt x="327" y="329"/>
                  </a:lnTo>
                  <a:lnTo>
                    <a:pt x="333" y="327"/>
                  </a:lnTo>
                  <a:lnTo>
                    <a:pt x="339" y="325"/>
                  </a:lnTo>
                  <a:lnTo>
                    <a:pt x="345" y="325"/>
                  </a:lnTo>
                  <a:lnTo>
                    <a:pt x="350" y="321"/>
                  </a:lnTo>
                  <a:lnTo>
                    <a:pt x="356" y="320"/>
                  </a:lnTo>
                  <a:lnTo>
                    <a:pt x="362" y="316"/>
                  </a:lnTo>
                  <a:lnTo>
                    <a:pt x="367" y="314"/>
                  </a:lnTo>
                  <a:lnTo>
                    <a:pt x="373" y="310"/>
                  </a:lnTo>
                  <a:lnTo>
                    <a:pt x="379" y="308"/>
                  </a:lnTo>
                  <a:lnTo>
                    <a:pt x="384" y="304"/>
                  </a:lnTo>
                  <a:lnTo>
                    <a:pt x="390" y="301"/>
                  </a:lnTo>
                  <a:lnTo>
                    <a:pt x="396" y="297"/>
                  </a:lnTo>
                  <a:lnTo>
                    <a:pt x="402" y="291"/>
                  </a:lnTo>
                  <a:lnTo>
                    <a:pt x="405" y="285"/>
                  </a:lnTo>
                  <a:lnTo>
                    <a:pt x="411" y="282"/>
                  </a:lnTo>
                  <a:lnTo>
                    <a:pt x="417" y="274"/>
                  </a:lnTo>
                  <a:lnTo>
                    <a:pt x="422" y="268"/>
                  </a:lnTo>
                  <a:lnTo>
                    <a:pt x="426" y="262"/>
                  </a:lnTo>
                  <a:lnTo>
                    <a:pt x="432" y="257"/>
                  </a:lnTo>
                  <a:lnTo>
                    <a:pt x="441" y="251"/>
                  </a:lnTo>
                  <a:lnTo>
                    <a:pt x="451" y="245"/>
                  </a:lnTo>
                  <a:lnTo>
                    <a:pt x="457" y="243"/>
                  </a:lnTo>
                  <a:lnTo>
                    <a:pt x="462" y="242"/>
                  </a:lnTo>
                  <a:lnTo>
                    <a:pt x="468" y="238"/>
                  </a:lnTo>
                  <a:lnTo>
                    <a:pt x="474" y="236"/>
                  </a:lnTo>
                  <a:lnTo>
                    <a:pt x="483" y="230"/>
                  </a:lnTo>
                  <a:lnTo>
                    <a:pt x="493" y="226"/>
                  </a:lnTo>
                  <a:lnTo>
                    <a:pt x="498" y="223"/>
                  </a:lnTo>
                  <a:lnTo>
                    <a:pt x="502" y="221"/>
                  </a:lnTo>
                  <a:lnTo>
                    <a:pt x="508" y="219"/>
                  </a:lnTo>
                  <a:lnTo>
                    <a:pt x="514" y="217"/>
                  </a:lnTo>
                  <a:lnTo>
                    <a:pt x="519" y="213"/>
                  </a:lnTo>
                  <a:lnTo>
                    <a:pt x="525" y="211"/>
                  </a:lnTo>
                  <a:lnTo>
                    <a:pt x="529" y="209"/>
                  </a:lnTo>
                  <a:lnTo>
                    <a:pt x="535" y="207"/>
                  </a:lnTo>
                  <a:lnTo>
                    <a:pt x="540" y="204"/>
                  </a:lnTo>
                  <a:lnTo>
                    <a:pt x="546" y="202"/>
                  </a:lnTo>
                  <a:lnTo>
                    <a:pt x="552" y="200"/>
                  </a:lnTo>
                  <a:lnTo>
                    <a:pt x="557" y="198"/>
                  </a:lnTo>
                  <a:lnTo>
                    <a:pt x="561" y="196"/>
                  </a:lnTo>
                  <a:lnTo>
                    <a:pt x="567" y="194"/>
                  </a:lnTo>
                  <a:lnTo>
                    <a:pt x="573" y="192"/>
                  </a:lnTo>
                  <a:lnTo>
                    <a:pt x="576" y="190"/>
                  </a:lnTo>
                  <a:lnTo>
                    <a:pt x="582" y="188"/>
                  </a:lnTo>
                  <a:lnTo>
                    <a:pt x="588" y="186"/>
                  </a:lnTo>
                  <a:lnTo>
                    <a:pt x="594" y="185"/>
                  </a:lnTo>
                  <a:lnTo>
                    <a:pt x="599" y="183"/>
                  </a:lnTo>
                  <a:lnTo>
                    <a:pt x="605" y="181"/>
                  </a:lnTo>
                  <a:lnTo>
                    <a:pt x="611" y="179"/>
                  </a:lnTo>
                  <a:lnTo>
                    <a:pt x="614" y="177"/>
                  </a:lnTo>
                  <a:lnTo>
                    <a:pt x="620" y="175"/>
                  </a:lnTo>
                  <a:lnTo>
                    <a:pt x="626" y="173"/>
                  </a:lnTo>
                  <a:lnTo>
                    <a:pt x="632" y="171"/>
                  </a:lnTo>
                  <a:lnTo>
                    <a:pt x="637" y="169"/>
                  </a:lnTo>
                  <a:lnTo>
                    <a:pt x="643" y="169"/>
                  </a:lnTo>
                  <a:lnTo>
                    <a:pt x="649" y="166"/>
                  </a:lnTo>
                  <a:lnTo>
                    <a:pt x="652" y="166"/>
                  </a:lnTo>
                  <a:lnTo>
                    <a:pt x="658" y="164"/>
                  </a:lnTo>
                  <a:lnTo>
                    <a:pt x="664" y="162"/>
                  </a:lnTo>
                  <a:lnTo>
                    <a:pt x="670" y="160"/>
                  </a:lnTo>
                  <a:lnTo>
                    <a:pt x="675" y="160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92" y="156"/>
                  </a:lnTo>
                  <a:lnTo>
                    <a:pt x="698" y="156"/>
                  </a:lnTo>
                  <a:lnTo>
                    <a:pt x="704" y="154"/>
                  </a:lnTo>
                  <a:lnTo>
                    <a:pt x="709" y="154"/>
                  </a:lnTo>
                  <a:lnTo>
                    <a:pt x="715" y="154"/>
                  </a:lnTo>
                  <a:lnTo>
                    <a:pt x="721" y="152"/>
                  </a:lnTo>
                  <a:lnTo>
                    <a:pt x="727" y="152"/>
                  </a:lnTo>
                  <a:lnTo>
                    <a:pt x="732" y="152"/>
                  </a:lnTo>
                  <a:lnTo>
                    <a:pt x="738" y="152"/>
                  </a:lnTo>
                  <a:lnTo>
                    <a:pt x="744" y="152"/>
                  </a:lnTo>
                  <a:lnTo>
                    <a:pt x="749" y="152"/>
                  </a:lnTo>
                  <a:lnTo>
                    <a:pt x="755" y="152"/>
                  </a:lnTo>
                  <a:lnTo>
                    <a:pt x="761" y="152"/>
                  </a:lnTo>
                  <a:lnTo>
                    <a:pt x="768" y="152"/>
                  </a:lnTo>
                  <a:lnTo>
                    <a:pt x="774" y="152"/>
                  </a:lnTo>
                  <a:lnTo>
                    <a:pt x="780" y="154"/>
                  </a:lnTo>
                  <a:lnTo>
                    <a:pt x="786" y="147"/>
                  </a:lnTo>
                  <a:lnTo>
                    <a:pt x="789" y="141"/>
                  </a:lnTo>
                  <a:lnTo>
                    <a:pt x="791" y="135"/>
                  </a:lnTo>
                  <a:lnTo>
                    <a:pt x="795" y="129"/>
                  </a:lnTo>
                  <a:lnTo>
                    <a:pt x="797" y="124"/>
                  </a:lnTo>
                  <a:lnTo>
                    <a:pt x="799" y="118"/>
                  </a:lnTo>
                  <a:lnTo>
                    <a:pt x="799" y="112"/>
                  </a:lnTo>
                  <a:lnTo>
                    <a:pt x="799" y="109"/>
                  </a:lnTo>
                  <a:lnTo>
                    <a:pt x="795" y="97"/>
                  </a:lnTo>
                  <a:lnTo>
                    <a:pt x="791" y="88"/>
                  </a:lnTo>
                  <a:lnTo>
                    <a:pt x="786" y="80"/>
                  </a:lnTo>
                  <a:lnTo>
                    <a:pt x="778" y="70"/>
                  </a:lnTo>
                  <a:lnTo>
                    <a:pt x="768" y="61"/>
                  </a:lnTo>
                  <a:lnTo>
                    <a:pt x="761" y="53"/>
                  </a:lnTo>
                  <a:lnTo>
                    <a:pt x="751" y="44"/>
                  </a:lnTo>
                  <a:lnTo>
                    <a:pt x="742" y="36"/>
                  </a:lnTo>
                  <a:lnTo>
                    <a:pt x="732" y="27"/>
                  </a:lnTo>
                  <a:lnTo>
                    <a:pt x="725" y="19"/>
                  </a:lnTo>
                  <a:lnTo>
                    <a:pt x="719" y="10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6" name="Freeform 49"/>
            <p:cNvSpPr>
              <a:spLocks/>
            </p:cNvSpPr>
            <p:nvPr/>
          </p:nvSpPr>
          <p:spPr bwMode="auto">
            <a:xfrm>
              <a:off x="2634" y="1599"/>
              <a:ext cx="27" cy="23"/>
            </a:xfrm>
            <a:custGeom>
              <a:avLst/>
              <a:gdLst>
                <a:gd name="T0" fmla="*/ 0 w 55"/>
                <a:gd name="T1" fmla="*/ 0 h 46"/>
                <a:gd name="T2" fmla="*/ 0 w 55"/>
                <a:gd name="T3" fmla="*/ 0 h 46"/>
                <a:gd name="T4" fmla="*/ 0 w 55"/>
                <a:gd name="T5" fmla="*/ 1 h 46"/>
                <a:gd name="T6" fmla="*/ 0 w 55"/>
                <a:gd name="T7" fmla="*/ 1 h 46"/>
                <a:gd name="T8" fmla="*/ 0 w 55"/>
                <a:gd name="T9" fmla="*/ 1 h 46"/>
                <a:gd name="T10" fmla="*/ 0 w 55"/>
                <a:gd name="T11" fmla="*/ 1 h 46"/>
                <a:gd name="T12" fmla="*/ 0 w 55"/>
                <a:gd name="T13" fmla="*/ 1 h 46"/>
                <a:gd name="T14" fmla="*/ 0 w 55"/>
                <a:gd name="T15" fmla="*/ 1 h 46"/>
                <a:gd name="T16" fmla="*/ 0 w 55"/>
                <a:gd name="T17" fmla="*/ 1 h 46"/>
                <a:gd name="T18" fmla="*/ 0 w 55"/>
                <a:gd name="T19" fmla="*/ 1 h 46"/>
                <a:gd name="T20" fmla="*/ 0 w 55"/>
                <a:gd name="T21" fmla="*/ 1 h 46"/>
                <a:gd name="T22" fmla="*/ 0 w 55"/>
                <a:gd name="T23" fmla="*/ 1 h 46"/>
                <a:gd name="T24" fmla="*/ 0 w 55"/>
                <a:gd name="T25" fmla="*/ 1 h 46"/>
                <a:gd name="T26" fmla="*/ 0 w 55"/>
                <a:gd name="T27" fmla="*/ 1 h 46"/>
                <a:gd name="T28" fmla="*/ 0 w 55"/>
                <a:gd name="T29" fmla="*/ 1 h 46"/>
                <a:gd name="T30" fmla="*/ 0 w 55"/>
                <a:gd name="T31" fmla="*/ 1 h 46"/>
                <a:gd name="T32" fmla="*/ 0 w 55"/>
                <a:gd name="T33" fmla="*/ 1 h 46"/>
                <a:gd name="T34" fmla="*/ 0 w 55"/>
                <a:gd name="T35" fmla="*/ 1 h 46"/>
                <a:gd name="T36" fmla="*/ 0 w 55"/>
                <a:gd name="T37" fmla="*/ 1 h 46"/>
                <a:gd name="T38" fmla="*/ 0 w 55"/>
                <a:gd name="T39" fmla="*/ 1 h 46"/>
                <a:gd name="T40" fmla="*/ 0 w 55"/>
                <a:gd name="T41" fmla="*/ 1 h 46"/>
                <a:gd name="T42" fmla="*/ 0 w 55"/>
                <a:gd name="T43" fmla="*/ 1 h 46"/>
                <a:gd name="T44" fmla="*/ 0 w 55"/>
                <a:gd name="T45" fmla="*/ 0 h 46"/>
                <a:gd name="T46" fmla="*/ 0 w 55"/>
                <a:gd name="T47" fmla="*/ 0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46"/>
                <a:gd name="T74" fmla="*/ 55 w 55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46">
                  <a:moveTo>
                    <a:pt x="55" y="0"/>
                  </a:moveTo>
                  <a:lnTo>
                    <a:pt x="49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4" y="33"/>
                  </a:lnTo>
                  <a:lnTo>
                    <a:pt x="30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47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7" name="Freeform 50"/>
            <p:cNvSpPr>
              <a:spLocks/>
            </p:cNvSpPr>
            <p:nvPr/>
          </p:nvSpPr>
          <p:spPr bwMode="auto">
            <a:xfrm>
              <a:off x="2348" y="1890"/>
              <a:ext cx="220" cy="130"/>
            </a:xfrm>
            <a:custGeom>
              <a:avLst/>
              <a:gdLst>
                <a:gd name="T0" fmla="*/ 0 w 441"/>
                <a:gd name="T1" fmla="*/ 0 h 261"/>
                <a:gd name="T2" fmla="*/ 0 w 441"/>
                <a:gd name="T3" fmla="*/ 0 h 261"/>
                <a:gd name="T4" fmla="*/ 0 w 441"/>
                <a:gd name="T5" fmla="*/ 0 h 261"/>
                <a:gd name="T6" fmla="*/ 0 w 441"/>
                <a:gd name="T7" fmla="*/ 0 h 261"/>
                <a:gd name="T8" fmla="*/ 0 w 441"/>
                <a:gd name="T9" fmla="*/ 0 h 261"/>
                <a:gd name="T10" fmla="*/ 0 w 441"/>
                <a:gd name="T11" fmla="*/ 0 h 261"/>
                <a:gd name="T12" fmla="*/ 0 w 441"/>
                <a:gd name="T13" fmla="*/ 0 h 261"/>
                <a:gd name="T14" fmla="*/ 0 w 441"/>
                <a:gd name="T15" fmla="*/ 0 h 261"/>
                <a:gd name="T16" fmla="*/ 0 w 441"/>
                <a:gd name="T17" fmla="*/ 0 h 261"/>
                <a:gd name="T18" fmla="*/ 0 w 441"/>
                <a:gd name="T19" fmla="*/ 0 h 261"/>
                <a:gd name="T20" fmla="*/ 0 w 441"/>
                <a:gd name="T21" fmla="*/ 0 h 261"/>
                <a:gd name="T22" fmla="*/ 0 w 441"/>
                <a:gd name="T23" fmla="*/ 0 h 261"/>
                <a:gd name="T24" fmla="*/ 0 w 441"/>
                <a:gd name="T25" fmla="*/ 0 h 261"/>
                <a:gd name="T26" fmla="*/ 0 w 441"/>
                <a:gd name="T27" fmla="*/ 0 h 261"/>
                <a:gd name="T28" fmla="*/ 0 w 441"/>
                <a:gd name="T29" fmla="*/ 0 h 261"/>
                <a:gd name="T30" fmla="*/ 0 w 441"/>
                <a:gd name="T31" fmla="*/ 0 h 261"/>
                <a:gd name="T32" fmla="*/ 0 w 441"/>
                <a:gd name="T33" fmla="*/ 0 h 261"/>
                <a:gd name="T34" fmla="*/ 0 w 441"/>
                <a:gd name="T35" fmla="*/ 0 h 261"/>
                <a:gd name="T36" fmla="*/ 0 w 441"/>
                <a:gd name="T37" fmla="*/ 0 h 261"/>
                <a:gd name="T38" fmla="*/ 0 w 441"/>
                <a:gd name="T39" fmla="*/ 0 h 261"/>
                <a:gd name="T40" fmla="*/ 0 w 441"/>
                <a:gd name="T41" fmla="*/ 0 h 261"/>
                <a:gd name="T42" fmla="*/ 0 w 441"/>
                <a:gd name="T43" fmla="*/ 0 h 261"/>
                <a:gd name="T44" fmla="*/ 0 w 441"/>
                <a:gd name="T45" fmla="*/ 0 h 261"/>
                <a:gd name="T46" fmla="*/ 0 w 441"/>
                <a:gd name="T47" fmla="*/ 0 h 261"/>
                <a:gd name="T48" fmla="*/ 0 w 441"/>
                <a:gd name="T49" fmla="*/ 0 h 261"/>
                <a:gd name="T50" fmla="*/ 0 w 441"/>
                <a:gd name="T51" fmla="*/ 0 h 261"/>
                <a:gd name="T52" fmla="*/ 0 w 441"/>
                <a:gd name="T53" fmla="*/ 0 h 261"/>
                <a:gd name="T54" fmla="*/ 0 w 441"/>
                <a:gd name="T55" fmla="*/ 0 h 261"/>
                <a:gd name="T56" fmla="*/ 0 w 441"/>
                <a:gd name="T57" fmla="*/ 0 h 261"/>
                <a:gd name="T58" fmla="*/ 0 w 441"/>
                <a:gd name="T59" fmla="*/ 0 h 261"/>
                <a:gd name="T60" fmla="*/ 0 w 441"/>
                <a:gd name="T61" fmla="*/ 0 h 261"/>
                <a:gd name="T62" fmla="*/ 0 w 441"/>
                <a:gd name="T63" fmla="*/ 0 h 261"/>
                <a:gd name="T64" fmla="*/ 0 w 441"/>
                <a:gd name="T65" fmla="*/ 0 h 261"/>
                <a:gd name="T66" fmla="*/ 0 w 441"/>
                <a:gd name="T67" fmla="*/ 0 h 261"/>
                <a:gd name="T68" fmla="*/ 0 w 441"/>
                <a:gd name="T69" fmla="*/ 0 h 261"/>
                <a:gd name="T70" fmla="*/ 0 w 441"/>
                <a:gd name="T71" fmla="*/ 0 h 261"/>
                <a:gd name="T72" fmla="*/ 0 w 441"/>
                <a:gd name="T73" fmla="*/ 0 h 261"/>
                <a:gd name="T74" fmla="*/ 0 w 441"/>
                <a:gd name="T75" fmla="*/ 0 h 261"/>
                <a:gd name="T76" fmla="*/ 0 w 441"/>
                <a:gd name="T77" fmla="*/ 0 h 261"/>
                <a:gd name="T78" fmla="*/ 0 w 441"/>
                <a:gd name="T79" fmla="*/ 0 h 261"/>
                <a:gd name="T80" fmla="*/ 0 w 441"/>
                <a:gd name="T81" fmla="*/ 0 h 261"/>
                <a:gd name="T82" fmla="*/ 0 w 441"/>
                <a:gd name="T83" fmla="*/ 0 h 261"/>
                <a:gd name="T84" fmla="*/ 0 w 441"/>
                <a:gd name="T85" fmla="*/ 0 h 261"/>
                <a:gd name="T86" fmla="*/ 0 w 441"/>
                <a:gd name="T87" fmla="*/ 0 h 261"/>
                <a:gd name="T88" fmla="*/ 0 w 441"/>
                <a:gd name="T89" fmla="*/ 0 h 261"/>
                <a:gd name="T90" fmla="*/ 0 w 441"/>
                <a:gd name="T91" fmla="*/ 0 h 261"/>
                <a:gd name="T92" fmla="*/ 0 w 441"/>
                <a:gd name="T93" fmla="*/ 0 h 2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261"/>
                <a:gd name="T143" fmla="*/ 441 w 441"/>
                <a:gd name="T144" fmla="*/ 261 h 2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261">
                  <a:moveTo>
                    <a:pt x="431" y="0"/>
                  </a:moveTo>
                  <a:lnTo>
                    <a:pt x="422" y="2"/>
                  </a:lnTo>
                  <a:lnTo>
                    <a:pt x="412" y="6"/>
                  </a:lnTo>
                  <a:lnTo>
                    <a:pt x="404" y="10"/>
                  </a:lnTo>
                  <a:lnTo>
                    <a:pt x="399" y="15"/>
                  </a:lnTo>
                  <a:lnTo>
                    <a:pt x="391" y="21"/>
                  </a:lnTo>
                  <a:lnTo>
                    <a:pt x="384" y="29"/>
                  </a:lnTo>
                  <a:lnTo>
                    <a:pt x="378" y="36"/>
                  </a:lnTo>
                  <a:lnTo>
                    <a:pt x="370" y="46"/>
                  </a:lnTo>
                  <a:lnTo>
                    <a:pt x="363" y="51"/>
                  </a:lnTo>
                  <a:lnTo>
                    <a:pt x="355" y="59"/>
                  </a:lnTo>
                  <a:lnTo>
                    <a:pt x="347" y="65"/>
                  </a:lnTo>
                  <a:lnTo>
                    <a:pt x="342" y="71"/>
                  </a:lnTo>
                  <a:lnTo>
                    <a:pt x="332" y="74"/>
                  </a:lnTo>
                  <a:lnTo>
                    <a:pt x="325" y="76"/>
                  </a:lnTo>
                  <a:lnTo>
                    <a:pt x="315" y="78"/>
                  </a:lnTo>
                  <a:lnTo>
                    <a:pt x="306" y="78"/>
                  </a:lnTo>
                  <a:lnTo>
                    <a:pt x="300" y="84"/>
                  </a:lnTo>
                  <a:lnTo>
                    <a:pt x="296" y="91"/>
                  </a:lnTo>
                  <a:lnTo>
                    <a:pt x="290" y="97"/>
                  </a:lnTo>
                  <a:lnTo>
                    <a:pt x="287" y="103"/>
                  </a:lnTo>
                  <a:lnTo>
                    <a:pt x="281" y="109"/>
                  </a:lnTo>
                  <a:lnTo>
                    <a:pt x="277" y="112"/>
                  </a:lnTo>
                  <a:lnTo>
                    <a:pt x="271" y="118"/>
                  </a:lnTo>
                  <a:lnTo>
                    <a:pt x="266" y="122"/>
                  </a:lnTo>
                  <a:lnTo>
                    <a:pt x="260" y="126"/>
                  </a:lnTo>
                  <a:lnTo>
                    <a:pt x="254" y="128"/>
                  </a:lnTo>
                  <a:lnTo>
                    <a:pt x="249" y="131"/>
                  </a:lnTo>
                  <a:lnTo>
                    <a:pt x="243" y="133"/>
                  </a:lnTo>
                  <a:lnTo>
                    <a:pt x="237" y="135"/>
                  </a:lnTo>
                  <a:lnTo>
                    <a:pt x="231" y="139"/>
                  </a:lnTo>
                  <a:lnTo>
                    <a:pt x="224" y="141"/>
                  </a:lnTo>
                  <a:lnTo>
                    <a:pt x="218" y="143"/>
                  </a:lnTo>
                  <a:lnTo>
                    <a:pt x="211" y="145"/>
                  </a:lnTo>
                  <a:lnTo>
                    <a:pt x="205" y="147"/>
                  </a:lnTo>
                  <a:lnTo>
                    <a:pt x="197" y="147"/>
                  </a:lnTo>
                  <a:lnTo>
                    <a:pt x="192" y="150"/>
                  </a:lnTo>
                  <a:lnTo>
                    <a:pt x="184" y="150"/>
                  </a:lnTo>
                  <a:lnTo>
                    <a:pt x="178" y="152"/>
                  </a:lnTo>
                  <a:lnTo>
                    <a:pt x="173" y="154"/>
                  </a:lnTo>
                  <a:lnTo>
                    <a:pt x="167" y="158"/>
                  </a:lnTo>
                  <a:lnTo>
                    <a:pt x="159" y="160"/>
                  </a:lnTo>
                  <a:lnTo>
                    <a:pt x="154" y="162"/>
                  </a:lnTo>
                  <a:lnTo>
                    <a:pt x="146" y="164"/>
                  </a:lnTo>
                  <a:lnTo>
                    <a:pt x="140" y="167"/>
                  </a:lnTo>
                  <a:lnTo>
                    <a:pt x="135" y="171"/>
                  </a:lnTo>
                  <a:lnTo>
                    <a:pt x="129" y="175"/>
                  </a:lnTo>
                  <a:lnTo>
                    <a:pt x="123" y="179"/>
                  </a:lnTo>
                  <a:lnTo>
                    <a:pt x="117" y="185"/>
                  </a:lnTo>
                  <a:lnTo>
                    <a:pt x="110" y="186"/>
                  </a:lnTo>
                  <a:lnTo>
                    <a:pt x="104" y="190"/>
                  </a:lnTo>
                  <a:lnTo>
                    <a:pt x="96" y="194"/>
                  </a:lnTo>
                  <a:lnTo>
                    <a:pt x="89" y="196"/>
                  </a:lnTo>
                  <a:lnTo>
                    <a:pt x="79" y="198"/>
                  </a:lnTo>
                  <a:lnTo>
                    <a:pt x="72" y="200"/>
                  </a:lnTo>
                  <a:lnTo>
                    <a:pt x="64" y="200"/>
                  </a:lnTo>
                  <a:lnTo>
                    <a:pt x="57" y="202"/>
                  </a:lnTo>
                  <a:lnTo>
                    <a:pt x="47" y="204"/>
                  </a:lnTo>
                  <a:lnTo>
                    <a:pt x="39" y="205"/>
                  </a:lnTo>
                  <a:lnTo>
                    <a:pt x="32" y="207"/>
                  </a:lnTo>
                  <a:lnTo>
                    <a:pt x="24" y="213"/>
                  </a:lnTo>
                  <a:lnTo>
                    <a:pt x="17" y="217"/>
                  </a:lnTo>
                  <a:lnTo>
                    <a:pt x="11" y="223"/>
                  </a:lnTo>
                  <a:lnTo>
                    <a:pt x="5" y="230"/>
                  </a:lnTo>
                  <a:lnTo>
                    <a:pt x="0" y="240"/>
                  </a:lnTo>
                  <a:lnTo>
                    <a:pt x="7" y="245"/>
                  </a:lnTo>
                  <a:lnTo>
                    <a:pt x="15" y="249"/>
                  </a:lnTo>
                  <a:lnTo>
                    <a:pt x="22" y="255"/>
                  </a:lnTo>
                  <a:lnTo>
                    <a:pt x="28" y="261"/>
                  </a:lnTo>
                  <a:lnTo>
                    <a:pt x="36" y="261"/>
                  </a:lnTo>
                  <a:lnTo>
                    <a:pt x="43" y="261"/>
                  </a:lnTo>
                  <a:lnTo>
                    <a:pt x="51" y="261"/>
                  </a:lnTo>
                  <a:lnTo>
                    <a:pt x="58" y="261"/>
                  </a:lnTo>
                  <a:lnTo>
                    <a:pt x="66" y="261"/>
                  </a:lnTo>
                  <a:lnTo>
                    <a:pt x="74" y="261"/>
                  </a:lnTo>
                  <a:lnTo>
                    <a:pt x="81" y="261"/>
                  </a:lnTo>
                  <a:lnTo>
                    <a:pt x="91" y="261"/>
                  </a:lnTo>
                  <a:lnTo>
                    <a:pt x="96" y="261"/>
                  </a:lnTo>
                  <a:lnTo>
                    <a:pt x="104" y="261"/>
                  </a:lnTo>
                  <a:lnTo>
                    <a:pt x="110" y="259"/>
                  </a:lnTo>
                  <a:lnTo>
                    <a:pt x="119" y="259"/>
                  </a:lnTo>
                  <a:lnTo>
                    <a:pt x="125" y="259"/>
                  </a:lnTo>
                  <a:lnTo>
                    <a:pt x="133" y="259"/>
                  </a:lnTo>
                  <a:lnTo>
                    <a:pt x="140" y="257"/>
                  </a:lnTo>
                  <a:lnTo>
                    <a:pt x="148" y="257"/>
                  </a:lnTo>
                  <a:lnTo>
                    <a:pt x="155" y="255"/>
                  </a:lnTo>
                  <a:lnTo>
                    <a:pt x="163" y="255"/>
                  </a:lnTo>
                  <a:lnTo>
                    <a:pt x="169" y="253"/>
                  </a:lnTo>
                  <a:lnTo>
                    <a:pt x="176" y="253"/>
                  </a:lnTo>
                  <a:lnTo>
                    <a:pt x="182" y="251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5" y="247"/>
                  </a:lnTo>
                  <a:lnTo>
                    <a:pt x="211" y="245"/>
                  </a:lnTo>
                  <a:lnTo>
                    <a:pt x="218" y="243"/>
                  </a:lnTo>
                  <a:lnTo>
                    <a:pt x="226" y="242"/>
                  </a:lnTo>
                  <a:lnTo>
                    <a:pt x="233" y="240"/>
                  </a:lnTo>
                  <a:lnTo>
                    <a:pt x="239" y="236"/>
                  </a:lnTo>
                  <a:lnTo>
                    <a:pt x="247" y="234"/>
                  </a:lnTo>
                  <a:lnTo>
                    <a:pt x="254" y="232"/>
                  </a:lnTo>
                  <a:lnTo>
                    <a:pt x="262" y="230"/>
                  </a:lnTo>
                  <a:lnTo>
                    <a:pt x="268" y="230"/>
                  </a:lnTo>
                  <a:lnTo>
                    <a:pt x="275" y="230"/>
                  </a:lnTo>
                  <a:lnTo>
                    <a:pt x="281" y="230"/>
                  </a:lnTo>
                  <a:lnTo>
                    <a:pt x="288" y="230"/>
                  </a:lnTo>
                  <a:lnTo>
                    <a:pt x="292" y="223"/>
                  </a:lnTo>
                  <a:lnTo>
                    <a:pt x="296" y="217"/>
                  </a:lnTo>
                  <a:lnTo>
                    <a:pt x="302" y="209"/>
                  </a:lnTo>
                  <a:lnTo>
                    <a:pt x="307" y="204"/>
                  </a:lnTo>
                  <a:lnTo>
                    <a:pt x="311" y="196"/>
                  </a:lnTo>
                  <a:lnTo>
                    <a:pt x="317" y="190"/>
                  </a:lnTo>
                  <a:lnTo>
                    <a:pt x="321" y="185"/>
                  </a:lnTo>
                  <a:lnTo>
                    <a:pt x="326" y="179"/>
                  </a:lnTo>
                  <a:lnTo>
                    <a:pt x="330" y="171"/>
                  </a:lnTo>
                  <a:lnTo>
                    <a:pt x="336" y="166"/>
                  </a:lnTo>
                  <a:lnTo>
                    <a:pt x="340" y="158"/>
                  </a:lnTo>
                  <a:lnTo>
                    <a:pt x="345" y="152"/>
                  </a:lnTo>
                  <a:lnTo>
                    <a:pt x="351" y="145"/>
                  </a:lnTo>
                  <a:lnTo>
                    <a:pt x="355" y="139"/>
                  </a:lnTo>
                  <a:lnTo>
                    <a:pt x="361" y="131"/>
                  </a:lnTo>
                  <a:lnTo>
                    <a:pt x="366" y="126"/>
                  </a:lnTo>
                  <a:lnTo>
                    <a:pt x="370" y="118"/>
                  </a:lnTo>
                  <a:lnTo>
                    <a:pt x="374" y="112"/>
                  </a:lnTo>
                  <a:lnTo>
                    <a:pt x="380" y="105"/>
                  </a:lnTo>
                  <a:lnTo>
                    <a:pt x="385" y="99"/>
                  </a:lnTo>
                  <a:lnTo>
                    <a:pt x="389" y="91"/>
                  </a:lnTo>
                  <a:lnTo>
                    <a:pt x="393" y="86"/>
                  </a:lnTo>
                  <a:lnTo>
                    <a:pt x="399" y="78"/>
                  </a:lnTo>
                  <a:lnTo>
                    <a:pt x="404" y="72"/>
                  </a:lnTo>
                  <a:lnTo>
                    <a:pt x="406" y="67"/>
                  </a:lnTo>
                  <a:lnTo>
                    <a:pt x="412" y="59"/>
                  </a:lnTo>
                  <a:lnTo>
                    <a:pt x="416" y="53"/>
                  </a:lnTo>
                  <a:lnTo>
                    <a:pt x="422" y="48"/>
                  </a:lnTo>
                  <a:lnTo>
                    <a:pt x="425" y="40"/>
                  </a:lnTo>
                  <a:lnTo>
                    <a:pt x="431" y="34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39" y="15"/>
                  </a:lnTo>
                  <a:lnTo>
                    <a:pt x="437" y="12"/>
                  </a:lnTo>
                  <a:lnTo>
                    <a:pt x="435" y="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8" name="Freeform 51"/>
            <p:cNvSpPr>
              <a:spLocks/>
            </p:cNvSpPr>
            <p:nvPr/>
          </p:nvSpPr>
          <p:spPr bwMode="auto">
            <a:xfrm>
              <a:off x="2779" y="2183"/>
              <a:ext cx="149" cy="71"/>
            </a:xfrm>
            <a:custGeom>
              <a:avLst/>
              <a:gdLst>
                <a:gd name="T0" fmla="*/ 1 w 296"/>
                <a:gd name="T1" fmla="*/ 1 h 140"/>
                <a:gd name="T2" fmla="*/ 1 w 296"/>
                <a:gd name="T3" fmla="*/ 1 h 140"/>
                <a:gd name="T4" fmla="*/ 1 w 296"/>
                <a:gd name="T5" fmla="*/ 1 h 140"/>
                <a:gd name="T6" fmla="*/ 1 w 296"/>
                <a:gd name="T7" fmla="*/ 1 h 140"/>
                <a:gd name="T8" fmla="*/ 1 w 296"/>
                <a:gd name="T9" fmla="*/ 1 h 140"/>
                <a:gd name="T10" fmla="*/ 1 w 296"/>
                <a:gd name="T11" fmla="*/ 1 h 140"/>
                <a:gd name="T12" fmla="*/ 1 w 296"/>
                <a:gd name="T13" fmla="*/ 1 h 140"/>
                <a:gd name="T14" fmla="*/ 1 w 296"/>
                <a:gd name="T15" fmla="*/ 1 h 140"/>
                <a:gd name="T16" fmla="*/ 1 w 296"/>
                <a:gd name="T17" fmla="*/ 1 h 140"/>
                <a:gd name="T18" fmla="*/ 1 w 296"/>
                <a:gd name="T19" fmla="*/ 1 h 140"/>
                <a:gd name="T20" fmla="*/ 1 w 296"/>
                <a:gd name="T21" fmla="*/ 1 h 140"/>
                <a:gd name="T22" fmla="*/ 1 w 296"/>
                <a:gd name="T23" fmla="*/ 1 h 140"/>
                <a:gd name="T24" fmla="*/ 1 w 296"/>
                <a:gd name="T25" fmla="*/ 1 h 140"/>
                <a:gd name="T26" fmla="*/ 1 w 296"/>
                <a:gd name="T27" fmla="*/ 1 h 140"/>
                <a:gd name="T28" fmla="*/ 1 w 296"/>
                <a:gd name="T29" fmla="*/ 1 h 140"/>
                <a:gd name="T30" fmla="*/ 1 w 296"/>
                <a:gd name="T31" fmla="*/ 1 h 140"/>
                <a:gd name="T32" fmla="*/ 1 w 296"/>
                <a:gd name="T33" fmla="*/ 1 h 140"/>
                <a:gd name="T34" fmla="*/ 1 w 296"/>
                <a:gd name="T35" fmla="*/ 1 h 140"/>
                <a:gd name="T36" fmla="*/ 1 w 296"/>
                <a:gd name="T37" fmla="*/ 1 h 140"/>
                <a:gd name="T38" fmla="*/ 1 w 296"/>
                <a:gd name="T39" fmla="*/ 1 h 140"/>
                <a:gd name="T40" fmla="*/ 1 w 296"/>
                <a:gd name="T41" fmla="*/ 1 h 140"/>
                <a:gd name="T42" fmla="*/ 1 w 296"/>
                <a:gd name="T43" fmla="*/ 1 h 140"/>
                <a:gd name="T44" fmla="*/ 1 w 296"/>
                <a:gd name="T45" fmla="*/ 1 h 140"/>
                <a:gd name="T46" fmla="*/ 1 w 296"/>
                <a:gd name="T47" fmla="*/ 1 h 140"/>
                <a:gd name="T48" fmla="*/ 1 w 296"/>
                <a:gd name="T49" fmla="*/ 1 h 140"/>
                <a:gd name="T50" fmla="*/ 1 w 296"/>
                <a:gd name="T51" fmla="*/ 1 h 140"/>
                <a:gd name="T52" fmla="*/ 1 w 296"/>
                <a:gd name="T53" fmla="*/ 1 h 140"/>
                <a:gd name="T54" fmla="*/ 1 w 296"/>
                <a:gd name="T55" fmla="*/ 1 h 140"/>
                <a:gd name="T56" fmla="*/ 1 w 296"/>
                <a:gd name="T57" fmla="*/ 1 h 140"/>
                <a:gd name="T58" fmla="*/ 1 w 296"/>
                <a:gd name="T59" fmla="*/ 1 h 140"/>
                <a:gd name="T60" fmla="*/ 1 w 296"/>
                <a:gd name="T61" fmla="*/ 1 h 140"/>
                <a:gd name="T62" fmla="*/ 1 w 296"/>
                <a:gd name="T63" fmla="*/ 1 h 140"/>
                <a:gd name="T64" fmla="*/ 1 w 296"/>
                <a:gd name="T65" fmla="*/ 1 h 140"/>
                <a:gd name="T66" fmla="*/ 1 w 296"/>
                <a:gd name="T67" fmla="*/ 1 h 140"/>
                <a:gd name="T68" fmla="*/ 1 w 296"/>
                <a:gd name="T69" fmla="*/ 1 h 140"/>
                <a:gd name="T70" fmla="*/ 1 w 296"/>
                <a:gd name="T71" fmla="*/ 1 h 140"/>
                <a:gd name="T72" fmla="*/ 1 w 296"/>
                <a:gd name="T73" fmla="*/ 1 h 140"/>
                <a:gd name="T74" fmla="*/ 1 w 296"/>
                <a:gd name="T75" fmla="*/ 1 h 140"/>
                <a:gd name="T76" fmla="*/ 1 w 296"/>
                <a:gd name="T77" fmla="*/ 1 h 140"/>
                <a:gd name="T78" fmla="*/ 1 w 296"/>
                <a:gd name="T79" fmla="*/ 1 h 140"/>
                <a:gd name="T80" fmla="*/ 1 w 296"/>
                <a:gd name="T81" fmla="*/ 1 h 140"/>
                <a:gd name="T82" fmla="*/ 1 w 296"/>
                <a:gd name="T83" fmla="*/ 1 h 140"/>
                <a:gd name="T84" fmla="*/ 1 w 296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140"/>
                <a:gd name="T131" fmla="*/ 296 w 296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140">
                  <a:moveTo>
                    <a:pt x="262" y="0"/>
                  </a:moveTo>
                  <a:lnTo>
                    <a:pt x="252" y="1"/>
                  </a:lnTo>
                  <a:lnTo>
                    <a:pt x="243" y="5"/>
                  </a:lnTo>
                  <a:lnTo>
                    <a:pt x="235" y="7"/>
                  </a:lnTo>
                  <a:lnTo>
                    <a:pt x="226" y="11"/>
                  </a:lnTo>
                  <a:lnTo>
                    <a:pt x="218" y="13"/>
                  </a:lnTo>
                  <a:lnTo>
                    <a:pt x="211" y="15"/>
                  </a:lnTo>
                  <a:lnTo>
                    <a:pt x="201" y="17"/>
                  </a:lnTo>
                  <a:lnTo>
                    <a:pt x="193" y="20"/>
                  </a:lnTo>
                  <a:lnTo>
                    <a:pt x="184" y="20"/>
                  </a:lnTo>
                  <a:lnTo>
                    <a:pt x="176" y="22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52" y="30"/>
                  </a:lnTo>
                  <a:lnTo>
                    <a:pt x="142" y="32"/>
                  </a:lnTo>
                  <a:lnTo>
                    <a:pt x="134" y="34"/>
                  </a:lnTo>
                  <a:lnTo>
                    <a:pt x="127" y="36"/>
                  </a:lnTo>
                  <a:lnTo>
                    <a:pt x="117" y="38"/>
                  </a:lnTo>
                  <a:lnTo>
                    <a:pt x="110" y="39"/>
                  </a:lnTo>
                  <a:lnTo>
                    <a:pt x="100" y="43"/>
                  </a:lnTo>
                  <a:lnTo>
                    <a:pt x="93" y="45"/>
                  </a:lnTo>
                  <a:lnTo>
                    <a:pt x="83" y="49"/>
                  </a:lnTo>
                  <a:lnTo>
                    <a:pt x="76" y="51"/>
                  </a:lnTo>
                  <a:lnTo>
                    <a:pt x="68" y="55"/>
                  </a:lnTo>
                  <a:lnTo>
                    <a:pt x="60" y="59"/>
                  </a:lnTo>
                  <a:lnTo>
                    <a:pt x="51" y="62"/>
                  </a:lnTo>
                  <a:lnTo>
                    <a:pt x="43" y="66"/>
                  </a:lnTo>
                  <a:lnTo>
                    <a:pt x="36" y="70"/>
                  </a:lnTo>
                  <a:lnTo>
                    <a:pt x="28" y="76"/>
                  </a:lnTo>
                  <a:lnTo>
                    <a:pt x="20" y="79"/>
                  </a:lnTo>
                  <a:lnTo>
                    <a:pt x="13" y="85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11" y="106"/>
                  </a:lnTo>
                  <a:lnTo>
                    <a:pt x="17" y="112"/>
                  </a:lnTo>
                  <a:lnTo>
                    <a:pt x="22" y="119"/>
                  </a:lnTo>
                  <a:lnTo>
                    <a:pt x="26" y="114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41" y="106"/>
                  </a:lnTo>
                  <a:lnTo>
                    <a:pt x="49" y="102"/>
                  </a:lnTo>
                  <a:lnTo>
                    <a:pt x="58" y="104"/>
                  </a:lnTo>
                  <a:lnTo>
                    <a:pt x="64" y="106"/>
                  </a:lnTo>
                  <a:lnTo>
                    <a:pt x="72" y="110"/>
                  </a:lnTo>
                  <a:lnTo>
                    <a:pt x="79" y="116"/>
                  </a:lnTo>
                  <a:lnTo>
                    <a:pt x="87" y="123"/>
                  </a:lnTo>
                  <a:lnTo>
                    <a:pt x="93" y="127"/>
                  </a:lnTo>
                  <a:lnTo>
                    <a:pt x="100" y="133"/>
                  </a:lnTo>
                  <a:lnTo>
                    <a:pt x="106" y="136"/>
                  </a:lnTo>
                  <a:lnTo>
                    <a:pt x="114" y="140"/>
                  </a:lnTo>
                  <a:lnTo>
                    <a:pt x="121" y="140"/>
                  </a:lnTo>
                  <a:lnTo>
                    <a:pt x="131" y="136"/>
                  </a:lnTo>
                  <a:lnTo>
                    <a:pt x="134" y="135"/>
                  </a:lnTo>
                  <a:lnTo>
                    <a:pt x="140" y="131"/>
                  </a:lnTo>
                  <a:lnTo>
                    <a:pt x="146" y="127"/>
                  </a:lnTo>
                  <a:lnTo>
                    <a:pt x="152" y="123"/>
                  </a:lnTo>
                  <a:lnTo>
                    <a:pt x="159" y="121"/>
                  </a:lnTo>
                  <a:lnTo>
                    <a:pt x="169" y="119"/>
                  </a:lnTo>
                  <a:lnTo>
                    <a:pt x="178" y="116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7" y="108"/>
                  </a:lnTo>
                  <a:lnTo>
                    <a:pt x="216" y="106"/>
                  </a:lnTo>
                  <a:lnTo>
                    <a:pt x="226" y="102"/>
                  </a:lnTo>
                  <a:lnTo>
                    <a:pt x="233" y="98"/>
                  </a:lnTo>
                  <a:lnTo>
                    <a:pt x="243" y="95"/>
                  </a:lnTo>
                  <a:lnTo>
                    <a:pt x="250" y="91"/>
                  </a:lnTo>
                  <a:lnTo>
                    <a:pt x="260" y="87"/>
                  </a:lnTo>
                  <a:lnTo>
                    <a:pt x="269" y="81"/>
                  </a:lnTo>
                  <a:lnTo>
                    <a:pt x="277" y="78"/>
                  </a:lnTo>
                  <a:lnTo>
                    <a:pt x="287" y="72"/>
                  </a:lnTo>
                  <a:lnTo>
                    <a:pt x="296" y="66"/>
                  </a:lnTo>
                  <a:lnTo>
                    <a:pt x="292" y="60"/>
                  </a:lnTo>
                  <a:lnTo>
                    <a:pt x="288" y="51"/>
                  </a:lnTo>
                  <a:lnTo>
                    <a:pt x="287" y="45"/>
                  </a:lnTo>
                  <a:lnTo>
                    <a:pt x="285" y="41"/>
                  </a:lnTo>
                  <a:lnTo>
                    <a:pt x="281" y="36"/>
                  </a:lnTo>
                  <a:lnTo>
                    <a:pt x="279" y="32"/>
                  </a:lnTo>
                  <a:lnTo>
                    <a:pt x="277" y="26"/>
                  </a:lnTo>
                  <a:lnTo>
                    <a:pt x="273" y="20"/>
                  </a:lnTo>
                  <a:lnTo>
                    <a:pt x="271" y="15"/>
                  </a:lnTo>
                  <a:lnTo>
                    <a:pt x="269" y="11"/>
                  </a:lnTo>
                  <a:lnTo>
                    <a:pt x="264" y="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9" name="Freeform 52"/>
            <p:cNvSpPr>
              <a:spLocks/>
            </p:cNvSpPr>
            <p:nvPr/>
          </p:nvSpPr>
          <p:spPr bwMode="auto">
            <a:xfrm>
              <a:off x="2667" y="1661"/>
              <a:ext cx="50" cy="158"/>
            </a:xfrm>
            <a:custGeom>
              <a:avLst/>
              <a:gdLst>
                <a:gd name="T0" fmla="*/ 1 w 99"/>
                <a:gd name="T1" fmla="*/ 1 h 315"/>
                <a:gd name="T2" fmla="*/ 1 w 99"/>
                <a:gd name="T3" fmla="*/ 1 h 315"/>
                <a:gd name="T4" fmla="*/ 1 w 99"/>
                <a:gd name="T5" fmla="*/ 1 h 315"/>
                <a:gd name="T6" fmla="*/ 1 w 99"/>
                <a:gd name="T7" fmla="*/ 1 h 315"/>
                <a:gd name="T8" fmla="*/ 0 w 99"/>
                <a:gd name="T9" fmla="*/ 1 h 315"/>
                <a:gd name="T10" fmla="*/ 0 w 99"/>
                <a:gd name="T11" fmla="*/ 1 h 315"/>
                <a:gd name="T12" fmla="*/ 1 w 99"/>
                <a:gd name="T13" fmla="*/ 1 h 315"/>
                <a:gd name="T14" fmla="*/ 1 w 99"/>
                <a:gd name="T15" fmla="*/ 1 h 315"/>
                <a:gd name="T16" fmla="*/ 1 w 99"/>
                <a:gd name="T17" fmla="*/ 1 h 315"/>
                <a:gd name="T18" fmla="*/ 1 w 99"/>
                <a:gd name="T19" fmla="*/ 1 h 315"/>
                <a:gd name="T20" fmla="*/ 1 w 99"/>
                <a:gd name="T21" fmla="*/ 1 h 315"/>
                <a:gd name="T22" fmla="*/ 1 w 99"/>
                <a:gd name="T23" fmla="*/ 1 h 315"/>
                <a:gd name="T24" fmla="*/ 1 w 99"/>
                <a:gd name="T25" fmla="*/ 1 h 315"/>
                <a:gd name="T26" fmla="*/ 1 w 99"/>
                <a:gd name="T27" fmla="*/ 1 h 315"/>
                <a:gd name="T28" fmla="*/ 1 w 99"/>
                <a:gd name="T29" fmla="*/ 1 h 315"/>
                <a:gd name="T30" fmla="*/ 1 w 99"/>
                <a:gd name="T31" fmla="*/ 1 h 315"/>
                <a:gd name="T32" fmla="*/ 1 w 99"/>
                <a:gd name="T33" fmla="*/ 1 h 315"/>
                <a:gd name="T34" fmla="*/ 1 w 99"/>
                <a:gd name="T35" fmla="*/ 1 h 315"/>
                <a:gd name="T36" fmla="*/ 1 w 99"/>
                <a:gd name="T37" fmla="*/ 1 h 315"/>
                <a:gd name="T38" fmla="*/ 1 w 99"/>
                <a:gd name="T39" fmla="*/ 1 h 315"/>
                <a:gd name="T40" fmla="*/ 1 w 99"/>
                <a:gd name="T41" fmla="*/ 1 h 315"/>
                <a:gd name="T42" fmla="*/ 1 w 99"/>
                <a:gd name="T43" fmla="*/ 1 h 315"/>
                <a:gd name="T44" fmla="*/ 1 w 99"/>
                <a:gd name="T45" fmla="*/ 1 h 315"/>
                <a:gd name="T46" fmla="*/ 1 w 99"/>
                <a:gd name="T47" fmla="*/ 1 h 315"/>
                <a:gd name="T48" fmla="*/ 1 w 99"/>
                <a:gd name="T49" fmla="*/ 1 h 315"/>
                <a:gd name="T50" fmla="*/ 1 w 99"/>
                <a:gd name="T51" fmla="*/ 1 h 315"/>
                <a:gd name="T52" fmla="*/ 1 w 99"/>
                <a:gd name="T53" fmla="*/ 1 h 315"/>
                <a:gd name="T54" fmla="*/ 1 w 99"/>
                <a:gd name="T55" fmla="*/ 1 h 315"/>
                <a:gd name="T56" fmla="*/ 1 w 99"/>
                <a:gd name="T57" fmla="*/ 1 h 315"/>
                <a:gd name="T58" fmla="*/ 1 w 99"/>
                <a:gd name="T59" fmla="*/ 1 h 315"/>
                <a:gd name="T60" fmla="*/ 1 w 99"/>
                <a:gd name="T61" fmla="*/ 1 h 315"/>
                <a:gd name="T62" fmla="*/ 1 w 99"/>
                <a:gd name="T63" fmla="*/ 1 h 315"/>
                <a:gd name="T64" fmla="*/ 1 w 99"/>
                <a:gd name="T65" fmla="*/ 1 h 315"/>
                <a:gd name="T66" fmla="*/ 1 w 99"/>
                <a:gd name="T67" fmla="*/ 1 h 315"/>
                <a:gd name="T68" fmla="*/ 1 w 99"/>
                <a:gd name="T69" fmla="*/ 1 h 315"/>
                <a:gd name="T70" fmla="*/ 1 w 99"/>
                <a:gd name="T71" fmla="*/ 1 h 315"/>
                <a:gd name="T72" fmla="*/ 1 w 99"/>
                <a:gd name="T73" fmla="*/ 1 h 315"/>
                <a:gd name="T74" fmla="*/ 1 w 99"/>
                <a:gd name="T75" fmla="*/ 1 h 315"/>
                <a:gd name="T76" fmla="*/ 1 w 99"/>
                <a:gd name="T77" fmla="*/ 1 h 315"/>
                <a:gd name="T78" fmla="*/ 1 w 99"/>
                <a:gd name="T79" fmla="*/ 1 h 315"/>
                <a:gd name="T80" fmla="*/ 1 w 99"/>
                <a:gd name="T81" fmla="*/ 1 h 315"/>
                <a:gd name="T82" fmla="*/ 1 w 99"/>
                <a:gd name="T83" fmla="*/ 1 h 315"/>
                <a:gd name="T84" fmla="*/ 1 w 99"/>
                <a:gd name="T85" fmla="*/ 0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315"/>
                <a:gd name="T131" fmla="*/ 99 w 99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315">
                  <a:moveTo>
                    <a:pt x="29" y="0"/>
                  </a:moveTo>
                  <a:lnTo>
                    <a:pt x="21" y="8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4" y="47"/>
                  </a:lnTo>
                  <a:lnTo>
                    <a:pt x="2" y="57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2" y="114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39"/>
                  </a:lnTo>
                  <a:lnTo>
                    <a:pt x="8" y="144"/>
                  </a:lnTo>
                  <a:lnTo>
                    <a:pt x="10" y="154"/>
                  </a:lnTo>
                  <a:lnTo>
                    <a:pt x="12" y="163"/>
                  </a:lnTo>
                  <a:lnTo>
                    <a:pt x="14" y="173"/>
                  </a:lnTo>
                  <a:lnTo>
                    <a:pt x="15" y="184"/>
                  </a:lnTo>
                  <a:lnTo>
                    <a:pt x="17" y="194"/>
                  </a:lnTo>
                  <a:lnTo>
                    <a:pt x="21" y="203"/>
                  </a:lnTo>
                  <a:lnTo>
                    <a:pt x="21" y="209"/>
                  </a:lnTo>
                  <a:lnTo>
                    <a:pt x="23" y="213"/>
                  </a:lnTo>
                  <a:lnTo>
                    <a:pt x="23" y="219"/>
                  </a:lnTo>
                  <a:lnTo>
                    <a:pt x="25" y="224"/>
                  </a:lnTo>
                  <a:lnTo>
                    <a:pt x="27" y="234"/>
                  </a:lnTo>
                  <a:lnTo>
                    <a:pt x="29" y="243"/>
                  </a:lnTo>
                  <a:lnTo>
                    <a:pt x="31" y="253"/>
                  </a:lnTo>
                  <a:lnTo>
                    <a:pt x="33" y="262"/>
                  </a:lnTo>
                  <a:lnTo>
                    <a:pt x="34" y="272"/>
                  </a:lnTo>
                  <a:lnTo>
                    <a:pt x="34" y="283"/>
                  </a:lnTo>
                  <a:lnTo>
                    <a:pt x="36" y="293"/>
                  </a:lnTo>
                  <a:lnTo>
                    <a:pt x="36" y="302"/>
                  </a:lnTo>
                  <a:lnTo>
                    <a:pt x="46" y="304"/>
                  </a:lnTo>
                  <a:lnTo>
                    <a:pt x="53" y="308"/>
                  </a:lnTo>
                  <a:lnTo>
                    <a:pt x="61" y="310"/>
                  </a:lnTo>
                  <a:lnTo>
                    <a:pt x="71" y="315"/>
                  </a:lnTo>
                  <a:lnTo>
                    <a:pt x="76" y="308"/>
                  </a:lnTo>
                  <a:lnTo>
                    <a:pt x="82" y="300"/>
                  </a:lnTo>
                  <a:lnTo>
                    <a:pt x="86" y="293"/>
                  </a:lnTo>
                  <a:lnTo>
                    <a:pt x="91" y="287"/>
                  </a:lnTo>
                  <a:lnTo>
                    <a:pt x="93" y="279"/>
                  </a:lnTo>
                  <a:lnTo>
                    <a:pt x="97" y="272"/>
                  </a:lnTo>
                  <a:lnTo>
                    <a:pt x="97" y="264"/>
                  </a:lnTo>
                  <a:lnTo>
                    <a:pt x="99" y="257"/>
                  </a:lnTo>
                  <a:lnTo>
                    <a:pt x="99" y="249"/>
                  </a:lnTo>
                  <a:lnTo>
                    <a:pt x="99" y="241"/>
                  </a:lnTo>
                  <a:lnTo>
                    <a:pt x="99" y="234"/>
                  </a:lnTo>
                  <a:lnTo>
                    <a:pt x="97" y="226"/>
                  </a:lnTo>
                  <a:lnTo>
                    <a:pt x="95" y="219"/>
                  </a:lnTo>
                  <a:lnTo>
                    <a:pt x="95" y="213"/>
                  </a:lnTo>
                  <a:lnTo>
                    <a:pt x="93" y="203"/>
                  </a:lnTo>
                  <a:lnTo>
                    <a:pt x="91" y="198"/>
                  </a:lnTo>
                  <a:lnTo>
                    <a:pt x="88" y="188"/>
                  </a:lnTo>
                  <a:lnTo>
                    <a:pt x="86" y="181"/>
                  </a:lnTo>
                  <a:lnTo>
                    <a:pt x="82" y="173"/>
                  </a:lnTo>
                  <a:lnTo>
                    <a:pt x="80" y="165"/>
                  </a:lnTo>
                  <a:lnTo>
                    <a:pt x="76" y="156"/>
                  </a:lnTo>
                  <a:lnTo>
                    <a:pt x="74" y="148"/>
                  </a:lnTo>
                  <a:lnTo>
                    <a:pt x="72" y="141"/>
                  </a:lnTo>
                  <a:lnTo>
                    <a:pt x="71" y="133"/>
                  </a:lnTo>
                  <a:lnTo>
                    <a:pt x="69" y="125"/>
                  </a:lnTo>
                  <a:lnTo>
                    <a:pt x="65" y="118"/>
                  </a:lnTo>
                  <a:lnTo>
                    <a:pt x="63" y="110"/>
                  </a:lnTo>
                  <a:lnTo>
                    <a:pt x="63" y="103"/>
                  </a:lnTo>
                  <a:lnTo>
                    <a:pt x="61" y="95"/>
                  </a:lnTo>
                  <a:lnTo>
                    <a:pt x="61" y="87"/>
                  </a:lnTo>
                  <a:lnTo>
                    <a:pt x="61" y="80"/>
                  </a:lnTo>
                  <a:lnTo>
                    <a:pt x="63" y="72"/>
                  </a:lnTo>
                  <a:lnTo>
                    <a:pt x="59" y="65"/>
                  </a:lnTo>
                  <a:lnTo>
                    <a:pt x="53" y="55"/>
                  </a:lnTo>
                  <a:lnTo>
                    <a:pt x="52" y="49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4" y="32"/>
                  </a:lnTo>
                  <a:lnTo>
                    <a:pt x="40" y="27"/>
                  </a:lnTo>
                  <a:lnTo>
                    <a:pt x="38" y="21"/>
                  </a:lnTo>
                  <a:lnTo>
                    <a:pt x="36" y="15"/>
                  </a:lnTo>
                  <a:lnTo>
                    <a:pt x="34" y="11"/>
                  </a:lnTo>
                  <a:lnTo>
                    <a:pt x="3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0" name="Freeform 53"/>
            <p:cNvSpPr>
              <a:spLocks/>
            </p:cNvSpPr>
            <p:nvPr/>
          </p:nvSpPr>
          <p:spPr bwMode="auto">
            <a:xfrm>
              <a:off x="2921" y="1821"/>
              <a:ext cx="217" cy="91"/>
            </a:xfrm>
            <a:custGeom>
              <a:avLst/>
              <a:gdLst>
                <a:gd name="T0" fmla="*/ 1 w 433"/>
                <a:gd name="T1" fmla="*/ 0 h 183"/>
                <a:gd name="T2" fmla="*/ 1 w 433"/>
                <a:gd name="T3" fmla="*/ 0 h 183"/>
                <a:gd name="T4" fmla="*/ 1 w 433"/>
                <a:gd name="T5" fmla="*/ 0 h 183"/>
                <a:gd name="T6" fmla="*/ 1 w 433"/>
                <a:gd name="T7" fmla="*/ 0 h 183"/>
                <a:gd name="T8" fmla="*/ 1 w 433"/>
                <a:gd name="T9" fmla="*/ 0 h 183"/>
                <a:gd name="T10" fmla="*/ 1 w 433"/>
                <a:gd name="T11" fmla="*/ 0 h 183"/>
                <a:gd name="T12" fmla="*/ 1 w 433"/>
                <a:gd name="T13" fmla="*/ 0 h 183"/>
                <a:gd name="T14" fmla="*/ 1 w 433"/>
                <a:gd name="T15" fmla="*/ 0 h 183"/>
                <a:gd name="T16" fmla="*/ 1 w 433"/>
                <a:gd name="T17" fmla="*/ 0 h 183"/>
                <a:gd name="T18" fmla="*/ 1 w 433"/>
                <a:gd name="T19" fmla="*/ 0 h 183"/>
                <a:gd name="T20" fmla="*/ 1 w 433"/>
                <a:gd name="T21" fmla="*/ 0 h 183"/>
                <a:gd name="T22" fmla="*/ 1 w 433"/>
                <a:gd name="T23" fmla="*/ 0 h 183"/>
                <a:gd name="T24" fmla="*/ 1 w 433"/>
                <a:gd name="T25" fmla="*/ 0 h 183"/>
                <a:gd name="T26" fmla="*/ 1 w 433"/>
                <a:gd name="T27" fmla="*/ 0 h 183"/>
                <a:gd name="T28" fmla="*/ 1 w 433"/>
                <a:gd name="T29" fmla="*/ 0 h 183"/>
                <a:gd name="T30" fmla="*/ 1 w 433"/>
                <a:gd name="T31" fmla="*/ 0 h 183"/>
                <a:gd name="T32" fmla="*/ 1 w 433"/>
                <a:gd name="T33" fmla="*/ 0 h 183"/>
                <a:gd name="T34" fmla="*/ 1 w 433"/>
                <a:gd name="T35" fmla="*/ 0 h 183"/>
                <a:gd name="T36" fmla="*/ 1 w 433"/>
                <a:gd name="T37" fmla="*/ 0 h 183"/>
                <a:gd name="T38" fmla="*/ 1 w 433"/>
                <a:gd name="T39" fmla="*/ 0 h 183"/>
                <a:gd name="T40" fmla="*/ 1 w 433"/>
                <a:gd name="T41" fmla="*/ 0 h 183"/>
                <a:gd name="T42" fmla="*/ 1 w 433"/>
                <a:gd name="T43" fmla="*/ 0 h 183"/>
                <a:gd name="T44" fmla="*/ 1 w 433"/>
                <a:gd name="T45" fmla="*/ 0 h 183"/>
                <a:gd name="T46" fmla="*/ 1 w 433"/>
                <a:gd name="T47" fmla="*/ 0 h 183"/>
                <a:gd name="T48" fmla="*/ 1 w 433"/>
                <a:gd name="T49" fmla="*/ 0 h 183"/>
                <a:gd name="T50" fmla="*/ 1 w 433"/>
                <a:gd name="T51" fmla="*/ 0 h 183"/>
                <a:gd name="T52" fmla="*/ 1 w 433"/>
                <a:gd name="T53" fmla="*/ 0 h 183"/>
                <a:gd name="T54" fmla="*/ 1 w 433"/>
                <a:gd name="T55" fmla="*/ 0 h 183"/>
                <a:gd name="T56" fmla="*/ 1 w 433"/>
                <a:gd name="T57" fmla="*/ 0 h 183"/>
                <a:gd name="T58" fmla="*/ 1 w 433"/>
                <a:gd name="T59" fmla="*/ 0 h 183"/>
                <a:gd name="T60" fmla="*/ 1 w 433"/>
                <a:gd name="T61" fmla="*/ 0 h 183"/>
                <a:gd name="T62" fmla="*/ 1 w 433"/>
                <a:gd name="T63" fmla="*/ 0 h 183"/>
                <a:gd name="T64" fmla="*/ 1 w 433"/>
                <a:gd name="T65" fmla="*/ 0 h 183"/>
                <a:gd name="T66" fmla="*/ 1 w 433"/>
                <a:gd name="T67" fmla="*/ 0 h 183"/>
                <a:gd name="T68" fmla="*/ 1 w 433"/>
                <a:gd name="T69" fmla="*/ 0 h 183"/>
                <a:gd name="T70" fmla="*/ 1 w 433"/>
                <a:gd name="T71" fmla="*/ 0 h 183"/>
                <a:gd name="T72" fmla="*/ 1 w 433"/>
                <a:gd name="T73" fmla="*/ 0 h 183"/>
                <a:gd name="T74" fmla="*/ 1 w 433"/>
                <a:gd name="T75" fmla="*/ 0 h 183"/>
                <a:gd name="T76" fmla="*/ 1 w 433"/>
                <a:gd name="T77" fmla="*/ 0 h 183"/>
                <a:gd name="T78" fmla="*/ 1 w 433"/>
                <a:gd name="T79" fmla="*/ 0 h 183"/>
                <a:gd name="T80" fmla="*/ 1 w 433"/>
                <a:gd name="T81" fmla="*/ 0 h 183"/>
                <a:gd name="T82" fmla="*/ 1 w 433"/>
                <a:gd name="T83" fmla="*/ 0 h 183"/>
                <a:gd name="T84" fmla="*/ 1 w 433"/>
                <a:gd name="T85" fmla="*/ 0 h 183"/>
                <a:gd name="T86" fmla="*/ 1 w 433"/>
                <a:gd name="T87" fmla="*/ 0 h 183"/>
                <a:gd name="T88" fmla="*/ 1 w 433"/>
                <a:gd name="T89" fmla="*/ 0 h 183"/>
                <a:gd name="T90" fmla="*/ 1 w 433"/>
                <a:gd name="T91" fmla="*/ 0 h 1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183"/>
                <a:gd name="T140" fmla="*/ 433 w 433"/>
                <a:gd name="T141" fmla="*/ 183 h 1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183">
                  <a:moveTo>
                    <a:pt x="420" y="0"/>
                  </a:moveTo>
                  <a:lnTo>
                    <a:pt x="412" y="0"/>
                  </a:lnTo>
                  <a:lnTo>
                    <a:pt x="407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0"/>
                  </a:lnTo>
                  <a:lnTo>
                    <a:pt x="378" y="2"/>
                  </a:lnTo>
                  <a:lnTo>
                    <a:pt x="370" y="2"/>
                  </a:lnTo>
                  <a:lnTo>
                    <a:pt x="363" y="4"/>
                  </a:lnTo>
                  <a:lnTo>
                    <a:pt x="355" y="4"/>
                  </a:lnTo>
                  <a:lnTo>
                    <a:pt x="349" y="4"/>
                  </a:lnTo>
                  <a:lnTo>
                    <a:pt x="342" y="6"/>
                  </a:lnTo>
                  <a:lnTo>
                    <a:pt x="334" y="6"/>
                  </a:lnTo>
                  <a:lnTo>
                    <a:pt x="327" y="8"/>
                  </a:lnTo>
                  <a:lnTo>
                    <a:pt x="321" y="8"/>
                  </a:lnTo>
                  <a:lnTo>
                    <a:pt x="313" y="10"/>
                  </a:lnTo>
                  <a:lnTo>
                    <a:pt x="308" y="12"/>
                  </a:lnTo>
                  <a:lnTo>
                    <a:pt x="300" y="12"/>
                  </a:lnTo>
                  <a:lnTo>
                    <a:pt x="294" y="14"/>
                  </a:lnTo>
                  <a:lnTo>
                    <a:pt x="287" y="14"/>
                  </a:lnTo>
                  <a:lnTo>
                    <a:pt x="279" y="16"/>
                  </a:lnTo>
                  <a:lnTo>
                    <a:pt x="272" y="17"/>
                  </a:lnTo>
                  <a:lnTo>
                    <a:pt x="266" y="19"/>
                  </a:lnTo>
                  <a:lnTo>
                    <a:pt x="258" y="19"/>
                  </a:lnTo>
                  <a:lnTo>
                    <a:pt x="253" y="23"/>
                  </a:lnTo>
                  <a:lnTo>
                    <a:pt x="247" y="23"/>
                  </a:lnTo>
                  <a:lnTo>
                    <a:pt x="239" y="25"/>
                  </a:lnTo>
                  <a:lnTo>
                    <a:pt x="234" y="27"/>
                  </a:lnTo>
                  <a:lnTo>
                    <a:pt x="226" y="29"/>
                  </a:lnTo>
                  <a:lnTo>
                    <a:pt x="220" y="31"/>
                  </a:lnTo>
                  <a:lnTo>
                    <a:pt x="213" y="33"/>
                  </a:lnTo>
                  <a:lnTo>
                    <a:pt x="207" y="36"/>
                  </a:lnTo>
                  <a:lnTo>
                    <a:pt x="201" y="38"/>
                  </a:lnTo>
                  <a:lnTo>
                    <a:pt x="194" y="40"/>
                  </a:lnTo>
                  <a:lnTo>
                    <a:pt x="186" y="42"/>
                  </a:lnTo>
                  <a:lnTo>
                    <a:pt x="180" y="44"/>
                  </a:lnTo>
                  <a:lnTo>
                    <a:pt x="175" y="48"/>
                  </a:lnTo>
                  <a:lnTo>
                    <a:pt x="167" y="50"/>
                  </a:lnTo>
                  <a:lnTo>
                    <a:pt x="161" y="52"/>
                  </a:lnTo>
                  <a:lnTo>
                    <a:pt x="154" y="55"/>
                  </a:lnTo>
                  <a:lnTo>
                    <a:pt x="148" y="57"/>
                  </a:lnTo>
                  <a:lnTo>
                    <a:pt x="142" y="61"/>
                  </a:lnTo>
                  <a:lnTo>
                    <a:pt x="135" y="63"/>
                  </a:lnTo>
                  <a:lnTo>
                    <a:pt x="129" y="65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10" y="74"/>
                  </a:lnTo>
                  <a:lnTo>
                    <a:pt x="102" y="78"/>
                  </a:lnTo>
                  <a:lnTo>
                    <a:pt x="99" y="82"/>
                  </a:lnTo>
                  <a:lnTo>
                    <a:pt x="91" y="86"/>
                  </a:lnTo>
                  <a:lnTo>
                    <a:pt x="85" y="90"/>
                  </a:lnTo>
                  <a:lnTo>
                    <a:pt x="78" y="93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1" y="105"/>
                  </a:lnTo>
                  <a:lnTo>
                    <a:pt x="53" y="109"/>
                  </a:lnTo>
                  <a:lnTo>
                    <a:pt x="47" y="112"/>
                  </a:lnTo>
                  <a:lnTo>
                    <a:pt x="42" y="116"/>
                  </a:lnTo>
                  <a:lnTo>
                    <a:pt x="36" y="122"/>
                  </a:lnTo>
                  <a:lnTo>
                    <a:pt x="28" y="126"/>
                  </a:lnTo>
                  <a:lnTo>
                    <a:pt x="24" y="130"/>
                  </a:lnTo>
                  <a:lnTo>
                    <a:pt x="17" y="135"/>
                  </a:lnTo>
                  <a:lnTo>
                    <a:pt x="11" y="139"/>
                  </a:lnTo>
                  <a:lnTo>
                    <a:pt x="5" y="145"/>
                  </a:lnTo>
                  <a:lnTo>
                    <a:pt x="0" y="150"/>
                  </a:lnTo>
                  <a:lnTo>
                    <a:pt x="2" y="156"/>
                  </a:lnTo>
                  <a:lnTo>
                    <a:pt x="4" y="164"/>
                  </a:lnTo>
                  <a:lnTo>
                    <a:pt x="5" y="171"/>
                  </a:lnTo>
                  <a:lnTo>
                    <a:pt x="9" y="183"/>
                  </a:lnTo>
                  <a:lnTo>
                    <a:pt x="19" y="177"/>
                  </a:lnTo>
                  <a:lnTo>
                    <a:pt x="28" y="171"/>
                  </a:lnTo>
                  <a:lnTo>
                    <a:pt x="38" y="168"/>
                  </a:lnTo>
                  <a:lnTo>
                    <a:pt x="49" y="162"/>
                  </a:lnTo>
                  <a:lnTo>
                    <a:pt x="59" y="156"/>
                  </a:lnTo>
                  <a:lnTo>
                    <a:pt x="68" y="150"/>
                  </a:lnTo>
                  <a:lnTo>
                    <a:pt x="74" y="149"/>
                  </a:lnTo>
                  <a:lnTo>
                    <a:pt x="80" y="147"/>
                  </a:lnTo>
                  <a:lnTo>
                    <a:pt x="83" y="143"/>
                  </a:lnTo>
                  <a:lnTo>
                    <a:pt x="89" y="141"/>
                  </a:lnTo>
                  <a:lnTo>
                    <a:pt x="99" y="135"/>
                  </a:lnTo>
                  <a:lnTo>
                    <a:pt x="108" y="130"/>
                  </a:lnTo>
                  <a:lnTo>
                    <a:pt x="118" y="124"/>
                  </a:lnTo>
                  <a:lnTo>
                    <a:pt x="129" y="118"/>
                  </a:lnTo>
                  <a:lnTo>
                    <a:pt x="133" y="114"/>
                  </a:lnTo>
                  <a:lnTo>
                    <a:pt x="138" y="112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4" y="103"/>
                  </a:lnTo>
                  <a:lnTo>
                    <a:pt x="159" y="101"/>
                  </a:lnTo>
                  <a:lnTo>
                    <a:pt x="165" y="99"/>
                  </a:lnTo>
                  <a:lnTo>
                    <a:pt x="171" y="97"/>
                  </a:lnTo>
                  <a:lnTo>
                    <a:pt x="180" y="92"/>
                  </a:lnTo>
                  <a:lnTo>
                    <a:pt x="190" y="86"/>
                  </a:lnTo>
                  <a:lnTo>
                    <a:pt x="194" y="82"/>
                  </a:lnTo>
                  <a:lnTo>
                    <a:pt x="199" y="80"/>
                  </a:lnTo>
                  <a:lnTo>
                    <a:pt x="205" y="78"/>
                  </a:lnTo>
                  <a:lnTo>
                    <a:pt x="211" y="76"/>
                  </a:lnTo>
                  <a:lnTo>
                    <a:pt x="215" y="74"/>
                  </a:lnTo>
                  <a:lnTo>
                    <a:pt x="220" y="73"/>
                  </a:lnTo>
                  <a:lnTo>
                    <a:pt x="226" y="71"/>
                  </a:lnTo>
                  <a:lnTo>
                    <a:pt x="232" y="69"/>
                  </a:lnTo>
                  <a:lnTo>
                    <a:pt x="237" y="69"/>
                  </a:lnTo>
                  <a:lnTo>
                    <a:pt x="243" y="67"/>
                  </a:lnTo>
                  <a:lnTo>
                    <a:pt x="249" y="65"/>
                  </a:lnTo>
                  <a:lnTo>
                    <a:pt x="254" y="63"/>
                  </a:lnTo>
                  <a:lnTo>
                    <a:pt x="258" y="63"/>
                  </a:lnTo>
                  <a:lnTo>
                    <a:pt x="264" y="61"/>
                  </a:lnTo>
                  <a:lnTo>
                    <a:pt x="270" y="59"/>
                  </a:lnTo>
                  <a:lnTo>
                    <a:pt x="275" y="59"/>
                  </a:lnTo>
                  <a:lnTo>
                    <a:pt x="281" y="59"/>
                  </a:lnTo>
                  <a:lnTo>
                    <a:pt x="287" y="57"/>
                  </a:lnTo>
                  <a:lnTo>
                    <a:pt x="292" y="57"/>
                  </a:lnTo>
                  <a:lnTo>
                    <a:pt x="300" y="57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7" y="57"/>
                  </a:lnTo>
                  <a:lnTo>
                    <a:pt x="323" y="57"/>
                  </a:lnTo>
                  <a:lnTo>
                    <a:pt x="329" y="57"/>
                  </a:lnTo>
                  <a:lnTo>
                    <a:pt x="334" y="57"/>
                  </a:lnTo>
                  <a:lnTo>
                    <a:pt x="342" y="57"/>
                  </a:lnTo>
                  <a:lnTo>
                    <a:pt x="348" y="59"/>
                  </a:lnTo>
                  <a:lnTo>
                    <a:pt x="351" y="57"/>
                  </a:lnTo>
                  <a:lnTo>
                    <a:pt x="359" y="55"/>
                  </a:lnTo>
                  <a:lnTo>
                    <a:pt x="367" y="52"/>
                  </a:lnTo>
                  <a:lnTo>
                    <a:pt x="376" y="52"/>
                  </a:lnTo>
                  <a:lnTo>
                    <a:pt x="384" y="48"/>
                  </a:lnTo>
                  <a:lnTo>
                    <a:pt x="393" y="46"/>
                  </a:lnTo>
                  <a:lnTo>
                    <a:pt x="403" y="44"/>
                  </a:lnTo>
                  <a:lnTo>
                    <a:pt x="410" y="42"/>
                  </a:lnTo>
                  <a:lnTo>
                    <a:pt x="418" y="38"/>
                  </a:lnTo>
                  <a:lnTo>
                    <a:pt x="424" y="36"/>
                  </a:lnTo>
                  <a:lnTo>
                    <a:pt x="429" y="31"/>
                  </a:lnTo>
                  <a:lnTo>
                    <a:pt x="433" y="27"/>
                  </a:lnTo>
                  <a:lnTo>
                    <a:pt x="433" y="19"/>
                  </a:lnTo>
                  <a:lnTo>
                    <a:pt x="431" y="14"/>
                  </a:lnTo>
                  <a:lnTo>
                    <a:pt x="427" y="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1" name="Freeform 54"/>
            <p:cNvSpPr>
              <a:spLocks/>
            </p:cNvSpPr>
            <p:nvPr/>
          </p:nvSpPr>
          <p:spPr bwMode="auto">
            <a:xfrm>
              <a:off x="3136" y="1655"/>
              <a:ext cx="159" cy="230"/>
            </a:xfrm>
            <a:custGeom>
              <a:avLst/>
              <a:gdLst>
                <a:gd name="T0" fmla="*/ 0 w 320"/>
                <a:gd name="T1" fmla="*/ 1 h 460"/>
                <a:gd name="T2" fmla="*/ 0 w 320"/>
                <a:gd name="T3" fmla="*/ 1 h 460"/>
                <a:gd name="T4" fmla="*/ 0 w 320"/>
                <a:gd name="T5" fmla="*/ 1 h 460"/>
                <a:gd name="T6" fmla="*/ 0 w 320"/>
                <a:gd name="T7" fmla="*/ 1 h 460"/>
                <a:gd name="T8" fmla="*/ 0 w 320"/>
                <a:gd name="T9" fmla="*/ 1 h 460"/>
                <a:gd name="T10" fmla="*/ 0 w 320"/>
                <a:gd name="T11" fmla="*/ 1 h 460"/>
                <a:gd name="T12" fmla="*/ 0 w 320"/>
                <a:gd name="T13" fmla="*/ 1 h 460"/>
                <a:gd name="T14" fmla="*/ 0 w 320"/>
                <a:gd name="T15" fmla="*/ 1 h 460"/>
                <a:gd name="T16" fmla="*/ 0 w 320"/>
                <a:gd name="T17" fmla="*/ 1 h 460"/>
                <a:gd name="T18" fmla="*/ 0 w 320"/>
                <a:gd name="T19" fmla="*/ 1 h 460"/>
                <a:gd name="T20" fmla="*/ 0 w 320"/>
                <a:gd name="T21" fmla="*/ 1 h 460"/>
                <a:gd name="T22" fmla="*/ 0 w 320"/>
                <a:gd name="T23" fmla="*/ 1 h 460"/>
                <a:gd name="T24" fmla="*/ 0 w 320"/>
                <a:gd name="T25" fmla="*/ 1 h 460"/>
                <a:gd name="T26" fmla="*/ 0 w 320"/>
                <a:gd name="T27" fmla="*/ 1 h 460"/>
                <a:gd name="T28" fmla="*/ 0 w 320"/>
                <a:gd name="T29" fmla="*/ 1 h 460"/>
                <a:gd name="T30" fmla="*/ 0 w 320"/>
                <a:gd name="T31" fmla="*/ 1 h 460"/>
                <a:gd name="T32" fmla="*/ 0 w 320"/>
                <a:gd name="T33" fmla="*/ 1 h 460"/>
                <a:gd name="T34" fmla="*/ 0 w 320"/>
                <a:gd name="T35" fmla="*/ 1 h 460"/>
                <a:gd name="T36" fmla="*/ 0 w 320"/>
                <a:gd name="T37" fmla="*/ 1 h 460"/>
                <a:gd name="T38" fmla="*/ 0 w 320"/>
                <a:gd name="T39" fmla="*/ 1 h 460"/>
                <a:gd name="T40" fmla="*/ 0 w 320"/>
                <a:gd name="T41" fmla="*/ 1 h 460"/>
                <a:gd name="T42" fmla="*/ 0 w 320"/>
                <a:gd name="T43" fmla="*/ 1 h 460"/>
                <a:gd name="T44" fmla="*/ 0 w 320"/>
                <a:gd name="T45" fmla="*/ 1 h 460"/>
                <a:gd name="T46" fmla="*/ 0 w 320"/>
                <a:gd name="T47" fmla="*/ 1 h 460"/>
                <a:gd name="T48" fmla="*/ 0 w 320"/>
                <a:gd name="T49" fmla="*/ 1 h 460"/>
                <a:gd name="T50" fmla="*/ 0 w 320"/>
                <a:gd name="T51" fmla="*/ 1 h 460"/>
                <a:gd name="T52" fmla="*/ 0 w 320"/>
                <a:gd name="T53" fmla="*/ 1 h 460"/>
                <a:gd name="T54" fmla="*/ 0 w 320"/>
                <a:gd name="T55" fmla="*/ 1 h 460"/>
                <a:gd name="T56" fmla="*/ 0 w 320"/>
                <a:gd name="T57" fmla="*/ 1 h 460"/>
                <a:gd name="T58" fmla="*/ 0 w 320"/>
                <a:gd name="T59" fmla="*/ 1 h 460"/>
                <a:gd name="T60" fmla="*/ 0 w 320"/>
                <a:gd name="T61" fmla="*/ 1 h 460"/>
                <a:gd name="T62" fmla="*/ 0 w 320"/>
                <a:gd name="T63" fmla="*/ 1 h 460"/>
                <a:gd name="T64" fmla="*/ 0 w 320"/>
                <a:gd name="T65" fmla="*/ 1 h 460"/>
                <a:gd name="T66" fmla="*/ 0 w 320"/>
                <a:gd name="T67" fmla="*/ 1 h 460"/>
                <a:gd name="T68" fmla="*/ 0 w 320"/>
                <a:gd name="T69" fmla="*/ 1 h 460"/>
                <a:gd name="T70" fmla="*/ 0 w 320"/>
                <a:gd name="T71" fmla="*/ 1 h 460"/>
                <a:gd name="T72" fmla="*/ 0 w 320"/>
                <a:gd name="T73" fmla="*/ 1 h 460"/>
                <a:gd name="T74" fmla="*/ 0 w 320"/>
                <a:gd name="T75" fmla="*/ 1 h 460"/>
                <a:gd name="T76" fmla="*/ 0 w 320"/>
                <a:gd name="T77" fmla="*/ 1 h 460"/>
                <a:gd name="T78" fmla="*/ 0 w 320"/>
                <a:gd name="T79" fmla="*/ 1 h 460"/>
                <a:gd name="T80" fmla="*/ 0 w 320"/>
                <a:gd name="T81" fmla="*/ 1 h 460"/>
                <a:gd name="T82" fmla="*/ 0 w 320"/>
                <a:gd name="T83" fmla="*/ 1 h 460"/>
                <a:gd name="T84" fmla="*/ 0 w 320"/>
                <a:gd name="T85" fmla="*/ 1 h 460"/>
                <a:gd name="T86" fmla="*/ 0 w 320"/>
                <a:gd name="T87" fmla="*/ 1 h 460"/>
                <a:gd name="T88" fmla="*/ 0 w 320"/>
                <a:gd name="T89" fmla="*/ 0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0"/>
                <a:gd name="T136" fmla="*/ 0 h 460"/>
                <a:gd name="T137" fmla="*/ 320 w 320"/>
                <a:gd name="T138" fmla="*/ 460 h 4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0" h="460">
                  <a:moveTo>
                    <a:pt x="38" y="0"/>
                  </a:moveTo>
                  <a:lnTo>
                    <a:pt x="33" y="3"/>
                  </a:lnTo>
                  <a:lnTo>
                    <a:pt x="27" y="7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4" y="41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0" y="97"/>
                  </a:lnTo>
                  <a:lnTo>
                    <a:pt x="16" y="106"/>
                  </a:lnTo>
                  <a:lnTo>
                    <a:pt x="21" y="116"/>
                  </a:lnTo>
                  <a:lnTo>
                    <a:pt x="29" y="125"/>
                  </a:lnTo>
                  <a:lnTo>
                    <a:pt x="36" y="135"/>
                  </a:lnTo>
                  <a:lnTo>
                    <a:pt x="44" y="146"/>
                  </a:lnTo>
                  <a:lnTo>
                    <a:pt x="52" y="154"/>
                  </a:lnTo>
                  <a:lnTo>
                    <a:pt x="59" y="163"/>
                  </a:lnTo>
                  <a:lnTo>
                    <a:pt x="69" y="173"/>
                  </a:lnTo>
                  <a:lnTo>
                    <a:pt x="78" y="184"/>
                  </a:lnTo>
                  <a:lnTo>
                    <a:pt x="86" y="194"/>
                  </a:lnTo>
                  <a:lnTo>
                    <a:pt x="95" y="203"/>
                  </a:lnTo>
                  <a:lnTo>
                    <a:pt x="105" y="213"/>
                  </a:lnTo>
                  <a:lnTo>
                    <a:pt x="114" y="224"/>
                  </a:lnTo>
                  <a:lnTo>
                    <a:pt x="122" y="232"/>
                  </a:lnTo>
                  <a:lnTo>
                    <a:pt x="130" y="241"/>
                  </a:lnTo>
                  <a:lnTo>
                    <a:pt x="137" y="251"/>
                  </a:lnTo>
                  <a:lnTo>
                    <a:pt x="145" y="260"/>
                  </a:lnTo>
                  <a:lnTo>
                    <a:pt x="150" y="270"/>
                  </a:lnTo>
                  <a:lnTo>
                    <a:pt x="156" y="279"/>
                  </a:lnTo>
                  <a:lnTo>
                    <a:pt x="160" y="289"/>
                  </a:lnTo>
                  <a:lnTo>
                    <a:pt x="166" y="298"/>
                  </a:lnTo>
                  <a:lnTo>
                    <a:pt x="168" y="304"/>
                  </a:lnTo>
                  <a:lnTo>
                    <a:pt x="173" y="311"/>
                  </a:lnTo>
                  <a:lnTo>
                    <a:pt x="175" y="313"/>
                  </a:lnTo>
                  <a:lnTo>
                    <a:pt x="179" y="317"/>
                  </a:lnTo>
                  <a:lnTo>
                    <a:pt x="183" y="323"/>
                  </a:lnTo>
                  <a:lnTo>
                    <a:pt x="187" y="328"/>
                  </a:lnTo>
                  <a:lnTo>
                    <a:pt x="188" y="334"/>
                  </a:lnTo>
                  <a:lnTo>
                    <a:pt x="192" y="340"/>
                  </a:lnTo>
                  <a:lnTo>
                    <a:pt x="196" y="346"/>
                  </a:lnTo>
                  <a:lnTo>
                    <a:pt x="202" y="353"/>
                  </a:lnTo>
                  <a:lnTo>
                    <a:pt x="206" y="359"/>
                  </a:lnTo>
                  <a:lnTo>
                    <a:pt x="209" y="365"/>
                  </a:lnTo>
                  <a:lnTo>
                    <a:pt x="213" y="372"/>
                  </a:lnTo>
                  <a:lnTo>
                    <a:pt x="217" y="378"/>
                  </a:lnTo>
                  <a:lnTo>
                    <a:pt x="221" y="384"/>
                  </a:lnTo>
                  <a:lnTo>
                    <a:pt x="225" y="391"/>
                  </a:lnTo>
                  <a:lnTo>
                    <a:pt x="228" y="395"/>
                  </a:lnTo>
                  <a:lnTo>
                    <a:pt x="234" y="403"/>
                  </a:lnTo>
                  <a:lnTo>
                    <a:pt x="238" y="408"/>
                  </a:lnTo>
                  <a:lnTo>
                    <a:pt x="242" y="414"/>
                  </a:lnTo>
                  <a:lnTo>
                    <a:pt x="246" y="420"/>
                  </a:lnTo>
                  <a:lnTo>
                    <a:pt x="251" y="425"/>
                  </a:lnTo>
                  <a:lnTo>
                    <a:pt x="253" y="431"/>
                  </a:lnTo>
                  <a:lnTo>
                    <a:pt x="257" y="437"/>
                  </a:lnTo>
                  <a:lnTo>
                    <a:pt x="261" y="441"/>
                  </a:lnTo>
                  <a:lnTo>
                    <a:pt x="265" y="444"/>
                  </a:lnTo>
                  <a:lnTo>
                    <a:pt x="270" y="452"/>
                  </a:lnTo>
                  <a:lnTo>
                    <a:pt x="278" y="460"/>
                  </a:lnTo>
                  <a:lnTo>
                    <a:pt x="284" y="452"/>
                  </a:lnTo>
                  <a:lnTo>
                    <a:pt x="287" y="446"/>
                  </a:lnTo>
                  <a:lnTo>
                    <a:pt x="293" y="439"/>
                  </a:lnTo>
                  <a:lnTo>
                    <a:pt x="301" y="433"/>
                  </a:lnTo>
                  <a:lnTo>
                    <a:pt x="304" y="427"/>
                  </a:lnTo>
                  <a:lnTo>
                    <a:pt x="310" y="420"/>
                  </a:lnTo>
                  <a:lnTo>
                    <a:pt x="314" y="414"/>
                  </a:lnTo>
                  <a:lnTo>
                    <a:pt x="320" y="408"/>
                  </a:lnTo>
                  <a:lnTo>
                    <a:pt x="316" y="401"/>
                  </a:lnTo>
                  <a:lnTo>
                    <a:pt x="312" y="395"/>
                  </a:lnTo>
                  <a:lnTo>
                    <a:pt x="308" y="387"/>
                  </a:lnTo>
                  <a:lnTo>
                    <a:pt x="304" y="380"/>
                  </a:lnTo>
                  <a:lnTo>
                    <a:pt x="301" y="372"/>
                  </a:lnTo>
                  <a:lnTo>
                    <a:pt x="297" y="367"/>
                  </a:lnTo>
                  <a:lnTo>
                    <a:pt x="293" y="359"/>
                  </a:lnTo>
                  <a:lnTo>
                    <a:pt x="291" y="353"/>
                  </a:lnTo>
                  <a:lnTo>
                    <a:pt x="287" y="346"/>
                  </a:lnTo>
                  <a:lnTo>
                    <a:pt x="284" y="340"/>
                  </a:lnTo>
                  <a:lnTo>
                    <a:pt x="280" y="332"/>
                  </a:lnTo>
                  <a:lnTo>
                    <a:pt x="276" y="327"/>
                  </a:lnTo>
                  <a:lnTo>
                    <a:pt x="272" y="319"/>
                  </a:lnTo>
                  <a:lnTo>
                    <a:pt x="268" y="313"/>
                  </a:lnTo>
                  <a:lnTo>
                    <a:pt x="265" y="308"/>
                  </a:lnTo>
                  <a:lnTo>
                    <a:pt x="263" y="302"/>
                  </a:lnTo>
                  <a:lnTo>
                    <a:pt x="257" y="294"/>
                  </a:lnTo>
                  <a:lnTo>
                    <a:pt x="253" y="287"/>
                  </a:lnTo>
                  <a:lnTo>
                    <a:pt x="249" y="281"/>
                  </a:lnTo>
                  <a:lnTo>
                    <a:pt x="246" y="273"/>
                  </a:lnTo>
                  <a:lnTo>
                    <a:pt x="242" y="266"/>
                  </a:lnTo>
                  <a:lnTo>
                    <a:pt x="238" y="260"/>
                  </a:lnTo>
                  <a:lnTo>
                    <a:pt x="234" y="252"/>
                  </a:lnTo>
                  <a:lnTo>
                    <a:pt x="230" y="247"/>
                  </a:lnTo>
                  <a:lnTo>
                    <a:pt x="227" y="241"/>
                  </a:lnTo>
                  <a:lnTo>
                    <a:pt x="223" y="233"/>
                  </a:lnTo>
                  <a:lnTo>
                    <a:pt x="217" y="228"/>
                  </a:lnTo>
                  <a:lnTo>
                    <a:pt x="213" y="222"/>
                  </a:lnTo>
                  <a:lnTo>
                    <a:pt x="209" y="216"/>
                  </a:lnTo>
                  <a:lnTo>
                    <a:pt x="206" y="209"/>
                  </a:lnTo>
                  <a:lnTo>
                    <a:pt x="202" y="203"/>
                  </a:lnTo>
                  <a:lnTo>
                    <a:pt x="198" y="197"/>
                  </a:lnTo>
                  <a:lnTo>
                    <a:pt x="192" y="190"/>
                  </a:lnTo>
                  <a:lnTo>
                    <a:pt x="188" y="184"/>
                  </a:lnTo>
                  <a:lnTo>
                    <a:pt x="183" y="176"/>
                  </a:lnTo>
                  <a:lnTo>
                    <a:pt x="179" y="171"/>
                  </a:lnTo>
                  <a:lnTo>
                    <a:pt x="173" y="165"/>
                  </a:lnTo>
                  <a:lnTo>
                    <a:pt x="169" y="157"/>
                  </a:lnTo>
                  <a:lnTo>
                    <a:pt x="164" y="152"/>
                  </a:lnTo>
                  <a:lnTo>
                    <a:pt x="160" y="146"/>
                  </a:lnTo>
                  <a:lnTo>
                    <a:pt x="154" y="140"/>
                  </a:lnTo>
                  <a:lnTo>
                    <a:pt x="150" y="133"/>
                  </a:lnTo>
                  <a:lnTo>
                    <a:pt x="145" y="127"/>
                  </a:lnTo>
                  <a:lnTo>
                    <a:pt x="141" y="121"/>
                  </a:lnTo>
                  <a:lnTo>
                    <a:pt x="135" y="114"/>
                  </a:lnTo>
                  <a:lnTo>
                    <a:pt x="131" y="108"/>
                  </a:lnTo>
                  <a:lnTo>
                    <a:pt x="128" y="102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2" y="83"/>
                  </a:lnTo>
                  <a:lnTo>
                    <a:pt x="107" y="76"/>
                  </a:lnTo>
                  <a:lnTo>
                    <a:pt x="101" y="70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6" y="53"/>
                  </a:lnTo>
                  <a:lnTo>
                    <a:pt x="80" y="47"/>
                  </a:lnTo>
                  <a:lnTo>
                    <a:pt x="74" y="41"/>
                  </a:lnTo>
                  <a:lnTo>
                    <a:pt x="69" y="36"/>
                  </a:lnTo>
                  <a:lnTo>
                    <a:pt x="63" y="28"/>
                  </a:lnTo>
                  <a:lnTo>
                    <a:pt x="59" y="22"/>
                  </a:lnTo>
                  <a:lnTo>
                    <a:pt x="54" y="17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2" name="Freeform 55"/>
            <p:cNvSpPr>
              <a:spLocks/>
            </p:cNvSpPr>
            <p:nvPr/>
          </p:nvSpPr>
          <p:spPr bwMode="auto">
            <a:xfrm>
              <a:off x="3122" y="1663"/>
              <a:ext cx="129" cy="183"/>
            </a:xfrm>
            <a:custGeom>
              <a:avLst/>
              <a:gdLst>
                <a:gd name="T0" fmla="*/ 1 w 256"/>
                <a:gd name="T1" fmla="*/ 1 h 365"/>
                <a:gd name="T2" fmla="*/ 1 w 256"/>
                <a:gd name="T3" fmla="*/ 1 h 365"/>
                <a:gd name="T4" fmla="*/ 1 w 256"/>
                <a:gd name="T5" fmla="*/ 1 h 365"/>
                <a:gd name="T6" fmla="*/ 1 w 256"/>
                <a:gd name="T7" fmla="*/ 1 h 365"/>
                <a:gd name="T8" fmla="*/ 1 w 256"/>
                <a:gd name="T9" fmla="*/ 1 h 365"/>
                <a:gd name="T10" fmla="*/ 1 w 256"/>
                <a:gd name="T11" fmla="*/ 1 h 365"/>
                <a:gd name="T12" fmla="*/ 1 w 256"/>
                <a:gd name="T13" fmla="*/ 1 h 365"/>
                <a:gd name="T14" fmla="*/ 1 w 256"/>
                <a:gd name="T15" fmla="*/ 1 h 365"/>
                <a:gd name="T16" fmla="*/ 1 w 256"/>
                <a:gd name="T17" fmla="*/ 1 h 365"/>
                <a:gd name="T18" fmla="*/ 0 w 256"/>
                <a:gd name="T19" fmla="*/ 1 h 365"/>
                <a:gd name="T20" fmla="*/ 1 w 256"/>
                <a:gd name="T21" fmla="*/ 1 h 365"/>
                <a:gd name="T22" fmla="*/ 1 w 256"/>
                <a:gd name="T23" fmla="*/ 1 h 365"/>
                <a:gd name="T24" fmla="*/ 1 w 256"/>
                <a:gd name="T25" fmla="*/ 1 h 365"/>
                <a:gd name="T26" fmla="*/ 1 w 256"/>
                <a:gd name="T27" fmla="*/ 1 h 365"/>
                <a:gd name="T28" fmla="*/ 1 w 256"/>
                <a:gd name="T29" fmla="*/ 1 h 365"/>
                <a:gd name="T30" fmla="*/ 1 w 256"/>
                <a:gd name="T31" fmla="*/ 1 h 365"/>
                <a:gd name="T32" fmla="*/ 1 w 256"/>
                <a:gd name="T33" fmla="*/ 1 h 365"/>
                <a:gd name="T34" fmla="*/ 1 w 256"/>
                <a:gd name="T35" fmla="*/ 1 h 365"/>
                <a:gd name="T36" fmla="*/ 1 w 256"/>
                <a:gd name="T37" fmla="*/ 1 h 365"/>
                <a:gd name="T38" fmla="*/ 1 w 256"/>
                <a:gd name="T39" fmla="*/ 1 h 365"/>
                <a:gd name="T40" fmla="*/ 1 w 256"/>
                <a:gd name="T41" fmla="*/ 1 h 365"/>
                <a:gd name="T42" fmla="*/ 1 w 256"/>
                <a:gd name="T43" fmla="*/ 1 h 365"/>
                <a:gd name="T44" fmla="*/ 1 w 256"/>
                <a:gd name="T45" fmla="*/ 1 h 365"/>
                <a:gd name="T46" fmla="*/ 1 w 256"/>
                <a:gd name="T47" fmla="*/ 1 h 365"/>
                <a:gd name="T48" fmla="*/ 1 w 256"/>
                <a:gd name="T49" fmla="*/ 1 h 365"/>
                <a:gd name="T50" fmla="*/ 1 w 256"/>
                <a:gd name="T51" fmla="*/ 1 h 365"/>
                <a:gd name="T52" fmla="*/ 1 w 256"/>
                <a:gd name="T53" fmla="*/ 1 h 365"/>
                <a:gd name="T54" fmla="*/ 1 w 256"/>
                <a:gd name="T55" fmla="*/ 1 h 365"/>
                <a:gd name="T56" fmla="*/ 1 w 256"/>
                <a:gd name="T57" fmla="*/ 1 h 365"/>
                <a:gd name="T58" fmla="*/ 1 w 256"/>
                <a:gd name="T59" fmla="*/ 1 h 365"/>
                <a:gd name="T60" fmla="*/ 1 w 256"/>
                <a:gd name="T61" fmla="*/ 1 h 365"/>
                <a:gd name="T62" fmla="*/ 1 w 256"/>
                <a:gd name="T63" fmla="*/ 1 h 365"/>
                <a:gd name="T64" fmla="*/ 1 w 256"/>
                <a:gd name="T65" fmla="*/ 1 h 365"/>
                <a:gd name="T66" fmla="*/ 1 w 256"/>
                <a:gd name="T67" fmla="*/ 1 h 365"/>
                <a:gd name="T68" fmla="*/ 1 w 256"/>
                <a:gd name="T69" fmla="*/ 1 h 365"/>
                <a:gd name="T70" fmla="*/ 1 w 256"/>
                <a:gd name="T71" fmla="*/ 1 h 365"/>
                <a:gd name="T72" fmla="*/ 1 w 256"/>
                <a:gd name="T73" fmla="*/ 1 h 365"/>
                <a:gd name="T74" fmla="*/ 1 w 256"/>
                <a:gd name="T75" fmla="*/ 1 h 365"/>
                <a:gd name="T76" fmla="*/ 1 w 256"/>
                <a:gd name="T77" fmla="*/ 1 h 365"/>
                <a:gd name="T78" fmla="*/ 1 w 256"/>
                <a:gd name="T79" fmla="*/ 1 h 365"/>
                <a:gd name="T80" fmla="*/ 1 w 256"/>
                <a:gd name="T81" fmla="*/ 1 h 365"/>
                <a:gd name="T82" fmla="*/ 1 w 256"/>
                <a:gd name="T83" fmla="*/ 1 h 365"/>
                <a:gd name="T84" fmla="*/ 1 w 256"/>
                <a:gd name="T85" fmla="*/ 1 h 365"/>
                <a:gd name="T86" fmla="*/ 1 w 256"/>
                <a:gd name="T87" fmla="*/ 1 h 365"/>
                <a:gd name="T88" fmla="*/ 1 w 256"/>
                <a:gd name="T89" fmla="*/ 1 h 365"/>
                <a:gd name="T90" fmla="*/ 1 w 256"/>
                <a:gd name="T91" fmla="*/ 1 h 365"/>
                <a:gd name="T92" fmla="*/ 1 w 256"/>
                <a:gd name="T93" fmla="*/ 1 h 365"/>
                <a:gd name="T94" fmla="*/ 1 w 256"/>
                <a:gd name="T95" fmla="*/ 1 h 365"/>
                <a:gd name="T96" fmla="*/ 1 w 256"/>
                <a:gd name="T97" fmla="*/ 1 h 365"/>
                <a:gd name="T98" fmla="*/ 1 w 256"/>
                <a:gd name="T99" fmla="*/ 1 h 365"/>
                <a:gd name="T100" fmla="*/ 1 w 256"/>
                <a:gd name="T101" fmla="*/ 1 h 365"/>
                <a:gd name="T102" fmla="*/ 1 w 256"/>
                <a:gd name="T103" fmla="*/ 1 h 365"/>
                <a:gd name="T104" fmla="*/ 1 w 256"/>
                <a:gd name="T105" fmla="*/ 1 h 365"/>
                <a:gd name="T106" fmla="*/ 1 w 256"/>
                <a:gd name="T107" fmla="*/ 1 h 365"/>
                <a:gd name="T108" fmla="*/ 1 w 256"/>
                <a:gd name="T109" fmla="*/ 1 h 365"/>
                <a:gd name="T110" fmla="*/ 1 w 256"/>
                <a:gd name="T111" fmla="*/ 1 h 365"/>
                <a:gd name="T112" fmla="*/ 1 w 256"/>
                <a:gd name="T113" fmla="*/ 1 h 365"/>
                <a:gd name="T114" fmla="*/ 1 w 256"/>
                <a:gd name="T115" fmla="*/ 1 h 365"/>
                <a:gd name="T116" fmla="*/ 1 w 256"/>
                <a:gd name="T117" fmla="*/ 1 h 365"/>
                <a:gd name="T118" fmla="*/ 1 w 256"/>
                <a:gd name="T119" fmla="*/ 1 h 365"/>
                <a:gd name="T120" fmla="*/ 1 w 256"/>
                <a:gd name="T121" fmla="*/ 0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6"/>
                <a:gd name="T184" fmla="*/ 0 h 365"/>
                <a:gd name="T185" fmla="*/ 256 w 256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6" h="365">
                  <a:moveTo>
                    <a:pt x="55" y="0"/>
                  </a:moveTo>
                  <a:lnTo>
                    <a:pt x="49" y="5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4" y="23"/>
                  </a:lnTo>
                  <a:lnTo>
                    <a:pt x="28" y="28"/>
                  </a:lnTo>
                  <a:lnTo>
                    <a:pt x="24" y="36"/>
                  </a:lnTo>
                  <a:lnTo>
                    <a:pt x="21" y="42"/>
                  </a:lnTo>
                  <a:lnTo>
                    <a:pt x="17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7" y="70"/>
                  </a:lnTo>
                  <a:lnTo>
                    <a:pt x="5" y="78"/>
                  </a:lnTo>
                  <a:lnTo>
                    <a:pt x="5" y="85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2" y="144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5" y="178"/>
                  </a:lnTo>
                  <a:lnTo>
                    <a:pt x="5" y="186"/>
                  </a:lnTo>
                  <a:lnTo>
                    <a:pt x="7" y="194"/>
                  </a:lnTo>
                  <a:lnTo>
                    <a:pt x="9" y="203"/>
                  </a:lnTo>
                  <a:lnTo>
                    <a:pt x="11" y="211"/>
                  </a:lnTo>
                  <a:lnTo>
                    <a:pt x="15" y="218"/>
                  </a:lnTo>
                  <a:lnTo>
                    <a:pt x="17" y="228"/>
                  </a:lnTo>
                  <a:lnTo>
                    <a:pt x="21" y="235"/>
                  </a:lnTo>
                  <a:lnTo>
                    <a:pt x="24" y="245"/>
                  </a:lnTo>
                  <a:lnTo>
                    <a:pt x="28" y="251"/>
                  </a:lnTo>
                  <a:lnTo>
                    <a:pt x="32" y="260"/>
                  </a:lnTo>
                  <a:lnTo>
                    <a:pt x="36" y="266"/>
                  </a:lnTo>
                  <a:lnTo>
                    <a:pt x="42" y="275"/>
                  </a:lnTo>
                  <a:lnTo>
                    <a:pt x="45" y="281"/>
                  </a:lnTo>
                  <a:lnTo>
                    <a:pt x="49" y="289"/>
                  </a:lnTo>
                  <a:lnTo>
                    <a:pt x="55" y="294"/>
                  </a:lnTo>
                  <a:lnTo>
                    <a:pt x="61" y="302"/>
                  </a:lnTo>
                  <a:lnTo>
                    <a:pt x="66" y="308"/>
                  </a:lnTo>
                  <a:lnTo>
                    <a:pt x="72" y="313"/>
                  </a:lnTo>
                  <a:lnTo>
                    <a:pt x="78" y="319"/>
                  </a:lnTo>
                  <a:lnTo>
                    <a:pt x="83" y="325"/>
                  </a:lnTo>
                  <a:lnTo>
                    <a:pt x="89" y="331"/>
                  </a:lnTo>
                  <a:lnTo>
                    <a:pt x="97" y="336"/>
                  </a:lnTo>
                  <a:lnTo>
                    <a:pt x="104" y="340"/>
                  </a:lnTo>
                  <a:lnTo>
                    <a:pt x="112" y="346"/>
                  </a:lnTo>
                  <a:lnTo>
                    <a:pt x="119" y="348"/>
                  </a:lnTo>
                  <a:lnTo>
                    <a:pt x="127" y="351"/>
                  </a:lnTo>
                  <a:lnTo>
                    <a:pt x="133" y="355"/>
                  </a:lnTo>
                  <a:lnTo>
                    <a:pt x="142" y="357"/>
                  </a:lnTo>
                  <a:lnTo>
                    <a:pt x="150" y="359"/>
                  </a:lnTo>
                  <a:lnTo>
                    <a:pt x="157" y="363"/>
                  </a:lnTo>
                  <a:lnTo>
                    <a:pt x="165" y="363"/>
                  </a:lnTo>
                  <a:lnTo>
                    <a:pt x="175" y="365"/>
                  </a:lnTo>
                  <a:lnTo>
                    <a:pt x="184" y="365"/>
                  </a:lnTo>
                  <a:lnTo>
                    <a:pt x="192" y="365"/>
                  </a:lnTo>
                  <a:lnTo>
                    <a:pt x="201" y="365"/>
                  </a:lnTo>
                  <a:lnTo>
                    <a:pt x="211" y="365"/>
                  </a:lnTo>
                  <a:lnTo>
                    <a:pt x="220" y="363"/>
                  </a:lnTo>
                  <a:lnTo>
                    <a:pt x="230" y="363"/>
                  </a:lnTo>
                  <a:lnTo>
                    <a:pt x="239" y="359"/>
                  </a:lnTo>
                  <a:lnTo>
                    <a:pt x="251" y="357"/>
                  </a:lnTo>
                  <a:lnTo>
                    <a:pt x="251" y="350"/>
                  </a:lnTo>
                  <a:lnTo>
                    <a:pt x="253" y="342"/>
                  </a:lnTo>
                  <a:lnTo>
                    <a:pt x="253" y="334"/>
                  </a:lnTo>
                  <a:lnTo>
                    <a:pt x="254" y="329"/>
                  </a:lnTo>
                  <a:lnTo>
                    <a:pt x="254" y="321"/>
                  </a:lnTo>
                  <a:lnTo>
                    <a:pt x="254" y="315"/>
                  </a:lnTo>
                  <a:lnTo>
                    <a:pt x="254" y="310"/>
                  </a:lnTo>
                  <a:lnTo>
                    <a:pt x="256" y="304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3" y="289"/>
                  </a:lnTo>
                  <a:lnTo>
                    <a:pt x="253" y="285"/>
                  </a:lnTo>
                  <a:lnTo>
                    <a:pt x="249" y="275"/>
                  </a:lnTo>
                  <a:lnTo>
                    <a:pt x="247" y="268"/>
                  </a:lnTo>
                  <a:lnTo>
                    <a:pt x="241" y="260"/>
                  </a:lnTo>
                  <a:lnTo>
                    <a:pt x="237" y="251"/>
                  </a:lnTo>
                  <a:lnTo>
                    <a:pt x="230" y="243"/>
                  </a:lnTo>
                  <a:lnTo>
                    <a:pt x="224" y="234"/>
                  </a:lnTo>
                  <a:lnTo>
                    <a:pt x="216" y="224"/>
                  </a:lnTo>
                  <a:lnTo>
                    <a:pt x="209" y="216"/>
                  </a:lnTo>
                  <a:lnTo>
                    <a:pt x="203" y="211"/>
                  </a:lnTo>
                  <a:lnTo>
                    <a:pt x="199" y="207"/>
                  </a:lnTo>
                  <a:lnTo>
                    <a:pt x="195" y="201"/>
                  </a:lnTo>
                  <a:lnTo>
                    <a:pt x="192" y="196"/>
                  </a:lnTo>
                  <a:lnTo>
                    <a:pt x="186" y="190"/>
                  </a:lnTo>
                  <a:lnTo>
                    <a:pt x="182" y="186"/>
                  </a:lnTo>
                  <a:lnTo>
                    <a:pt x="178" y="180"/>
                  </a:lnTo>
                  <a:lnTo>
                    <a:pt x="175" y="175"/>
                  </a:lnTo>
                  <a:lnTo>
                    <a:pt x="169" y="167"/>
                  </a:lnTo>
                  <a:lnTo>
                    <a:pt x="165" y="161"/>
                  </a:lnTo>
                  <a:lnTo>
                    <a:pt x="161" y="156"/>
                  </a:lnTo>
                  <a:lnTo>
                    <a:pt x="157" y="150"/>
                  </a:lnTo>
                  <a:lnTo>
                    <a:pt x="154" y="144"/>
                  </a:lnTo>
                  <a:lnTo>
                    <a:pt x="148" y="137"/>
                  </a:lnTo>
                  <a:lnTo>
                    <a:pt x="144" y="131"/>
                  </a:lnTo>
                  <a:lnTo>
                    <a:pt x="140" y="123"/>
                  </a:lnTo>
                  <a:lnTo>
                    <a:pt x="135" y="118"/>
                  </a:lnTo>
                  <a:lnTo>
                    <a:pt x="131" y="112"/>
                  </a:lnTo>
                  <a:lnTo>
                    <a:pt x="127" y="104"/>
                  </a:lnTo>
                  <a:lnTo>
                    <a:pt x="123" y="99"/>
                  </a:lnTo>
                  <a:lnTo>
                    <a:pt x="118" y="91"/>
                  </a:lnTo>
                  <a:lnTo>
                    <a:pt x="114" y="83"/>
                  </a:lnTo>
                  <a:lnTo>
                    <a:pt x="108" y="76"/>
                  </a:lnTo>
                  <a:lnTo>
                    <a:pt x="104" y="70"/>
                  </a:lnTo>
                  <a:lnTo>
                    <a:pt x="99" y="62"/>
                  </a:lnTo>
                  <a:lnTo>
                    <a:pt x="95" y="57"/>
                  </a:lnTo>
                  <a:lnTo>
                    <a:pt x="91" y="49"/>
                  </a:lnTo>
                  <a:lnTo>
                    <a:pt x="87" y="43"/>
                  </a:lnTo>
                  <a:lnTo>
                    <a:pt x="81" y="38"/>
                  </a:lnTo>
                  <a:lnTo>
                    <a:pt x="80" y="32"/>
                  </a:lnTo>
                  <a:lnTo>
                    <a:pt x="74" y="26"/>
                  </a:lnTo>
                  <a:lnTo>
                    <a:pt x="70" y="21"/>
                  </a:lnTo>
                  <a:lnTo>
                    <a:pt x="66" y="15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3" name="Freeform 56"/>
            <p:cNvSpPr>
              <a:spLocks/>
            </p:cNvSpPr>
            <p:nvPr/>
          </p:nvSpPr>
          <p:spPr bwMode="auto">
            <a:xfrm>
              <a:off x="2713" y="1821"/>
              <a:ext cx="170" cy="106"/>
            </a:xfrm>
            <a:custGeom>
              <a:avLst/>
              <a:gdLst>
                <a:gd name="T0" fmla="*/ 0 w 341"/>
                <a:gd name="T1" fmla="*/ 0 h 211"/>
                <a:gd name="T2" fmla="*/ 0 w 341"/>
                <a:gd name="T3" fmla="*/ 1 h 211"/>
                <a:gd name="T4" fmla="*/ 0 w 341"/>
                <a:gd name="T5" fmla="*/ 1 h 211"/>
                <a:gd name="T6" fmla="*/ 0 w 341"/>
                <a:gd name="T7" fmla="*/ 1 h 211"/>
                <a:gd name="T8" fmla="*/ 0 w 341"/>
                <a:gd name="T9" fmla="*/ 1 h 211"/>
                <a:gd name="T10" fmla="*/ 0 w 341"/>
                <a:gd name="T11" fmla="*/ 1 h 211"/>
                <a:gd name="T12" fmla="*/ 0 w 341"/>
                <a:gd name="T13" fmla="*/ 1 h 211"/>
                <a:gd name="T14" fmla="*/ 0 w 341"/>
                <a:gd name="T15" fmla="*/ 1 h 211"/>
                <a:gd name="T16" fmla="*/ 0 w 341"/>
                <a:gd name="T17" fmla="*/ 1 h 211"/>
                <a:gd name="T18" fmla="*/ 0 w 341"/>
                <a:gd name="T19" fmla="*/ 1 h 211"/>
                <a:gd name="T20" fmla="*/ 0 w 341"/>
                <a:gd name="T21" fmla="*/ 1 h 211"/>
                <a:gd name="T22" fmla="*/ 0 w 341"/>
                <a:gd name="T23" fmla="*/ 1 h 211"/>
                <a:gd name="T24" fmla="*/ 0 w 341"/>
                <a:gd name="T25" fmla="*/ 1 h 211"/>
                <a:gd name="T26" fmla="*/ 0 w 341"/>
                <a:gd name="T27" fmla="*/ 1 h 211"/>
                <a:gd name="T28" fmla="*/ 0 w 341"/>
                <a:gd name="T29" fmla="*/ 1 h 211"/>
                <a:gd name="T30" fmla="*/ 0 w 341"/>
                <a:gd name="T31" fmla="*/ 1 h 211"/>
                <a:gd name="T32" fmla="*/ 0 w 341"/>
                <a:gd name="T33" fmla="*/ 1 h 211"/>
                <a:gd name="T34" fmla="*/ 0 w 341"/>
                <a:gd name="T35" fmla="*/ 1 h 211"/>
                <a:gd name="T36" fmla="*/ 0 w 341"/>
                <a:gd name="T37" fmla="*/ 1 h 211"/>
                <a:gd name="T38" fmla="*/ 0 w 341"/>
                <a:gd name="T39" fmla="*/ 1 h 211"/>
                <a:gd name="T40" fmla="*/ 0 w 341"/>
                <a:gd name="T41" fmla="*/ 1 h 211"/>
                <a:gd name="T42" fmla="*/ 0 w 341"/>
                <a:gd name="T43" fmla="*/ 1 h 211"/>
                <a:gd name="T44" fmla="*/ 0 w 341"/>
                <a:gd name="T45" fmla="*/ 1 h 211"/>
                <a:gd name="T46" fmla="*/ 0 w 341"/>
                <a:gd name="T47" fmla="*/ 1 h 211"/>
                <a:gd name="T48" fmla="*/ 0 w 341"/>
                <a:gd name="T49" fmla="*/ 1 h 211"/>
                <a:gd name="T50" fmla="*/ 0 w 341"/>
                <a:gd name="T51" fmla="*/ 1 h 211"/>
                <a:gd name="T52" fmla="*/ 0 w 341"/>
                <a:gd name="T53" fmla="*/ 1 h 211"/>
                <a:gd name="T54" fmla="*/ 0 w 341"/>
                <a:gd name="T55" fmla="*/ 1 h 211"/>
                <a:gd name="T56" fmla="*/ 0 w 341"/>
                <a:gd name="T57" fmla="*/ 1 h 211"/>
                <a:gd name="T58" fmla="*/ 0 w 341"/>
                <a:gd name="T59" fmla="*/ 1 h 211"/>
                <a:gd name="T60" fmla="*/ 0 w 341"/>
                <a:gd name="T61" fmla="*/ 1 h 211"/>
                <a:gd name="T62" fmla="*/ 0 w 341"/>
                <a:gd name="T63" fmla="*/ 1 h 211"/>
                <a:gd name="T64" fmla="*/ 0 w 341"/>
                <a:gd name="T65" fmla="*/ 1 h 211"/>
                <a:gd name="T66" fmla="*/ 0 w 341"/>
                <a:gd name="T67" fmla="*/ 1 h 211"/>
                <a:gd name="T68" fmla="*/ 0 w 341"/>
                <a:gd name="T69" fmla="*/ 1 h 211"/>
                <a:gd name="T70" fmla="*/ 0 w 341"/>
                <a:gd name="T71" fmla="*/ 1 h 211"/>
                <a:gd name="T72" fmla="*/ 0 w 341"/>
                <a:gd name="T73" fmla="*/ 1 h 211"/>
                <a:gd name="T74" fmla="*/ 0 w 341"/>
                <a:gd name="T75" fmla="*/ 1 h 211"/>
                <a:gd name="T76" fmla="*/ 0 w 341"/>
                <a:gd name="T77" fmla="*/ 1 h 211"/>
                <a:gd name="T78" fmla="*/ 0 w 341"/>
                <a:gd name="T79" fmla="*/ 1 h 211"/>
                <a:gd name="T80" fmla="*/ 0 w 341"/>
                <a:gd name="T81" fmla="*/ 1 h 211"/>
                <a:gd name="T82" fmla="*/ 0 w 341"/>
                <a:gd name="T83" fmla="*/ 1 h 211"/>
                <a:gd name="T84" fmla="*/ 0 w 341"/>
                <a:gd name="T85" fmla="*/ 1 h 211"/>
                <a:gd name="T86" fmla="*/ 0 w 341"/>
                <a:gd name="T87" fmla="*/ 1 h 211"/>
                <a:gd name="T88" fmla="*/ 0 w 341"/>
                <a:gd name="T89" fmla="*/ 1 h 211"/>
                <a:gd name="T90" fmla="*/ 0 w 341"/>
                <a:gd name="T91" fmla="*/ 1 h 211"/>
                <a:gd name="T92" fmla="*/ 0 w 341"/>
                <a:gd name="T93" fmla="*/ 1 h 211"/>
                <a:gd name="T94" fmla="*/ 0 w 341"/>
                <a:gd name="T95" fmla="*/ 1 h 211"/>
                <a:gd name="T96" fmla="*/ 0 w 341"/>
                <a:gd name="T97" fmla="*/ 1 h 211"/>
                <a:gd name="T98" fmla="*/ 0 w 341"/>
                <a:gd name="T99" fmla="*/ 1 h 211"/>
                <a:gd name="T100" fmla="*/ 0 w 341"/>
                <a:gd name="T101" fmla="*/ 1 h 211"/>
                <a:gd name="T102" fmla="*/ 0 w 341"/>
                <a:gd name="T103" fmla="*/ 1 h 211"/>
                <a:gd name="T104" fmla="*/ 0 w 341"/>
                <a:gd name="T105" fmla="*/ 1 h 211"/>
                <a:gd name="T106" fmla="*/ 0 w 341"/>
                <a:gd name="T107" fmla="*/ 1 h 211"/>
                <a:gd name="T108" fmla="*/ 0 w 341"/>
                <a:gd name="T109" fmla="*/ 1 h 211"/>
                <a:gd name="T110" fmla="*/ 0 w 341"/>
                <a:gd name="T111" fmla="*/ 1 h 211"/>
                <a:gd name="T112" fmla="*/ 0 w 341"/>
                <a:gd name="T113" fmla="*/ 1 h 211"/>
                <a:gd name="T114" fmla="*/ 0 w 341"/>
                <a:gd name="T115" fmla="*/ 1 h 211"/>
                <a:gd name="T116" fmla="*/ 0 w 341"/>
                <a:gd name="T117" fmla="*/ 0 h 2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1"/>
                <a:gd name="T178" fmla="*/ 0 h 211"/>
                <a:gd name="T179" fmla="*/ 341 w 341"/>
                <a:gd name="T180" fmla="*/ 211 h 2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1" h="211">
                  <a:moveTo>
                    <a:pt x="95" y="0"/>
                  </a:moveTo>
                  <a:lnTo>
                    <a:pt x="92" y="0"/>
                  </a:lnTo>
                  <a:lnTo>
                    <a:pt x="88" y="4"/>
                  </a:lnTo>
                  <a:lnTo>
                    <a:pt x="82" y="6"/>
                  </a:lnTo>
                  <a:lnTo>
                    <a:pt x="78" y="12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7" y="27"/>
                  </a:lnTo>
                  <a:lnTo>
                    <a:pt x="52" y="35"/>
                  </a:lnTo>
                  <a:lnTo>
                    <a:pt x="42" y="40"/>
                  </a:lnTo>
                  <a:lnTo>
                    <a:pt x="35" y="46"/>
                  </a:lnTo>
                  <a:lnTo>
                    <a:pt x="27" y="52"/>
                  </a:lnTo>
                  <a:lnTo>
                    <a:pt x="21" y="57"/>
                  </a:lnTo>
                  <a:lnTo>
                    <a:pt x="14" y="63"/>
                  </a:lnTo>
                  <a:lnTo>
                    <a:pt x="8" y="69"/>
                  </a:lnTo>
                  <a:lnTo>
                    <a:pt x="4" y="71"/>
                  </a:lnTo>
                  <a:lnTo>
                    <a:pt x="0" y="76"/>
                  </a:lnTo>
                  <a:lnTo>
                    <a:pt x="10" y="84"/>
                  </a:lnTo>
                  <a:lnTo>
                    <a:pt x="19" y="92"/>
                  </a:lnTo>
                  <a:lnTo>
                    <a:pt x="29" y="99"/>
                  </a:lnTo>
                  <a:lnTo>
                    <a:pt x="40" y="107"/>
                  </a:lnTo>
                  <a:lnTo>
                    <a:pt x="50" y="114"/>
                  </a:lnTo>
                  <a:lnTo>
                    <a:pt x="59" y="122"/>
                  </a:lnTo>
                  <a:lnTo>
                    <a:pt x="69" y="130"/>
                  </a:lnTo>
                  <a:lnTo>
                    <a:pt x="78" y="137"/>
                  </a:lnTo>
                  <a:lnTo>
                    <a:pt x="88" y="143"/>
                  </a:lnTo>
                  <a:lnTo>
                    <a:pt x="99" y="150"/>
                  </a:lnTo>
                  <a:lnTo>
                    <a:pt x="103" y="152"/>
                  </a:lnTo>
                  <a:lnTo>
                    <a:pt x="109" y="156"/>
                  </a:lnTo>
                  <a:lnTo>
                    <a:pt x="115" y="158"/>
                  </a:lnTo>
                  <a:lnTo>
                    <a:pt x="120" y="162"/>
                  </a:lnTo>
                  <a:lnTo>
                    <a:pt x="126" y="164"/>
                  </a:lnTo>
                  <a:lnTo>
                    <a:pt x="132" y="168"/>
                  </a:lnTo>
                  <a:lnTo>
                    <a:pt x="135" y="169"/>
                  </a:lnTo>
                  <a:lnTo>
                    <a:pt x="141" y="173"/>
                  </a:lnTo>
                  <a:lnTo>
                    <a:pt x="147" y="175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5"/>
                  </a:lnTo>
                  <a:lnTo>
                    <a:pt x="168" y="187"/>
                  </a:lnTo>
                  <a:lnTo>
                    <a:pt x="173" y="188"/>
                  </a:lnTo>
                  <a:lnTo>
                    <a:pt x="179" y="190"/>
                  </a:lnTo>
                  <a:lnTo>
                    <a:pt x="185" y="192"/>
                  </a:lnTo>
                  <a:lnTo>
                    <a:pt x="191" y="194"/>
                  </a:lnTo>
                  <a:lnTo>
                    <a:pt x="196" y="196"/>
                  </a:lnTo>
                  <a:lnTo>
                    <a:pt x="202" y="198"/>
                  </a:lnTo>
                  <a:lnTo>
                    <a:pt x="208" y="200"/>
                  </a:lnTo>
                  <a:lnTo>
                    <a:pt x="211" y="202"/>
                  </a:lnTo>
                  <a:lnTo>
                    <a:pt x="217" y="202"/>
                  </a:lnTo>
                  <a:lnTo>
                    <a:pt x="223" y="204"/>
                  </a:lnTo>
                  <a:lnTo>
                    <a:pt x="229" y="206"/>
                  </a:lnTo>
                  <a:lnTo>
                    <a:pt x="234" y="206"/>
                  </a:lnTo>
                  <a:lnTo>
                    <a:pt x="240" y="208"/>
                  </a:lnTo>
                  <a:lnTo>
                    <a:pt x="246" y="208"/>
                  </a:lnTo>
                  <a:lnTo>
                    <a:pt x="251" y="209"/>
                  </a:lnTo>
                  <a:lnTo>
                    <a:pt x="257" y="209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74" y="211"/>
                  </a:lnTo>
                  <a:lnTo>
                    <a:pt x="280" y="211"/>
                  </a:lnTo>
                  <a:lnTo>
                    <a:pt x="286" y="211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1" y="209"/>
                  </a:lnTo>
                  <a:lnTo>
                    <a:pt x="306" y="209"/>
                  </a:lnTo>
                  <a:lnTo>
                    <a:pt x="312" y="208"/>
                  </a:lnTo>
                  <a:lnTo>
                    <a:pt x="318" y="208"/>
                  </a:lnTo>
                  <a:lnTo>
                    <a:pt x="324" y="206"/>
                  </a:lnTo>
                  <a:lnTo>
                    <a:pt x="329" y="206"/>
                  </a:lnTo>
                  <a:lnTo>
                    <a:pt x="335" y="204"/>
                  </a:lnTo>
                  <a:lnTo>
                    <a:pt x="341" y="204"/>
                  </a:lnTo>
                  <a:lnTo>
                    <a:pt x="339" y="196"/>
                  </a:lnTo>
                  <a:lnTo>
                    <a:pt x="337" y="190"/>
                  </a:lnTo>
                  <a:lnTo>
                    <a:pt x="335" y="185"/>
                  </a:lnTo>
                  <a:lnTo>
                    <a:pt x="335" y="179"/>
                  </a:lnTo>
                  <a:lnTo>
                    <a:pt x="335" y="173"/>
                  </a:lnTo>
                  <a:lnTo>
                    <a:pt x="333" y="168"/>
                  </a:lnTo>
                  <a:lnTo>
                    <a:pt x="333" y="162"/>
                  </a:lnTo>
                  <a:lnTo>
                    <a:pt x="333" y="158"/>
                  </a:lnTo>
                  <a:lnTo>
                    <a:pt x="331" y="152"/>
                  </a:lnTo>
                  <a:lnTo>
                    <a:pt x="329" y="147"/>
                  </a:lnTo>
                  <a:lnTo>
                    <a:pt x="329" y="143"/>
                  </a:lnTo>
                  <a:lnTo>
                    <a:pt x="327" y="137"/>
                  </a:lnTo>
                  <a:lnTo>
                    <a:pt x="325" y="128"/>
                  </a:lnTo>
                  <a:lnTo>
                    <a:pt x="324" y="120"/>
                  </a:lnTo>
                  <a:lnTo>
                    <a:pt x="316" y="114"/>
                  </a:lnTo>
                  <a:lnTo>
                    <a:pt x="310" y="109"/>
                  </a:lnTo>
                  <a:lnTo>
                    <a:pt x="303" y="103"/>
                  </a:lnTo>
                  <a:lnTo>
                    <a:pt x="297" y="97"/>
                  </a:lnTo>
                  <a:lnTo>
                    <a:pt x="289" y="92"/>
                  </a:lnTo>
                  <a:lnTo>
                    <a:pt x="284" y="88"/>
                  </a:lnTo>
                  <a:lnTo>
                    <a:pt x="276" y="84"/>
                  </a:lnTo>
                  <a:lnTo>
                    <a:pt x="270" y="80"/>
                  </a:lnTo>
                  <a:lnTo>
                    <a:pt x="263" y="74"/>
                  </a:lnTo>
                  <a:lnTo>
                    <a:pt x="255" y="71"/>
                  </a:lnTo>
                  <a:lnTo>
                    <a:pt x="248" y="67"/>
                  </a:lnTo>
                  <a:lnTo>
                    <a:pt x="240" y="63"/>
                  </a:lnTo>
                  <a:lnTo>
                    <a:pt x="232" y="59"/>
                  </a:lnTo>
                  <a:lnTo>
                    <a:pt x="227" y="55"/>
                  </a:lnTo>
                  <a:lnTo>
                    <a:pt x="219" y="54"/>
                  </a:lnTo>
                  <a:lnTo>
                    <a:pt x="211" y="50"/>
                  </a:lnTo>
                  <a:lnTo>
                    <a:pt x="204" y="46"/>
                  </a:lnTo>
                  <a:lnTo>
                    <a:pt x="196" y="42"/>
                  </a:lnTo>
                  <a:lnTo>
                    <a:pt x="189" y="38"/>
                  </a:lnTo>
                  <a:lnTo>
                    <a:pt x="183" y="36"/>
                  </a:lnTo>
                  <a:lnTo>
                    <a:pt x="173" y="33"/>
                  </a:lnTo>
                  <a:lnTo>
                    <a:pt x="166" y="29"/>
                  </a:lnTo>
                  <a:lnTo>
                    <a:pt x="158" y="27"/>
                  </a:lnTo>
                  <a:lnTo>
                    <a:pt x="153" y="23"/>
                  </a:lnTo>
                  <a:lnTo>
                    <a:pt x="143" y="19"/>
                  </a:lnTo>
                  <a:lnTo>
                    <a:pt x="137" y="17"/>
                  </a:lnTo>
                  <a:lnTo>
                    <a:pt x="130" y="14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4" name="Freeform 57"/>
            <p:cNvSpPr>
              <a:spLocks/>
            </p:cNvSpPr>
            <p:nvPr/>
          </p:nvSpPr>
          <p:spPr bwMode="auto">
            <a:xfrm>
              <a:off x="2743" y="1825"/>
              <a:ext cx="128" cy="77"/>
            </a:xfrm>
            <a:custGeom>
              <a:avLst/>
              <a:gdLst>
                <a:gd name="T0" fmla="*/ 0 w 257"/>
                <a:gd name="T1" fmla="*/ 1 h 154"/>
                <a:gd name="T2" fmla="*/ 0 w 257"/>
                <a:gd name="T3" fmla="*/ 1 h 154"/>
                <a:gd name="T4" fmla="*/ 0 w 257"/>
                <a:gd name="T5" fmla="*/ 1 h 154"/>
                <a:gd name="T6" fmla="*/ 0 w 257"/>
                <a:gd name="T7" fmla="*/ 1 h 154"/>
                <a:gd name="T8" fmla="*/ 0 w 257"/>
                <a:gd name="T9" fmla="*/ 1 h 154"/>
                <a:gd name="T10" fmla="*/ 0 w 257"/>
                <a:gd name="T11" fmla="*/ 1 h 154"/>
                <a:gd name="T12" fmla="*/ 0 w 257"/>
                <a:gd name="T13" fmla="*/ 1 h 154"/>
                <a:gd name="T14" fmla="*/ 0 w 257"/>
                <a:gd name="T15" fmla="*/ 1 h 154"/>
                <a:gd name="T16" fmla="*/ 0 w 257"/>
                <a:gd name="T17" fmla="*/ 1 h 154"/>
                <a:gd name="T18" fmla="*/ 0 w 257"/>
                <a:gd name="T19" fmla="*/ 1 h 154"/>
                <a:gd name="T20" fmla="*/ 0 w 257"/>
                <a:gd name="T21" fmla="*/ 1 h 154"/>
                <a:gd name="T22" fmla="*/ 0 w 257"/>
                <a:gd name="T23" fmla="*/ 1 h 154"/>
                <a:gd name="T24" fmla="*/ 0 w 257"/>
                <a:gd name="T25" fmla="*/ 1 h 154"/>
                <a:gd name="T26" fmla="*/ 0 w 257"/>
                <a:gd name="T27" fmla="*/ 1 h 154"/>
                <a:gd name="T28" fmla="*/ 0 w 257"/>
                <a:gd name="T29" fmla="*/ 1 h 154"/>
                <a:gd name="T30" fmla="*/ 0 w 257"/>
                <a:gd name="T31" fmla="*/ 1 h 154"/>
                <a:gd name="T32" fmla="*/ 0 w 257"/>
                <a:gd name="T33" fmla="*/ 1 h 154"/>
                <a:gd name="T34" fmla="*/ 0 w 257"/>
                <a:gd name="T35" fmla="*/ 1 h 154"/>
                <a:gd name="T36" fmla="*/ 0 w 257"/>
                <a:gd name="T37" fmla="*/ 1 h 154"/>
                <a:gd name="T38" fmla="*/ 0 w 257"/>
                <a:gd name="T39" fmla="*/ 1 h 154"/>
                <a:gd name="T40" fmla="*/ 0 w 257"/>
                <a:gd name="T41" fmla="*/ 1 h 154"/>
                <a:gd name="T42" fmla="*/ 0 w 257"/>
                <a:gd name="T43" fmla="*/ 1 h 154"/>
                <a:gd name="T44" fmla="*/ 0 w 257"/>
                <a:gd name="T45" fmla="*/ 1 h 154"/>
                <a:gd name="T46" fmla="*/ 0 w 257"/>
                <a:gd name="T47" fmla="*/ 1 h 154"/>
                <a:gd name="T48" fmla="*/ 0 w 257"/>
                <a:gd name="T49" fmla="*/ 1 h 154"/>
                <a:gd name="T50" fmla="*/ 0 w 257"/>
                <a:gd name="T51" fmla="*/ 1 h 154"/>
                <a:gd name="T52" fmla="*/ 0 w 257"/>
                <a:gd name="T53" fmla="*/ 1 h 154"/>
                <a:gd name="T54" fmla="*/ 0 w 257"/>
                <a:gd name="T55" fmla="*/ 1 h 154"/>
                <a:gd name="T56" fmla="*/ 0 w 257"/>
                <a:gd name="T57" fmla="*/ 1 h 154"/>
                <a:gd name="T58" fmla="*/ 0 w 257"/>
                <a:gd name="T59" fmla="*/ 1 h 154"/>
                <a:gd name="T60" fmla="*/ 0 w 257"/>
                <a:gd name="T61" fmla="*/ 1 h 154"/>
                <a:gd name="T62" fmla="*/ 0 w 257"/>
                <a:gd name="T63" fmla="*/ 1 h 154"/>
                <a:gd name="T64" fmla="*/ 0 w 257"/>
                <a:gd name="T65" fmla="*/ 1 h 154"/>
                <a:gd name="T66" fmla="*/ 0 w 257"/>
                <a:gd name="T67" fmla="*/ 1 h 154"/>
                <a:gd name="T68" fmla="*/ 0 w 257"/>
                <a:gd name="T69" fmla="*/ 1 h 154"/>
                <a:gd name="T70" fmla="*/ 0 w 257"/>
                <a:gd name="T71" fmla="*/ 1 h 154"/>
                <a:gd name="T72" fmla="*/ 0 w 257"/>
                <a:gd name="T73" fmla="*/ 1 h 154"/>
                <a:gd name="T74" fmla="*/ 0 w 257"/>
                <a:gd name="T75" fmla="*/ 1 h 154"/>
                <a:gd name="T76" fmla="*/ 0 w 257"/>
                <a:gd name="T77" fmla="*/ 0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7"/>
                <a:gd name="T118" fmla="*/ 0 h 154"/>
                <a:gd name="T119" fmla="*/ 257 w 257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7" h="154">
                  <a:moveTo>
                    <a:pt x="17" y="0"/>
                  </a:moveTo>
                  <a:lnTo>
                    <a:pt x="15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8" y="19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7" y="46"/>
                  </a:lnTo>
                  <a:lnTo>
                    <a:pt x="27" y="46"/>
                  </a:lnTo>
                  <a:lnTo>
                    <a:pt x="36" y="47"/>
                  </a:lnTo>
                  <a:lnTo>
                    <a:pt x="44" y="49"/>
                  </a:lnTo>
                  <a:lnTo>
                    <a:pt x="54" y="53"/>
                  </a:lnTo>
                  <a:lnTo>
                    <a:pt x="61" y="55"/>
                  </a:lnTo>
                  <a:lnTo>
                    <a:pt x="71" y="57"/>
                  </a:lnTo>
                  <a:lnTo>
                    <a:pt x="76" y="61"/>
                  </a:lnTo>
                  <a:lnTo>
                    <a:pt x="86" y="63"/>
                  </a:lnTo>
                  <a:lnTo>
                    <a:pt x="93" y="66"/>
                  </a:lnTo>
                  <a:lnTo>
                    <a:pt x="101" y="70"/>
                  </a:lnTo>
                  <a:lnTo>
                    <a:pt x="109" y="74"/>
                  </a:lnTo>
                  <a:lnTo>
                    <a:pt x="118" y="80"/>
                  </a:lnTo>
                  <a:lnTo>
                    <a:pt x="126" y="84"/>
                  </a:lnTo>
                  <a:lnTo>
                    <a:pt x="133" y="87"/>
                  </a:lnTo>
                  <a:lnTo>
                    <a:pt x="141" y="91"/>
                  </a:lnTo>
                  <a:lnTo>
                    <a:pt x="149" y="97"/>
                  </a:lnTo>
                  <a:lnTo>
                    <a:pt x="154" y="101"/>
                  </a:lnTo>
                  <a:lnTo>
                    <a:pt x="162" y="104"/>
                  </a:lnTo>
                  <a:lnTo>
                    <a:pt x="169" y="108"/>
                  </a:lnTo>
                  <a:lnTo>
                    <a:pt x="177" y="114"/>
                  </a:lnTo>
                  <a:lnTo>
                    <a:pt x="185" y="118"/>
                  </a:lnTo>
                  <a:lnTo>
                    <a:pt x="194" y="122"/>
                  </a:lnTo>
                  <a:lnTo>
                    <a:pt x="202" y="125"/>
                  </a:lnTo>
                  <a:lnTo>
                    <a:pt x="209" y="131"/>
                  </a:lnTo>
                  <a:lnTo>
                    <a:pt x="217" y="135"/>
                  </a:lnTo>
                  <a:lnTo>
                    <a:pt x="225" y="139"/>
                  </a:lnTo>
                  <a:lnTo>
                    <a:pt x="232" y="142"/>
                  </a:lnTo>
                  <a:lnTo>
                    <a:pt x="240" y="146"/>
                  </a:lnTo>
                  <a:lnTo>
                    <a:pt x="247" y="148"/>
                  </a:lnTo>
                  <a:lnTo>
                    <a:pt x="257" y="154"/>
                  </a:lnTo>
                  <a:lnTo>
                    <a:pt x="255" y="142"/>
                  </a:lnTo>
                  <a:lnTo>
                    <a:pt x="255" y="135"/>
                  </a:lnTo>
                  <a:lnTo>
                    <a:pt x="255" y="127"/>
                  </a:lnTo>
                  <a:lnTo>
                    <a:pt x="253" y="120"/>
                  </a:lnTo>
                  <a:lnTo>
                    <a:pt x="245" y="112"/>
                  </a:lnTo>
                  <a:lnTo>
                    <a:pt x="238" y="106"/>
                  </a:lnTo>
                  <a:lnTo>
                    <a:pt x="232" y="101"/>
                  </a:lnTo>
                  <a:lnTo>
                    <a:pt x="225" y="95"/>
                  </a:lnTo>
                  <a:lnTo>
                    <a:pt x="219" y="89"/>
                  </a:lnTo>
                  <a:lnTo>
                    <a:pt x="211" y="84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90" y="68"/>
                  </a:lnTo>
                  <a:lnTo>
                    <a:pt x="183" y="65"/>
                  </a:lnTo>
                  <a:lnTo>
                    <a:pt x="175" y="61"/>
                  </a:lnTo>
                  <a:lnTo>
                    <a:pt x="169" y="57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1" y="28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8" y="19"/>
                  </a:lnTo>
                  <a:lnTo>
                    <a:pt x="80" y="17"/>
                  </a:lnTo>
                  <a:lnTo>
                    <a:pt x="73" y="15"/>
                  </a:lnTo>
                  <a:lnTo>
                    <a:pt x="65" y="11"/>
                  </a:lnTo>
                  <a:lnTo>
                    <a:pt x="57" y="9"/>
                  </a:lnTo>
                  <a:lnTo>
                    <a:pt x="50" y="8"/>
                  </a:lnTo>
                  <a:lnTo>
                    <a:pt x="40" y="6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5" name="Freeform 58"/>
            <p:cNvSpPr>
              <a:spLocks/>
            </p:cNvSpPr>
            <p:nvPr/>
          </p:nvSpPr>
          <p:spPr bwMode="auto">
            <a:xfrm>
              <a:off x="3147" y="1693"/>
              <a:ext cx="86" cy="143"/>
            </a:xfrm>
            <a:custGeom>
              <a:avLst/>
              <a:gdLst>
                <a:gd name="T0" fmla="*/ 1 w 171"/>
                <a:gd name="T1" fmla="*/ 0 h 287"/>
                <a:gd name="T2" fmla="*/ 1 w 171"/>
                <a:gd name="T3" fmla="*/ 0 h 287"/>
                <a:gd name="T4" fmla="*/ 1 w 171"/>
                <a:gd name="T5" fmla="*/ 0 h 287"/>
                <a:gd name="T6" fmla="*/ 0 w 171"/>
                <a:gd name="T7" fmla="*/ 0 h 287"/>
                <a:gd name="T8" fmla="*/ 0 w 171"/>
                <a:gd name="T9" fmla="*/ 0 h 287"/>
                <a:gd name="T10" fmla="*/ 0 w 171"/>
                <a:gd name="T11" fmla="*/ 0 h 287"/>
                <a:gd name="T12" fmla="*/ 1 w 171"/>
                <a:gd name="T13" fmla="*/ 0 h 287"/>
                <a:gd name="T14" fmla="*/ 1 w 171"/>
                <a:gd name="T15" fmla="*/ 0 h 287"/>
                <a:gd name="T16" fmla="*/ 1 w 171"/>
                <a:gd name="T17" fmla="*/ 0 h 287"/>
                <a:gd name="T18" fmla="*/ 1 w 171"/>
                <a:gd name="T19" fmla="*/ 0 h 287"/>
                <a:gd name="T20" fmla="*/ 1 w 171"/>
                <a:gd name="T21" fmla="*/ 0 h 287"/>
                <a:gd name="T22" fmla="*/ 1 w 171"/>
                <a:gd name="T23" fmla="*/ 0 h 287"/>
                <a:gd name="T24" fmla="*/ 1 w 171"/>
                <a:gd name="T25" fmla="*/ 0 h 287"/>
                <a:gd name="T26" fmla="*/ 1 w 171"/>
                <a:gd name="T27" fmla="*/ 0 h 287"/>
                <a:gd name="T28" fmla="*/ 1 w 171"/>
                <a:gd name="T29" fmla="*/ 0 h 287"/>
                <a:gd name="T30" fmla="*/ 1 w 171"/>
                <a:gd name="T31" fmla="*/ 0 h 287"/>
                <a:gd name="T32" fmla="*/ 1 w 171"/>
                <a:gd name="T33" fmla="*/ 0 h 287"/>
                <a:gd name="T34" fmla="*/ 1 w 171"/>
                <a:gd name="T35" fmla="*/ 0 h 287"/>
                <a:gd name="T36" fmla="*/ 1 w 171"/>
                <a:gd name="T37" fmla="*/ 0 h 287"/>
                <a:gd name="T38" fmla="*/ 1 w 171"/>
                <a:gd name="T39" fmla="*/ 0 h 287"/>
                <a:gd name="T40" fmla="*/ 1 w 171"/>
                <a:gd name="T41" fmla="*/ 0 h 287"/>
                <a:gd name="T42" fmla="*/ 1 w 171"/>
                <a:gd name="T43" fmla="*/ 0 h 287"/>
                <a:gd name="T44" fmla="*/ 1 w 171"/>
                <a:gd name="T45" fmla="*/ 0 h 287"/>
                <a:gd name="T46" fmla="*/ 1 w 171"/>
                <a:gd name="T47" fmla="*/ 0 h 287"/>
                <a:gd name="T48" fmla="*/ 1 w 171"/>
                <a:gd name="T49" fmla="*/ 0 h 287"/>
                <a:gd name="T50" fmla="*/ 1 w 171"/>
                <a:gd name="T51" fmla="*/ 0 h 287"/>
                <a:gd name="T52" fmla="*/ 1 w 171"/>
                <a:gd name="T53" fmla="*/ 0 h 287"/>
                <a:gd name="T54" fmla="*/ 1 w 171"/>
                <a:gd name="T55" fmla="*/ 0 h 287"/>
                <a:gd name="T56" fmla="*/ 1 w 171"/>
                <a:gd name="T57" fmla="*/ 0 h 287"/>
                <a:gd name="T58" fmla="*/ 1 w 171"/>
                <a:gd name="T59" fmla="*/ 0 h 287"/>
                <a:gd name="T60" fmla="*/ 1 w 171"/>
                <a:gd name="T61" fmla="*/ 0 h 287"/>
                <a:gd name="T62" fmla="*/ 1 w 171"/>
                <a:gd name="T63" fmla="*/ 0 h 287"/>
                <a:gd name="T64" fmla="*/ 1 w 171"/>
                <a:gd name="T65" fmla="*/ 0 h 287"/>
                <a:gd name="T66" fmla="*/ 1 w 171"/>
                <a:gd name="T67" fmla="*/ 0 h 287"/>
                <a:gd name="T68" fmla="*/ 1 w 171"/>
                <a:gd name="T69" fmla="*/ 0 h 287"/>
                <a:gd name="T70" fmla="*/ 1 w 171"/>
                <a:gd name="T71" fmla="*/ 0 h 287"/>
                <a:gd name="T72" fmla="*/ 1 w 171"/>
                <a:gd name="T73" fmla="*/ 0 h 287"/>
                <a:gd name="T74" fmla="*/ 1 w 171"/>
                <a:gd name="T75" fmla="*/ 0 h 287"/>
                <a:gd name="T76" fmla="*/ 1 w 171"/>
                <a:gd name="T77" fmla="*/ 0 h 287"/>
                <a:gd name="T78" fmla="*/ 1 w 171"/>
                <a:gd name="T79" fmla="*/ 0 h 287"/>
                <a:gd name="T80" fmla="*/ 1 w 171"/>
                <a:gd name="T81" fmla="*/ 0 h 287"/>
                <a:gd name="T82" fmla="*/ 1 w 171"/>
                <a:gd name="T83" fmla="*/ 0 h 287"/>
                <a:gd name="T84" fmla="*/ 1 w 171"/>
                <a:gd name="T85" fmla="*/ 0 h 287"/>
                <a:gd name="T86" fmla="*/ 1 w 171"/>
                <a:gd name="T87" fmla="*/ 0 h 287"/>
                <a:gd name="T88" fmla="*/ 1 w 171"/>
                <a:gd name="T89" fmla="*/ 0 h 287"/>
                <a:gd name="T90" fmla="*/ 1 w 171"/>
                <a:gd name="T91" fmla="*/ 0 h 287"/>
                <a:gd name="T92" fmla="*/ 1 w 171"/>
                <a:gd name="T93" fmla="*/ 0 h 287"/>
                <a:gd name="T94" fmla="*/ 1 w 171"/>
                <a:gd name="T95" fmla="*/ 0 h 287"/>
                <a:gd name="T96" fmla="*/ 1 w 171"/>
                <a:gd name="T97" fmla="*/ 0 h 287"/>
                <a:gd name="T98" fmla="*/ 1 w 171"/>
                <a:gd name="T99" fmla="*/ 0 h 287"/>
                <a:gd name="T100" fmla="*/ 1 w 171"/>
                <a:gd name="T101" fmla="*/ 0 h 287"/>
                <a:gd name="T102" fmla="*/ 1 w 171"/>
                <a:gd name="T103" fmla="*/ 0 h 287"/>
                <a:gd name="T104" fmla="*/ 1 w 171"/>
                <a:gd name="T105" fmla="*/ 0 h 287"/>
                <a:gd name="T106" fmla="*/ 1 w 171"/>
                <a:gd name="T107" fmla="*/ 0 h 287"/>
                <a:gd name="T108" fmla="*/ 1 w 171"/>
                <a:gd name="T109" fmla="*/ 0 h 287"/>
                <a:gd name="T110" fmla="*/ 1 w 171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7"/>
                <a:gd name="T170" fmla="*/ 171 w 171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7">
                  <a:moveTo>
                    <a:pt x="23" y="0"/>
                  </a:moveTo>
                  <a:lnTo>
                    <a:pt x="13" y="7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4" y="87"/>
                  </a:lnTo>
                  <a:lnTo>
                    <a:pt x="4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0" y="125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2"/>
                  </a:lnTo>
                  <a:lnTo>
                    <a:pt x="12" y="157"/>
                  </a:lnTo>
                  <a:lnTo>
                    <a:pt x="13" y="163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80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8" y="201"/>
                  </a:lnTo>
                  <a:lnTo>
                    <a:pt x="8" y="207"/>
                  </a:lnTo>
                  <a:lnTo>
                    <a:pt x="12" y="213"/>
                  </a:lnTo>
                  <a:lnTo>
                    <a:pt x="15" y="220"/>
                  </a:lnTo>
                  <a:lnTo>
                    <a:pt x="23" y="228"/>
                  </a:lnTo>
                  <a:lnTo>
                    <a:pt x="31" y="232"/>
                  </a:lnTo>
                  <a:lnTo>
                    <a:pt x="38" y="237"/>
                  </a:lnTo>
                  <a:lnTo>
                    <a:pt x="44" y="239"/>
                  </a:lnTo>
                  <a:lnTo>
                    <a:pt x="50" y="241"/>
                  </a:lnTo>
                  <a:lnTo>
                    <a:pt x="55" y="243"/>
                  </a:lnTo>
                  <a:lnTo>
                    <a:pt x="61" y="245"/>
                  </a:lnTo>
                  <a:lnTo>
                    <a:pt x="67" y="245"/>
                  </a:lnTo>
                  <a:lnTo>
                    <a:pt x="72" y="247"/>
                  </a:lnTo>
                  <a:lnTo>
                    <a:pt x="78" y="247"/>
                  </a:lnTo>
                  <a:lnTo>
                    <a:pt x="84" y="249"/>
                  </a:lnTo>
                  <a:lnTo>
                    <a:pt x="89" y="249"/>
                  </a:lnTo>
                  <a:lnTo>
                    <a:pt x="95" y="251"/>
                  </a:lnTo>
                  <a:lnTo>
                    <a:pt x="101" y="252"/>
                  </a:lnTo>
                  <a:lnTo>
                    <a:pt x="107" y="256"/>
                  </a:lnTo>
                  <a:lnTo>
                    <a:pt x="112" y="258"/>
                  </a:lnTo>
                  <a:lnTo>
                    <a:pt x="118" y="260"/>
                  </a:lnTo>
                  <a:lnTo>
                    <a:pt x="122" y="264"/>
                  </a:lnTo>
                  <a:lnTo>
                    <a:pt x="127" y="268"/>
                  </a:lnTo>
                  <a:lnTo>
                    <a:pt x="131" y="270"/>
                  </a:lnTo>
                  <a:lnTo>
                    <a:pt x="137" y="275"/>
                  </a:lnTo>
                  <a:lnTo>
                    <a:pt x="141" y="281"/>
                  </a:lnTo>
                  <a:lnTo>
                    <a:pt x="145" y="287"/>
                  </a:lnTo>
                  <a:lnTo>
                    <a:pt x="150" y="285"/>
                  </a:lnTo>
                  <a:lnTo>
                    <a:pt x="158" y="285"/>
                  </a:lnTo>
                  <a:lnTo>
                    <a:pt x="164" y="283"/>
                  </a:lnTo>
                  <a:lnTo>
                    <a:pt x="171" y="283"/>
                  </a:lnTo>
                  <a:lnTo>
                    <a:pt x="167" y="273"/>
                  </a:lnTo>
                  <a:lnTo>
                    <a:pt x="165" y="266"/>
                  </a:lnTo>
                  <a:lnTo>
                    <a:pt x="164" y="260"/>
                  </a:lnTo>
                  <a:lnTo>
                    <a:pt x="160" y="254"/>
                  </a:lnTo>
                  <a:lnTo>
                    <a:pt x="156" y="247"/>
                  </a:lnTo>
                  <a:lnTo>
                    <a:pt x="150" y="241"/>
                  </a:lnTo>
                  <a:lnTo>
                    <a:pt x="145" y="237"/>
                  </a:lnTo>
                  <a:lnTo>
                    <a:pt x="141" y="232"/>
                  </a:lnTo>
                  <a:lnTo>
                    <a:pt x="133" y="228"/>
                  </a:lnTo>
                  <a:lnTo>
                    <a:pt x="127" y="224"/>
                  </a:lnTo>
                  <a:lnTo>
                    <a:pt x="120" y="218"/>
                  </a:lnTo>
                  <a:lnTo>
                    <a:pt x="114" y="216"/>
                  </a:lnTo>
                  <a:lnTo>
                    <a:pt x="107" y="211"/>
                  </a:lnTo>
                  <a:lnTo>
                    <a:pt x="101" y="207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0" y="195"/>
                  </a:lnTo>
                  <a:lnTo>
                    <a:pt x="74" y="192"/>
                  </a:lnTo>
                  <a:lnTo>
                    <a:pt x="69" y="186"/>
                  </a:lnTo>
                  <a:lnTo>
                    <a:pt x="63" y="182"/>
                  </a:lnTo>
                  <a:lnTo>
                    <a:pt x="57" y="176"/>
                  </a:lnTo>
                  <a:lnTo>
                    <a:pt x="51" y="173"/>
                  </a:lnTo>
                  <a:lnTo>
                    <a:pt x="48" y="167"/>
                  </a:lnTo>
                  <a:lnTo>
                    <a:pt x="46" y="161"/>
                  </a:lnTo>
                  <a:lnTo>
                    <a:pt x="42" y="154"/>
                  </a:lnTo>
                  <a:lnTo>
                    <a:pt x="40" y="148"/>
                  </a:lnTo>
                  <a:lnTo>
                    <a:pt x="38" y="140"/>
                  </a:lnTo>
                  <a:lnTo>
                    <a:pt x="38" y="133"/>
                  </a:lnTo>
                  <a:lnTo>
                    <a:pt x="38" y="123"/>
                  </a:lnTo>
                  <a:lnTo>
                    <a:pt x="40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46" y="89"/>
                  </a:lnTo>
                  <a:lnTo>
                    <a:pt x="46" y="83"/>
                  </a:lnTo>
                  <a:lnTo>
                    <a:pt x="44" y="78"/>
                  </a:lnTo>
                  <a:lnTo>
                    <a:pt x="44" y="72"/>
                  </a:lnTo>
                  <a:lnTo>
                    <a:pt x="42" y="64"/>
                  </a:lnTo>
                  <a:lnTo>
                    <a:pt x="40" y="59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2" y="36"/>
                  </a:lnTo>
                  <a:lnTo>
                    <a:pt x="31" y="30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6" name="Freeform 59"/>
            <p:cNvSpPr>
              <a:spLocks/>
            </p:cNvSpPr>
            <p:nvPr/>
          </p:nvSpPr>
          <p:spPr bwMode="auto">
            <a:xfrm>
              <a:off x="2677" y="1562"/>
              <a:ext cx="96" cy="60"/>
            </a:xfrm>
            <a:custGeom>
              <a:avLst/>
              <a:gdLst>
                <a:gd name="T0" fmla="*/ 1 w 192"/>
                <a:gd name="T1" fmla="*/ 0 h 120"/>
                <a:gd name="T2" fmla="*/ 1 w 192"/>
                <a:gd name="T3" fmla="*/ 1 h 120"/>
                <a:gd name="T4" fmla="*/ 1 w 192"/>
                <a:gd name="T5" fmla="*/ 1 h 120"/>
                <a:gd name="T6" fmla="*/ 1 w 192"/>
                <a:gd name="T7" fmla="*/ 1 h 120"/>
                <a:gd name="T8" fmla="*/ 1 w 192"/>
                <a:gd name="T9" fmla="*/ 1 h 120"/>
                <a:gd name="T10" fmla="*/ 1 w 192"/>
                <a:gd name="T11" fmla="*/ 1 h 120"/>
                <a:gd name="T12" fmla="*/ 1 w 192"/>
                <a:gd name="T13" fmla="*/ 1 h 120"/>
                <a:gd name="T14" fmla="*/ 1 w 192"/>
                <a:gd name="T15" fmla="*/ 1 h 120"/>
                <a:gd name="T16" fmla="*/ 1 w 192"/>
                <a:gd name="T17" fmla="*/ 1 h 120"/>
                <a:gd name="T18" fmla="*/ 1 w 192"/>
                <a:gd name="T19" fmla="*/ 1 h 120"/>
                <a:gd name="T20" fmla="*/ 1 w 192"/>
                <a:gd name="T21" fmla="*/ 1 h 120"/>
                <a:gd name="T22" fmla="*/ 1 w 192"/>
                <a:gd name="T23" fmla="*/ 1 h 120"/>
                <a:gd name="T24" fmla="*/ 1 w 192"/>
                <a:gd name="T25" fmla="*/ 1 h 120"/>
                <a:gd name="T26" fmla="*/ 1 w 192"/>
                <a:gd name="T27" fmla="*/ 1 h 120"/>
                <a:gd name="T28" fmla="*/ 1 w 192"/>
                <a:gd name="T29" fmla="*/ 1 h 120"/>
                <a:gd name="T30" fmla="*/ 1 w 192"/>
                <a:gd name="T31" fmla="*/ 1 h 120"/>
                <a:gd name="T32" fmla="*/ 1 w 192"/>
                <a:gd name="T33" fmla="*/ 1 h 120"/>
                <a:gd name="T34" fmla="*/ 0 w 192"/>
                <a:gd name="T35" fmla="*/ 1 h 120"/>
                <a:gd name="T36" fmla="*/ 1 w 192"/>
                <a:gd name="T37" fmla="*/ 1 h 120"/>
                <a:gd name="T38" fmla="*/ 1 w 192"/>
                <a:gd name="T39" fmla="*/ 1 h 120"/>
                <a:gd name="T40" fmla="*/ 1 w 192"/>
                <a:gd name="T41" fmla="*/ 1 h 120"/>
                <a:gd name="T42" fmla="*/ 1 w 192"/>
                <a:gd name="T43" fmla="*/ 1 h 120"/>
                <a:gd name="T44" fmla="*/ 1 w 192"/>
                <a:gd name="T45" fmla="*/ 1 h 120"/>
                <a:gd name="T46" fmla="*/ 1 w 192"/>
                <a:gd name="T47" fmla="*/ 1 h 120"/>
                <a:gd name="T48" fmla="*/ 1 w 192"/>
                <a:gd name="T49" fmla="*/ 1 h 120"/>
                <a:gd name="T50" fmla="*/ 1 w 192"/>
                <a:gd name="T51" fmla="*/ 1 h 120"/>
                <a:gd name="T52" fmla="*/ 1 w 192"/>
                <a:gd name="T53" fmla="*/ 1 h 120"/>
                <a:gd name="T54" fmla="*/ 1 w 192"/>
                <a:gd name="T55" fmla="*/ 1 h 120"/>
                <a:gd name="T56" fmla="*/ 1 w 192"/>
                <a:gd name="T57" fmla="*/ 1 h 120"/>
                <a:gd name="T58" fmla="*/ 1 w 192"/>
                <a:gd name="T59" fmla="*/ 1 h 120"/>
                <a:gd name="T60" fmla="*/ 1 w 192"/>
                <a:gd name="T61" fmla="*/ 1 h 120"/>
                <a:gd name="T62" fmla="*/ 1 w 192"/>
                <a:gd name="T63" fmla="*/ 1 h 120"/>
                <a:gd name="T64" fmla="*/ 1 w 192"/>
                <a:gd name="T65" fmla="*/ 0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0"/>
                <a:gd name="T101" fmla="*/ 192 w 19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0">
                  <a:moveTo>
                    <a:pt x="188" y="0"/>
                  </a:moveTo>
                  <a:lnTo>
                    <a:pt x="181" y="0"/>
                  </a:lnTo>
                  <a:lnTo>
                    <a:pt x="175" y="2"/>
                  </a:lnTo>
                  <a:lnTo>
                    <a:pt x="167" y="4"/>
                  </a:lnTo>
                  <a:lnTo>
                    <a:pt x="162" y="6"/>
                  </a:lnTo>
                  <a:lnTo>
                    <a:pt x="156" y="8"/>
                  </a:lnTo>
                  <a:lnTo>
                    <a:pt x="148" y="10"/>
                  </a:lnTo>
                  <a:lnTo>
                    <a:pt x="143" y="12"/>
                  </a:lnTo>
                  <a:lnTo>
                    <a:pt x="137" y="14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97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61" y="48"/>
                  </a:lnTo>
                  <a:lnTo>
                    <a:pt x="55" y="52"/>
                  </a:lnTo>
                  <a:lnTo>
                    <a:pt x="50" y="55"/>
                  </a:lnTo>
                  <a:lnTo>
                    <a:pt x="46" y="61"/>
                  </a:lnTo>
                  <a:lnTo>
                    <a:pt x="40" y="63"/>
                  </a:lnTo>
                  <a:lnTo>
                    <a:pt x="34" y="69"/>
                  </a:lnTo>
                  <a:lnTo>
                    <a:pt x="29" y="73"/>
                  </a:lnTo>
                  <a:lnTo>
                    <a:pt x="23" y="78"/>
                  </a:lnTo>
                  <a:lnTo>
                    <a:pt x="17" y="80"/>
                  </a:lnTo>
                  <a:lnTo>
                    <a:pt x="14" y="86"/>
                  </a:lnTo>
                  <a:lnTo>
                    <a:pt x="8" y="92"/>
                  </a:lnTo>
                  <a:lnTo>
                    <a:pt x="4" y="97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8" y="116"/>
                  </a:lnTo>
                  <a:lnTo>
                    <a:pt x="15" y="114"/>
                  </a:lnTo>
                  <a:lnTo>
                    <a:pt x="23" y="111"/>
                  </a:lnTo>
                  <a:lnTo>
                    <a:pt x="31" y="109"/>
                  </a:lnTo>
                  <a:lnTo>
                    <a:pt x="38" y="103"/>
                  </a:lnTo>
                  <a:lnTo>
                    <a:pt x="46" y="99"/>
                  </a:lnTo>
                  <a:lnTo>
                    <a:pt x="52" y="95"/>
                  </a:lnTo>
                  <a:lnTo>
                    <a:pt x="59" y="92"/>
                  </a:lnTo>
                  <a:lnTo>
                    <a:pt x="65" y="86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6" y="73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07" y="65"/>
                  </a:lnTo>
                  <a:lnTo>
                    <a:pt x="116" y="65"/>
                  </a:lnTo>
                  <a:lnTo>
                    <a:pt x="126" y="61"/>
                  </a:lnTo>
                  <a:lnTo>
                    <a:pt x="135" y="57"/>
                  </a:lnTo>
                  <a:lnTo>
                    <a:pt x="145" y="50"/>
                  </a:lnTo>
                  <a:lnTo>
                    <a:pt x="154" y="44"/>
                  </a:lnTo>
                  <a:lnTo>
                    <a:pt x="164" y="36"/>
                  </a:lnTo>
                  <a:lnTo>
                    <a:pt x="173" y="29"/>
                  </a:lnTo>
                  <a:lnTo>
                    <a:pt x="183" y="21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90" y="6"/>
                  </a:lnTo>
                  <a:lnTo>
                    <a:pt x="188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7" name="Freeform 60"/>
            <p:cNvSpPr>
              <a:spLocks/>
            </p:cNvSpPr>
            <p:nvPr/>
          </p:nvSpPr>
          <p:spPr bwMode="auto">
            <a:xfrm>
              <a:off x="2224" y="1921"/>
              <a:ext cx="67" cy="311"/>
            </a:xfrm>
            <a:custGeom>
              <a:avLst/>
              <a:gdLst>
                <a:gd name="T0" fmla="*/ 1 w 134"/>
                <a:gd name="T1" fmla="*/ 1 h 622"/>
                <a:gd name="T2" fmla="*/ 1 w 134"/>
                <a:gd name="T3" fmla="*/ 1 h 622"/>
                <a:gd name="T4" fmla="*/ 1 w 134"/>
                <a:gd name="T5" fmla="*/ 1 h 622"/>
                <a:gd name="T6" fmla="*/ 1 w 134"/>
                <a:gd name="T7" fmla="*/ 1 h 622"/>
                <a:gd name="T8" fmla="*/ 1 w 134"/>
                <a:gd name="T9" fmla="*/ 1 h 622"/>
                <a:gd name="T10" fmla="*/ 1 w 134"/>
                <a:gd name="T11" fmla="*/ 1 h 622"/>
                <a:gd name="T12" fmla="*/ 1 w 134"/>
                <a:gd name="T13" fmla="*/ 1 h 622"/>
                <a:gd name="T14" fmla="*/ 1 w 134"/>
                <a:gd name="T15" fmla="*/ 1 h 622"/>
                <a:gd name="T16" fmla="*/ 1 w 134"/>
                <a:gd name="T17" fmla="*/ 1 h 622"/>
                <a:gd name="T18" fmla="*/ 1 w 134"/>
                <a:gd name="T19" fmla="*/ 1 h 622"/>
                <a:gd name="T20" fmla="*/ 1 w 134"/>
                <a:gd name="T21" fmla="*/ 1 h 622"/>
                <a:gd name="T22" fmla="*/ 1 w 134"/>
                <a:gd name="T23" fmla="*/ 1 h 622"/>
                <a:gd name="T24" fmla="*/ 1 w 134"/>
                <a:gd name="T25" fmla="*/ 1 h 622"/>
                <a:gd name="T26" fmla="*/ 1 w 134"/>
                <a:gd name="T27" fmla="*/ 1 h 622"/>
                <a:gd name="T28" fmla="*/ 1 w 134"/>
                <a:gd name="T29" fmla="*/ 1 h 622"/>
                <a:gd name="T30" fmla="*/ 1 w 134"/>
                <a:gd name="T31" fmla="*/ 1 h 622"/>
                <a:gd name="T32" fmla="*/ 1 w 134"/>
                <a:gd name="T33" fmla="*/ 1 h 622"/>
                <a:gd name="T34" fmla="*/ 1 w 134"/>
                <a:gd name="T35" fmla="*/ 1 h 622"/>
                <a:gd name="T36" fmla="*/ 1 w 134"/>
                <a:gd name="T37" fmla="*/ 1 h 622"/>
                <a:gd name="T38" fmla="*/ 1 w 134"/>
                <a:gd name="T39" fmla="*/ 1 h 622"/>
                <a:gd name="T40" fmla="*/ 1 w 134"/>
                <a:gd name="T41" fmla="*/ 1 h 622"/>
                <a:gd name="T42" fmla="*/ 0 w 134"/>
                <a:gd name="T43" fmla="*/ 1 h 622"/>
                <a:gd name="T44" fmla="*/ 1 w 134"/>
                <a:gd name="T45" fmla="*/ 1 h 622"/>
                <a:gd name="T46" fmla="*/ 1 w 134"/>
                <a:gd name="T47" fmla="*/ 1 h 622"/>
                <a:gd name="T48" fmla="*/ 1 w 134"/>
                <a:gd name="T49" fmla="*/ 1 h 622"/>
                <a:gd name="T50" fmla="*/ 1 w 134"/>
                <a:gd name="T51" fmla="*/ 1 h 622"/>
                <a:gd name="T52" fmla="*/ 1 w 134"/>
                <a:gd name="T53" fmla="*/ 1 h 622"/>
                <a:gd name="T54" fmla="*/ 1 w 134"/>
                <a:gd name="T55" fmla="*/ 1 h 622"/>
                <a:gd name="T56" fmla="*/ 1 w 134"/>
                <a:gd name="T57" fmla="*/ 1 h 622"/>
                <a:gd name="T58" fmla="*/ 1 w 134"/>
                <a:gd name="T59" fmla="*/ 1 h 622"/>
                <a:gd name="T60" fmla="*/ 1 w 134"/>
                <a:gd name="T61" fmla="*/ 1 h 622"/>
                <a:gd name="T62" fmla="*/ 1 w 134"/>
                <a:gd name="T63" fmla="*/ 1 h 622"/>
                <a:gd name="T64" fmla="*/ 1 w 134"/>
                <a:gd name="T65" fmla="*/ 1 h 622"/>
                <a:gd name="T66" fmla="*/ 1 w 134"/>
                <a:gd name="T67" fmla="*/ 1 h 622"/>
                <a:gd name="T68" fmla="*/ 1 w 134"/>
                <a:gd name="T69" fmla="*/ 1 h 622"/>
                <a:gd name="T70" fmla="*/ 1 w 134"/>
                <a:gd name="T71" fmla="*/ 1 h 622"/>
                <a:gd name="T72" fmla="*/ 1 w 134"/>
                <a:gd name="T73" fmla="*/ 1 h 622"/>
                <a:gd name="T74" fmla="*/ 1 w 134"/>
                <a:gd name="T75" fmla="*/ 1 h 622"/>
                <a:gd name="T76" fmla="*/ 1 w 134"/>
                <a:gd name="T77" fmla="*/ 1 h 622"/>
                <a:gd name="T78" fmla="*/ 1 w 134"/>
                <a:gd name="T79" fmla="*/ 1 h 622"/>
                <a:gd name="T80" fmla="*/ 1 w 134"/>
                <a:gd name="T81" fmla="*/ 1 h 622"/>
                <a:gd name="T82" fmla="*/ 1 w 134"/>
                <a:gd name="T83" fmla="*/ 1 h 622"/>
                <a:gd name="T84" fmla="*/ 1 w 134"/>
                <a:gd name="T85" fmla="*/ 1 h 622"/>
                <a:gd name="T86" fmla="*/ 1 w 134"/>
                <a:gd name="T87" fmla="*/ 1 h 622"/>
                <a:gd name="T88" fmla="*/ 1 w 134"/>
                <a:gd name="T89" fmla="*/ 1 h 622"/>
                <a:gd name="T90" fmla="*/ 1 w 134"/>
                <a:gd name="T91" fmla="*/ 1 h 622"/>
                <a:gd name="T92" fmla="*/ 1 w 134"/>
                <a:gd name="T93" fmla="*/ 1 h 622"/>
                <a:gd name="T94" fmla="*/ 1 w 134"/>
                <a:gd name="T95" fmla="*/ 1 h 622"/>
                <a:gd name="T96" fmla="*/ 1 w 134"/>
                <a:gd name="T97" fmla="*/ 1 h 622"/>
                <a:gd name="T98" fmla="*/ 1 w 134"/>
                <a:gd name="T99" fmla="*/ 1 h 622"/>
                <a:gd name="T100" fmla="*/ 1 w 134"/>
                <a:gd name="T101" fmla="*/ 1 h 622"/>
                <a:gd name="T102" fmla="*/ 1 w 134"/>
                <a:gd name="T103" fmla="*/ 1 h 622"/>
                <a:gd name="T104" fmla="*/ 1 w 134"/>
                <a:gd name="T105" fmla="*/ 1 h 622"/>
                <a:gd name="T106" fmla="*/ 1 w 134"/>
                <a:gd name="T107" fmla="*/ 1 h 622"/>
                <a:gd name="T108" fmla="*/ 1 w 134"/>
                <a:gd name="T109" fmla="*/ 1 h 622"/>
                <a:gd name="T110" fmla="*/ 1 w 134"/>
                <a:gd name="T111" fmla="*/ 0 h 6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622"/>
                <a:gd name="T170" fmla="*/ 134 w 134"/>
                <a:gd name="T171" fmla="*/ 622 h 6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622">
                  <a:moveTo>
                    <a:pt x="120" y="0"/>
                  </a:moveTo>
                  <a:lnTo>
                    <a:pt x="114" y="6"/>
                  </a:lnTo>
                  <a:lnTo>
                    <a:pt x="109" y="11"/>
                  </a:lnTo>
                  <a:lnTo>
                    <a:pt x="103" y="19"/>
                  </a:lnTo>
                  <a:lnTo>
                    <a:pt x="99" y="25"/>
                  </a:lnTo>
                  <a:lnTo>
                    <a:pt x="94" y="30"/>
                  </a:lnTo>
                  <a:lnTo>
                    <a:pt x="90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71" y="74"/>
                  </a:lnTo>
                  <a:lnTo>
                    <a:pt x="67" y="82"/>
                  </a:lnTo>
                  <a:lnTo>
                    <a:pt x="65" y="89"/>
                  </a:lnTo>
                  <a:lnTo>
                    <a:pt x="61" y="97"/>
                  </a:lnTo>
                  <a:lnTo>
                    <a:pt x="59" y="104"/>
                  </a:lnTo>
                  <a:lnTo>
                    <a:pt x="56" y="112"/>
                  </a:lnTo>
                  <a:lnTo>
                    <a:pt x="54" y="120"/>
                  </a:lnTo>
                  <a:lnTo>
                    <a:pt x="50" y="127"/>
                  </a:lnTo>
                  <a:lnTo>
                    <a:pt x="48" y="135"/>
                  </a:lnTo>
                  <a:lnTo>
                    <a:pt x="46" y="142"/>
                  </a:lnTo>
                  <a:lnTo>
                    <a:pt x="44" y="150"/>
                  </a:lnTo>
                  <a:lnTo>
                    <a:pt x="40" y="160"/>
                  </a:lnTo>
                  <a:lnTo>
                    <a:pt x="38" y="167"/>
                  </a:lnTo>
                  <a:lnTo>
                    <a:pt x="38" y="177"/>
                  </a:lnTo>
                  <a:lnTo>
                    <a:pt x="37" y="184"/>
                  </a:lnTo>
                  <a:lnTo>
                    <a:pt x="35" y="192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31" y="217"/>
                  </a:lnTo>
                  <a:lnTo>
                    <a:pt x="29" y="226"/>
                  </a:lnTo>
                  <a:lnTo>
                    <a:pt x="27" y="234"/>
                  </a:lnTo>
                  <a:lnTo>
                    <a:pt x="27" y="243"/>
                  </a:lnTo>
                  <a:lnTo>
                    <a:pt x="25" y="251"/>
                  </a:lnTo>
                  <a:lnTo>
                    <a:pt x="25" y="258"/>
                  </a:lnTo>
                  <a:lnTo>
                    <a:pt x="23" y="268"/>
                  </a:lnTo>
                  <a:lnTo>
                    <a:pt x="23" y="276"/>
                  </a:lnTo>
                  <a:lnTo>
                    <a:pt x="21" y="285"/>
                  </a:lnTo>
                  <a:lnTo>
                    <a:pt x="19" y="293"/>
                  </a:lnTo>
                  <a:lnTo>
                    <a:pt x="19" y="300"/>
                  </a:lnTo>
                  <a:lnTo>
                    <a:pt x="19" y="310"/>
                  </a:lnTo>
                  <a:lnTo>
                    <a:pt x="18" y="317"/>
                  </a:lnTo>
                  <a:lnTo>
                    <a:pt x="18" y="327"/>
                  </a:lnTo>
                  <a:lnTo>
                    <a:pt x="16" y="334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6" y="361"/>
                  </a:lnTo>
                  <a:lnTo>
                    <a:pt x="14" y="371"/>
                  </a:lnTo>
                  <a:lnTo>
                    <a:pt x="14" y="378"/>
                  </a:lnTo>
                  <a:lnTo>
                    <a:pt x="14" y="388"/>
                  </a:lnTo>
                  <a:lnTo>
                    <a:pt x="12" y="395"/>
                  </a:lnTo>
                  <a:lnTo>
                    <a:pt x="12" y="405"/>
                  </a:lnTo>
                  <a:lnTo>
                    <a:pt x="12" y="412"/>
                  </a:lnTo>
                  <a:lnTo>
                    <a:pt x="10" y="422"/>
                  </a:lnTo>
                  <a:lnTo>
                    <a:pt x="10" y="430"/>
                  </a:lnTo>
                  <a:lnTo>
                    <a:pt x="8" y="439"/>
                  </a:lnTo>
                  <a:lnTo>
                    <a:pt x="8" y="447"/>
                  </a:lnTo>
                  <a:lnTo>
                    <a:pt x="6" y="456"/>
                  </a:lnTo>
                  <a:lnTo>
                    <a:pt x="6" y="464"/>
                  </a:lnTo>
                  <a:lnTo>
                    <a:pt x="4" y="471"/>
                  </a:lnTo>
                  <a:lnTo>
                    <a:pt x="4" y="481"/>
                  </a:lnTo>
                  <a:lnTo>
                    <a:pt x="2" y="488"/>
                  </a:lnTo>
                  <a:lnTo>
                    <a:pt x="2" y="498"/>
                  </a:lnTo>
                  <a:lnTo>
                    <a:pt x="0" y="506"/>
                  </a:lnTo>
                  <a:lnTo>
                    <a:pt x="0" y="515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2" y="530"/>
                  </a:lnTo>
                  <a:lnTo>
                    <a:pt x="2" y="538"/>
                  </a:lnTo>
                  <a:lnTo>
                    <a:pt x="4" y="545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10" y="570"/>
                  </a:lnTo>
                  <a:lnTo>
                    <a:pt x="12" y="578"/>
                  </a:lnTo>
                  <a:lnTo>
                    <a:pt x="14" y="585"/>
                  </a:lnTo>
                  <a:lnTo>
                    <a:pt x="16" y="593"/>
                  </a:lnTo>
                  <a:lnTo>
                    <a:pt x="19" y="601"/>
                  </a:lnTo>
                  <a:lnTo>
                    <a:pt x="21" y="606"/>
                  </a:lnTo>
                  <a:lnTo>
                    <a:pt x="23" y="612"/>
                  </a:lnTo>
                  <a:lnTo>
                    <a:pt x="25" y="618"/>
                  </a:lnTo>
                  <a:lnTo>
                    <a:pt x="27" y="622"/>
                  </a:lnTo>
                  <a:lnTo>
                    <a:pt x="33" y="620"/>
                  </a:lnTo>
                  <a:lnTo>
                    <a:pt x="38" y="618"/>
                  </a:lnTo>
                  <a:lnTo>
                    <a:pt x="42" y="618"/>
                  </a:lnTo>
                  <a:lnTo>
                    <a:pt x="48" y="616"/>
                  </a:lnTo>
                  <a:lnTo>
                    <a:pt x="52" y="616"/>
                  </a:lnTo>
                  <a:lnTo>
                    <a:pt x="57" y="614"/>
                  </a:lnTo>
                  <a:lnTo>
                    <a:pt x="63" y="612"/>
                  </a:lnTo>
                  <a:lnTo>
                    <a:pt x="69" y="612"/>
                  </a:lnTo>
                  <a:lnTo>
                    <a:pt x="71" y="603"/>
                  </a:lnTo>
                  <a:lnTo>
                    <a:pt x="73" y="595"/>
                  </a:lnTo>
                  <a:lnTo>
                    <a:pt x="73" y="585"/>
                  </a:lnTo>
                  <a:lnTo>
                    <a:pt x="75" y="578"/>
                  </a:lnTo>
                  <a:lnTo>
                    <a:pt x="75" y="568"/>
                  </a:lnTo>
                  <a:lnTo>
                    <a:pt x="76" y="561"/>
                  </a:lnTo>
                  <a:lnTo>
                    <a:pt x="76" y="551"/>
                  </a:lnTo>
                  <a:lnTo>
                    <a:pt x="78" y="544"/>
                  </a:lnTo>
                  <a:lnTo>
                    <a:pt x="78" y="536"/>
                  </a:lnTo>
                  <a:lnTo>
                    <a:pt x="80" y="526"/>
                  </a:lnTo>
                  <a:lnTo>
                    <a:pt x="80" y="519"/>
                  </a:lnTo>
                  <a:lnTo>
                    <a:pt x="82" y="509"/>
                  </a:lnTo>
                  <a:lnTo>
                    <a:pt x="82" y="502"/>
                  </a:lnTo>
                  <a:lnTo>
                    <a:pt x="82" y="492"/>
                  </a:lnTo>
                  <a:lnTo>
                    <a:pt x="82" y="485"/>
                  </a:lnTo>
                  <a:lnTo>
                    <a:pt x="84" y="475"/>
                  </a:lnTo>
                  <a:lnTo>
                    <a:pt x="84" y="466"/>
                  </a:lnTo>
                  <a:lnTo>
                    <a:pt x="84" y="458"/>
                  </a:lnTo>
                  <a:lnTo>
                    <a:pt x="84" y="449"/>
                  </a:lnTo>
                  <a:lnTo>
                    <a:pt x="84" y="441"/>
                  </a:lnTo>
                  <a:lnTo>
                    <a:pt x="84" y="431"/>
                  </a:lnTo>
                  <a:lnTo>
                    <a:pt x="84" y="424"/>
                  </a:lnTo>
                  <a:lnTo>
                    <a:pt x="84" y="414"/>
                  </a:lnTo>
                  <a:lnTo>
                    <a:pt x="84" y="407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3"/>
                  </a:lnTo>
                  <a:lnTo>
                    <a:pt x="86" y="346"/>
                  </a:lnTo>
                  <a:lnTo>
                    <a:pt x="86" y="336"/>
                  </a:lnTo>
                  <a:lnTo>
                    <a:pt x="86" y="327"/>
                  </a:lnTo>
                  <a:lnTo>
                    <a:pt x="86" y="319"/>
                  </a:lnTo>
                  <a:lnTo>
                    <a:pt x="86" y="310"/>
                  </a:lnTo>
                  <a:lnTo>
                    <a:pt x="86" y="302"/>
                  </a:lnTo>
                  <a:lnTo>
                    <a:pt x="86" y="293"/>
                  </a:lnTo>
                  <a:lnTo>
                    <a:pt x="88" y="285"/>
                  </a:lnTo>
                  <a:lnTo>
                    <a:pt x="88" y="276"/>
                  </a:lnTo>
                  <a:lnTo>
                    <a:pt x="88" y="268"/>
                  </a:lnTo>
                  <a:lnTo>
                    <a:pt x="88" y="258"/>
                  </a:lnTo>
                  <a:lnTo>
                    <a:pt x="90" y="251"/>
                  </a:lnTo>
                  <a:lnTo>
                    <a:pt x="90" y="241"/>
                  </a:lnTo>
                  <a:lnTo>
                    <a:pt x="92" y="234"/>
                  </a:lnTo>
                  <a:lnTo>
                    <a:pt x="92" y="224"/>
                  </a:lnTo>
                  <a:lnTo>
                    <a:pt x="94" y="217"/>
                  </a:lnTo>
                  <a:lnTo>
                    <a:pt x="94" y="207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97" y="184"/>
                  </a:lnTo>
                  <a:lnTo>
                    <a:pt x="99" y="175"/>
                  </a:lnTo>
                  <a:lnTo>
                    <a:pt x="101" y="167"/>
                  </a:lnTo>
                  <a:lnTo>
                    <a:pt x="103" y="158"/>
                  </a:lnTo>
                  <a:lnTo>
                    <a:pt x="105" y="150"/>
                  </a:lnTo>
                  <a:lnTo>
                    <a:pt x="107" y="142"/>
                  </a:lnTo>
                  <a:lnTo>
                    <a:pt x="109" y="135"/>
                  </a:lnTo>
                  <a:lnTo>
                    <a:pt x="111" y="125"/>
                  </a:lnTo>
                  <a:lnTo>
                    <a:pt x="114" y="118"/>
                  </a:lnTo>
                  <a:lnTo>
                    <a:pt x="116" y="110"/>
                  </a:lnTo>
                  <a:lnTo>
                    <a:pt x="120" y="103"/>
                  </a:lnTo>
                  <a:lnTo>
                    <a:pt x="122" y="95"/>
                  </a:lnTo>
                  <a:lnTo>
                    <a:pt x="124" y="87"/>
                  </a:lnTo>
                  <a:lnTo>
                    <a:pt x="128" y="80"/>
                  </a:lnTo>
                  <a:lnTo>
                    <a:pt x="134" y="72"/>
                  </a:lnTo>
                  <a:lnTo>
                    <a:pt x="132" y="68"/>
                  </a:lnTo>
                  <a:lnTo>
                    <a:pt x="132" y="65"/>
                  </a:lnTo>
                  <a:lnTo>
                    <a:pt x="132" y="59"/>
                  </a:lnTo>
                  <a:lnTo>
                    <a:pt x="132" y="55"/>
                  </a:lnTo>
                  <a:lnTo>
                    <a:pt x="130" y="49"/>
                  </a:lnTo>
                  <a:lnTo>
                    <a:pt x="130" y="44"/>
                  </a:lnTo>
                  <a:lnTo>
                    <a:pt x="128" y="38"/>
                  </a:lnTo>
                  <a:lnTo>
                    <a:pt x="128" y="34"/>
                  </a:lnTo>
                  <a:lnTo>
                    <a:pt x="126" y="28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2" y="11"/>
                  </a:lnTo>
                  <a:lnTo>
                    <a:pt x="120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8" name="Freeform 61"/>
            <p:cNvSpPr>
              <a:spLocks/>
            </p:cNvSpPr>
            <p:nvPr/>
          </p:nvSpPr>
          <p:spPr bwMode="auto">
            <a:xfrm>
              <a:off x="2295" y="1859"/>
              <a:ext cx="53" cy="193"/>
            </a:xfrm>
            <a:custGeom>
              <a:avLst/>
              <a:gdLst>
                <a:gd name="T0" fmla="*/ 0 w 107"/>
                <a:gd name="T1" fmla="*/ 1 h 386"/>
                <a:gd name="T2" fmla="*/ 0 w 107"/>
                <a:gd name="T3" fmla="*/ 1 h 386"/>
                <a:gd name="T4" fmla="*/ 0 w 107"/>
                <a:gd name="T5" fmla="*/ 1 h 386"/>
                <a:gd name="T6" fmla="*/ 0 w 107"/>
                <a:gd name="T7" fmla="*/ 1 h 386"/>
                <a:gd name="T8" fmla="*/ 0 w 107"/>
                <a:gd name="T9" fmla="*/ 1 h 386"/>
                <a:gd name="T10" fmla="*/ 0 w 107"/>
                <a:gd name="T11" fmla="*/ 1 h 386"/>
                <a:gd name="T12" fmla="*/ 0 w 107"/>
                <a:gd name="T13" fmla="*/ 1 h 386"/>
                <a:gd name="T14" fmla="*/ 0 w 107"/>
                <a:gd name="T15" fmla="*/ 1 h 386"/>
                <a:gd name="T16" fmla="*/ 0 w 107"/>
                <a:gd name="T17" fmla="*/ 1 h 386"/>
                <a:gd name="T18" fmla="*/ 0 w 107"/>
                <a:gd name="T19" fmla="*/ 1 h 386"/>
                <a:gd name="T20" fmla="*/ 0 w 107"/>
                <a:gd name="T21" fmla="*/ 1 h 386"/>
                <a:gd name="T22" fmla="*/ 0 w 107"/>
                <a:gd name="T23" fmla="*/ 1 h 386"/>
                <a:gd name="T24" fmla="*/ 0 w 107"/>
                <a:gd name="T25" fmla="*/ 1 h 386"/>
                <a:gd name="T26" fmla="*/ 0 w 107"/>
                <a:gd name="T27" fmla="*/ 1 h 386"/>
                <a:gd name="T28" fmla="*/ 0 w 107"/>
                <a:gd name="T29" fmla="*/ 1 h 386"/>
                <a:gd name="T30" fmla="*/ 0 w 107"/>
                <a:gd name="T31" fmla="*/ 1 h 386"/>
                <a:gd name="T32" fmla="*/ 0 w 107"/>
                <a:gd name="T33" fmla="*/ 1 h 386"/>
                <a:gd name="T34" fmla="*/ 0 w 107"/>
                <a:gd name="T35" fmla="*/ 1 h 386"/>
                <a:gd name="T36" fmla="*/ 0 w 107"/>
                <a:gd name="T37" fmla="*/ 1 h 386"/>
                <a:gd name="T38" fmla="*/ 0 w 107"/>
                <a:gd name="T39" fmla="*/ 1 h 386"/>
                <a:gd name="T40" fmla="*/ 0 w 107"/>
                <a:gd name="T41" fmla="*/ 1 h 386"/>
                <a:gd name="T42" fmla="*/ 0 w 107"/>
                <a:gd name="T43" fmla="*/ 1 h 386"/>
                <a:gd name="T44" fmla="*/ 0 w 107"/>
                <a:gd name="T45" fmla="*/ 1 h 386"/>
                <a:gd name="T46" fmla="*/ 0 w 107"/>
                <a:gd name="T47" fmla="*/ 1 h 386"/>
                <a:gd name="T48" fmla="*/ 0 w 107"/>
                <a:gd name="T49" fmla="*/ 1 h 386"/>
                <a:gd name="T50" fmla="*/ 0 w 107"/>
                <a:gd name="T51" fmla="*/ 1 h 386"/>
                <a:gd name="T52" fmla="*/ 0 w 107"/>
                <a:gd name="T53" fmla="*/ 1 h 386"/>
                <a:gd name="T54" fmla="*/ 0 w 107"/>
                <a:gd name="T55" fmla="*/ 1 h 386"/>
                <a:gd name="T56" fmla="*/ 0 w 107"/>
                <a:gd name="T57" fmla="*/ 1 h 386"/>
                <a:gd name="T58" fmla="*/ 0 w 107"/>
                <a:gd name="T59" fmla="*/ 1 h 386"/>
                <a:gd name="T60" fmla="*/ 0 w 107"/>
                <a:gd name="T61" fmla="*/ 1 h 386"/>
                <a:gd name="T62" fmla="*/ 0 w 107"/>
                <a:gd name="T63" fmla="*/ 1 h 386"/>
                <a:gd name="T64" fmla="*/ 0 w 107"/>
                <a:gd name="T65" fmla="*/ 1 h 386"/>
                <a:gd name="T66" fmla="*/ 0 w 107"/>
                <a:gd name="T67" fmla="*/ 1 h 386"/>
                <a:gd name="T68" fmla="*/ 0 w 107"/>
                <a:gd name="T69" fmla="*/ 1 h 386"/>
                <a:gd name="T70" fmla="*/ 0 w 107"/>
                <a:gd name="T71" fmla="*/ 1 h 386"/>
                <a:gd name="T72" fmla="*/ 0 w 107"/>
                <a:gd name="T73" fmla="*/ 1 h 386"/>
                <a:gd name="T74" fmla="*/ 0 w 107"/>
                <a:gd name="T75" fmla="*/ 1 h 386"/>
                <a:gd name="T76" fmla="*/ 0 w 107"/>
                <a:gd name="T77" fmla="*/ 1 h 386"/>
                <a:gd name="T78" fmla="*/ 0 w 107"/>
                <a:gd name="T79" fmla="*/ 1 h 386"/>
                <a:gd name="T80" fmla="*/ 0 w 107"/>
                <a:gd name="T81" fmla="*/ 1 h 386"/>
                <a:gd name="T82" fmla="*/ 0 w 107"/>
                <a:gd name="T83" fmla="*/ 1 h 386"/>
                <a:gd name="T84" fmla="*/ 0 w 107"/>
                <a:gd name="T85" fmla="*/ 1 h 386"/>
                <a:gd name="T86" fmla="*/ 0 w 107"/>
                <a:gd name="T87" fmla="*/ 1 h 386"/>
                <a:gd name="T88" fmla="*/ 0 w 107"/>
                <a:gd name="T89" fmla="*/ 1 h 386"/>
                <a:gd name="T90" fmla="*/ 0 w 107"/>
                <a:gd name="T91" fmla="*/ 1 h 386"/>
                <a:gd name="T92" fmla="*/ 0 w 107"/>
                <a:gd name="T93" fmla="*/ 1 h 386"/>
                <a:gd name="T94" fmla="*/ 0 w 107"/>
                <a:gd name="T95" fmla="*/ 1 h 386"/>
                <a:gd name="T96" fmla="*/ 0 w 107"/>
                <a:gd name="T97" fmla="*/ 1 h 386"/>
                <a:gd name="T98" fmla="*/ 0 w 107"/>
                <a:gd name="T99" fmla="*/ 1 h 386"/>
                <a:gd name="T100" fmla="*/ 0 w 107"/>
                <a:gd name="T101" fmla="*/ 1 h 386"/>
                <a:gd name="T102" fmla="*/ 0 w 107"/>
                <a:gd name="T103" fmla="*/ 1 h 386"/>
                <a:gd name="T104" fmla="*/ 0 w 107"/>
                <a:gd name="T105" fmla="*/ 1 h 386"/>
                <a:gd name="T106" fmla="*/ 0 w 107"/>
                <a:gd name="T107" fmla="*/ 1 h 386"/>
                <a:gd name="T108" fmla="*/ 0 w 107"/>
                <a:gd name="T109" fmla="*/ 1 h 386"/>
                <a:gd name="T110" fmla="*/ 0 w 107"/>
                <a:gd name="T111" fmla="*/ 1 h 386"/>
                <a:gd name="T112" fmla="*/ 0 w 107"/>
                <a:gd name="T113" fmla="*/ 1 h 386"/>
                <a:gd name="T114" fmla="*/ 0 w 107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386"/>
                <a:gd name="T176" fmla="*/ 107 w 107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386">
                  <a:moveTo>
                    <a:pt x="59" y="0"/>
                  </a:moveTo>
                  <a:lnTo>
                    <a:pt x="50" y="8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31" y="38"/>
                  </a:lnTo>
                  <a:lnTo>
                    <a:pt x="27" y="44"/>
                  </a:lnTo>
                  <a:lnTo>
                    <a:pt x="23" y="50"/>
                  </a:lnTo>
                  <a:lnTo>
                    <a:pt x="21" y="55"/>
                  </a:lnTo>
                  <a:lnTo>
                    <a:pt x="19" y="61"/>
                  </a:lnTo>
                  <a:lnTo>
                    <a:pt x="15" y="67"/>
                  </a:lnTo>
                  <a:lnTo>
                    <a:pt x="13" y="73"/>
                  </a:lnTo>
                  <a:lnTo>
                    <a:pt x="12" y="76"/>
                  </a:lnTo>
                  <a:lnTo>
                    <a:pt x="12" y="84"/>
                  </a:lnTo>
                  <a:lnTo>
                    <a:pt x="8" y="90"/>
                  </a:lnTo>
                  <a:lnTo>
                    <a:pt x="8" y="95"/>
                  </a:lnTo>
                  <a:lnTo>
                    <a:pt x="6" y="101"/>
                  </a:lnTo>
                  <a:lnTo>
                    <a:pt x="4" y="107"/>
                  </a:lnTo>
                  <a:lnTo>
                    <a:pt x="2" y="112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4" y="209"/>
                  </a:lnTo>
                  <a:lnTo>
                    <a:pt x="4" y="215"/>
                  </a:lnTo>
                  <a:lnTo>
                    <a:pt x="6" y="223"/>
                  </a:lnTo>
                  <a:lnTo>
                    <a:pt x="8" y="228"/>
                  </a:lnTo>
                  <a:lnTo>
                    <a:pt x="10" y="236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3"/>
                  </a:lnTo>
                  <a:lnTo>
                    <a:pt x="15" y="261"/>
                  </a:lnTo>
                  <a:lnTo>
                    <a:pt x="17" y="266"/>
                  </a:lnTo>
                  <a:lnTo>
                    <a:pt x="19" y="272"/>
                  </a:lnTo>
                  <a:lnTo>
                    <a:pt x="21" y="280"/>
                  </a:lnTo>
                  <a:lnTo>
                    <a:pt x="25" y="285"/>
                  </a:lnTo>
                  <a:lnTo>
                    <a:pt x="27" y="291"/>
                  </a:lnTo>
                  <a:lnTo>
                    <a:pt x="29" y="297"/>
                  </a:lnTo>
                  <a:lnTo>
                    <a:pt x="31" y="303"/>
                  </a:lnTo>
                  <a:lnTo>
                    <a:pt x="34" y="310"/>
                  </a:lnTo>
                  <a:lnTo>
                    <a:pt x="36" y="316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6" y="333"/>
                  </a:lnTo>
                  <a:lnTo>
                    <a:pt x="48" y="337"/>
                  </a:lnTo>
                  <a:lnTo>
                    <a:pt x="51" y="343"/>
                  </a:lnTo>
                  <a:lnTo>
                    <a:pt x="53" y="348"/>
                  </a:lnTo>
                  <a:lnTo>
                    <a:pt x="57" y="354"/>
                  </a:lnTo>
                  <a:lnTo>
                    <a:pt x="61" y="360"/>
                  </a:lnTo>
                  <a:lnTo>
                    <a:pt x="65" y="365"/>
                  </a:lnTo>
                  <a:lnTo>
                    <a:pt x="69" y="369"/>
                  </a:lnTo>
                  <a:lnTo>
                    <a:pt x="72" y="375"/>
                  </a:lnTo>
                  <a:lnTo>
                    <a:pt x="80" y="379"/>
                  </a:lnTo>
                  <a:lnTo>
                    <a:pt x="89" y="381"/>
                  </a:lnTo>
                  <a:lnTo>
                    <a:pt x="97" y="384"/>
                  </a:lnTo>
                  <a:lnTo>
                    <a:pt x="107" y="386"/>
                  </a:lnTo>
                  <a:lnTo>
                    <a:pt x="105" y="379"/>
                  </a:lnTo>
                  <a:lnTo>
                    <a:pt x="103" y="369"/>
                  </a:lnTo>
                  <a:lnTo>
                    <a:pt x="103" y="362"/>
                  </a:lnTo>
                  <a:lnTo>
                    <a:pt x="101" y="354"/>
                  </a:lnTo>
                  <a:lnTo>
                    <a:pt x="99" y="344"/>
                  </a:lnTo>
                  <a:lnTo>
                    <a:pt x="97" y="337"/>
                  </a:lnTo>
                  <a:lnTo>
                    <a:pt x="93" y="329"/>
                  </a:lnTo>
                  <a:lnTo>
                    <a:pt x="91" y="324"/>
                  </a:lnTo>
                  <a:lnTo>
                    <a:pt x="88" y="316"/>
                  </a:lnTo>
                  <a:lnTo>
                    <a:pt x="86" y="308"/>
                  </a:lnTo>
                  <a:lnTo>
                    <a:pt x="82" y="301"/>
                  </a:lnTo>
                  <a:lnTo>
                    <a:pt x="78" y="293"/>
                  </a:lnTo>
                  <a:lnTo>
                    <a:pt x="74" y="285"/>
                  </a:lnTo>
                  <a:lnTo>
                    <a:pt x="72" y="278"/>
                  </a:lnTo>
                  <a:lnTo>
                    <a:pt x="69" y="270"/>
                  </a:lnTo>
                  <a:lnTo>
                    <a:pt x="67" y="265"/>
                  </a:lnTo>
                  <a:lnTo>
                    <a:pt x="63" y="255"/>
                  </a:lnTo>
                  <a:lnTo>
                    <a:pt x="59" y="249"/>
                  </a:lnTo>
                  <a:lnTo>
                    <a:pt x="57" y="242"/>
                  </a:lnTo>
                  <a:lnTo>
                    <a:pt x="53" y="234"/>
                  </a:lnTo>
                  <a:lnTo>
                    <a:pt x="51" y="227"/>
                  </a:lnTo>
                  <a:lnTo>
                    <a:pt x="48" y="219"/>
                  </a:lnTo>
                  <a:lnTo>
                    <a:pt x="48" y="211"/>
                  </a:lnTo>
                  <a:lnTo>
                    <a:pt x="46" y="204"/>
                  </a:lnTo>
                  <a:lnTo>
                    <a:pt x="44" y="196"/>
                  </a:lnTo>
                  <a:lnTo>
                    <a:pt x="44" y="187"/>
                  </a:lnTo>
                  <a:lnTo>
                    <a:pt x="42" y="179"/>
                  </a:lnTo>
                  <a:lnTo>
                    <a:pt x="42" y="171"/>
                  </a:lnTo>
                  <a:lnTo>
                    <a:pt x="42" y="162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8" y="137"/>
                  </a:lnTo>
                  <a:lnTo>
                    <a:pt x="46" y="128"/>
                  </a:lnTo>
                  <a:lnTo>
                    <a:pt x="46" y="118"/>
                  </a:lnTo>
                  <a:lnTo>
                    <a:pt x="48" y="109"/>
                  </a:lnTo>
                  <a:lnTo>
                    <a:pt x="50" y="99"/>
                  </a:lnTo>
                  <a:lnTo>
                    <a:pt x="53" y="90"/>
                  </a:lnTo>
                  <a:lnTo>
                    <a:pt x="57" y="80"/>
                  </a:lnTo>
                  <a:lnTo>
                    <a:pt x="59" y="73"/>
                  </a:lnTo>
                  <a:lnTo>
                    <a:pt x="65" y="65"/>
                  </a:lnTo>
                  <a:lnTo>
                    <a:pt x="67" y="55"/>
                  </a:lnTo>
                  <a:lnTo>
                    <a:pt x="69" y="46"/>
                  </a:lnTo>
                  <a:lnTo>
                    <a:pt x="70" y="38"/>
                  </a:lnTo>
                  <a:lnTo>
                    <a:pt x="72" y="31"/>
                  </a:lnTo>
                  <a:lnTo>
                    <a:pt x="70" y="21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9" name="Freeform 62"/>
            <p:cNvSpPr>
              <a:spLocks/>
            </p:cNvSpPr>
            <p:nvPr/>
          </p:nvSpPr>
          <p:spPr bwMode="auto">
            <a:xfrm>
              <a:off x="2246" y="1921"/>
              <a:ext cx="100" cy="297"/>
            </a:xfrm>
            <a:custGeom>
              <a:avLst/>
              <a:gdLst>
                <a:gd name="T0" fmla="*/ 1 w 200"/>
                <a:gd name="T1" fmla="*/ 0 h 595"/>
                <a:gd name="T2" fmla="*/ 1 w 200"/>
                <a:gd name="T3" fmla="*/ 0 h 595"/>
                <a:gd name="T4" fmla="*/ 1 w 200"/>
                <a:gd name="T5" fmla="*/ 0 h 595"/>
                <a:gd name="T6" fmla="*/ 1 w 200"/>
                <a:gd name="T7" fmla="*/ 0 h 595"/>
                <a:gd name="T8" fmla="*/ 1 w 200"/>
                <a:gd name="T9" fmla="*/ 0 h 595"/>
                <a:gd name="T10" fmla="*/ 1 w 200"/>
                <a:gd name="T11" fmla="*/ 0 h 595"/>
                <a:gd name="T12" fmla="*/ 1 w 200"/>
                <a:gd name="T13" fmla="*/ 0 h 595"/>
                <a:gd name="T14" fmla="*/ 1 w 200"/>
                <a:gd name="T15" fmla="*/ 0 h 595"/>
                <a:gd name="T16" fmla="*/ 1 w 200"/>
                <a:gd name="T17" fmla="*/ 0 h 595"/>
                <a:gd name="T18" fmla="*/ 1 w 200"/>
                <a:gd name="T19" fmla="*/ 0 h 595"/>
                <a:gd name="T20" fmla="*/ 1 w 200"/>
                <a:gd name="T21" fmla="*/ 0 h 595"/>
                <a:gd name="T22" fmla="*/ 1 w 200"/>
                <a:gd name="T23" fmla="*/ 0 h 595"/>
                <a:gd name="T24" fmla="*/ 1 w 200"/>
                <a:gd name="T25" fmla="*/ 0 h 595"/>
                <a:gd name="T26" fmla="*/ 1 w 200"/>
                <a:gd name="T27" fmla="*/ 0 h 595"/>
                <a:gd name="T28" fmla="*/ 1 w 200"/>
                <a:gd name="T29" fmla="*/ 0 h 595"/>
                <a:gd name="T30" fmla="*/ 1 w 200"/>
                <a:gd name="T31" fmla="*/ 0 h 595"/>
                <a:gd name="T32" fmla="*/ 1 w 200"/>
                <a:gd name="T33" fmla="*/ 0 h 595"/>
                <a:gd name="T34" fmla="*/ 1 w 200"/>
                <a:gd name="T35" fmla="*/ 0 h 595"/>
                <a:gd name="T36" fmla="*/ 1 w 200"/>
                <a:gd name="T37" fmla="*/ 0 h 595"/>
                <a:gd name="T38" fmla="*/ 1 w 200"/>
                <a:gd name="T39" fmla="*/ 0 h 595"/>
                <a:gd name="T40" fmla="*/ 0 w 200"/>
                <a:gd name="T41" fmla="*/ 0 h 595"/>
                <a:gd name="T42" fmla="*/ 0 w 200"/>
                <a:gd name="T43" fmla="*/ 0 h 595"/>
                <a:gd name="T44" fmla="*/ 0 w 200"/>
                <a:gd name="T45" fmla="*/ 0 h 595"/>
                <a:gd name="T46" fmla="*/ 0 w 200"/>
                <a:gd name="T47" fmla="*/ 0 h 595"/>
                <a:gd name="T48" fmla="*/ 1 w 200"/>
                <a:gd name="T49" fmla="*/ 0 h 595"/>
                <a:gd name="T50" fmla="*/ 1 w 200"/>
                <a:gd name="T51" fmla="*/ 0 h 595"/>
                <a:gd name="T52" fmla="*/ 1 w 200"/>
                <a:gd name="T53" fmla="*/ 0 h 595"/>
                <a:gd name="T54" fmla="*/ 1 w 200"/>
                <a:gd name="T55" fmla="*/ 0 h 595"/>
                <a:gd name="T56" fmla="*/ 1 w 200"/>
                <a:gd name="T57" fmla="*/ 0 h 595"/>
                <a:gd name="T58" fmla="*/ 1 w 200"/>
                <a:gd name="T59" fmla="*/ 0 h 595"/>
                <a:gd name="T60" fmla="*/ 1 w 200"/>
                <a:gd name="T61" fmla="*/ 0 h 595"/>
                <a:gd name="T62" fmla="*/ 1 w 200"/>
                <a:gd name="T63" fmla="*/ 0 h 595"/>
                <a:gd name="T64" fmla="*/ 1 w 200"/>
                <a:gd name="T65" fmla="*/ 0 h 595"/>
                <a:gd name="T66" fmla="*/ 1 w 200"/>
                <a:gd name="T67" fmla="*/ 0 h 595"/>
                <a:gd name="T68" fmla="*/ 1 w 200"/>
                <a:gd name="T69" fmla="*/ 0 h 595"/>
                <a:gd name="T70" fmla="*/ 1 w 200"/>
                <a:gd name="T71" fmla="*/ 0 h 595"/>
                <a:gd name="T72" fmla="*/ 1 w 200"/>
                <a:gd name="T73" fmla="*/ 0 h 595"/>
                <a:gd name="T74" fmla="*/ 1 w 200"/>
                <a:gd name="T75" fmla="*/ 0 h 595"/>
                <a:gd name="T76" fmla="*/ 1 w 200"/>
                <a:gd name="T77" fmla="*/ 0 h 595"/>
                <a:gd name="T78" fmla="*/ 1 w 200"/>
                <a:gd name="T79" fmla="*/ 0 h 595"/>
                <a:gd name="T80" fmla="*/ 1 w 200"/>
                <a:gd name="T81" fmla="*/ 0 h 595"/>
                <a:gd name="T82" fmla="*/ 1 w 200"/>
                <a:gd name="T83" fmla="*/ 0 h 595"/>
                <a:gd name="T84" fmla="*/ 1 w 200"/>
                <a:gd name="T85" fmla="*/ 0 h 595"/>
                <a:gd name="T86" fmla="*/ 1 w 200"/>
                <a:gd name="T87" fmla="*/ 0 h 595"/>
                <a:gd name="T88" fmla="*/ 1 w 200"/>
                <a:gd name="T89" fmla="*/ 0 h 595"/>
                <a:gd name="T90" fmla="*/ 1 w 200"/>
                <a:gd name="T91" fmla="*/ 0 h 595"/>
                <a:gd name="T92" fmla="*/ 1 w 200"/>
                <a:gd name="T93" fmla="*/ 0 h 595"/>
                <a:gd name="T94" fmla="*/ 1 w 200"/>
                <a:gd name="T95" fmla="*/ 0 h 595"/>
                <a:gd name="T96" fmla="*/ 1 w 200"/>
                <a:gd name="T97" fmla="*/ 0 h 595"/>
                <a:gd name="T98" fmla="*/ 1 w 200"/>
                <a:gd name="T99" fmla="*/ 0 h 595"/>
                <a:gd name="T100" fmla="*/ 1 w 200"/>
                <a:gd name="T101" fmla="*/ 0 h 595"/>
                <a:gd name="T102" fmla="*/ 1 w 200"/>
                <a:gd name="T103" fmla="*/ 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595"/>
                <a:gd name="T158" fmla="*/ 200 w 200"/>
                <a:gd name="T159" fmla="*/ 595 h 5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595">
                  <a:moveTo>
                    <a:pt x="93" y="0"/>
                  </a:moveTo>
                  <a:lnTo>
                    <a:pt x="88" y="4"/>
                  </a:lnTo>
                  <a:lnTo>
                    <a:pt x="82" y="9"/>
                  </a:lnTo>
                  <a:lnTo>
                    <a:pt x="78" y="15"/>
                  </a:lnTo>
                  <a:lnTo>
                    <a:pt x="74" y="21"/>
                  </a:lnTo>
                  <a:lnTo>
                    <a:pt x="70" y="27"/>
                  </a:lnTo>
                  <a:lnTo>
                    <a:pt x="67" y="34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5" y="51"/>
                  </a:lnTo>
                  <a:lnTo>
                    <a:pt x="53" y="57"/>
                  </a:lnTo>
                  <a:lnTo>
                    <a:pt x="50" y="65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5"/>
                  </a:lnTo>
                  <a:lnTo>
                    <a:pt x="40" y="91"/>
                  </a:lnTo>
                  <a:lnTo>
                    <a:pt x="38" y="99"/>
                  </a:lnTo>
                  <a:lnTo>
                    <a:pt x="34" y="106"/>
                  </a:lnTo>
                  <a:lnTo>
                    <a:pt x="32" y="114"/>
                  </a:lnTo>
                  <a:lnTo>
                    <a:pt x="31" y="120"/>
                  </a:lnTo>
                  <a:lnTo>
                    <a:pt x="29" y="127"/>
                  </a:lnTo>
                  <a:lnTo>
                    <a:pt x="27" y="133"/>
                  </a:lnTo>
                  <a:lnTo>
                    <a:pt x="27" y="141"/>
                  </a:lnTo>
                  <a:lnTo>
                    <a:pt x="25" y="148"/>
                  </a:lnTo>
                  <a:lnTo>
                    <a:pt x="25" y="156"/>
                  </a:lnTo>
                  <a:lnTo>
                    <a:pt x="23" y="163"/>
                  </a:lnTo>
                  <a:lnTo>
                    <a:pt x="21" y="171"/>
                  </a:lnTo>
                  <a:lnTo>
                    <a:pt x="19" y="179"/>
                  </a:lnTo>
                  <a:lnTo>
                    <a:pt x="19" y="186"/>
                  </a:lnTo>
                  <a:lnTo>
                    <a:pt x="19" y="194"/>
                  </a:lnTo>
                  <a:lnTo>
                    <a:pt x="17" y="201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3" y="238"/>
                  </a:lnTo>
                  <a:lnTo>
                    <a:pt x="13" y="247"/>
                  </a:lnTo>
                  <a:lnTo>
                    <a:pt x="13" y="255"/>
                  </a:lnTo>
                  <a:lnTo>
                    <a:pt x="12" y="262"/>
                  </a:lnTo>
                  <a:lnTo>
                    <a:pt x="12" y="270"/>
                  </a:lnTo>
                  <a:lnTo>
                    <a:pt x="12" y="277"/>
                  </a:lnTo>
                  <a:lnTo>
                    <a:pt x="12" y="285"/>
                  </a:lnTo>
                  <a:lnTo>
                    <a:pt x="12" y="293"/>
                  </a:lnTo>
                  <a:lnTo>
                    <a:pt x="12" y="300"/>
                  </a:lnTo>
                  <a:lnTo>
                    <a:pt x="12" y="308"/>
                  </a:lnTo>
                  <a:lnTo>
                    <a:pt x="10" y="315"/>
                  </a:lnTo>
                  <a:lnTo>
                    <a:pt x="10" y="325"/>
                  </a:lnTo>
                  <a:lnTo>
                    <a:pt x="10" y="333"/>
                  </a:lnTo>
                  <a:lnTo>
                    <a:pt x="10" y="340"/>
                  </a:lnTo>
                  <a:lnTo>
                    <a:pt x="10" y="348"/>
                  </a:lnTo>
                  <a:lnTo>
                    <a:pt x="8" y="355"/>
                  </a:lnTo>
                  <a:lnTo>
                    <a:pt x="8" y="363"/>
                  </a:lnTo>
                  <a:lnTo>
                    <a:pt x="8" y="372"/>
                  </a:lnTo>
                  <a:lnTo>
                    <a:pt x="8" y="378"/>
                  </a:lnTo>
                  <a:lnTo>
                    <a:pt x="6" y="386"/>
                  </a:lnTo>
                  <a:lnTo>
                    <a:pt x="6" y="393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4" y="418"/>
                  </a:lnTo>
                  <a:lnTo>
                    <a:pt x="4" y="426"/>
                  </a:lnTo>
                  <a:lnTo>
                    <a:pt x="2" y="433"/>
                  </a:lnTo>
                  <a:lnTo>
                    <a:pt x="2" y="441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79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0" y="504"/>
                  </a:lnTo>
                  <a:lnTo>
                    <a:pt x="0" y="513"/>
                  </a:lnTo>
                  <a:lnTo>
                    <a:pt x="2" y="523"/>
                  </a:lnTo>
                  <a:lnTo>
                    <a:pt x="2" y="530"/>
                  </a:lnTo>
                  <a:lnTo>
                    <a:pt x="2" y="540"/>
                  </a:lnTo>
                  <a:lnTo>
                    <a:pt x="2" y="547"/>
                  </a:lnTo>
                  <a:lnTo>
                    <a:pt x="2" y="557"/>
                  </a:lnTo>
                  <a:lnTo>
                    <a:pt x="2" y="564"/>
                  </a:lnTo>
                  <a:lnTo>
                    <a:pt x="2" y="572"/>
                  </a:lnTo>
                  <a:lnTo>
                    <a:pt x="2" y="578"/>
                  </a:lnTo>
                  <a:lnTo>
                    <a:pt x="4" y="584"/>
                  </a:lnTo>
                  <a:lnTo>
                    <a:pt x="13" y="585"/>
                  </a:lnTo>
                  <a:lnTo>
                    <a:pt x="23" y="589"/>
                  </a:lnTo>
                  <a:lnTo>
                    <a:pt x="32" y="591"/>
                  </a:lnTo>
                  <a:lnTo>
                    <a:pt x="42" y="595"/>
                  </a:lnTo>
                  <a:lnTo>
                    <a:pt x="48" y="584"/>
                  </a:lnTo>
                  <a:lnTo>
                    <a:pt x="53" y="574"/>
                  </a:lnTo>
                  <a:lnTo>
                    <a:pt x="59" y="564"/>
                  </a:lnTo>
                  <a:lnTo>
                    <a:pt x="65" y="555"/>
                  </a:lnTo>
                  <a:lnTo>
                    <a:pt x="70" y="545"/>
                  </a:lnTo>
                  <a:lnTo>
                    <a:pt x="74" y="536"/>
                  </a:lnTo>
                  <a:lnTo>
                    <a:pt x="78" y="526"/>
                  </a:lnTo>
                  <a:lnTo>
                    <a:pt x="84" y="517"/>
                  </a:lnTo>
                  <a:lnTo>
                    <a:pt x="86" y="511"/>
                  </a:lnTo>
                  <a:lnTo>
                    <a:pt x="88" y="506"/>
                  </a:lnTo>
                  <a:lnTo>
                    <a:pt x="91" y="500"/>
                  </a:lnTo>
                  <a:lnTo>
                    <a:pt x="93" y="496"/>
                  </a:lnTo>
                  <a:lnTo>
                    <a:pt x="97" y="485"/>
                  </a:lnTo>
                  <a:lnTo>
                    <a:pt x="103" y="475"/>
                  </a:lnTo>
                  <a:lnTo>
                    <a:pt x="107" y="466"/>
                  </a:lnTo>
                  <a:lnTo>
                    <a:pt x="112" y="456"/>
                  </a:lnTo>
                  <a:lnTo>
                    <a:pt x="116" y="447"/>
                  </a:lnTo>
                  <a:lnTo>
                    <a:pt x="122" y="437"/>
                  </a:lnTo>
                  <a:lnTo>
                    <a:pt x="124" y="431"/>
                  </a:lnTo>
                  <a:lnTo>
                    <a:pt x="126" y="426"/>
                  </a:lnTo>
                  <a:lnTo>
                    <a:pt x="128" y="420"/>
                  </a:lnTo>
                  <a:lnTo>
                    <a:pt x="131" y="416"/>
                  </a:lnTo>
                  <a:lnTo>
                    <a:pt x="133" y="411"/>
                  </a:lnTo>
                  <a:lnTo>
                    <a:pt x="135" y="405"/>
                  </a:lnTo>
                  <a:lnTo>
                    <a:pt x="137" y="399"/>
                  </a:lnTo>
                  <a:lnTo>
                    <a:pt x="139" y="395"/>
                  </a:lnTo>
                  <a:lnTo>
                    <a:pt x="143" y="384"/>
                  </a:lnTo>
                  <a:lnTo>
                    <a:pt x="148" y="376"/>
                  </a:lnTo>
                  <a:lnTo>
                    <a:pt x="152" y="365"/>
                  </a:lnTo>
                  <a:lnTo>
                    <a:pt x="158" y="355"/>
                  </a:lnTo>
                  <a:lnTo>
                    <a:pt x="160" y="350"/>
                  </a:lnTo>
                  <a:lnTo>
                    <a:pt x="162" y="344"/>
                  </a:lnTo>
                  <a:lnTo>
                    <a:pt x="164" y="340"/>
                  </a:lnTo>
                  <a:lnTo>
                    <a:pt x="166" y="334"/>
                  </a:lnTo>
                  <a:lnTo>
                    <a:pt x="171" y="325"/>
                  </a:lnTo>
                  <a:lnTo>
                    <a:pt x="177" y="315"/>
                  </a:lnTo>
                  <a:lnTo>
                    <a:pt x="183" y="304"/>
                  </a:lnTo>
                  <a:lnTo>
                    <a:pt x="188" y="295"/>
                  </a:lnTo>
                  <a:lnTo>
                    <a:pt x="194" y="285"/>
                  </a:lnTo>
                  <a:lnTo>
                    <a:pt x="200" y="276"/>
                  </a:lnTo>
                  <a:lnTo>
                    <a:pt x="194" y="266"/>
                  </a:lnTo>
                  <a:lnTo>
                    <a:pt x="192" y="258"/>
                  </a:lnTo>
                  <a:lnTo>
                    <a:pt x="186" y="249"/>
                  </a:lnTo>
                  <a:lnTo>
                    <a:pt x="185" y="239"/>
                  </a:lnTo>
                  <a:lnTo>
                    <a:pt x="179" y="232"/>
                  </a:lnTo>
                  <a:lnTo>
                    <a:pt x="177" y="222"/>
                  </a:lnTo>
                  <a:lnTo>
                    <a:pt x="171" y="215"/>
                  </a:lnTo>
                  <a:lnTo>
                    <a:pt x="169" y="205"/>
                  </a:lnTo>
                  <a:lnTo>
                    <a:pt x="164" y="198"/>
                  </a:lnTo>
                  <a:lnTo>
                    <a:pt x="160" y="190"/>
                  </a:lnTo>
                  <a:lnTo>
                    <a:pt x="156" y="180"/>
                  </a:lnTo>
                  <a:lnTo>
                    <a:pt x="154" y="173"/>
                  </a:lnTo>
                  <a:lnTo>
                    <a:pt x="150" y="163"/>
                  </a:lnTo>
                  <a:lnTo>
                    <a:pt x="147" y="156"/>
                  </a:lnTo>
                  <a:lnTo>
                    <a:pt x="143" y="146"/>
                  </a:lnTo>
                  <a:lnTo>
                    <a:pt x="141" y="139"/>
                  </a:lnTo>
                  <a:lnTo>
                    <a:pt x="137" y="129"/>
                  </a:lnTo>
                  <a:lnTo>
                    <a:pt x="133" y="122"/>
                  </a:lnTo>
                  <a:lnTo>
                    <a:pt x="129" y="114"/>
                  </a:lnTo>
                  <a:lnTo>
                    <a:pt x="126" y="104"/>
                  </a:lnTo>
                  <a:lnTo>
                    <a:pt x="122" y="97"/>
                  </a:lnTo>
                  <a:lnTo>
                    <a:pt x="120" y="87"/>
                  </a:lnTo>
                  <a:lnTo>
                    <a:pt x="116" y="80"/>
                  </a:lnTo>
                  <a:lnTo>
                    <a:pt x="114" y="70"/>
                  </a:lnTo>
                  <a:lnTo>
                    <a:pt x="110" y="61"/>
                  </a:lnTo>
                  <a:lnTo>
                    <a:pt x="107" y="53"/>
                  </a:lnTo>
                  <a:lnTo>
                    <a:pt x="105" y="44"/>
                  </a:lnTo>
                  <a:lnTo>
                    <a:pt x="101" y="36"/>
                  </a:lnTo>
                  <a:lnTo>
                    <a:pt x="99" y="27"/>
                  </a:lnTo>
                  <a:lnTo>
                    <a:pt x="97" y="17"/>
                  </a:lnTo>
                  <a:lnTo>
                    <a:pt x="95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0" name="Freeform 63"/>
            <p:cNvSpPr>
              <a:spLocks/>
            </p:cNvSpPr>
            <p:nvPr/>
          </p:nvSpPr>
          <p:spPr bwMode="auto">
            <a:xfrm>
              <a:off x="2268" y="2105"/>
              <a:ext cx="12" cy="50"/>
            </a:xfrm>
            <a:custGeom>
              <a:avLst/>
              <a:gdLst>
                <a:gd name="T0" fmla="*/ 0 w 25"/>
                <a:gd name="T1" fmla="*/ 0 h 99"/>
                <a:gd name="T2" fmla="*/ 0 w 25"/>
                <a:gd name="T3" fmla="*/ 1 h 99"/>
                <a:gd name="T4" fmla="*/ 0 w 25"/>
                <a:gd name="T5" fmla="*/ 1 h 99"/>
                <a:gd name="T6" fmla="*/ 0 w 25"/>
                <a:gd name="T7" fmla="*/ 1 h 99"/>
                <a:gd name="T8" fmla="*/ 0 w 25"/>
                <a:gd name="T9" fmla="*/ 1 h 99"/>
                <a:gd name="T10" fmla="*/ 0 w 25"/>
                <a:gd name="T11" fmla="*/ 1 h 99"/>
                <a:gd name="T12" fmla="*/ 0 w 25"/>
                <a:gd name="T13" fmla="*/ 1 h 99"/>
                <a:gd name="T14" fmla="*/ 0 w 25"/>
                <a:gd name="T15" fmla="*/ 1 h 99"/>
                <a:gd name="T16" fmla="*/ 0 w 25"/>
                <a:gd name="T17" fmla="*/ 1 h 99"/>
                <a:gd name="T18" fmla="*/ 0 w 25"/>
                <a:gd name="T19" fmla="*/ 1 h 99"/>
                <a:gd name="T20" fmla="*/ 0 w 25"/>
                <a:gd name="T21" fmla="*/ 1 h 99"/>
                <a:gd name="T22" fmla="*/ 0 w 25"/>
                <a:gd name="T23" fmla="*/ 1 h 99"/>
                <a:gd name="T24" fmla="*/ 0 w 25"/>
                <a:gd name="T25" fmla="*/ 1 h 99"/>
                <a:gd name="T26" fmla="*/ 0 w 25"/>
                <a:gd name="T27" fmla="*/ 1 h 99"/>
                <a:gd name="T28" fmla="*/ 0 w 25"/>
                <a:gd name="T29" fmla="*/ 1 h 99"/>
                <a:gd name="T30" fmla="*/ 0 w 25"/>
                <a:gd name="T31" fmla="*/ 1 h 99"/>
                <a:gd name="T32" fmla="*/ 0 w 25"/>
                <a:gd name="T33" fmla="*/ 1 h 99"/>
                <a:gd name="T34" fmla="*/ 0 w 25"/>
                <a:gd name="T35" fmla="*/ 1 h 99"/>
                <a:gd name="T36" fmla="*/ 0 w 25"/>
                <a:gd name="T37" fmla="*/ 1 h 99"/>
                <a:gd name="T38" fmla="*/ 0 w 25"/>
                <a:gd name="T39" fmla="*/ 1 h 99"/>
                <a:gd name="T40" fmla="*/ 0 w 25"/>
                <a:gd name="T41" fmla="*/ 1 h 99"/>
                <a:gd name="T42" fmla="*/ 0 w 25"/>
                <a:gd name="T43" fmla="*/ 1 h 99"/>
                <a:gd name="T44" fmla="*/ 0 w 25"/>
                <a:gd name="T45" fmla="*/ 1 h 99"/>
                <a:gd name="T46" fmla="*/ 0 w 25"/>
                <a:gd name="T47" fmla="*/ 1 h 99"/>
                <a:gd name="T48" fmla="*/ 0 w 25"/>
                <a:gd name="T49" fmla="*/ 1 h 99"/>
                <a:gd name="T50" fmla="*/ 0 w 25"/>
                <a:gd name="T51" fmla="*/ 1 h 99"/>
                <a:gd name="T52" fmla="*/ 0 w 25"/>
                <a:gd name="T53" fmla="*/ 1 h 99"/>
                <a:gd name="T54" fmla="*/ 0 w 25"/>
                <a:gd name="T55" fmla="*/ 1 h 99"/>
                <a:gd name="T56" fmla="*/ 0 w 25"/>
                <a:gd name="T57" fmla="*/ 1 h 99"/>
                <a:gd name="T58" fmla="*/ 0 w 25"/>
                <a:gd name="T59" fmla="*/ 1 h 99"/>
                <a:gd name="T60" fmla="*/ 0 w 25"/>
                <a:gd name="T61" fmla="*/ 1 h 99"/>
                <a:gd name="T62" fmla="*/ 0 w 25"/>
                <a:gd name="T63" fmla="*/ 1 h 99"/>
                <a:gd name="T64" fmla="*/ 0 w 25"/>
                <a:gd name="T65" fmla="*/ 0 h 99"/>
                <a:gd name="T66" fmla="*/ 0 w 25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99"/>
                <a:gd name="T104" fmla="*/ 25 w 25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99">
                  <a:moveTo>
                    <a:pt x="15" y="0"/>
                  </a:moveTo>
                  <a:lnTo>
                    <a:pt x="9" y="3"/>
                  </a:lnTo>
                  <a:lnTo>
                    <a:pt x="7" y="9"/>
                  </a:lnTo>
                  <a:lnTo>
                    <a:pt x="4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9" y="66"/>
                  </a:lnTo>
                  <a:lnTo>
                    <a:pt x="11" y="59"/>
                  </a:lnTo>
                  <a:lnTo>
                    <a:pt x="15" y="53"/>
                  </a:lnTo>
                  <a:lnTo>
                    <a:pt x="19" y="47"/>
                  </a:lnTo>
                  <a:lnTo>
                    <a:pt x="21" y="42"/>
                  </a:lnTo>
                  <a:lnTo>
                    <a:pt x="23" y="34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1" name="Freeform 64"/>
            <p:cNvSpPr>
              <a:spLocks/>
            </p:cNvSpPr>
            <p:nvPr/>
          </p:nvSpPr>
          <p:spPr bwMode="auto">
            <a:xfrm>
              <a:off x="2910" y="1816"/>
              <a:ext cx="169" cy="80"/>
            </a:xfrm>
            <a:custGeom>
              <a:avLst/>
              <a:gdLst>
                <a:gd name="T0" fmla="*/ 1 w 336"/>
                <a:gd name="T1" fmla="*/ 0 h 159"/>
                <a:gd name="T2" fmla="*/ 1 w 336"/>
                <a:gd name="T3" fmla="*/ 1 h 159"/>
                <a:gd name="T4" fmla="*/ 1 w 336"/>
                <a:gd name="T5" fmla="*/ 1 h 159"/>
                <a:gd name="T6" fmla="*/ 1 w 336"/>
                <a:gd name="T7" fmla="*/ 1 h 159"/>
                <a:gd name="T8" fmla="*/ 1 w 336"/>
                <a:gd name="T9" fmla="*/ 1 h 159"/>
                <a:gd name="T10" fmla="*/ 1 w 336"/>
                <a:gd name="T11" fmla="*/ 1 h 159"/>
                <a:gd name="T12" fmla="*/ 1 w 336"/>
                <a:gd name="T13" fmla="*/ 1 h 159"/>
                <a:gd name="T14" fmla="*/ 1 w 336"/>
                <a:gd name="T15" fmla="*/ 1 h 159"/>
                <a:gd name="T16" fmla="*/ 1 w 336"/>
                <a:gd name="T17" fmla="*/ 1 h 159"/>
                <a:gd name="T18" fmla="*/ 1 w 336"/>
                <a:gd name="T19" fmla="*/ 1 h 159"/>
                <a:gd name="T20" fmla="*/ 1 w 336"/>
                <a:gd name="T21" fmla="*/ 1 h 159"/>
                <a:gd name="T22" fmla="*/ 1 w 336"/>
                <a:gd name="T23" fmla="*/ 1 h 159"/>
                <a:gd name="T24" fmla="*/ 1 w 336"/>
                <a:gd name="T25" fmla="*/ 1 h 159"/>
                <a:gd name="T26" fmla="*/ 1 w 336"/>
                <a:gd name="T27" fmla="*/ 1 h 159"/>
                <a:gd name="T28" fmla="*/ 1 w 336"/>
                <a:gd name="T29" fmla="*/ 1 h 159"/>
                <a:gd name="T30" fmla="*/ 1 w 336"/>
                <a:gd name="T31" fmla="*/ 1 h 159"/>
                <a:gd name="T32" fmla="*/ 1 w 336"/>
                <a:gd name="T33" fmla="*/ 1 h 159"/>
                <a:gd name="T34" fmla="*/ 1 w 336"/>
                <a:gd name="T35" fmla="*/ 1 h 159"/>
                <a:gd name="T36" fmla="*/ 1 w 336"/>
                <a:gd name="T37" fmla="*/ 1 h 159"/>
                <a:gd name="T38" fmla="*/ 1 w 336"/>
                <a:gd name="T39" fmla="*/ 1 h 159"/>
                <a:gd name="T40" fmla="*/ 1 w 336"/>
                <a:gd name="T41" fmla="*/ 1 h 159"/>
                <a:gd name="T42" fmla="*/ 1 w 336"/>
                <a:gd name="T43" fmla="*/ 1 h 159"/>
                <a:gd name="T44" fmla="*/ 1 w 336"/>
                <a:gd name="T45" fmla="*/ 1 h 159"/>
                <a:gd name="T46" fmla="*/ 1 w 336"/>
                <a:gd name="T47" fmla="*/ 1 h 159"/>
                <a:gd name="T48" fmla="*/ 1 w 336"/>
                <a:gd name="T49" fmla="*/ 1 h 159"/>
                <a:gd name="T50" fmla="*/ 1 w 336"/>
                <a:gd name="T51" fmla="*/ 1 h 159"/>
                <a:gd name="T52" fmla="*/ 1 w 336"/>
                <a:gd name="T53" fmla="*/ 1 h 159"/>
                <a:gd name="T54" fmla="*/ 1 w 336"/>
                <a:gd name="T55" fmla="*/ 1 h 159"/>
                <a:gd name="T56" fmla="*/ 1 w 336"/>
                <a:gd name="T57" fmla="*/ 1 h 159"/>
                <a:gd name="T58" fmla="*/ 1 w 336"/>
                <a:gd name="T59" fmla="*/ 1 h 159"/>
                <a:gd name="T60" fmla="*/ 1 w 336"/>
                <a:gd name="T61" fmla="*/ 1 h 159"/>
                <a:gd name="T62" fmla="*/ 1 w 336"/>
                <a:gd name="T63" fmla="*/ 1 h 159"/>
                <a:gd name="T64" fmla="*/ 1 w 336"/>
                <a:gd name="T65" fmla="*/ 1 h 159"/>
                <a:gd name="T66" fmla="*/ 1 w 336"/>
                <a:gd name="T67" fmla="*/ 1 h 159"/>
                <a:gd name="T68" fmla="*/ 1 w 336"/>
                <a:gd name="T69" fmla="*/ 1 h 159"/>
                <a:gd name="T70" fmla="*/ 1 w 336"/>
                <a:gd name="T71" fmla="*/ 1 h 159"/>
                <a:gd name="T72" fmla="*/ 1 w 336"/>
                <a:gd name="T73" fmla="*/ 1 h 159"/>
                <a:gd name="T74" fmla="*/ 1 w 336"/>
                <a:gd name="T75" fmla="*/ 1 h 159"/>
                <a:gd name="T76" fmla="*/ 1 w 336"/>
                <a:gd name="T77" fmla="*/ 1 h 159"/>
                <a:gd name="T78" fmla="*/ 1 w 336"/>
                <a:gd name="T79" fmla="*/ 1 h 159"/>
                <a:gd name="T80" fmla="*/ 1 w 336"/>
                <a:gd name="T81" fmla="*/ 1 h 159"/>
                <a:gd name="T82" fmla="*/ 1 w 336"/>
                <a:gd name="T83" fmla="*/ 1 h 159"/>
                <a:gd name="T84" fmla="*/ 1 w 336"/>
                <a:gd name="T85" fmla="*/ 1 h 159"/>
                <a:gd name="T86" fmla="*/ 1 w 336"/>
                <a:gd name="T87" fmla="*/ 1 h 159"/>
                <a:gd name="T88" fmla="*/ 1 w 336"/>
                <a:gd name="T89" fmla="*/ 1 h 159"/>
                <a:gd name="T90" fmla="*/ 1 w 336"/>
                <a:gd name="T91" fmla="*/ 1 h 159"/>
                <a:gd name="T92" fmla="*/ 1 w 336"/>
                <a:gd name="T93" fmla="*/ 1 h 159"/>
                <a:gd name="T94" fmla="*/ 1 w 336"/>
                <a:gd name="T95" fmla="*/ 1 h 159"/>
                <a:gd name="T96" fmla="*/ 1 w 336"/>
                <a:gd name="T97" fmla="*/ 1 h 159"/>
                <a:gd name="T98" fmla="*/ 1 w 336"/>
                <a:gd name="T99" fmla="*/ 1 h 159"/>
                <a:gd name="T100" fmla="*/ 1 w 336"/>
                <a:gd name="T101" fmla="*/ 1 h 159"/>
                <a:gd name="T102" fmla="*/ 1 w 336"/>
                <a:gd name="T103" fmla="*/ 1 h 159"/>
                <a:gd name="T104" fmla="*/ 1 w 336"/>
                <a:gd name="T105" fmla="*/ 1 h 159"/>
                <a:gd name="T106" fmla="*/ 1 w 336"/>
                <a:gd name="T107" fmla="*/ 1 h 159"/>
                <a:gd name="T108" fmla="*/ 1 w 336"/>
                <a:gd name="T109" fmla="*/ 1 h 159"/>
                <a:gd name="T110" fmla="*/ 1 w 336"/>
                <a:gd name="T111" fmla="*/ 1 h 159"/>
                <a:gd name="T112" fmla="*/ 1 w 336"/>
                <a:gd name="T113" fmla="*/ 1 h 159"/>
                <a:gd name="T114" fmla="*/ 1 w 336"/>
                <a:gd name="T115" fmla="*/ 1 h 159"/>
                <a:gd name="T116" fmla="*/ 1 w 336"/>
                <a:gd name="T117" fmla="*/ 1 h 159"/>
                <a:gd name="T118" fmla="*/ 1 w 336"/>
                <a:gd name="T119" fmla="*/ 1 h 159"/>
                <a:gd name="T120" fmla="*/ 1 w 336"/>
                <a:gd name="T121" fmla="*/ 0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159"/>
                <a:gd name="T185" fmla="*/ 336 w 336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159">
                  <a:moveTo>
                    <a:pt x="327" y="0"/>
                  </a:moveTo>
                  <a:lnTo>
                    <a:pt x="321" y="0"/>
                  </a:lnTo>
                  <a:lnTo>
                    <a:pt x="315" y="0"/>
                  </a:lnTo>
                  <a:lnTo>
                    <a:pt x="310" y="2"/>
                  </a:lnTo>
                  <a:lnTo>
                    <a:pt x="304" y="2"/>
                  </a:lnTo>
                  <a:lnTo>
                    <a:pt x="298" y="2"/>
                  </a:lnTo>
                  <a:lnTo>
                    <a:pt x="294" y="4"/>
                  </a:lnTo>
                  <a:lnTo>
                    <a:pt x="289" y="4"/>
                  </a:lnTo>
                  <a:lnTo>
                    <a:pt x="283" y="5"/>
                  </a:lnTo>
                  <a:lnTo>
                    <a:pt x="277" y="5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2" y="9"/>
                  </a:lnTo>
                  <a:lnTo>
                    <a:pt x="256" y="9"/>
                  </a:lnTo>
                  <a:lnTo>
                    <a:pt x="253" y="9"/>
                  </a:lnTo>
                  <a:lnTo>
                    <a:pt x="247" y="11"/>
                  </a:lnTo>
                  <a:lnTo>
                    <a:pt x="241" y="13"/>
                  </a:lnTo>
                  <a:lnTo>
                    <a:pt x="236" y="13"/>
                  </a:lnTo>
                  <a:lnTo>
                    <a:pt x="230" y="15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5" y="17"/>
                  </a:lnTo>
                  <a:lnTo>
                    <a:pt x="209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6"/>
                  </a:lnTo>
                  <a:lnTo>
                    <a:pt x="169" y="28"/>
                  </a:lnTo>
                  <a:lnTo>
                    <a:pt x="159" y="32"/>
                  </a:lnTo>
                  <a:lnTo>
                    <a:pt x="154" y="34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39" y="38"/>
                  </a:lnTo>
                  <a:lnTo>
                    <a:pt x="127" y="42"/>
                  </a:lnTo>
                  <a:lnTo>
                    <a:pt x="120" y="45"/>
                  </a:lnTo>
                  <a:lnTo>
                    <a:pt x="108" y="49"/>
                  </a:lnTo>
                  <a:lnTo>
                    <a:pt x="99" y="55"/>
                  </a:lnTo>
                  <a:lnTo>
                    <a:pt x="89" y="59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1" y="72"/>
                  </a:lnTo>
                  <a:lnTo>
                    <a:pt x="51" y="78"/>
                  </a:lnTo>
                  <a:lnTo>
                    <a:pt x="44" y="83"/>
                  </a:lnTo>
                  <a:lnTo>
                    <a:pt x="34" y="89"/>
                  </a:lnTo>
                  <a:lnTo>
                    <a:pt x="25" y="97"/>
                  </a:lnTo>
                  <a:lnTo>
                    <a:pt x="17" y="102"/>
                  </a:lnTo>
                  <a:lnTo>
                    <a:pt x="7" y="112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6" y="158"/>
                  </a:lnTo>
                  <a:lnTo>
                    <a:pt x="11" y="156"/>
                  </a:lnTo>
                  <a:lnTo>
                    <a:pt x="17" y="154"/>
                  </a:lnTo>
                  <a:lnTo>
                    <a:pt x="23" y="152"/>
                  </a:lnTo>
                  <a:lnTo>
                    <a:pt x="28" y="148"/>
                  </a:lnTo>
                  <a:lnTo>
                    <a:pt x="34" y="146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53" y="133"/>
                  </a:lnTo>
                  <a:lnTo>
                    <a:pt x="64" y="127"/>
                  </a:lnTo>
                  <a:lnTo>
                    <a:pt x="68" y="123"/>
                  </a:lnTo>
                  <a:lnTo>
                    <a:pt x="74" y="120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95" y="104"/>
                  </a:lnTo>
                  <a:lnTo>
                    <a:pt x="104" y="99"/>
                  </a:lnTo>
                  <a:lnTo>
                    <a:pt x="110" y="95"/>
                  </a:lnTo>
                  <a:lnTo>
                    <a:pt x="114" y="93"/>
                  </a:lnTo>
                  <a:lnTo>
                    <a:pt x="120" y="89"/>
                  </a:lnTo>
                  <a:lnTo>
                    <a:pt x="125" y="87"/>
                  </a:lnTo>
                  <a:lnTo>
                    <a:pt x="129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63" y="80"/>
                  </a:lnTo>
                  <a:lnTo>
                    <a:pt x="171" y="82"/>
                  </a:lnTo>
                  <a:lnTo>
                    <a:pt x="179" y="76"/>
                  </a:lnTo>
                  <a:lnTo>
                    <a:pt x="188" y="72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3" y="64"/>
                  </a:lnTo>
                  <a:lnTo>
                    <a:pt x="209" y="64"/>
                  </a:lnTo>
                  <a:lnTo>
                    <a:pt x="218" y="61"/>
                  </a:lnTo>
                  <a:lnTo>
                    <a:pt x="228" y="57"/>
                  </a:lnTo>
                  <a:lnTo>
                    <a:pt x="234" y="55"/>
                  </a:lnTo>
                  <a:lnTo>
                    <a:pt x="239" y="55"/>
                  </a:lnTo>
                  <a:lnTo>
                    <a:pt x="245" y="53"/>
                  </a:lnTo>
                  <a:lnTo>
                    <a:pt x="251" y="53"/>
                  </a:lnTo>
                  <a:lnTo>
                    <a:pt x="255" y="51"/>
                  </a:lnTo>
                  <a:lnTo>
                    <a:pt x="260" y="51"/>
                  </a:lnTo>
                  <a:lnTo>
                    <a:pt x="266" y="49"/>
                  </a:lnTo>
                  <a:lnTo>
                    <a:pt x="272" y="49"/>
                  </a:lnTo>
                  <a:lnTo>
                    <a:pt x="275" y="49"/>
                  </a:lnTo>
                  <a:lnTo>
                    <a:pt x="281" y="47"/>
                  </a:lnTo>
                  <a:lnTo>
                    <a:pt x="287" y="47"/>
                  </a:lnTo>
                  <a:lnTo>
                    <a:pt x="293" y="47"/>
                  </a:lnTo>
                  <a:lnTo>
                    <a:pt x="296" y="47"/>
                  </a:lnTo>
                  <a:lnTo>
                    <a:pt x="302" y="45"/>
                  </a:lnTo>
                  <a:lnTo>
                    <a:pt x="308" y="45"/>
                  </a:lnTo>
                  <a:lnTo>
                    <a:pt x="313" y="45"/>
                  </a:lnTo>
                  <a:lnTo>
                    <a:pt x="319" y="44"/>
                  </a:lnTo>
                  <a:lnTo>
                    <a:pt x="325" y="44"/>
                  </a:lnTo>
                  <a:lnTo>
                    <a:pt x="331" y="44"/>
                  </a:lnTo>
                  <a:lnTo>
                    <a:pt x="336" y="44"/>
                  </a:lnTo>
                  <a:lnTo>
                    <a:pt x="334" y="36"/>
                  </a:lnTo>
                  <a:lnTo>
                    <a:pt x="334" y="30"/>
                  </a:lnTo>
                  <a:lnTo>
                    <a:pt x="334" y="25"/>
                  </a:lnTo>
                  <a:lnTo>
                    <a:pt x="332" y="19"/>
                  </a:lnTo>
                  <a:lnTo>
                    <a:pt x="331" y="11"/>
                  </a:lnTo>
                  <a:lnTo>
                    <a:pt x="331" y="5"/>
                  </a:lnTo>
                  <a:lnTo>
                    <a:pt x="329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2" name="Freeform 65"/>
            <p:cNvSpPr>
              <a:spLocks/>
            </p:cNvSpPr>
            <p:nvPr/>
          </p:nvSpPr>
          <p:spPr bwMode="auto">
            <a:xfrm>
              <a:off x="3119" y="1825"/>
              <a:ext cx="201" cy="162"/>
            </a:xfrm>
            <a:custGeom>
              <a:avLst/>
              <a:gdLst>
                <a:gd name="T0" fmla="*/ 0 w 403"/>
                <a:gd name="T1" fmla="*/ 1 h 323"/>
                <a:gd name="T2" fmla="*/ 0 w 403"/>
                <a:gd name="T3" fmla="*/ 1 h 323"/>
                <a:gd name="T4" fmla="*/ 0 w 403"/>
                <a:gd name="T5" fmla="*/ 1 h 323"/>
                <a:gd name="T6" fmla="*/ 0 w 403"/>
                <a:gd name="T7" fmla="*/ 1 h 323"/>
                <a:gd name="T8" fmla="*/ 0 w 403"/>
                <a:gd name="T9" fmla="*/ 1 h 323"/>
                <a:gd name="T10" fmla="*/ 0 w 403"/>
                <a:gd name="T11" fmla="*/ 1 h 323"/>
                <a:gd name="T12" fmla="*/ 0 w 403"/>
                <a:gd name="T13" fmla="*/ 1 h 323"/>
                <a:gd name="T14" fmla="*/ 0 w 403"/>
                <a:gd name="T15" fmla="*/ 1 h 323"/>
                <a:gd name="T16" fmla="*/ 0 w 403"/>
                <a:gd name="T17" fmla="*/ 1 h 323"/>
                <a:gd name="T18" fmla="*/ 0 w 403"/>
                <a:gd name="T19" fmla="*/ 1 h 323"/>
                <a:gd name="T20" fmla="*/ 0 w 403"/>
                <a:gd name="T21" fmla="*/ 1 h 323"/>
                <a:gd name="T22" fmla="*/ 0 w 403"/>
                <a:gd name="T23" fmla="*/ 1 h 323"/>
                <a:gd name="T24" fmla="*/ 0 w 403"/>
                <a:gd name="T25" fmla="*/ 1 h 323"/>
                <a:gd name="T26" fmla="*/ 0 w 403"/>
                <a:gd name="T27" fmla="*/ 1 h 323"/>
                <a:gd name="T28" fmla="*/ 0 w 403"/>
                <a:gd name="T29" fmla="*/ 1 h 323"/>
                <a:gd name="T30" fmla="*/ 0 w 403"/>
                <a:gd name="T31" fmla="*/ 1 h 323"/>
                <a:gd name="T32" fmla="*/ 0 w 403"/>
                <a:gd name="T33" fmla="*/ 1 h 323"/>
                <a:gd name="T34" fmla="*/ 0 w 403"/>
                <a:gd name="T35" fmla="*/ 1 h 323"/>
                <a:gd name="T36" fmla="*/ 0 w 403"/>
                <a:gd name="T37" fmla="*/ 1 h 323"/>
                <a:gd name="T38" fmla="*/ 0 w 403"/>
                <a:gd name="T39" fmla="*/ 1 h 323"/>
                <a:gd name="T40" fmla="*/ 0 w 403"/>
                <a:gd name="T41" fmla="*/ 1 h 323"/>
                <a:gd name="T42" fmla="*/ 0 w 403"/>
                <a:gd name="T43" fmla="*/ 1 h 323"/>
                <a:gd name="T44" fmla="*/ 0 w 403"/>
                <a:gd name="T45" fmla="*/ 1 h 323"/>
                <a:gd name="T46" fmla="*/ 0 w 403"/>
                <a:gd name="T47" fmla="*/ 1 h 323"/>
                <a:gd name="T48" fmla="*/ 0 w 403"/>
                <a:gd name="T49" fmla="*/ 1 h 323"/>
                <a:gd name="T50" fmla="*/ 0 w 403"/>
                <a:gd name="T51" fmla="*/ 1 h 323"/>
                <a:gd name="T52" fmla="*/ 0 w 403"/>
                <a:gd name="T53" fmla="*/ 1 h 323"/>
                <a:gd name="T54" fmla="*/ 0 w 403"/>
                <a:gd name="T55" fmla="*/ 1 h 323"/>
                <a:gd name="T56" fmla="*/ 0 w 403"/>
                <a:gd name="T57" fmla="*/ 1 h 323"/>
                <a:gd name="T58" fmla="*/ 0 w 403"/>
                <a:gd name="T59" fmla="*/ 1 h 323"/>
                <a:gd name="T60" fmla="*/ 0 w 403"/>
                <a:gd name="T61" fmla="*/ 1 h 323"/>
                <a:gd name="T62" fmla="*/ 0 w 403"/>
                <a:gd name="T63" fmla="*/ 1 h 323"/>
                <a:gd name="T64" fmla="*/ 0 w 403"/>
                <a:gd name="T65" fmla="*/ 1 h 323"/>
                <a:gd name="T66" fmla="*/ 0 w 403"/>
                <a:gd name="T67" fmla="*/ 1 h 323"/>
                <a:gd name="T68" fmla="*/ 0 w 403"/>
                <a:gd name="T69" fmla="*/ 1 h 323"/>
                <a:gd name="T70" fmla="*/ 0 w 403"/>
                <a:gd name="T71" fmla="*/ 1 h 323"/>
                <a:gd name="T72" fmla="*/ 0 w 403"/>
                <a:gd name="T73" fmla="*/ 1 h 323"/>
                <a:gd name="T74" fmla="*/ 0 w 403"/>
                <a:gd name="T75" fmla="*/ 1 h 323"/>
                <a:gd name="T76" fmla="*/ 0 w 403"/>
                <a:gd name="T77" fmla="*/ 1 h 323"/>
                <a:gd name="T78" fmla="*/ 0 w 403"/>
                <a:gd name="T79" fmla="*/ 1 h 323"/>
                <a:gd name="T80" fmla="*/ 0 w 403"/>
                <a:gd name="T81" fmla="*/ 1 h 323"/>
                <a:gd name="T82" fmla="*/ 0 w 403"/>
                <a:gd name="T83" fmla="*/ 1 h 323"/>
                <a:gd name="T84" fmla="*/ 0 w 403"/>
                <a:gd name="T85" fmla="*/ 1 h 323"/>
                <a:gd name="T86" fmla="*/ 0 w 403"/>
                <a:gd name="T87" fmla="*/ 1 h 323"/>
                <a:gd name="T88" fmla="*/ 0 w 403"/>
                <a:gd name="T89" fmla="*/ 1 h 323"/>
                <a:gd name="T90" fmla="*/ 0 w 403"/>
                <a:gd name="T91" fmla="*/ 1 h 323"/>
                <a:gd name="T92" fmla="*/ 0 w 403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323"/>
                <a:gd name="T143" fmla="*/ 403 w 403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323">
                  <a:moveTo>
                    <a:pt x="21" y="0"/>
                  </a:moveTo>
                  <a:lnTo>
                    <a:pt x="19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6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3" y="46"/>
                  </a:lnTo>
                  <a:lnTo>
                    <a:pt x="19" y="47"/>
                  </a:lnTo>
                  <a:lnTo>
                    <a:pt x="27" y="49"/>
                  </a:lnTo>
                  <a:lnTo>
                    <a:pt x="32" y="51"/>
                  </a:lnTo>
                  <a:lnTo>
                    <a:pt x="40" y="53"/>
                  </a:lnTo>
                  <a:lnTo>
                    <a:pt x="46" y="55"/>
                  </a:lnTo>
                  <a:lnTo>
                    <a:pt x="53" y="59"/>
                  </a:lnTo>
                  <a:lnTo>
                    <a:pt x="59" y="61"/>
                  </a:lnTo>
                  <a:lnTo>
                    <a:pt x="67" y="63"/>
                  </a:lnTo>
                  <a:lnTo>
                    <a:pt x="72" y="66"/>
                  </a:lnTo>
                  <a:lnTo>
                    <a:pt x="80" y="68"/>
                  </a:lnTo>
                  <a:lnTo>
                    <a:pt x="88" y="72"/>
                  </a:lnTo>
                  <a:lnTo>
                    <a:pt x="93" y="74"/>
                  </a:lnTo>
                  <a:lnTo>
                    <a:pt x="99" y="78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20" y="87"/>
                  </a:lnTo>
                  <a:lnTo>
                    <a:pt x="126" y="91"/>
                  </a:lnTo>
                  <a:lnTo>
                    <a:pt x="133" y="95"/>
                  </a:lnTo>
                  <a:lnTo>
                    <a:pt x="139" y="99"/>
                  </a:lnTo>
                  <a:lnTo>
                    <a:pt x="145" y="103"/>
                  </a:lnTo>
                  <a:lnTo>
                    <a:pt x="152" y="106"/>
                  </a:lnTo>
                  <a:lnTo>
                    <a:pt x="158" y="110"/>
                  </a:lnTo>
                  <a:lnTo>
                    <a:pt x="164" y="114"/>
                  </a:lnTo>
                  <a:lnTo>
                    <a:pt x="169" y="118"/>
                  </a:lnTo>
                  <a:lnTo>
                    <a:pt x="175" y="122"/>
                  </a:lnTo>
                  <a:lnTo>
                    <a:pt x="183" y="127"/>
                  </a:lnTo>
                  <a:lnTo>
                    <a:pt x="188" y="131"/>
                  </a:lnTo>
                  <a:lnTo>
                    <a:pt x="194" y="137"/>
                  </a:lnTo>
                  <a:lnTo>
                    <a:pt x="202" y="141"/>
                  </a:lnTo>
                  <a:lnTo>
                    <a:pt x="207" y="144"/>
                  </a:lnTo>
                  <a:lnTo>
                    <a:pt x="213" y="148"/>
                  </a:lnTo>
                  <a:lnTo>
                    <a:pt x="219" y="154"/>
                  </a:lnTo>
                  <a:lnTo>
                    <a:pt x="224" y="158"/>
                  </a:lnTo>
                  <a:lnTo>
                    <a:pt x="230" y="163"/>
                  </a:lnTo>
                  <a:lnTo>
                    <a:pt x="236" y="167"/>
                  </a:lnTo>
                  <a:lnTo>
                    <a:pt x="242" y="173"/>
                  </a:lnTo>
                  <a:lnTo>
                    <a:pt x="247" y="179"/>
                  </a:lnTo>
                  <a:lnTo>
                    <a:pt x="253" y="184"/>
                  </a:lnTo>
                  <a:lnTo>
                    <a:pt x="259" y="188"/>
                  </a:lnTo>
                  <a:lnTo>
                    <a:pt x="264" y="194"/>
                  </a:lnTo>
                  <a:lnTo>
                    <a:pt x="270" y="200"/>
                  </a:lnTo>
                  <a:lnTo>
                    <a:pt x="276" y="205"/>
                  </a:lnTo>
                  <a:lnTo>
                    <a:pt x="281" y="211"/>
                  </a:lnTo>
                  <a:lnTo>
                    <a:pt x="287" y="217"/>
                  </a:lnTo>
                  <a:lnTo>
                    <a:pt x="293" y="222"/>
                  </a:lnTo>
                  <a:lnTo>
                    <a:pt x="299" y="228"/>
                  </a:lnTo>
                  <a:lnTo>
                    <a:pt x="302" y="232"/>
                  </a:lnTo>
                  <a:lnTo>
                    <a:pt x="308" y="238"/>
                  </a:lnTo>
                  <a:lnTo>
                    <a:pt x="314" y="243"/>
                  </a:lnTo>
                  <a:lnTo>
                    <a:pt x="319" y="249"/>
                  </a:lnTo>
                  <a:lnTo>
                    <a:pt x="323" y="255"/>
                  </a:lnTo>
                  <a:lnTo>
                    <a:pt x="327" y="260"/>
                  </a:lnTo>
                  <a:lnTo>
                    <a:pt x="333" y="266"/>
                  </a:lnTo>
                  <a:lnTo>
                    <a:pt x="338" y="274"/>
                  </a:lnTo>
                  <a:lnTo>
                    <a:pt x="344" y="279"/>
                  </a:lnTo>
                  <a:lnTo>
                    <a:pt x="348" y="285"/>
                  </a:lnTo>
                  <a:lnTo>
                    <a:pt x="354" y="291"/>
                  </a:lnTo>
                  <a:lnTo>
                    <a:pt x="357" y="298"/>
                  </a:lnTo>
                  <a:lnTo>
                    <a:pt x="363" y="304"/>
                  </a:lnTo>
                  <a:lnTo>
                    <a:pt x="367" y="310"/>
                  </a:lnTo>
                  <a:lnTo>
                    <a:pt x="373" y="315"/>
                  </a:lnTo>
                  <a:lnTo>
                    <a:pt x="378" y="323"/>
                  </a:lnTo>
                  <a:lnTo>
                    <a:pt x="384" y="315"/>
                  </a:lnTo>
                  <a:lnTo>
                    <a:pt x="390" y="310"/>
                  </a:lnTo>
                  <a:lnTo>
                    <a:pt x="395" y="304"/>
                  </a:lnTo>
                  <a:lnTo>
                    <a:pt x="403" y="298"/>
                  </a:lnTo>
                  <a:lnTo>
                    <a:pt x="399" y="291"/>
                  </a:lnTo>
                  <a:lnTo>
                    <a:pt x="395" y="283"/>
                  </a:lnTo>
                  <a:lnTo>
                    <a:pt x="390" y="276"/>
                  </a:lnTo>
                  <a:lnTo>
                    <a:pt x="388" y="270"/>
                  </a:lnTo>
                  <a:lnTo>
                    <a:pt x="382" y="262"/>
                  </a:lnTo>
                  <a:lnTo>
                    <a:pt x="378" y="257"/>
                  </a:lnTo>
                  <a:lnTo>
                    <a:pt x="373" y="249"/>
                  </a:lnTo>
                  <a:lnTo>
                    <a:pt x="369" y="243"/>
                  </a:lnTo>
                  <a:lnTo>
                    <a:pt x="363" y="238"/>
                  </a:lnTo>
                  <a:lnTo>
                    <a:pt x="359" y="230"/>
                  </a:lnTo>
                  <a:lnTo>
                    <a:pt x="354" y="224"/>
                  </a:lnTo>
                  <a:lnTo>
                    <a:pt x="350" y="219"/>
                  </a:lnTo>
                  <a:lnTo>
                    <a:pt x="344" y="213"/>
                  </a:lnTo>
                  <a:lnTo>
                    <a:pt x="338" y="207"/>
                  </a:lnTo>
                  <a:lnTo>
                    <a:pt x="335" y="201"/>
                  </a:lnTo>
                  <a:lnTo>
                    <a:pt x="329" y="196"/>
                  </a:lnTo>
                  <a:lnTo>
                    <a:pt x="323" y="188"/>
                  </a:lnTo>
                  <a:lnTo>
                    <a:pt x="319" y="182"/>
                  </a:lnTo>
                  <a:lnTo>
                    <a:pt x="314" y="177"/>
                  </a:lnTo>
                  <a:lnTo>
                    <a:pt x="308" y="171"/>
                  </a:lnTo>
                  <a:lnTo>
                    <a:pt x="302" y="165"/>
                  </a:lnTo>
                  <a:lnTo>
                    <a:pt x="297" y="160"/>
                  </a:lnTo>
                  <a:lnTo>
                    <a:pt x="291" y="154"/>
                  </a:lnTo>
                  <a:lnTo>
                    <a:pt x="285" y="150"/>
                  </a:lnTo>
                  <a:lnTo>
                    <a:pt x="278" y="144"/>
                  </a:lnTo>
                  <a:lnTo>
                    <a:pt x="272" y="139"/>
                  </a:lnTo>
                  <a:lnTo>
                    <a:pt x="266" y="135"/>
                  </a:lnTo>
                  <a:lnTo>
                    <a:pt x="261" y="129"/>
                  </a:lnTo>
                  <a:lnTo>
                    <a:pt x="253" y="123"/>
                  </a:lnTo>
                  <a:lnTo>
                    <a:pt x="247" y="120"/>
                  </a:lnTo>
                  <a:lnTo>
                    <a:pt x="242" y="114"/>
                  </a:lnTo>
                  <a:lnTo>
                    <a:pt x="236" y="110"/>
                  </a:lnTo>
                  <a:lnTo>
                    <a:pt x="228" y="104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9" y="91"/>
                  </a:lnTo>
                  <a:lnTo>
                    <a:pt x="202" y="85"/>
                  </a:lnTo>
                  <a:lnTo>
                    <a:pt x="196" y="82"/>
                  </a:lnTo>
                  <a:lnTo>
                    <a:pt x="188" y="78"/>
                  </a:lnTo>
                  <a:lnTo>
                    <a:pt x="183" y="74"/>
                  </a:lnTo>
                  <a:lnTo>
                    <a:pt x="175" y="68"/>
                  </a:lnTo>
                  <a:lnTo>
                    <a:pt x="169" y="65"/>
                  </a:lnTo>
                  <a:lnTo>
                    <a:pt x="164" y="61"/>
                  </a:lnTo>
                  <a:lnTo>
                    <a:pt x="156" y="57"/>
                  </a:lnTo>
                  <a:lnTo>
                    <a:pt x="148" y="55"/>
                  </a:lnTo>
                  <a:lnTo>
                    <a:pt x="143" y="51"/>
                  </a:lnTo>
                  <a:lnTo>
                    <a:pt x="135" y="47"/>
                  </a:lnTo>
                  <a:lnTo>
                    <a:pt x="129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8" y="32"/>
                  </a:lnTo>
                  <a:lnTo>
                    <a:pt x="103" y="30"/>
                  </a:lnTo>
                  <a:lnTo>
                    <a:pt x="95" y="27"/>
                  </a:lnTo>
                  <a:lnTo>
                    <a:pt x="88" y="25"/>
                  </a:lnTo>
                  <a:lnTo>
                    <a:pt x="82" y="21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3" name="Freeform 66"/>
            <p:cNvSpPr>
              <a:spLocks/>
            </p:cNvSpPr>
            <p:nvPr/>
          </p:nvSpPr>
          <p:spPr bwMode="auto">
            <a:xfrm>
              <a:off x="2730" y="1564"/>
              <a:ext cx="142" cy="101"/>
            </a:xfrm>
            <a:custGeom>
              <a:avLst/>
              <a:gdLst>
                <a:gd name="T0" fmla="*/ 0 w 285"/>
                <a:gd name="T1" fmla="*/ 0 h 204"/>
                <a:gd name="T2" fmla="*/ 0 w 285"/>
                <a:gd name="T3" fmla="*/ 0 h 204"/>
                <a:gd name="T4" fmla="*/ 0 w 285"/>
                <a:gd name="T5" fmla="*/ 0 h 204"/>
                <a:gd name="T6" fmla="*/ 0 w 285"/>
                <a:gd name="T7" fmla="*/ 0 h 204"/>
                <a:gd name="T8" fmla="*/ 0 w 285"/>
                <a:gd name="T9" fmla="*/ 0 h 204"/>
                <a:gd name="T10" fmla="*/ 0 w 285"/>
                <a:gd name="T11" fmla="*/ 0 h 204"/>
                <a:gd name="T12" fmla="*/ 0 w 285"/>
                <a:gd name="T13" fmla="*/ 0 h 204"/>
                <a:gd name="T14" fmla="*/ 0 w 285"/>
                <a:gd name="T15" fmla="*/ 0 h 204"/>
                <a:gd name="T16" fmla="*/ 0 w 285"/>
                <a:gd name="T17" fmla="*/ 0 h 204"/>
                <a:gd name="T18" fmla="*/ 0 w 285"/>
                <a:gd name="T19" fmla="*/ 0 h 204"/>
                <a:gd name="T20" fmla="*/ 0 w 285"/>
                <a:gd name="T21" fmla="*/ 0 h 204"/>
                <a:gd name="T22" fmla="*/ 0 w 285"/>
                <a:gd name="T23" fmla="*/ 0 h 204"/>
                <a:gd name="T24" fmla="*/ 0 w 285"/>
                <a:gd name="T25" fmla="*/ 0 h 204"/>
                <a:gd name="T26" fmla="*/ 0 w 285"/>
                <a:gd name="T27" fmla="*/ 0 h 204"/>
                <a:gd name="T28" fmla="*/ 0 w 285"/>
                <a:gd name="T29" fmla="*/ 0 h 204"/>
                <a:gd name="T30" fmla="*/ 0 w 285"/>
                <a:gd name="T31" fmla="*/ 0 h 204"/>
                <a:gd name="T32" fmla="*/ 0 w 285"/>
                <a:gd name="T33" fmla="*/ 0 h 204"/>
                <a:gd name="T34" fmla="*/ 0 w 285"/>
                <a:gd name="T35" fmla="*/ 0 h 204"/>
                <a:gd name="T36" fmla="*/ 0 w 285"/>
                <a:gd name="T37" fmla="*/ 0 h 204"/>
                <a:gd name="T38" fmla="*/ 0 w 285"/>
                <a:gd name="T39" fmla="*/ 0 h 204"/>
                <a:gd name="T40" fmla="*/ 0 w 285"/>
                <a:gd name="T41" fmla="*/ 0 h 204"/>
                <a:gd name="T42" fmla="*/ 0 w 285"/>
                <a:gd name="T43" fmla="*/ 0 h 204"/>
                <a:gd name="T44" fmla="*/ 0 w 285"/>
                <a:gd name="T45" fmla="*/ 0 h 204"/>
                <a:gd name="T46" fmla="*/ 0 w 285"/>
                <a:gd name="T47" fmla="*/ 0 h 204"/>
                <a:gd name="T48" fmla="*/ 0 w 285"/>
                <a:gd name="T49" fmla="*/ 0 h 204"/>
                <a:gd name="T50" fmla="*/ 0 w 285"/>
                <a:gd name="T51" fmla="*/ 0 h 204"/>
                <a:gd name="T52" fmla="*/ 0 w 285"/>
                <a:gd name="T53" fmla="*/ 0 h 204"/>
                <a:gd name="T54" fmla="*/ 0 w 285"/>
                <a:gd name="T55" fmla="*/ 0 h 204"/>
                <a:gd name="T56" fmla="*/ 0 w 285"/>
                <a:gd name="T57" fmla="*/ 0 h 204"/>
                <a:gd name="T58" fmla="*/ 0 w 285"/>
                <a:gd name="T59" fmla="*/ 0 h 204"/>
                <a:gd name="T60" fmla="*/ 0 w 285"/>
                <a:gd name="T61" fmla="*/ 0 h 204"/>
                <a:gd name="T62" fmla="*/ 0 w 285"/>
                <a:gd name="T63" fmla="*/ 0 h 204"/>
                <a:gd name="T64" fmla="*/ 0 w 285"/>
                <a:gd name="T65" fmla="*/ 0 h 204"/>
                <a:gd name="T66" fmla="*/ 0 w 285"/>
                <a:gd name="T67" fmla="*/ 0 h 204"/>
                <a:gd name="T68" fmla="*/ 0 w 285"/>
                <a:gd name="T69" fmla="*/ 0 h 204"/>
                <a:gd name="T70" fmla="*/ 0 w 285"/>
                <a:gd name="T71" fmla="*/ 0 h 204"/>
                <a:gd name="T72" fmla="*/ 0 w 285"/>
                <a:gd name="T73" fmla="*/ 0 h 204"/>
                <a:gd name="T74" fmla="*/ 0 w 285"/>
                <a:gd name="T75" fmla="*/ 0 h 204"/>
                <a:gd name="T76" fmla="*/ 0 w 285"/>
                <a:gd name="T77" fmla="*/ 0 h 204"/>
                <a:gd name="T78" fmla="*/ 0 w 285"/>
                <a:gd name="T79" fmla="*/ 0 h 204"/>
                <a:gd name="T80" fmla="*/ 0 w 285"/>
                <a:gd name="T81" fmla="*/ 0 h 204"/>
                <a:gd name="T82" fmla="*/ 0 w 285"/>
                <a:gd name="T83" fmla="*/ 0 h 204"/>
                <a:gd name="T84" fmla="*/ 0 w 285"/>
                <a:gd name="T85" fmla="*/ 0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5"/>
                <a:gd name="T130" fmla="*/ 0 h 204"/>
                <a:gd name="T131" fmla="*/ 285 w 28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5" h="204">
                  <a:moveTo>
                    <a:pt x="271" y="0"/>
                  </a:moveTo>
                  <a:lnTo>
                    <a:pt x="262" y="2"/>
                  </a:lnTo>
                  <a:lnTo>
                    <a:pt x="252" y="4"/>
                  </a:lnTo>
                  <a:lnTo>
                    <a:pt x="243" y="4"/>
                  </a:lnTo>
                  <a:lnTo>
                    <a:pt x="233" y="8"/>
                  </a:lnTo>
                  <a:lnTo>
                    <a:pt x="222" y="10"/>
                  </a:lnTo>
                  <a:lnTo>
                    <a:pt x="213" y="12"/>
                  </a:lnTo>
                  <a:lnTo>
                    <a:pt x="203" y="15"/>
                  </a:lnTo>
                  <a:lnTo>
                    <a:pt x="194" y="17"/>
                  </a:lnTo>
                  <a:lnTo>
                    <a:pt x="184" y="21"/>
                  </a:lnTo>
                  <a:lnTo>
                    <a:pt x="175" y="23"/>
                  </a:lnTo>
                  <a:lnTo>
                    <a:pt x="165" y="27"/>
                  </a:lnTo>
                  <a:lnTo>
                    <a:pt x="156" y="32"/>
                  </a:lnTo>
                  <a:lnTo>
                    <a:pt x="146" y="34"/>
                  </a:lnTo>
                  <a:lnTo>
                    <a:pt x="137" y="40"/>
                  </a:lnTo>
                  <a:lnTo>
                    <a:pt x="129" y="44"/>
                  </a:lnTo>
                  <a:lnTo>
                    <a:pt x="119" y="50"/>
                  </a:lnTo>
                  <a:lnTo>
                    <a:pt x="110" y="55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5" y="70"/>
                  </a:lnTo>
                  <a:lnTo>
                    <a:pt x="76" y="76"/>
                  </a:lnTo>
                  <a:lnTo>
                    <a:pt x="68" y="84"/>
                  </a:lnTo>
                  <a:lnTo>
                    <a:pt x="60" y="89"/>
                  </a:lnTo>
                  <a:lnTo>
                    <a:pt x="53" y="99"/>
                  </a:lnTo>
                  <a:lnTo>
                    <a:pt x="43" y="105"/>
                  </a:lnTo>
                  <a:lnTo>
                    <a:pt x="38" y="114"/>
                  </a:lnTo>
                  <a:lnTo>
                    <a:pt x="30" y="122"/>
                  </a:lnTo>
                  <a:lnTo>
                    <a:pt x="24" y="131"/>
                  </a:lnTo>
                  <a:lnTo>
                    <a:pt x="17" y="139"/>
                  </a:lnTo>
                  <a:lnTo>
                    <a:pt x="11" y="150"/>
                  </a:lnTo>
                  <a:lnTo>
                    <a:pt x="9" y="154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69"/>
                  </a:lnTo>
                  <a:lnTo>
                    <a:pt x="5" y="173"/>
                  </a:lnTo>
                  <a:lnTo>
                    <a:pt x="13" y="177"/>
                  </a:lnTo>
                  <a:lnTo>
                    <a:pt x="19" y="183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8" y="196"/>
                  </a:lnTo>
                  <a:lnTo>
                    <a:pt x="43" y="200"/>
                  </a:lnTo>
                  <a:lnTo>
                    <a:pt x="51" y="204"/>
                  </a:lnTo>
                  <a:lnTo>
                    <a:pt x="55" y="196"/>
                  </a:lnTo>
                  <a:lnTo>
                    <a:pt x="60" y="188"/>
                  </a:lnTo>
                  <a:lnTo>
                    <a:pt x="68" y="181"/>
                  </a:lnTo>
                  <a:lnTo>
                    <a:pt x="78" y="175"/>
                  </a:lnTo>
                  <a:lnTo>
                    <a:pt x="85" y="167"/>
                  </a:lnTo>
                  <a:lnTo>
                    <a:pt x="97" y="162"/>
                  </a:lnTo>
                  <a:lnTo>
                    <a:pt x="100" y="160"/>
                  </a:lnTo>
                  <a:lnTo>
                    <a:pt x="106" y="156"/>
                  </a:lnTo>
                  <a:lnTo>
                    <a:pt x="112" y="154"/>
                  </a:lnTo>
                  <a:lnTo>
                    <a:pt x="118" y="152"/>
                  </a:lnTo>
                  <a:lnTo>
                    <a:pt x="121" y="150"/>
                  </a:lnTo>
                  <a:lnTo>
                    <a:pt x="127" y="147"/>
                  </a:lnTo>
                  <a:lnTo>
                    <a:pt x="133" y="145"/>
                  </a:lnTo>
                  <a:lnTo>
                    <a:pt x="138" y="143"/>
                  </a:lnTo>
                  <a:lnTo>
                    <a:pt x="144" y="139"/>
                  </a:lnTo>
                  <a:lnTo>
                    <a:pt x="150" y="137"/>
                  </a:lnTo>
                  <a:lnTo>
                    <a:pt x="156" y="135"/>
                  </a:lnTo>
                  <a:lnTo>
                    <a:pt x="163" y="133"/>
                  </a:lnTo>
                  <a:lnTo>
                    <a:pt x="169" y="129"/>
                  </a:lnTo>
                  <a:lnTo>
                    <a:pt x="175" y="127"/>
                  </a:lnTo>
                  <a:lnTo>
                    <a:pt x="180" y="126"/>
                  </a:lnTo>
                  <a:lnTo>
                    <a:pt x="186" y="124"/>
                  </a:lnTo>
                  <a:lnTo>
                    <a:pt x="192" y="120"/>
                  </a:lnTo>
                  <a:lnTo>
                    <a:pt x="197" y="118"/>
                  </a:lnTo>
                  <a:lnTo>
                    <a:pt x="203" y="116"/>
                  </a:lnTo>
                  <a:lnTo>
                    <a:pt x="209" y="114"/>
                  </a:lnTo>
                  <a:lnTo>
                    <a:pt x="218" y="108"/>
                  </a:lnTo>
                  <a:lnTo>
                    <a:pt x="230" y="105"/>
                  </a:lnTo>
                  <a:lnTo>
                    <a:pt x="239" y="99"/>
                  </a:lnTo>
                  <a:lnTo>
                    <a:pt x="249" y="93"/>
                  </a:lnTo>
                  <a:lnTo>
                    <a:pt x="256" y="88"/>
                  </a:lnTo>
                  <a:lnTo>
                    <a:pt x="264" y="82"/>
                  </a:lnTo>
                  <a:lnTo>
                    <a:pt x="270" y="76"/>
                  </a:lnTo>
                  <a:lnTo>
                    <a:pt x="275" y="70"/>
                  </a:lnTo>
                  <a:lnTo>
                    <a:pt x="279" y="63"/>
                  </a:lnTo>
                  <a:lnTo>
                    <a:pt x="283" y="55"/>
                  </a:lnTo>
                  <a:lnTo>
                    <a:pt x="285" y="48"/>
                  </a:lnTo>
                  <a:lnTo>
                    <a:pt x="285" y="40"/>
                  </a:lnTo>
                  <a:lnTo>
                    <a:pt x="285" y="31"/>
                  </a:lnTo>
                  <a:lnTo>
                    <a:pt x="281" y="21"/>
                  </a:lnTo>
                  <a:lnTo>
                    <a:pt x="277" y="1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4" name="Freeform 67"/>
            <p:cNvSpPr>
              <a:spLocks/>
            </p:cNvSpPr>
            <p:nvPr/>
          </p:nvSpPr>
          <p:spPr bwMode="auto">
            <a:xfrm>
              <a:off x="2832" y="1581"/>
              <a:ext cx="230" cy="80"/>
            </a:xfrm>
            <a:custGeom>
              <a:avLst/>
              <a:gdLst>
                <a:gd name="T0" fmla="*/ 1 w 460"/>
                <a:gd name="T1" fmla="*/ 0 h 162"/>
                <a:gd name="T2" fmla="*/ 1 w 460"/>
                <a:gd name="T3" fmla="*/ 0 h 162"/>
                <a:gd name="T4" fmla="*/ 1 w 460"/>
                <a:gd name="T5" fmla="*/ 0 h 162"/>
                <a:gd name="T6" fmla="*/ 1 w 460"/>
                <a:gd name="T7" fmla="*/ 0 h 162"/>
                <a:gd name="T8" fmla="*/ 1 w 460"/>
                <a:gd name="T9" fmla="*/ 0 h 162"/>
                <a:gd name="T10" fmla="*/ 1 w 460"/>
                <a:gd name="T11" fmla="*/ 0 h 162"/>
                <a:gd name="T12" fmla="*/ 1 w 460"/>
                <a:gd name="T13" fmla="*/ 0 h 162"/>
                <a:gd name="T14" fmla="*/ 1 w 460"/>
                <a:gd name="T15" fmla="*/ 0 h 162"/>
                <a:gd name="T16" fmla="*/ 0 w 460"/>
                <a:gd name="T17" fmla="*/ 0 h 162"/>
                <a:gd name="T18" fmla="*/ 1 w 460"/>
                <a:gd name="T19" fmla="*/ 0 h 162"/>
                <a:gd name="T20" fmla="*/ 1 w 460"/>
                <a:gd name="T21" fmla="*/ 0 h 162"/>
                <a:gd name="T22" fmla="*/ 1 w 460"/>
                <a:gd name="T23" fmla="*/ 0 h 162"/>
                <a:gd name="T24" fmla="*/ 1 w 460"/>
                <a:gd name="T25" fmla="*/ 0 h 162"/>
                <a:gd name="T26" fmla="*/ 1 w 460"/>
                <a:gd name="T27" fmla="*/ 0 h 162"/>
                <a:gd name="T28" fmla="*/ 1 w 460"/>
                <a:gd name="T29" fmla="*/ 0 h 162"/>
                <a:gd name="T30" fmla="*/ 1 w 460"/>
                <a:gd name="T31" fmla="*/ 0 h 162"/>
                <a:gd name="T32" fmla="*/ 1 w 460"/>
                <a:gd name="T33" fmla="*/ 0 h 162"/>
                <a:gd name="T34" fmla="*/ 1 w 460"/>
                <a:gd name="T35" fmla="*/ 0 h 162"/>
                <a:gd name="T36" fmla="*/ 1 w 460"/>
                <a:gd name="T37" fmla="*/ 0 h 162"/>
                <a:gd name="T38" fmla="*/ 1 w 460"/>
                <a:gd name="T39" fmla="*/ 0 h 162"/>
                <a:gd name="T40" fmla="*/ 1 w 460"/>
                <a:gd name="T41" fmla="*/ 0 h 162"/>
                <a:gd name="T42" fmla="*/ 1 w 460"/>
                <a:gd name="T43" fmla="*/ 0 h 162"/>
                <a:gd name="T44" fmla="*/ 1 w 460"/>
                <a:gd name="T45" fmla="*/ 0 h 162"/>
                <a:gd name="T46" fmla="*/ 1 w 460"/>
                <a:gd name="T47" fmla="*/ 0 h 162"/>
                <a:gd name="T48" fmla="*/ 1 w 460"/>
                <a:gd name="T49" fmla="*/ 0 h 162"/>
                <a:gd name="T50" fmla="*/ 1 w 460"/>
                <a:gd name="T51" fmla="*/ 0 h 162"/>
                <a:gd name="T52" fmla="*/ 1 w 460"/>
                <a:gd name="T53" fmla="*/ 0 h 162"/>
                <a:gd name="T54" fmla="*/ 1 w 460"/>
                <a:gd name="T55" fmla="*/ 0 h 162"/>
                <a:gd name="T56" fmla="*/ 1 w 460"/>
                <a:gd name="T57" fmla="*/ 0 h 162"/>
                <a:gd name="T58" fmla="*/ 1 w 460"/>
                <a:gd name="T59" fmla="*/ 0 h 162"/>
                <a:gd name="T60" fmla="*/ 1 w 460"/>
                <a:gd name="T61" fmla="*/ 0 h 162"/>
                <a:gd name="T62" fmla="*/ 1 w 460"/>
                <a:gd name="T63" fmla="*/ 0 h 162"/>
                <a:gd name="T64" fmla="*/ 1 w 460"/>
                <a:gd name="T65" fmla="*/ 0 h 162"/>
                <a:gd name="T66" fmla="*/ 1 w 460"/>
                <a:gd name="T67" fmla="*/ 0 h 162"/>
                <a:gd name="T68" fmla="*/ 1 w 460"/>
                <a:gd name="T69" fmla="*/ 0 h 162"/>
                <a:gd name="T70" fmla="*/ 1 w 460"/>
                <a:gd name="T71" fmla="*/ 0 h 162"/>
                <a:gd name="T72" fmla="*/ 1 w 460"/>
                <a:gd name="T73" fmla="*/ 0 h 162"/>
                <a:gd name="T74" fmla="*/ 1 w 460"/>
                <a:gd name="T75" fmla="*/ 0 h 162"/>
                <a:gd name="T76" fmla="*/ 1 w 460"/>
                <a:gd name="T77" fmla="*/ 0 h 162"/>
                <a:gd name="T78" fmla="*/ 1 w 460"/>
                <a:gd name="T79" fmla="*/ 0 h 162"/>
                <a:gd name="T80" fmla="*/ 1 w 460"/>
                <a:gd name="T81" fmla="*/ 0 h 162"/>
                <a:gd name="T82" fmla="*/ 1 w 460"/>
                <a:gd name="T83" fmla="*/ 0 h 162"/>
                <a:gd name="T84" fmla="*/ 1 w 460"/>
                <a:gd name="T85" fmla="*/ 0 h 162"/>
                <a:gd name="T86" fmla="*/ 1 w 460"/>
                <a:gd name="T87" fmla="*/ 0 h 162"/>
                <a:gd name="T88" fmla="*/ 1 w 460"/>
                <a:gd name="T89" fmla="*/ 0 h 162"/>
                <a:gd name="T90" fmla="*/ 1 w 460"/>
                <a:gd name="T91" fmla="*/ 0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0"/>
                <a:gd name="T139" fmla="*/ 0 h 162"/>
                <a:gd name="T140" fmla="*/ 460 w 4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0" h="162">
                  <a:moveTo>
                    <a:pt x="162" y="0"/>
                  </a:moveTo>
                  <a:lnTo>
                    <a:pt x="156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4"/>
                  </a:lnTo>
                  <a:lnTo>
                    <a:pt x="97" y="4"/>
                  </a:lnTo>
                  <a:lnTo>
                    <a:pt x="91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3" y="8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8" y="16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6" y="35"/>
                  </a:lnTo>
                  <a:lnTo>
                    <a:pt x="10" y="42"/>
                  </a:lnTo>
                  <a:lnTo>
                    <a:pt x="11" y="50"/>
                  </a:lnTo>
                  <a:lnTo>
                    <a:pt x="13" y="57"/>
                  </a:lnTo>
                  <a:lnTo>
                    <a:pt x="15" y="67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25" y="84"/>
                  </a:lnTo>
                  <a:lnTo>
                    <a:pt x="32" y="84"/>
                  </a:lnTo>
                  <a:lnTo>
                    <a:pt x="40" y="84"/>
                  </a:lnTo>
                  <a:lnTo>
                    <a:pt x="48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8" y="84"/>
                  </a:lnTo>
                  <a:lnTo>
                    <a:pt x="76" y="84"/>
                  </a:lnTo>
                  <a:lnTo>
                    <a:pt x="84" y="84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6"/>
                  </a:lnTo>
                  <a:lnTo>
                    <a:pt x="112" y="86"/>
                  </a:lnTo>
                  <a:lnTo>
                    <a:pt x="120" y="86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41" y="90"/>
                  </a:lnTo>
                  <a:lnTo>
                    <a:pt x="146" y="92"/>
                  </a:lnTo>
                  <a:lnTo>
                    <a:pt x="154" y="92"/>
                  </a:lnTo>
                  <a:lnTo>
                    <a:pt x="162" y="93"/>
                  </a:lnTo>
                  <a:lnTo>
                    <a:pt x="167" y="93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0" y="99"/>
                  </a:lnTo>
                  <a:lnTo>
                    <a:pt x="196" y="99"/>
                  </a:lnTo>
                  <a:lnTo>
                    <a:pt x="203" y="101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7"/>
                  </a:lnTo>
                  <a:lnTo>
                    <a:pt x="238" y="109"/>
                  </a:lnTo>
                  <a:lnTo>
                    <a:pt x="245" y="111"/>
                  </a:lnTo>
                  <a:lnTo>
                    <a:pt x="251" y="113"/>
                  </a:lnTo>
                  <a:lnTo>
                    <a:pt x="259" y="114"/>
                  </a:lnTo>
                  <a:lnTo>
                    <a:pt x="264" y="114"/>
                  </a:lnTo>
                  <a:lnTo>
                    <a:pt x="272" y="116"/>
                  </a:lnTo>
                  <a:lnTo>
                    <a:pt x="278" y="116"/>
                  </a:lnTo>
                  <a:lnTo>
                    <a:pt x="285" y="120"/>
                  </a:lnTo>
                  <a:lnTo>
                    <a:pt x="291" y="122"/>
                  </a:lnTo>
                  <a:lnTo>
                    <a:pt x="298" y="124"/>
                  </a:lnTo>
                  <a:lnTo>
                    <a:pt x="304" y="124"/>
                  </a:lnTo>
                  <a:lnTo>
                    <a:pt x="312" y="128"/>
                  </a:lnTo>
                  <a:lnTo>
                    <a:pt x="317" y="128"/>
                  </a:lnTo>
                  <a:lnTo>
                    <a:pt x="325" y="130"/>
                  </a:lnTo>
                  <a:lnTo>
                    <a:pt x="331" y="132"/>
                  </a:lnTo>
                  <a:lnTo>
                    <a:pt x="338" y="133"/>
                  </a:lnTo>
                  <a:lnTo>
                    <a:pt x="344" y="135"/>
                  </a:lnTo>
                  <a:lnTo>
                    <a:pt x="352" y="137"/>
                  </a:lnTo>
                  <a:lnTo>
                    <a:pt x="357" y="139"/>
                  </a:lnTo>
                  <a:lnTo>
                    <a:pt x="365" y="141"/>
                  </a:lnTo>
                  <a:lnTo>
                    <a:pt x="371" y="141"/>
                  </a:lnTo>
                  <a:lnTo>
                    <a:pt x="378" y="143"/>
                  </a:lnTo>
                  <a:lnTo>
                    <a:pt x="384" y="145"/>
                  </a:lnTo>
                  <a:lnTo>
                    <a:pt x="392" y="147"/>
                  </a:lnTo>
                  <a:lnTo>
                    <a:pt x="397" y="149"/>
                  </a:lnTo>
                  <a:lnTo>
                    <a:pt x="405" y="151"/>
                  </a:lnTo>
                  <a:lnTo>
                    <a:pt x="411" y="151"/>
                  </a:lnTo>
                  <a:lnTo>
                    <a:pt x="418" y="152"/>
                  </a:lnTo>
                  <a:lnTo>
                    <a:pt x="424" y="154"/>
                  </a:lnTo>
                  <a:lnTo>
                    <a:pt x="432" y="156"/>
                  </a:lnTo>
                  <a:lnTo>
                    <a:pt x="437" y="156"/>
                  </a:lnTo>
                  <a:lnTo>
                    <a:pt x="445" y="158"/>
                  </a:lnTo>
                  <a:lnTo>
                    <a:pt x="452" y="160"/>
                  </a:lnTo>
                  <a:lnTo>
                    <a:pt x="460" y="162"/>
                  </a:lnTo>
                  <a:lnTo>
                    <a:pt x="456" y="152"/>
                  </a:lnTo>
                  <a:lnTo>
                    <a:pt x="454" y="143"/>
                  </a:lnTo>
                  <a:lnTo>
                    <a:pt x="452" y="133"/>
                  </a:lnTo>
                  <a:lnTo>
                    <a:pt x="451" y="124"/>
                  </a:lnTo>
                  <a:lnTo>
                    <a:pt x="449" y="116"/>
                  </a:lnTo>
                  <a:lnTo>
                    <a:pt x="447" y="109"/>
                  </a:lnTo>
                  <a:lnTo>
                    <a:pt x="445" y="99"/>
                  </a:lnTo>
                  <a:lnTo>
                    <a:pt x="443" y="93"/>
                  </a:lnTo>
                  <a:lnTo>
                    <a:pt x="435" y="86"/>
                  </a:lnTo>
                  <a:lnTo>
                    <a:pt x="428" y="80"/>
                  </a:lnTo>
                  <a:lnTo>
                    <a:pt x="420" y="73"/>
                  </a:lnTo>
                  <a:lnTo>
                    <a:pt x="413" y="69"/>
                  </a:lnTo>
                  <a:lnTo>
                    <a:pt x="403" y="63"/>
                  </a:lnTo>
                  <a:lnTo>
                    <a:pt x="395" y="59"/>
                  </a:lnTo>
                  <a:lnTo>
                    <a:pt x="386" y="55"/>
                  </a:lnTo>
                  <a:lnTo>
                    <a:pt x="378" y="52"/>
                  </a:lnTo>
                  <a:lnTo>
                    <a:pt x="369" y="48"/>
                  </a:lnTo>
                  <a:lnTo>
                    <a:pt x="361" y="46"/>
                  </a:lnTo>
                  <a:lnTo>
                    <a:pt x="352" y="42"/>
                  </a:lnTo>
                  <a:lnTo>
                    <a:pt x="344" y="40"/>
                  </a:lnTo>
                  <a:lnTo>
                    <a:pt x="335" y="36"/>
                  </a:lnTo>
                  <a:lnTo>
                    <a:pt x="325" y="36"/>
                  </a:lnTo>
                  <a:lnTo>
                    <a:pt x="316" y="35"/>
                  </a:lnTo>
                  <a:lnTo>
                    <a:pt x="308" y="35"/>
                  </a:lnTo>
                  <a:lnTo>
                    <a:pt x="297" y="31"/>
                  </a:lnTo>
                  <a:lnTo>
                    <a:pt x="289" y="31"/>
                  </a:lnTo>
                  <a:lnTo>
                    <a:pt x="279" y="29"/>
                  </a:lnTo>
                  <a:lnTo>
                    <a:pt x="270" y="27"/>
                  </a:lnTo>
                  <a:lnTo>
                    <a:pt x="260" y="25"/>
                  </a:lnTo>
                  <a:lnTo>
                    <a:pt x="251" y="25"/>
                  </a:lnTo>
                  <a:lnTo>
                    <a:pt x="241" y="23"/>
                  </a:lnTo>
                  <a:lnTo>
                    <a:pt x="234" y="21"/>
                  </a:lnTo>
                  <a:lnTo>
                    <a:pt x="224" y="19"/>
                  </a:lnTo>
                  <a:lnTo>
                    <a:pt x="215" y="17"/>
                  </a:lnTo>
                  <a:lnTo>
                    <a:pt x="205" y="14"/>
                  </a:lnTo>
                  <a:lnTo>
                    <a:pt x="198" y="12"/>
                  </a:lnTo>
                  <a:lnTo>
                    <a:pt x="188" y="10"/>
                  </a:lnTo>
                  <a:lnTo>
                    <a:pt x="179" y="6"/>
                  </a:lnTo>
                  <a:lnTo>
                    <a:pt x="171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5" name="Freeform 68"/>
            <p:cNvSpPr>
              <a:spLocks/>
            </p:cNvSpPr>
            <p:nvPr/>
          </p:nvSpPr>
          <p:spPr bwMode="auto">
            <a:xfrm>
              <a:off x="2717" y="1589"/>
              <a:ext cx="192" cy="124"/>
            </a:xfrm>
            <a:custGeom>
              <a:avLst/>
              <a:gdLst>
                <a:gd name="T0" fmla="*/ 1 w 382"/>
                <a:gd name="T1" fmla="*/ 1 h 248"/>
                <a:gd name="T2" fmla="*/ 1 w 382"/>
                <a:gd name="T3" fmla="*/ 1 h 248"/>
                <a:gd name="T4" fmla="*/ 1 w 382"/>
                <a:gd name="T5" fmla="*/ 1 h 248"/>
                <a:gd name="T6" fmla="*/ 1 w 382"/>
                <a:gd name="T7" fmla="*/ 1 h 248"/>
                <a:gd name="T8" fmla="*/ 1 w 382"/>
                <a:gd name="T9" fmla="*/ 1 h 248"/>
                <a:gd name="T10" fmla="*/ 1 w 382"/>
                <a:gd name="T11" fmla="*/ 1 h 248"/>
                <a:gd name="T12" fmla="*/ 1 w 382"/>
                <a:gd name="T13" fmla="*/ 1 h 248"/>
                <a:gd name="T14" fmla="*/ 1 w 382"/>
                <a:gd name="T15" fmla="*/ 1 h 248"/>
                <a:gd name="T16" fmla="*/ 1 w 382"/>
                <a:gd name="T17" fmla="*/ 1 h 248"/>
                <a:gd name="T18" fmla="*/ 1 w 382"/>
                <a:gd name="T19" fmla="*/ 1 h 248"/>
                <a:gd name="T20" fmla="*/ 1 w 382"/>
                <a:gd name="T21" fmla="*/ 1 h 248"/>
                <a:gd name="T22" fmla="*/ 1 w 382"/>
                <a:gd name="T23" fmla="*/ 1 h 248"/>
                <a:gd name="T24" fmla="*/ 1 w 382"/>
                <a:gd name="T25" fmla="*/ 1 h 248"/>
                <a:gd name="T26" fmla="*/ 1 w 382"/>
                <a:gd name="T27" fmla="*/ 1 h 248"/>
                <a:gd name="T28" fmla="*/ 1 w 382"/>
                <a:gd name="T29" fmla="*/ 1 h 248"/>
                <a:gd name="T30" fmla="*/ 1 w 382"/>
                <a:gd name="T31" fmla="*/ 1 h 248"/>
                <a:gd name="T32" fmla="*/ 1 w 382"/>
                <a:gd name="T33" fmla="*/ 1 h 248"/>
                <a:gd name="T34" fmla="*/ 1 w 382"/>
                <a:gd name="T35" fmla="*/ 1 h 248"/>
                <a:gd name="T36" fmla="*/ 1 w 382"/>
                <a:gd name="T37" fmla="*/ 1 h 248"/>
                <a:gd name="T38" fmla="*/ 1 w 382"/>
                <a:gd name="T39" fmla="*/ 1 h 248"/>
                <a:gd name="T40" fmla="*/ 1 w 382"/>
                <a:gd name="T41" fmla="*/ 1 h 248"/>
                <a:gd name="T42" fmla="*/ 0 w 382"/>
                <a:gd name="T43" fmla="*/ 1 h 248"/>
                <a:gd name="T44" fmla="*/ 1 w 382"/>
                <a:gd name="T45" fmla="*/ 1 h 248"/>
                <a:gd name="T46" fmla="*/ 1 w 382"/>
                <a:gd name="T47" fmla="*/ 1 h 248"/>
                <a:gd name="T48" fmla="*/ 1 w 382"/>
                <a:gd name="T49" fmla="*/ 1 h 248"/>
                <a:gd name="T50" fmla="*/ 1 w 382"/>
                <a:gd name="T51" fmla="*/ 1 h 248"/>
                <a:gd name="T52" fmla="*/ 1 w 382"/>
                <a:gd name="T53" fmla="*/ 1 h 248"/>
                <a:gd name="T54" fmla="*/ 1 w 382"/>
                <a:gd name="T55" fmla="*/ 1 h 248"/>
                <a:gd name="T56" fmla="*/ 1 w 382"/>
                <a:gd name="T57" fmla="*/ 1 h 248"/>
                <a:gd name="T58" fmla="*/ 1 w 382"/>
                <a:gd name="T59" fmla="*/ 1 h 248"/>
                <a:gd name="T60" fmla="*/ 1 w 382"/>
                <a:gd name="T61" fmla="*/ 1 h 248"/>
                <a:gd name="T62" fmla="*/ 1 w 382"/>
                <a:gd name="T63" fmla="*/ 1 h 248"/>
                <a:gd name="T64" fmla="*/ 1 w 382"/>
                <a:gd name="T65" fmla="*/ 1 h 248"/>
                <a:gd name="T66" fmla="*/ 1 w 382"/>
                <a:gd name="T67" fmla="*/ 1 h 248"/>
                <a:gd name="T68" fmla="*/ 1 w 382"/>
                <a:gd name="T69" fmla="*/ 1 h 248"/>
                <a:gd name="T70" fmla="*/ 1 w 382"/>
                <a:gd name="T71" fmla="*/ 1 h 248"/>
                <a:gd name="T72" fmla="*/ 1 w 382"/>
                <a:gd name="T73" fmla="*/ 1 h 248"/>
                <a:gd name="T74" fmla="*/ 1 w 382"/>
                <a:gd name="T75" fmla="*/ 1 h 248"/>
                <a:gd name="T76" fmla="*/ 1 w 382"/>
                <a:gd name="T77" fmla="*/ 1 h 248"/>
                <a:gd name="T78" fmla="*/ 1 w 382"/>
                <a:gd name="T79" fmla="*/ 1 h 248"/>
                <a:gd name="T80" fmla="*/ 1 w 382"/>
                <a:gd name="T81" fmla="*/ 1 h 248"/>
                <a:gd name="T82" fmla="*/ 1 w 382"/>
                <a:gd name="T83" fmla="*/ 1 h 248"/>
                <a:gd name="T84" fmla="*/ 1 w 382"/>
                <a:gd name="T85" fmla="*/ 1 h 248"/>
                <a:gd name="T86" fmla="*/ 1 w 382"/>
                <a:gd name="T87" fmla="*/ 1 h 248"/>
                <a:gd name="T88" fmla="*/ 1 w 382"/>
                <a:gd name="T89" fmla="*/ 1 h 248"/>
                <a:gd name="T90" fmla="*/ 1 w 382"/>
                <a:gd name="T91" fmla="*/ 1 h 248"/>
                <a:gd name="T92" fmla="*/ 1 w 382"/>
                <a:gd name="T93" fmla="*/ 1 h 248"/>
                <a:gd name="T94" fmla="*/ 1 w 382"/>
                <a:gd name="T95" fmla="*/ 1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2"/>
                <a:gd name="T145" fmla="*/ 0 h 248"/>
                <a:gd name="T146" fmla="*/ 382 w 382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2" h="248">
                  <a:moveTo>
                    <a:pt x="365" y="0"/>
                  </a:moveTo>
                  <a:lnTo>
                    <a:pt x="357" y="0"/>
                  </a:lnTo>
                  <a:lnTo>
                    <a:pt x="350" y="2"/>
                  </a:lnTo>
                  <a:lnTo>
                    <a:pt x="344" y="4"/>
                  </a:lnTo>
                  <a:lnTo>
                    <a:pt x="338" y="6"/>
                  </a:lnTo>
                  <a:lnTo>
                    <a:pt x="333" y="8"/>
                  </a:lnTo>
                  <a:lnTo>
                    <a:pt x="325" y="10"/>
                  </a:lnTo>
                  <a:lnTo>
                    <a:pt x="319" y="12"/>
                  </a:lnTo>
                  <a:lnTo>
                    <a:pt x="314" y="14"/>
                  </a:lnTo>
                  <a:lnTo>
                    <a:pt x="308" y="16"/>
                  </a:lnTo>
                  <a:lnTo>
                    <a:pt x="302" y="18"/>
                  </a:lnTo>
                  <a:lnTo>
                    <a:pt x="295" y="19"/>
                  </a:lnTo>
                  <a:lnTo>
                    <a:pt x="289" y="23"/>
                  </a:lnTo>
                  <a:lnTo>
                    <a:pt x="283" y="23"/>
                  </a:lnTo>
                  <a:lnTo>
                    <a:pt x="277" y="25"/>
                  </a:lnTo>
                  <a:lnTo>
                    <a:pt x="272" y="29"/>
                  </a:lnTo>
                  <a:lnTo>
                    <a:pt x="266" y="31"/>
                  </a:lnTo>
                  <a:lnTo>
                    <a:pt x="260" y="33"/>
                  </a:lnTo>
                  <a:lnTo>
                    <a:pt x="255" y="35"/>
                  </a:lnTo>
                  <a:lnTo>
                    <a:pt x="249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2" y="46"/>
                  </a:lnTo>
                  <a:lnTo>
                    <a:pt x="226" y="48"/>
                  </a:lnTo>
                  <a:lnTo>
                    <a:pt x="220" y="52"/>
                  </a:lnTo>
                  <a:lnTo>
                    <a:pt x="215" y="54"/>
                  </a:lnTo>
                  <a:lnTo>
                    <a:pt x="209" y="57"/>
                  </a:lnTo>
                  <a:lnTo>
                    <a:pt x="203" y="59"/>
                  </a:lnTo>
                  <a:lnTo>
                    <a:pt x="198" y="63"/>
                  </a:lnTo>
                  <a:lnTo>
                    <a:pt x="192" y="65"/>
                  </a:lnTo>
                  <a:lnTo>
                    <a:pt x="186" y="69"/>
                  </a:lnTo>
                  <a:lnTo>
                    <a:pt x="181" y="71"/>
                  </a:lnTo>
                  <a:lnTo>
                    <a:pt x="175" y="75"/>
                  </a:lnTo>
                  <a:lnTo>
                    <a:pt x="169" y="78"/>
                  </a:lnTo>
                  <a:lnTo>
                    <a:pt x="163" y="80"/>
                  </a:lnTo>
                  <a:lnTo>
                    <a:pt x="158" y="84"/>
                  </a:lnTo>
                  <a:lnTo>
                    <a:pt x="152" y="86"/>
                  </a:lnTo>
                  <a:lnTo>
                    <a:pt x="146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9" y="99"/>
                  </a:lnTo>
                  <a:lnTo>
                    <a:pt x="124" y="103"/>
                  </a:lnTo>
                  <a:lnTo>
                    <a:pt x="118" y="105"/>
                  </a:lnTo>
                  <a:lnTo>
                    <a:pt x="114" y="109"/>
                  </a:lnTo>
                  <a:lnTo>
                    <a:pt x="108" y="113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1" y="122"/>
                  </a:lnTo>
                  <a:lnTo>
                    <a:pt x="87" y="126"/>
                  </a:lnTo>
                  <a:lnTo>
                    <a:pt x="82" y="130"/>
                  </a:lnTo>
                  <a:lnTo>
                    <a:pt x="76" y="134"/>
                  </a:lnTo>
                  <a:lnTo>
                    <a:pt x="70" y="137"/>
                  </a:lnTo>
                  <a:lnTo>
                    <a:pt x="65" y="141"/>
                  </a:lnTo>
                  <a:lnTo>
                    <a:pt x="59" y="143"/>
                  </a:lnTo>
                  <a:lnTo>
                    <a:pt x="53" y="147"/>
                  </a:lnTo>
                  <a:lnTo>
                    <a:pt x="47" y="151"/>
                  </a:lnTo>
                  <a:lnTo>
                    <a:pt x="44" y="156"/>
                  </a:lnTo>
                  <a:lnTo>
                    <a:pt x="38" y="158"/>
                  </a:lnTo>
                  <a:lnTo>
                    <a:pt x="32" y="164"/>
                  </a:lnTo>
                  <a:lnTo>
                    <a:pt x="27" y="166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9" y="17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4" y="217"/>
                  </a:lnTo>
                  <a:lnTo>
                    <a:pt x="4" y="225"/>
                  </a:lnTo>
                  <a:lnTo>
                    <a:pt x="6" y="232"/>
                  </a:lnTo>
                  <a:lnTo>
                    <a:pt x="8" y="240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21" y="244"/>
                  </a:lnTo>
                  <a:lnTo>
                    <a:pt x="27" y="242"/>
                  </a:lnTo>
                  <a:lnTo>
                    <a:pt x="32" y="240"/>
                  </a:lnTo>
                  <a:lnTo>
                    <a:pt x="38" y="238"/>
                  </a:lnTo>
                  <a:lnTo>
                    <a:pt x="44" y="236"/>
                  </a:lnTo>
                  <a:lnTo>
                    <a:pt x="51" y="234"/>
                  </a:lnTo>
                  <a:lnTo>
                    <a:pt x="57" y="232"/>
                  </a:lnTo>
                  <a:lnTo>
                    <a:pt x="63" y="229"/>
                  </a:lnTo>
                  <a:lnTo>
                    <a:pt x="70" y="227"/>
                  </a:lnTo>
                  <a:lnTo>
                    <a:pt x="76" y="225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5" y="217"/>
                  </a:lnTo>
                  <a:lnTo>
                    <a:pt x="101" y="215"/>
                  </a:lnTo>
                  <a:lnTo>
                    <a:pt x="108" y="213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4" y="204"/>
                  </a:lnTo>
                  <a:lnTo>
                    <a:pt x="131" y="202"/>
                  </a:lnTo>
                  <a:lnTo>
                    <a:pt x="137" y="198"/>
                  </a:lnTo>
                  <a:lnTo>
                    <a:pt x="143" y="196"/>
                  </a:lnTo>
                  <a:lnTo>
                    <a:pt x="148" y="192"/>
                  </a:lnTo>
                  <a:lnTo>
                    <a:pt x="156" y="191"/>
                  </a:lnTo>
                  <a:lnTo>
                    <a:pt x="162" y="187"/>
                  </a:lnTo>
                  <a:lnTo>
                    <a:pt x="167" y="185"/>
                  </a:lnTo>
                  <a:lnTo>
                    <a:pt x="173" y="181"/>
                  </a:lnTo>
                  <a:lnTo>
                    <a:pt x="181" y="179"/>
                  </a:lnTo>
                  <a:lnTo>
                    <a:pt x="186" y="175"/>
                  </a:lnTo>
                  <a:lnTo>
                    <a:pt x="192" y="172"/>
                  </a:lnTo>
                  <a:lnTo>
                    <a:pt x="198" y="170"/>
                  </a:lnTo>
                  <a:lnTo>
                    <a:pt x="205" y="166"/>
                  </a:lnTo>
                  <a:lnTo>
                    <a:pt x="209" y="162"/>
                  </a:lnTo>
                  <a:lnTo>
                    <a:pt x="215" y="158"/>
                  </a:lnTo>
                  <a:lnTo>
                    <a:pt x="220" y="154"/>
                  </a:lnTo>
                  <a:lnTo>
                    <a:pt x="226" y="153"/>
                  </a:lnTo>
                  <a:lnTo>
                    <a:pt x="232" y="149"/>
                  </a:lnTo>
                  <a:lnTo>
                    <a:pt x="238" y="145"/>
                  </a:lnTo>
                  <a:lnTo>
                    <a:pt x="243" y="141"/>
                  </a:lnTo>
                  <a:lnTo>
                    <a:pt x="249" y="137"/>
                  </a:lnTo>
                  <a:lnTo>
                    <a:pt x="255" y="134"/>
                  </a:lnTo>
                  <a:lnTo>
                    <a:pt x="260" y="130"/>
                  </a:lnTo>
                  <a:lnTo>
                    <a:pt x="266" y="126"/>
                  </a:lnTo>
                  <a:lnTo>
                    <a:pt x="272" y="122"/>
                  </a:lnTo>
                  <a:lnTo>
                    <a:pt x="277" y="118"/>
                  </a:lnTo>
                  <a:lnTo>
                    <a:pt x="283" y="115"/>
                  </a:lnTo>
                  <a:lnTo>
                    <a:pt x="289" y="111"/>
                  </a:lnTo>
                  <a:lnTo>
                    <a:pt x="295" y="109"/>
                  </a:lnTo>
                  <a:lnTo>
                    <a:pt x="300" y="105"/>
                  </a:lnTo>
                  <a:lnTo>
                    <a:pt x="306" y="99"/>
                  </a:lnTo>
                  <a:lnTo>
                    <a:pt x="312" y="96"/>
                  </a:lnTo>
                  <a:lnTo>
                    <a:pt x="317" y="92"/>
                  </a:lnTo>
                  <a:lnTo>
                    <a:pt x="321" y="88"/>
                  </a:lnTo>
                  <a:lnTo>
                    <a:pt x="327" y="84"/>
                  </a:lnTo>
                  <a:lnTo>
                    <a:pt x="333" y="80"/>
                  </a:lnTo>
                  <a:lnTo>
                    <a:pt x="338" y="76"/>
                  </a:lnTo>
                  <a:lnTo>
                    <a:pt x="344" y="71"/>
                  </a:lnTo>
                  <a:lnTo>
                    <a:pt x="350" y="67"/>
                  </a:lnTo>
                  <a:lnTo>
                    <a:pt x="355" y="63"/>
                  </a:lnTo>
                  <a:lnTo>
                    <a:pt x="359" y="59"/>
                  </a:lnTo>
                  <a:lnTo>
                    <a:pt x="365" y="54"/>
                  </a:lnTo>
                  <a:lnTo>
                    <a:pt x="371" y="50"/>
                  </a:lnTo>
                  <a:lnTo>
                    <a:pt x="376" y="46"/>
                  </a:lnTo>
                  <a:lnTo>
                    <a:pt x="382" y="42"/>
                  </a:lnTo>
                  <a:lnTo>
                    <a:pt x="380" y="37"/>
                  </a:lnTo>
                  <a:lnTo>
                    <a:pt x="380" y="31"/>
                  </a:lnTo>
                  <a:lnTo>
                    <a:pt x="378" y="25"/>
                  </a:lnTo>
                  <a:lnTo>
                    <a:pt x="376" y="21"/>
                  </a:lnTo>
                  <a:lnTo>
                    <a:pt x="373" y="16"/>
                  </a:lnTo>
                  <a:lnTo>
                    <a:pt x="371" y="12"/>
                  </a:lnTo>
                  <a:lnTo>
                    <a:pt x="367" y="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6" name="Freeform 69"/>
            <p:cNvSpPr>
              <a:spLocks/>
            </p:cNvSpPr>
            <p:nvPr/>
          </p:nvSpPr>
          <p:spPr bwMode="auto">
            <a:xfrm>
              <a:off x="2658" y="1657"/>
              <a:ext cx="29" cy="166"/>
            </a:xfrm>
            <a:custGeom>
              <a:avLst/>
              <a:gdLst>
                <a:gd name="T0" fmla="*/ 0 w 59"/>
                <a:gd name="T1" fmla="*/ 0 h 333"/>
                <a:gd name="T2" fmla="*/ 0 w 59"/>
                <a:gd name="T3" fmla="*/ 0 h 333"/>
                <a:gd name="T4" fmla="*/ 0 w 59"/>
                <a:gd name="T5" fmla="*/ 0 h 333"/>
                <a:gd name="T6" fmla="*/ 0 w 59"/>
                <a:gd name="T7" fmla="*/ 0 h 333"/>
                <a:gd name="T8" fmla="*/ 0 w 59"/>
                <a:gd name="T9" fmla="*/ 0 h 333"/>
                <a:gd name="T10" fmla="*/ 0 w 59"/>
                <a:gd name="T11" fmla="*/ 0 h 333"/>
                <a:gd name="T12" fmla="*/ 0 w 59"/>
                <a:gd name="T13" fmla="*/ 0 h 333"/>
                <a:gd name="T14" fmla="*/ 0 w 59"/>
                <a:gd name="T15" fmla="*/ 0 h 333"/>
                <a:gd name="T16" fmla="*/ 0 w 59"/>
                <a:gd name="T17" fmla="*/ 0 h 333"/>
                <a:gd name="T18" fmla="*/ 0 w 59"/>
                <a:gd name="T19" fmla="*/ 0 h 333"/>
                <a:gd name="T20" fmla="*/ 0 w 59"/>
                <a:gd name="T21" fmla="*/ 0 h 333"/>
                <a:gd name="T22" fmla="*/ 0 w 59"/>
                <a:gd name="T23" fmla="*/ 0 h 333"/>
                <a:gd name="T24" fmla="*/ 0 w 59"/>
                <a:gd name="T25" fmla="*/ 0 h 333"/>
                <a:gd name="T26" fmla="*/ 0 w 59"/>
                <a:gd name="T27" fmla="*/ 0 h 333"/>
                <a:gd name="T28" fmla="*/ 0 w 59"/>
                <a:gd name="T29" fmla="*/ 0 h 333"/>
                <a:gd name="T30" fmla="*/ 0 w 59"/>
                <a:gd name="T31" fmla="*/ 0 h 333"/>
                <a:gd name="T32" fmla="*/ 0 w 59"/>
                <a:gd name="T33" fmla="*/ 0 h 333"/>
                <a:gd name="T34" fmla="*/ 0 w 59"/>
                <a:gd name="T35" fmla="*/ 0 h 333"/>
                <a:gd name="T36" fmla="*/ 0 w 59"/>
                <a:gd name="T37" fmla="*/ 0 h 333"/>
                <a:gd name="T38" fmla="*/ 0 w 59"/>
                <a:gd name="T39" fmla="*/ 0 h 333"/>
                <a:gd name="T40" fmla="*/ 0 w 59"/>
                <a:gd name="T41" fmla="*/ 0 h 333"/>
                <a:gd name="T42" fmla="*/ 0 w 59"/>
                <a:gd name="T43" fmla="*/ 0 h 333"/>
                <a:gd name="T44" fmla="*/ 0 w 59"/>
                <a:gd name="T45" fmla="*/ 0 h 333"/>
                <a:gd name="T46" fmla="*/ 0 w 59"/>
                <a:gd name="T47" fmla="*/ 0 h 333"/>
                <a:gd name="T48" fmla="*/ 0 w 59"/>
                <a:gd name="T49" fmla="*/ 0 h 333"/>
                <a:gd name="T50" fmla="*/ 0 w 59"/>
                <a:gd name="T51" fmla="*/ 0 h 333"/>
                <a:gd name="T52" fmla="*/ 0 w 59"/>
                <a:gd name="T53" fmla="*/ 0 h 333"/>
                <a:gd name="T54" fmla="*/ 0 w 59"/>
                <a:gd name="T55" fmla="*/ 0 h 333"/>
                <a:gd name="T56" fmla="*/ 0 w 59"/>
                <a:gd name="T57" fmla="*/ 0 h 333"/>
                <a:gd name="T58" fmla="*/ 0 w 59"/>
                <a:gd name="T59" fmla="*/ 0 h 333"/>
                <a:gd name="T60" fmla="*/ 0 w 59"/>
                <a:gd name="T61" fmla="*/ 0 h 333"/>
                <a:gd name="T62" fmla="*/ 0 w 59"/>
                <a:gd name="T63" fmla="*/ 0 h 333"/>
                <a:gd name="T64" fmla="*/ 0 w 59"/>
                <a:gd name="T65" fmla="*/ 0 h 333"/>
                <a:gd name="T66" fmla="*/ 0 w 59"/>
                <a:gd name="T67" fmla="*/ 0 h 333"/>
                <a:gd name="T68" fmla="*/ 0 w 59"/>
                <a:gd name="T69" fmla="*/ 0 h 333"/>
                <a:gd name="T70" fmla="*/ 0 w 59"/>
                <a:gd name="T71" fmla="*/ 0 h 333"/>
                <a:gd name="T72" fmla="*/ 0 w 59"/>
                <a:gd name="T73" fmla="*/ 0 h 333"/>
                <a:gd name="T74" fmla="*/ 0 w 59"/>
                <a:gd name="T75" fmla="*/ 0 h 333"/>
                <a:gd name="T76" fmla="*/ 0 w 59"/>
                <a:gd name="T77" fmla="*/ 0 h 333"/>
                <a:gd name="T78" fmla="*/ 0 w 59"/>
                <a:gd name="T79" fmla="*/ 0 h 333"/>
                <a:gd name="T80" fmla="*/ 0 w 59"/>
                <a:gd name="T81" fmla="*/ 0 h 333"/>
                <a:gd name="T82" fmla="*/ 0 w 59"/>
                <a:gd name="T83" fmla="*/ 0 h 333"/>
                <a:gd name="T84" fmla="*/ 0 w 59"/>
                <a:gd name="T85" fmla="*/ 0 h 333"/>
                <a:gd name="T86" fmla="*/ 0 w 59"/>
                <a:gd name="T87" fmla="*/ 0 h 333"/>
                <a:gd name="T88" fmla="*/ 0 w 59"/>
                <a:gd name="T89" fmla="*/ 0 h 333"/>
                <a:gd name="T90" fmla="*/ 0 w 59"/>
                <a:gd name="T91" fmla="*/ 0 h 333"/>
                <a:gd name="T92" fmla="*/ 0 w 59"/>
                <a:gd name="T93" fmla="*/ 0 h 333"/>
                <a:gd name="T94" fmla="*/ 0 w 59"/>
                <a:gd name="T95" fmla="*/ 0 h 3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"/>
                <a:gd name="T145" fmla="*/ 0 h 333"/>
                <a:gd name="T146" fmla="*/ 59 w 59"/>
                <a:gd name="T147" fmla="*/ 333 h 3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" h="333">
                  <a:moveTo>
                    <a:pt x="34" y="0"/>
                  </a:moveTo>
                  <a:lnTo>
                    <a:pt x="29" y="8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10" y="48"/>
                  </a:lnTo>
                  <a:lnTo>
                    <a:pt x="8" y="57"/>
                  </a:lnTo>
                  <a:lnTo>
                    <a:pt x="6" y="67"/>
                  </a:lnTo>
                  <a:lnTo>
                    <a:pt x="2" y="75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2" y="179"/>
                  </a:lnTo>
                  <a:lnTo>
                    <a:pt x="2" y="185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6"/>
                  </a:lnTo>
                  <a:lnTo>
                    <a:pt x="6" y="211"/>
                  </a:lnTo>
                  <a:lnTo>
                    <a:pt x="6" y="215"/>
                  </a:lnTo>
                  <a:lnTo>
                    <a:pt x="6" y="221"/>
                  </a:lnTo>
                  <a:lnTo>
                    <a:pt x="8" y="227"/>
                  </a:lnTo>
                  <a:lnTo>
                    <a:pt x="8" y="232"/>
                  </a:lnTo>
                  <a:lnTo>
                    <a:pt x="10" y="242"/>
                  </a:lnTo>
                  <a:lnTo>
                    <a:pt x="10" y="251"/>
                  </a:lnTo>
                  <a:lnTo>
                    <a:pt x="10" y="257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2" y="272"/>
                  </a:lnTo>
                  <a:lnTo>
                    <a:pt x="14" y="282"/>
                  </a:lnTo>
                  <a:lnTo>
                    <a:pt x="14" y="293"/>
                  </a:lnTo>
                  <a:lnTo>
                    <a:pt x="15" y="303"/>
                  </a:lnTo>
                  <a:lnTo>
                    <a:pt x="17" y="312"/>
                  </a:lnTo>
                  <a:lnTo>
                    <a:pt x="19" y="314"/>
                  </a:lnTo>
                  <a:lnTo>
                    <a:pt x="23" y="318"/>
                  </a:lnTo>
                  <a:lnTo>
                    <a:pt x="29" y="322"/>
                  </a:lnTo>
                  <a:lnTo>
                    <a:pt x="36" y="325"/>
                  </a:lnTo>
                  <a:lnTo>
                    <a:pt x="44" y="327"/>
                  </a:lnTo>
                  <a:lnTo>
                    <a:pt x="50" y="329"/>
                  </a:lnTo>
                  <a:lnTo>
                    <a:pt x="55" y="331"/>
                  </a:lnTo>
                  <a:lnTo>
                    <a:pt x="59" y="333"/>
                  </a:lnTo>
                  <a:lnTo>
                    <a:pt x="59" y="324"/>
                  </a:lnTo>
                  <a:lnTo>
                    <a:pt x="57" y="314"/>
                  </a:lnTo>
                  <a:lnTo>
                    <a:pt x="57" y="305"/>
                  </a:lnTo>
                  <a:lnTo>
                    <a:pt x="57" y="297"/>
                  </a:lnTo>
                  <a:lnTo>
                    <a:pt x="55" y="287"/>
                  </a:lnTo>
                  <a:lnTo>
                    <a:pt x="55" y="278"/>
                  </a:lnTo>
                  <a:lnTo>
                    <a:pt x="53" y="268"/>
                  </a:lnTo>
                  <a:lnTo>
                    <a:pt x="53" y="259"/>
                  </a:lnTo>
                  <a:lnTo>
                    <a:pt x="52" y="249"/>
                  </a:lnTo>
                  <a:lnTo>
                    <a:pt x="50" y="240"/>
                  </a:lnTo>
                  <a:lnTo>
                    <a:pt x="50" y="232"/>
                  </a:lnTo>
                  <a:lnTo>
                    <a:pt x="48" y="225"/>
                  </a:lnTo>
                  <a:lnTo>
                    <a:pt x="48" y="215"/>
                  </a:lnTo>
                  <a:lnTo>
                    <a:pt x="46" y="206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44" y="179"/>
                  </a:lnTo>
                  <a:lnTo>
                    <a:pt x="44" y="170"/>
                  </a:lnTo>
                  <a:lnTo>
                    <a:pt x="42" y="160"/>
                  </a:lnTo>
                  <a:lnTo>
                    <a:pt x="42" y="153"/>
                  </a:lnTo>
                  <a:lnTo>
                    <a:pt x="42" y="143"/>
                  </a:lnTo>
                  <a:lnTo>
                    <a:pt x="42" y="133"/>
                  </a:lnTo>
                  <a:lnTo>
                    <a:pt x="42" y="126"/>
                  </a:lnTo>
                  <a:lnTo>
                    <a:pt x="42" y="116"/>
                  </a:lnTo>
                  <a:lnTo>
                    <a:pt x="42" y="107"/>
                  </a:lnTo>
                  <a:lnTo>
                    <a:pt x="42" y="97"/>
                  </a:lnTo>
                  <a:lnTo>
                    <a:pt x="44" y="88"/>
                  </a:lnTo>
                  <a:lnTo>
                    <a:pt x="46" y="80"/>
                  </a:lnTo>
                  <a:lnTo>
                    <a:pt x="46" y="71"/>
                  </a:lnTo>
                  <a:lnTo>
                    <a:pt x="48" y="61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6" y="31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7" name="Freeform 70"/>
            <p:cNvSpPr>
              <a:spLocks/>
            </p:cNvSpPr>
            <p:nvPr/>
          </p:nvSpPr>
          <p:spPr bwMode="auto">
            <a:xfrm>
              <a:off x="3341" y="1924"/>
              <a:ext cx="87" cy="85"/>
            </a:xfrm>
            <a:custGeom>
              <a:avLst/>
              <a:gdLst>
                <a:gd name="T0" fmla="*/ 0 w 175"/>
                <a:gd name="T1" fmla="*/ 0 h 171"/>
                <a:gd name="T2" fmla="*/ 0 w 175"/>
                <a:gd name="T3" fmla="*/ 0 h 171"/>
                <a:gd name="T4" fmla="*/ 0 w 175"/>
                <a:gd name="T5" fmla="*/ 0 h 171"/>
                <a:gd name="T6" fmla="*/ 0 w 175"/>
                <a:gd name="T7" fmla="*/ 0 h 171"/>
                <a:gd name="T8" fmla="*/ 0 w 175"/>
                <a:gd name="T9" fmla="*/ 0 h 171"/>
                <a:gd name="T10" fmla="*/ 0 w 175"/>
                <a:gd name="T11" fmla="*/ 0 h 171"/>
                <a:gd name="T12" fmla="*/ 0 w 175"/>
                <a:gd name="T13" fmla="*/ 0 h 171"/>
                <a:gd name="T14" fmla="*/ 0 w 175"/>
                <a:gd name="T15" fmla="*/ 0 h 171"/>
                <a:gd name="T16" fmla="*/ 0 w 175"/>
                <a:gd name="T17" fmla="*/ 0 h 171"/>
                <a:gd name="T18" fmla="*/ 0 w 175"/>
                <a:gd name="T19" fmla="*/ 0 h 171"/>
                <a:gd name="T20" fmla="*/ 0 w 175"/>
                <a:gd name="T21" fmla="*/ 0 h 171"/>
                <a:gd name="T22" fmla="*/ 0 w 175"/>
                <a:gd name="T23" fmla="*/ 0 h 171"/>
                <a:gd name="T24" fmla="*/ 0 w 175"/>
                <a:gd name="T25" fmla="*/ 0 h 171"/>
                <a:gd name="T26" fmla="*/ 0 w 175"/>
                <a:gd name="T27" fmla="*/ 0 h 171"/>
                <a:gd name="T28" fmla="*/ 0 w 175"/>
                <a:gd name="T29" fmla="*/ 0 h 171"/>
                <a:gd name="T30" fmla="*/ 0 w 175"/>
                <a:gd name="T31" fmla="*/ 0 h 171"/>
                <a:gd name="T32" fmla="*/ 0 w 175"/>
                <a:gd name="T33" fmla="*/ 0 h 171"/>
                <a:gd name="T34" fmla="*/ 0 w 175"/>
                <a:gd name="T35" fmla="*/ 0 h 171"/>
                <a:gd name="T36" fmla="*/ 0 w 175"/>
                <a:gd name="T37" fmla="*/ 0 h 171"/>
                <a:gd name="T38" fmla="*/ 0 w 175"/>
                <a:gd name="T39" fmla="*/ 0 h 171"/>
                <a:gd name="T40" fmla="*/ 0 w 175"/>
                <a:gd name="T41" fmla="*/ 0 h 171"/>
                <a:gd name="T42" fmla="*/ 0 w 175"/>
                <a:gd name="T43" fmla="*/ 0 h 171"/>
                <a:gd name="T44" fmla="*/ 0 w 175"/>
                <a:gd name="T45" fmla="*/ 0 h 171"/>
                <a:gd name="T46" fmla="*/ 0 w 175"/>
                <a:gd name="T47" fmla="*/ 0 h 171"/>
                <a:gd name="T48" fmla="*/ 0 w 175"/>
                <a:gd name="T49" fmla="*/ 0 h 171"/>
                <a:gd name="T50" fmla="*/ 0 w 175"/>
                <a:gd name="T51" fmla="*/ 0 h 171"/>
                <a:gd name="T52" fmla="*/ 0 w 175"/>
                <a:gd name="T53" fmla="*/ 0 h 171"/>
                <a:gd name="T54" fmla="*/ 0 w 175"/>
                <a:gd name="T55" fmla="*/ 0 h 171"/>
                <a:gd name="T56" fmla="*/ 0 w 175"/>
                <a:gd name="T57" fmla="*/ 0 h 171"/>
                <a:gd name="T58" fmla="*/ 0 w 175"/>
                <a:gd name="T59" fmla="*/ 0 h 171"/>
                <a:gd name="T60" fmla="*/ 0 w 175"/>
                <a:gd name="T61" fmla="*/ 0 h 171"/>
                <a:gd name="T62" fmla="*/ 0 w 175"/>
                <a:gd name="T63" fmla="*/ 0 h 171"/>
                <a:gd name="T64" fmla="*/ 0 w 175"/>
                <a:gd name="T65" fmla="*/ 0 h 171"/>
                <a:gd name="T66" fmla="*/ 0 w 175"/>
                <a:gd name="T67" fmla="*/ 0 h 171"/>
                <a:gd name="T68" fmla="*/ 0 w 175"/>
                <a:gd name="T69" fmla="*/ 0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171"/>
                <a:gd name="T107" fmla="*/ 175 w 17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171">
                  <a:moveTo>
                    <a:pt x="167" y="0"/>
                  </a:moveTo>
                  <a:lnTo>
                    <a:pt x="160" y="2"/>
                  </a:lnTo>
                  <a:lnTo>
                    <a:pt x="154" y="3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11"/>
                  </a:lnTo>
                  <a:lnTo>
                    <a:pt x="129" y="13"/>
                  </a:lnTo>
                  <a:lnTo>
                    <a:pt x="123" y="17"/>
                  </a:lnTo>
                  <a:lnTo>
                    <a:pt x="118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99" y="28"/>
                  </a:lnTo>
                  <a:lnTo>
                    <a:pt x="93" y="30"/>
                  </a:lnTo>
                  <a:lnTo>
                    <a:pt x="87" y="34"/>
                  </a:lnTo>
                  <a:lnTo>
                    <a:pt x="82" y="38"/>
                  </a:lnTo>
                  <a:lnTo>
                    <a:pt x="76" y="41"/>
                  </a:lnTo>
                  <a:lnTo>
                    <a:pt x="72" y="45"/>
                  </a:lnTo>
                  <a:lnTo>
                    <a:pt x="66" y="49"/>
                  </a:lnTo>
                  <a:lnTo>
                    <a:pt x="61" y="53"/>
                  </a:lnTo>
                  <a:lnTo>
                    <a:pt x="55" y="57"/>
                  </a:lnTo>
                  <a:lnTo>
                    <a:pt x="49" y="62"/>
                  </a:lnTo>
                  <a:lnTo>
                    <a:pt x="40" y="70"/>
                  </a:lnTo>
                  <a:lnTo>
                    <a:pt x="32" y="81"/>
                  </a:lnTo>
                  <a:lnTo>
                    <a:pt x="27" y="85"/>
                  </a:lnTo>
                  <a:lnTo>
                    <a:pt x="23" y="91"/>
                  </a:lnTo>
                  <a:lnTo>
                    <a:pt x="17" y="97"/>
                  </a:lnTo>
                  <a:lnTo>
                    <a:pt x="15" y="102"/>
                  </a:lnTo>
                  <a:lnTo>
                    <a:pt x="9" y="108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4" y="163"/>
                  </a:lnTo>
                  <a:lnTo>
                    <a:pt x="4" y="171"/>
                  </a:lnTo>
                  <a:lnTo>
                    <a:pt x="13" y="159"/>
                  </a:lnTo>
                  <a:lnTo>
                    <a:pt x="25" y="150"/>
                  </a:lnTo>
                  <a:lnTo>
                    <a:pt x="28" y="146"/>
                  </a:lnTo>
                  <a:lnTo>
                    <a:pt x="34" y="140"/>
                  </a:lnTo>
                  <a:lnTo>
                    <a:pt x="40" y="136"/>
                  </a:lnTo>
                  <a:lnTo>
                    <a:pt x="46" y="133"/>
                  </a:lnTo>
                  <a:lnTo>
                    <a:pt x="51" y="127"/>
                  </a:lnTo>
                  <a:lnTo>
                    <a:pt x="57" y="121"/>
                  </a:lnTo>
                  <a:lnTo>
                    <a:pt x="63" y="117"/>
                  </a:lnTo>
                  <a:lnTo>
                    <a:pt x="68" y="112"/>
                  </a:lnTo>
                  <a:lnTo>
                    <a:pt x="74" y="108"/>
                  </a:lnTo>
                  <a:lnTo>
                    <a:pt x="80" y="104"/>
                  </a:lnTo>
                  <a:lnTo>
                    <a:pt x="85" y="98"/>
                  </a:lnTo>
                  <a:lnTo>
                    <a:pt x="91" y="95"/>
                  </a:lnTo>
                  <a:lnTo>
                    <a:pt x="95" y="89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2" y="66"/>
                  </a:lnTo>
                  <a:lnTo>
                    <a:pt x="127" y="60"/>
                  </a:lnTo>
                  <a:lnTo>
                    <a:pt x="133" y="57"/>
                  </a:lnTo>
                  <a:lnTo>
                    <a:pt x="142" y="47"/>
                  </a:lnTo>
                  <a:lnTo>
                    <a:pt x="154" y="38"/>
                  </a:lnTo>
                  <a:lnTo>
                    <a:pt x="158" y="34"/>
                  </a:lnTo>
                  <a:lnTo>
                    <a:pt x="163" y="30"/>
                  </a:lnTo>
                  <a:lnTo>
                    <a:pt x="169" y="24"/>
                  </a:lnTo>
                  <a:lnTo>
                    <a:pt x="175" y="21"/>
                  </a:lnTo>
                  <a:lnTo>
                    <a:pt x="173" y="15"/>
                  </a:lnTo>
                  <a:lnTo>
                    <a:pt x="171" y="11"/>
                  </a:lnTo>
                  <a:lnTo>
                    <a:pt x="169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8" name="Freeform 71"/>
            <p:cNvSpPr>
              <a:spLocks/>
            </p:cNvSpPr>
            <p:nvPr/>
          </p:nvSpPr>
          <p:spPr bwMode="auto">
            <a:xfrm>
              <a:off x="2898" y="2155"/>
              <a:ext cx="171" cy="169"/>
            </a:xfrm>
            <a:custGeom>
              <a:avLst/>
              <a:gdLst>
                <a:gd name="T0" fmla="*/ 1 w 342"/>
                <a:gd name="T1" fmla="*/ 1 h 338"/>
                <a:gd name="T2" fmla="*/ 1 w 342"/>
                <a:gd name="T3" fmla="*/ 1 h 338"/>
                <a:gd name="T4" fmla="*/ 0 w 342"/>
                <a:gd name="T5" fmla="*/ 1 h 338"/>
                <a:gd name="T6" fmla="*/ 1 w 342"/>
                <a:gd name="T7" fmla="*/ 1 h 338"/>
                <a:gd name="T8" fmla="*/ 1 w 342"/>
                <a:gd name="T9" fmla="*/ 1 h 338"/>
                <a:gd name="T10" fmla="*/ 1 w 342"/>
                <a:gd name="T11" fmla="*/ 1 h 338"/>
                <a:gd name="T12" fmla="*/ 1 w 342"/>
                <a:gd name="T13" fmla="*/ 1 h 338"/>
                <a:gd name="T14" fmla="*/ 1 w 342"/>
                <a:gd name="T15" fmla="*/ 1 h 338"/>
                <a:gd name="T16" fmla="*/ 1 w 342"/>
                <a:gd name="T17" fmla="*/ 1 h 338"/>
                <a:gd name="T18" fmla="*/ 1 w 342"/>
                <a:gd name="T19" fmla="*/ 1 h 338"/>
                <a:gd name="T20" fmla="*/ 1 w 342"/>
                <a:gd name="T21" fmla="*/ 1 h 338"/>
                <a:gd name="T22" fmla="*/ 1 w 342"/>
                <a:gd name="T23" fmla="*/ 1 h 338"/>
                <a:gd name="T24" fmla="*/ 1 w 342"/>
                <a:gd name="T25" fmla="*/ 1 h 338"/>
                <a:gd name="T26" fmla="*/ 1 w 342"/>
                <a:gd name="T27" fmla="*/ 1 h 338"/>
                <a:gd name="T28" fmla="*/ 1 w 342"/>
                <a:gd name="T29" fmla="*/ 1 h 338"/>
                <a:gd name="T30" fmla="*/ 1 w 342"/>
                <a:gd name="T31" fmla="*/ 1 h 338"/>
                <a:gd name="T32" fmla="*/ 1 w 342"/>
                <a:gd name="T33" fmla="*/ 1 h 338"/>
                <a:gd name="T34" fmla="*/ 1 w 342"/>
                <a:gd name="T35" fmla="*/ 1 h 338"/>
                <a:gd name="T36" fmla="*/ 1 w 342"/>
                <a:gd name="T37" fmla="*/ 1 h 338"/>
                <a:gd name="T38" fmla="*/ 1 w 342"/>
                <a:gd name="T39" fmla="*/ 1 h 338"/>
                <a:gd name="T40" fmla="*/ 1 w 342"/>
                <a:gd name="T41" fmla="*/ 1 h 338"/>
                <a:gd name="T42" fmla="*/ 1 w 342"/>
                <a:gd name="T43" fmla="*/ 1 h 338"/>
                <a:gd name="T44" fmla="*/ 1 w 342"/>
                <a:gd name="T45" fmla="*/ 1 h 338"/>
                <a:gd name="T46" fmla="*/ 1 w 342"/>
                <a:gd name="T47" fmla="*/ 1 h 338"/>
                <a:gd name="T48" fmla="*/ 1 w 342"/>
                <a:gd name="T49" fmla="*/ 1 h 338"/>
                <a:gd name="T50" fmla="*/ 1 w 342"/>
                <a:gd name="T51" fmla="*/ 1 h 338"/>
                <a:gd name="T52" fmla="*/ 1 w 342"/>
                <a:gd name="T53" fmla="*/ 1 h 338"/>
                <a:gd name="T54" fmla="*/ 1 w 342"/>
                <a:gd name="T55" fmla="*/ 1 h 338"/>
                <a:gd name="T56" fmla="*/ 1 w 342"/>
                <a:gd name="T57" fmla="*/ 1 h 338"/>
                <a:gd name="T58" fmla="*/ 1 w 342"/>
                <a:gd name="T59" fmla="*/ 1 h 338"/>
                <a:gd name="T60" fmla="*/ 1 w 342"/>
                <a:gd name="T61" fmla="*/ 1 h 338"/>
                <a:gd name="T62" fmla="*/ 1 w 342"/>
                <a:gd name="T63" fmla="*/ 1 h 338"/>
                <a:gd name="T64" fmla="*/ 1 w 342"/>
                <a:gd name="T65" fmla="*/ 1 h 338"/>
                <a:gd name="T66" fmla="*/ 1 w 342"/>
                <a:gd name="T67" fmla="*/ 1 h 338"/>
                <a:gd name="T68" fmla="*/ 1 w 342"/>
                <a:gd name="T69" fmla="*/ 1 h 338"/>
                <a:gd name="T70" fmla="*/ 1 w 342"/>
                <a:gd name="T71" fmla="*/ 1 h 338"/>
                <a:gd name="T72" fmla="*/ 1 w 342"/>
                <a:gd name="T73" fmla="*/ 1 h 338"/>
                <a:gd name="T74" fmla="*/ 1 w 342"/>
                <a:gd name="T75" fmla="*/ 1 h 338"/>
                <a:gd name="T76" fmla="*/ 1 w 342"/>
                <a:gd name="T77" fmla="*/ 1 h 338"/>
                <a:gd name="T78" fmla="*/ 1 w 342"/>
                <a:gd name="T79" fmla="*/ 1 h 338"/>
                <a:gd name="T80" fmla="*/ 1 w 342"/>
                <a:gd name="T81" fmla="*/ 1 h 338"/>
                <a:gd name="T82" fmla="*/ 1 w 342"/>
                <a:gd name="T83" fmla="*/ 1 h 338"/>
                <a:gd name="T84" fmla="*/ 1 w 342"/>
                <a:gd name="T85" fmla="*/ 1 h 338"/>
                <a:gd name="T86" fmla="*/ 1 w 342"/>
                <a:gd name="T87" fmla="*/ 1 h 338"/>
                <a:gd name="T88" fmla="*/ 1 w 342"/>
                <a:gd name="T89" fmla="*/ 1 h 338"/>
                <a:gd name="T90" fmla="*/ 1 w 342"/>
                <a:gd name="T91" fmla="*/ 1 h 338"/>
                <a:gd name="T92" fmla="*/ 1 w 342"/>
                <a:gd name="T93" fmla="*/ 1 h 338"/>
                <a:gd name="T94" fmla="*/ 1 w 342"/>
                <a:gd name="T95" fmla="*/ 1 h 338"/>
                <a:gd name="T96" fmla="*/ 1 w 342"/>
                <a:gd name="T97" fmla="*/ 1 h 338"/>
                <a:gd name="T98" fmla="*/ 1 w 342"/>
                <a:gd name="T99" fmla="*/ 1 h 338"/>
                <a:gd name="T100" fmla="*/ 1 w 342"/>
                <a:gd name="T101" fmla="*/ 1 h 338"/>
                <a:gd name="T102" fmla="*/ 1 w 342"/>
                <a:gd name="T103" fmla="*/ 1 h 338"/>
                <a:gd name="T104" fmla="*/ 1 w 342"/>
                <a:gd name="T105" fmla="*/ 1 h 338"/>
                <a:gd name="T106" fmla="*/ 1 w 342"/>
                <a:gd name="T107" fmla="*/ 1 h 338"/>
                <a:gd name="T108" fmla="*/ 1 w 342"/>
                <a:gd name="T109" fmla="*/ 1 h 338"/>
                <a:gd name="T110" fmla="*/ 1 w 342"/>
                <a:gd name="T111" fmla="*/ 1 h 338"/>
                <a:gd name="T112" fmla="*/ 1 w 342"/>
                <a:gd name="T113" fmla="*/ 1 h 338"/>
                <a:gd name="T114" fmla="*/ 1 w 342"/>
                <a:gd name="T115" fmla="*/ 1 h 338"/>
                <a:gd name="T116" fmla="*/ 1 w 342"/>
                <a:gd name="T117" fmla="*/ 1 h 338"/>
                <a:gd name="T118" fmla="*/ 1 w 342"/>
                <a:gd name="T119" fmla="*/ 1 h 338"/>
                <a:gd name="T120" fmla="*/ 1 w 342"/>
                <a:gd name="T121" fmla="*/ 1 h 338"/>
                <a:gd name="T122" fmla="*/ 1 w 342"/>
                <a:gd name="T123" fmla="*/ 1 h 338"/>
                <a:gd name="T124" fmla="*/ 1 w 342"/>
                <a:gd name="T125" fmla="*/ 0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338"/>
                <a:gd name="T191" fmla="*/ 342 w 342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338">
                  <a:moveTo>
                    <a:pt x="21" y="0"/>
                  </a:moveTo>
                  <a:lnTo>
                    <a:pt x="13" y="3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1" y="62"/>
                  </a:lnTo>
                  <a:lnTo>
                    <a:pt x="25" y="66"/>
                  </a:lnTo>
                  <a:lnTo>
                    <a:pt x="31" y="72"/>
                  </a:lnTo>
                  <a:lnTo>
                    <a:pt x="36" y="76"/>
                  </a:lnTo>
                  <a:lnTo>
                    <a:pt x="42" y="77"/>
                  </a:lnTo>
                  <a:lnTo>
                    <a:pt x="48" y="83"/>
                  </a:lnTo>
                  <a:lnTo>
                    <a:pt x="53" y="87"/>
                  </a:lnTo>
                  <a:lnTo>
                    <a:pt x="59" y="91"/>
                  </a:lnTo>
                  <a:lnTo>
                    <a:pt x="65" y="95"/>
                  </a:lnTo>
                  <a:lnTo>
                    <a:pt x="70" y="98"/>
                  </a:lnTo>
                  <a:lnTo>
                    <a:pt x="74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9" y="114"/>
                  </a:lnTo>
                  <a:lnTo>
                    <a:pt x="95" y="119"/>
                  </a:lnTo>
                  <a:lnTo>
                    <a:pt x="103" y="125"/>
                  </a:lnTo>
                  <a:lnTo>
                    <a:pt x="110" y="133"/>
                  </a:lnTo>
                  <a:lnTo>
                    <a:pt x="114" y="140"/>
                  </a:lnTo>
                  <a:lnTo>
                    <a:pt x="120" y="146"/>
                  </a:lnTo>
                  <a:lnTo>
                    <a:pt x="126" y="154"/>
                  </a:lnTo>
                  <a:lnTo>
                    <a:pt x="131" y="159"/>
                  </a:lnTo>
                  <a:lnTo>
                    <a:pt x="137" y="165"/>
                  </a:lnTo>
                  <a:lnTo>
                    <a:pt x="143" y="173"/>
                  </a:lnTo>
                  <a:lnTo>
                    <a:pt x="148" y="178"/>
                  </a:lnTo>
                  <a:lnTo>
                    <a:pt x="154" y="186"/>
                  </a:lnTo>
                  <a:lnTo>
                    <a:pt x="160" y="192"/>
                  </a:lnTo>
                  <a:lnTo>
                    <a:pt x="167" y="197"/>
                  </a:lnTo>
                  <a:lnTo>
                    <a:pt x="173" y="203"/>
                  </a:lnTo>
                  <a:lnTo>
                    <a:pt x="181" y="209"/>
                  </a:lnTo>
                  <a:lnTo>
                    <a:pt x="186" y="214"/>
                  </a:lnTo>
                  <a:lnTo>
                    <a:pt x="194" y="220"/>
                  </a:lnTo>
                  <a:lnTo>
                    <a:pt x="200" y="226"/>
                  </a:lnTo>
                  <a:lnTo>
                    <a:pt x="207" y="233"/>
                  </a:lnTo>
                  <a:lnTo>
                    <a:pt x="213" y="239"/>
                  </a:lnTo>
                  <a:lnTo>
                    <a:pt x="221" y="245"/>
                  </a:lnTo>
                  <a:lnTo>
                    <a:pt x="226" y="250"/>
                  </a:lnTo>
                  <a:lnTo>
                    <a:pt x="234" y="254"/>
                  </a:lnTo>
                  <a:lnTo>
                    <a:pt x="240" y="260"/>
                  </a:lnTo>
                  <a:lnTo>
                    <a:pt x="247" y="266"/>
                  </a:lnTo>
                  <a:lnTo>
                    <a:pt x="253" y="273"/>
                  </a:lnTo>
                  <a:lnTo>
                    <a:pt x="261" y="279"/>
                  </a:lnTo>
                  <a:lnTo>
                    <a:pt x="266" y="285"/>
                  </a:lnTo>
                  <a:lnTo>
                    <a:pt x="272" y="290"/>
                  </a:lnTo>
                  <a:lnTo>
                    <a:pt x="278" y="298"/>
                  </a:lnTo>
                  <a:lnTo>
                    <a:pt x="285" y="304"/>
                  </a:lnTo>
                  <a:lnTo>
                    <a:pt x="291" y="309"/>
                  </a:lnTo>
                  <a:lnTo>
                    <a:pt x="297" y="317"/>
                  </a:lnTo>
                  <a:lnTo>
                    <a:pt x="302" y="325"/>
                  </a:lnTo>
                  <a:lnTo>
                    <a:pt x="308" y="332"/>
                  </a:lnTo>
                  <a:lnTo>
                    <a:pt x="318" y="332"/>
                  </a:lnTo>
                  <a:lnTo>
                    <a:pt x="325" y="334"/>
                  </a:lnTo>
                  <a:lnTo>
                    <a:pt x="333" y="334"/>
                  </a:lnTo>
                  <a:lnTo>
                    <a:pt x="342" y="338"/>
                  </a:lnTo>
                  <a:lnTo>
                    <a:pt x="342" y="328"/>
                  </a:lnTo>
                  <a:lnTo>
                    <a:pt x="342" y="323"/>
                  </a:lnTo>
                  <a:lnTo>
                    <a:pt x="340" y="315"/>
                  </a:lnTo>
                  <a:lnTo>
                    <a:pt x="338" y="309"/>
                  </a:lnTo>
                  <a:lnTo>
                    <a:pt x="337" y="304"/>
                  </a:lnTo>
                  <a:lnTo>
                    <a:pt x="333" y="298"/>
                  </a:lnTo>
                  <a:lnTo>
                    <a:pt x="331" y="292"/>
                  </a:lnTo>
                  <a:lnTo>
                    <a:pt x="327" y="287"/>
                  </a:lnTo>
                  <a:lnTo>
                    <a:pt x="323" y="281"/>
                  </a:lnTo>
                  <a:lnTo>
                    <a:pt x="319" y="275"/>
                  </a:lnTo>
                  <a:lnTo>
                    <a:pt x="314" y="269"/>
                  </a:lnTo>
                  <a:lnTo>
                    <a:pt x="310" y="266"/>
                  </a:lnTo>
                  <a:lnTo>
                    <a:pt x="304" y="260"/>
                  </a:lnTo>
                  <a:lnTo>
                    <a:pt x="300" y="256"/>
                  </a:lnTo>
                  <a:lnTo>
                    <a:pt x="295" y="250"/>
                  </a:lnTo>
                  <a:lnTo>
                    <a:pt x="291" y="247"/>
                  </a:lnTo>
                  <a:lnTo>
                    <a:pt x="283" y="243"/>
                  </a:lnTo>
                  <a:lnTo>
                    <a:pt x="278" y="239"/>
                  </a:lnTo>
                  <a:lnTo>
                    <a:pt x="272" y="233"/>
                  </a:lnTo>
                  <a:lnTo>
                    <a:pt x="266" y="230"/>
                  </a:lnTo>
                  <a:lnTo>
                    <a:pt x="261" y="224"/>
                  </a:lnTo>
                  <a:lnTo>
                    <a:pt x="255" y="220"/>
                  </a:lnTo>
                  <a:lnTo>
                    <a:pt x="249" y="214"/>
                  </a:lnTo>
                  <a:lnTo>
                    <a:pt x="243" y="211"/>
                  </a:lnTo>
                  <a:lnTo>
                    <a:pt x="238" y="207"/>
                  </a:lnTo>
                  <a:lnTo>
                    <a:pt x="232" y="201"/>
                  </a:lnTo>
                  <a:lnTo>
                    <a:pt x="228" y="197"/>
                  </a:lnTo>
                  <a:lnTo>
                    <a:pt x="223" y="192"/>
                  </a:lnTo>
                  <a:lnTo>
                    <a:pt x="215" y="182"/>
                  </a:lnTo>
                  <a:lnTo>
                    <a:pt x="207" y="173"/>
                  </a:lnTo>
                  <a:lnTo>
                    <a:pt x="202" y="165"/>
                  </a:lnTo>
                  <a:lnTo>
                    <a:pt x="196" y="159"/>
                  </a:lnTo>
                  <a:lnTo>
                    <a:pt x="190" y="154"/>
                  </a:lnTo>
                  <a:lnTo>
                    <a:pt x="184" y="148"/>
                  </a:lnTo>
                  <a:lnTo>
                    <a:pt x="179" y="142"/>
                  </a:lnTo>
                  <a:lnTo>
                    <a:pt x="173" y="136"/>
                  </a:lnTo>
                  <a:lnTo>
                    <a:pt x="167" y="131"/>
                  </a:lnTo>
                  <a:lnTo>
                    <a:pt x="162" y="125"/>
                  </a:lnTo>
                  <a:lnTo>
                    <a:pt x="156" y="119"/>
                  </a:lnTo>
                  <a:lnTo>
                    <a:pt x="150" y="114"/>
                  </a:lnTo>
                  <a:lnTo>
                    <a:pt x="145" y="108"/>
                  </a:lnTo>
                  <a:lnTo>
                    <a:pt x="139" y="102"/>
                  </a:lnTo>
                  <a:lnTo>
                    <a:pt x="133" y="96"/>
                  </a:lnTo>
                  <a:lnTo>
                    <a:pt x="127" y="91"/>
                  </a:lnTo>
                  <a:lnTo>
                    <a:pt x="122" y="85"/>
                  </a:lnTo>
                  <a:lnTo>
                    <a:pt x="116" y="81"/>
                  </a:lnTo>
                  <a:lnTo>
                    <a:pt x="110" y="76"/>
                  </a:lnTo>
                  <a:lnTo>
                    <a:pt x="105" y="70"/>
                  </a:lnTo>
                  <a:lnTo>
                    <a:pt x="97" y="64"/>
                  </a:lnTo>
                  <a:lnTo>
                    <a:pt x="91" y="60"/>
                  </a:lnTo>
                  <a:lnTo>
                    <a:pt x="86" y="55"/>
                  </a:lnTo>
                  <a:lnTo>
                    <a:pt x="80" y="49"/>
                  </a:lnTo>
                  <a:lnTo>
                    <a:pt x="74" y="45"/>
                  </a:lnTo>
                  <a:lnTo>
                    <a:pt x="69" y="39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8" y="15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09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9" name="Freeform 72"/>
            <p:cNvSpPr>
              <a:spLocks/>
            </p:cNvSpPr>
            <p:nvPr/>
          </p:nvSpPr>
          <p:spPr bwMode="auto">
            <a:xfrm>
              <a:off x="3067" y="2228"/>
              <a:ext cx="225" cy="100"/>
            </a:xfrm>
            <a:custGeom>
              <a:avLst/>
              <a:gdLst>
                <a:gd name="T0" fmla="*/ 1 w 449"/>
                <a:gd name="T1" fmla="*/ 1 h 200"/>
                <a:gd name="T2" fmla="*/ 1 w 449"/>
                <a:gd name="T3" fmla="*/ 1 h 200"/>
                <a:gd name="T4" fmla="*/ 1 w 449"/>
                <a:gd name="T5" fmla="*/ 1 h 200"/>
                <a:gd name="T6" fmla="*/ 1 w 449"/>
                <a:gd name="T7" fmla="*/ 1 h 200"/>
                <a:gd name="T8" fmla="*/ 1 w 449"/>
                <a:gd name="T9" fmla="*/ 1 h 200"/>
                <a:gd name="T10" fmla="*/ 1 w 449"/>
                <a:gd name="T11" fmla="*/ 1 h 200"/>
                <a:gd name="T12" fmla="*/ 1 w 449"/>
                <a:gd name="T13" fmla="*/ 1 h 200"/>
                <a:gd name="T14" fmla="*/ 1 w 449"/>
                <a:gd name="T15" fmla="*/ 1 h 200"/>
                <a:gd name="T16" fmla="*/ 1 w 449"/>
                <a:gd name="T17" fmla="*/ 1 h 200"/>
                <a:gd name="T18" fmla="*/ 1 w 449"/>
                <a:gd name="T19" fmla="*/ 1 h 200"/>
                <a:gd name="T20" fmla="*/ 1 w 449"/>
                <a:gd name="T21" fmla="*/ 1 h 200"/>
                <a:gd name="T22" fmla="*/ 1 w 449"/>
                <a:gd name="T23" fmla="*/ 1 h 200"/>
                <a:gd name="T24" fmla="*/ 1 w 449"/>
                <a:gd name="T25" fmla="*/ 1 h 200"/>
                <a:gd name="T26" fmla="*/ 1 w 449"/>
                <a:gd name="T27" fmla="*/ 1 h 200"/>
                <a:gd name="T28" fmla="*/ 1 w 449"/>
                <a:gd name="T29" fmla="*/ 1 h 200"/>
                <a:gd name="T30" fmla="*/ 1 w 449"/>
                <a:gd name="T31" fmla="*/ 1 h 200"/>
                <a:gd name="T32" fmla="*/ 1 w 449"/>
                <a:gd name="T33" fmla="*/ 1 h 200"/>
                <a:gd name="T34" fmla="*/ 1 w 449"/>
                <a:gd name="T35" fmla="*/ 1 h 200"/>
                <a:gd name="T36" fmla="*/ 1 w 449"/>
                <a:gd name="T37" fmla="*/ 1 h 200"/>
                <a:gd name="T38" fmla="*/ 1 w 449"/>
                <a:gd name="T39" fmla="*/ 1 h 200"/>
                <a:gd name="T40" fmla="*/ 1 w 449"/>
                <a:gd name="T41" fmla="*/ 1 h 200"/>
                <a:gd name="T42" fmla="*/ 1 w 449"/>
                <a:gd name="T43" fmla="*/ 1 h 200"/>
                <a:gd name="T44" fmla="*/ 0 w 449"/>
                <a:gd name="T45" fmla="*/ 1 h 200"/>
                <a:gd name="T46" fmla="*/ 1 w 449"/>
                <a:gd name="T47" fmla="*/ 1 h 200"/>
                <a:gd name="T48" fmla="*/ 1 w 449"/>
                <a:gd name="T49" fmla="*/ 1 h 200"/>
                <a:gd name="T50" fmla="*/ 1 w 449"/>
                <a:gd name="T51" fmla="*/ 1 h 200"/>
                <a:gd name="T52" fmla="*/ 1 w 449"/>
                <a:gd name="T53" fmla="*/ 1 h 200"/>
                <a:gd name="T54" fmla="*/ 1 w 449"/>
                <a:gd name="T55" fmla="*/ 1 h 200"/>
                <a:gd name="T56" fmla="*/ 1 w 449"/>
                <a:gd name="T57" fmla="*/ 1 h 200"/>
                <a:gd name="T58" fmla="*/ 1 w 449"/>
                <a:gd name="T59" fmla="*/ 1 h 200"/>
                <a:gd name="T60" fmla="*/ 1 w 449"/>
                <a:gd name="T61" fmla="*/ 1 h 200"/>
                <a:gd name="T62" fmla="*/ 1 w 449"/>
                <a:gd name="T63" fmla="*/ 1 h 200"/>
                <a:gd name="T64" fmla="*/ 1 w 449"/>
                <a:gd name="T65" fmla="*/ 1 h 200"/>
                <a:gd name="T66" fmla="*/ 1 w 449"/>
                <a:gd name="T67" fmla="*/ 1 h 200"/>
                <a:gd name="T68" fmla="*/ 1 w 449"/>
                <a:gd name="T69" fmla="*/ 1 h 200"/>
                <a:gd name="T70" fmla="*/ 1 w 449"/>
                <a:gd name="T71" fmla="*/ 1 h 200"/>
                <a:gd name="T72" fmla="*/ 1 w 449"/>
                <a:gd name="T73" fmla="*/ 1 h 200"/>
                <a:gd name="T74" fmla="*/ 1 w 449"/>
                <a:gd name="T75" fmla="*/ 1 h 200"/>
                <a:gd name="T76" fmla="*/ 1 w 449"/>
                <a:gd name="T77" fmla="*/ 1 h 200"/>
                <a:gd name="T78" fmla="*/ 1 w 449"/>
                <a:gd name="T79" fmla="*/ 1 h 200"/>
                <a:gd name="T80" fmla="*/ 1 w 449"/>
                <a:gd name="T81" fmla="*/ 1 h 200"/>
                <a:gd name="T82" fmla="*/ 1 w 449"/>
                <a:gd name="T83" fmla="*/ 1 h 200"/>
                <a:gd name="T84" fmla="*/ 1 w 449"/>
                <a:gd name="T85" fmla="*/ 1 h 200"/>
                <a:gd name="T86" fmla="*/ 1 w 449"/>
                <a:gd name="T87" fmla="*/ 1 h 200"/>
                <a:gd name="T88" fmla="*/ 1 w 449"/>
                <a:gd name="T89" fmla="*/ 1 h 200"/>
                <a:gd name="T90" fmla="*/ 1 w 449"/>
                <a:gd name="T91" fmla="*/ 1 h 200"/>
                <a:gd name="T92" fmla="*/ 1 w 449"/>
                <a:gd name="T93" fmla="*/ 0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9"/>
                <a:gd name="T142" fmla="*/ 0 h 200"/>
                <a:gd name="T143" fmla="*/ 449 w 449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9" h="200">
                  <a:moveTo>
                    <a:pt x="432" y="0"/>
                  </a:moveTo>
                  <a:lnTo>
                    <a:pt x="426" y="4"/>
                  </a:lnTo>
                  <a:lnTo>
                    <a:pt x="421" y="6"/>
                  </a:lnTo>
                  <a:lnTo>
                    <a:pt x="413" y="9"/>
                  </a:lnTo>
                  <a:lnTo>
                    <a:pt x="407" y="13"/>
                  </a:lnTo>
                  <a:lnTo>
                    <a:pt x="402" y="15"/>
                  </a:lnTo>
                  <a:lnTo>
                    <a:pt x="396" y="19"/>
                  </a:lnTo>
                  <a:lnTo>
                    <a:pt x="388" y="21"/>
                  </a:lnTo>
                  <a:lnTo>
                    <a:pt x="383" y="25"/>
                  </a:lnTo>
                  <a:lnTo>
                    <a:pt x="377" y="27"/>
                  </a:lnTo>
                  <a:lnTo>
                    <a:pt x="369" y="30"/>
                  </a:lnTo>
                  <a:lnTo>
                    <a:pt x="364" y="32"/>
                  </a:lnTo>
                  <a:lnTo>
                    <a:pt x="358" y="36"/>
                  </a:lnTo>
                  <a:lnTo>
                    <a:pt x="352" y="40"/>
                  </a:lnTo>
                  <a:lnTo>
                    <a:pt x="346" y="42"/>
                  </a:lnTo>
                  <a:lnTo>
                    <a:pt x="341" y="46"/>
                  </a:lnTo>
                  <a:lnTo>
                    <a:pt x="335" y="49"/>
                  </a:lnTo>
                  <a:lnTo>
                    <a:pt x="327" y="51"/>
                  </a:lnTo>
                  <a:lnTo>
                    <a:pt x="322" y="55"/>
                  </a:lnTo>
                  <a:lnTo>
                    <a:pt x="314" y="57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7" y="66"/>
                  </a:lnTo>
                  <a:lnTo>
                    <a:pt x="289" y="68"/>
                  </a:lnTo>
                  <a:lnTo>
                    <a:pt x="284" y="72"/>
                  </a:lnTo>
                  <a:lnTo>
                    <a:pt x="278" y="74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1" y="84"/>
                  </a:lnTo>
                  <a:lnTo>
                    <a:pt x="253" y="85"/>
                  </a:lnTo>
                  <a:lnTo>
                    <a:pt x="248" y="89"/>
                  </a:lnTo>
                  <a:lnTo>
                    <a:pt x="242" y="91"/>
                  </a:lnTo>
                  <a:lnTo>
                    <a:pt x="236" y="95"/>
                  </a:lnTo>
                  <a:lnTo>
                    <a:pt x="229" y="97"/>
                  </a:lnTo>
                  <a:lnTo>
                    <a:pt x="223" y="99"/>
                  </a:lnTo>
                  <a:lnTo>
                    <a:pt x="215" y="101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6" y="106"/>
                  </a:lnTo>
                  <a:lnTo>
                    <a:pt x="191" y="110"/>
                  </a:lnTo>
                  <a:lnTo>
                    <a:pt x="185" y="112"/>
                  </a:lnTo>
                  <a:lnTo>
                    <a:pt x="177" y="114"/>
                  </a:lnTo>
                  <a:lnTo>
                    <a:pt x="172" y="116"/>
                  </a:lnTo>
                  <a:lnTo>
                    <a:pt x="164" y="118"/>
                  </a:lnTo>
                  <a:lnTo>
                    <a:pt x="158" y="122"/>
                  </a:lnTo>
                  <a:lnTo>
                    <a:pt x="153" y="123"/>
                  </a:lnTo>
                  <a:lnTo>
                    <a:pt x="145" y="125"/>
                  </a:lnTo>
                  <a:lnTo>
                    <a:pt x="139" y="127"/>
                  </a:lnTo>
                  <a:lnTo>
                    <a:pt x="134" y="129"/>
                  </a:lnTo>
                  <a:lnTo>
                    <a:pt x="126" y="131"/>
                  </a:lnTo>
                  <a:lnTo>
                    <a:pt x="118" y="133"/>
                  </a:lnTo>
                  <a:lnTo>
                    <a:pt x="113" y="135"/>
                  </a:lnTo>
                  <a:lnTo>
                    <a:pt x="107" y="137"/>
                  </a:lnTo>
                  <a:lnTo>
                    <a:pt x="99" y="137"/>
                  </a:lnTo>
                  <a:lnTo>
                    <a:pt x="92" y="139"/>
                  </a:lnTo>
                  <a:lnTo>
                    <a:pt x="86" y="141"/>
                  </a:lnTo>
                  <a:lnTo>
                    <a:pt x="78" y="142"/>
                  </a:lnTo>
                  <a:lnTo>
                    <a:pt x="71" y="144"/>
                  </a:lnTo>
                  <a:lnTo>
                    <a:pt x="65" y="144"/>
                  </a:lnTo>
                  <a:lnTo>
                    <a:pt x="57" y="146"/>
                  </a:lnTo>
                  <a:lnTo>
                    <a:pt x="52" y="148"/>
                  </a:lnTo>
                  <a:lnTo>
                    <a:pt x="44" y="148"/>
                  </a:lnTo>
                  <a:lnTo>
                    <a:pt x="38" y="150"/>
                  </a:lnTo>
                  <a:lnTo>
                    <a:pt x="31" y="152"/>
                  </a:lnTo>
                  <a:lnTo>
                    <a:pt x="25" y="154"/>
                  </a:lnTo>
                  <a:lnTo>
                    <a:pt x="19" y="160"/>
                  </a:lnTo>
                  <a:lnTo>
                    <a:pt x="14" y="167"/>
                  </a:lnTo>
                  <a:lnTo>
                    <a:pt x="6" y="175"/>
                  </a:lnTo>
                  <a:lnTo>
                    <a:pt x="0" y="182"/>
                  </a:lnTo>
                  <a:lnTo>
                    <a:pt x="10" y="186"/>
                  </a:lnTo>
                  <a:lnTo>
                    <a:pt x="18" y="192"/>
                  </a:lnTo>
                  <a:lnTo>
                    <a:pt x="25" y="194"/>
                  </a:lnTo>
                  <a:lnTo>
                    <a:pt x="35" y="200"/>
                  </a:lnTo>
                  <a:lnTo>
                    <a:pt x="40" y="196"/>
                  </a:lnTo>
                  <a:lnTo>
                    <a:pt x="48" y="194"/>
                  </a:lnTo>
                  <a:lnTo>
                    <a:pt x="54" y="192"/>
                  </a:lnTo>
                  <a:lnTo>
                    <a:pt x="61" y="192"/>
                  </a:lnTo>
                  <a:lnTo>
                    <a:pt x="67" y="188"/>
                  </a:lnTo>
                  <a:lnTo>
                    <a:pt x="75" y="186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95" y="181"/>
                  </a:lnTo>
                  <a:lnTo>
                    <a:pt x="101" y="181"/>
                  </a:lnTo>
                  <a:lnTo>
                    <a:pt x="109" y="177"/>
                  </a:lnTo>
                  <a:lnTo>
                    <a:pt x="116" y="177"/>
                  </a:lnTo>
                  <a:lnTo>
                    <a:pt x="122" y="175"/>
                  </a:lnTo>
                  <a:lnTo>
                    <a:pt x="130" y="173"/>
                  </a:lnTo>
                  <a:lnTo>
                    <a:pt x="135" y="171"/>
                  </a:lnTo>
                  <a:lnTo>
                    <a:pt x="143" y="169"/>
                  </a:lnTo>
                  <a:lnTo>
                    <a:pt x="149" y="167"/>
                  </a:lnTo>
                  <a:lnTo>
                    <a:pt x="156" y="165"/>
                  </a:lnTo>
                  <a:lnTo>
                    <a:pt x="164" y="163"/>
                  </a:lnTo>
                  <a:lnTo>
                    <a:pt x="172" y="162"/>
                  </a:lnTo>
                  <a:lnTo>
                    <a:pt x="177" y="158"/>
                  </a:lnTo>
                  <a:lnTo>
                    <a:pt x="185" y="158"/>
                  </a:lnTo>
                  <a:lnTo>
                    <a:pt x="191" y="154"/>
                  </a:lnTo>
                  <a:lnTo>
                    <a:pt x="198" y="154"/>
                  </a:lnTo>
                  <a:lnTo>
                    <a:pt x="204" y="150"/>
                  </a:lnTo>
                  <a:lnTo>
                    <a:pt x="211" y="148"/>
                  </a:lnTo>
                  <a:lnTo>
                    <a:pt x="217" y="146"/>
                  </a:lnTo>
                  <a:lnTo>
                    <a:pt x="225" y="144"/>
                  </a:lnTo>
                  <a:lnTo>
                    <a:pt x="232" y="142"/>
                  </a:lnTo>
                  <a:lnTo>
                    <a:pt x="240" y="141"/>
                  </a:lnTo>
                  <a:lnTo>
                    <a:pt x="246" y="139"/>
                  </a:lnTo>
                  <a:lnTo>
                    <a:pt x="253" y="137"/>
                  </a:lnTo>
                  <a:lnTo>
                    <a:pt x="259" y="135"/>
                  </a:lnTo>
                  <a:lnTo>
                    <a:pt x="267" y="131"/>
                  </a:lnTo>
                  <a:lnTo>
                    <a:pt x="272" y="129"/>
                  </a:lnTo>
                  <a:lnTo>
                    <a:pt x="280" y="125"/>
                  </a:lnTo>
                  <a:lnTo>
                    <a:pt x="286" y="123"/>
                  </a:lnTo>
                  <a:lnTo>
                    <a:pt x="291" y="120"/>
                  </a:lnTo>
                  <a:lnTo>
                    <a:pt x="299" y="118"/>
                  </a:lnTo>
                  <a:lnTo>
                    <a:pt x="306" y="116"/>
                  </a:lnTo>
                  <a:lnTo>
                    <a:pt x="312" y="112"/>
                  </a:lnTo>
                  <a:lnTo>
                    <a:pt x="318" y="108"/>
                  </a:lnTo>
                  <a:lnTo>
                    <a:pt x="325" y="106"/>
                  </a:lnTo>
                  <a:lnTo>
                    <a:pt x="331" y="104"/>
                  </a:lnTo>
                  <a:lnTo>
                    <a:pt x="337" y="99"/>
                  </a:lnTo>
                  <a:lnTo>
                    <a:pt x="343" y="97"/>
                  </a:lnTo>
                  <a:lnTo>
                    <a:pt x="350" y="93"/>
                  </a:lnTo>
                  <a:lnTo>
                    <a:pt x="356" y="91"/>
                  </a:lnTo>
                  <a:lnTo>
                    <a:pt x="362" y="85"/>
                  </a:lnTo>
                  <a:lnTo>
                    <a:pt x="367" y="84"/>
                  </a:lnTo>
                  <a:lnTo>
                    <a:pt x="373" y="78"/>
                  </a:lnTo>
                  <a:lnTo>
                    <a:pt x="381" y="76"/>
                  </a:lnTo>
                  <a:lnTo>
                    <a:pt x="386" y="70"/>
                  </a:lnTo>
                  <a:lnTo>
                    <a:pt x="392" y="66"/>
                  </a:lnTo>
                  <a:lnTo>
                    <a:pt x="398" y="63"/>
                  </a:lnTo>
                  <a:lnTo>
                    <a:pt x="405" y="59"/>
                  </a:lnTo>
                  <a:lnTo>
                    <a:pt x="411" y="53"/>
                  </a:lnTo>
                  <a:lnTo>
                    <a:pt x="417" y="49"/>
                  </a:lnTo>
                  <a:lnTo>
                    <a:pt x="422" y="44"/>
                  </a:lnTo>
                  <a:lnTo>
                    <a:pt x="426" y="40"/>
                  </a:lnTo>
                  <a:lnTo>
                    <a:pt x="432" y="34"/>
                  </a:lnTo>
                  <a:lnTo>
                    <a:pt x="438" y="30"/>
                  </a:lnTo>
                  <a:lnTo>
                    <a:pt x="443" y="25"/>
                  </a:lnTo>
                  <a:lnTo>
                    <a:pt x="449" y="21"/>
                  </a:lnTo>
                  <a:lnTo>
                    <a:pt x="445" y="15"/>
                  </a:lnTo>
                  <a:lnTo>
                    <a:pt x="441" y="11"/>
                  </a:lnTo>
                  <a:lnTo>
                    <a:pt x="436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0" name="Freeform 73"/>
            <p:cNvSpPr>
              <a:spLocks/>
            </p:cNvSpPr>
            <p:nvPr/>
          </p:nvSpPr>
          <p:spPr bwMode="auto">
            <a:xfrm>
              <a:off x="2708" y="2163"/>
              <a:ext cx="194" cy="74"/>
            </a:xfrm>
            <a:custGeom>
              <a:avLst/>
              <a:gdLst>
                <a:gd name="T0" fmla="*/ 1 w 388"/>
                <a:gd name="T1" fmla="*/ 1 h 146"/>
                <a:gd name="T2" fmla="*/ 1 w 388"/>
                <a:gd name="T3" fmla="*/ 1 h 146"/>
                <a:gd name="T4" fmla="*/ 1 w 388"/>
                <a:gd name="T5" fmla="*/ 1 h 146"/>
                <a:gd name="T6" fmla="*/ 1 w 388"/>
                <a:gd name="T7" fmla="*/ 1 h 146"/>
                <a:gd name="T8" fmla="*/ 1 w 388"/>
                <a:gd name="T9" fmla="*/ 1 h 146"/>
                <a:gd name="T10" fmla="*/ 1 w 388"/>
                <a:gd name="T11" fmla="*/ 1 h 146"/>
                <a:gd name="T12" fmla="*/ 1 w 388"/>
                <a:gd name="T13" fmla="*/ 1 h 146"/>
                <a:gd name="T14" fmla="*/ 1 w 388"/>
                <a:gd name="T15" fmla="*/ 1 h 146"/>
                <a:gd name="T16" fmla="*/ 1 w 388"/>
                <a:gd name="T17" fmla="*/ 1 h 146"/>
                <a:gd name="T18" fmla="*/ 1 w 388"/>
                <a:gd name="T19" fmla="*/ 1 h 146"/>
                <a:gd name="T20" fmla="*/ 1 w 388"/>
                <a:gd name="T21" fmla="*/ 1 h 146"/>
                <a:gd name="T22" fmla="*/ 1 w 388"/>
                <a:gd name="T23" fmla="*/ 1 h 146"/>
                <a:gd name="T24" fmla="*/ 1 w 388"/>
                <a:gd name="T25" fmla="*/ 1 h 146"/>
                <a:gd name="T26" fmla="*/ 1 w 388"/>
                <a:gd name="T27" fmla="*/ 1 h 146"/>
                <a:gd name="T28" fmla="*/ 1 w 388"/>
                <a:gd name="T29" fmla="*/ 1 h 146"/>
                <a:gd name="T30" fmla="*/ 1 w 388"/>
                <a:gd name="T31" fmla="*/ 1 h 146"/>
                <a:gd name="T32" fmla="*/ 1 w 388"/>
                <a:gd name="T33" fmla="*/ 1 h 146"/>
                <a:gd name="T34" fmla="*/ 1 w 388"/>
                <a:gd name="T35" fmla="*/ 1 h 146"/>
                <a:gd name="T36" fmla="*/ 1 w 388"/>
                <a:gd name="T37" fmla="*/ 1 h 146"/>
                <a:gd name="T38" fmla="*/ 1 w 388"/>
                <a:gd name="T39" fmla="*/ 1 h 146"/>
                <a:gd name="T40" fmla="*/ 1 w 388"/>
                <a:gd name="T41" fmla="*/ 1 h 146"/>
                <a:gd name="T42" fmla="*/ 1 w 388"/>
                <a:gd name="T43" fmla="*/ 1 h 146"/>
                <a:gd name="T44" fmla="*/ 1 w 388"/>
                <a:gd name="T45" fmla="*/ 1 h 146"/>
                <a:gd name="T46" fmla="*/ 1 w 388"/>
                <a:gd name="T47" fmla="*/ 1 h 146"/>
                <a:gd name="T48" fmla="*/ 1 w 388"/>
                <a:gd name="T49" fmla="*/ 1 h 146"/>
                <a:gd name="T50" fmla="*/ 1 w 388"/>
                <a:gd name="T51" fmla="*/ 1 h 146"/>
                <a:gd name="T52" fmla="*/ 1 w 388"/>
                <a:gd name="T53" fmla="*/ 1 h 146"/>
                <a:gd name="T54" fmla="*/ 1 w 388"/>
                <a:gd name="T55" fmla="*/ 1 h 146"/>
                <a:gd name="T56" fmla="*/ 1 w 388"/>
                <a:gd name="T57" fmla="*/ 1 h 146"/>
                <a:gd name="T58" fmla="*/ 1 w 388"/>
                <a:gd name="T59" fmla="*/ 1 h 146"/>
                <a:gd name="T60" fmla="*/ 1 w 388"/>
                <a:gd name="T61" fmla="*/ 1 h 146"/>
                <a:gd name="T62" fmla="*/ 1 w 388"/>
                <a:gd name="T63" fmla="*/ 1 h 146"/>
                <a:gd name="T64" fmla="*/ 1 w 388"/>
                <a:gd name="T65" fmla="*/ 1 h 146"/>
                <a:gd name="T66" fmla="*/ 1 w 388"/>
                <a:gd name="T67" fmla="*/ 1 h 146"/>
                <a:gd name="T68" fmla="*/ 1 w 388"/>
                <a:gd name="T69" fmla="*/ 1 h 146"/>
                <a:gd name="T70" fmla="*/ 1 w 388"/>
                <a:gd name="T71" fmla="*/ 1 h 146"/>
                <a:gd name="T72" fmla="*/ 1 w 388"/>
                <a:gd name="T73" fmla="*/ 1 h 146"/>
                <a:gd name="T74" fmla="*/ 1 w 388"/>
                <a:gd name="T75" fmla="*/ 1 h 146"/>
                <a:gd name="T76" fmla="*/ 1 w 388"/>
                <a:gd name="T77" fmla="*/ 1 h 146"/>
                <a:gd name="T78" fmla="*/ 1 w 388"/>
                <a:gd name="T79" fmla="*/ 1 h 146"/>
                <a:gd name="T80" fmla="*/ 1 w 388"/>
                <a:gd name="T81" fmla="*/ 1 h 146"/>
                <a:gd name="T82" fmla="*/ 1 w 388"/>
                <a:gd name="T83" fmla="*/ 1 h 146"/>
                <a:gd name="T84" fmla="*/ 1 w 388"/>
                <a:gd name="T85" fmla="*/ 1 h 146"/>
                <a:gd name="T86" fmla="*/ 1 w 388"/>
                <a:gd name="T87" fmla="*/ 1 h 146"/>
                <a:gd name="T88" fmla="*/ 1 w 388"/>
                <a:gd name="T89" fmla="*/ 1 h 146"/>
                <a:gd name="T90" fmla="*/ 1 w 388"/>
                <a:gd name="T91" fmla="*/ 1 h 146"/>
                <a:gd name="T92" fmla="*/ 1 w 388"/>
                <a:gd name="T93" fmla="*/ 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8"/>
                <a:gd name="T142" fmla="*/ 0 h 146"/>
                <a:gd name="T143" fmla="*/ 388 w 388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8" h="146">
                  <a:moveTo>
                    <a:pt x="378" y="0"/>
                  </a:moveTo>
                  <a:lnTo>
                    <a:pt x="371" y="2"/>
                  </a:lnTo>
                  <a:lnTo>
                    <a:pt x="367" y="5"/>
                  </a:lnTo>
                  <a:lnTo>
                    <a:pt x="361" y="7"/>
                  </a:lnTo>
                  <a:lnTo>
                    <a:pt x="355" y="11"/>
                  </a:lnTo>
                  <a:lnTo>
                    <a:pt x="348" y="13"/>
                  </a:lnTo>
                  <a:lnTo>
                    <a:pt x="342" y="15"/>
                  </a:lnTo>
                  <a:lnTo>
                    <a:pt x="336" y="19"/>
                  </a:lnTo>
                  <a:lnTo>
                    <a:pt x="331" y="21"/>
                  </a:lnTo>
                  <a:lnTo>
                    <a:pt x="325" y="22"/>
                  </a:lnTo>
                  <a:lnTo>
                    <a:pt x="319" y="24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0" y="30"/>
                  </a:lnTo>
                  <a:lnTo>
                    <a:pt x="295" y="32"/>
                  </a:lnTo>
                  <a:lnTo>
                    <a:pt x="291" y="34"/>
                  </a:lnTo>
                  <a:lnTo>
                    <a:pt x="285" y="38"/>
                  </a:lnTo>
                  <a:lnTo>
                    <a:pt x="277" y="38"/>
                  </a:lnTo>
                  <a:lnTo>
                    <a:pt x="272" y="40"/>
                  </a:lnTo>
                  <a:lnTo>
                    <a:pt x="266" y="41"/>
                  </a:lnTo>
                  <a:lnTo>
                    <a:pt x="260" y="43"/>
                  </a:lnTo>
                  <a:lnTo>
                    <a:pt x="253" y="43"/>
                  </a:lnTo>
                  <a:lnTo>
                    <a:pt x="247" y="45"/>
                  </a:lnTo>
                  <a:lnTo>
                    <a:pt x="241" y="47"/>
                  </a:lnTo>
                  <a:lnTo>
                    <a:pt x="236" y="49"/>
                  </a:lnTo>
                  <a:lnTo>
                    <a:pt x="230" y="51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3" y="55"/>
                  </a:lnTo>
                  <a:lnTo>
                    <a:pt x="205" y="55"/>
                  </a:lnTo>
                  <a:lnTo>
                    <a:pt x="200" y="59"/>
                  </a:lnTo>
                  <a:lnTo>
                    <a:pt x="194" y="60"/>
                  </a:lnTo>
                  <a:lnTo>
                    <a:pt x="188" y="60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69" y="64"/>
                  </a:lnTo>
                  <a:lnTo>
                    <a:pt x="163" y="66"/>
                  </a:lnTo>
                  <a:lnTo>
                    <a:pt x="156" y="66"/>
                  </a:lnTo>
                  <a:lnTo>
                    <a:pt x="150" y="68"/>
                  </a:lnTo>
                  <a:lnTo>
                    <a:pt x="144" y="70"/>
                  </a:lnTo>
                  <a:lnTo>
                    <a:pt x="141" y="72"/>
                  </a:lnTo>
                  <a:lnTo>
                    <a:pt x="133" y="72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6" y="78"/>
                  </a:lnTo>
                  <a:lnTo>
                    <a:pt x="108" y="78"/>
                  </a:lnTo>
                  <a:lnTo>
                    <a:pt x="103" y="81"/>
                  </a:lnTo>
                  <a:lnTo>
                    <a:pt x="97" y="81"/>
                  </a:lnTo>
                  <a:lnTo>
                    <a:pt x="91" y="85"/>
                  </a:lnTo>
                  <a:lnTo>
                    <a:pt x="85" y="85"/>
                  </a:lnTo>
                  <a:lnTo>
                    <a:pt x="80" y="87"/>
                  </a:lnTo>
                  <a:lnTo>
                    <a:pt x="72" y="89"/>
                  </a:lnTo>
                  <a:lnTo>
                    <a:pt x="68" y="91"/>
                  </a:lnTo>
                  <a:lnTo>
                    <a:pt x="61" y="93"/>
                  </a:lnTo>
                  <a:lnTo>
                    <a:pt x="55" y="95"/>
                  </a:lnTo>
                  <a:lnTo>
                    <a:pt x="49" y="97"/>
                  </a:lnTo>
                  <a:lnTo>
                    <a:pt x="44" y="99"/>
                  </a:lnTo>
                  <a:lnTo>
                    <a:pt x="38" y="100"/>
                  </a:lnTo>
                  <a:lnTo>
                    <a:pt x="32" y="104"/>
                  </a:lnTo>
                  <a:lnTo>
                    <a:pt x="27" y="106"/>
                  </a:lnTo>
                  <a:lnTo>
                    <a:pt x="21" y="108"/>
                  </a:lnTo>
                  <a:lnTo>
                    <a:pt x="15" y="112"/>
                  </a:lnTo>
                  <a:lnTo>
                    <a:pt x="9" y="114"/>
                  </a:lnTo>
                  <a:lnTo>
                    <a:pt x="4" y="118"/>
                  </a:lnTo>
                  <a:lnTo>
                    <a:pt x="0" y="119"/>
                  </a:lnTo>
                  <a:lnTo>
                    <a:pt x="6" y="127"/>
                  </a:lnTo>
                  <a:lnTo>
                    <a:pt x="13" y="133"/>
                  </a:lnTo>
                  <a:lnTo>
                    <a:pt x="19" y="138"/>
                  </a:lnTo>
                  <a:lnTo>
                    <a:pt x="27" y="146"/>
                  </a:lnTo>
                  <a:lnTo>
                    <a:pt x="32" y="142"/>
                  </a:lnTo>
                  <a:lnTo>
                    <a:pt x="38" y="142"/>
                  </a:lnTo>
                  <a:lnTo>
                    <a:pt x="44" y="140"/>
                  </a:lnTo>
                  <a:lnTo>
                    <a:pt x="49" y="140"/>
                  </a:lnTo>
                  <a:lnTo>
                    <a:pt x="55" y="138"/>
                  </a:lnTo>
                  <a:lnTo>
                    <a:pt x="61" y="137"/>
                  </a:lnTo>
                  <a:lnTo>
                    <a:pt x="66" y="135"/>
                  </a:lnTo>
                  <a:lnTo>
                    <a:pt x="70" y="135"/>
                  </a:lnTo>
                  <a:lnTo>
                    <a:pt x="76" y="133"/>
                  </a:lnTo>
                  <a:lnTo>
                    <a:pt x="82" y="131"/>
                  </a:lnTo>
                  <a:lnTo>
                    <a:pt x="87" y="129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6" y="125"/>
                  </a:lnTo>
                  <a:lnTo>
                    <a:pt x="112" y="123"/>
                  </a:lnTo>
                  <a:lnTo>
                    <a:pt x="120" y="123"/>
                  </a:lnTo>
                  <a:lnTo>
                    <a:pt x="125" y="121"/>
                  </a:lnTo>
                  <a:lnTo>
                    <a:pt x="131" y="121"/>
                  </a:lnTo>
                  <a:lnTo>
                    <a:pt x="137" y="119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54" y="116"/>
                  </a:lnTo>
                  <a:lnTo>
                    <a:pt x="160" y="114"/>
                  </a:lnTo>
                  <a:lnTo>
                    <a:pt x="165" y="114"/>
                  </a:lnTo>
                  <a:lnTo>
                    <a:pt x="171" y="112"/>
                  </a:lnTo>
                  <a:lnTo>
                    <a:pt x="177" y="112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4" y="108"/>
                  </a:lnTo>
                  <a:lnTo>
                    <a:pt x="201" y="106"/>
                  </a:lnTo>
                  <a:lnTo>
                    <a:pt x="207" y="104"/>
                  </a:lnTo>
                  <a:lnTo>
                    <a:pt x="213" y="104"/>
                  </a:lnTo>
                  <a:lnTo>
                    <a:pt x="219" y="102"/>
                  </a:lnTo>
                  <a:lnTo>
                    <a:pt x="224" y="100"/>
                  </a:lnTo>
                  <a:lnTo>
                    <a:pt x="230" y="99"/>
                  </a:lnTo>
                  <a:lnTo>
                    <a:pt x="236" y="99"/>
                  </a:lnTo>
                  <a:lnTo>
                    <a:pt x="241" y="97"/>
                  </a:lnTo>
                  <a:lnTo>
                    <a:pt x="247" y="95"/>
                  </a:lnTo>
                  <a:lnTo>
                    <a:pt x="253" y="93"/>
                  </a:lnTo>
                  <a:lnTo>
                    <a:pt x="258" y="93"/>
                  </a:lnTo>
                  <a:lnTo>
                    <a:pt x="264" y="89"/>
                  </a:lnTo>
                  <a:lnTo>
                    <a:pt x="270" y="89"/>
                  </a:lnTo>
                  <a:lnTo>
                    <a:pt x="276" y="85"/>
                  </a:lnTo>
                  <a:lnTo>
                    <a:pt x="281" y="85"/>
                  </a:lnTo>
                  <a:lnTo>
                    <a:pt x="287" y="81"/>
                  </a:lnTo>
                  <a:lnTo>
                    <a:pt x="293" y="81"/>
                  </a:lnTo>
                  <a:lnTo>
                    <a:pt x="298" y="78"/>
                  </a:lnTo>
                  <a:lnTo>
                    <a:pt x="302" y="78"/>
                  </a:lnTo>
                  <a:lnTo>
                    <a:pt x="308" y="74"/>
                  </a:lnTo>
                  <a:lnTo>
                    <a:pt x="314" y="72"/>
                  </a:lnTo>
                  <a:lnTo>
                    <a:pt x="317" y="70"/>
                  </a:lnTo>
                  <a:lnTo>
                    <a:pt x="323" y="68"/>
                  </a:lnTo>
                  <a:lnTo>
                    <a:pt x="329" y="66"/>
                  </a:lnTo>
                  <a:lnTo>
                    <a:pt x="334" y="62"/>
                  </a:lnTo>
                  <a:lnTo>
                    <a:pt x="340" y="60"/>
                  </a:lnTo>
                  <a:lnTo>
                    <a:pt x="346" y="59"/>
                  </a:lnTo>
                  <a:lnTo>
                    <a:pt x="350" y="55"/>
                  </a:lnTo>
                  <a:lnTo>
                    <a:pt x="355" y="53"/>
                  </a:lnTo>
                  <a:lnTo>
                    <a:pt x="361" y="51"/>
                  </a:lnTo>
                  <a:lnTo>
                    <a:pt x="367" y="47"/>
                  </a:lnTo>
                  <a:lnTo>
                    <a:pt x="371" y="45"/>
                  </a:lnTo>
                  <a:lnTo>
                    <a:pt x="376" y="41"/>
                  </a:lnTo>
                  <a:lnTo>
                    <a:pt x="382" y="40"/>
                  </a:lnTo>
                  <a:lnTo>
                    <a:pt x="388" y="36"/>
                  </a:lnTo>
                  <a:lnTo>
                    <a:pt x="386" y="30"/>
                  </a:lnTo>
                  <a:lnTo>
                    <a:pt x="386" y="26"/>
                  </a:lnTo>
                  <a:lnTo>
                    <a:pt x="384" y="21"/>
                  </a:lnTo>
                  <a:lnTo>
                    <a:pt x="382" y="15"/>
                  </a:lnTo>
                  <a:lnTo>
                    <a:pt x="380" y="9"/>
                  </a:lnTo>
                  <a:lnTo>
                    <a:pt x="378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0F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1" name="Freeform 74"/>
            <p:cNvSpPr>
              <a:spLocks/>
            </p:cNvSpPr>
            <p:nvPr/>
          </p:nvSpPr>
          <p:spPr bwMode="auto">
            <a:xfrm>
              <a:off x="2488" y="2032"/>
              <a:ext cx="89" cy="152"/>
            </a:xfrm>
            <a:custGeom>
              <a:avLst/>
              <a:gdLst>
                <a:gd name="T0" fmla="*/ 1 w 177"/>
                <a:gd name="T1" fmla="*/ 1 h 304"/>
                <a:gd name="T2" fmla="*/ 1 w 177"/>
                <a:gd name="T3" fmla="*/ 1 h 304"/>
                <a:gd name="T4" fmla="*/ 1 w 177"/>
                <a:gd name="T5" fmla="*/ 1 h 304"/>
                <a:gd name="T6" fmla="*/ 0 w 177"/>
                <a:gd name="T7" fmla="*/ 1 h 304"/>
                <a:gd name="T8" fmla="*/ 0 w 177"/>
                <a:gd name="T9" fmla="*/ 1 h 304"/>
                <a:gd name="T10" fmla="*/ 1 w 177"/>
                <a:gd name="T11" fmla="*/ 1 h 304"/>
                <a:gd name="T12" fmla="*/ 1 w 177"/>
                <a:gd name="T13" fmla="*/ 1 h 304"/>
                <a:gd name="T14" fmla="*/ 1 w 177"/>
                <a:gd name="T15" fmla="*/ 1 h 304"/>
                <a:gd name="T16" fmla="*/ 1 w 177"/>
                <a:gd name="T17" fmla="*/ 1 h 304"/>
                <a:gd name="T18" fmla="*/ 1 w 177"/>
                <a:gd name="T19" fmla="*/ 1 h 304"/>
                <a:gd name="T20" fmla="*/ 1 w 177"/>
                <a:gd name="T21" fmla="*/ 1 h 304"/>
                <a:gd name="T22" fmla="*/ 1 w 177"/>
                <a:gd name="T23" fmla="*/ 1 h 304"/>
                <a:gd name="T24" fmla="*/ 1 w 177"/>
                <a:gd name="T25" fmla="*/ 1 h 304"/>
                <a:gd name="T26" fmla="*/ 1 w 177"/>
                <a:gd name="T27" fmla="*/ 1 h 304"/>
                <a:gd name="T28" fmla="*/ 1 w 177"/>
                <a:gd name="T29" fmla="*/ 1 h 304"/>
                <a:gd name="T30" fmla="*/ 1 w 177"/>
                <a:gd name="T31" fmla="*/ 1 h 304"/>
                <a:gd name="T32" fmla="*/ 1 w 177"/>
                <a:gd name="T33" fmla="*/ 1 h 304"/>
                <a:gd name="T34" fmla="*/ 1 w 177"/>
                <a:gd name="T35" fmla="*/ 1 h 304"/>
                <a:gd name="T36" fmla="*/ 1 w 177"/>
                <a:gd name="T37" fmla="*/ 1 h 304"/>
                <a:gd name="T38" fmla="*/ 1 w 177"/>
                <a:gd name="T39" fmla="*/ 1 h 304"/>
                <a:gd name="T40" fmla="*/ 1 w 177"/>
                <a:gd name="T41" fmla="*/ 1 h 304"/>
                <a:gd name="T42" fmla="*/ 1 w 177"/>
                <a:gd name="T43" fmla="*/ 1 h 304"/>
                <a:gd name="T44" fmla="*/ 1 w 177"/>
                <a:gd name="T45" fmla="*/ 1 h 304"/>
                <a:gd name="T46" fmla="*/ 1 w 177"/>
                <a:gd name="T47" fmla="*/ 1 h 304"/>
                <a:gd name="T48" fmla="*/ 1 w 177"/>
                <a:gd name="T49" fmla="*/ 1 h 304"/>
                <a:gd name="T50" fmla="*/ 1 w 177"/>
                <a:gd name="T51" fmla="*/ 1 h 304"/>
                <a:gd name="T52" fmla="*/ 1 w 177"/>
                <a:gd name="T53" fmla="*/ 1 h 304"/>
                <a:gd name="T54" fmla="*/ 1 w 177"/>
                <a:gd name="T55" fmla="*/ 1 h 304"/>
                <a:gd name="T56" fmla="*/ 1 w 177"/>
                <a:gd name="T57" fmla="*/ 1 h 304"/>
                <a:gd name="T58" fmla="*/ 1 w 177"/>
                <a:gd name="T59" fmla="*/ 1 h 304"/>
                <a:gd name="T60" fmla="*/ 1 w 177"/>
                <a:gd name="T61" fmla="*/ 1 h 304"/>
                <a:gd name="T62" fmla="*/ 1 w 177"/>
                <a:gd name="T63" fmla="*/ 1 h 304"/>
                <a:gd name="T64" fmla="*/ 1 w 177"/>
                <a:gd name="T65" fmla="*/ 1 h 304"/>
                <a:gd name="T66" fmla="*/ 1 w 177"/>
                <a:gd name="T67" fmla="*/ 1 h 304"/>
                <a:gd name="T68" fmla="*/ 1 w 177"/>
                <a:gd name="T69" fmla="*/ 1 h 304"/>
                <a:gd name="T70" fmla="*/ 1 w 177"/>
                <a:gd name="T71" fmla="*/ 1 h 304"/>
                <a:gd name="T72" fmla="*/ 1 w 177"/>
                <a:gd name="T73" fmla="*/ 1 h 304"/>
                <a:gd name="T74" fmla="*/ 1 w 177"/>
                <a:gd name="T75" fmla="*/ 1 h 304"/>
                <a:gd name="T76" fmla="*/ 1 w 177"/>
                <a:gd name="T77" fmla="*/ 1 h 304"/>
                <a:gd name="T78" fmla="*/ 1 w 177"/>
                <a:gd name="T79" fmla="*/ 1 h 304"/>
                <a:gd name="T80" fmla="*/ 1 w 177"/>
                <a:gd name="T81" fmla="*/ 1 h 304"/>
                <a:gd name="T82" fmla="*/ 1 w 177"/>
                <a:gd name="T83" fmla="*/ 1 h 304"/>
                <a:gd name="T84" fmla="*/ 1 w 177"/>
                <a:gd name="T85" fmla="*/ 1 h 304"/>
                <a:gd name="T86" fmla="*/ 1 w 177"/>
                <a:gd name="T87" fmla="*/ 1 h 304"/>
                <a:gd name="T88" fmla="*/ 1 w 177"/>
                <a:gd name="T89" fmla="*/ 1 h 304"/>
                <a:gd name="T90" fmla="*/ 1 w 177"/>
                <a:gd name="T91" fmla="*/ 1 h 304"/>
                <a:gd name="T92" fmla="*/ 1 w 177"/>
                <a:gd name="T93" fmla="*/ 1 h 304"/>
                <a:gd name="T94" fmla="*/ 1 w 177"/>
                <a:gd name="T95" fmla="*/ 1 h 304"/>
                <a:gd name="T96" fmla="*/ 1 w 177"/>
                <a:gd name="T97" fmla="*/ 0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304"/>
                <a:gd name="T149" fmla="*/ 177 w 177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304">
                  <a:moveTo>
                    <a:pt x="21" y="0"/>
                  </a:moveTo>
                  <a:lnTo>
                    <a:pt x="15" y="6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4"/>
                  </a:lnTo>
                  <a:lnTo>
                    <a:pt x="6" y="84"/>
                  </a:lnTo>
                  <a:lnTo>
                    <a:pt x="7" y="92"/>
                  </a:lnTo>
                  <a:lnTo>
                    <a:pt x="11" y="99"/>
                  </a:lnTo>
                  <a:lnTo>
                    <a:pt x="15" y="107"/>
                  </a:lnTo>
                  <a:lnTo>
                    <a:pt x="19" y="116"/>
                  </a:lnTo>
                  <a:lnTo>
                    <a:pt x="23" y="124"/>
                  </a:lnTo>
                  <a:lnTo>
                    <a:pt x="26" y="131"/>
                  </a:lnTo>
                  <a:lnTo>
                    <a:pt x="30" y="139"/>
                  </a:lnTo>
                  <a:lnTo>
                    <a:pt x="36" y="147"/>
                  </a:lnTo>
                  <a:lnTo>
                    <a:pt x="40" y="154"/>
                  </a:lnTo>
                  <a:lnTo>
                    <a:pt x="44" y="162"/>
                  </a:lnTo>
                  <a:lnTo>
                    <a:pt x="49" y="170"/>
                  </a:lnTo>
                  <a:lnTo>
                    <a:pt x="55" y="177"/>
                  </a:lnTo>
                  <a:lnTo>
                    <a:pt x="59" y="185"/>
                  </a:lnTo>
                  <a:lnTo>
                    <a:pt x="63" y="192"/>
                  </a:lnTo>
                  <a:lnTo>
                    <a:pt x="66" y="200"/>
                  </a:lnTo>
                  <a:lnTo>
                    <a:pt x="72" y="208"/>
                  </a:lnTo>
                  <a:lnTo>
                    <a:pt x="76" y="213"/>
                  </a:lnTo>
                  <a:lnTo>
                    <a:pt x="80" y="221"/>
                  </a:lnTo>
                  <a:lnTo>
                    <a:pt x="84" y="227"/>
                  </a:lnTo>
                  <a:lnTo>
                    <a:pt x="87" y="234"/>
                  </a:lnTo>
                  <a:lnTo>
                    <a:pt x="91" y="236"/>
                  </a:lnTo>
                  <a:lnTo>
                    <a:pt x="97" y="242"/>
                  </a:lnTo>
                  <a:lnTo>
                    <a:pt x="101" y="247"/>
                  </a:lnTo>
                  <a:lnTo>
                    <a:pt x="106" y="255"/>
                  </a:lnTo>
                  <a:lnTo>
                    <a:pt x="110" y="261"/>
                  </a:lnTo>
                  <a:lnTo>
                    <a:pt x="114" y="268"/>
                  </a:lnTo>
                  <a:lnTo>
                    <a:pt x="120" y="274"/>
                  </a:lnTo>
                  <a:lnTo>
                    <a:pt x="125" y="282"/>
                  </a:lnTo>
                  <a:lnTo>
                    <a:pt x="129" y="285"/>
                  </a:lnTo>
                  <a:lnTo>
                    <a:pt x="135" y="291"/>
                  </a:lnTo>
                  <a:lnTo>
                    <a:pt x="141" y="297"/>
                  </a:lnTo>
                  <a:lnTo>
                    <a:pt x="148" y="301"/>
                  </a:lnTo>
                  <a:lnTo>
                    <a:pt x="154" y="303"/>
                  </a:lnTo>
                  <a:lnTo>
                    <a:pt x="161" y="304"/>
                  </a:lnTo>
                  <a:lnTo>
                    <a:pt x="169" y="304"/>
                  </a:lnTo>
                  <a:lnTo>
                    <a:pt x="177" y="303"/>
                  </a:lnTo>
                  <a:lnTo>
                    <a:pt x="175" y="295"/>
                  </a:lnTo>
                  <a:lnTo>
                    <a:pt x="175" y="287"/>
                  </a:lnTo>
                  <a:lnTo>
                    <a:pt x="173" y="280"/>
                  </a:lnTo>
                  <a:lnTo>
                    <a:pt x="171" y="274"/>
                  </a:lnTo>
                  <a:lnTo>
                    <a:pt x="167" y="268"/>
                  </a:lnTo>
                  <a:lnTo>
                    <a:pt x="165" y="261"/>
                  </a:lnTo>
                  <a:lnTo>
                    <a:pt x="161" y="255"/>
                  </a:lnTo>
                  <a:lnTo>
                    <a:pt x="160" y="249"/>
                  </a:lnTo>
                  <a:lnTo>
                    <a:pt x="154" y="242"/>
                  </a:lnTo>
                  <a:lnTo>
                    <a:pt x="150" y="236"/>
                  </a:lnTo>
                  <a:lnTo>
                    <a:pt x="146" y="230"/>
                  </a:lnTo>
                  <a:lnTo>
                    <a:pt x="142" y="227"/>
                  </a:lnTo>
                  <a:lnTo>
                    <a:pt x="139" y="221"/>
                  </a:lnTo>
                  <a:lnTo>
                    <a:pt x="135" y="215"/>
                  </a:lnTo>
                  <a:lnTo>
                    <a:pt x="129" y="209"/>
                  </a:lnTo>
                  <a:lnTo>
                    <a:pt x="125" y="204"/>
                  </a:lnTo>
                  <a:lnTo>
                    <a:pt x="122" y="196"/>
                  </a:lnTo>
                  <a:lnTo>
                    <a:pt x="116" y="190"/>
                  </a:lnTo>
                  <a:lnTo>
                    <a:pt x="112" y="185"/>
                  </a:lnTo>
                  <a:lnTo>
                    <a:pt x="108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3" y="162"/>
                  </a:lnTo>
                  <a:lnTo>
                    <a:pt x="91" y="156"/>
                  </a:lnTo>
                  <a:lnTo>
                    <a:pt x="87" y="150"/>
                  </a:lnTo>
                  <a:lnTo>
                    <a:pt x="84" y="145"/>
                  </a:lnTo>
                  <a:lnTo>
                    <a:pt x="80" y="139"/>
                  </a:lnTo>
                  <a:lnTo>
                    <a:pt x="78" y="133"/>
                  </a:lnTo>
                  <a:lnTo>
                    <a:pt x="74" y="126"/>
                  </a:lnTo>
                  <a:lnTo>
                    <a:pt x="72" y="120"/>
                  </a:lnTo>
                  <a:lnTo>
                    <a:pt x="70" y="112"/>
                  </a:lnTo>
                  <a:lnTo>
                    <a:pt x="70" y="107"/>
                  </a:lnTo>
                  <a:lnTo>
                    <a:pt x="64" y="101"/>
                  </a:lnTo>
                  <a:lnTo>
                    <a:pt x="61" y="93"/>
                  </a:lnTo>
                  <a:lnTo>
                    <a:pt x="57" y="88"/>
                  </a:lnTo>
                  <a:lnTo>
                    <a:pt x="55" y="82"/>
                  </a:lnTo>
                  <a:lnTo>
                    <a:pt x="53" y="74"/>
                  </a:lnTo>
                  <a:lnTo>
                    <a:pt x="51" y="69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6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8" y="25"/>
                  </a:lnTo>
                  <a:lnTo>
                    <a:pt x="34" y="17"/>
                  </a:lnTo>
                  <a:lnTo>
                    <a:pt x="30" y="12"/>
                  </a:lnTo>
                  <a:lnTo>
                    <a:pt x="25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2" name="Freeform 75"/>
            <p:cNvSpPr>
              <a:spLocks/>
            </p:cNvSpPr>
            <p:nvPr/>
          </p:nvSpPr>
          <p:spPr bwMode="auto">
            <a:xfrm>
              <a:off x="2372" y="2028"/>
              <a:ext cx="129" cy="30"/>
            </a:xfrm>
            <a:custGeom>
              <a:avLst/>
              <a:gdLst>
                <a:gd name="T0" fmla="*/ 1 w 257"/>
                <a:gd name="T1" fmla="*/ 0 h 59"/>
                <a:gd name="T2" fmla="*/ 1 w 257"/>
                <a:gd name="T3" fmla="*/ 1 h 59"/>
                <a:gd name="T4" fmla="*/ 1 w 257"/>
                <a:gd name="T5" fmla="*/ 1 h 59"/>
                <a:gd name="T6" fmla="*/ 1 w 257"/>
                <a:gd name="T7" fmla="*/ 1 h 59"/>
                <a:gd name="T8" fmla="*/ 1 w 257"/>
                <a:gd name="T9" fmla="*/ 1 h 59"/>
                <a:gd name="T10" fmla="*/ 1 w 257"/>
                <a:gd name="T11" fmla="*/ 1 h 59"/>
                <a:gd name="T12" fmla="*/ 1 w 257"/>
                <a:gd name="T13" fmla="*/ 1 h 59"/>
                <a:gd name="T14" fmla="*/ 1 w 257"/>
                <a:gd name="T15" fmla="*/ 1 h 59"/>
                <a:gd name="T16" fmla="*/ 1 w 257"/>
                <a:gd name="T17" fmla="*/ 1 h 59"/>
                <a:gd name="T18" fmla="*/ 1 w 257"/>
                <a:gd name="T19" fmla="*/ 1 h 59"/>
                <a:gd name="T20" fmla="*/ 1 w 257"/>
                <a:gd name="T21" fmla="*/ 1 h 59"/>
                <a:gd name="T22" fmla="*/ 1 w 257"/>
                <a:gd name="T23" fmla="*/ 1 h 59"/>
                <a:gd name="T24" fmla="*/ 1 w 257"/>
                <a:gd name="T25" fmla="*/ 1 h 59"/>
                <a:gd name="T26" fmla="*/ 1 w 257"/>
                <a:gd name="T27" fmla="*/ 1 h 59"/>
                <a:gd name="T28" fmla="*/ 1 w 257"/>
                <a:gd name="T29" fmla="*/ 1 h 59"/>
                <a:gd name="T30" fmla="*/ 1 w 257"/>
                <a:gd name="T31" fmla="*/ 1 h 59"/>
                <a:gd name="T32" fmla="*/ 1 w 257"/>
                <a:gd name="T33" fmla="*/ 1 h 59"/>
                <a:gd name="T34" fmla="*/ 1 w 257"/>
                <a:gd name="T35" fmla="*/ 1 h 59"/>
                <a:gd name="T36" fmla="*/ 1 w 257"/>
                <a:gd name="T37" fmla="*/ 1 h 59"/>
                <a:gd name="T38" fmla="*/ 1 w 257"/>
                <a:gd name="T39" fmla="*/ 1 h 59"/>
                <a:gd name="T40" fmla="*/ 1 w 257"/>
                <a:gd name="T41" fmla="*/ 1 h 59"/>
                <a:gd name="T42" fmla="*/ 1 w 257"/>
                <a:gd name="T43" fmla="*/ 1 h 59"/>
                <a:gd name="T44" fmla="*/ 1 w 257"/>
                <a:gd name="T45" fmla="*/ 1 h 59"/>
                <a:gd name="T46" fmla="*/ 1 w 257"/>
                <a:gd name="T47" fmla="*/ 1 h 59"/>
                <a:gd name="T48" fmla="*/ 1 w 257"/>
                <a:gd name="T49" fmla="*/ 1 h 59"/>
                <a:gd name="T50" fmla="*/ 1 w 257"/>
                <a:gd name="T51" fmla="*/ 1 h 59"/>
                <a:gd name="T52" fmla="*/ 1 w 257"/>
                <a:gd name="T53" fmla="*/ 1 h 59"/>
                <a:gd name="T54" fmla="*/ 1 w 257"/>
                <a:gd name="T55" fmla="*/ 1 h 59"/>
                <a:gd name="T56" fmla="*/ 1 w 257"/>
                <a:gd name="T57" fmla="*/ 1 h 59"/>
                <a:gd name="T58" fmla="*/ 1 w 257"/>
                <a:gd name="T59" fmla="*/ 1 h 59"/>
                <a:gd name="T60" fmla="*/ 1 w 257"/>
                <a:gd name="T61" fmla="*/ 1 h 59"/>
                <a:gd name="T62" fmla="*/ 1 w 257"/>
                <a:gd name="T63" fmla="*/ 1 h 59"/>
                <a:gd name="T64" fmla="*/ 1 w 257"/>
                <a:gd name="T65" fmla="*/ 1 h 59"/>
                <a:gd name="T66" fmla="*/ 1 w 257"/>
                <a:gd name="T67" fmla="*/ 1 h 59"/>
                <a:gd name="T68" fmla="*/ 1 w 257"/>
                <a:gd name="T69" fmla="*/ 1 h 59"/>
                <a:gd name="T70" fmla="*/ 1 w 257"/>
                <a:gd name="T71" fmla="*/ 1 h 59"/>
                <a:gd name="T72" fmla="*/ 1 w 257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7"/>
                <a:gd name="T112" fmla="*/ 0 h 59"/>
                <a:gd name="T113" fmla="*/ 257 w 257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7" h="59">
                  <a:moveTo>
                    <a:pt x="243" y="0"/>
                  </a:moveTo>
                  <a:lnTo>
                    <a:pt x="234" y="0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11" y="4"/>
                  </a:lnTo>
                  <a:lnTo>
                    <a:pt x="203" y="4"/>
                  </a:lnTo>
                  <a:lnTo>
                    <a:pt x="196" y="5"/>
                  </a:lnTo>
                  <a:lnTo>
                    <a:pt x="188" y="5"/>
                  </a:lnTo>
                  <a:lnTo>
                    <a:pt x="181" y="7"/>
                  </a:lnTo>
                  <a:lnTo>
                    <a:pt x="173" y="7"/>
                  </a:lnTo>
                  <a:lnTo>
                    <a:pt x="165" y="7"/>
                  </a:lnTo>
                  <a:lnTo>
                    <a:pt x="158" y="7"/>
                  </a:lnTo>
                  <a:lnTo>
                    <a:pt x="150" y="7"/>
                  </a:lnTo>
                  <a:lnTo>
                    <a:pt x="141" y="7"/>
                  </a:lnTo>
                  <a:lnTo>
                    <a:pt x="133" y="7"/>
                  </a:lnTo>
                  <a:lnTo>
                    <a:pt x="125" y="7"/>
                  </a:lnTo>
                  <a:lnTo>
                    <a:pt x="118" y="7"/>
                  </a:lnTo>
                  <a:lnTo>
                    <a:pt x="110" y="7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7" y="9"/>
                  </a:lnTo>
                  <a:lnTo>
                    <a:pt x="78" y="9"/>
                  </a:lnTo>
                  <a:lnTo>
                    <a:pt x="70" y="9"/>
                  </a:lnTo>
                  <a:lnTo>
                    <a:pt x="63" y="11"/>
                  </a:lnTo>
                  <a:lnTo>
                    <a:pt x="57" y="13"/>
                  </a:lnTo>
                  <a:lnTo>
                    <a:pt x="49" y="13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3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13" y="45"/>
                  </a:lnTo>
                  <a:lnTo>
                    <a:pt x="17" y="51"/>
                  </a:lnTo>
                  <a:lnTo>
                    <a:pt x="21" y="59"/>
                  </a:lnTo>
                  <a:lnTo>
                    <a:pt x="28" y="57"/>
                  </a:lnTo>
                  <a:lnTo>
                    <a:pt x="36" y="57"/>
                  </a:lnTo>
                  <a:lnTo>
                    <a:pt x="44" y="57"/>
                  </a:lnTo>
                  <a:lnTo>
                    <a:pt x="51" y="57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74" y="57"/>
                  </a:lnTo>
                  <a:lnTo>
                    <a:pt x="82" y="57"/>
                  </a:lnTo>
                  <a:lnTo>
                    <a:pt x="89" y="55"/>
                  </a:lnTo>
                  <a:lnTo>
                    <a:pt x="97" y="55"/>
                  </a:lnTo>
                  <a:lnTo>
                    <a:pt x="105" y="55"/>
                  </a:lnTo>
                  <a:lnTo>
                    <a:pt x="112" y="55"/>
                  </a:lnTo>
                  <a:lnTo>
                    <a:pt x="120" y="55"/>
                  </a:lnTo>
                  <a:lnTo>
                    <a:pt x="127" y="55"/>
                  </a:lnTo>
                  <a:lnTo>
                    <a:pt x="135" y="55"/>
                  </a:lnTo>
                  <a:lnTo>
                    <a:pt x="143" y="55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3" y="51"/>
                  </a:lnTo>
                  <a:lnTo>
                    <a:pt x="171" y="51"/>
                  </a:lnTo>
                  <a:lnTo>
                    <a:pt x="179" y="49"/>
                  </a:lnTo>
                  <a:lnTo>
                    <a:pt x="186" y="49"/>
                  </a:lnTo>
                  <a:lnTo>
                    <a:pt x="194" y="47"/>
                  </a:lnTo>
                  <a:lnTo>
                    <a:pt x="200" y="47"/>
                  </a:lnTo>
                  <a:lnTo>
                    <a:pt x="207" y="45"/>
                  </a:lnTo>
                  <a:lnTo>
                    <a:pt x="215" y="43"/>
                  </a:lnTo>
                  <a:lnTo>
                    <a:pt x="220" y="42"/>
                  </a:lnTo>
                  <a:lnTo>
                    <a:pt x="228" y="40"/>
                  </a:lnTo>
                  <a:lnTo>
                    <a:pt x="236" y="36"/>
                  </a:lnTo>
                  <a:lnTo>
                    <a:pt x="241" y="34"/>
                  </a:lnTo>
                  <a:lnTo>
                    <a:pt x="249" y="30"/>
                  </a:lnTo>
                  <a:lnTo>
                    <a:pt x="257" y="28"/>
                  </a:lnTo>
                  <a:lnTo>
                    <a:pt x="253" y="21"/>
                  </a:lnTo>
                  <a:lnTo>
                    <a:pt x="249" y="13"/>
                  </a:lnTo>
                  <a:lnTo>
                    <a:pt x="245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3" name="Freeform 76"/>
            <p:cNvSpPr>
              <a:spLocks/>
            </p:cNvSpPr>
            <p:nvPr/>
          </p:nvSpPr>
          <p:spPr bwMode="auto">
            <a:xfrm>
              <a:off x="2364" y="1984"/>
              <a:ext cx="144" cy="57"/>
            </a:xfrm>
            <a:custGeom>
              <a:avLst/>
              <a:gdLst>
                <a:gd name="T0" fmla="*/ 0 w 289"/>
                <a:gd name="T1" fmla="*/ 0 h 114"/>
                <a:gd name="T2" fmla="*/ 0 w 289"/>
                <a:gd name="T3" fmla="*/ 1 h 114"/>
                <a:gd name="T4" fmla="*/ 0 w 289"/>
                <a:gd name="T5" fmla="*/ 1 h 114"/>
                <a:gd name="T6" fmla="*/ 0 w 289"/>
                <a:gd name="T7" fmla="*/ 1 h 114"/>
                <a:gd name="T8" fmla="*/ 0 w 289"/>
                <a:gd name="T9" fmla="*/ 1 h 114"/>
                <a:gd name="T10" fmla="*/ 0 w 289"/>
                <a:gd name="T11" fmla="*/ 1 h 114"/>
                <a:gd name="T12" fmla="*/ 0 w 289"/>
                <a:gd name="T13" fmla="*/ 1 h 114"/>
                <a:gd name="T14" fmla="*/ 0 w 289"/>
                <a:gd name="T15" fmla="*/ 1 h 114"/>
                <a:gd name="T16" fmla="*/ 0 w 289"/>
                <a:gd name="T17" fmla="*/ 1 h 114"/>
                <a:gd name="T18" fmla="*/ 0 w 289"/>
                <a:gd name="T19" fmla="*/ 1 h 114"/>
                <a:gd name="T20" fmla="*/ 0 w 289"/>
                <a:gd name="T21" fmla="*/ 1 h 114"/>
                <a:gd name="T22" fmla="*/ 0 w 289"/>
                <a:gd name="T23" fmla="*/ 1 h 114"/>
                <a:gd name="T24" fmla="*/ 0 w 289"/>
                <a:gd name="T25" fmla="*/ 1 h 114"/>
                <a:gd name="T26" fmla="*/ 0 w 289"/>
                <a:gd name="T27" fmla="*/ 1 h 114"/>
                <a:gd name="T28" fmla="*/ 0 w 289"/>
                <a:gd name="T29" fmla="*/ 1 h 114"/>
                <a:gd name="T30" fmla="*/ 0 w 289"/>
                <a:gd name="T31" fmla="*/ 1 h 114"/>
                <a:gd name="T32" fmla="*/ 0 w 289"/>
                <a:gd name="T33" fmla="*/ 1 h 114"/>
                <a:gd name="T34" fmla="*/ 0 w 289"/>
                <a:gd name="T35" fmla="*/ 1 h 114"/>
                <a:gd name="T36" fmla="*/ 0 w 289"/>
                <a:gd name="T37" fmla="*/ 1 h 114"/>
                <a:gd name="T38" fmla="*/ 0 w 289"/>
                <a:gd name="T39" fmla="*/ 1 h 114"/>
                <a:gd name="T40" fmla="*/ 0 w 289"/>
                <a:gd name="T41" fmla="*/ 1 h 114"/>
                <a:gd name="T42" fmla="*/ 0 w 289"/>
                <a:gd name="T43" fmla="*/ 1 h 114"/>
                <a:gd name="T44" fmla="*/ 0 w 289"/>
                <a:gd name="T45" fmla="*/ 1 h 114"/>
                <a:gd name="T46" fmla="*/ 0 w 289"/>
                <a:gd name="T47" fmla="*/ 1 h 114"/>
                <a:gd name="T48" fmla="*/ 0 w 289"/>
                <a:gd name="T49" fmla="*/ 1 h 114"/>
                <a:gd name="T50" fmla="*/ 0 w 289"/>
                <a:gd name="T51" fmla="*/ 1 h 114"/>
                <a:gd name="T52" fmla="*/ 0 w 289"/>
                <a:gd name="T53" fmla="*/ 1 h 114"/>
                <a:gd name="T54" fmla="*/ 0 w 289"/>
                <a:gd name="T55" fmla="*/ 1 h 114"/>
                <a:gd name="T56" fmla="*/ 0 w 289"/>
                <a:gd name="T57" fmla="*/ 1 h 114"/>
                <a:gd name="T58" fmla="*/ 0 w 289"/>
                <a:gd name="T59" fmla="*/ 1 h 114"/>
                <a:gd name="T60" fmla="*/ 0 w 289"/>
                <a:gd name="T61" fmla="*/ 1 h 114"/>
                <a:gd name="T62" fmla="*/ 0 w 289"/>
                <a:gd name="T63" fmla="*/ 1 h 114"/>
                <a:gd name="T64" fmla="*/ 0 w 289"/>
                <a:gd name="T65" fmla="*/ 1 h 114"/>
                <a:gd name="T66" fmla="*/ 0 w 289"/>
                <a:gd name="T67" fmla="*/ 1 h 114"/>
                <a:gd name="T68" fmla="*/ 0 w 289"/>
                <a:gd name="T69" fmla="*/ 1 h 114"/>
                <a:gd name="T70" fmla="*/ 0 w 289"/>
                <a:gd name="T71" fmla="*/ 1 h 114"/>
                <a:gd name="T72" fmla="*/ 0 w 289"/>
                <a:gd name="T73" fmla="*/ 1 h 114"/>
                <a:gd name="T74" fmla="*/ 0 w 289"/>
                <a:gd name="T75" fmla="*/ 1 h 114"/>
                <a:gd name="T76" fmla="*/ 0 w 289"/>
                <a:gd name="T77" fmla="*/ 1 h 114"/>
                <a:gd name="T78" fmla="*/ 0 w 289"/>
                <a:gd name="T79" fmla="*/ 1 h 114"/>
                <a:gd name="T80" fmla="*/ 0 w 289"/>
                <a:gd name="T81" fmla="*/ 1 h 114"/>
                <a:gd name="T82" fmla="*/ 0 w 289"/>
                <a:gd name="T83" fmla="*/ 1 h 114"/>
                <a:gd name="T84" fmla="*/ 0 w 289"/>
                <a:gd name="T85" fmla="*/ 0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9"/>
                <a:gd name="T130" fmla="*/ 0 h 114"/>
                <a:gd name="T131" fmla="*/ 289 w 289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9" h="114">
                  <a:moveTo>
                    <a:pt x="277" y="0"/>
                  </a:moveTo>
                  <a:lnTo>
                    <a:pt x="268" y="0"/>
                  </a:lnTo>
                  <a:lnTo>
                    <a:pt x="258" y="2"/>
                  </a:lnTo>
                  <a:lnTo>
                    <a:pt x="249" y="2"/>
                  </a:lnTo>
                  <a:lnTo>
                    <a:pt x="241" y="4"/>
                  </a:lnTo>
                  <a:lnTo>
                    <a:pt x="232" y="6"/>
                  </a:lnTo>
                  <a:lnTo>
                    <a:pt x="222" y="8"/>
                  </a:lnTo>
                  <a:lnTo>
                    <a:pt x="215" y="8"/>
                  </a:lnTo>
                  <a:lnTo>
                    <a:pt x="205" y="10"/>
                  </a:lnTo>
                  <a:lnTo>
                    <a:pt x="196" y="12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69" y="16"/>
                  </a:lnTo>
                  <a:lnTo>
                    <a:pt x="160" y="17"/>
                  </a:lnTo>
                  <a:lnTo>
                    <a:pt x="150" y="19"/>
                  </a:lnTo>
                  <a:lnTo>
                    <a:pt x="142" y="21"/>
                  </a:lnTo>
                  <a:lnTo>
                    <a:pt x="135" y="23"/>
                  </a:lnTo>
                  <a:lnTo>
                    <a:pt x="125" y="25"/>
                  </a:lnTo>
                  <a:lnTo>
                    <a:pt x="116" y="27"/>
                  </a:lnTo>
                  <a:lnTo>
                    <a:pt x="106" y="31"/>
                  </a:lnTo>
                  <a:lnTo>
                    <a:pt x="97" y="33"/>
                  </a:lnTo>
                  <a:lnTo>
                    <a:pt x="89" y="35"/>
                  </a:lnTo>
                  <a:lnTo>
                    <a:pt x="80" y="38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57" y="48"/>
                  </a:lnTo>
                  <a:lnTo>
                    <a:pt x="47" y="52"/>
                  </a:lnTo>
                  <a:lnTo>
                    <a:pt x="40" y="55"/>
                  </a:lnTo>
                  <a:lnTo>
                    <a:pt x="30" y="61"/>
                  </a:lnTo>
                  <a:lnTo>
                    <a:pt x="23" y="65"/>
                  </a:lnTo>
                  <a:lnTo>
                    <a:pt x="15" y="71"/>
                  </a:lnTo>
                  <a:lnTo>
                    <a:pt x="7" y="76"/>
                  </a:lnTo>
                  <a:lnTo>
                    <a:pt x="0" y="80"/>
                  </a:lnTo>
                  <a:lnTo>
                    <a:pt x="6" y="88"/>
                  </a:lnTo>
                  <a:lnTo>
                    <a:pt x="11" y="97"/>
                  </a:lnTo>
                  <a:lnTo>
                    <a:pt x="17" y="105"/>
                  </a:lnTo>
                  <a:lnTo>
                    <a:pt x="21" y="114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51" y="113"/>
                  </a:lnTo>
                  <a:lnTo>
                    <a:pt x="59" y="111"/>
                  </a:lnTo>
                  <a:lnTo>
                    <a:pt x="66" y="111"/>
                  </a:lnTo>
                  <a:lnTo>
                    <a:pt x="72" y="109"/>
                  </a:lnTo>
                  <a:lnTo>
                    <a:pt x="82" y="109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1" y="105"/>
                  </a:lnTo>
                  <a:lnTo>
                    <a:pt x="108" y="103"/>
                  </a:lnTo>
                  <a:lnTo>
                    <a:pt x="116" y="101"/>
                  </a:lnTo>
                  <a:lnTo>
                    <a:pt x="123" y="101"/>
                  </a:lnTo>
                  <a:lnTo>
                    <a:pt x="129" y="99"/>
                  </a:lnTo>
                  <a:lnTo>
                    <a:pt x="137" y="99"/>
                  </a:lnTo>
                  <a:lnTo>
                    <a:pt x="142" y="97"/>
                  </a:lnTo>
                  <a:lnTo>
                    <a:pt x="150" y="95"/>
                  </a:lnTo>
                  <a:lnTo>
                    <a:pt x="156" y="94"/>
                  </a:lnTo>
                  <a:lnTo>
                    <a:pt x="163" y="94"/>
                  </a:lnTo>
                  <a:lnTo>
                    <a:pt x="169" y="92"/>
                  </a:lnTo>
                  <a:lnTo>
                    <a:pt x="177" y="90"/>
                  </a:lnTo>
                  <a:lnTo>
                    <a:pt x="182" y="88"/>
                  </a:lnTo>
                  <a:lnTo>
                    <a:pt x="190" y="88"/>
                  </a:lnTo>
                  <a:lnTo>
                    <a:pt x="198" y="86"/>
                  </a:lnTo>
                  <a:lnTo>
                    <a:pt x="203" y="86"/>
                  </a:lnTo>
                  <a:lnTo>
                    <a:pt x="211" y="84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32" y="84"/>
                  </a:lnTo>
                  <a:lnTo>
                    <a:pt x="237" y="84"/>
                  </a:lnTo>
                  <a:lnTo>
                    <a:pt x="247" y="84"/>
                  </a:lnTo>
                  <a:lnTo>
                    <a:pt x="251" y="80"/>
                  </a:lnTo>
                  <a:lnTo>
                    <a:pt x="256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2" y="61"/>
                  </a:lnTo>
                  <a:lnTo>
                    <a:pt x="277" y="55"/>
                  </a:lnTo>
                  <a:lnTo>
                    <a:pt x="281" y="50"/>
                  </a:lnTo>
                  <a:lnTo>
                    <a:pt x="285" y="44"/>
                  </a:lnTo>
                  <a:lnTo>
                    <a:pt x="287" y="36"/>
                  </a:lnTo>
                  <a:lnTo>
                    <a:pt x="289" y="31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87" y="14"/>
                  </a:lnTo>
                  <a:lnTo>
                    <a:pt x="285" y="10"/>
                  </a:lnTo>
                  <a:lnTo>
                    <a:pt x="28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4" name="Freeform 77"/>
            <p:cNvSpPr>
              <a:spLocks/>
            </p:cNvSpPr>
            <p:nvPr/>
          </p:nvSpPr>
          <p:spPr bwMode="auto">
            <a:xfrm>
              <a:off x="2600" y="2235"/>
              <a:ext cx="32" cy="118"/>
            </a:xfrm>
            <a:custGeom>
              <a:avLst/>
              <a:gdLst>
                <a:gd name="T0" fmla="*/ 0 w 65"/>
                <a:gd name="T1" fmla="*/ 0 h 238"/>
                <a:gd name="T2" fmla="*/ 0 w 65"/>
                <a:gd name="T3" fmla="*/ 0 h 238"/>
                <a:gd name="T4" fmla="*/ 0 w 65"/>
                <a:gd name="T5" fmla="*/ 0 h 238"/>
                <a:gd name="T6" fmla="*/ 0 w 65"/>
                <a:gd name="T7" fmla="*/ 0 h 238"/>
                <a:gd name="T8" fmla="*/ 0 w 65"/>
                <a:gd name="T9" fmla="*/ 0 h 238"/>
                <a:gd name="T10" fmla="*/ 0 w 65"/>
                <a:gd name="T11" fmla="*/ 0 h 238"/>
                <a:gd name="T12" fmla="*/ 0 w 65"/>
                <a:gd name="T13" fmla="*/ 0 h 238"/>
                <a:gd name="T14" fmla="*/ 0 w 65"/>
                <a:gd name="T15" fmla="*/ 0 h 238"/>
                <a:gd name="T16" fmla="*/ 0 w 65"/>
                <a:gd name="T17" fmla="*/ 0 h 238"/>
                <a:gd name="T18" fmla="*/ 0 w 65"/>
                <a:gd name="T19" fmla="*/ 0 h 238"/>
                <a:gd name="T20" fmla="*/ 0 w 65"/>
                <a:gd name="T21" fmla="*/ 0 h 238"/>
                <a:gd name="T22" fmla="*/ 0 w 65"/>
                <a:gd name="T23" fmla="*/ 0 h 238"/>
                <a:gd name="T24" fmla="*/ 0 w 65"/>
                <a:gd name="T25" fmla="*/ 0 h 238"/>
                <a:gd name="T26" fmla="*/ 0 w 65"/>
                <a:gd name="T27" fmla="*/ 0 h 238"/>
                <a:gd name="T28" fmla="*/ 0 w 65"/>
                <a:gd name="T29" fmla="*/ 0 h 238"/>
                <a:gd name="T30" fmla="*/ 0 w 65"/>
                <a:gd name="T31" fmla="*/ 0 h 238"/>
                <a:gd name="T32" fmla="*/ 0 w 65"/>
                <a:gd name="T33" fmla="*/ 0 h 238"/>
                <a:gd name="T34" fmla="*/ 0 w 65"/>
                <a:gd name="T35" fmla="*/ 0 h 238"/>
                <a:gd name="T36" fmla="*/ 0 w 65"/>
                <a:gd name="T37" fmla="*/ 0 h 238"/>
                <a:gd name="T38" fmla="*/ 0 w 65"/>
                <a:gd name="T39" fmla="*/ 0 h 238"/>
                <a:gd name="T40" fmla="*/ 0 w 65"/>
                <a:gd name="T41" fmla="*/ 0 h 238"/>
                <a:gd name="T42" fmla="*/ 0 w 65"/>
                <a:gd name="T43" fmla="*/ 0 h 238"/>
                <a:gd name="T44" fmla="*/ 0 w 65"/>
                <a:gd name="T45" fmla="*/ 0 h 238"/>
                <a:gd name="T46" fmla="*/ 0 w 65"/>
                <a:gd name="T47" fmla="*/ 0 h 238"/>
                <a:gd name="T48" fmla="*/ 0 w 65"/>
                <a:gd name="T49" fmla="*/ 0 h 238"/>
                <a:gd name="T50" fmla="*/ 0 w 65"/>
                <a:gd name="T51" fmla="*/ 0 h 238"/>
                <a:gd name="T52" fmla="*/ 0 w 65"/>
                <a:gd name="T53" fmla="*/ 0 h 238"/>
                <a:gd name="T54" fmla="*/ 0 w 65"/>
                <a:gd name="T55" fmla="*/ 0 h 238"/>
                <a:gd name="T56" fmla="*/ 0 w 65"/>
                <a:gd name="T57" fmla="*/ 0 h 238"/>
                <a:gd name="T58" fmla="*/ 0 w 65"/>
                <a:gd name="T59" fmla="*/ 0 h 238"/>
                <a:gd name="T60" fmla="*/ 0 w 65"/>
                <a:gd name="T61" fmla="*/ 0 h 238"/>
                <a:gd name="T62" fmla="*/ 0 w 65"/>
                <a:gd name="T63" fmla="*/ 0 h 238"/>
                <a:gd name="T64" fmla="*/ 0 w 65"/>
                <a:gd name="T65" fmla="*/ 0 h 238"/>
                <a:gd name="T66" fmla="*/ 0 w 65"/>
                <a:gd name="T67" fmla="*/ 0 h 238"/>
                <a:gd name="T68" fmla="*/ 0 w 65"/>
                <a:gd name="T69" fmla="*/ 0 h 238"/>
                <a:gd name="T70" fmla="*/ 0 w 6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238"/>
                <a:gd name="T110" fmla="*/ 65 w 6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238">
                  <a:moveTo>
                    <a:pt x="52" y="0"/>
                  </a:moveTo>
                  <a:lnTo>
                    <a:pt x="46" y="6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5" y="34"/>
                  </a:lnTo>
                  <a:lnTo>
                    <a:pt x="21" y="40"/>
                  </a:lnTo>
                  <a:lnTo>
                    <a:pt x="19" y="48"/>
                  </a:lnTo>
                  <a:lnTo>
                    <a:pt x="15" y="55"/>
                  </a:lnTo>
                  <a:lnTo>
                    <a:pt x="14" y="63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8" y="84"/>
                  </a:lnTo>
                  <a:lnTo>
                    <a:pt x="6" y="91"/>
                  </a:lnTo>
                  <a:lnTo>
                    <a:pt x="4" y="99"/>
                  </a:lnTo>
                  <a:lnTo>
                    <a:pt x="4" y="109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19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38"/>
                  </a:lnTo>
                  <a:lnTo>
                    <a:pt x="10" y="234"/>
                  </a:lnTo>
                  <a:lnTo>
                    <a:pt x="19" y="234"/>
                  </a:lnTo>
                  <a:lnTo>
                    <a:pt x="27" y="232"/>
                  </a:lnTo>
                  <a:lnTo>
                    <a:pt x="34" y="230"/>
                  </a:lnTo>
                  <a:lnTo>
                    <a:pt x="34" y="221"/>
                  </a:lnTo>
                  <a:lnTo>
                    <a:pt x="33" y="213"/>
                  </a:lnTo>
                  <a:lnTo>
                    <a:pt x="33" y="206"/>
                  </a:lnTo>
                  <a:lnTo>
                    <a:pt x="33" y="200"/>
                  </a:lnTo>
                  <a:lnTo>
                    <a:pt x="33" y="192"/>
                  </a:lnTo>
                  <a:lnTo>
                    <a:pt x="33" y="185"/>
                  </a:lnTo>
                  <a:lnTo>
                    <a:pt x="34" y="179"/>
                  </a:lnTo>
                  <a:lnTo>
                    <a:pt x="36" y="171"/>
                  </a:lnTo>
                  <a:lnTo>
                    <a:pt x="36" y="164"/>
                  </a:lnTo>
                  <a:lnTo>
                    <a:pt x="36" y="158"/>
                  </a:lnTo>
                  <a:lnTo>
                    <a:pt x="38" y="150"/>
                  </a:lnTo>
                  <a:lnTo>
                    <a:pt x="40" y="143"/>
                  </a:lnTo>
                  <a:lnTo>
                    <a:pt x="40" y="135"/>
                  </a:lnTo>
                  <a:lnTo>
                    <a:pt x="42" y="129"/>
                  </a:lnTo>
                  <a:lnTo>
                    <a:pt x="44" y="122"/>
                  </a:lnTo>
                  <a:lnTo>
                    <a:pt x="46" y="116"/>
                  </a:lnTo>
                  <a:lnTo>
                    <a:pt x="46" y="109"/>
                  </a:lnTo>
                  <a:lnTo>
                    <a:pt x="48" y="103"/>
                  </a:lnTo>
                  <a:lnTo>
                    <a:pt x="50" y="95"/>
                  </a:lnTo>
                  <a:lnTo>
                    <a:pt x="52" y="91"/>
                  </a:lnTo>
                  <a:lnTo>
                    <a:pt x="52" y="84"/>
                  </a:lnTo>
                  <a:lnTo>
                    <a:pt x="53" y="78"/>
                  </a:lnTo>
                  <a:lnTo>
                    <a:pt x="55" y="71"/>
                  </a:lnTo>
                  <a:lnTo>
                    <a:pt x="57" y="65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44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5" y="14"/>
                  </a:lnTo>
                  <a:lnTo>
                    <a:pt x="59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5" name="Freeform 78"/>
            <p:cNvSpPr>
              <a:spLocks/>
            </p:cNvSpPr>
            <p:nvPr/>
          </p:nvSpPr>
          <p:spPr bwMode="auto">
            <a:xfrm>
              <a:off x="2519" y="1645"/>
              <a:ext cx="142" cy="31"/>
            </a:xfrm>
            <a:custGeom>
              <a:avLst/>
              <a:gdLst>
                <a:gd name="T0" fmla="*/ 0 w 285"/>
                <a:gd name="T1" fmla="*/ 0 h 60"/>
                <a:gd name="T2" fmla="*/ 0 w 285"/>
                <a:gd name="T3" fmla="*/ 0 h 60"/>
                <a:gd name="T4" fmla="*/ 0 w 285"/>
                <a:gd name="T5" fmla="*/ 0 h 60"/>
                <a:gd name="T6" fmla="*/ 0 w 285"/>
                <a:gd name="T7" fmla="*/ 0 h 60"/>
                <a:gd name="T8" fmla="*/ 0 w 285"/>
                <a:gd name="T9" fmla="*/ 0 h 60"/>
                <a:gd name="T10" fmla="*/ 0 w 285"/>
                <a:gd name="T11" fmla="*/ 0 h 60"/>
                <a:gd name="T12" fmla="*/ 0 w 285"/>
                <a:gd name="T13" fmla="*/ 0 h 60"/>
                <a:gd name="T14" fmla="*/ 0 w 285"/>
                <a:gd name="T15" fmla="*/ 0 h 60"/>
                <a:gd name="T16" fmla="*/ 0 w 285"/>
                <a:gd name="T17" fmla="*/ 1 h 60"/>
                <a:gd name="T18" fmla="*/ 0 w 285"/>
                <a:gd name="T19" fmla="*/ 1 h 60"/>
                <a:gd name="T20" fmla="*/ 0 w 285"/>
                <a:gd name="T21" fmla="*/ 1 h 60"/>
                <a:gd name="T22" fmla="*/ 0 w 285"/>
                <a:gd name="T23" fmla="*/ 1 h 60"/>
                <a:gd name="T24" fmla="*/ 0 w 285"/>
                <a:gd name="T25" fmla="*/ 1 h 60"/>
                <a:gd name="T26" fmla="*/ 0 w 285"/>
                <a:gd name="T27" fmla="*/ 1 h 60"/>
                <a:gd name="T28" fmla="*/ 0 w 285"/>
                <a:gd name="T29" fmla="*/ 1 h 60"/>
                <a:gd name="T30" fmla="*/ 0 w 285"/>
                <a:gd name="T31" fmla="*/ 1 h 60"/>
                <a:gd name="T32" fmla="*/ 0 w 285"/>
                <a:gd name="T33" fmla="*/ 1 h 60"/>
                <a:gd name="T34" fmla="*/ 0 w 285"/>
                <a:gd name="T35" fmla="*/ 1 h 60"/>
                <a:gd name="T36" fmla="*/ 0 w 285"/>
                <a:gd name="T37" fmla="*/ 1 h 60"/>
                <a:gd name="T38" fmla="*/ 0 w 285"/>
                <a:gd name="T39" fmla="*/ 1 h 60"/>
                <a:gd name="T40" fmla="*/ 0 w 285"/>
                <a:gd name="T41" fmla="*/ 1 h 60"/>
                <a:gd name="T42" fmla="*/ 0 w 285"/>
                <a:gd name="T43" fmla="*/ 1 h 60"/>
                <a:gd name="T44" fmla="*/ 0 w 285"/>
                <a:gd name="T45" fmla="*/ 1 h 60"/>
                <a:gd name="T46" fmla="*/ 0 w 285"/>
                <a:gd name="T47" fmla="*/ 1 h 60"/>
                <a:gd name="T48" fmla="*/ 0 w 285"/>
                <a:gd name="T49" fmla="*/ 1 h 60"/>
                <a:gd name="T50" fmla="*/ 0 w 285"/>
                <a:gd name="T51" fmla="*/ 1 h 60"/>
                <a:gd name="T52" fmla="*/ 0 w 285"/>
                <a:gd name="T53" fmla="*/ 1 h 60"/>
                <a:gd name="T54" fmla="*/ 0 w 285"/>
                <a:gd name="T55" fmla="*/ 1 h 60"/>
                <a:gd name="T56" fmla="*/ 0 w 285"/>
                <a:gd name="T57" fmla="*/ 1 h 60"/>
                <a:gd name="T58" fmla="*/ 0 w 285"/>
                <a:gd name="T59" fmla="*/ 1 h 60"/>
                <a:gd name="T60" fmla="*/ 0 w 285"/>
                <a:gd name="T61" fmla="*/ 1 h 60"/>
                <a:gd name="T62" fmla="*/ 0 w 285"/>
                <a:gd name="T63" fmla="*/ 1 h 60"/>
                <a:gd name="T64" fmla="*/ 0 w 285"/>
                <a:gd name="T65" fmla="*/ 1 h 60"/>
                <a:gd name="T66" fmla="*/ 0 w 285"/>
                <a:gd name="T67" fmla="*/ 1 h 60"/>
                <a:gd name="T68" fmla="*/ 0 w 285"/>
                <a:gd name="T69" fmla="*/ 1 h 60"/>
                <a:gd name="T70" fmla="*/ 0 w 285"/>
                <a:gd name="T71" fmla="*/ 1 h 60"/>
                <a:gd name="T72" fmla="*/ 0 w 285"/>
                <a:gd name="T73" fmla="*/ 1 h 60"/>
                <a:gd name="T74" fmla="*/ 0 w 285"/>
                <a:gd name="T75" fmla="*/ 1 h 60"/>
                <a:gd name="T76" fmla="*/ 0 w 285"/>
                <a:gd name="T77" fmla="*/ 1 h 60"/>
                <a:gd name="T78" fmla="*/ 0 w 285"/>
                <a:gd name="T79" fmla="*/ 0 h 60"/>
                <a:gd name="T80" fmla="*/ 0 w 285"/>
                <a:gd name="T81" fmla="*/ 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5"/>
                <a:gd name="T124" fmla="*/ 0 h 60"/>
                <a:gd name="T125" fmla="*/ 285 w 285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5" h="60">
                  <a:moveTo>
                    <a:pt x="226" y="0"/>
                  </a:moveTo>
                  <a:lnTo>
                    <a:pt x="218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0" y="3"/>
                  </a:lnTo>
                  <a:lnTo>
                    <a:pt x="74" y="3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5" y="7"/>
                  </a:lnTo>
                  <a:lnTo>
                    <a:pt x="49" y="7"/>
                  </a:lnTo>
                  <a:lnTo>
                    <a:pt x="43" y="9"/>
                  </a:lnTo>
                  <a:lnTo>
                    <a:pt x="36" y="11"/>
                  </a:lnTo>
                  <a:lnTo>
                    <a:pt x="30" y="13"/>
                  </a:lnTo>
                  <a:lnTo>
                    <a:pt x="23" y="13"/>
                  </a:lnTo>
                  <a:lnTo>
                    <a:pt x="17" y="17"/>
                  </a:lnTo>
                  <a:lnTo>
                    <a:pt x="13" y="2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57"/>
                  </a:lnTo>
                  <a:lnTo>
                    <a:pt x="9" y="55"/>
                  </a:lnTo>
                  <a:lnTo>
                    <a:pt x="19" y="55"/>
                  </a:lnTo>
                  <a:lnTo>
                    <a:pt x="26" y="53"/>
                  </a:lnTo>
                  <a:lnTo>
                    <a:pt x="36" y="53"/>
                  </a:lnTo>
                  <a:lnTo>
                    <a:pt x="45" y="53"/>
                  </a:lnTo>
                  <a:lnTo>
                    <a:pt x="55" y="51"/>
                  </a:lnTo>
                  <a:lnTo>
                    <a:pt x="62" y="51"/>
                  </a:lnTo>
                  <a:lnTo>
                    <a:pt x="72" y="51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99" y="47"/>
                  </a:lnTo>
                  <a:lnTo>
                    <a:pt x="108" y="47"/>
                  </a:lnTo>
                  <a:lnTo>
                    <a:pt x="118" y="47"/>
                  </a:lnTo>
                  <a:lnTo>
                    <a:pt x="125" y="45"/>
                  </a:lnTo>
                  <a:lnTo>
                    <a:pt x="135" y="45"/>
                  </a:lnTo>
                  <a:lnTo>
                    <a:pt x="144" y="45"/>
                  </a:lnTo>
                  <a:lnTo>
                    <a:pt x="152" y="45"/>
                  </a:lnTo>
                  <a:lnTo>
                    <a:pt x="161" y="45"/>
                  </a:lnTo>
                  <a:lnTo>
                    <a:pt x="169" y="45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7" y="45"/>
                  </a:lnTo>
                  <a:lnTo>
                    <a:pt x="205" y="45"/>
                  </a:lnTo>
                  <a:lnTo>
                    <a:pt x="214" y="47"/>
                  </a:lnTo>
                  <a:lnTo>
                    <a:pt x="222" y="47"/>
                  </a:lnTo>
                  <a:lnTo>
                    <a:pt x="232" y="47"/>
                  </a:lnTo>
                  <a:lnTo>
                    <a:pt x="239" y="49"/>
                  </a:lnTo>
                  <a:lnTo>
                    <a:pt x="249" y="51"/>
                  </a:lnTo>
                  <a:lnTo>
                    <a:pt x="258" y="53"/>
                  </a:lnTo>
                  <a:lnTo>
                    <a:pt x="268" y="55"/>
                  </a:lnTo>
                  <a:lnTo>
                    <a:pt x="275" y="57"/>
                  </a:lnTo>
                  <a:lnTo>
                    <a:pt x="285" y="60"/>
                  </a:lnTo>
                  <a:lnTo>
                    <a:pt x="283" y="49"/>
                  </a:lnTo>
                  <a:lnTo>
                    <a:pt x="281" y="40"/>
                  </a:lnTo>
                  <a:lnTo>
                    <a:pt x="279" y="30"/>
                  </a:lnTo>
                  <a:lnTo>
                    <a:pt x="277" y="21"/>
                  </a:lnTo>
                  <a:lnTo>
                    <a:pt x="272" y="17"/>
                  </a:lnTo>
                  <a:lnTo>
                    <a:pt x="266" y="15"/>
                  </a:lnTo>
                  <a:lnTo>
                    <a:pt x="256" y="11"/>
                  </a:lnTo>
                  <a:lnTo>
                    <a:pt x="249" y="7"/>
                  </a:lnTo>
                  <a:lnTo>
                    <a:pt x="241" y="3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6" name="Freeform 79"/>
            <p:cNvSpPr>
              <a:spLocks/>
            </p:cNvSpPr>
            <p:nvPr/>
          </p:nvSpPr>
          <p:spPr bwMode="auto">
            <a:xfrm>
              <a:off x="2695" y="1556"/>
              <a:ext cx="176" cy="105"/>
            </a:xfrm>
            <a:custGeom>
              <a:avLst/>
              <a:gdLst>
                <a:gd name="T0" fmla="*/ 0 w 354"/>
                <a:gd name="T1" fmla="*/ 0 h 209"/>
                <a:gd name="T2" fmla="*/ 0 w 354"/>
                <a:gd name="T3" fmla="*/ 1 h 209"/>
                <a:gd name="T4" fmla="*/ 0 w 354"/>
                <a:gd name="T5" fmla="*/ 1 h 209"/>
                <a:gd name="T6" fmla="*/ 0 w 354"/>
                <a:gd name="T7" fmla="*/ 1 h 209"/>
                <a:gd name="T8" fmla="*/ 0 w 354"/>
                <a:gd name="T9" fmla="*/ 1 h 209"/>
                <a:gd name="T10" fmla="*/ 0 w 354"/>
                <a:gd name="T11" fmla="*/ 1 h 209"/>
                <a:gd name="T12" fmla="*/ 0 w 354"/>
                <a:gd name="T13" fmla="*/ 1 h 209"/>
                <a:gd name="T14" fmla="*/ 0 w 354"/>
                <a:gd name="T15" fmla="*/ 1 h 209"/>
                <a:gd name="T16" fmla="*/ 0 w 354"/>
                <a:gd name="T17" fmla="*/ 1 h 209"/>
                <a:gd name="T18" fmla="*/ 0 w 354"/>
                <a:gd name="T19" fmla="*/ 1 h 209"/>
                <a:gd name="T20" fmla="*/ 0 w 354"/>
                <a:gd name="T21" fmla="*/ 1 h 209"/>
                <a:gd name="T22" fmla="*/ 0 w 354"/>
                <a:gd name="T23" fmla="*/ 1 h 209"/>
                <a:gd name="T24" fmla="*/ 0 w 354"/>
                <a:gd name="T25" fmla="*/ 1 h 209"/>
                <a:gd name="T26" fmla="*/ 0 w 354"/>
                <a:gd name="T27" fmla="*/ 1 h 209"/>
                <a:gd name="T28" fmla="*/ 0 w 354"/>
                <a:gd name="T29" fmla="*/ 1 h 209"/>
                <a:gd name="T30" fmla="*/ 0 w 354"/>
                <a:gd name="T31" fmla="*/ 1 h 209"/>
                <a:gd name="T32" fmla="*/ 0 w 354"/>
                <a:gd name="T33" fmla="*/ 1 h 209"/>
                <a:gd name="T34" fmla="*/ 0 w 354"/>
                <a:gd name="T35" fmla="*/ 1 h 209"/>
                <a:gd name="T36" fmla="*/ 0 w 354"/>
                <a:gd name="T37" fmla="*/ 1 h 209"/>
                <a:gd name="T38" fmla="*/ 0 w 354"/>
                <a:gd name="T39" fmla="*/ 1 h 209"/>
                <a:gd name="T40" fmla="*/ 0 w 354"/>
                <a:gd name="T41" fmla="*/ 1 h 209"/>
                <a:gd name="T42" fmla="*/ 0 w 354"/>
                <a:gd name="T43" fmla="*/ 1 h 209"/>
                <a:gd name="T44" fmla="*/ 0 w 354"/>
                <a:gd name="T45" fmla="*/ 1 h 209"/>
                <a:gd name="T46" fmla="*/ 0 w 354"/>
                <a:gd name="T47" fmla="*/ 1 h 209"/>
                <a:gd name="T48" fmla="*/ 0 w 354"/>
                <a:gd name="T49" fmla="*/ 1 h 209"/>
                <a:gd name="T50" fmla="*/ 0 w 354"/>
                <a:gd name="T51" fmla="*/ 1 h 209"/>
                <a:gd name="T52" fmla="*/ 0 w 354"/>
                <a:gd name="T53" fmla="*/ 1 h 209"/>
                <a:gd name="T54" fmla="*/ 0 w 354"/>
                <a:gd name="T55" fmla="*/ 1 h 209"/>
                <a:gd name="T56" fmla="*/ 0 w 354"/>
                <a:gd name="T57" fmla="*/ 1 h 209"/>
                <a:gd name="T58" fmla="*/ 0 w 354"/>
                <a:gd name="T59" fmla="*/ 1 h 209"/>
                <a:gd name="T60" fmla="*/ 0 w 354"/>
                <a:gd name="T61" fmla="*/ 1 h 209"/>
                <a:gd name="T62" fmla="*/ 0 w 354"/>
                <a:gd name="T63" fmla="*/ 1 h 209"/>
                <a:gd name="T64" fmla="*/ 0 w 354"/>
                <a:gd name="T65" fmla="*/ 1 h 209"/>
                <a:gd name="T66" fmla="*/ 0 w 354"/>
                <a:gd name="T67" fmla="*/ 1 h 209"/>
                <a:gd name="T68" fmla="*/ 0 w 354"/>
                <a:gd name="T69" fmla="*/ 1 h 209"/>
                <a:gd name="T70" fmla="*/ 0 w 354"/>
                <a:gd name="T71" fmla="*/ 1 h 209"/>
                <a:gd name="T72" fmla="*/ 0 w 354"/>
                <a:gd name="T73" fmla="*/ 1 h 209"/>
                <a:gd name="T74" fmla="*/ 0 w 354"/>
                <a:gd name="T75" fmla="*/ 1 h 209"/>
                <a:gd name="T76" fmla="*/ 0 w 354"/>
                <a:gd name="T77" fmla="*/ 1 h 209"/>
                <a:gd name="T78" fmla="*/ 0 w 354"/>
                <a:gd name="T79" fmla="*/ 1 h 209"/>
                <a:gd name="T80" fmla="*/ 0 w 354"/>
                <a:gd name="T81" fmla="*/ 1 h 209"/>
                <a:gd name="T82" fmla="*/ 0 w 354"/>
                <a:gd name="T83" fmla="*/ 1 h 209"/>
                <a:gd name="T84" fmla="*/ 0 w 354"/>
                <a:gd name="T85" fmla="*/ 1 h 209"/>
                <a:gd name="T86" fmla="*/ 0 w 354"/>
                <a:gd name="T87" fmla="*/ 1 h 209"/>
                <a:gd name="T88" fmla="*/ 0 w 354"/>
                <a:gd name="T89" fmla="*/ 1 h 209"/>
                <a:gd name="T90" fmla="*/ 0 w 354"/>
                <a:gd name="T91" fmla="*/ 1 h 209"/>
                <a:gd name="T92" fmla="*/ 0 w 354"/>
                <a:gd name="T93" fmla="*/ 1 h 209"/>
                <a:gd name="T94" fmla="*/ 0 w 354"/>
                <a:gd name="T95" fmla="*/ 1 h 209"/>
                <a:gd name="T96" fmla="*/ 0 w 354"/>
                <a:gd name="T97" fmla="*/ 1 h 209"/>
                <a:gd name="T98" fmla="*/ 0 w 354"/>
                <a:gd name="T99" fmla="*/ 1 h 209"/>
                <a:gd name="T100" fmla="*/ 0 w 354"/>
                <a:gd name="T101" fmla="*/ 1 h 209"/>
                <a:gd name="T102" fmla="*/ 0 w 354"/>
                <a:gd name="T103" fmla="*/ 1 h 209"/>
                <a:gd name="T104" fmla="*/ 0 w 354"/>
                <a:gd name="T105" fmla="*/ 1 h 209"/>
                <a:gd name="T106" fmla="*/ 0 w 354"/>
                <a:gd name="T107" fmla="*/ 1 h 209"/>
                <a:gd name="T108" fmla="*/ 0 w 354"/>
                <a:gd name="T109" fmla="*/ 1 h 209"/>
                <a:gd name="T110" fmla="*/ 0 w 354"/>
                <a:gd name="T111" fmla="*/ 1 h 209"/>
                <a:gd name="T112" fmla="*/ 0 w 354"/>
                <a:gd name="T113" fmla="*/ 1 h 209"/>
                <a:gd name="T114" fmla="*/ 0 w 354"/>
                <a:gd name="T115" fmla="*/ 1 h 209"/>
                <a:gd name="T116" fmla="*/ 0 w 354"/>
                <a:gd name="T117" fmla="*/ 1 h 209"/>
                <a:gd name="T118" fmla="*/ 0 w 354"/>
                <a:gd name="T119" fmla="*/ 1 h 209"/>
                <a:gd name="T120" fmla="*/ 0 w 354"/>
                <a:gd name="T121" fmla="*/ 1 h 209"/>
                <a:gd name="T122" fmla="*/ 0 w 354"/>
                <a:gd name="T123" fmla="*/ 1 h 209"/>
                <a:gd name="T124" fmla="*/ 0 w 354"/>
                <a:gd name="T125" fmla="*/ 0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4"/>
                <a:gd name="T190" fmla="*/ 0 h 209"/>
                <a:gd name="T191" fmla="*/ 354 w 354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4" h="209">
                  <a:moveTo>
                    <a:pt x="346" y="0"/>
                  </a:moveTo>
                  <a:lnTo>
                    <a:pt x="339" y="0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4"/>
                  </a:lnTo>
                  <a:lnTo>
                    <a:pt x="316" y="4"/>
                  </a:lnTo>
                  <a:lnTo>
                    <a:pt x="310" y="6"/>
                  </a:lnTo>
                  <a:lnTo>
                    <a:pt x="304" y="6"/>
                  </a:lnTo>
                  <a:lnTo>
                    <a:pt x="299" y="8"/>
                  </a:lnTo>
                  <a:lnTo>
                    <a:pt x="293" y="8"/>
                  </a:lnTo>
                  <a:lnTo>
                    <a:pt x="287" y="9"/>
                  </a:lnTo>
                  <a:lnTo>
                    <a:pt x="282" y="9"/>
                  </a:lnTo>
                  <a:lnTo>
                    <a:pt x="276" y="11"/>
                  </a:lnTo>
                  <a:lnTo>
                    <a:pt x="270" y="13"/>
                  </a:lnTo>
                  <a:lnTo>
                    <a:pt x="265" y="15"/>
                  </a:lnTo>
                  <a:lnTo>
                    <a:pt x="259" y="15"/>
                  </a:lnTo>
                  <a:lnTo>
                    <a:pt x="253" y="17"/>
                  </a:lnTo>
                  <a:lnTo>
                    <a:pt x="246" y="17"/>
                  </a:lnTo>
                  <a:lnTo>
                    <a:pt x="242" y="19"/>
                  </a:lnTo>
                  <a:lnTo>
                    <a:pt x="236" y="21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19" y="25"/>
                  </a:lnTo>
                  <a:lnTo>
                    <a:pt x="213" y="27"/>
                  </a:lnTo>
                  <a:lnTo>
                    <a:pt x="208" y="28"/>
                  </a:lnTo>
                  <a:lnTo>
                    <a:pt x="202" y="28"/>
                  </a:lnTo>
                  <a:lnTo>
                    <a:pt x="196" y="30"/>
                  </a:lnTo>
                  <a:lnTo>
                    <a:pt x="190" y="32"/>
                  </a:lnTo>
                  <a:lnTo>
                    <a:pt x="185" y="34"/>
                  </a:lnTo>
                  <a:lnTo>
                    <a:pt x="179" y="34"/>
                  </a:lnTo>
                  <a:lnTo>
                    <a:pt x="173" y="36"/>
                  </a:lnTo>
                  <a:lnTo>
                    <a:pt x="168" y="38"/>
                  </a:lnTo>
                  <a:lnTo>
                    <a:pt x="164" y="42"/>
                  </a:lnTo>
                  <a:lnTo>
                    <a:pt x="158" y="42"/>
                  </a:lnTo>
                  <a:lnTo>
                    <a:pt x="152" y="44"/>
                  </a:lnTo>
                  <a:lnTo>
                    <a:pt x="147" y="46"/>
                  </a:lnTo>
                  <a:lnTo>
                    <a:pt x="141" y="49"/>
                  </a:lnTo>
                  <a:lnTo>
                    <a:pt x="135" y="51"/>
                  </a:lnTo>
                  <a:lnTo>
                    <a:pt x="130" y="53"/>
                  </a:lnTo>
                  <a:lnTo>
                    <a:pt x="124" y="55"/>
                  </a:lnTo>
                  <a:lnTo>
                    <a:pt x="118" y="59"/>
                  </a:lnTo>
                  <a:lnTo>
                    <a:pt x="112" y="61"/>
                  </a:lnTo>
                  <a:lnTo>
                    <a:pt x="107" y="63"/>
                  </a:lnTo>
                  <a:lnTo>
                    <a:pt x="101" y="66"/>
                  </a:lnTo>
                  <a:lnTo>
                    <a:pt x="97" y="68"/>
                  </a:lnTo>
                  <a:lnTo>
                    <a:pt x="88" y="74"/>
                  </a:lnTo>
                  <a:lnTo>
                    <a:pt x="78" y="82"/>
                  </a:lnTo>
                  <a:lnTo>
                    <a:pt x="67" y="87"/>
                  </a:lnTo>
                  <a:lnTo>
                    <a:pt x="57" y="95"/>
                  </a:lnTo>
                  <a:lnTo>
                    <a:pt x="48" y="103"/>
                  </a:lnTo>
                  <a:lnTo>
                    <a:pt x="38" y="112"/>
                  </a:lnTo>
                  <a:lnTo>
                    <a:pt x="33" y="116"/>
                  </a:lnTo>
                  <a:lnTo>
                    <a:pt x="29" y="122"/>
                  </a:lnTo>
                  <a:lnTo>
                    <a:pt x="23" y="125"/>
                  </a:lnTo>
                  <a:lnTo>
                    <a:pt x="19" y="131"/>
                  </a:lnTo>
                  <a:lnTo>
                    <a:pt x="14" y="137"/>
                  </a:lnTo>
                  <a:lnTo>
                    <a:pt x="12" y="142"/>
                  </a:lnTo>
                  <a:lnTo>
                    <a:pt x="6" y="148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2" y="167"/>
                  </a:lnTo>
                  <a:lnTo>
                    <a:pt x="4" y="177"/>
                  </a:lnTo>
                  <a:lnTo>
                    <a:pt x="8" y="184"/>
                  </a:lnTo>
                  <a:lnTo>
                    <a:pt x="10" y="192"/>
                  </a:lnTo>
                  <a:lnTo>
                    <a:pt x="14" y="200"/>
                  </a:lnTo>
                  <a:lnTo>
                    <a:pt x="19" y="205"/>
                  </a:lnTo>
                  <a:lnTo>
                    <a:pt x="23" y="209"/>
                  </a:lnTo>
                  <a:lnTo>
                    <a:pt x="25" y="203"/>
                  </a:lnTo>
                  <a:lnTo>
                    <a:pt x="29" y="198"/>
                  </a:lnTo>
                  <a:lnTo>
                    <a:pt x="31" y="192"/>
                  </a:lnTo>
                  <a:lnTo>
                    <a:pt x="35" y="188"/>
                  </a:lnTo>
                  <a:lnTo>
                    <a:pt x="40" y="179"/>
                  </a:lnTo>
                  <a:lnTo>
                    <a:pt x="48" y="171"/>
                  </a:lnTo>
                  <a:lnTo>
                    <a:pt x="54" y="163"/>
                  </a:lnTo>
                  <a:lnTo>
                    <a:pt x="61" y="154"/>
                  </a:lnTo>
                  <a:lnTo>
                    <a:pt x="69" y="146"/>
                  </a:lnTo>
                  <a:lnTo>
                    <a:pt x="78" y="141"/>
                  </a:lnTo>
                  <a:lnTo>
                    <a:pt x="86" y="133"/>
                  </a:lnTo>
                  <a:lnTo>
                    <a:pt x="93" y="127"/>
                  </a:lnTo>
                  <a:lnTo>
                    <a:pt x="101" y="122"/>
                  </a:lnTo>
                  <a:lnTo>
                    <a:pt x="111" y="116"/>
                  </a:lnTo>
                  <a:lnTo>
                    <a:pt x="118" y="110"/>
                  </a:lnTo>
                  <a:lnTo>
                    <a:pt x="128" y="104"/>
                  </a:lnTo>
                  <a:lnTo>
                    <a:pt x="137" y="99"/>
                  </a:lnTo>
                  <a:lnTo>
                    <a:pt x="149" y="95"/>
                  </a:lnTo>
                  <a:lnTo>
                    <a:pt x="156" y="89"/>
                  </a:lnTo>
                  <a:lnTo>
                    <a:pt x="168" y="85"/>
                  </a:lnTo>
                  <a:lnTo>
                    <a:pt x="175" y="84"/>
                  </a:lnTo>
                  <a:lnTo>
                    <a:pt x="187" y="80"/>
                  </a:lnTo>
                  <a:lnTo>
                    <a:pt x="196" y="76"/>
                  </a:lnTo>
                  <a:lnTo>
                    <a:pt x="206" y="74"/>
                  </a:lnTo>
                  <a:lnTo>
                    <a:pt x="211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7" y="68"/>
                  </a:lnTo>
                  <a:lnTo>
                    <a:pt x="236" y="66"/>
                  </a:lnTo>
                  <a:lnTo>
                    <a:pt x="246" y="65"/>
                  </a:lnTo>
                  <a:lnTo>
                    <a:pt x="251" y="63"/>
                  </a:lnTo>
                  <a:lnTo>
                    <a:pt x="257" y="63"/>
                  </a:lnTo>
                  <a:lnTo>
                    <a:pt x="261" y="63"/>
                  </a:lnTo>
                  <a:lnTo>
                    <a:pt x="266" y="63"/>
                  </a:lnTo>
                  <a:lnTo>
                    <a:pt x="272" y="61"/>
                  </a:lnTo>
                  <a:lnTo>
                    <a:pt x="276" y="61"/>
                  </a:lnTo>
                  <a:lnTo>
                    <a:pt x="282" y="59"/>
                  </a:lnTo>
                  <a:lnTo>
                    <a:pt x="287" y="59"/>
                  </a:lnTo>
                  <a:lnTo>
                    <a:pt x="293" y="59"/>
                  </a:lnTo>
                  <a:lnTo>
                    <a:pt x="297" y="59"/>
                  </a:lnTo>
                  <a:lnTo>
                    <a:pt x="303" y="59"/>
                  </a:lnTo>
                  <a:lnTo>
                    <a:pt x="308" y="59"/>
                  </a:lnTo>
                  <a:lnTo>
                    <a:pt x="316" y="61"/>
                  </a:lnTo>
                  <a:lnTo>
                    <a:pt x="323" y="61"/>
                  </a:lnTo>
                  <a:lnTo>
                    <a:pt x="329" y="61"/>
                  </a:lnTo>
                  <a:lnTo>
                    <a:pt x="335" y="59"/>
                  </a:lnTo>
                  <a:lnTo>
                    <a:pt x="341" y="55"/>
                  </a:lnTo>
                  <a:lnTo>
                    <a:pt x="344" y="51"/>
                  </a:lnTo>
                  <a:lnTo>
                    <a:pt x="348" y="47"/>
                  </a:lnTo>
                  <a:lnTo>
                    <a:pt x="352" y="42"/>
                  </a:lnTo>
                  <a:lnTo>
                    <a:pt x="354" y="36"/>
                  </a:lnTo>
                  <a:lnTo>
                    <a:pt x="354" y="30"/>
                  </a:lnTo>
                  <a:lnTo>
                    <a:pt x="354" y="23"/>
                  </a:lnTo>
                  <a:lnTo>
                    <a:pt x="354" y="17"/>
                  </a:lnTo>
                  <a:lnTo>
                    <a:pt x="352" y="11"/>
                  </a:lnTo>
                  <a:lnTo>
                    <a:pt x="352" y="8"/>
                  </a:lnTo>
                  <a:lnTo>
                    <a:pt x="348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7" name="Freeform 80"/>
            <p:cNvSpPr>
              <a:spLocks/>
            </p:cNvSpPr>
            <p:nvPr/>
          </p:nvSpPr>
          <p:spPr bwMode="auto">
            <a:xfrm>
              <a:off x="3069" y="1590"/>
              <a:ext cx="88" cy="43"/>
            </a:xfrm>
            <a:custGeom>
              <a:avLst/>
              <a:gdLst>
                <a:gd name="T0" fmla="*/ 1 w 175"/>
                <a:gd name="T1" fmla="*/ 0 h 86"/>
                <a:gd name="T2" fmla="*/ 1 w 175"/>
                <a:gd name="T3" fmla="*/ 1 h 86"/>
                <a:gd name="T4" fmla="*/ 1 w 175"/>
                <a:gd name="T5" fmla="*/ 1 h 86"/>
                <a:gd name="T6" fmla="*/ 1 w 175"/>
                <a:gd name="T7" fmla="*/ 1 h 86"/>
                <a:gd name="T8" fmla="*/ 1 w 175"/>
                <a:gd name="T9" fmla="*/ 1 h 86"/>
                <a:gd name="T10" fmla="*/ 0 w 175"/>
                <a:gd name="T11" fmla="*/ 1 h 86"/>
                <a:gd name="T12" fmla="*/ 0 w 175"/>
                <a:gd name="T13" fmla="*/ 1 h 86"/>
                <a:gd name="T14" fmla="*/ 1 w 175"/>
                <a:gd name="T15" fmla="*/ 1 h 86"/>
                <a:gd name="T16" fmla="*/ 1 w 175"/>
                <a:gd name="T17" fmla="*/ 1 h 86"/>
                <a:gd name="T18" fmla="*/ 1 w 175"/>
                <a:gd name="T19" fmla="*/ 1 h 86"/>
                <a:gd name="T20" fmla="*/ 1 w 175"/>
                <a:gd name="T21" fmla="*/ 1 h 86"/>
                <a:gd name="T22" fmla="*/ 1 w 175"/>
                <a:gd name="T23" fmla="*/ 1 h 86"/>
                <a:gd name="T24" fmla="*/ 1 w 175"/>
                <a:gd name="T25" fmla="*/ 1 h 86"/>
                <a:gd name="T26" fmla="*/ 1 w 175"/>
                <a:gd name="T27" fmla="*/ 1 h 86"/>
                <a:gd name="T28" fmla="*/ 1 w 175"/>
                <a:gd name="T29" fmla="*/ 1 h 86"/>
                <a:gd name="T30" fmla="*/ 1 w 175"/>
                <a:gd name="T31" fmla="*/ 1 h 86"/>
                <a:gd name="T32" fmla="*/ 1 w 175"/>
                <a:gd name="T33" fmla="*/ 1 h 86"/>
                <a:gd name="T34" fmla="*/ 1 w 175"/>
                <a:gd name="T35" fmla="*/ 1 h 86"/>
                <a:gd name="T36" fmla="*/ 1 w 175"/>
                <a:gd name="T37" fmla="*/ 1 h 86"/>
                <a:gd name="T38" fmla="*/ 1 w 175"/>
                <a:gd name="T39" fmla="*/ 1 h 86"/>
                <a:gd name="T40" fmla="*/ 1 w 175"/>
                <a:gd name="T41" fmla="*/ 1 h 86"/>
                <a:gd name="T42" fmla="*/ 1 w 175"/>
                <a:gd name="T43" fmla="*/ 1 h 86"/>
                <a:gd name="T44" fmla="*/ 1 w 175"/>
                <a:gd name="T45" fmla="*/ 1 h 86"/>
                <a:gd name="T46" fmla="*/ 1 w 175"/>
                <a:gd name="T47" fmla="*/ 1 h 86"/>
                <a:gd name="T48" fmla="*/ 1 w 175"/>
                <a:gd name="T49" fmla="*/ 1 h 86"/>
                <a:gd name="T50" fmla="*/ 1 w 175"/>
                <a:gd name="T51" fmla="*/ 1 h 86"/>
                <a:gd name="T52" fmla="*/ 1 w 175"/>
                <a:gd name="T53" fmla="*/ 1 h 86"/>
                <a:gd name="T54" fmla="*/ 1 w 175"/>
                <a:gd name="T55" fmla="*/ 1 h 86"/>
                <a:gd name="T56" fmla="*/ 1 w 175"/>
                <a:gd name="T57" fmla="*/ 1 h 86"/>
                <a:gd name="T58" fmla="*/ 1 w 175"/>
                <a:gd name="T59" fmla="*/ 1 h 86"/>
                <a:gd name="T60" fmla="*/ 1 w 175"/>
                <a:gd name="T61" fmla="*/ 1 h 86"/>
                <a:gd name="T62" fmla="*/ 1 w 175"/>
                <a:gd name="T63" fmla="*/ 1 h 86"/>
                <a:gd name="T64" fmla="*/ 1 w 175"/>
                <a:gd name="T65" fmla="*/ 1 h 86"/>
                <a:gd name="T66" fmla="*/ 1 w 175"/>
                <a:gd name="T67" fmla="*/ 1 h 86"/>
                <a:gd name="T68" fmla="*/ 1 w 175"/>
                <a:gd name="T69" fmla="*/ 1 h 86"/>
                <a:gd name="T70" fmla="*/ 1 w 175"/>
                <a:gd name="T71" fmla="*/ 1 h 86"/>
                <a:gd name="T72" fmla="*/ 1 w 175"/>
                <a:gd name="T73" fmla="*/ 1 h 86"/>
                <a:gd name="T74" fmla="*/ 1 w 175"/>
                <a:gd name="T75" fmla="*/ 1 h 86"/>
                <a:gd name="T76" fmla="*/ 1 w 175"/>
                <a:gd name="T77" fmla="*/ 1 h 86"/>
                <a:gd name="T78" fmla="*/ 1 w 175"/>
                <a:gd name="T79" fmla="*/ 1 h 86"/>
                <a:gd name="T80" fmla="*/ 1 w 175"/>
                <a:gd name="T81" fmla="*/ 1 h 86"/>
                <a:gd name="T82" fmla="*/ 1 w 175"/>
                <a:gd name="T83" fmla="*/ 1 h 86"/>
                <a:gd name="T84" fmla="*/ 1 w 175"/>
                <a:gd name="T85" fmla="*/ 1 h 86"/>
                <a:gd name="T86" fmla="*/ 1 w 175"/>
                <a:gd name="T87" fmla="*/ 1 h 86"/>
                <a:gd name="T88" fmla="*/ 1 w 175"/>
                <a:gd name="T89" fmla="*/ 1 h 86"/>
                <a:gd name="T90" fmla="*/ 1 w 175"/>
                <a:gd name="T91" fmla="*/ 1 h 86"/>
                <a:gd name="T92" fmla="*/ 1 w 175"/>
                <a:gd name="T93" fmla="*/ 1 h 86"/>
                <a:gd name="T94" fmla="*/ 1 w 175"/>
                <a:gd name="T95" fmla="*/ 1 h 86"/>
                <a:gd name="T96" fmla="*/ 1 w 175"/>
                <a:gd name="T97" fmla="*/ 1 h 86"/>
                <a:gd name="T98" fmla="*/ 1 w 175"/>
                <a:gd name="T99" fmla="*/ 1 h 86"/>
                <a:gd name="T100" fmla="*/ 1 w 175"/>
                <a:gd name="T101" fmla="*/ 1 h 86"/>
                <a:gd name="T102" fmla="*/ 1 w 175"/>
                <a:gd name="T103" fmla="*/ 1 h 86"/>
                <a:gd name="T104" fmla="*/ 1 w 175"/>
                <a:gd name="T105" fmla="*/ 1 h 86"/>
                <a:gd name="T106" fmla="*/ 1 w 175"/>
                <a:gd name="T107" fmla="*/ 1 h 86"/>
                <a:gd name="T108" fmla="*/ 1 w 175"/>
                <a:gd name="T109" fmla="*/ 0 h 86"/>
                <a:gd name="T110" fmla="*/ 1 w 175"/>
                <a:gd name="T111" fmla="*/ 0 h 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86"/>
                <a:gd name="T170" fmla="*/ 175 w 175"/>
                <a:gd name="T171" fmla="*/ 86 h 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86">
                  <a:moveTo>
                    <a:pt x="21" y="0"/>
                  </a:moveTo>
                  <a:lnTo>
                    <a:pt x="15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7" y="63"/>
                  </a:lnTo>
                  <a:lnTo>
                    <a:pt x="67" y="65"/>
                  </a:lnTo>
                  <a:lnTo>
                    <a:pt x="76" y="69"/>
                  </a:lnTo>
                  <a:lnTo>
                    <a:pt x="84" y="73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107" y="78"/>
                  </a:lnTo>
                  <a:lnTo>
                    <a:pt x="112" y="80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30" y="84"/>
                  </a:lnTo>
                  <a:lnTo>
                    <a:pt x="133" y="84"/>
                  </a:lnTo>
                  <a:lnTo>
                    <a:pt x="137" y="86"/>
                  </a:lnTo>
                  <a:lnTo>
                    <a:pt x="143" y="84"/>
                  </a:lnTo>
                  <a:lnTo>
                    <a:pt x="150" y="80"/>
                  </a:lnTo>
                  <a:lnTo>
                    <a:pt x="154" y="76"/>
                  </a:lnTo>
                  <a:lnTo>
                    <a:pt x="160" y="73"/>
                  </a:lnTo>
                  <a:lnTo>
                    <a:pt x="166" y="67"/>
                  </a:lnTo>
                  <a:lnTo>
                    <a:pt x="175" y="61"/>
                  </a:lnTo>
                  <a:lnTo>
                    <a:pt x="168" y="57"/>
                  </a:lnTo>
                  <a:lnTo>
                    <a:pt x="160" y="54"/>
                  </a:lnTo>
                  <a:lnTo>
                    <a:pt x="150" y="52"/>
                  </a:lnTo>
                  <a:lnTo>
                    <a:pt x="143" y="52"/>
                  </a:lnTo>
                  <a:lnTo>
                    <a:pt x="131" y="50"/>
                  </a:lnTo>
                  <a:lnTo>
                    <a:pt x="124" y="48"/>
                  </a:lnTo>
                  <a:lnTo>
                    <a:pt x="114" y="46"/>
                  </a:lnTo>
                  <a:lnTo>
                    <a:pt x="111" y="44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3" y="38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6" y="35"/>
                  </a:lnTo>
                  <a:lnTo>
                    <a:pt x="69" y="33"/>
                  </a:lnTo>
                  <a:lnTo>
                    <a:pt x="63" y="31"/>
                  </a:lnTo>
                  <a:lnTo>
                    <a:pt x="55" y="27"/>
                  </a:lnTo>
                  <a:lnTo>
                    <a:pt x="48" y="21"/>
                  </a:lnTo>
                  <a:lnTo>
                    <a:pt x="42" y="17"/>
                  </a:lnTo>
                  <a:lnTo>
                    <a:pt x="36" y="14"/>
                  </a:lnTo>
                  <a:lnTo>
                    <a:pt x="31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8" name="Freeform 81"/>
            <p:cNvSpPr>
              <a:spLocks/>
            </p:cNvSpPr>
            <p:nvPr/>
          </p:nvSpPr>
          <p:spPr bwMode="auto">
            <a:xfrm>
              <a:off x="2507" y="1511"/>
              <a:ext cx="259" cy="131"/>
            </a:xfrm>
            <a:custGeom>
              <a:avLst/>
              <a:gdLst>
                <a:gd name="T0" fmla="*/ 1 w 517"/>
                <a:gd name="T1" fmla="*/ 1 h 260"/>
                <a:gd name="T2" fmla="*/ 1 w 517"/>
                <a:gd name="T3" fmla="*/ 1 h 260"/>
                <a:gd name="T4" fmla="*/ 1 w 517"/>
                <a:gd name="T5" fmla="*/ 1 h 260"/>
                <a:gd name="T6" fmla="*/ 1 w 517"/>
                <a:gd name="T7" fmla="*/ 1 h 260"/>
                <a:gd name="T8" fmla="*/ 1 w 517"/>
                <a:gd name="T9" fmla="*/ 1 h 260"/>
                <a:gd name="T10" fmla="*/ 1 w 517"/>
                <a:gd name="T11" fmla="*/ 1 h 260"/>
                <a:gd name="T12" fmla="*/ 1 w 517"/>
                <a:gd name="T13" fmla="*/ 1 h 260"/>
                <a:gd name="T14" fmla="*/ 1 w 517"/>
                <a:gd name="T15" fmla="*/ 1 h 260"/>
                <a:gd name="T16" fmla="*/ 1 w 517"/>
                <a:gd name="T17" fmla="*/ 1 h 260"/>
                <a:gd name="T18" fmla="*/ 1 w 517"/>
                <a:gd name="T19" fmla="*/ 1 h 260"/>
                <a:gd name="T20" fmla="*/ 1 w 517"/>
                <a:gd name="T21" fmla="*/ 1 h 260"/>
                <a:gd name="T22" fmla="*/ 1 w 517"/>
                <a:gd name="T23" fmla="*/ 1 h 260"/>
                <a:gd name="T24" fmla="*/ 1 w 517"/>
                <a:gd name="T25" fmla="*/ 1 h 260"/>
                <a:gd name="T26" fmla="*/ 1 w 517"/>
                <a:gd name="T27" fmla="*/ 1 h 260"/>
                <a:gd name="T28" fmla="*/ 1 w 517"/>
                <a:gd name="T29" fmla="*/ 1 h 260"/>
                <a:gd name="T30" fmla="*/ 1 w 517"/>
                <a:gd name="T31" fmla="*/ 1 h 260"/>
                <a:gd name="T32" fmla="*/ 1 w 517"/>
                <a:gd name="T33" fmla="*/ 1 h 260"/>
                <a:gd name="T34" fmla="*/ 1 w 517"/>
                <a:gd name="T35" fmla="*/ 1 h 260"/>
                <a:gd name="T36" fmla="*/ 1 w 517"/>
                <a:gd name="T37" fmla="*/ 1 h 260"/>
                <a:gd name="T38" fmla="*/ 1 w 517"/>
                <a:gd name="T39" fmla="*/ 1 h 260"/>
                <a:gd name="T40" fmla="*/ 1 w 517"/>
                <a:gd name="T41" fmla="*/ 1 h 260"/>
                <a:gd name="T42" fmla="*/ 1 w 517"/>
                <a:gd name="T43" fmla="*/ 1 h 260"/>
                <a:gd name="T44" fmla="*/ 1 w 517"/>
                <a:gd name="T45" fmla="*/ 1 h 260"/>
                <a:gd name="T46" fmla="*/ 1 w 517"/>
                <a:gd name="T47" fmla="*/ 1 h 260"/>
                <a:gd name="T48" fmla="*/ 1 w 517"/>
                <a:gd name="T49" fmla="*/ 1 h 260"/>
                <a:gd name="T50" fmla="*/ 1 w 517"/>
                <a:gd name="T51" fmla="*/ 1 h 260"/>
                <a:gd name="T52" fmla="*/ 1 w 517"/>
                <a:gd name="T53" fmla="*/ 1 h 260"/>
                <a:gd name="T54" fmla="*/ 1 w 517"/>
                <a:gd name="T55" fmla="*/ 1 h 260"/>
                <a:gd name="T56" fmla="*/ 1 w 517"/>
                <a:gd name="T57" fmla="*/ 1 h 260"/>
                <a:gd name="T58" fmla="*/ 1 w 517"/>
                <a:gd name="T59" fmla="*/ 1 h 260"/>
                <a:gd name="T60" fmla="*/ 1 w 517"/>
                <a:gd name="T61" fmla="*/ 1 h 260"/>
                <a:gd name="T62" fmla="*/ 1 w 517"/>
                <a:gd name="T63" fmla="*/ 1 h 260"/>
                <a:gd name="T64" fmla="*/ 1 w 517"/>
                <a:gd name="T65" fmla="*/ 1 h 260"/>
                <a:gd name="T66" fmla="*/ 1 w 517"/>
                <a:gd name="T67" fmla="*/ 1 h 260"/>
                <a:gd name="T68" fmla="*/ 1 w 517"/>
                <a:gd name="T69" fmla="*/ 1 h 260"/>
                <a:gd name="T70" fmla="*/ 1 w 517"/>
                <a:gd name="T71" fmla="*/ 1 h 260"/>
                <a:gd name="T72" fmla="*/ 1 w 517"/>
                <a:gd name="T73" fmla="*/ 1 h 260"/>
                <a:gd name="T74" fmla="*/ 1 w 517"/>
                <a:gd name="T75" fmla="*/ 1 h 260"/>
                <a:gd name="T76" fmla="*/ 1 w 517"/>
                <a:gd name="T77" fmla="*/ 1 h 260"/>
                <a:gd name="T78" fmla="*/ 1 w 517"/>
                <a:gd name="T79" fmla="*/ 1 h 260"/>
                <a:gd name="T80" fmla="*/ 1 w 517"/>
                <a:gd name="T81" fmla="*/ 1 h 260"/>
                <a:gd name="T82" fmla="*/ 1 w 517"/>
                <a:gd name="T83" fmla="*/ 1 h 260"/>
                <a:gd name="T84" fmla="*/ 1 w 517"/>
                <a:gd name="T85" fmla="*/ 1 h 260"/>
                <a:gd name="T86" fmla="*/ 1 w 517"/>
                <a:gd name="T87" fmla="*/ 1 h 260"/>
                <a:gd name="T88" fmla="*/ 1 w 517"/>
                <a:gd name="T89" fmla="*/ 1 h 260"/>
                <a:gd name="T90" fmla="*/ 1 w 517"/>
                <a:gd name="T91" fmla="*/ 1 h 260"/>
                <a:gd name="T92" fmla="*/ 1 w 517"/>
                <a:gd name="T93" fmla="*/ 1 h 260"/>
                <a:gd name="T94" fmla="*/ 1 w 517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260"/>
                <a:gd name="T146" fmla="*/ 517 w 517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260">
                  <a:moveTo>
                    <a:pt x="517" y="0"/>
                  </a:moveTo>
                  <a:lnTo>
                    <a:pt x="507" y="0"/>
                  </a:lnTo>
                  <a:lnTo>
                    <a:pt x="498" y="3"/>
                  </a:lnTo>
                  <a:lnTo>
                    <a:pt x="488" y="3"/>
                  </a:lnTo>
                  <a:lnTo>
                    <a:pt x="479" y="5"/>
                  </a:lnTo>
                  <a:lnTo>
                    <a:pt x="469" y="7"/>
                  </a:lnTo>
                  <a:lnTo>
                    <a:pt x="462" y="9"/>
                  </a:lnTo>
                  <a:lnTo>
                    <a:pt x="452" y="11"/>
                  </a:lnTo>
                  <a:lnTo>
                    <a:pt x="445" y="13"/>
                  </a:lnTo>
                  <a:lnTo>
                    <a:pt x="435" y="13"/>
                  </a:lnTo>
                  <a:lnTo>
                    <a:pt x="426" y="15"/>
                  </a:lnTo>
                  <a:lnTo>
                    <a:pt x="416" y="17"/>
                  </a:lnTo>
                  <a:lnTo>
                    <a:pt x="407" y="19"/>
                  </a:lnTo>
                  <a:lnTo>
                    <a:pt x="397" y="20"/>
                  </a:lnTo>
                  <a:lnTo>
                    <a:pt x="390" y="22"/>
                  </a:lnTo>
                  <a:lnTo>
                    <a:pt x="380" y="24"/>
                  </a:lnTo>
                  <a:lnTo>
                    <a:pt x="372" y="26"/>
                  </a:lnTo>
                  <a:lnTo>
                    <a:pt x="363" y="28"/>
                  </a:lnTo>
                  <a:lnTo>
                    <a:pt x="353" y="30"/>
                  </a:lnTo>
                  <a:lnTo>
                    <a:pt x="344" y="32"/>
                  </a:lnTo>
                  <a:lnTo>
                    <a:pt x="334" y="34"/>
                  </a:lnTo>
                  <a:lnTo>
                    <a:pt x="325" y="36"/>
                  </a:lnTo>
                  <a:lnTo>
                    <a:pt x="317" y="38"/>
                  </a:lnTo>
                  <a:lnTo>
                    <a:pt x="308" y="39"/>
                  </a:lnTo>
                  <a:lnTo>
                    <a:pt x="298" y="43"/>
                  </a:lnTo>
                  <a:lnTo>
                    <a:pt x="289" y="45"/>
                  </a:lnTo>
                  <a:lnTo>
                    <a:pt x="281" y="47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5" y="57"/>
                  </a:lnTo>
                  <a:lnTo>
                    <a:pt x="245" y="59"/>
                  </a:lnTo>
                  <a:lnTo>
                    <a:pt x="237" y="62"/>
                  </a:lnTo>
                  <a:lnTo>
                    <a:pt x="230" y="66"/>
                  </a:lnTo>
                  <a:lnTo>
                    <a:pt x="220" y="68"/>
                  </a:lnTo>
                  <a:lnTo>
                    <a:pt x="211" y="72"/>
                  </a:lnTo>
                  <a:lnTo>
                    <a:pt x="201" y="74"/>
                  </a:lnTo>
                  <a:lnTo>
                    <a:pt x="194" y="78"/>
                  </a:lnTo>
                  <a:lnTo>
                    <a:pt x="184" y="81"/>
                  </a:lnTo>
                  <a:lnTo>
                    <a:pt x="177" y="85"/>
                  </a:lnTo>
                  <a:lnTo>
                    <a:pt x="167" y="89"/>
                  </a:lnTo>
                  <a:lnTo>
                    <a:pt x="161" y="93"/>
                  </a:lnTo>
                  <a:lnTo>
                    <a:pt x="152" y="97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112"/>
                  </a:lnTo>
                  <a:lnTo>
                    <a:pt x="120" y="116"/>
                  </a:lnTo>
                  <a:lnTo>
                    <a:pt x="114" y="121"/>
                  </a:lnTo>
                  <a:lnTo>
                    <a:pt x="106" y="127"/>
                  </a:lnTo>
                  <a:lnTo>
                    <a:pt x="99" y="133"/>
                  </a:lnTo>
                  <a:lnTo>
                    <a:pt x="91" y="136"/>
                  </a:lnTo>
                  <a:lnTo>
                    <a:pt x="85" y="142"/>
                  </a:lnTo>
                  <a:lnTo>
                    <a:pt x="78" y="148"/>
                  </a:lnTo>
                  <a:lnTo>
                    <a:pt x="70" y="155"/>
                  </a:lnTo>
                  <a:lnTo>
                    <a:pt x="63" y="161"/>
                  </a:lnTo>
                  <a:lnTo>
                    <a:pt x="57" y="169"/>
                  </a:lnTo>
                  <a:lnTo>
                    <a:pt x="49" y="174"/>
                  </a:lnTo>
                  <a:lnTo>
                    <a:pt x="44" y="182"/>
                  </a:lnTo>
                  <a:lnTo>
                    <a:pt x="38" y="188"/>
                  </a:lnTo>
                  <a:lnTo>
                    <a:pt x="30" y="195"/>
                  </a:lnTo>
                  <a:lnTo>
                    <a:pt x="25" y="203"/>
                  </a:lnTo>
                  <a:lnTo>
                    <a:pt x="19" y="212"/>
                  </a:lnTo>
                  <a:lnTo>
                    <a:pt x="13" y="220"/>
                  </a:lnTo>
                  <a:lnTo>
                    <a:pt x="9" y="228"/>
                  </a:lnTo>
                  <a:lnTo>
                    <a:pt x="4" y="237"/>
                  </a:lnTo>
                  <a:lnTo>
                    <a:pt x="0" y="247"/>
                  </a:lnTo>
                  <a:lnTo>
                    <a:pt x="6" y="251"/>
                  </a:lnTo>
                  <a:lnTo>
                    <a:pt x="15" y="252"/>
                  </a:lnTo>
                  <a:lnTo>
                    <a:pt x="23" y="254"/>
                  </a:lnTo>
                  <a:lnTo>
                    <a:pt x="32" y="260"/>
                  </a:lnTo>
                  <a:lnTo>
                    <a:pt x="38" y="254"/>
                  </a:lnTo>
                  <a:lnTo>
                    <a:pt x="44" y="249"/>
                  </a:lnTo>
                  <a:lnTo>
                    <a:pt x="51" y="243"/>
                  </a:lnTo>
                  <a:lnTo>
                    <a:pt x="57" y="237"/>
                  </a:lnTo>
                  <a:lnTo>
                    <a:pt x="65" y="231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5" y="218"/>
                  </a:lnTo>
                  <a:lnTo>
                    <a:pt x="91" y="212"/>
                  </a:lnTo>
                  <a:lnTo>
                    <a:pt x="99" y="209"/>
                  </a:lnTo>
                  <a:lnTo>
                    <a:pt x="104" y="203"/>
                  </a:lnTo>
                  <a:lnTo>
                    <a:pt x="112" y="199"/>
                  </a:lnTo>
                  <a:lnTo>
                    <a:pt x="120" y="195"/>
                  </a:lnTo>
                  <a:lnTo>
                    <a:pt x="127" y="192"/>
                  </a:lnTo>
                  <a:lnTo>
                    <a:pt x="133" y="186"/>
                  </a:lnTo>
                  <a:lnTo>
                    <a:pt x="141" y="184"/>
                  </a:lnTo>
                  <a:lnTo>
                    <a:pt x="148" y="178"/>
                  </a:lnTo>
                  <a:lnTo>
                    <a:pt x="156" y="174"/>
                  </a:lnTo>
                  <a:lnTo>
                    <a:pt x="161" y="171"/>
                  </a:lnTo>
                  <a:lnTo>
                    <a:pt x="169" y="169"/>
                  </a:lnTo>
                  <a:lnTo>
                    <a:pt x="175" y="165"/>
                  </a:lnTo>
                  <a:lnTo>
                    <a:pt x="182" y="161"/>
                  </a:lnTo>
                  <a:lnTo>
                    <a:pt x="190" y="157"/>
                  </a:lnTo>
                  <a:lnTo>
                    <a:pt x="198" y="155"/>
                  </a:lnTo>
                  <a:lnTo>
                    <a:pt x="205" y="152"/>
                  </a:lnTo>
                  <a:lnTo>
                    <a:pt x="213" y="148"/>
                  </a:lnTo>
                  <a:lnTo>
                    <a:pt x="220" y="144"/>
                  </a:lnTo>
                  <a:lnTo>
                    <a:pt x="228" y="142"/>
                  </a:lnTo>
                  <a:lnTo>
                    <a:pt x="234" y="138"/>
                  </a:lnTo>
                  <a:lnTo>
                    <a:pt x="243" y="136"/>
                  </a:lnTo>
                  <a:lnTo>
                    <a:pt x="249" y="133"/>
                  </a:lnTo>
                  <a:lnTo>
                    <a:pt x="256" y="131"/>
                  </a:lnTo>
                  <a:lnTo>
                    <a:pt x="264" y="129"/>
                  </a:lnTo>
                  <a:lnTo>
                    <a:pt x="272" y="125"/>
                  </a:lnTo>
                  <a:lnTo>
                    <a:pt x="279" y="123"/>
                  </a:lnTo>
                  <a:lnTo>
                    <a:pt x="287" y="119"/>
                  </a:lnTo>
                  <a:lnTo>
                    <a:pt x="295" y="117"/>
                  </a:lnTo>
                  <a:lnTo>
                    <a:pt x="302" y="114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23" y="108"/>
                  </a:lnTo>
                  <a:lnTo>
                    <a:pt x="331" y="104"/>
                  </a:lnTo>
                  <a:lnTo>
                    <a:pt x="338" y="102"/>
                  </a:lnTo>
                  <a:lnTo>
                    <a:pt x="348" y="100"/>
                  </a:lnTo>
                  <a:lnTo>
                    <a:pt x="355" y="98"/>
                  </a:lnTo>
                  <a:lnTo>
                    <a:pt x="363" y="97"/>
                  </a:lnTo>
                  <a:lnTo>
                    <a:pt x="371" y="95"/>
                  </a:lnTo>
                  <a:lnTo>
                    <a:pt x="378" y="93"/>
                  </a:lnTo>
                  <a:lnTo>
                    <a:pt x="386" y="91"/>
                  </a:lnTo>
                  <a:lnTo>
                    <a:pt x="393" y="89"/>
                  </a:lnTo>
                  <a:lnTo>
                    <a:pt x="401" y="87"/>
                  </a:lnTo>
                  <a:lnTo>
                    <a:pt x="409" y="85"/>
                  </a:lnTo>
                  <a:lnTo>
                    <a:pt x="416" y="83"/>
                  </a:lnTo>
                  <a:lnTo>
                    <a:pt x="424" y="81"/>
                  </a:lnTo>
                  <a:lnTo>
                    <a:pt x="431" y="79"/>
                  </a:lnTo>
                  <a:lnTo>
                    <a:pt x="441" y="79"/>
                  </a:lnTo>
                  <a:lnTo>
                    <a:pt x="448" y="76"/>
                  </a:lnTo>
                  <a:lnTo>
                    <a:pt x="456" y="76"/>
                  </a:lnTo>
                  <a:lnTo>
                    <a:pt x="464" y="72"/>
                  </a:lnTo>
                  <a:lnTo>
                    <a:pt x="471" y="72"/>
                  </a:lnTo>
                  <a:lnTo>
                    <a:pt x="479" y="70"/>
                  </a:lnTo>
                  <a:lnTo>
                    <a:pt x="486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05" y="59"/>
                  </a:lnTo>
                  <a:lnTo>
                    <a:pt x="509" y="49"/>
                  </a:lnTo>
                  <a:lnTo>
                    <a:pt x="511" y="39"/>
                  </a:lnTo>
                  <a:lnTo>
                    <a:pt x="515" y="30"/>
                  </a:lnTo>
                  <a:lnTo>
                    <a:pt x="515" y="24"/>
                  </a:lnTo>
                  <a:lnTo>
                    <a:pt x="515" y="19"/>
                  </a:lnTo>
                  <a:lnTo>
                    <a:pt x="515" y="15"/>
                  </a:lnTo>
                  <a:lnTo>
                    <a:pt x="517" y="11"/>
                  </a:lnTo>
                  <a:lnTo>
                    <a:pt x="517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9" name="Freeform 82"/>
            <p:cNvSpPr>
              <a:spLocks/>
            </p:cNvSpPr>
            <p:nvPr/>
          </p:nvSpPr>
          <p:spPr bwMode="auto">
            <a:xfrm>
              <a:off x="2823" y="2185"/>
              <a:ext cx="185" cy="113"/>
            </a:xfrm>
            <a:custGeom>
              <a:avLst/>
              <a:gdLst>
                <a:gd name="T0" fmla="*/ 0 w 371"/>
                <a:gd name="T1" fmla="*/ 0 h 227"/>
                <a:gd name="T2" fmla="*/ 0 w 371"/>
                <a:gd name="T3" fmla="*/ 0 h 227"/>
                <a:gd name="T4" fmla="*/ 0 w 371"/>
                <a:gd name="T5" fmla="*/ 0 h 227"/>
                <a:gd name="T6" fmla="*/ 0 w 371"/>
                <a:gd name="T7" fmla="*/ 0 h 227"/>
                <a:gd name="T8" fmla="*/ 0 w 371"/>
                <a:gd name="T9" fmla="*/ 0 h 227"/>
                <a:gd name="T10" fmla="*/ 0 w 371"/>
                <a:gd name="T11" fmla="*/ 0 h 227"/>
                <a:gd name="T12" fmla="*/ 0 w 371"/>
                <a:gd name="T13" fmla="*/ 0 h 227"/>
                <a:gd name="T14" fmla="*/ 0 w 371"/>
                <a:gd name="T15" fmla="*/ 0 h 227"/>
                <a:gd name="T16" fmla="*/ 0 w 371"/>
                <a:gd name="T17" fmla="*/ 0 h 227"/>
                <a:gd name="T18" fmla="*/ 0 w 371"/>
                <a:gd name="T19" fmla="*/ 0 h 227"/>
                <a:gd name="T20" fmla="*/ 0 w 371"/>
                <a:gd name="T21" fmla="*/ 0 h 227"/>
                <a:gd name="T22" fmla="*/ 0 w 371"/>
                <a:gd name="T23" fmla="*/ 0 h 227"/>
                <a:gd name="T24" fmla="*/ 0 w 371"/>
                <a:gd name="T25" fmla="*/ 0 h 227"/>
                <a:gd name="T26" fmla="*/ 0 w 371"/>
                <a:gd name="T27" fmla="*/ 0 h 227"/>
                <a:gd name="T28" fmla="*/ 0 w 371"/>
                <a:gd name="T29" fmla="*/ 0 h 227"/>
                <a:gd name="T30" fmla="*/ 0 w 371"/>
                <a:gd name="T31" fmla="*/ 0 h 227"/>
                <a:gd name="T32" fmla="*/ 0 w 371"/>
                <a:gd name="T33" fmla="*/ 0 h 227"/>
                <a:gd name="T34" fmla="*/ 0 w 371"/>
                <a:gd name="T35" fmla="*/ 0 h 227"/>
                <a:gd name="T36" fmla="*/ 0 w 371"/>
                <a:gd name="T37" fmla="*/ 0 h 227"/>
                <a:gd name="T38" fmla="*/ 0 w 371"/>
                <a:gd name="T39" fmla="*/ 0 h 227"/>
                <a:gd name="T40" fmla="*/ 0 w 371"/>
                <a:gd name="T41" fmla="*/ 0 h 227"/>
                <a:gd name="T42" fmla="*/ 0 w 371"/>
                <a:gd name="T43" fmla="*/ 0 h 227"/>
                <a:gd name="T44" fmla="*/ 0 w 371"/>
                <a:gd name="T45" fmla="*/ 0 h 227"/>
                <a:gd name="T46" fmla="*/ 0 w 371"/>
                <a:gd name="T47" fmla="*/ 0 h 227"/>
                <a:gd name="T48" fmla="*/ 0 w 371"/>
                <a:gd name="T49" fmla="*/ 0 h 227"/>
                <a:gd name="T50" fmla="*/ 0 w 371"/>
                <a:gd name="T51" fmla="*/ 0 h 227"/>
                <a:gd name="T52" fmla="*/ 0 w 371"/>
                <a:gd name="T53" fmla="*/ 0 h 227"/>
                <a:gd name="T54" fmla="*/ 0 w 371"/>
                <a:gd name="T55" fmla="*/ 0 h 227"/>
                <a:gd name="T56" fmla="*/ 0 w 371"/>
                <a:gd name="T57" fmla="*/ 0 h 227"/>
                <a:gd name="T58" fmla="*/ 0 w 371"/>
                <a:gd name="T59" fmla="*/ 0 h 227"/>
                <a:gd name="T60" fmla="*/ 0 w 371"/>
                <a:gd name="T61" fmla="*/ 0 h 227"/>
                <a:gd name="T62" fmla="*/ 0 w 371"/>
                <a:gd name="T63" fmla="*/ 0 h 227"/>
                <a:gd name="T64" fmla="*/ 0 w 371"/>
                <a:gd name="T65" fmla="*/ 0 h 227"/>
                <a:gd name="T66" fmla="*/ 0 w 371"/>
                <a:gd name="T67" fmla="*/ 0 h 227"/>
                <a:gd name="T68" fmla="*/ 0 w 371"/>
                <a:gd name="T69" fmla="*/ 0 h 227"/>
                <a:gd name="T70" fmla="*/ 0 w 371"/>
                <a:gd name="T71" fmla="*/ 0 h 227"/>
                <a:gd name="T72" fmla="*/ 0 w 371"/>
                <a:gd name="T73" fmla="*/ 0 h 227"/>
                <a:gd name="T74" fmla="*/ 0 w 371"/>
                <a:gd name="T75" fmla="*/ 0 h 227"/>
                <a:gd name="T76" fmla="*/ 0 w 371"/>
                <a:gd name="T77" fmla="*/ 0 h 227"/>
                <a:gd name="T78" fmla="*/ 0 w 371"/>
                <a:gd name="T79" fmla="*/ 0 h 227"/>
                <a:gd name="T80" fmla="*/ 0 w 371"/>
                <a:gd name="T81" fmla="*/ 0 h 227"/>
                <a:gd name="T82" fmla="*/ 0 w 371"/>
                <a:gd name="T83" fmla="*/ 0 h 227"/>
                <a:gd name="T84" fmla="*/ 0 w 371"/>
                <a:gd name="T85" fmla="*/ 0 h 227"/>
                <a:gd name="T86" fmla="*/ 0 w 371"/>
                <a:gd name="T87" fmla="*/ 0 h 227"/>
                <a:gd name="T88" fmla="*/ 0 w 371"/>
                <a:gd name="T89" fmla="*/ 0 h 2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1"/>
                <a:gd name="T136" fmla="*/ 0 h 227"/>
                <a:gd name="T137" fmla="*/ 371 w 371"/>
                <a:gd name="T138" fmla="*/ 227 h 2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1" h="227">
                  <a:moveTo>
                    <a:pt x="165" y="0"/>
                  </a:moveTo>
                  <a:lnTo>
                    <a:pt x="158" y="2"/>
                  </a:lnTo>
                  <a:lnTo>
                    <a:pt x="152" y="4"/>
                  </a:lnTo>
                  <a:lnTo>
                    <a:pt x="148" y="8"/>
                  </a:lnTo>
                  <a:lnTo>
                    <a:pt x="144" y="12"/>
                  </a:lnTo>
                  <a:lnTo>
                    <a:pt x="141" y="17"/>
                  </a:lnTo>
                  <a:lnTo>
                    <a:pt x="139" y="23"/>
                  </a:lnTo>
                  <a:lnTo>
                    <a:pt x="137" y="27"/>
                  </a:lnTo>
                  <a:lnTo>
                    <a:pt x="137" y="35"/>
                  </a:lnTo>
                  <a:lnTo>
                    <a:pt x="131" y="44"/>
                  </a:lnTo>
                  <a:lnTo>
                    <a:pt x="124" y="52"/>
                  </a:lnTo>
                  <a:lnTo>
                    <a:pt x="118" y="54"/>
                  </a:lnTo>
                  <a:lnTo>
                    <a:pt x="112" y="54"/>
                  </a:lnTo>
                  <a:lnTo>
                    <a:pt x="104" y="54"/>
                  </a:lnTo>
                  <a:lnTo>
                    <a:pt x="97" y="52"/>
                  </a:lnTo>
                  <a:lnTo>
                    <a:pt x="99" y="57"/>
                  </a:lnTo>
                  <a:lnTo>
                    <a:pt x="101" y="65"/>
                  </a:lnTo>
                  <a:lnTo>
                    <a:pt x="103" y="71"/>
                  </a:lnTo>
                  <a:lnTo>
                    <a:pt x="106" y="76"/>
                  </a:lnTo>
                  <a:lnTo>
                    <a:pt x="103" y="76"/>
                  </a:lnTo>
                  <a:lnTo>
                    <a:pt x="99" y="76"/>
                  </a:lnTo>
                  <a:lnTo>
                    <a:pt x="93" y="76"/>
                  </a:lnTo>
                  <a:lnTo>
                    <a:pt x="87" y="78"/>
                  </a:lnTo>
                  <a:lnTo>
                    <a:pt x="82" y="78"/>
                  </a:lnTo>
                  <a:lnTo>
                    <a:pt x="76" y="78"/>
                  </a:lnTo>
                  <a:lnTo>
                    <a:pt x="70" y="80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47" y="84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7" y="86"/>
                  </a:lnTo>
                  <a:lnTo>
                    <a:pt x="21" y="88"/>
                  </a:lnTo>
                  <a:lnTo>
                    <a:pt x="15" y="88"/>
                  </a:lnTo>
                  <a:lnTo>
                    <a:pt x="11" y="90"/>
                  </a:lnTo>
                  <a:lnTo>
                    <a:pt x="8" y="99"/>
                  </a:lnTo>
                  <a:lnTo>
                    <a:pt x="6" y="107"/>
                  </a:lnTo>
                  <a:lnTo>
                    <a:pt x="2" y="114"/>
                  </a:lnTo>
                  <a:lnTo>
                    <a:pt x="0" y="124"/>
                  </a:lnTo>
                  <a:lnTo>
                    <a:pt x="9" y="126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0" y="130"/>
                  </a:lnTo>
                  <a:lnTo>
                    <a:pt x="36" y="130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8" y="133"/>
                  </a:lnTo>
                  <a:lnTo>
                    <a:pt x="72" y="135"/>
                  </a:lnTo>
                  <a:lnTo>
                    <a:pt x="78" y="135"/>
                  </a:lnTo>
                  <a:lnTo>
                    <a:pt x="84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101" y="137"/>
                  </a:lnTo>
                  <a:lnTo>
                    <a:pt x="106" y="139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22" y="139"/>
                  </a:lnTo>
                  <a:lnTo>
                    <a:pt x="127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4" y="143"/>
                  </a:lnTo>
                  <a:lnTo>
                    <a:pt x="148" y="143"/>
                  </a:lnTo>
                  <a:lnTo>
                    <a:pt x="154" y="143"/>
                  </a:lnTo>
                  <a:lnTo>
                    <a:pt x="160" y="145"/>
                  </a:lnTo>
                  <a:lnTo>
                    <a:pt x="165" y="145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81" y="149"/>
                  </a:lnTo>
                  <a:lnTo>
                    <a:pt x="186" y="149"/>
                  </a:lnTo>
                  <a:lnTo>
                    <a:pt x="192" y="151"/>
                  </a:lnTo>
                  <a:lnTo>
                    <a:pt x="196" y="151"/>
                  </a:lnTo>
                  <a:lnTo>
                    <a:pt x="201" y="152"/>
                  </a:lnTo>
                  <a:lnTo>
                    <a:pt x="207" y="152"/>
                  </a:lnTo>
                  <a:lnTo>
                    <a:pt x="213" y="154"/>
                  </a:lnTo>
                  <a:lnTo>
                    <a:pt x="220" y="158"/>
                  </a:lnTo>
                  <a:lnTo>
                    <a:pt x="232" y="160"/>
                  </a:lnTo>
                  <a:lnTo>
                    <a:pt x="236" y="162"/>
                  </a:lnTo>
                  <a:lnTo>
                    <a:pt x="241" y="164"/>
                  </a:lnTo>
                  <a:lnTo>
                    <a:pt x="247" y="166"/>
                  </a:lnTo>
                  <a:lnTo>
                    <a:pt x="253" y="170"/>
                  </a:lnTo>
                  <a:lnTo>
                    <a:pt x="262" y="173"/>
                  </a:lnTo>
                  <a:lnTo>
                    <a:pt x="272" y="177"/>
                  </a:lnTo>
                  <a:lnTo>
                    <a:pt x="281" y="183"/>
                  </a:lnTo>
                  <a:lnTo>
                    <a:pt x="291" y="190"/>
                  </a:lnTo>
                  <a:lnTo>
                    <a:pt x="298" y="194"/>
                  </a:lnTo>
                  <a:lnTo>
                    <a:pt x="308" y="202"/>
                  </a:lnTo>
                  <a:lnTo>
                    <a:pt x="317" y="209"/>
                  </a:lnTo>
                  <a:lnTo>
                    <a:pt x="327" y="219"/>
                  </a:lnTo>
                  <a:lnTo>
                    <a:pt x="331" y="219"/>
                  </a:lnTo>
                  <a:lnTo>
                    <a:pt x="336" y="221"/>
                  </a:lnTo>
                  <a:lnTo>
                    <a:pt x="342" y="221"/>
                  </a:lnTo>
                  <a:lnTo>
                    <a:pt x="348" y="223"/>
                  </a:lnTo>
                  <a:lnTo>
                    <a:pt x="354" y="223"/>
                  </a:lnTo>
                  <a:lnTo>
                    <a:pt x="359" y="223"/>
                  </a:lnTo>
                  <a:lnTo>
                    <a:pt x="365" y="225"/>
                  </a:lnTo>
                  <a:lnTo>
                    <a:pt x="371" y="227"/>
                  </a:lnTo>
                  <a:lnTo>
                    <a:pt x="369" y="217"/>
                  </a:lnTo>
                  <a:lnTo>
                    <a:pt x="369" y="208"/>
                  </a:lnTo>
                  <a:lnTo>
                    <a:pt x="365" y="198"/>
                  </a:lnTo>
                  <a:lnTo>
                    <a:pt x="363" y="190"/>
                  </a:lnTo>
                  <a:lnTo>
                    <a:pt x="359" y="183"/>
                  </a:lnTo>
                  <a:lnTo>
                    <a:pt x="357" y="175"/>
                  </a:lnTo>
                  <a:lnTo>
                    <a:pt x="354" y="168"/>
                  </a:lnTo>
                  <a:lnTo>
                    <a:pt x="350" y="160"/>
                  </a:lnTo>
                  <a:lnTo>
                    <a:pt x="344" y="152"/>
                  </a:lnTo>
                  <a:lnTo>
                    <a:pt x="338" y="147"/>
                  </a:lnTo>
                  <a:lnTo>
                    <a:pt x="333" y="139"/>
                  </a:lnTo>
                  <a:lnTo>
                    <a:pt x="327" y="133"/>
                  </a:lnTo>
                  <a:lnTo>
                    <a:pt x="319" y="126"/>
                  </a:lnTo>
                  <a:lnTo>
                    <a:pt x="314" y="120"/>
                  </a:lnTo>
                  <a:lnTo>
                    <a:pt x="306" y="114"/>
                  </a:lnTo>
                  <a:lnTo>
                    <a:pt x="300" y="109"/>
                  </a:lnTo>
                  <a:lnTo>
                    <a:pt x="293" y="103"/>
                  </a:lnTo>
                  <a:lnTo>
                    <a:pt x="285" y="97"/>
                  </a:lnTo>
                  <a:lnTo>
                    <a:pt x="277" y="92"/>
                  </a:lnTo>
                  <a:lnTo>
                    <a:pt x="270" y="86"/>
                  </a:lnTo>
                  <a:lnTo>
                    <a:pt x="262" y="80"/>
                  </a:lnTo>
                  <a:lnTo>
                    <a:pt x="255" y="75"/>
                  </a:lnTo>
                  <a:lnTo>
                    <a:pt x="247" y="69"/>
                  </a:lnTo>
                  <a:lnTo>
                    <a:pt x="239" y="63"/>
                  </a:lnTo>
                  <a:lnTo>
                    <a:pt x="232" y="57"/>
                  </a:lnTo>
                  <a:lnTo>
                    <a:pt x="224" y="52"/>
                  </a:lnTo>
                  <a:lnTo>
                    <a:pt x="219" y="46"/>
                  </a:lnTo>
                  <a:lnTo>
                    <a:pt x="211" y="40"/>
                  </a:lnTo>
                  <a:lnTo>
                    <a:pt x="205" y="35"/>
                  </a:lnTo>
                  <a:lnTo>
                    <a:pt x="198" y="29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82" y="12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0" name="Freeform 83"/>
            <p:cNvSpPr>
              <a:spLocks/>
            </p:cNvSpPr>
            <p:nvPr/>
          </p:nvSpPr>
          <p:spPr bwMode="auto">
            <a:xfrm>
              <a:off x="3215" y="1624"/>
              <a:ext cx="192" cy="289"/>
            </a:xfrm>
            <a:custGeom>
              <a:avLst/>
              <a:gdLst>
                <a:gd name="T0" fmla="*/ 0 w 386"/>
                <a:gd name="T1" fmla="*/ 1 h 578"/>
                <a:gd name="T2" fmla="*/ 0 w 386"/>
                <a:gd name="T3" fmla="*/ 1 h 578"/>
                <a:gd name="T4" fmla="*/ 0 w 386"/>
                <a:gd name="T5" fmla="*/ 1 h 578"/>
                <a:gd name="T6" fmla="*/ 0 w 386"/>
                <a:gd name="T7" fmla="*/ 1 h 578"/>
                <a:gd name="T8" fmla="*/ 0 w 386"/>
                <a:gd name="T9" fmla="*/ 1 h 578"/>
                <a:gd name="T10" fmla="*/ 0 w 386"/>
                <a:gd name="T11" fmla="*/ 1 h 578"/>
                <a:gd name="T12" fmla="*/ 0 w 386"/>
                <a:gd name="T13" fmla="*/ 1 h 578"/>
                <a:gd name="T14" fmla="*/ 0 w 386"/>
                <a:gd name="T15" fmla="*/ 1 h 578"/>
                <a:gd name="T16" fmla="*/ 0 w 386"/>
                <a:gd name="T17" fmla="*/ 1 h 578"/>
                <a:gd name="T18" fmla="*/ 0 w 386"/>
                <a:gd name="T19" fmla="*/ 1 h 578"/>
                <a:gd name="T20" fmla="*/ 0 w 386"/>
                <a:gd name="T21" fmla="*/ 1 h 578"/>
                <a:gd name="T22" fmla="*/ 0 w 386"/>
                <a:gd name="T23" fmla="*/ 1 h 578"/>
                <a:gd name="T24" fmla="*/ 0 w 386"/>
                <a:gd name="T25" fmla="*/ 1 h 578"/>
                <a:gd name="T26" fmla="*/ 0 w 386"/>
                <a:gd name="T27" fmla="*/ 1 h 578"/>
                <a:gd name="T28" fmla="*/ 0 w 386"/>
                <a:gd name="T29" fmla="*/ 1 h 578"/>
                <a:gd name="T30" fmla="*/ 0 w 386"/>
                <a:gd name="T31" fmla="*/ 1 h 578"/>
                <a:gd name="T32" fmla="*/ 0 w 386"/>
                <a:gd name="T33" fmla="*/ 1 h 578"/>
                <a:gd name="T34" fmla="*/ 0 w 386"/>
                <a:gd name="T35" fmla="*/ 1 h 578"/>
                <a:gd name="T36" fmla="*/ 0 w 386"/>
                <a:gd name="T37" fmla="*/ 1 h 578"/>
                <a:gd name="T38" fmla="*/ 0 w 386"/>
                <a:gd name="T39" fmla="*/ 1 h 578"/>
                <a:gd name="T40" fmla="*/ 0 w 386"/>
                <a:gd name="T41" fmla="*/ 1 h 578"/>
                <a:gd name="T42" fmla="*/ 0 w 386"/>
                <a:gd name="T43" fmla="*/ 1 h 578"/>
                <a:gd name="T44" fmla="*/ 0 w 386"/>
                <a:gd name="T45" fmla="*/ 1 h 578"/>
                <a:gd name="T46" fmla="*/ 0 w 386"/>
                <a:gd name="T47" fmla="*/ 1 h 578"/>
                <a:gd name="T48" fmla="*/ 0 w 386"/>
                <a:gd name="T49" fmla="*/ 1 h 578"/>
                <a:gd name="T50" fmla="*/ 0 w 386"/>
                <a:gd name="T51" fmla="*/ 1 h 578"/>
                <a:gd name="T52" fmla="*/ 0 w 386"/>
                <a:gd name="T53" fmla="*/ 1 h 578"/>
                <a:gd name="T54" fmla="*/ 0 w 386"/>
                <a:gd name="T55" fmla="*/ 1 h 578"/>
                <a:gd name="T56" fmla="*/ 0 w 386"/>
                <a:gd name="T57" fmla="*/ 1 h 578"/>
                <a:gd name="T58" fmla="*/ 0 w 386"/>
                <a:gd name="T59" fmla="*/ 1 h 578"/>
                <a:gd name="T60" fmla="*/ 0 w 386"/>
                <a:gd name="T61" fmla="*/ 1 h 578"/>
                <a:gd name="T62" fmla="*/ 0 w 386"/>
                <a:gd name="T63" fmla="*/ 1 h 578"/>
                <a:gd name="T64" fmla="*/ 0 w 386"/>
                <a:gd name="T65" fmla="*/ 1 h 578"/>
                <a:gd name="T66" fmla="*/ 0 w 386"/>
                <a:gd name="T67" fmla="*/ 1 h 578"/>
                <a:gd name="T68" fmla="*/ 0 w 386"/>
                <a:gd name="T69" fmla="*/ 1 h 578"/>
                <a:gd name="T70" fmla="*/ 0 w 386"/>
                <a:gd name="T71" fmla="*/ 1 h 578"/>
                <a:gd name="T72" fmla="*/ 0 w 386"/>
                <a:gd name="T73" fmla="*/ 1 h 578"/>
                <a:gd name="T74" fmla="*/ 0 w 386"/>
                <a:gd name="T75" fmla="*/ 1 h 578"/>
                <a:gd name="T76" fmla="*/ 0 w 386"/>
                <a:gd name="T77" fmla="*/ 1 h 578"/>
                <a:gd name="T78" fmla="*/ 0 w 386"/>
                <a:gd name="T79" fmla="*/ 1 h 578"/>
                <a:gd name="T80" fmla="*/ 0 w 386"/>
                <a:gd name="T81" fmla="*/ 1 h 578"/>
                <a:gd name="T82" fmla="*/ 0 w 386"/>
                <a:gd name="T83" fmla="*/ 1 h 578"/>
                <a:gd name="T84" fmla="*/ 0 w 386"/>
                <a:gd name="T85" fmla="*/ 1 h 578"/>
                <a:gd name="T86" fmla="*/ 0 w 386"/>
                <a:gd name="T87" fmla="*/ 1 h 578"/>
                <a:gd name="T88" fmla="*/ 0 w 386"/>
                <a:gd name="T89" fmla="*/ 1 h 578"/>
                <a:gd name="T90" fmla="*/ 0 w 386"/>
                <a:gd name="T91" fmla="*/ 1 h 578"/>
                <a:gd name="T92" fmla="*/ 0 w 386"/>
                <a:gd name="T93" fmla="*/ 1 h 578"/>
                <a:gd name="T94" fmla="*/ 0 w 386"/>
                <a:gd name="T95" fmla="*/ 1 h 578"/>
                <a:gd name="T96" fmla="*/ 0 w 386"/>
                <a:gd name="T97" fmla="*/ 1 h 578"/>
                <a:gd name="T98" fmla="*/ 0 w 386"/>
                <a:gd name="T99" fmla="*/ 1 h 578"/>
                <a:gd name="T100" fmla="*/ 0 w 386"/>
                <a:gd name="T101" fmla="*/ 1 h 578"/>
                <a:gd name="T102" fmla="*/ 0 w 386"/>
                <a:gd name="T103" fmla="*/ 1 h 578"/>
                <a:gd name="T104" fmla="*/ 0 w 386"/>
                <a:gd name="T105" fmla="*/ 1 h 578"/>
                <a:gd name="T106" fmla="*/ 0 w 386"/>
                <a:gd name="T107" fmla="*/ 1 h 578"/>
                <a:gd name="T108" fmla="*/ 0 w 386"/>
                <a:gd name="T109" fmla="*/ 0 h 5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6"/>
                <a:gd name="T166" fmla="*/ 0 h 578"/>
                <a:gd name="T167" fmla="*/ 386 w 386"/>
                <a:gd name="T168" fmla="*/ 578 h 5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6" h="578">
                  <a:moveTo>
                    <a:pt x="46" y="0"/>
                  </a:moveTo>
                  <a:lnTo>
                    <a:pt x="40" y="2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17" y="15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7" y="104"/>
                  </a:lnTo>
                  <a:lnTo>
                    <a:pt x="23" y="112"/>
                  </a:lnTo>
                  <a:lnTo>
                    <a:pt x="29" y="121"/>
                  </a:lnTo>
                  <a:lnTo>
                    <a:pt x="34" y="129"/>
                  </a:lnTo>
                  <a:lnTo>
                    <a:pt x="42" y="137"/>
                  </a:lnTo>
                  <a:lnTo>
                    <a:pt x="48" y="144"/>
                  </a:lnTo>
                  <a:lnTo>
                    <a:pt x="55" y="154"/>
                  </a:lnTo>
                  <a:lnTo>
                    <a:pt x="63" y="159"/>
                  </a:lnTo>
                  <a:lnTo>
                    <a:pt x="72" y="167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97" y="188"/>
                  </a:lnTo>
                  <a:lnTo>
                    <a:pt x="105" y="194"/>
                  </a:lnTo>
                  <a:lnTo>
                    <a:pt x="112" y="197"/>
                  </a:lnTo>
                  <a:lnTo>
                    <a:pt x="120" y="201"/>
                  </a:lnTo>
                  <a:lnTo>
                    <a:pt x="127" y="205"/>
                  </a:lnTo>
                  <a:lnTo>
                    <a:pt x="133" y="207"/>
                  </a:lnTo>
                  <a:lnTo>
                    <a:pt x="141" y="209"/>
                  </a:lnTo>
                  <a:lnTo>
                    <a:pt x="146" y="211"/>
                  </a:lnTo>
                  <a:lnTo>
                    <a:pt x="156" y="220"/>
                  </a:lnTo>
                  <a:lnTo>
                    <a:pt x="165" y="230"/>
                  </a:lnTo>
                  <a:lnTo>
                    <a:pt x="175" y="239"/>
                  </a:lnTo>
                  <a:lnTo>
                    <a:pt x="183" y="251"/>
                  </a:lnTo>
                  <a:lnTo>
                    <a:pt x="190" y="260"/>
                  </a:lnTo>
                  <a:lnTo>
                    <a:pt x="198" y="270"/>
                  </a:lnTo>
                  <a:lnTo>
                    <a:pt x="200" y="275"/>
                  </a:lnTo>
                  <a:lnTo>
                    <a:pt x="203" y="281"/>
                  </a:lnTo>
                  <a:lnTo>
                    <a:pt x="207" y="287"/>
                  </a:lnTo>
                  <a:lnTo>
                    <a:pt x="211" y="291"/>
                  </a:lnTo>
                  <a:lnTo>
                    <a:pt x="213" y="296"/>
                  </a:lnTo>
                  <a:lnTo>
                    <a:pt x="215" y="302"/>
                  </a:lnTo>
                  <a:lnTo>
                    <a:pt x="219" y="306"/>
                  </a:lnTo>
                  <a:lnTo>
                    <a:pt x="221" y="312"/>
                  </a:lnTo>
                  <a:lnTo>
                    <a:pt x="222" y="317"/>
                  </a:lnTo>
                  <a:lnTo>
                    <a:pt x="226" y="323"/>
                  </a:lnTo>
                  <a:lnTo>
                    <a:pt x="228" y="329"/>
                  </a:lnTo>
                  <a:lnTo>
                    <a:pt x="232" y="334"/>
                  </a:lnTo>
                  <a:lnTo>
                    <a:pt x="234" y="338"/>
                  </a:lnTo>
                  <a:lnTo>
                    <a:pt x="236" y="344"/>
                  </a:lnTo>
                  <a:lnTo>
                    <a:pt x="238" y="350"/>
                  </a:lnTo>
                  <a:lnTo>
                    <a:pt x="241" y="355"/>
                  </a:lnTo>
                  <a:lnTo>
                    <a:pt x="243" y="361"/>
                  </a:lnTo>
                  <a:lnTo>
                    <a:pt x="245" y="367"/>
                  </a:lnTo>
                  <a:lnTo>
                    <a:pt x="247" y="372"/>
                  </a:lnTo>
                  <a:lnTo>
                    <a:pt x="251" y="378"/>
                  </a:lnTo>
                  <a:lnTo>
                    <a:pt x="251" y="382"/>
                  </a:lnTo>
                  <a:lnTo>
                    <a:pt x="253" y="388"/>
                  </a:lnTo>
                  <a:lnTo>
                    <a:pt x="255" y="393"/>
                  </a:lnTo>
                  <a:lnTo>
                    <a:pt x="257" y="399"/>
                  </a:lnTo>
                  <a:lnTo>
                    <a:pt x="259" y="405"/>
                  </a:lnTo>
                  <a:lnTo>
                    <a:pt x="260" y="410"/>
                  </a:lnTo>
                  <a:lnTo>
                    <a:pt x="262" y="416"/>
                  </a:lnTo>
                  <a:lnTo>
                    <a:pt x="266" y="422"/>
                  </a:lnTo>
                  <a:lnTo>
                    <a:pt x="266" y="428"/>
                  </a:lnTo>
                  <a:lnTo>
                    <a:pt x="268" y="433"/>
                  </a:lnTo>
                  <a:lnTo>
                    <a:pt x="270" y="439"/>
                  </a:lnTo>
                  <a:lnTo>
                    <a:pt x="272" y="445"/>
                  </a:lnTo>
                  <a:lnTo>
                    <a:pt x="274" y="450"/>
                  </a:lnTo>
                  <a:lnTo>
                    <a:pt x="276" y="456"/>
                  </a:lnTo>
                  <a:lnTo>
                    <a:pt x="278" y="462"/>
                  </a:lnTo>
                  <a:lnTo>
                    <a:pt x="280" y="466"/>
                  </a:lnTo>
                  <a:lnTo>
                    <a:pt x="281" y="471"/>
                  </a:lnTo>
                  <a:lnTo>
                    <a:pt x="283" y="477"/>
                  </a:lnTo>
                  <a:lnTo>
                    <a:pt x="285" y="483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8"/>
                  </a:lnTo>
                  <a:lnTo>
                    <a:pt x="293" y="504"/>
                  </a:lnTo>
                  <a:lnTo>
                    <a:pt x="297" y="509"/>
                  </a:lnTo>
                  <a:lnTo>
                    <a:pt x="299" y="515"/>
                  </a:lnTo>
                  <a:lnTo>
                    <a:pt x="300" y="521"/>
                  </a:lnTo>
                  <a:lnTo>
                    <a:pt x="302" y="526"/>
                  </a:lnTo>
                  <a:lnTo>
                    <a:pt x="306" y="532"/>
                  </a:lnTo>
                  <a:lnTo>
                    <a:pt x="308" y="536"/>
                  </a:lnTo>
                  <a:lnTo>
                    <a:pt x="312" y="542"/>
                  </a:lnTo>
                  <a:lnTo>
                    <a:pt x="314" y="547"/>
                  </a:lnTo>
                  <a:lnTo>
                    <a:pt x="318" y="553"/>
                  </a:lnTo>
                  <a:lnTo>
                    <a:pt x="325" y="555"/>
                  </a:lnTo>
                  <a:lnTo>
                    <a:pt x="335" y="559"/>
                  </a:lnTo>
                  <a:lnTo>
                    <a:pt x="342" y="561"/>
                  </a:lnTo>
                  <a:lnTo>
                    <a:pt x="352" y="564"/>
                  </a:lnTo>
                  <a:lnTo>
                    <a:pt x="359" y="568"/>
                  </a:lnTo>
                  <a:lnTo>
                    <a:pt x="367" y="570"/>
                  </a:lnTo>
                  <a:lnTo>
                    <a:pt x="375" y="574"/>
                  </a:lnTo>
                  <a:lnTo>
                    <a:pt x="386" y="578"/>
                  </a:lnTo>
                  <a:lnTo>
                    <a:pt x="386" y="564"/>
                  </a:lnTo>
                  <a:lnTo>
                    <a:pt x="386" y="553"/>
                  </a:lnTo>
                  <a:lnTo>
                    <a:pt x="386" y="543"/>
                  </a:lnTo>
                  <a:lnTo>
                    <a:pt x="386" y="532"/>
                  </a:lnTo>
                  <a:lnTo>
                    <a:pt x="386" y="521"/>
                  </a:lnTo>
                  <a:lnTo>
                    <a:pt x="386" y="509"/>
                  </a:lnTo>
                  <a:lnTo>
                    <a:pt x="384" y="498"/>
                  </a:lnTo>
                  <a:lnTo>
                    <a:pt x="384" y="488"/>
                  </a:lnTo>
                  <a:lnTo>
                    <a:pt x="382" y="477"/>
                  </a:lnTo>
                  <a:lnTo>
                    <a:pt x="380" y="466"/>
                  </a:lnTo>
                  <a:lnTo>
                    <a:pt x="378" y="456"/>
                  </a:lnTo>
                  <a:lnTo>
                    <a:pt x="376" y="445"/>
                  </a:lnTo>
                  <a:lnTo>
                    <a:pt x="373" y="435"/>
                  </a:lnTo>
                  <a:lnTo>
                    <a:pt x="371" y="426"/>
                  </a:lnTo>
                  <a:lnTo>
                    <a:pt x="367" y="414"/>
                  </a:lnTo>
                  <a:lnTo>
                    <a:pt x="365" y="405"/>
                  </a:lnTo>
                  <a:lnTo>
                    <a:pt x="361" y="393"/>
                  </a:lnTo>
                  <a:lnTo>
                    <a:pt x="357" y="384"/>
                  </a:lnTo>
                  <a:lnTo>
                    <a:pt x="354" y="374"/>
                  </a:lnTo>
                  <a:lnTo>
                    <a:pt x="350" y="365"/>
                  </a:lnTo>
                  <a:lnTo>
                    <a:pt x="346" y="355"/>
                  </a:lnTo>
                  <a:lnTo>
                    <a:pt x="340" y="346"/>
                  </a:lnTo>
                  <a:lnTo>
                    <a:pt x="337" y="336"/>
                  </a:lnTo>
                  <a:lnTo>
                    <a:pt x="333" y="327"/>
                  </a:lnTo>
                  <a:lnTo>
                    <a:pt x="327" y="317"/>
                  </a:lnTo>
                  <a:lnTo>
                    <a:pt x="321" y="308"/>
                  </a:lnTo>
                  <a:lnTo>
                    <a:pt x="316" y="298"/>
                  </a:lnTo>
                  <a:lnTo>
                    <a:pt x="310" y="291"/>
                  </a:lnTo>
                  <a:lnTo>
                    <a:pt x="304" y="281"/>
                  </a:lnTo>
                  <a:lnTo>
                    <a:pt x="299" y="274"/>
                  </a:lnTo>
                  <a:lnTo>
                    <a:pt x="293" y="264"/>
                  </a:lnTo>
                  <a:lnTo>
                    <a:pt x="287" y="256"/>
                  </a:lnTo>
                  <a:lnTo>
                    <a:pt x="280" y="247"/>
                  </a:lnTo>
                  <a:lnTo>
                    <a:pt x="274" y="237"/>
                  </a:lnTo>
                  <a:lnTo>
                    <a:pt x="268" y="228"/>
                  </a:lnTo>
                  <a:lnTo>
                    <a:pt x="260" y="220"/>
                  </a:lnTo>
                  <a:lnTo>
                    <a:pt x="253" y="211"/>
                  </a:lnTo>
                  <a:lnTo>
                    <a:pt x="247" y="203"/>
                  </a:lnTo>
                  <a:lnTo>
                    <a:pt x="240" y="196"/>
                  </a:lnTo>
                  <a:lnTo>
                    <a:pt x="232" y="188"/>
                  </a:lnTo>
                  <a:lnTo>
                    <a:pt x="224" y="178"/>
                  </a:lnTo>
                  <a:lnTo>
                    <a:pt x="217" y="171"/>
                  </a:lnTo>
                  <a:lnTo>
                    <a:pt x="209" y="161"/>
                  </a:lnTo>
                  <a:lnTo>
                    <a:pt x="203" y="154"/>
                  </a:lnTo>
                  <a:lnTo>
                    <a:pt x="194" y="144"/>
                  </a:lnTo>
                  <a:lnTo>
                    <a:pt x="188" y="137"/>
                  </a:lnTo>
                  <a:lnTo>
                    <a:pt x="179" y="129"/>
                  </a:lnTo>
                  <a:lnTo>
                    <a:pt x="173" y="121"/>
                  </a:lnTo>
                  <a:lnTo>
                    <a:pt x="164" y="114"/>
                  </a:lnTo>
                  <a:lnTo>
                    <a:pt x="156" y="106"/>
                  </a:lnTo>
                  <a:lnTo>
                    <a:pt x="146" y="99"/>
                  </a:lnTo>
                  <a:lnTo>
                    <a:pt x="139" y="91"/>
                  </a:lnTo>
                  <a:lnTo>
                    <a:pt x="131" y="82"/>
                  </a:lnTo>
                  <a:lnTo>
                    <a:pt x="124" y="74"/>
                  </a:lnTo>
                  <a:lnTo>
                    <a:pt x="116" y="66"/>
                  </a:lnTo>
                  <a:lnTo>
                    <a:pt x="108" y="59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36"/>
                  </a:lnTo>
                  <a:lnTo>
                    <a:pt x="76" y="28"/>
                  </a:lnTo>
                  <a:lnTo>
                    <a:pt x="67" y="21"/>
                  </a:lnTo>
                  <a:lnTo>
                    <a:pt x="59" y="13"/>
                  </a:lnTo>
                  <a:lnTo>
                    <a:pt x="5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1" name="Freeform 84"/>
            <p:cNvSpPr>
              <a:spLocks/>
            </p:cNvSpPr>
            <p:nvPr/>
          </p:nvSpPr>
          <p:spPr bwMode="auto">
            <a:xfrm>
              <a:off x="3207" y="2343"/>
              <a:ext cx="182" cy="272"/>
            </a:xfrm>
            <a:custGeom>
              <a:avLst/>
              <a:gdLst>
                <a:gd name="T0" fmla="*/ 0 w 365"/>
                <a:gd name="T1" fmla="*/ 1 h 544"/>
                <a:gd name="T2" fmla="*/ 0 w 365"/>
                <a:gd name="T3" fmla="*/ 1 h 544"/>
                <a:gd name="T4" fmla="*/ 0 w 365"/>
                <a:gd name="T5" fmla="*/ 1 h 544"/>
                <a:gd name="T6" fmla="*/ 0 w 365"/>
                <a:gd name="T7" fmla="*/ 1 h 544"/>
                <a:gd name="T8" fmla="*/ 0 w 365"/>
                <a:gd name="T9" fmla="*/ 1 h 544"/>
                <a:gd name="T10" fmla="*/ 0 w 365"/>
                <a:gd name="T11" fmla="*/ 1 h 544"/>
                <a:gd name="T12" fmla="*/ 0 w 365"/>
                <a:gd name="T13" fmla="*/ 1 h 544"/>
                <a:gd name="T14" fmla="*/ 0 w 365"/>
                <a:gd name="T15" fmla="*/ 1 h 544"/>
                <a:gd name="T16" fmla="*/ 0 w 365"/>
                <a:gd name="T17" fmla="*/ 1 h 544"/>
                <a:gd name="T18" fmla="*/ 0 w 365"/>
                <a:gd name="T19" fmla="*/ 1 h 544"/>
                <a:gd name="T20" fmla="*/ 0 w 365"/>
                <a:gd name="T21" fmla="*/ 1 h 544"/>
                <a:gd name="T22" fmla="*/ 0 w 365"/>
                <a:gd name="T23" fmla="*/ 1 h 544"/>
                <a:gd name="T24" fmla="*/ 0 w 365"/>
                <a:gd name="T25" fmla="*/ 1 h 544"/>
                <a:gd name="T26" fmla="*/ 0 w 365"/>
                <a:gd name="T27" fmla="*/ 1 h 544"/>
                <a:gd name="T28" fmla="*/ 0 w 365"/>
                <a:gd name="T29" fmla="*/ 1 h 544"/>
                <a:gd name="T30" fmla="*/ 0 w 365"/>
                <a:gd name="T31" fmla="*/ 1 h 544"/>
                <a:gd name="T32" fmla="*/ 0 w 365"/>
                <a:gd name="T33" fmla="*/ 1 h 544"/>
                <a:gd name="T34" fmla="*/ 0 w 365"/>
                <a:gd name="T35" fmla="*/ 1 h 544"/>
                <a:gd name="T36" fmla="*/ 0 w 365"/>
                <a:gd name="T37" fmla="*/ 1 h 544"/>
                <a:gd name="T38" fmla="*/ 0 w 365"/>
                <a:gd name="T39" fmla="*/ 1 h 544"/>
                <a:gd name="T40" fmla="*/ 0 w 365"/>
                <a:gd name="T41" fmla="*/ 1 h 544"/>
                <a:gd name="T42" fmla="*/ 0 w 365"/>
                <a:gd name="T43" fmla="*/ 1 h 544"/>
                <a:gd name="T44" fmla="*/ 0 w 365"/>
                <a:gd name="T45" fmla="*/ 1 h 544"/>
                <a:gd name="T46" fmla="*/ 0 w 365"/>
                <a:gd name="T47" fmla="*/ 1 h 544"/>
                <a:gd name="T48" fmla="*/ 0 w 365"/>
                <a:gd name="T49" fmla="*/ 1 h 544"/>
                <a:gd name="T50" fmla="*/ 0 w 365"/>
                <a:gd name="T51" fmla="*/ 1 h 544"/>
                <a:gd name="T52" fmla="*/ 0 w 365"/>
                <a:gd name="T53" fmla="*/ 1 h 544"/>
                <a:gd name="T54" fmla="*/ 0 w 365"/>
                <a:gd name="T55" fmla="*/ 1 h 544"/>
                <a:gd name="T56" fmla="*/ 0 w 365"/>
                <a:gd name="T57" fmla="*/ 1 h 544"/>
                <a:gd name="T58" fmla="*/ 0 w 365"/>
                <a:gd name="T59" fmla="*/ 1 h 544"/>
                <a:gd name="T60" fmla="*/ 0 w 365"/>
                <a:gd name="T61" fmla="*/ 1 h 544"/>
                <a:gd name="T62" fmla="*/ 0 w 365"/>
                <a:gd name="T63" fmla="*/ 1 h 544"/>
                <a:gd name="T64" fmla="*/ 0 w 365"/>
                <a:gd name="T65" fmla="*/ 1 h 544"/>
                <a:gd name="T66" fmla="*/ 0 w 365"/>
                <a:gd name="T67" fmla="*/ 1 h 544"/>
                <a:gd name="T68" fmla="*/ 0 w 365"/>
                <a:gd name="T69" fmla="*/ 1 h 544"/>
                <a:gd name="T70" fmla="*/ 0 w 365"/>
                <a:gd name="T71" fmla="*/ 1 h 544"/>
                <a:gd name="T72" fmla="*/ 0 w 365"/>
                <a:gd name="T73" fmla="*/ 1 h 544"/>
                <a:gd name="T74" fmla="*/ 0 w 365"/>
                <a:gd name="T75" fmla="*/ 1 h 544"/>
                <a:gd name="T76" fmla="*/ 0 w 365"/>
                <a:gd name="T77" fmla="*/ 1 h 544"/>
                <a:gd name="T78" fmla="*/ 0 w 365"/>
                <a:gd name="T79" fmla="*/ 1 h 544"/>
                <a:gd name="T80" fmla="*/ 0 w 365"/>
                <a:gd name="T81" fmla="*/ 1 h 544"/>
                <a:gd name="T82" fmla="*/ 0 w 365"/>
                <a:gd name="T83" fmla="*/ 1 h 544"/>
                <a:gd name="T84" fmla="*/ 0 w 365"/>
                <a:gd name="T85" fmla="*/ 1 h 544"/>
                <a:gd name="T86" fmla="*/ 0 w 365"/>
                <a:gd name="T87" fmla="*/ 1 h 544"/>
                <a:gd name="T88" fmla="*/ 0 w 365"/>
                <a:gd name="T89" fmla="*/ 1 h 544"/>
                <a:gd name="T90" fmla="*/ 0 w 365"/>
                <a:gd name="T91" fmla="*/ 1 h 544"/>
                <a:gd name="T92" fmla="*/ 0 w 365"/>
                <a:gd name="T93" fmla="*/ 1 h 544"/>
                <a:gd name="T94" fmla="*/ 0 w 365"/>
                <a:gd name="T95" fmla="*/ 1 h 5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544"/>
                <a:gd name="T146" fmla="*/ 365 w 365"/>
                <a:gd name="T147" fmla="*/ 544 h 5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544">
                  <a:moveTo>
                    <a:pt x="350" y="0"/>
                  </a:moveTo>
                  <a:lnTo>
                    <a:pt x="340" y="6"/>
                  </a:lnTo>
                  <a:lnTo>
                    <a:pt x="334" y="11"/>
                  </a:lnTo>
                  <a:lnTo>
                    <a:pt x="327" y="19"/>
                  </a:lnTo>
                  <a:lnTo>
                    <a:pt x="321" y="25"/>
                  </a:lnTo>
                  <a:lnTo>
                    <a:pt x="314" y="32"/>
                  </a:lnTo>
                  <a:lnTo>
                    <a:pt x="308" y="38"/>
                  </a:lnTo>
                  <a:lnTo>
                    <a:pt x="302" y="46"/>
                  </a:lnTo>
                  <a:lnTo>
                    <a:pt x="298" y="53"/>
                  </a:lnTo>
                  <a:lnTo>
                    <a:pt x="293" y="61"/>
                  </a:lnTo>
                  <a:lnTo>
                    <a:pt x="287" y="68"/>
                  </a:lnTo>
                  <a:lnTo>
                    <a:pt x="281" y="76"/>
                  </a:lnTo>
                  <a:lnTo>
                    <a:pt x="277" y="84"/>
                  </a:lnTo>
                  <a:lnTo>
                    <a:pt x="272" y="91"/>
                  </a:lnTo>
                  <a:lnTo>
                    <a:pt x="268" y="101"/>
                  </a:lnTo>
                  <a:lnTo>
                    <a:pt x="262" y="108"/>
                  </a:lnTo>
                  <a:lnTo>
                    <a:pt x="258" y="118"/>
                  </a:lnTo>
                  <a:lnTo>
                    <a:pt x="255" y="124"/>
                  </a:lnTo>
                  <a:lnTo>
                    <a:pt x="251" y="133"/>
                  </a:lnTo>
                  <a:lnTo>
                    <a:pt x="245" y="141"/>
                  </a:lnTo>
                  <a:lnTo>
                    <a:pt x="241" y="150"/>
                  </a:lnTo>
                  <a:lnTo>
                    <a:pt x="237" y="158"/>
                  </a:lnTo>
                  <a:lnTo>
                    <a:pt x="234" y="167"/>
                  </a:lnTo>
                  <a:lnTo>
                    <a:pt x="230" y="175"/>
                  </a:lnTo>
                  <a:lnTo>
                    <a:pt x="226" y="184"/>
                  </a:lnTo>
                  <a:lnTo>
                    <a:pt x="222" y="192"/>
                  </a:lnTo>
                  <a:lnTo>
                    <a:pt x="218" y="201"/>
                  </a:lnTo>
                  <a:lnTo>
                    <a:pt x="215" y="209"/>
                  </a:lnTo>
                  <a:lnTo>
                    <a:pt x="213" y="219"/>
                  </a:lnTo>
                  <a:lnTo>
                    <a:pt x="207" y="226"/>
                  </a:lnTo>
                  <a:lnTo>
                    <a:pt x="203" y="236"/>
                  </a:lnTo>
                  <a:lnTo>
                    <a:pt x="199" y="245"/>
                  </a:lnTo>
                  <a:lnTo>
                    <a:pt x="198" y="255"/>
                  </a:lnTo>
                  <a:lnTo>
                    <a:pt x="192" y="262"/>
                  </a:lnTo>
                  <a:lnTo>
                    <a:pt x="188" y="272"/>
                  </a:lnTo>
                  <a:lnTo>
                    <a:pt x="184" y="279"/>
                  </a:lnTo>
                  <a:lnTo>
                    <a:pt x="180" y="289"/>
                  </a:lnTo>
                  <a:lnTo>
                    <a:pt x="175" y="298"/>
                  </a:lnTo>
                  <a:lnTo>
                    <a:pt x="171" y="306"/>
                  </a:lnTo>
                  <a:lnTo>
                    <a:pt x="167" y="314"/>
                  </a:lnTo>
                  <a:lnTo>
                    <a:pt x="163" y="323"/>
                  </a:lnTo>
                  <a:lnTo>
                    <a:pt x="158" y="333"/>
                  </a:lnTo>
                  <a:lnTo>
                    <a:pt x="152" y="340"/>
                  </a:lnTo>
                  <a:lnTo>
                    <a:pt x="148" y="350"/>
                  </a:lnTo>
                  <a:lnTo>
                    <a:pt x="142" y="357"/>
                  </a:lnTo>
                  <a:lnTo>
                    <a:pt x="137" y="367"/>
                  </a:lnTo>
                  <a:lnTo>
                    <a:pt x="133" y="374"/>
                  </a:lnTo>
                  <a:lnTo>
                    <a:pt x="127" y="384"/>
                  </a:lnTo>
                  <a:lnTo>
                    <a:pt x="123" y="392"/>
                  </a:lnTo>
                  <a:lnTo>
                    <a:pt x="116" y="399"/>
                  </a:lnTo>
                  <a:lnTo>
                    <a:pt x="110" y="407"/>
                  </a:lnTo>
                  <a:lnTo>
                    <a:pt x="103" y="414"/>
                  </a:lnTo>
                  <a:lnTo>
                    <a:pt x="97" y="424"/>
                  </a:lnTo>
                  <a:lnTo>
                    <a:pt x="89" y="431"/>
                  </a:lnTo>
                  <a:lnTo>
                    <a:pt x="84" y="439"/>
                  </a:lnTo>
                  <a:lnTo>
                    <a:pt x="76" y="447"/>
                  </a:lnTo>
                  <a:lnTo>
                    <a:pt x="68" y="454"/>
                  </a:lnTo>
                  <a:lnTo>
                    <a:pt x="61" y="462"/>
                  </a:lnTo>
                  <a:lnTo>
                    <a:pt x="53" y="468"/>
                  </a:lnTo>
                  <a:lnTo>
                    <a:pt x="45" y="475"/>
                  </a:lnTo>
                  <a:lnTo>
                    <a:pt x="38" y="483"/>
                  </a:lnTo>
                  <a:lnTo>
                    <a:pt x="28" y="488"/>
                  </a:lnTo>
                  <a:lnTo>
                    <a:pt x="19" y="496"/>
                  </a:lnTo>
                  <a:lnTo>
                    <a:pt x="9" y="502"/>
                  </a:lnTo>
                  <a:lnTo>
                    <a:pt x="0" y="509"/>
                  </a:lnTo>
                  <a:lnTo>
                    <a:pt x="9" y="513"/>
                  </a:lnTo>
                  <a:lnTo>
                    <a:pt x="17" y="517"/>
                  </a:lnTo>
                  <a:lnTo>
                    <a:pt x="26" y="521"/>
                  </a:lnTo>
                  <a:lnTo>
                    <a:pt x="34" y="527"/>
                  </a:lnTo>
                  <a:lnTo>
                    <a:pt x="42" y="530"/>
                  </a:lnTo>
                  <a:lnTo>
                    <a:pt x="51" y="536"/>
                  </a:lnTo>
                  <a:lnTo>
                    <a:pt x="59" y="540"/>
                  </a:lnTo>
                  <a:lnTo>
                    <a:pt x="68" y="544"/>
                  </a:lnTo>
                  <a:lnTo>
                    <a:pt x="78" y="538"/>
                  </a:lnTo>
                  <a:lnTo>
                    <a:pt x="85" y="534"/>
                  </a:lnTo>
                  <a:lnTo>
                    <a:pt x="95" y="528"/>
                  </a:lnTo>
                  <a:lnTo>
                    <a:pt x="104" y="525"/>
                  </a:lnTo>
                  <a:lnTo>
                    <a:pt x="112" y="519"/>
                  </a:lnTo>
                  <a:lnTo>
                    <a:pt x="120" y="513"/>
                  </a:lnTo>
                  <a:lnTo>
                    <a:pt x="127" y="508"/>
                  </a:lnTo>
                  <a:lnTo>
                    <a:pt x="137" y="502"/>
                  </a:lnTo>
                  <a:lnTo>
                    <a:pt x="142" y="496"/>
                  </a:lnTo>
                  <a:lnTo>
                    <a:pt x="150" y="488"/>
                  </a:lnTo>
                  <a:lnTo>
                    <a:pt x="156" y="483"/>
                  </a:lnTo>
                  <a:lnTo>
                    <a:pt x="163" y="477"/>
                  </a:lnTo>
                  <a:lnTo>
                    <a:pt x="171" y="471"/>
                  </a:lnTo>
                  <a:lnTo>
                    <a:pt x="177" y="464"/>
                  </a:lnTo>
                  <a:lnTo>
                    <a:pt x="184" y="458"/>
                  </a:lnTo>
                  <a:lnTo>
                    <a:pt x="192" y="450"/>
                  </a:lnTo>
                  <a:lnTo>
                    <a:pt x="198" y="443"/>
                  </a:lnTo>
                  <a:lnTo>
                    <a:pt x="203" y="435"/>
                  </a:lnTo>
                  <a:lnTo>
                    <a:pt x="209" y="428"/>
                  </a:lnTo>
                  <a:lnTo>
                    <a:pt x="215" y="420"/>
                  </a:lnTo>
                  <a:lnTo>
                    <a:pt x="220" y="412"/>
                  </a:lnTo>
                  <a:lnTo>
                    <a:pt x="226" y="405"/>
                  </a:lnTo>
                  <a:lnTo>
                    <a:pt x="232" y="397"/>
                  </a:lnTo>
                  <a:lnTo>
                    <a:pt x="237" y="390"/>
                  </a:lnTo>
                  <a:lnTo>
                    <a:pt x="241" y="382"/>
                  </a:lnTo>
                  <a:lnTo>
                    <a:pt x="247" y="374"/>
                  </a:lnTo>
                  <a:lnTo>
                    <a:pt x="251" y="365"/>
                  </a:lnTo>
                  <a:lnTo>
                    <a:pt x="256" y="357"/>
                  </a:lnTo>
                  <a:lnTo>
                    <a:pt x="260" y="350"/>
                  </a:lnTo>
                  <a:lnTo>
                    <a:pt x="266" y="340"/>
                  </a:lnTo>
                  <a:lnTo>
                    <a:pt x="270" y="333"/>
                  </a:lnTo>
                  <a:lnTo>
                    <a:pt x="275" y="325"/>
                  </a:lnTo>
                  <a:lnTo>
                    <a:pt x="277" y="316"/>
                  </a:lnTo>
                  <a:lnTo>
                    <a:pt x="283" y="306"/>
                  </a:lnTo>
                  <a:lnTo>
                    <a:pt x="285" y="298"/>
                  </a:lnTo>
                  <a:lnTo>
                    <a:pt x="291" y="289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300" y="262"/>
                  </a:lnTo>
                  <a:lnTo>
                    <a:pt x="304" y="255"/>
                  </a:lnTo>
                  <a:lnTo>
                    <a:pt x="306" y="245"/>
                  </a:lnTo>
                  <a:lnTo>
                    <a:pt x="310" y="236"/>
                  </a:lnTo>
                  <a:lnTo>
                    <a:pt x="312" y="226"/>
                  </a:lnTo>
                  <a:lnTo>
                    <a:pt x="315" y="219"/>
                  </a:lnTo>
                  <a:lnTo>
                    <a:pt x="319" y="209"/>
                  </a:lnTo>
                  <a:lnTo>
                    <a:pt x="321" y="200"/>
                  </a:lnTo>
                  <a:lnTo>
                    <a:pt x="325" y="192"/>
                  </a:lnTo>
                  <a:lnTo>
                    <a:pt x="329" y="182"/>
                  </a:lnTo>
                  <a:lnTo>
                    <a:pt x="331" y="173"/>
                  </a:lnTo>
                  <a:lnTo>
                    <a:pt x="333" y="163"/>
                  </a:lnTo>
                  <a:lnTo>
                    <a:pt x="334" y="154"/>
                  </a:lnTo>
                  <a:lnTo>
                    <a:pt x="338" y="146"/>
                  </a:lnTo>
                  <a:lnTo>
                    <a:pt x="340" y="137"/>
                  </a:lnTo>
                  <a:lnTo>
                    <a:pt x="342" y="129"/>
                  </a:lnTo>
                  <a:lnTo>
                    <a:pt x="346" y="120"/>
                  </a:lnTo>
                  <a:lnTo>
                    <a:pt x="348" y="112"/>
                  </a:lnTo>
                  <a:lnTo>
                    <a:pt x="350" y="103"/>
                  </a:lnTo>
                  <a:lnTo>
                    <a:pt x="352" y="93"/>
                  </a:lnTo>
                  <a:lnTo>
                    <a:pt x="353" y="84"/>
                  </a:lnTo>
                  <a:lnTo>
                    <a:pt x="357" y="76"/>
                  </a:lnTo>
                  <a:lnTo>
                    <a:pt x="359" y="66"/>
                  </a:lnTo>
                  <a:lnTo>
                    <a:pt x="361" y="59"/>
                  </a:lnTo>
                  <a:lnTo>
                    <a:pt x="363" y="49"/>
                  </a:lnTo>
                  <a:lnTo>
                    <a:pt x="365" y="44"/>
                  </a:lnTo>
                  <a:lnTo>
                    <a:pt x="365" y="36"/>
                  </a:lnTo>
                  <a:lnTo>
                    <a:pt x="363" y="30"/>
                  </a:lnTo>
                  <a:lnTo>
                    <a:pt x="361" y="27"/>
                  </a:lnTo>
                  <a:lnTo>
                    <a:pt x="359" y="21"/>
                  </a:lnTo>
                  <a:lnTo>
                    <a:pt x="357" y="15"/>
                  </a:lnTo>
                  <a:lnTo>
                    <a:pt x="353" y="11"/>
                  </a:lnTo>
                  <a:lnTo>
                    <a:pt x="352" y="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2" name="Freeform 85"/>
            <p:cNvSpPr>
              <a:spLocks/>
            </p:cNvSpPr>
            <p:nvPr/>
          </p:nvSpPr>
          <p:spPr bwMode="auto">
            <a:xfrm>
              <a:off x="2281" y="2228"/>
              <a:ext cx="124" cy="240"/>
            </a:xfrm>
            <a:custGeom>
              <a:avLst/>
              <a:gdLst>
                <a:gd name="T0" fmla="*/ 1 w 248"/>
                <a:gd name="T1" fmla="*/ 0 h 481"/>
                <a:gd name="T2" fmla="*/ 1 w 248"/>
                <a:gd name="T3" fmla="*/ 0 h 481"/>
                <a:gd name="T4" fmla="*/ 0 w 248"/>
                <a:gd name="T5" fmla="*/ 0 h 481"/>
                <a:gd name="T6" fmla="*/ 1 w 248"/>
                <a:gd name="T7" fmla="*/ 0 h 481"/>
                <a:gd name="T8" fmla="*/ 1 w 248"/>
                <a:gd name="T9" fmla="*/ 0 h 481"/>
                <a:gd name="T10" fmla="*/ 1 w 248"/>
                <a:gd name="T11" fmla="*/ 0 h 481"/>
                <a:gd name="T12" fmla="*/ 1 w 248"/>
                <a:gd name="T13" fmla="*/ 0 h 481"/>
                <a:gd name="T14" fmla="*/ 1 w 248"/>
                <a:gd name="T15" fmla="*/ 0 h 481"/>
                <a:gd name="T16" fmla="*/ 1 w 248"/>
                <a:gd name="T17" fmla="*/ 0 h 481"/>
                <a:gd name="T18" fmla="*/ 1 w 248"/>
                <a:gd name="T19" fmla="*/ 0 h 481"/>
                <a:gd name="T20" fmla="*/ 1 w 248"/>
                <a:gd name="T21" fmla="*/ 0 h 481"/>
                <a:gd name="T22" fmla="*/ 1 w 248"/>
                <a:gd name="T23" fmla="*/ 0 h 481"/>
                <a:gd name="T24" fmla="*/ 1 w 248"/>
                <a:gd name="T25" fmla="*/ 0 h 481"/>
                <a:gd name="T26" fmla="*/ 1 w 248"/>
                <a:gd name="T27" fmla="*/ 0 h 481"/>
                <a:gd name="T28" fmla="*/ 1 w 248"/>
                <a:gd name="T29" fmla="*/ 0 h 481"/>
                <a:gd name="T30" fmla="*/ 1 w 248"/>
                <a:gd name="T31" fmla="*/ 0 h 481"/>
                <a:gd name="T32" fmla="*/ 1 w 248"/>
                <a:gd name="T33" fmla="*/ 0 h 481"/>
                <a:gd name="T34" fmla="*/ 1 w 248"/>
                <a:gd name="T35" fmla="*/ 0 h 481"/>
                <a:gd name="T36" fmla="*/ 1 w 248"/>
                <a:gd name="T37" fmla="*/ 0 h 481"/>
                <a:gd name="T38" fmla="*/ 1 w 248"/>
                <a:gd name="T39" fmla="*/ 0 h 481"/>
                <a:gd name="T40" fmla="*/ 1 w 248"/>
                <a:gd name="T41" fmla="*/ 0 h 481"/>
                <a:gd name="T42" fmla="*/ 1 w 248"/>
                <a:gd name="T43" fmla="*/ 0 h 481"/>
                <a:gd name="T44" fmla="*/ 1 w 248"/>
                <a:gd name="T45" fmla="*/ 0 h 481"/>
                <a:gd name="T46" fmla="*/ 1 w 248"/>
                <a:gd name="T47" fmla="*/ 0 h 481"/>
                <a:gd name="T48" fmla="*/ 1 w 248"/>
                <a:gd name="T49" fmla="*/ 0 h 481"/>
                <a:gd name="T50" fmla="*/ 1 w 248"/>
                <a:gd name="T51" fmla="*/ 0 h 481"/>
                <a:gd name="T52" fmla="*/ 1 w 248"/>
                <a:gd name="T53" fmla="*/ 0 h 481"/>
                <a:gd name="T54" fmla="*/ 1 w 248"/>
                <a:gd name="T55" fmla="*/ 0 h 481"/>
                <a:gd name="T56" fmla="*/ 1 w 248"/>
                <a:gd name="T57" fmla="*/ 0 h 481"/>
                <a:gd name="T58" fmla="*/ 1 w 248"/>
                <a:gd name="T59" fmla="*/ 0 h 481"/>
                <a:gd name="T60" fmla="*/ 1 w 248"/>
                <a:gd name="T61" fmla="*/ 0 h 481"/>
                <a:gd name="T62" fmla="*/ 1 w 248"/>
                <a:gd name="T63" fmla="*/ 0 h 481"/>
                <a:gd name="T64" fmla="*/ 1 w 248"/>
                <a:gd name="T65" fmla="*/ 0 h 481"/>
                <a:gd name="T66" fmla="*/ 1 w 248"/>
                <a:gd name="T67" fmla="*/ 0 h 481"/>
                <a:gd name="T68" fmla="*/ 1 w 248"/>
                <a:gd name="T69" fmla="*/ 0 h 481"/>
                <a:gd name="T70" fmla="*/ 1 w 248"/>
                <a:gd name="T71" fmla="*/ 0 h 481"/>
                <a:gd name="T72" fmla="*/ 1 w 248"/>
                <a:gd name="T73" fmla="*/ 0 h 481"/>
                <a:gd name="T74" fmla="*/ 1 w 248"/>
                <a:gd name="T75" fmla="*/ 0 h 481"/>
                <a:gd name="T76" fmla="*/ 1 w 248"/>
                <a:gd name="T77" fmla="*/ 0 h 481"/>
                <a:gd name="T78" fmla="*/ 1 w 248"/>
                <a:gd name="T79" fmla="*/ 0 h 481"/>
                <a:gd name="T80" fmla="*/ 1 w 248"/>
                <a:gd name="T81" fmla="*/ 0 h 481"/>
                <a:gd name="T82" fmla="*/ 1 w 248"/>
                <a:gd name="T83" fmla="*/ 0 h 481"/>
                <a:gd name="T84" fmla="*/ 1 w 248"/>
                <a:gd name="T85" fmla="*/ 0 h 481"/>
                <a:gd name="T86" fmla="*/ 1 w 248"/>
                <a:gd name="T87" fmla="*/ 0 h 4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481"/>
                <a:gd name="T134" fmla="*/ 248 w 248"/>
                <a:gd name="T135" fmla="*/ 481 h 4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481">
                  <a:moveTo>
                    <a:pt x="21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6" y="87"/>
                  </a:lnTo>
                  <a:lnTo>
                    <a:pt x="8" y="95"/>
                  </a:lnTo>
                  <a:lnTo>
                    <a:pt x="10" y="103"/>
                  </a:lnTo>
                  <a:lnTo>
                    <a:pt x="14" y="110"/>
                  </a:lnTo>
                  <a:lnTo>
                    <a:pt x="18" y="120"/>
                  </a:lnTo>
                  <a:lnTo>
                    <a:pt x="21" y="127"/>
                  </a:lnTo>
                  <a:lnTo>
                    <a:pt x="25" y="135"/>
                  </a:lnTo>
                  <a:lnTo>
                    <a:pt x="29" y="142"/>
                  </a:lnTo>
                  <a:lnTo>
                    <a:pt x="33" y="152"/>
                  </a:lnTo>
                  <a:lnTo>
                    <a:pt x="37" y="160"/>
                  </a:lnTo>
                  <a:lnTo>
                    <a:pt x="40" y="167"/>
                  </a:lnTo>
                  <a:lnTo>
                    <a:pt x="44" y="177"/>
                  </a:lnTo>
                  <a:lnTo>
                    <a:pt x="50" y="184"/>
                  </a:lnTo>
                  <a:lnTo>
                    <a:pt x="52" y="192"/>
                  </a:lnTo>
                  <a:lnTo>
                    <a:pt x="56" y="200"/>
                  </a:lnTo>
                  <a:lnTo>
                    <a:pt x="59" y="207"/>
                  </a:lnTo>
                  <a:lnTo>
                    <a:pt x="63" y="215"/>
                  </a:lnTo>
                  <a:lnTo>
                    <a:pt x="65" y="222"/>
                  </a:lnTo>
                  <a:lnTo>
                    <a:pt x="69" y="230"/>
                  </a:lnTo>
                  <a:lnTo>
                    <a:pt x="71" y="238"/>
                  </a:lnTo>
                  <a:lnTo>
                    <a:pt x="75" y="247"/>
                  </a:lnTo>
                  <a:lnTo>
                    <a:pt x="77" y="255"/>
                  </a:lnTo>
                  <a:lnTo>
                    <a:pt x="80" y="262"/>
                  </a:lnTo>
                  <a:lnTo>
                    <a:pt x="82" y="268"/>
                  </a:lnTo>
                  <a:lnTo>
                    <a:pt x="86" y="276"/>
                  </a:lnTo>
                  <a:lnTo>
                    <a:pt x="88" y="283"/>
                  </a:lnTo>
                  <a:lnTo>
                    <a:pt x="92" y="291"/>
                  </a:lnTo>
                  <a:lnTo>
                    <a:pt x="96" y="298"/>
                  </a:lnTo>
                  <a:lnTo>
                    <a:pt x="101" y="308"/>
                  </a:lnTo>
                  <a:lnTo>
                    <a:pt x="105" y="314"/>
                  </a:lnTo>
                  <a:lnTo>
                    <a:pt x="109" y="321"/>
                  </a:lnTo>
                  <a:lnTo>
                    <a:pt x="113" y="329"/>
                  </a:lnTo>
                  <a:lnTo>
                    <a:pt x="118" y="336"/>
                  </a:lnTo>
                  <a:lnTo>
                    <a:pt x="122" y="344"/>
                  </a:lnTo>
                  <a:lnTo>
                    <a:pt x="128" y="352"/>
                  </a:lnTo>
                  <a:lnTo>
                    <a:pt x="134" y="359"/>
                  </a:lnTo>
                  <a:lnTo>
                    <a:pt x="139" y="367"/>
                  </a:lnTo>
                  <a:lnTo>
                    <a:pt x="143" y="373"/>
                  </a:lnTo>
                  <a:lnTo>
                    <a:pt x="149" y="380"/>
                  </a:lnTo>
                  <a:lnTo>
                    <a:pt x="153" y="388"/>
                  </a:lnTo>
                  <a:lnTo>
                    <a:pt x="158" y="395"/>
                  </a:lnTo>
                  <a:lnTo>
                    <a:pt x="162" y="401"/>
                  </a:lnTo>
                  <a:lnTo>
                    <a:pt x="168" y="409"/>
                  </a:lnTo>
                  <a:lnTo>
                    <a:pt x="173" y="416"/>
                  </a:lnTo>
                  <a:lnTo>
                    <a:pt x="179" y="424"/>
                  </a:lnTo>
                  <a:lnTo>
                    <a:pt x="185" y="431"/>
                  </a:lnTo>
                  <a:lnTo>
                    <a:pt x="191" y="439"/>
                  </a:lnTo>
                  <a:lnTo>
                    <a:pt x="196" y="445"/>
                  </a:lnTo>
                  <a:lnTo>
                    <a:pt x="202" y="452"/>
                  </a:lnTo>
                  <a:lnTo>
                    <a:pt x="206" y="458"/>
                  </a:lnTo>
                  <a:lnTo>
                    <a:pt x="211" y="466"/>
                  </a:lnTo>
                  <a:lnTo>
                    <a:pt x="217" y="473"/>
                  </a:lnTo>
                  <a:lnTo>
                    <a:pt x="223" y="481"/>
                  </a:lnTo>
                  <a:lnTo>
                    <a:pt x="229" y="481"/>
                  </a:lnTo>
                  <a:lnTo>
                    <a:pt x="234" y="481"/>
                  </a:lnTo>
                  <a:lnTo>
                    <a:pt x="240" y="481"/>
                  </a:lnTo>
                  <a:lnTo>
                    <a:pt x="248" y="481"/>
                  </a:lnTo>
                  <a:lnTo>
                    <a:pt x="248" y="473"/>
                  </a:lnTo>
                  <a:lnTo>
                    <a:pt x="248" y="468"/>
                  </a:lnTo>
                  <a:lnTo>
                    <a:pt x="248" y="460"/>
                  </a:lnTo>
                  <a:lnTo>
                    <a:pt x="248" y="454"/>
                  </a:lnTo>
                  <a:lnTo>
                    <a:pt x="246" y="447"/>
                  </a:lnTo>
                  <a:lnTo>
                    <a:pt x="244" y="441"/>
                  </a:lnTo>
                  <a:lnTo>
                    <a:pt x="242" y="435"/>
                  </a:lnTo>
                  <a:lnTo>
                    <a:pt x="240" y="430"/>
                  </a:lnTo>
                  <a:lnTo>
                    <a:pt x="236" y="422"/>
                  </a:lnTo>
                  <a:lnTo>
                    <a:pt x="232" y="416"/>
                  </a:lnTo>
                  <a:lnTo>
                    <a:pt x="229" y="411"/>
                  </a:lnTo>
                  <a:lnTo>
                    <a:pt x="225" y="405"/>
                  </a:lnTo>
                  <a:lnTo>
                    <a:pt x="221" y="399"/>
                  </a:lnTo>
                  <a:lnTo>
                    <a:pt x="215" y="393"/>
                  </a:lnTo>
                  <a:lnTo>
                    <a:pt x="211" y="388"/>
                  </a:lnTo>
                  <a:lnTo>
                    <a:pt x="208" y="382"/>
                  </a:lnTo>
                  <a:lnTo>
                    <a:pt x="202" y="376"/>
                  </a:lnTo>
                  <a:lnTo>
                    <a:pt x="196" y="371"/>
                  </a:lnTo>
                  <a:lnTo>
                    <a:pt x="191" y="365"/>
                  </a:lnTo>
                  <a:lnTo>
                    <a:pt x="185" y="359"/>
                  </a:lnTo>
                  <a:lnTo>
                    <a:pt x="179" y="354"/>
                  </a:lnTo>
                  <a:lnTo>
                    <a:pt x="175" y="350"/>
                  </a:lnTo>
                  <a:lnTo>
                    <a:pt x="170" y="344"/>
                  </a:lnTo>
                  <a:lnTo>
                    <a:pt x="166" y="338"/>
                  </a:lnTo>
                  <a:lnTo>
                    <a:pt x="160" y="333"/>
                  </a:lnTo>
                  <a:lnTo>
                    <a:pt x="156" y="327"/>
                  </a:lnTo>
                  <a:lnTo>
                    <a:pt x="154" y="321"/>
                  </a:lnTo>
                  <a:lnTo>
                    <a:pt x="151" y="315"/>
                  </a:lnTo>
                  <a:lnTo>
                    <a:pt x="147" y="310"/>
                  </a:lnTo>
                  <a:lnTo>
                    <a:pt x="145" y="304"/>
                  </a:lnTo>
                  <a:lnTo>
                    <a:pt x="143" y="298"/>
                  </a:lnTo>
                  <a:lnTo>
                    <a:pt x="141" y="293"/>
                  </a:lnTo>
                  <a:lnTo>
                    <a:pt x="135" y="283"/>
                  </a:lnTo>
                  <a:lnTo>
                    <a:pt x="132" y="274"/>
                  </a:lnTo>
                  <a:lnTo>
                    <a:pt x="126" y="266"/>
                  </a:lnTo>
                  <a:lnTo>
                    <a:pt x="124" y="257"/>
                  </a:lnTo>
                  <a:lnTo>
                    <a:pt x="118" y="247"/>
                  </a:lnTo>
                  <a:lnTo>
                    <a:pt x="115" y="238"/>
                  </a:lnTo>
                  <a:lnTo>
                    <a:pt x="111" y="228"/>
                  </a:lnTo>
                  <a:lnTo>
                    <a:pt x="109" y="220"/>
                  </a:lnTo>
                  <a:lnTo>
                    <a:pt x="103" y="209"/>
                  </a:lnTo>
                  <a:lnTo>
                    <a:pt x="99" y="201"/>
                  </a:lnTo>
                  <a:lnTo>
                    <a:pt x="96" y="192"/>
                  </a:lnTo>
                  <a:lnTo>
                    <a:pt x="94" y="182"/>
                  </a:lnTo>
                  <a:lnTo>
                    <a:pt x="90" y="173"/>
                  </a:lnTo>
                  <a:lnTo>
                    <a:pt x="86" y="163"/>
                  </a:lnTo>
                  <a:lnTo>
                    <a:pt x="84" y="154"/>
                  </a:lnTo>
                  <a:lnTo>
                    <a:pt x="80" y="146"/>
                  </a:lnTo>
                  <a:lnTo>
                    <a:pt x="77" y="135"/>
                  </a:lnTo>
                  <a:lnTo>
                    <a:pt x="75" y="125"/>
                  </a:lnTo>
                  <a:lnTo>
                    <a:pt x="71" y="116"/>
                  </a:lnTo>
                  <a:lnTo>
                    <a:pt x="69" y="108"/>
                  </a:lnTo>
                  <a:lnTo>
                    <a:pt x="65" y="99"/>
                  </a:lnTo>
                  <a:lnTo>
                    <a:pt x="61" y="89"/>
                  </a:lnTo>
                  <a:lnTo>
                    <a:pt x="58" y="80"/>
                  </a:lnTo>
                  <a:lnTo>
                    <a:pt x="54" y="72"/>
                  </a:lnTo>
                  <a:lnTo>
                    <a:pt x="50" y="63"/>
                  </a:lnTo>
                  <a:lnTo>
                    <a:pt x="46" y="53"/>
                  </a:lnTo>
                  <a:lnTo>
                    <a:pt x="42" y="44"/>
                  </a:lnTo>
                  <a:lnTo>
                    <a:pt x="39" y="34"/>
                  </a:lnTo>
                  <a:lnTo>
                    <a:pt x="35" y="25"/>
                  </a:lnTo>
                  <a:lnTo>
                    <a:pt x="31" y="17"/>
                  </a:lnTo>
                  <a:lnTo>
                    <a:pt x="25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3" name="Freeform 86"/>
            <p:cNvSpPr>
              <a:spLocks/>
            </p:cNvSpPr>
            <p:nvPr/>
          </p:nvSpPr>
          <p:spPr bwMode="auto">
            <a:xfrm>
              <a:off x="2418" y="2502"/>
              <a:ext cx="69" cy="121"/>
            </a:xfrm>
            <a:custGeom>
              <a:avLst/>
              <a:gdLst>
                <a:gd name="T0" fmla="*/ 1 w 137"/>
                <a:gd name="T1" fmla="*/ 0 h 244"/>
                <a:gd name="T2" fmla="*/ 1 w 137"/>
                <a:gd name="T3" fmla="*/ 0 h 244"/>
                <a:gd name="T4" fmla="*/ 1 w 137"/>
                <a:gd name="T5" fmla="*/ 0 h 244"/>
                <a:gd name="T6" fmla="*/ 1 w 137"/>
                <a:gd name="T7" fmla="*/ 0 h 244"/>
                <a:gd name="T8" fmla="*/ 0 w 137"/>
                <a:gd name="T9" fmla="*/ 0 h 244"/>
                <a:gd name="T10" fmla="*/ 0 w 137"/>
                <a:gd name="T11" fmla="*/ 0 h 244"/>
                <a:gd name="T12" fmla="*/ 0 w 137"/>
                <a:gd name="T13" fmla="*/ 0 h 244"/>
                <a:gd name="T14" fmla="*/ 1 w 137"/>
                <a:gd name="T15" fmla="*/ 0 h 244"/>
                <a:gd name="T16" fmla="*/ 1 w 137"/>
                <a:gd name="T17" fmla="*/ 0 h 244"/>
                <a:gd name="T18" fmla="*/ 1 w 137"/>
                <a:gd name="T19" fmla="*/ 0 h 244"/>
                <a:gd name="T20" fmla="*/ 1 w 137"/>
                <a:gd name="T21" fmla="*/ 0 h 244"/>
                <a:gd name="T22" fmla="*/ 1 w 137"/>
                <a:gd name="T23" fmla="*/ 0 h 244"/>
                <a:gd name="T24" fmla="*/ 1 w 137"/>
                <a:gd name="T25" fmla="*/ 0 h 244"/>
                <a:gd name="T26" fmla="*/ 1 w 137"/>
                <a:gd name="T27" fmla="*/ 0 h 244"/>
                <a:gd name="T28" fmla="*/ 1 w 137"/>
                <a:gd name="T29" fmla="*/ 0 h 244"/>
                <a:gd name="T30" fmla="*/ 1 w 137"/>
                <a:gd name="T31" fmla="*/ 0 h 244"/>
                <a:gd name="T32" fmla="*/ 1 w 137"/>
                <a:gd name="T33" fmla="*/ 0 h 244"/>
                <a:gd name="T34" fmla="*/ 1 w 137"/>
                <a:gd name="T35" fmla="*/ 0 h 244"/>
                <a:gd name="T36" fmla="*/ 1 w 137"/>
                <a:gd name="T37" fmla="*/ 0 h 244"/>
                <a:gd name="T38" fmla="*/ 1 w 137"/>
                <a:gd name="T39" fmla="*/ 0 h 244"/>
                <a:gd name="T40" fmla="*/ 1 w 137"/>
                <a:gd name="T41" fmla="*/ 0 h 244"/>
                <a:gd name="T42" fmla="*/ 1 w 137"/>
                <a:gd name="T43" fmla="*/ 0 h 244"/>
                <a:gd name="T44" fmla="*/ 1 w 137"/>
                <a:gd name="T45" fmla="*/ 0 h 244"/>
                <a:gd name="T46" fmla="*/ 1 w 137"/>
                <a:gd name="T47" fmla="*/ 0 h 244"/>
                <a:gd name="T48" fmla="*/ 1 w 137"/>
                <a:gd name="T49" fmla="*/ 0 h 244"/>
                <a:gd name="T50" fmla="*/ 1 w 137"/>
                <a:gd name="T51" fmla="*/ 0 h 244"/>
                <a:gd name="T52" fmla="*/ 1 w 137"/>
                <a:gd name="T53" fmla="*/ 0 h 244"/>
                <a:gd name="T54" fmla="*/ 1 w 137"/>
                <a:gd name="T55" fmla="*/ 0 h 244"/>
                <a:gd name="T56" fmla="*/ 1 w 137"/>
                <a:gd name="T57" fmla="*/ 0 h 244"/>
                <a:gd name="T58" fmla="*/ 1 w 137"/>
                <a:gd name="T59" fmla="*/ 0 h 244"/>
                <a:gd name="T60" fmla="*/ 1 w 137"/>
                <a:gd name="T61" fmla="*/ 0 h 244"/>
                <a:gd name="T62" fmla="*/ 1 w 137"/>
                <a:gd name="T63" fmla="*/ 0 h 244"/>
                <a:gd name="T64" fmla="*/ 1 w 137"/>
                <a:gd name="T65" fmla="*/ 0 h 244"/>
                <a:gd name="T66" fmla="*/ 1 w 137"/>
                <a:gd name="T67" fmla="*/ 0 h 244"/>
                <a:gd name="T68" fmla="*/ 1 w 137"/>
                <a:gd name="T69" fmla="*/ 0 h 244"/>
                <a:gd name="T70" fmla="*/ 1 w 137"/>
                <a:gd name="T71" fmla="*/ 0 h 244"/>
                <a:gd name="T72" fmla="*/ 1 w 137"/>
                <a:gd name="T73" fmla="*/ 0 h 244"/>
                <a:gd name="T74" fmla="*/ 1 w 137"/>
                <a:gd name="T75" fmla="*/ 0 h 244"/>
                <a:gd name="T76" fmla="*/ 1 w 137"/>
                <a:gd name="T77" fmla="*/ 0 h 244"/>
                <a:gd name="T78" fmla="*/ 1 w 137"/>
                <a:gd name="T79" fmla="*/ 0 h 244"/>
                <a:gd name="T80" fmla="*/ 1 w 137"/>
                <a:gd name="T81" fmla="*/ 0 h 244"/>
                <a:gd name="T82" fmla="*/ 1 w 137"/>
                <a:gd name="T83" fmla="*/ 0 h 244"/>
                <a:gd name="T84" fmla="*/ 1 w 137"/>
                <a:gd name="T85" fmla="*/ 0 h 2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44"/>
                <a:gd name="T131" fmla="*/ 137 w 137"/>
                <a:gd name="T132" fmla="*/ 244 h 2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44">
                  <a:moveTo>
                    <a:pt x="29" y="0"/>
                  </a:moveTo>
                  <a:lnTo>
                    <a:pt x="23" y="4"/>
                  </a:lnTo>
                  <a:lnTo>
                    <a:pt x="17" y="10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4" y="95"/>
                  </a:lnTo>
                  <a:lnTo>
                    <a:pt x="6" y="103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12" y="126"/>
                  </a:lnTo>
                  <a:lnTo>
                    <a:pt x="15" y="133"/>
                  </a:lnTo>
                  <a:lnTo>
                    <a:pt x="17" y="139"/>
                  </a:lnTo>
                  <a:lnTo>
                    <a:pt x="21" y="147"/>
                  </a:lnTo>
                  <a:lnTo>
                    <a:pt x="23" y="154"/>
                  </a:lnTo>
                  <a:lnTo>
                    <a:pt x="27" y="162"/>
                  </a:lnTo>
                  <a:lnTo>
                    <a:pt x="27" y="168"/>
                  </a:lnTo>
                  <a:lnTo>
                    <a:pt x="31" y="175"/>
                  </a:lnTo>
                  <a:lnTo>
                    <a:pt x="33" y="181"/>
                  </a:lnTo>
                  <a:lnTo>
                    <a:pt x="36" y="189"/>
                  </a:lnTo>
                  <a:lnTo>
                    <a:pt x="38" y="194"/>
                  </a:lnTo>
                  <a:lnTo>
                    <a:pt x="40" y="202"/>
                  </a:lnTo>
                  <a:lnTo>
                    <a:pt x="42" y="208"/>
                  </a:lnTo>
                  <a:lnTo>
                    <a:pt x="46" y="213"/>
                  </a:lnTo>
                  <a:lnTo>
                    <a:pt x="55" y="221"/>
                  </a:lnTo>
                  <a:lnTo>
                    <a:pt x="65" y="227"/>
                  </a:lnTo>
                  <a:lnTo>
                    <a:pt x="72" y="234"/>
                  </a:lnTo>
                  <a:lnTo>
                    <a:pt x="80" y="244"/>
                  </a:lnTo>
                  <a:lnTo>
                    <a:pt x="86" y="236"/>
                  </a:lnTo>
                  <a:lnTo>
                    <a:pt x="91" y="232"/>
                  </a:lnTo>
                  <a:lnTo>
                    <a:pt x="97" y="227"/>
                  </a:lnTo>
                  <a:lnTo>
                    <a:pt x="103" y="221"/>
                  </a:lnTo>
                  <a:lnTo>
                    <a:pt x="107" y="213"/>
                  </a:lnTo>
                  <a:lnTo>
                    <a:pt x="110" y="208"/>
                  </a:lnTo>
                  <a:lnTo>
                    <a:pt x="114" y="200"/>
                  </a:lnTo>
                  <a:lnTo>
                    <a:pt x="118" y="194"/>
                  </a:lnTo>
                  <a:lnTo>
                    <a:pt x="122" y="187"/>
                  </a:lnTo>
                  <a:lnTo>
                    <a:pt x="124" y="181"/>
                  </a:lnTo>
                  <a:lnTo>
                    <a:pt x="126" y="173"/>
                  </a:lnTo>
                  <a:lnTo>
                    <a:pt x="129" y="166"/>
                  </a:lnTo>
                  <a:lnTo>
                    <a:pt x="129" y="158"/>
                  </a:lnTo>
                  <a:lnTo>
                    <a:pt x="131" y="152"/>
                  </a:lnTo>
                  <a:lnTo>
                    <a:pt x="133" y="145"/>
                  </a:lnTo>
                  <a:lnTo>
                    <a:pt x="135" y="139"/>
                  </a:lnTo>
                  <a:lnTo>
                    <a:pt x="135" y="130"/>
                  </a:lnTo>
                  <a:lnTo>
                    <a:pt x="137" y="122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7" y="99"/>
                  </a:lnTo>
                  <a:lnTo>
                    <a:pt x="137" y="92"/>
                  </a:lnTo>
                  <a:lnTo>
                    <a:pt x="137" y="84"/>
                  </a:lnTo>
                  <a:lnTo>
                    <a:pt x="137" y="78"/>
                  </a:lnTo>
                  <a:lnTo>
                    <a:pt x="137" y="69"/>
                  </a:lnTo>
                  <a:lnTo>
                    <a:pt x="135" y="63"/>
                  </a:lnTo>
                  <a:lnTo>
                    <a:pt x="135" y="56"/>
                  </a:lnTo>
                  <a:lnTo>
                    <a:pt x="133" y="50"/>
                  </a:lnTo>
                  <a:lnTo>
                    <a:pt x="133" y="42"/>
                  </a:lnTo>
                  <a:lnTo>
                    <a:pt x="131" y="35"/>
                  </a:lnTo>
                  <a:lnTo>
                    <a:pt x="131" y="27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5" y="10"/>
                  </a:lnTo>
                  <a:lnTo>
                    <a:pt x="57" y="10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4" name="Freeform 87"/>
            <p:cNvSpPr>
              <a:spLocks/>
            </p:cNvSpPr>
            <p:nvPr/>
          </p:nvSpPr>
          <p:spPr bwMode="auto">
            <a:xfrm>
              <a:off x="2820" y="2568"/>
              <a:ext cx="234" cy="81"/>
            </a:xfrm>
            <a:custGeom>
              <a:avLst/>
              <a:gdLst>
                <a:gd name="T0" fmla="*/ 1 w 468"/>
                <a:gd name="T1" fmla="*/ 1 h 162"/>
                <a:gd name="T2" fmla="*/ 1 w 468"/>
                <a:gd name="T3" fmla="*/ 1 h 162"/>
                <a:gd name="T4" fmla="*/ 1 w 468"/>
                <a:gd name="T5" fmla="*/ 1 h 162"/>
                <a:gd name="T6" fmla="*/ 1 w 468"/>
                <a:gd name="T7" fmla="*/ 1 h 162"/>
                <a:gd name="T8" fmla="*/ 1 w 468"/>
                <a:gd name="T9" fmla="*/ 1 h 162"/>
                <a:gd name="T10" fmla="*/ 1 w 468"/>
                <a:gd name="T11" fmla="*/ 1 h 162"/>
                <a:gd name="T12" fmla="*/ 1 w 468"/>
                <a:gd name="T13" fmla="*/ 1 h 162"/>
                <a:gd name="T14" fmla="*/ 1 w 468"/>
                <a:gd name="T15" fmla="*/ 1 h 162"/>
                <a:gd name="T16" fmla="*/ 1 w 468"/>
                <a:gd name="T17" fmla="*/ 1 h 162"/>
                <a:gd name="T18" fmla="*/ 1 w 468"/>
                <a:gd name="T19" fmla="*/ 1 h 162"/>
                <a:gd name="T20" fmla="*/ 1 w 468"/>
                <a:gd name="T21" fmla="*/ 1 h 162"/>
                <a:gd name="T22" fmla="*/ 1 w 468"/>
                <a:gd name="T23" fmla="*/ 1 h 162"/>
                <a:gd name="T24" fmla="*/ 1 w 468"/>
                <a:gd name="T25" fmla="*/ 1 h 162"/>
                <a:gd name="T26" fmla="*/ 1 w 468"/>
                <a:gd name="T27" fmla="*/ 1 h 162"/>
                <a:gd name="T28" fmla="*/ 1 w 468"/>
                <a:gd name="T29" fmla="*/ 1 h 162"/>
                <a:gd name="T30" fmla="*/ 1 w 468"/>
                <a:gd name="T31" fmla="*/ 1 h 162"/>
                <a:gd name="T32" fmla="*/ 1 w 468"/>
                <a:gd name="T33" fmla="*/ 1 h 162"/>
                <a:gd name="T34" fmla="*/ 1 w 468"/>
                <a:gd name="T35" fmla="*/ 1 h 162"/>
                <a:gd name="T36" fmla="*/ 1 w 468"/>
                <a:gd name="T37" fmla="*/ 1 h 162"/>
                <a:gd name="T38" fmla="*/ 1 w 468"/>
                <a:gd name="T39" fmla="*/ 1 h 162"/>
                <a:gd name="T40" fmla="*/ 1 w 468"/>
                <a:gd name="T41" fmla="*/ 1 h 162"/>
                <a:gd name="T42" fmla="*/ 1 w 468"/>
                <a:gd name="T43" fmla="*/ 1 h 162"/>
                <a:gd name="T44" fmla="*/ 0 w 468"/>
                <a:gd name="T45" fmla="*/ 1 h 162"/>
                <a:gd name="T46" fmla="*/ 1 w 468"/>
                <a:gd name="T47" fmla="*/ 1 h 162"/>
                <a:gd name="T48" fmla="*/ 1 w 468"/>
                <a:gd name="T49" fmla="*/ 1 h 162"/>
                <a:gd name="T50" fmla="*/ 1 w 468"/>
                <a:gd name="T51" fmla="*/ 1 h 162"/>
                <a:gd name="T52" fmla="*/ 1 w 468"/>
                <a:gd name="T53" fmla="*/ 1 h 162"/>
                <a:gd name="T54" fmla="*/ 1 w 468"/>
                <a:gd name="T55" fmla="*/ 1 h 162"/>
                <a:gd name="T56" fmla="*/ 1 w 468"/>
                <a:gd name="T57" fmla="*/ 1 h 162"/>
                <a:gd name="T58" fmla="*/ 1 w 468"/>
                <a:gd name="T59" fmla="*/ 1 h 162"/>
                <a:gd name="T60" fmla="*/ 1 w 468"/>
                <a:gd name="T61" fmla="*/ 1 h 162"/>
                <a:gd name="T62" fmla="*/ 1 w 468"/>
                <a:gd name="T63" fmla="*/ 1 h 162"/>
                <a:gd name="T64" fmla="*/ 1 w 468"/>
                <a:gd name="T65" fmla="*/ 1 h 162"/>
                <a:gd name="T66" fmla="*/ 1 w 468"/>
                <a:gd name="T67" fmla="*/ 1 h 162"/>
                <a:gd name="T68" fmla="*/ 1 w 468"/>
                <a:gd name="T69" fmla="*/ 1 h 162"/>
                <a:gd name="T70" fmla="*/ 1 w 468"/>
                <a:gd name="T71" fmla="*/ 1 h 162"/>
                <a:gd name="T72" fmla="*/ 1 w 468"/>
                <a:gd name="T73" fmla="*/ 1 h 162"/>
                <a:gd name="T74" fmla="*/ 1 w 468"/>
                <a:gd name="T75" fmla="*/ 1 h 162"/>
                <a:gd name="T76" fmla="*/ 1 w 468"/>
                <a:gd name="T77" fmla="*/ 1 h 162"/>
                <a:gd name="T78" fmla="*/ 1 w 468"/>
                <a:gd name="T79" fmla="*/ 1 h 162"/>
                <a:gd name="T80" fmla="*/ 1 w 468"/>
                <a:gd name="T81" fmla="*/ 1 h 162"/>
                <a:gd name="T82" fmla="*/ 1 w 468"/>
                <a:gd name="T83" fmla="*/ 1 h 162"/>
                <a:gd name="T84" fmla="*/ 1 w 468"/>
                <a:gd name="T85" fmla="*/ 1 h 162"/>
                <a:gd name="T86" fmla="*/ 1 w 468"/>
                <a:gd name="T87" fmla="*/ 1 h 162"/>
                <a:gd name="T88" fmla="*/ 1 w 468"/>
                <a:gd name="T89" fmla="*/ 1 h 162"/>
                <a:gd name="T90" fmla="*/ 1 w 468"/>
                <a:gd name="T91" fmla="*/ 1 h 162"/>
                <a:gd name="T92" fmla="*/ 1 w 468"/>
                <a:gd name="T93" fmla="*/ 1 h 162"/>
                <a:gd name="T94" fmla="*/ 1 w 468"/>
                <a:gd name="T95" fmla="*/ 1 h 162"/>
                <a:gd name="T96" fmla="*/ 1 w 468"/>
                <a:gd name="T97" fmla="*/ 1 h 162"/>
                <a:gd name="T98" fmla="*/ 1 w 468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62"/>
                <a:gd name="T152" fmla="*/ 468 w 468"/>
                <a:gd name="T153" fmla="*/ 162 h 1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62">
                  <a:moveTo>
                    <a:pt x="455" y="0"/>
                  </a:moveTo>
                  <a:lnTo>
                    <a:pt x="449" y="4"/>
                  </a:lnTo>
                  <a:lnTo>
                    <a:pt x="443" y="8"/>
                  </a:lnTo>
                  <a:lnTo>
                    <a:pt x="436" y="10"/>
                  </a:lnTo>
                  <a:lnTo>
                    <a:pt x="430" y="14"/>
                  </a:lnTo>
                  <a:lnTo>
                    <a:pt x="422" y="16"/>
                  </a:lnTo>
                  <a:lnTo>
                    <a:pt x="417" y="21"/>
                  </a:lnTo>
                  <a:lnTo>
                    <a:pt x="409" y="23"/>
                  </a:lnTo>
                  <a:lnTo>
                    <a:pt x="403" y="27"/>
                  </a:lnTo>
                  <a:lnTo>
                    <a:pt x="396" y="29"/>
                  </a:lnTo>
                  <a:lnTo>
                    <a:pt x="390" y="33"/>
                  </a:lnTo>
                  <a:lnTo>
                    <a:pt x="384" y="35"/>
                  </a:lnTo>
                  <a:lnTo>
                    <a:pt x="379" y="38"/>
                  </a:lnTo>
                  <a:lnTo>
                    <a:pt x="371" y="42"/>
                  </a:lnTo>
                  <a:lnTo>
                    <a:pt x="363" y="44"/>
                  </a:lnTo>
                  <a:lnTo>
                    <a:pt x="358" y="48"/>
                  </a:lnTo>
                  <a:lnTo>
                    <a:pt x="352" y="52"/>
                  </a:lnTo>
                  <a:lnTo>
                    <a:pt x="344" y="54"/>
                  </a:lnTo>
                  <a:lnTo>
                    <a:pt x="337" y="56"/>
                  </a:lnTo>
                  <a:lnTo>
                    <a:pt x="331" y="59"/>
                  </a:lnTo>
                  <a:lnTo>
                    <a:pt x="323" y="61"/>
                  </a:lnTo>
                  <a:lnTo>
                    <a:pt x="316" y="63"/>
                  </a:lnTo>
                  <a:lnTo>
                    <a:pt x="310" y="67"/>
                  </a:lnTo>
                  <a:lnTo>
                    <a:pt x="302" y="69"/>
                  </a:lnTo>
                  <a:lnTo>
                    <a:pt x="299" y="73"/>
                  </a:lnTo>
                  <a:lnTo>
                    <a:pt x="291" y="75"/>
                  </a:lnTo>
                  <a:lnTo>
                    <a:pt x="283" y="77"/>
                  </a:lnTo>
                  <a:lnTo>
                    <a:pt x="278" y="78"/>
                  </a:lnTo>
                  <a:lnTo>
                    <a:pt x="270" y="80"/>
                  </a:lnTo>
                  <a:lnTo>
                    <a:pt x="263" y="82"/>
                  </a:lnTo>
                  <a:lnTo>
                    <a:pt x="257" y="86"/>
                  </a:lnTo>
                  <a:lnTo>
                    <a:pt x="249" y="88"/>
                  </a:lnTo>
                  <a:lnTo>
                    <a:pt x="244" y="90"/>
                  </a:lnTo>
                  <a:lnTo>
                    <a:pt x="236" y="92"/>
                  </a:lnTo>
                  <a:lnTo>
                    <a:pt x="230" y="94"/>
                  </a:lnTo>
                  <a:lnTo>
                    <a:pt x="223" y="96"/>
                  </a:lnTo>
                  <a:lnTo>
                    <a:pt x="217" y="97"/>
                  </a:lnTo>
                  <a:lnTo>
                    <a:pt x="209" y="97"/>
                  </a:lnTo>
                  <a:lnTo>
                    <a:pt x="202" y="99"/>
                  </a:lnTo>
                  <a:lnTo>
                    <a:pt x="194" y="101"/>
                  </a:lnTo>
                  <a:lnTo>
                    <a:pt x="188" y="103"/>
                  </a:lnTo>
                  <a:lnTo>
                    <a:pt x="181" y="103"/>
                  </a:lnTo>
                  <a:lnTo>
                    <a:pt x="173" y="105"/>
                  </a:lnTo>
                  <a:lnTo>
                    <a:pt x="166" y="107"/>
                  </a:lnTo>
                  <a:lnTo>
                    <a:pt x="160" y="109"/>
                  </a:lnTo>
                  <a:lnTo>
                    <a:pt x="152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1" y="115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09" y="116"/>
                  </a:lnTo>
                  <a:lnTo>
                    <a:pt x="103" y="116"/>
                  </a:lnTo>
                  <a:lnTo>
                    <a:pt x="95" y="118"/>
                  </a:lnTo>
                  <a:lnTo>
                    <a:pt x="88" y="118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65" y="120"/>
                  </a:lnTo>
                  <a:lnTo>
                    <a:pt x="59" y="122"/>
                  </a:lnTo>
                  <a:lnTo>
                    <a:pt x="50" y="122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29" y="122"/>
                  </a:lnTo>
                  <a:lnTo>
                    <a:pt x="21" y="122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8" y="141"/>
                  </a:lnTo>
                  <a:lnTo>
                    <a:pt x="4" y="149"/>
                  </a:lnTo>
                  <a:lnTo>
                    <a:pt x="0" y="158"/>
                  </a:lnTo>
                  <a:lnTo>
                    <a:pt x="6" y="158"/>
                  </a:lnTo>
                  <a:lnTo>
                    <a:pt x="15" y="158"/>
                  </a:lnTo>
                  <a:lnTo>
                    <a:pt x="21" y="158"/>
                  </a:lnTo>
                  <a:lnTo>
                    <a:pt x="27" y="158"/>
                  </a:lnTo>
                  <a:lnTo>
                    <a:pt x="33" y="158"/>
                  </a:lnTo>
                  <a:lnTo>
                    <a:pt x="40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1" y="160"/>
                  </a:lnTo>
                  <a:lnTo>
                    <a:pt x="78" y="162"/>
                  </a:lnTo>
                  <a:lnTo>
                    <a:pt x="84" y="160"/>
                  </a:lnTo>
                  <a:lnTo>
                    <a:pt x="91" y="160"/>
                  </a:lnTo>
                  <a:lnTo>
                    <a:pt x="97" y="158"/>
                  </a:lnTo>
                  <a:lnTo>
                    <a:pt x="105" y="158"/>
                  </a:lnTo>
                  <a:lnTo>
                    <a:pt x="110" y="156"/>
                  </a:lnTo>
                  <a:lnTo>
                    <a:pt x="118" y="156"/>
                  </a:lnTo>
                  <a:lnTo>
                    <a:pt x="124" y="154"/>
                  </a:lnTo>
                  <a:lnTo>
                    <a:pt x="131" y="154"/>
                  </a:lnTo>
                  <a:lnTo>
                    <a:pt x="137" y="154"/>
                  </a:lnTo>
                  <a:lnTo>
                    <a:pt x="145" y="153"/>
                  </a:lnTo>
                  <a:lnTo>
                    <a:pt x="150" y="153"/>
                  </a:lnTo>
                  <a:lnTo>
                    <a:pt x="156" y="151"/>
                  </a:lnTo>
                  <a:lnTo>
                    <a:pt x="162" y="151"/>
                  </a:lnTo>
                  <a:lnTo>
                    <a:pt x="169" y="149"/>
                  </a:lnTo>
                  <a:lnTo>
                    <a:pt x="175" y="149"/>
                  </a:lnTo>
                  <a:lnTo>
                    <a:pt x="183" y="149"/>
                  </a:lnTo>
                  <a:lnTo>
                    <a:pt x="188" y="147"/>
                  </a:lnTo>
                  <a:lnTo>
                    <a:pt x="196" y="145"/>
                  </a:lnTo>
                  <a:lnTo>
                    <a:pt x="202" y="143"/>
                  </a:lnTo>
                  <a:lnTo>
                    <a:pt x="209" y="143"/>
                  </a:lnTo>
                  <a:lnTo>
                    <a:pt x="215" y="141"/>
                  </a:lnTo>
                  <a:lnTo>
                    <a:pt x="221" y="139"/>
                  </a:lnTo>
                  <a:lnTo>
                    <a:pt x="226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5" y="134"/>
                  </a:lnTo>
                  <a:lnTo>
                    <a:pt x="251" y="132"/>
                  </a:lnTo>
                  <a:lnTo>
                    <a:pt x="259" y="132"/>
                  </a:lnTo>
                  <a:lnTo>
                    <a:pt x="264" y="130"/>
                  </a:lnTo>
                  <a:lnTo>
                    <a:pt x="270" y="128"/>
                  </a:lnTo>
                  <a:lnTo>
                    <a:pt x="278" y="126"/>
                  </a:lnTo>
                  <a:lnTo>
                    <a:pt x="283" y="126"/>
                  </a:lnTo>
                  <a:lnTo>
                    <a:pt x="289" y="122"/>
                  </a:lnTo>
                  <a:lnTo>
                    <a:pt x="295" y="120"/>
                  </a:lnTo>
                  <a:lnTo>
                    <a:pt x="301" y="118"/>
                  </a:lnTo>
                  <a:lnTo>
                    <a:pt x="308" y="116"/>
                  </a:lnTo>
                  <a:lnTo>
                    <a:pt x="312" y="115"/>
                  </a:lnTo>
                  <a:lnTo>
                    <a:pt x="320" y="113"/>
                  </a:lnTo>
                  <a:lnTo>
                    <a:pt x="325" y="111"/>
                  </a:lnTo>
                  <a:lnTo>
                    <a:pt x="331" y="109"/>
                  </a:lnTo>
                  <a:lnTo>
                    <a:pt x="337" y="105"/>
                  </a:lnTo>
                  <a:lnTo>
                    <a:pt x="342" y="103"/>
                  </a:lnTo>
                  <a:lnTo>
                    <a:pt x="348" y="101"/>
                  </a:lnTo>
                  <a:lnTo>
                    <a:pt x="356" y="99"/>
                  </a:lnTo>
                  <a:lnTo>
                    <a:pt x="361" y="96"/>
                  </a:lnTo>
                  <a:lnTo>
                    <a:pt x="367" y="94"/>
                  </a:lnTo>
                  <a:lnTo>
                    <a:pt x="373" y="90"/>
                  </a:lnTo>
                  <a:lnTo>
                    <a:pt x="379" y="88"/>
                  </a:lnTo>
                  <a:lnTo>
                    <a:pt x="384" y="84"/>
                  </a:lnTo>
                  <a:lnTo>
                    <a:pt x="390" y="82"/>
                  </a:lnTo>
                  <a:lnTo>
                    <a:pt x="396" y="78"/>
                  </a:lnTo>
                  <a:lnTo>
                    <a:pt x="401" y="75"/>
                  </a:lnTo>
                  <a:lnTo>
                    <a:pt x="407" y="71"/>
                  </a:lnTo>
                  <a:lnTo>
                    <a:pt x="413" y="69"/>
                  </a:lnTo>
                  <a:lnTo>
                    <a:pt x="418" y="65"/>
                  </a:lnTo>
                  <a:lnTo>
                    <a:pt x="424" y="61"/>
                  </a:lnTo>
                  <a:lnTo>
                    <a:pt x="430" y="58"/>
                  </a:lnTo>
                  <a:lnTo>
                    <a:pt x="436" y="54"/>
                  </a:lnTo>
                  <a:lnTo>
                    <a:pt x="441" y="50"/>
                  </a:lnTo>
                  <a:lnTo>
                    <a:pt x="447" y="46"/>
                  </a:lnTo>
                  <a:lnTo>
                    <a:pt x="453" y="42"/>
                  </a:lnTo>
                  <a:lnTo>
                    <a:pt x="458" y="38"/>
                  </a:lnTo>
                  <a:lnTo>
                    <a:pt x="462" y="35"/>
                  </a:lnTo>
                  <a:lnTo>
                    <a:pt x="468" y="31"/>
                  </a:lnTo>
                  <a:lnTo>
                    <a:pt x="464" y="21"/>
                  </a:lnTo>
                  <a:lnTo>
                    <a:pt x="462" y="14"/>
                  </a:lnTo>
                  <a:lnTo>
                    <a:pt x="458" y="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5" name="Freeform 88"/>
            <p:cNvSpPr>
              <a:spLocks/>
            </p:cNvSpPr>
            <p:nvPr/>
          </p:nvSpPr>
          <p:spPr bwMode="auto">
            <a:xfrm>
              <a:off x="3379" y="2326"/>
              <a:ext cx="131" cy="106"/>
            </a:xfrm>
            <a:custGeom>
              <a:avLst/>
              <a:gdLst>
                <a:gd name="T0" fmla="*/ 1 w 262"/>
                <a:gd name="T1" fmla="*/ 0 h 213"/>
                <a:gd name="T2" fmla="*/ 1 w 262"/>
                <a:gd name="T3" fmla="*/ 0 h 213"/>
                <a:gd name="T4" fmla="*/ 1 w 262"/>
                <a:gd name="T5" fmla="*/ 0 h 213"/>
                <a:gd name="T6" fmla="*/ 1 w 262"/>
                <a:gd name="T7" fmla="*/ 0 h 213"/>
                <a:gd name="T8" fmla="*/ 1 w 262"/>
                <a:gd name="T9" fmla="*/ 0 h 213"/>
                <a:gd name="T10" fmla="*/ 1 w 262"/>
                <a:gd name="T11" fmla="*/ 0 h 213"/>
                <a:gd name="T12" fmla="*/ 1 w 262"/>
                <a:gd name="T13" fmla="*/ 0 h 213"/>
                <a:gd name="T14" fmla="*/ 1 w 262"/>
                <a:gd name="T15" fmla="*/ 0 h 213"/>
                <a:gd name="T16" fmla="*/ 1 w 262"/>
                <a:gd name="T17" fmla="*/ 0 h 213"/>
                <a:gd name="T18" fmla="*/ 1 w 262"/>
                <a:gd name="T19" fmla="*/ 0 h 213"/>
                <a:gd name="T20" fmla="*/ 1 w 262"/>
                <a:gd name="T21" fmla="*/ 0 h 213"/>
                <a:gd name="T22" fmla="*/ 1 w 262"/>
                <a:gd name="T23" fmla="*/ 0 h 213"/>
                <a:gd name="T24" fmla="*/ 1 w 262"/>
                <a:gd name="T25" fmla="*/ 0 h 213"/>
                <a:gd name="T26" fmla="*/ 1 w 262"/>
                <a:gd name="T27" fmla="*/ 0 h 213"/>
                <a:gd name="T28" fmla="*/ 1 w 262"/>
                <a:gd name="T29" fmla="*/ 0 h 213"/>
                <a:gd name="T30" fmla="*/ 1 w 262"/>
                <a:gd name="T31" fmla="*/ 0 h 213"/>
                <a:gd name="T32" fmla="*/ 1 w 262"/>
                <a:gd name="T33" fmla="*/ 0 h 213"/>
                <a:gd name="T34" fmla="*/ 1 w 262"/>
                <a:gd name="T35" fmla="*/ 0 h 213"/>
                <a:gd name="T36" fmla="*/ 0 w 262"/>
                <a:gd name="T37" fmla="*/ 0 h 213"/>
                <a:gd name="T38" fmla="*/ 0 w 262"/>
                <a:gd name="T39" fmla="*/ 0 h 213"/>
                <a:gd name="T40" fmla="*/ 1 w 262"/>
                <a:gd name="T41" fmla="*/ 0 h 213"/>
                <a:gd name="T42" fmla="*/ 1 w 262"/>
                <a:gd name="T43" fmla="*/ 0 h 213"/>
                <a:gd name="T44" fmla="*/ 1 w 262"/>
                <a:gd name="T45" fmla="*/ 0 h 213"/>
                <a:gd name="T46" fmla="*/ 1 w 262"/>
                <a:gd name="T47" fmla="*/ 0 h 213"/>
                <a:gd name="T48" fmla="*/ 1 w 262"/>
                <a:gd name="T49" fmla="*/ 0 h 213"/>
                <a:gd name="T50" fmla="*/ 1 w 262"/>
                <a:gd name="T51" fmla="*/ 0 h 213"/>
                <a:gd name="T52" fmla="*/ 1 w 262"/>
                <a:gd name="T53" fmla="*/ 0 h 213"/>
                <a:gd name="T54" fmla="*/ 1 w 262"/>
                <a:gd name="T55" fmla="*/ 0 h 213"/>
                <a:gd name="T56" fmla="*/ 1 w 262"/>
                <a:gd name="T57" fmla="*/ 0 h 213"/>
                <a:gd name="T58" fmla="*/ 1 w 262"/>
                <a:gd name="T59" fmla="*/ 0 h 213"/>
                <a:gd name="T60" fmla="*/ 1 w 262"/>
                <a:gd name="T61" fmla="*/ 0 h 213"/>
                <a:gd name="T62" fmla="*/ 1 w 262"/>
                <a:gd name="T63" fmla="*/ 0 h 213"/>
                <a:gd name="T64" fmla="*/ 1 w 262"/>
                <a:gd name="T65" fmla="*/ 0 h 213"/>
                <a:gd name="T66" fmla="*/ 1 w 262"/>
                <a:gd name="T67" fmla="*/ 0 h 213"/>
                <a:gd name="T68" fmla="*/ 1 w 262"/>
                <a:gd name="T69" fmla="*/ 0 h 213"/>
                <a:gd name="T70" fmla="*/ 1 w 262"/>
                <a:gd name="T71" fmla="*/ 0 h 213"/>
                <a:gd name="T72" fmla="*/ 1 w 262"/>
                <a:gd name="T73" fmla="*/ 0 h 213"/>
                <a:gd name="T74" fmla="*/ 1 w 262"/>
                <a:gd name="T75" fmla="*/ 0 h 213"/>
                <a:gd name="T76" fmla="*/ 1 w 262"/>
                <a:gd name="T77" fmla="*/ 0 h 213"/>
                <a:gd name="T78" fmla="*/ 1 w 262"/>
                <a:gd name="T79" fmla="*/ 0 h 2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2"/>
                <a:gd name="T121" fmla="*/ 0 h 213"/>
                <a:gd name="T122" fmla="*/ 262 w 262"/>
                <a:gd name="T123" fmla="*/ 213 h 2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2" h="213">
                  <a:moveTo>
                    <a:pt x="257" y="0"/>
                  </a:moveTo>
                  <a:lnTo>
                    <a:pt x="249" y="4"/>
                  </a:lnTo>
                  <a:lnTo>
                    <a:pt x="241" y="7"/>
                  </a:lnTo>
                  <a:lnTo>
                    <a:pt x="234" y="13"/>
                  </a:lnTo>
                  <a:lnTo>
                    <a:pt x="228" y="19"/>
                  </a:lnTo>
                  <a:lnTo>
                    <a:pt x="220" y="23"/>
                  </a:lnTo>
                  <a:lnTo>
                    <a:pt x="215" y="28"/>
                  </a:lnTo>
                  <a:lnTo>
                    <a:pt x="207" y="34"/>
                  </a:lnTo>
                  <a:lnTo>
                    <a:pt x="201" y="40"/>
                  </a:lnTo>
                  <a:lnTo>
                    <a:pt x="194" y="45"/>
                  </a:lnTo>
                  <a:lnTo>
                    <a:pt x="188" y="51"/>
                  </a:lnTo>
                  <a:lnTo>
                    <a:pt x="182" y="55"/>
                  </a:lnTo>
                  <a:lnTo>
                    <a:pt x="175" y="61"/>
                  </a:lnTo>
                  <a:lnTo>
                    <a:pt x="167" y="66"/>
                  </a:lnTo>
                  <a:lnTo>
                    <a:pt x="161" y="72"/>
                  </a:lnTo>
                  <a:lnTo>
                    <a:pt x="154" y="78"/>
                  </a:lnTo>
                  <a:lnTo>
                    <a:pt x="148" y="83"/>
                  </a:lnTo>
                  <a:lnTo>
                    <a:pt x="141" y="85"/>
                  </a:lnTo>
                  <a:lnTo>
                    <a:pt x="135" y="91"/>
                  </a:lnTo>
                  <a:lnTo>
                    <a:pt x="127" y="95"/>
                  </a:lnTo>
                  <a:lnTo>
                    <a:pt x="120" y="100"/>
                  </a:lnTo>
                  <a:lnTo>
                    <a:pt x="112" y="104"/>
                  </a:lnTo>
                  <a:lnTo>
                    <a:pt x="106" y="108"/>
                  </a:lnTo>
                  <a:lnTo>
                    <a:pt x="99" y="112"/>
                  </a:lnTo>
                  <a:lnTo>
                    <a:pt x="93" y="118"/>
                  </a:lnTo>
                  <a:lnTo>
                    <a:pt x="84" y="119"/>
                  </a:lnTo>
                  <a:lnTo>
                    <a:pt x="76" y="123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3"/>
                  </a:lnTo>
                  <a:lnTo>
                    <a:pt x="46" y="135"/>
                  </a:lnTo>
                  <a:lnTo>
                    <a:pt x="38" y="137"/>
                  </a:lnTo>
                  <a:lnTo>
                    <a:pt x="30" y="140"/>
                  </a:lnTo>
                  <a:lnTo>
                    <a:pt x="23" y="146"/>
                  </a:lnTo>
                  <a:lnTo>
                    <a:pt x="15" y="156"/>
                  </a:lnTo>
                  <a:lnTo>
                    <a:pt x="8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3"/>
                  </a:lnTo>
                  <a:lnTo>
                    <a:pt x="9" y="207"/>
                  </a:lnTo>
                  <a:lnTo>
                    <a:pt x="17" y="201"/>
                  </a:lnTo>
                  <a:lnTo>
                    <a:pt x="25" y="197"/>
                  </a:lnTo>
                  <a:lnTo>
                    <a:pt x="34" y="192"/>
                  </a:lnTo>
                  <a:lnTo>
                    <a:pt x="44" y="188"/>
                  </a:lnTo>
                  <a:lnTo>
                    <a:pt x="51" y="182"/>
                  </a:lnTo>
                  <a:lnTo>
                    <a:pt x="61" y="178"/>
                  </a:lnTo>
                  <a:lnTo>
                    <a:pt x="70" y="175"/>
                  </a:lnTo>
                  <a:lnTo>
                    <a:pt x="78" y="169"/>
                  </a:lnTo>
                  <a:lnTo>
                    <a:pt x="87" y="165"/>
                  </a:lnTo>
                  <a:lnTo>
                    <a:pt x="95" y="159"/>
                  </a:lnTo>
                  <a:lnTo>
                    <a:pt x="104" y="158"/>
                  </a:lnTo>
                  <a:lnTo>
                    <a:pt x="112" y="152"/>
                  </a:lnTo>
                  <a:lnTo>
                    <a:pt x="120" y="148"/>
                  </a:lnTo>
                  <a:lnTo>
                    <a:pt x="129" y="142"/>
                  </a:lnTo>
                  <a:lnTo>
                    <a:pt x="139" y="138"/>
                  </a:lnTo>
                  <a:lnTo>
                    <a:pt x="146" y="133"/>
                  </a:lnTo>
                  <a:lnTo>
                    <a:pt x="154" y="127"/>
                  </a:lnTo>
                  <a:lnTo>
                    <a:pt x="161" y="121"/>
                  </a:lnTo>
                  <a:lnTo>
                    <a:pt x="171" y="118"/>
                  </a:lnTo>
                  <a:lnTo>
                    <a:pt x="177" y="112"/>
                  </a:lnTo>
                  <a:lnTo>
                    <a:pt x="186" y="106"/>
                  </a:lnTo>
                  <a:lnTo>
                    <a:pt x="194" y="100"/>
                  </a:lnTo>
                  <a:lnTo>
                    <a:pt x="201" y="95"/>
                  </a:lnTo>
                  <a:lnTo>
                    <a:pt x="209" y="87"/>
                  </a:lnTo>
                  <a:lnTo>
                    <a:pt x="217" y="80"/>
                  </a:lnTo>
                  <a:lnTo>
                    <a:pt x="224" y="74"/>
                  </a:lnTo>
                  <a:lnTo>
                    <a:pt x="234" y="68"/>
                  </a:lnTo>
                  <a:lnTo>
                    <a:pt x="239" y="61"/>
                  </a:lnTo>
                  <a:lnTo>
                    <a:pt x="249" y="53"/>
                  </a:lnTo>
                  <a:lnTo>
                    <a:pt x="255" y="45"/>
                  </a:lnTo>
                  <a:lnTo>
                    <a:pt x="262" y="38"/>
                  </a:lnTo>
                  <a:lnTo>
                    <a:pt x="262" y="30"/>
                  </a:lnTo>
                  <a:lnTo>
                    <a:pt x="260" y="24"/>
                  </a:lnTo>
                  <a:lnTo>
                    <a:pt x="260" y="19"/>
                  </a:lnTo>
                  <a:lnTo>
                    <a:pt x="258" y="13"/>
                  </a:lnTo>
                  <a:lnTo>
                    <a:pt x="257" y="7"/>
                  </a:lnTo>
                  <a:lnTo>
                    <a:pt x="257" y="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6" name="Freeform 89"/>
            <p:cNvSpPr>
              <a:spLocks/>
            </p:cNvSpPr>
            <p:nvPr/>
          </p:nvSpPr>
          <p:spPr bwMode="auto">
            <a:xfrm>
              <a:off x="3476" y="2276"/>
              <a:ext cx="41" cy="84"/>
            </a:xfrm>
            <a:custGeom>
              <a:avLst/>
              <a:gdLst>
                <a:gd name="T0" fmla="*/ 1 w 82"/>
                <a:gd name="T1" fmla="*/ 0 h 167"/>
                <a:gd name="T2" fmla="*/ 1 w 82"/>
                <a:gd name="T3" fmla="*/ 1 h 167"/>
                <a:gd name="T4" fmla="*/ 1 w 82"/>
                <a:gd name="T5" fmla="*/ 1 h 167"/>
                <a:gd name="T6" fmla="*/ 1 w 82"/>
                <a:gd name="T7" fmla="*/ 1 h 167"/>
                <a:gd name="T8" fmla="*/ 1 w 82"/>
                <a:gd name="T9" fmla="*/ 1 h 167"/>
                <a:gd name="T10" fmla="*/ 1 w 82"/>
                <a:gd name="T11" fmla="*/ 1 h 167"/>
                <a:gd name="T12" fmla="*/ 1 w 82"/>
                <a:gd name="T13" fmla="*/ 1 h 167"/>
                <a:gd name="T14" fmla="*/ 1 w 82"/>
                <a:gd name="T15" fmla="*/ 1 h 167"/>
                <a:gd name="T16" fmla="*/ 1 w 82"/>
                <a:gd name="T17" fmla="*/ 1 h 167"/>
                <a:gd name="T18" fmla="*/ 1 w 82"/>
                <a:gd name="T19" fmla="*/ 1 h 167"/>
                <a:gd name="T20" fmla="*/ 1 w 82"/>
                <a:gd name="T21" fmla="*/ 1 h 167"/>
                <a:gd name="T22" fmla="*/ 1 w 82"/>
                <a:gd name="T23" fmla="*/ 1 h 167"/>
                <a:gd name="T24" fmla="*/ 1 w 82"/>
                <a:gd name="T25" fmla="*/ 1 h 167"/>
                <a:gd name="T26" fmla="*/ 1 w 82"/>
                <a:gd name="T27" fmla="*/ 1 h 167"/>
                <a:gd name="T28" fmla="*/ 1 w 82"/>
                <a:gd name="T29" fmla="*/ 1 h 167"/>
                <a:gd name="T30" fmla="*/ 1 w 82"/>
                <a:gd name="T31" fmla="*/ 1 h 167"/>
                <a:gd name="T32" fmla="*/ 1 w 82"/>
                <a:gd name="T33" fmla="*/ 1 h 167"/>
                <a:gd name="T34" fmla="*/ 1 w 82"/>
                <a:gd name="T35" fmla="*/ 1 h 167"/>
                <a:gd name="T36" fmla="*/ 1 w 82"/>
                <a:gd name="T37" fmla="*/ 1 h 167"/>
                <a:gd name="T38" fmla="*/ 1 w 82"/>
                <a:gd name="T39" fmla="*/ 1 h 167"/>
                <a:gd name="T40" fmla="*/ 1 w 82"/>
                <a:gd name="T41" fmla="*/ 1 h 167"/>
                <a:gd name="T42" fmla="*/ 0 w 82"/>
                <a:gd name="T43" fmla="*/ 1 h 167"/>
                <a:gd name="T44" fmla="*/ 0 w 82"/>
                <a:gd name="T45" fmla="*/ 1 h 167"/>
                <a:gd name="T46" fmla="*/ 0 w 82"/>
                <a:gd name="T47" fmla="*/ 1 h 167"/>
                <a:gd name="T48" fmla="*/ 0 w 82"/>
                <a:gd name="T49" fmla="*/ 1 h 167"/>
                <a:gd name="T50" fmla="*/ 0 w 82"/>
                <a:gd name="T51" fmla="*/ 1 h 167"/>
                <a:gd name="T52" fmla="*/ 0 w 82"/>
                <a:gd name="T53" fmla="*/ 1 h 167"/>
                <a:gd name="T54" fmla="*/ 1 w 82"/>
                <a:gd name="T55" fmla="*/ 1 h 167"/>
                <a:gd name="T56" fmla="*/ 1 w 82"/>
                <a:gd name="T57" fmla="*/ 1 h 167"/>
                <a:gd name="T58" fmla="*/ 1 w 82"/>
                <a:gd name="T59" fmla="*/ 1 h 167"/>
                <a:gd name="T60" fmla="*/ 1 w 82"/>
                <a:gd name="T61" fmla="*/ 1 h 167"/>
                <a:gd name="T62" fmla="*/ 1 w 82"/>
                <a:gd name="T63" fmla="*/ 1 h 167"/>
                <a:gd name="T64" fmla="*/ 1 w 82"/>
                <a:gd name="T65" fmla="*/ 1 h 167"/>
                <a:gd name="T66" fmla="*/ 1 w 82"/>
                <a:gd name="T67" fmla="*/ 1 h 167"/>
                <a:gd name="T68" fmla="*/ 1 w 82"/>
                <a:gd name="T69" fmla="*/ 1 h 167"/>
                <a:gd name="T70" fmla="*/ 1 w 82"/>
                <a:gd name="T71" fmla="*/ 1 h 167"/>
                <a:gd name="T72" fmla="*/ 1 w 82"/>
                <a:gd name="T73" fmla="*/ 1 h 167"/>
                <a:gd name="T74" fmla="*/ 1 w 82"/>
                <a:gd name="T75" fmla="*/ 1 h 167"/>
                <a:gd name="T76" fmla="*/ 1 w 82"/>
                <a:gd name="T77" fmla="*/ 1 h 167"/>
                <a:gd name="T78" fmla="*/ 1 w 82"/>
                <a:gd name="T79" fmla="*/ 1 h 167"/>
                <a:gd name="T80" fmla="*/ 1 w 82"/>
                <a:gd name="T81" fmla="*/ 1 h 167"/>
                <a:gd name="T82" fmla="*/ 1 w 82"/>
                <a:gd name="T83" fmla="*/ 1 h 167"/>
                <a:gd name="T84" fmla="*/ 1 w 82"/>
                <a:gd name="T85" fmla="*/ 1 h 167"/>
                <a:gd name="T86" fmla="*/ 1 w 82"/>
                <a:gd name="T87" fmla="*/ 1 h 167"/>
                <a:gd name="T88" fmla="*/ 1 w 82"/>
                <a:gd name="T89" fmla="*/ 1 h 167"/>
                <a:gd name="T90" fmla="*/ 1 w 82"/>
                <a:gd name="T91" fmla="*/ 1 h 167"/>
                <a:gd name="T92" fmla="*/ 1 w 82"/>
                <a:gd name="T93" fmla="*/ 1 h 167"/>
                <a:gd name="T94" fmla="*/ 1 w 82"/>
                <a:gd name="T95" fmla="*/ 1 h 167"/>
                <a:gd name="T96" fmla="*/ 1 w 82"/>
                <a:gd name="T97" fmla="*/ 1 h 167"/>
                <a:gd name="T98" fmla="*/ 1 w 82"/>
                <a:gd name="T99" fmla="*/ 1 h 167"/>
                <a:gd name="T100" fmla="*/ 1 w 82"/>
                <a:gd name="T101" fmla="*/ 1 h 167"/>
                <a:gd name="T102" fmla="*/ 1 w 82"/>
                <a:gd name="T103" fmla="*/ 1 h 167"/>
                <a:gd name="T104" fmla="*/ 1 w 82"/>
                <a:gd name="T105" fmla="*/ 0 h 167"/>
                <a:gd name="T106" fmla="*/ 1 w 82"/>
                <a:gd name="T107" fmla="*/ 0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167"/>
                <a:gd name="T164" fmla="*/ 82 w 82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167">
                  <a:moveTo>
                    <a:pt x="68" y="0"/>
                  </a:moveTo>
                  <a:lnTo>
                    <a:pt x="63" y="2"/>
                  </a:lnTo>
                  <a:lnTo>
                    <a:pt x="57" y="6"/>
                  </a:lnTo>
                  <a:lnTo>
                    <a:pt x="51" y="7"/>
                  </a:lnTo>
                  <a:lnTo>
                    <a:pt x="47" y="13"/>
                  </a:lnTo>
                  <a:lnTo>
                    <a:pt x="38" y="21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9" y="49"/>
                  </a:lnTo>
                  <a:lnTo>
                    <a:pt x="15" y="55"/>
                  </a:lnTo>
                  <a:lnTo>
                    <a:pt x="13" y="61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6" y="84"/>
                  </a:lnTo>
                  <a:lnTo>
                    <a:pt x="4" y="89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2" y="167"/>
                  </a:lnTo>
                  <a:lnTo>
                    <a:pt x="7" y="167"/>
                  </a:lnTo>
                  <a:lnTo>
                    <a:pt x="15" y="167"/>
                  </a:lnTo>
                  <a:lnTo>
                    <a:pt x="21" y="167"/>
                  </a:lnTo>
                  <a:lnTo>
                    <a:pt x="28" y="167"/>
                  </a:lnTo>
                  <a:lnTo>
                    <a:pt x="34" y="158"/>
                  </a:lnTo>
                  <a:lnTo>
                    <a:pt x="38" y="150"/>
                  </a:lnTo>
                  <a:lnTo>
                    <a:pt x="42" y="142"/>
                  </a:lnTo>
                  <a:lnTo>
                    <a:pt x="45" y="135"/>
                  </a:lnTo>
                  <a:lnTo>
                    <a:pt x="47" y="125"/>
                  </a:lnTo>
                  <a:lnTo>
                    <a:pt x="49" y="116"/>
                  </a:lnTo>
                  <a:lnTo>
                    <a:pt x="51" y="106"/>
                  </a:lnTo>
                  <a:lnTo>
                    <a:pt x="53" y="99"/>
                  </a:lnTo>
                  <a:lnTo>
                    <a:pt x="55" y="89"/>
                  </a:lnTo>
                  <a:lnTo>
                    <a:pt x="57" y="82"/>
                  </a:lnTo>
                  <a:lnTo>
                    <a:pt x="57" y="72"/>
                  </a:lnTo>
                  <a:lnTo>
                    <a:pt x="61" y="65"/>
                  </a:lnTo>
                  <a:lnTo>
                    <a:pt x="63" y="55"/>
                  </a:lnTo>
                  <a:lnTo>
                    <a:pt x="68" y="47"/>
                  </a:lnTo>
                  <a:lnTo>
                    <a:pt x="74" y="42"/>
                  </a:lnTo>
                  <a:lnTo>
                    <a:pt x="82" y="36"/>
                  </a:lnTo>
                  <a:lnTo>
                    <a:pt x="78" y="26"/>
                  </a:lnTo>
                  <a:lnTo>
                    <a:pt x="76" y="17"/>
                  </a:lnTo>
                  <a:lnTo>
                    <a:pt x="72" y="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7" name="Freeform 90"/>
            <p:cNvSpPr>
              <a:spLocks/>
            </p:cNvSpPr>
            <p:nvPr/>
          </p:nvSpPr>
          <p:spPr bwMode="auto">
            <a:xfrm>
              <a:off x="3038" y="2223"/>
              <a:ext cx="356" cy="390"/>
            </a:xfrm>
            <a:custGeom>
              <a:avLst/>
              <a:gdLst>
                <a:gd name="T0" fmla="*/ 1 w 712"/>
                <a:gd name="T1" fmla="*/ 1 h 780"/>
                <a:gd name="T2" fmla="*/ 1 w 712"/>
                <a:gd name="T3" fmla="*/ 1 h 780"/>
                <a:gd name="T4" fmla="*/ 1 w 712"/>
                <a:gd name="T5" fmla="*/ 1 h 780"/>
                <a:gd name="T6" fmla="*/ 1 w 712"/>
                <a:gd name="T7" fmla="*/ 1 h 780"/>
                <a:gd name="T8" fmla="*/ 1 w 712"/>
                <a:gd name="T9" fmla="*/ 1 h 780"/>
                <a:gd name="T10" fmla="*/ 1 w 712"/>
                <a:gd name="T11" fmla="*/ 1 h 780"/>
                <a:gd name="T12" fmla="*/ 1 w 712"/>
                <a:gd name="T13" fmla="*/ 1 h 780"/>
                <a:gd name="T14" fmla="*/ 1 w 712"/>
                <a:gd name="T15" fmla="*/ 1 h 780"/>
                <a:gd name="T16" fmla="*/ 1 w 712"/>
                <a:gd name="T17" fmla="*/ 1 h 780"/>
                <a:gd name="T18" fmla="*/ 1 w 712"/>
                <a:gd name="T19" fmla="*/ 1 h 780"/>
                <a:gd name="T20" fmla="*/ 1 w 712"/>
                <a:gd name="T21" fmla="*/ 0 h 780"/>
                <a:gd name="T22" fmla="*/ 1 w 712"/>
                <a:gd name="T23" fmla="*/ 1 h 780"/>
                <a:gd name="T24" fmla="*/ 1 w 712"/>
                <a:gd name="T25" fmla="*/ 1 h 780"/>
                <a:gd name="T26" fmla="*/ 1 w 712"/>
                <a:gd name="T27" fmla="*/ 1 h 780"/>
                <a:gd name="T28" fmla="*/ 1 w 712"/>
                <a:gd name="T29" fmla="*/ 1 h 780"/>
                <a:gd name="T30" fmla="*/ 1 w 712"/>
                <a:gd name="T31" fmla="*/ 1 h 780"/>
                <a:gd name="T32" fmla="*/ 1 w 712"/>
                <a:gd name="T33" fmla="*/ 1 h 780"/>
                <a:gd name="T34" fmla="*/ 1 w 712"/>
                <a:gd name="T35" fmla="*/ 1 h 780"/>
                <a:gd name="T36" fmla="*/ 1 w 712"/>
                <a:gd name="T37" fmla="*/ 1 h 780"/>
                <a:gd name="T38" fmla="*/ 1 w 712"/>
                <a:gd name="T39" fmla="*/ 1 h 780"/>
                <a:gd name="T40" fmla="*/ 1 w 712"/>
                <a:gd name="T41" fmla="*/ 1 h 780"/>
                <a:gd name="T42" fmla="*/ 1 w 712"/>
                <a:gd name="T43" fmla="*/ 1 h 780"/>
                <a:gd name="T44" fmla="*/ 1 w 712"/>
                <a:gd name="T45" fmla="*/ 1 h 780"/>
                <a:gd name="T46" fmla="*/ 1 w 712"/>
                <a:gd name="T47" fmla="*/ 1 h 780"/>
                <a:gd name="T48" fmla="*/ 1 w 712"/>
                <a:gd name="T49" fmla="*/ 1 h 780"/>
                <a:gd name="T50" fmla="*/ 1 w 712"/>
                <a:gd name="T51" fmla="*/ 1 h 780"/>
                <a:gd name="T52" fmla="*/ 1 w 712"/>
                <a:gd name="T53" fmla="*/ 1 h 780"/>
                <a:gd name="T54" fmla="*/ 1 w 712"/>
                <a:gd name="T55" fmla="*/ 1 h 780"/>
                <a:gd name="T56" fmla="*/ 1 w 712"/>
                <a:gd name="T57" fmla="*/ 1 h 780"/>
                <a:gd name="T58" fmla="*/ 1 w 712"/>
                <a:gd name="T59" fmla="*/ 1 h 780"/>
                <a:gd name="T60" fmla="*/ 1 w 712"/>
                <a:gd name="T61" fmla="*/ 1 h 780"/>
                <a:gd name="T62" fmla="*/ 1 w 712"/>
                <a:gd name="T63" fmla="*/ 1 h 780"/>
                <a:gd name="T64" fmla="*/ 1 w 712"/>
                <a:gd name="T65" fmla="*/ 1 h 780"/>
                <a:gd name="T66" fmla="*/ 1 w 712"/>
                <a:gd name="T67" fmla="*/ 1 h 780"/>
                <a:gd name="T68" fmla="*/ 1 w 712"/>
                <a:gd name="T69" fmla="*/ 1 h 780"/>
                <a:gd name="T70" fmla="*/ 0 w 712"/>
                <a:gd name="T71" fmla="*/ 1 h 780"/>
                <a:gd name="T72" fmla="*/ 1 w 712"/>
                <a:gd name="T73" fmla="*/ 1 h 780"/>
                <a:gd name="T74" fmla="*/ 1 w 712"/>
                <a:gd name="T75" fmla="*/ 1 h 780"/>
                <a:gd name="T76" fmla="*/ 1 w 712"/>
                <a:gd name="T77" fmla="*/ 1 h 780"/>
                <a:gd name="T78" fmla="*/ 1 w 712"/>
                <a:gd name="T79" fmla="*/ 1 h 780"/>
                <a:gd name="T80" fmla="*/ 1 w 712"/>
                <a:gd name="T81" fmla="*/ 1 h 780"/>
                <a:gd name="T82" fmla="*/ 1 w 712"/>
                <a:gd name="T83" fmla="*/ 1 h 780"/>
                <a:gd name="T84" fmla="*/ 1 w 712"/>
                <a:gd name="T85" fmla="*/ 1 h 780"/>
                <a:gd name="T86" fmla="*/ 1 w 712"/>
                <a:gd name="T87" fmla="*/ 1 h 780"/>
                <a:gd name="T88" fmla="*/ 1 w 712"/>
                <a:gd name="T89" fmla="*/ 1 h 780"/>
                <a:gd name="T90" fmla="*/ 1 w 712"/>
                <a:gd name="T91" fmla="*/ 1 h 780"/>
                <a:gd name="T92" fmla="*/ 1 w 712"/>
                <a:gd name="T93" fmla="*/ 1 h 780"/>
                <a:gd name="T94" fmla="*/ 1 w 712"/>
                <a:gd name="T95" fmla="*/ 1 h 780"/>
                <a:gd name="T96" fmla="*/ 1 w 712"/>
                <a:gd name="T97" fmla="*/ 1 h 780"/>
                <a:gd name="T98" fmla="*/ 1 w 712"/>
                <a:gd name="T99" fmla="*/ 1 h 780"/>
                <a:gd name="T100" fmla="*/ 1 w 712"/>
                <a:gd name="T101" fmla="*/ 1 h 780"/>
                <a:gd name="T102" fmla="*/ 1 w 712"/>
                <a:gd name="T103" fmla="*/ 1 h 780"/>
                <a:gd name="T104" fmla="*/ 1 w 712"/>
                <a:gd name="T105" fmla="*/ 1 h 780"/>
                <a:gd name="T106" fmla="*/ 1 w 712"/>
                <a:gd name="T107" fmla="*/ 1 h 7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2"/>
                <a:gd name="T163" fmla="*/ 0 h 780"/>
                <a:gd name="T164" fmla="*/ 712 w 712"/>
                <a:gd name="T165" fmla="*/ 780 h 7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2" h="780">
                  <a:moveTo>
                    <a:pt x="712" y="325"/>
                  </a:moveTo>
                  <a:lnTo>
                    <a:pt x="709" y="322"/>
                  </a:lnTo>
                  <a:lnTo>
                    <a:pt x="707" y="320"/>
                  </a:lnTo>
                  <a:lnTo>
                    <a:pt x="705" y="316"/>
                  </a:lnTo>
                  <a:lnTo>
                    <a:pt x="703" y="310"/>
                  </a:lnTo>
                  <a:lnTo>
                    <a:pt x="699" y="305"/>
                  </a:lnTo>
                  <a:lnTo>
                    <a:pt x="697" y="299"/>
                  </a:lnTo>
                  <a:lnTo>
                    <a:pt x="693" y="293"/>
                  </a:lnTo>
                  <a:lnTo>
                    <a:pt x="691" y="286"/>
                  </a:lnTo>
                  <a:lnTo>
                    <a:pt x="688" y="278"/>
                  </a:lnTo>
                  <a:lnTo>
                    <a:pt x="684" y="270"/>
                  </a:lnTo>
                  <a:lnTo>
                    <a:pt x="682" y="261"/>
                  </a:lnTo>
                  <a:lnTo>
                    <a:pt x="678" y="251"/>
                  </a:lnTo>
                  <a:lnTo>
                    <a:pt x="676" y="242"/>
                  </a:lnTo>
                  <a:lnTo>
                    <a:pt x="672" y="232"/>
                  </a:lnTo>
                  <a:lnTo>
                    <a:pt x="671" y="223"/>
                  </a:lnTo>
                  <a:lnTo>
                    <a:pt x="667" y="215"/>
                  </a:lnTo>
                  <a:lnTo>
                    <a:pt x="665" y="204"/>
                  </a:lnTo>
                  <a:lnTo>
                    <a:pt x="661" y="196"/>
                  </a:lnTo>
                  <a:lnTo>
                    <a:pt x="659" y="187"/>
                  </a:lnTo>
                  <a:lnTo>
                    <a:pt x="655" y="177"/>
                  </a:lnTo>
                  <a:lnTo>
                    <a:pt x="653" y="170"/>
                  </a:lnTo>
                  <a:lnTo>
                    <a:pt x="650" y="160"/>
                  </a:lnTo>
                  <a:lnTo>
                    <a:pt x="648" y="152"/>
                  </a:lnTo>
                  <a:lnTo>
                    <a:pt x="648" y="147"/>
                  </a:lnTo>
                  <a:lnTo>
                    <a:pt x="644" y="139"/>
                  </a:lnTo>
                  <a:lnTo>
                    <a:pt x="644" y="133"/>
                  </a:lnTo>
                  <a:lnTo>
                    <a:pt x="642" y="128"/>
                  </a:lnTo>
                  <a:lnTo>
                    <a:pt x="642" y="124"/>
                  </a:lnTo>
                  <a:lnTo>
                    <a:pt x="640" y="118"/>
                  </a:lnTo>
                  <a:lnTo>
                    <a:pt x="640" y="116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7" y="4"/>
                  </a:lnTo>
                  <a:lnTo>
                    <a:pt x="541" y="10"/>
                  </a:lnTo>
                  <a:lnTo>
                    <a:pt x="534" y="16"/>
                  </a:lnTo>
                  <a:lnTo>
                    <a:pt x="530" y="19"/>
                  </a:lnTo>
                  <a:lnTo>
                    <a:pt x="524" y="23"/>
                  </a:lnTo>
                  <a:lnTo>
                    <a:pt x="518" y="27"/>
                  </a:lnTo>
                  <a:lnTo>
                    <a:pt x="513" y="31"/>
                  </a:lnTo>
                  <a:lnTo>
                    <a:pt x="507" y="37"/>
                  </a:lnTo>
                  <a:lnTo>
                    <a:pt x="501" y="40"/>
                  </a:lnTo>
                  <a:lnTo>
                    <a:pt x="494" y="46"/>
                  </a:lnTo>
                  <a:lnTo>
                    <a:pt x="488" y="52"/>
                  </a:lnTo>
                  <a:lnTo>
                    <a:pt x="480" y="57"/>
                  </a:lnTo>
                  <a:lnTo>
                    <a:pt x="471" y="63"/>
                  </a:lnTo>
                  <a:lnTo>
                    <a:pt x="463" y="69"/>
                  </a:lnTo>
                  <a:lnTo>
                    <a:pt x="456" y="75"/>
                  </a:lnTo>
                  <a:lnTo>
                    <a:pt x="446" y="80"/>
                  </a:lnTo>
                  <a:lnTo>
                    <a:pt x="437" y="86"/>
                  </a:lnTo>
                  <a:lnTo>
                    <a:pt x="427" y="92"/>
                  </a:lnTo>
                  <a:lnTo>
                    <a:pt x="418" y="97"/>
                  </a:lnTo>
                  <a:lnTo>
                    <a:pt x="412" y="99"/>
                  </a:lnTo>
                  <a:lnTo>
                    <a:pt x="406" y="103"/>
                  </a:lnTo>
                  <a:lnTo>
                    <a:pt x="401" y="105"/>
                  </a:lnTo>
                  <a:lnTo>
                    <a:pt x="397" y="109"/>
                  </a:lnTo>
                  <a:lnTo>
                    <a:pt x="391" y="109"/>
                  </a:lnTo>
                  <a:lnTo>
                    <a:pt x="385" y="113"/>
                  </a:lnTo>
                  <a:lnTo>
                    <a:pt x="380" y="114"/>
                  </a:lnTo>
                  <a:lnTo>
                    <a:pt x="376" y="118"/>
                  </a:lnTo>
                  <a:lnTo>
                    <a:pt x="370" y="120"/>
                  </a:lnTo>
                  <a:lnTo>
                    <a:pt x="364" y="122"/>
                  </a:lnTo>
                  <a:lnTo>
                    <a:pt x="359" y="124"/>
                  </a:lnTo>
                  <a:lnTo>
                    <a:pt x="353" y="128"/>
                  </a:lnTo>
                  <a:lnTo>
                    <a:pt x="347" y="130"/>
                  </a:lnTo>
                  <a:lnTo>
                    <a:pt x="342" y="132"/>
                  </a:lnTo>
                  <a:lnTo>
                    <a:pt x="336" y="133"/>
                  </a:lnTo>
                  <a:lnTo>
                    <a:pt x="330" y="137"/>
                  </a:lnTo>
                  <a:lnTo>
                    <a:pt x="325" y="137"/>
                  </a:lnTo>
                  <a:lnTo>
                    <a:pt x="319" y="139"/>
                  </a:lnTo>
                  <a:lnTo>
                    <a:pt x="311" y="141"/>
                  </a:lnTo>
                  <a:lnTo>
                    <a:pt x="306" y="145"/>
                  </a:lnTo>
                  <a:lnTo>
                    <a:pt x="300" y="145"/>
                  </a:lnTo>
                  <a:lnTo>
                    <a:pt x="294" y="147"/>
                  </a:lnTo>
                  <a:lnTo>
                    <a:pt x="288" y="149"/>
                  </a:lnTo>
                  <a:lnTo>
                    <a:pt x="283" y="152"/>
                  </a:lnTo>
                  <a:lnTo>
                    <a:pt x="277" y="152"/>
                  </a:lnTo>
                  <a:lnTo>
                    <a:pt x="271" y="154"/>
                  </a:lnTo>
                  <a:lnTo>
                    <a:pt x="266" y="156"/>
                  </a:lnTo>
                  <a:lnTo>
                    <a:pt x="260" y="158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3" y="168"/>
                  </a:lnTo>
                  <a:lnTo>
                    <a:pt x="228" y="170"/>
                  </a:lnTo>
                  <a:lnTo>
                    <a:pt x="222" y="170"/>
                  </a:lnTo>
                  <a:lnTo>
                    <a:pt x="216" y="173"/>
                  </a:lnTo>
                  <a:lnTo>
                    <a:pt x="205" y="175"/>
                  </a:lnTo>
                  <a:lnTo>
                    <a:pt x="197" y="179"/>
                  </a:lnTo>
                  <a:lnTo>
                    <a:pt x="186" y="183"/>
                  </a:lnTo>
                  <a:lnTo>
                    <a:pt x="176" y="185"/>
                  </a:lnTo>
                  <a:lnTo>
                    <a:pt x="169" y="189"/>
                  </a:lnTo>
                  <a:lnTo>
                    <a:pt x="161" y="191"/>
                  </a:lnTo>
                  <a:lnTo>
                    <a:pt x="153" y="192"/>
                  </a:lnTo>
                  <a:lnTo>
                    <a:pt x="144" y="194"/>
                  </a:lnTo>
                  <a:lnTo>
                    <a:pt x="136" y="196"/>
                  </a:lnTo>
                  <a:lnTo>
                    <a:pt x="131" y="198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2" y="204"/>
                  </a:lnTo>
                  <a:lnTo>
                    <a:pt x="108" y="206"/>
                  </a:lnTo>
                  <a:lnTo>
                    <a:pt x="98" y="208"/>
                  </a:lnTo>
                  <a:lnTo>
                    <a:pt x="93" y="211"/>
                  </a:lnTo>
                  <a:lnTo>
                    <a:pt x="89" y="211"/>
                  </a:lnTo>
                  <a:lnTo>
                    <a:pt x="89" y="213"/>
                  </a:lnTo>
                  <a:lnTo>
                    <a:pt x="49" y="516"/>
                  </a:lnTo>
                  <a:lnTo>
                    <a:pt x="0" y="690"/>
                  </a:lnTo>
                  <a:lnTo>
                    <a:pt x="1" y="692"/>
                  </a:lnTo>
                  <a:lnTo>
                    <a:pt x="5" y="694"/>
                  </a:lnTo>
                  <a:lnTo>
                    <a:pt x="13" y="698"/>
                  </a:lnTo>
                  <a:lnTo>
                    <a:pt x="19" y="702"/>
                  </a:lnTo>
                  <a:lnTo>
                    <a:pt x="26" y="706"/>
                  </a:lnTo>
                  <a:lnTo>
                    <a:pt x="32" y="708"/>
                  </a:lnTo>
                  <a:lnTo>
                    <a:pt x="38" y="711"/>
                  </a:lnTo>
                  <a:lnTo>
                    <a:pt x="43" y="713"/>
                  </a:lnTo>
                  <a:lnTo>
                    <a:pt x="49" y="717"/>
                  </a:lnTo>
                  <a:lnTo>
                    <a:pt x="55" y="719"/>
                  </a:lnTo>
                  <a:lnTo>
                    <a:pt x="60" y="723"/>
                  </a:lnTo>
                  <a:lnTo>
                    <a:pt x="66" y="725"/>
                  </a:lnTo>
                  <a:lnTo>
                    <a:pt x="72" y="728"/>
                  </a:lnTo>
                  <a:lnTo>
                    <a:pt x="77" y="730"/>
                  </a:lnTo>
                  <a:lnTo>
                    <a:pt x="85" y="734"/>
                  </a:lnTo>
                  <a:lnTo>
                    <a:pt x="93" y="736"/>
                  </a:lnTo>
                  <a:lnTo>
                    <a:pt x="98" y="740"/>
                  </a:lnTo>
                  <a:lnTo>
                    <a:pt x="106" y="742"/>
                  </a:lnTo>
                  <a:lnTo>
                    <a:pt x="114" y="746"/>
                  </a:lnTo>
                  <a:lnTo>
                    <a:pt x="121" y="748"/>
                  </a:lnTo>
                  <a:lnTo>
                    <a:pt x="129" y="751"/>
                  </a:lnTo>
                  <a:lnTo>
                    <a:pt x="136" y="753"/>
                  </a:lnTo>
                  <a:lnTo>
                    <a:pt x="144" y="757"/>
                  </a:lnTo>
                  <a:lnTo>
                    <a:pt x="152" y="759"/>
                  </a:lnTo>
                  <a:lnTo>
                    <a:pt x="159" y="763"/>
                  </a:lnTo>
                  <a:lnTo>
                    <a:pt x="167" y="763"/>
                  </a:lnTo>
                  <a:lnTo>
                    <a:pt x="174" y="767"/>
                  </a:lnTo>
                  <a:lnTo>
                    <a:pt x="182" y="767"/>
                  </a:lnTo>
                  <a:lnTo>
                    <a:pt x="190" y="770"/>
                  </a:lnTo>
                  <a:lnTo>
                    <a:pt x="199" y="770"/>
                  </a:lnTo>
                  <a:lnTo>
                    <a:pt x="207" y="772"/>
                  </a:lnTo>
                  <a:lnTo>
                    <a:pt x="216" y="774"/>
                  </a:lnTo>
                  <a:lnTo>
                    <a:pt x="226" y="776"/>
                  </a:lnTo>
                  <a:lnTo>
                    <a:pt x="233" y="776"/>
                  </a:lnTo>
                  <a:lnTo>
                    <a:pt x="243" y="776"/>
                  </a:lnTo>
                  <a:lnTo>
                    <a:pt x="250" y="778"/>
                  </a:lnTo>
                  <a:lnTo>
                    <a:pt x="258" y="778"/>
                  </a:lnTo>
                  <a:lnTo>
                    <a:pt x="266" y="778"/>
                  </a:lnTo>
                  <a:lnTo>
                    <a:pt x="275" y="780"/>
                  </a:lnTo>
                  <a:lnTo>
                    <a:pt x="283" y="780"/>
                  </a:lnTo>
                  <a:lnTo>
                    <a:pt x="292" y="780"/>
                  </a:lnTo>
                  <a:lnTo>
                    <a:pt x="298" y="780"/>
                  </a:lnTo>
                  <a:lnTo>
                    <a:pt x="306" y="780"/>
                  </a:lnTo>
                  <a:lnTo>
                    <a:pt x="313" y="780"/>
                  </a:lnTo>
                  <a:lnTo>
                    <a:pt x="321" y="780"/>
                  </a:lnTo>
                  <a:lnTo>
                    <a:pt x="325" y="780"/>
                  </a:lnTo>
                  <a:lnTo>
                    <a:pt x="332" y="780"/>
                  </a:lnTo>
                  <a:lnTo>
                    <a:pt x="338" y="780"/>
                  </a:lnTo>
                  <a:lnTo>
                    <a:pt x="344" y="780"/>
                  </a:lnTo>
                  <a:lnTo>
                    <a:pt x="351" y="780"/>
                  </a:lnTo>
                  <a:lnTo>
                    <a:pt x="357" y="780"/>
                  </a:lnTo>
                  <a:lnTo>
                    <a:pt x="363" y="780"/>
                  </a:lnTo>
                  <a:lnTo>
                    <a:pt x="364" y="780"/>
                  </a:lnTo>
                  <a:lnTo>
                    <a:pt x="650" y="405"/>
                  </a:lnTo>
                  <a:lnTo>
                    <a:pt x="712" y="32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8" name="Freeform 91"/>
            <p:cNvSpPr>
              <a:spLocks/>
            </p:cNvSpPr>
            <p:nvPr/>
          </p:nvSpPr>
          <p:spPr bwMode="auto">
            <a:xfrm>
              <a:off x="3323" y="2032"/>
              <a:ext cx="26" cy="179"/>
            </a:xfrm>
            <a:custGeom>
              <a:avLst/>
              <a:gdLst>
                <a:gd name="T0" fmla="*/ 1 w 51"/>
                <a:gd name="T1" fmla="*/ 1 h 358"/>
                <a:gd name="T2" fmla="*/ 1 w 51"/>
                <a:gd name="T3" fmla="*/ 1 h 358"/>
                <a:gd name="T4" fmla="*/ 1 w 51"/>
                <a:gd name="T5" fmla="*/ 1 h 358"/>
                <a:gd name="T6" fmla="*/ 1 w 51"/>
                <a:gd name="T7" fmla="*/ 1 h 358"/>
                <a:gd name="T8" fmla="*/ 0 w 51"/>
                <a:gd name="T9" fmla="*/ 1 h 358"/>
                <a:gd name="T10" fmla="*/ 0 w 51"/>
                <a:gd name="T11" fmla="*/ 1 h 358"/>
                <a:gd name="T12" fmla="*/ 1 w 51"/>
                <a:gd name="T13" fmla="*/ 1 h 358"/>
                <a:gd name="T14" fmla="*/ 1 w 51"/>
                <a:gd name="T15" fmla="*/ 1 h 358"/>
                <a:gd name="T16" fmla="*/ 1 w 51"/>
                <a:gd name="T17" fmla="*/ 1 h 358"/>
                <a:gd name="T18" fmla="*/ 1 w 51"/>
                <a:gd name="T19" fmla="*/ 1 h 358"/>
                <a:gd name="T20" fmla="*/ 1 w 51"/>
                <a:gd name="T21" fmla="*/ 1 h 358"/>
                <a:gd name="T22" fmla="*/ 1 w 51"/>
                <a:gd name="T23" fmla="*/ 1 h 358"/>
                <a:gd name="T24" fmla="*/ 1 w 51"/>
                <a:gd name="T25" fmla="*/ 1 h 358"/>
                <a:gd name="T26" fmla="*/ 1 w 51"/>
                <a:gd name="T27" fmla="*/ 1 h 358"/>
                <a:gd name="T28" fmla="*/ 1 w 51"/>
                <a:gd name="T29" fmla="*/ 1 h 358"/>
                <a:gd name="T30" fmla="*/ 1 w 51"/>
                <a:gd name="T31" fmla="*/ 1 h 358"/>
                <a:gd name="T32" fmla="*/ 1 w 51"/>
                <a:gd name="T33" fmla="*/ 1 h 358"/>
                <a:gd name="T34" fmla="*/ 1 w 51"/>
                <a:gd name="T35" fmla="*/ 1 h 358"/>
                <a:gd name="T36" fmla="*/ 1 w 51"/>
                <a:gd name="T37" fmla="*/ 1 h 358"/>
                <a:gd name="T38" fmla="*/ 1 w 51"/>
                <a:gd name="T39" fmla="*/ 1 h 358"/>
                <a:gd name="T40" fmla="*/ 1 w 51"/>
                <a:gd name="T41" fmla="*/ 1 h 358"/>
                <a:gd name="T42" fmla="*/ 1 w 51"/>
                <a:gd name="T43" fmla="*/ 1 h 358"/>
                <a:gd name="T44" fmla="*/ 1 w 51"/>
                <a:gd name="T45" fmla="*/ 1 h 358"/>
                <a:gd name="T46" fmla="*/ 1 w 51"/>
                <a:gd name="T47" fmla="*/ 1 h 358"/>
                <a:gd name="T48" fmla="*/ 1 w 51"/>
                <a:gd name="T49" fmla="*/ 1 h 358"/>
                <a:gd name="T50" fmla="*/ 1 w 51"/>
                <a:gd name="T51" fmla="*/ 1 h 358"/>
                <a:gd name="T52" fmla="*/ 1 w 51"/>
                <a:gd name="T53" fmla="*/ 1 h 358"/>
                <a:gd name="T54" fmla="*/ 1 w 51"/>
                <a:gd name="T55" fmla="*/ 1 h 358"/>
                <a:gd name="T56" fmla="*/ 1 w 51"/>
                <a:gd name="T57" fmla="*/ 1 h 358"/>
                <a:gd name="T58" fmla="*/ 1 w 51"/>
                <a:gd name="T59" fmla="*/ 1 h 358"/>
                <a:gd name="T60" fmla="*/ 1 w 51"/>
                <a:gd name="T61" fmla="*/ 1 h 358"/>
                <a:gd name="T62" fmla="*/ 1 w 51"/>
                <a:gd name="T63" fmla="*/ 1 h 358"/>
                <a:gd name="T64" fmla="*/ 1 w 51"/>
                <a:gd name="T65" fmla="*/ 1 h 358"/>
                <a:gd name="T66" fmla="*/ 1 w 51"/>
                <a:gd name="T67" fmla="*/ 1 h 358"/>
                <a:gd name="T68" fmla="*/ 1 w 51"/>
                <a:gd name="T69" fmla="*/ 1 h 358"/>
                <a:gd name="T70" fmla="*/ 1 w 51"/>
                <a:gd name="T71" fmla="*/ 1 h 358"/>
                <a:gd name="T72" fmla="*/ 1 w 51"/>
                <a:gd name="T73" fmla="*/ 1 h 358"/>
                <a:gd name="T74" fmla="*/ 1 w 51"/>
                <a:gd name="T75" fmla="*/ 1 h 358"/>
                <a:gd name="T76" fmla="*/ 1 w 51"/>
                <a:gd name="T77" fmla="*/ 1 h 358"/>
                <a:gd name="T78" fmla="*/ 1 w 51"/>
                <a:gd name="T79" fmla="*/ 1 h 358"/>
                <a:gd name="T80" fmla="*/ 1 w 51"/>
                <a:gd name="T81" fmla="*/ 1 h 358"/>
                <a:gd name="T82" fmla="*/ 1 w 51"/>
                <a:gd name="T83" fmla="*/ 1 h 358"/>
                <a:gd name="T84" fmla="*/ 1 w 51"/>
                <a:gd name="T85" fmla="*/ 1 h 358"/>
                <a:gd name="T86" fmla="*/ 1 w 51"/>
                <a:gd name="T87" fmla="*/ 1 h 358"/>
                <a:gd name="T88" fmla="*/ 1 w 51"/>
                <a:gd name="T89" fmla="*/ 1 h 358"/>
                <a:gd name="T90" fmla="*/ 1 w 51"/>
                <a:gd name="T91" fmla="*/ 1 h 358"/>
                <a:gd name="T92" fmla="*/ 1 w 51"/>
                <a:gd name="T93" fmla="*/ 1 h 358"/>
                <a:gd name="T94" fmla="*/ 1 w 51"/>
                <a:gd name="T95" fmla="*/ 1 h 358"/>
                <a:gd name="T96" fmla="*/ 1 w 51"/>
                <a:gd name="T97" fmla="*/ 1 h 358"/>
                <a:gd name="T98" fmla="*/ 1 w 51"/>
                <a:gd name="T99" fmla="*/ 1 h 358"/>
                <a:gd name="T100" fmla="*/ 1 w 51"/>
                <a:gd name="T101" fmla="*/ 1 h 358"/>
                <a:gd name="T102" fmla="*/ 1 w 51"/>
                <a:gd name="T103" fmla="*/ 1 h 358"/>
                <a:gd name="T104" fmla="*/ 1 w 51"/>
                <a:gd name="T105" fmla="*/ 1 h 358"/>
                <a:gd name="T106" fmla="*/ 1 w 51"/>
                <a:gd name="T107" fmla="*/ 1 h 358"/>
                <a:gd name="T108" fmla="*/ 1 w 51"/>
                <a:gd name="T109" fmla="*/ 1 h 358"/>
                <a:gd name="T110" fmla="*/ 1 w 51"/>
                <a:gd name="T111" fmla="*/ 1 h 358"/>
                <a:gd name="T112" fmla="*/ 1 w 51"/>
                <a:gd name="T113" fmla="*/ 0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"/>
                <a:gd name="T172" fmla="*/ 0 h 358"/>
                <a:gd name="T173" fmla="*/ 51 w 51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" h="358">
                  <a:moveTo>
                    <a:pt x="26" y="0"/>
                  </a:moveTo>
                  <a:lnTo>
                    <a:pt x="17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5" y="31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5" y="133"/>
                  </a:lnTo>
                  <a:lnTo>
                    <a:pt x="5" y="141"/>
                  </a:lnTo>
                  <a:lnTo>
                    <a:pt x="7" y="149"/>
                  </a:lnTo>
                  <a:lnTo>
                    <a:pt x="7" y="156"/>
                  </a:lnTo>
                  <a:lnTo>
                    <a:pt x="9" y="164"/>
                  </a:lnTo>
                  <a:lnTo>
                    <a:pt x="9" y="171"/>
                  </a:lnTo>
                  <a:lnTo>
                    <a:pt x="9" y="179"/>
                  </a:lnTo>
                  <a:lnTo>
                    <a:pt x="9" y="187"/>
                  </a:lnTo>
                  <a:lnTo>
                    <a:pt x="11" y="194"/>
                  </a:lnTo>
                  <a:lnTo>
                    <a:pt x="9" y="200"/>
                  </a:lnTo>
                  <a:lnTo>
                    <a:pt x="9" y="208"/>
                  </a:lnTo>
                  <a:lnTo>
                    <a:pt x="9" y="215"/>
                  </a:lnTo>
                  <a:lnTo>
                    <a:pt x="9" y="223"/>
                  </a:lnTo>
                  <a:lnTo>
                    <a:pt x="9" y="227"/>
                  </a:lnTo>
                  <a:lnTo>
                    <a:pt x="9" y="230"/>
                  </a:lnTo>
                  <a:lnTo>
                    <a:pt x="9" y="238"/>
                  </a:lnTo>
                  <a:lnTo>
                    <a:pt x="9" y="246"/>
                  </a:lnTo>
                  <a:lnTo>
                    <a:pt x="7" y="255"/>
                  </a:lnTo>
                  <a:lnTo>
                    <a:pt x="7" y="263"/>
                  </a:lnTo>
                  <a:lnTo>
                    <a:pt x="7" y="272"/>
                  </a:lnTo>
                  <a:lnTo>
                    <a:pt x="7" y="284"/>
                  </a:lnTo>
                  <a:lnTo>
                    <a:pt x="5" y="291"/>
                  </a:lnTo>
                  <a:lnTo>
                    <a:pt x="5" y="301"/>
                  </a:lnTo>
                  <a:lnTo>
                    <a:pt x="4" y="310"/>
                  </a:lnTo>
                  <a:lnTo>
                    <a:pt x="4" y="318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2" y="339"/>
                  </a:lnTo>
                  <a:lnTo>
                    <a:pt x="2" y="344"/>
                  </a:lnTo>
                  <a:lnTo>
                    <a:pt x="9" y="348"/>
                  </a:lnTo>
                  <a:lnTo>
                    <a:pt x="19" y="350"/>
                  </a:lnTo>
                  <a:lnTo>
                    <a:pt x="26" y="354"/>
                  </a:lnTo>
                  <a:lnTo>
                    <a:pt x="36" y="358"/>
                  </a:lnTo>
                  <a:lnTo>
                    <a:pt x="36" y="352"/>
                  </a:lnTo>
                  <a:lnTo>
                    <a:pt x="38" y="346"/>
                  </a:lnTo>
                  <a:lnTo>
                    <a:pt x="38" y="341"/>
                  </a:lnTo>
                  <a:lnTo>
                    <a:pt x="38" y="335"/>
                  </a:lnTo>
                  <a:lnTo>
                    <a:pt x="38" y="329"/>
                  </a:lnTo>
                  <a:lnTo>
                    <a:pt x="40" y="323"/>
                  </a:lnTo>
                  <a:lnTo>
                    <a:pt x="40" y="318"/>
                  </a:lnTo>
                  <a:lnTo>
                    <a:pt x="42" y="314"/>
                  </a:lnTo>
                  <a:lnTo>
                    <a:pt x="42" y="308"/>
                  </a:lnTo>
                  <a:lnTo>
                    <a:pt x="42" y="303"/>
                  </a:lnTo>
                  <a:lnTo>
                    <a:pt x="43" y="297"/>
                  </a:lnTo>
                  <a:lnTo>
                    <a:pt x="43" y="291"/>
                  </a:lnTo>
                  <a:lnTo>
                    <a:pt x="43" y="285"/>
                  </a:lnTo>
                  <a:lnTo>
                    <a:pt x="45" y="280"/>
                  </a:lnTo>
                  <a:lnTo>
                    <a:pt x="45" y="274"/>
                  </a:lnTo>
                  <a:lnTo>
                    <a:pt x="47" y="268"/>
                  </a:lnTo>
                  <a:lnTo>
                    <a:pt x="47" y="261"/>
                  </a:lnTo>
                  <a:lnTo>
                    <a:pt x="47" y="255"/>
                  </a:lnTo>
                  <a:lnTo>
                    <a:pt x="47" y="249"/>
                  </a:lnTo>
                  <a:lnTo>
                    <a:pt x="47" y="244"/>
                  </a:lnTo>
                  <a:lnTo>
                    <a:pt x="47" y="238"/>
                  </a:lnTo>
                  <a:lnTo>
                    <a:pt x="49" y="232"/>
                  </a:lnTo>
                  <a:lnTo>
                    <a:pt x="49" y="227"/>
                  </a:lnTo>
                  <a:lnTo>
                    <a:pt x="49" y="221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4"/>
                  </a:lnTo>
                  <a:lnTo>
                    <a:pt x="51" y="198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51" y="181"/>
                  </a:lnTo>
                  <a:lnTo>
                    <a:pt x="51" y="175"/>
                  </a:lnTo>
                  <a:lnTo>
                    <a:pt x="51" y="170"/>
                  </a:lnTo>
                  <a:lnTo>
                    <a:pt x="51" y="164"/>
                  </a:lnTo>
                  <a:lnTo>
                    <a:pt x="51" y="158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1"/>
                  </a:lnTo>
                  <a:lnTo>
                    <a:pt x="49" y="135"/>
                  </a:lnTo>
                  <a:lnTo>
                    <a:pt x="49" y="130"/>
                  </a:lnTo>
                  <a:lnTo>
                    <a:pt x="49" y="124"/>
                  </a:lnTo>
                  <a:lnTo>
                    <a:pt x="49" y="118"/>
                  </a:lnTo>
                  <a:lnTo>
                    <a:pt x="47" y="112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5" y="84"/>
                  </a:lnTo>
                  <a:lnTo>
                    <a:pt x="43" y="78"/>
                  </a:lnTo>
                  <a:lnTo>
                    <a:pt x="43" y="73"/>
                  </a:lnTo>
                  <a:lnTo>
                    <a:pt x="42" y="69"/>
                  </a:lnTo>
                  <a:lnTo>
                    <a:pt x="42" y="63"/>
                  </a:lnTo>
                  <a:lnTo>
                    <a:pt x="40" y="57"/>
                  </a:lnTo>
                  <a:lnTo>
                    <a:pt x="40" y="52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2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9" name="Freeform 92"/>
            <p:cNvSpPr>
              <a:spLocks/>
            </p:cNvSpPr>
            <p:nvPr/>
          </p:nvSpPr>
          <p:spPr bwMode="auto">
            <a:xfrm>
              <a:off x="2428" y="1688"/>
              <a:ext cx="164" cy="262"/>
            </a:xfrm>
            <a:custGeom>
              <a:avLst/>
              <a:gdLst>
                <a:gd name="T0" fmla="*/ 0 w 329"/>
                <a:gd name="T1" fmla="*/ 0 h 525"/>
                <a:gd name="T2" fmla="*/ 0 w 329"/>
                <a:gd name="T3" fmla="*/ 0 h 525"/>
                <a:gd name="T4" fmla="*/ 0 w 329"/>
                <a:gd name="T5" fmla="*/ 0 h 525"/>
                <a:gd name="T6" fmla="*/ 0 w 329"/>
                <a:gd name="T7" fmla="*/ 0 h 525"/>
                <a:gd name="T8" fmla="*/ 0 w 329"/>
                <a:gd name="T9" fmla="*/ 0 h 525"/>
                <a:gd name="T10" fmla="*/ 0 w 329"/>
                <a:gd name="T11" fmla="*/ 0 h 525"/>
                <a:gd name="T12" fmla="*/ 0 w 329"/>
                <a:gd name="T13" fmla="*/ 0 h 525"/>
                <a:gd name="T14" fmla="*/ 0 w 329"/>
                <a:gd name="T15" fmla="*/ 0 h 525"/>
                <a:gd name="T16" fmla="*/ 0 w 329"/>
                <a:gd name="T17" fmla="*/ 0 h 525"/>
                <a:gd name="T18" fmla="*/ 0 w 329"/>
                <a:gd name="T19" fmla="*/ 0 h 525"/>
                <a:gd name="T20" fmla="*/ 0 w 329"/>
                <a:gd name="T21" fmla="*/ 0 h 525"/>
                <a:gd name="T22" fmla="*/ 0 w 329"/>
                <a:gd name="T23" fmla="*/ 0 h 525"/>
                <a:gd name="T24" fmla="*/ 0 w 329"/>
                <a:gd name="T25" fmla="*/ 0 h 525"/>
                <a:gd name="T26" fmla="*/ 0 w 329"/>
                <a:gd name="T27" fmla="*/ 0 h 525"/>
                <a:gd name="T28" fmla="*/ 0 w 329"/>
                <a:gd name="T29" fmla="*/ 0 h 525"/>
                <a:gd name="T30" fmla="*/ 0 w 329"/>
                <a:gd name="T31" fmla="*/ 0 h 525"/>
                <a:gd name="T32" fmla="*/ 0 w 329"/>
                <a:gd name="T33" fmla="*/ 0 h 525"/>
                <a:gd name="T34" fmla="*/ 0 w 329"/>
                <a:gd name="T35" fmla="*/ 0 h 525"/>
                <a:gd name="T36" fmla="*/ 0 w 329"/>
                <a:gd name="T37" fmla="*/ 0 h 525"/>
                <a:gd name="T38" fmla="*/ 0 w 329"/>
                <a:gd name="T39" fmla="*/ 0 h 525"/>
                <a:gd name="T40" fmla="*/ 0 w 329"/>
                <a:gd name="T41" fmla="*/ 0 h 525"/>
                <a:gd name="T42" fmla="*/ 0 w 329"/>
                <a:gd name="T43" fmla="*/ 0 h 525"/>
                <a:gd name="T44" fmla="*/ 0 w 329"/>
                <a:gd name="T45" fmla="*/ 0 h 525"/>
                <a:gd name="T46" fmla="*/ 0 w 329"/>
                <a:gd name="T47" fmla="*/ 0 h 525"/>
                <a:gd name="T48" fmla="*/ 0 w 329"/>
                <a:gd name="T49" fmla="*/ 0 h 525"/>
                <a:gd name="T50" fmla="*/ 0 w 329"/>
                <a:gd name="T51" fmla="*/ 0 h 525"/>
                <a:gd name="T52" fmla="*/ 0 w 329"/>
                <a:gd name="T53" fmla="*/ 0 h 525"/>
                <a:gd name="T54" fmla="*/ 0 w 329"/>
                <a:gd name="T55" fmla="*/ 0 h 525"/>
                <a:gd name="T56" fmla="*/ 0 w 329"/>
                <a:gd name="T57" fmla="*/ 0 h 525"/>
                <a:gd name="T58" fmla="*/ 0 w 329"/>
                <a:gd name="T59" fmla="*/ 0 h 525"/>
                <a:gd name="T60" fmla="*/ 0 w 329"/>
                <a:gd name="T61" fmla="*/ 0 h 525"/>
                <a:gd name="T62" fmla="*/ 0 w 329"/>
                <a:gd name="T63" fmla="*/ 0 h 525"/>
                <a:gd name="T64" fmla="*/ 0 w 329"/>
                <a:gd name="T65" fmla="*/ 0 h 525"/>
                <a:gd name="T66" fmla="*/ 0 w 329"/>
                <a:gd name="T67" fmla="*/ 0 h 525"/>
                <a:gd name="T68" fmla="*/ 0 w 329"/>
                <a:gd name="T69" fmla="*/ 0 h 525"/>
                <a:gd name="T70" fmla="*/ 0 w 329"/>
                <a:gd name="T71" fmla="*/ 0 h 525"/>
                <a:gd name="T72" fmla="*/ 0 w 329"/>
                <a:gd name="T73" fmla="*/ 0 h 525"/>
                <a:gd name="T74" fmla="*/ 0 w 329"/>
                <a:gd name="T75" fmla="*/ 0 h 525"/>
                <a:gd name="T76" fmla="*/ 0 w 329"/>
                <a:gd name="T77" fmla="*/ 0 h 525"/>
                <a:gd name="T78" fmla="*/ 0 w 329"/>
                <a:gd name="T79" fmla="*/ 0 h 525"/>
                <a:gd name="T80" fmla="*/ 0 w 329"/>
                <a:gd name="T81" fmla="*/ 0 h 525"/>
                <a:gd name="T82" fmla="*/ 0 w 329"/>
                <a:gd name="T83" fmla="*/ 0 h 525"/>
                <a:gd name="T84" fmla="*/ 0 w 329"/>
                <a:gd name="T85" fmla="*/ 0 h 525"/>
                <a:gd name="T86" fmla="*/ 0 w 329"/>
                <a:gd name="T87" fmla="*/ 0 h 525"/>
                <a:gd name="T88" fmla="*/ 0 w 329"/>
                <a:gd name="T89" fmla="*/ 0 h 525"/>
                <a:gd name="T90" fmla="*/ 0 w 329"/>
                <a:gd name="T91" fmla="*/ 0 h 525"/>
                <a:gd name="T92" fmla="*/ 0 w 329"/>
                <a:gd name="T93" fmla="*/ 0 h 525"/>
                <a:gd name="T94" fmla="*/ 0 w 329"/>
                <a:gd name="T95" fmla="*/ 0 h 525"/>
                <a:gd name="T96" fmla="*/ 0 w 329"/>
                <a:gd name="T97" fmla="*/ 0 h 525"/>
                <a:gd name="T98" fmla="*/ 0 w 329"/>
                <a:gd name="T99" fmla="*/ 0 h 525"/>
                <a:gd name="T100" fmla="*/ 0 w 329"/>
                <a:gd name="T101" fmla="*/ 0 h 525"/>
                <a:gd name="T102" fmla="*/ 0 w 329"/>
                <a:gd name="T103" fmla="*/ 0 h 525"/>
                <a:gd name="T104" fmla="*/ 0 w 329"/>
                <a:gd name="T105" fmla="*/ 0 h 525"/>
                <a:gd name="T106" fmla="*/ 0 w 329"/>
                <a:gd name="T107" fmla="*/ 0 h 525"/>
                <a:gd name="T108" fmla="*/ 0 w 329"/>
                <a:gd name="T109" fmla="*/ 0 h 525"/>
                <a:gd name="T110" fmla="*/ 0 w 329"/>
                <a:gd name="T111" fmla="*/ 0 h 5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525"/>
                <a:gd name="T170" fmla="*/ 329 w 329"/>
                <a:gd name="T171" fmla="*/ 525 h 5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525">
                  <a:moveTo>
                    <a:pt x="251" y="0"/>
                  </a:moveTo>
                  <a:lnTo>
                    <a:pt x="244" y="2"/>
                  </a:lnTo>
                  <a:lnTo>
                    <a:pt x="234" y="4"/>
                  </a:lnTo>
                  <a:lnTo>
                    <a:pt x="225" y="10"/>
                  </a:lnTo>
                  <a:lnTo>
                    <a:pt x="215" y="15"/>
                  </a:lnTo>
                  <a:lnTo>
                    <a:pt x="206" y="21"/>
                  </a:lnTo>
                  <a:lnTo>
                    <a:pt x="196" y="29"/>
                  </a:lnTo>
                  <a:lnTo>
                    <a:pt x="186" y="36"/>
                  </a:lnTo>
                  <a:lnTo>
                    <a:pt x="177" y="46"/>
                  </a:lnTo>
                  <a:lnTo>
                    <a:pt x="171" y="50"/>
                  </a:lnTo>
                  <a:lnTo>
                    <a:pt x="167" y="55"/>
                  </a:lnTo>
                  <a:lnTo>
                    <a:pt x="164" y="61"/>
                  </a:lnTo>
                  <a:lnTo>
                    <a:pt x="158" y="67"/>
                  </a:lnTo>
                  <a:lnTo>
                    <a:pt x="152" y="72"/>
                  </a:lnTo>
                  <a:lnTo>
                    <a:pt x="148" y="76"/>
                  </a:lnTo>
                  <a:lnTo>
                    <a:pt x="143" y="82"/>
                  </a:lnTo>
                  <a:lnTo>
                    <a:pt x="139" y="90"/>
                  </a:lnTo>
                  <a:lnTo>
                    <a:pt x="133" y="95"/>
                  </a:lnTo>
                  <a:lnTo>
                    <a:pt x="129" y="101"/>
                  </a:lnTo>
                  <a:lnTo>
                    <a:pt x="124" y="107"/>
                  </a:lnTo>
                  <a:lnTo>
                    <a:pt x="120" y="114"/>
                  </a:lnTo>
                  <a:lnTo>
                    <a:pt x="116" y="120"/>
                  </a:lnTo>
                  <a:lnTo>
                    <a:pt x="112" y="128"/>
                  </a:lnTo>
                  <a:lnTo>
                    <a:pt x="107" y="135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5" y="156"/>
                  </a:lnTo>
                  <a:lnTo>
                    <a:pt x="90" y="162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78" y="185"/>
                  </a:lnTo>
                  <a:lnTo>
                    <a:pt x="72" y="192"/>
                  </a:lnTo>
                  <a:lnTo>
                    <a:pt x="71" y="200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3"/>
                  </a:lnTo>
                  <a:lnTo>
                    <a:pt x="55" y="232"/>
                  </a:lnTo>
                  <a:lnTo>
                    <a:pt x="52" y="240"/>
                  </a:lnTo>
                  <a:lnTo>
                    <a:pt x="48" y="247"/>
                  </a:lnTo>
                  <a:lnTo>
                    <a:pt x="44" y="253"/>
                  </a:lnTo>
                  <a:lnTo>
                    <a:pt x="42" y="262"/>
                  </a:lnTo>
                  <a:lnTo>
                    <a:pt x="38" y="270"/>
                  </a:lnTo>
                  <a:lnTo>
                    <a:pt x="34" y="278"/>
                  </a:lnTo>
                  <a:lnTo>
                    <a:pt x="33" y="285"/>
                  </a:lnTo>
                  <a:lnTo>
                    <a:pt x="29" y="293"/>
                  </a:lnTo>
                  <a:lnTo>
                    <a:pt x="27" y="301"/>
                  </a:lnTo>
                  <a:lnTo>
                    <a:pt x="23" y="308"/>
                  </a:lnTo>
                  <a:lnTo>
                    <a:pt x="21" y="316"/>
                  </a:lnTo>
                  <a:lnTo>
                    <a:pt x="19" y="323"/>
                  </a:lnTo>
                  <a:lnTo>
                    <a:pt x="15" y="329"/>
                  </a:lnTo>
                  <a:lnTo>
                    <a:pt x="14" y="339"/>
                  </a:lnTo>
                  <a:lnTo>
                    <a:pt x="14" y="344"/>
                  </a:lnTo>
                  <a:lnTo>
                    <a:pt x="12" y="354"/>
                  </a:lnTo>
                  <a:lnTo>
                    <a:pt x="8" y="359"/>
                  </a:lnTo>
                  <a:lnTo>
                    <a:pt x="8" y="367"/>
                  </a:lnTo>
                  <a:lnTo>
                    <a:pt x="6" y="375"/>
                  </a:lnTo>
                  <a:lnTo>
                    <a:pt x="6" y="382"/>
                  </a:lnTo>
                  <a:lnTo>
                    <a:pt x="4" y="388"/>
                  </a:lnTo>
                  <a:lnTo>
                    <a:pt x="4" y="394"/>
                  </a:lnTo>
                  <a:lnTo>
                    <a:pt x="2" y="399"/>
                  </a:lnTo>
                  <a:lnTo>
                    <a:pt x="2" y="405"/>
                  </a:lnTo>
                  <a:lnTo>
                    <a:pt x="2" y="409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4"/>
                  </a:lnTo>
                  <a:lnTo>
                    <a:pt x="2" y="464"/>
                  </a:lnTo>
                  <a:lnTo>
                    <a:pt x="2" y="472"/>
                  </a:lnTo>
                  <a:lnTo>
                    <a:pt x="4" y="479"/>
                  </a:lnTo>
                  <a:lnTo>
                    <a:pt x="8" y="487"/>
                  </a:lnTo>
                  <a:lnTo>
                    <a:pt x="12" y="494"/>
                  </a:lnTo>
                  <a:lnTo>
                    <a:pt x="14" y="500"/>
                  </a:lnTo>
                  <a:lnTo>
                    <a:pt x="19" y="504"/>
                  </a:lnTo>
                  <a:lnTo>
                    <a:pt x="23" y="510"/>
                  </a:lnTo>
                  <a:lnTo>
                    <a:pt x="29" y="515"/>
                  </a:lnTo>
                  <a:lnTo>
                    <a:pt x="34" y="517"/>
                  </a:lnTo>
                  <a:lnTo>
                    <a:pt x="40" y="521"/>
                  </a:lnTo>
                  <a:lnTo>
                    <a:pt x="46" y="523"/>
                  </a:lnTo>
                  <a:lnTo>
                    <a:pt x="55" y="525"/>
                  </a:lnTo>
                  <a:lnTo>
                    <a:pt x="63" y="525"/>
                  </a:lnTo>
                  <a:lnTo>
                    <a:pt x="72" y="525"/>
                  </a:lnTo>
                  <a:lnTo>
                    <a:pt x="76" y="525"/>
                  </a:lnTo>
                  <a:lnTo>
                    <a:pt x="82" y="525"/>
                  </a:lnTo>
                  <a:lnTo>
                    <a:pt x="88" y="523"/>
                  </a:lnTo>
                  <a:lnTo>
                    <a:pt x="91" y="523"/>
                  </a:lnTo>
                  <a:lnTo>
                    <a:pt x="97" y="521"/>
                  </a:lnTo>
                  <a:lnTo>
                    <a:pt x="103" y="519"/>
                  </a:lnTo>
                  <a:lnTo>
                    <a:pt x="109" y="517"/>
                  </a:lnTo>
                  <a:lnTo>
                    <a:pt x="114" y="515"/>
                  </a:lnTo>
                  <a:lnTo>
                    <a:pt x="120" y="513"/>
                  </a:lnTo>
                  <a:lnTo>
                    <a:pt x="126" y="512"/>
                  </a:lnTo>
                  <a:lnTo>
                    <a:pt x="133" y="508"/>
                  </a:lnTo>
                  <a:lnTo>
                    <a:pt x="141" y="506"/>
                  </a:lnTo>
                  <a:lnTo>
                    <a:pt x="147" y="502"/>
                  </a:lnTo>
                  <a:lnTo>
                    <a:pt x="154" y="500"/>
                  </a:lnTo>
                  <a:lnTo>
                    <a:pt x="160" y="496"/>
                  </a:lnTo>
                  <a:lnTo>
                    <a:pt x="169" y="493"/>
                  </a:lnTo>
                  <a:lnTo>
                    <a:pt x="175" y="489"/>
                  </a:lnTo>
                  <a:lnTo>
                    <a:pt x="183" y="485"/>
                  </a:lnTo>
                  <a:lnTo>
                    <a:pt x="192" y="479"/>
                  </a:lnTo>
                  <a:lnTo>
                    <a:pt x="200" y="475"/>
                  </a:lnTo>
                  <a:lnTo>
                    <a:pt x="204" y="470"/>
                  </a:lnTo>
                  <a:lnTo>
                    <a:pt x="209" y="464"/>
                  </a:lnTo>
                  <a:lnTo>
                    <a:pt x="213" y="456"/>
                  </a:lnTo>
                  <a:lnTo>
                    <a:pt x="219" y="451"/>
                  </a:lnTo>
                  <a:lnTo>
                    <a:pt x="223" y="445"/>
                  </a:lnTo>
                  <a:lnTo>
                    <a:pt x="228" y="437"/>
                  </a:lnTo>
                  <a:lnTo>
                    <a:pt x="232" y="432"/>
                  </a:lnTo>
                  <a:lnTo>
                    <a:pt x="238" y="426"/>
                  </a:lnTo>
                  <a:lnTo>
                    <a:pt x="242" y="418"/>
                  </a:lnTo>
                  <a:lnTo>
                    <a:pt x="245" y="411"/>
                  </a:lnTo>
                  <a:lnTo>
                    <a:pt x="249" y="403"/>
                  </a:lnTo>
                  <a:lnTo>
                    <a:pt x="255" y="397"/>
                  </a:lnTo>
                  <a:lnTo>
                    <a:pt x="259" y="390"/>
                  </a:lnTo>
                  <a:lnTo>
                    <a:pt x="263" y="382"/>
                  </a:lnTo>
                  <a:lnTo>
                    <a:pt x="268" y="375"/>
                  </a:lnTo>
                  <a:lnTo>
                    <a:pt x="272" y="367"/>
                  </a:lnTo>
                  <a:lnTo>
                    <a:pt x="276" y="359"/>
                  </a:lnTo>
                  <a:lnTo>
                    <a:pt x="280" y="352"/>
                  </a:lnTo>
                  <a:lnTo>
                    <a:pt x="283" y="342"/>
                  </a:lnTo>
                  <a:lnTo>
                    <a:pt x="287" y="335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297" y="312"/>
                  </a:lnTo>
                  <a:lnTo>
                    <a:pt x="301" y="304"/>
                  </a:lnTo>
                  <a:lnTo>
                    <a:pt x="304" y="295"/>
                  </a:lnTo>
                  <a:lnTo>
                    <a:pt x="306" y="287"/>
                  </a:lnTo>
                  <a:lnTo>
                    <a:pt x="310" y="278"/>
                  </a:lnTo>
                  <a:lnTo>
                    <a:pt x="312" y="270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20" y="245"/>
                  </a:lnTo>
                  <a:lnTo>
                    <a:pt x="321" y="238"/>
                  </a:lnTo>
                  <a:lnTo>
                    <a:pt x="321" y="230"/>
                  </a:lnTo>
                  <a:lnTo>
                    <a:pt x="323" y="221"/>
                  </a:lnTo>
                  <a:lnTo>
                    <a:pt x="323" y="213"/>
                  </a:lnTo>
                  <a:lnTo>
                    <a:pt x="327" y="204"/>
                  </a:lnTo>
                  <a:lnTo>
                    <a:pt x="327" y="196"/>
                  </a:lnTo>
                  <a:lnTo>
                    <a:pt x="327" y="186"/>
                  </a:lnTo>
                  <a:lnTo>
                    <a:pt x="327" y="179"/>
                  </a:lnTo>
                  <a:lnTo>
                    <a:pt x="329" y="171"/>
                  </a:lnTo>
                  <a:lnTo>
                    <a:pt x="327" y="162"/>
                  </a:lnTo>
                  <a:lnTo>
                    <a:pt x="327" y="154"/>
                  </a:lnTo>
                  <a:lnTo>
                    <a:pt x="327" y="147"/>
                  </a:lnTo>
                  <a:lnTo>
                    <a:pt x="327" y="139"/>
                  </a:lnTo>
                  <a:lnTo>
                    <a:pt x="325" y="129"/>
                  </a:lnTo>
                  <a:lnTo>
                    <a:pt x="323" y="122"/>
                  </a:lnTo>
                  <a:lnTo>
                    <a:pt x="323" y="114"/>
                  </a:lnTo>
                  <a:lnTo>
                    <a:pt x="321" y="107"/>
                  </a:lnTo>
                  <a:lnTo>
                    <a:pt x="320" y="99"/>
                  </a:lnTo>
                  <a:lnTo>
                    <a:pt x="316" y="91"/>
                  </a:lnTo>
                  <a:lnTo>
                    <a:pt x="314" y="84"/>
                  </a:lnTo>
                  <a:lnTo>
                    <a:pt x="312" y="76"/>
                  </a:lnTo>
                  <a:lnTo>
                    <a:pt x="308" y="69"/>
                  </a:lnTo>
                  <a:lnTo>
                    <a:pt x="304" y="63"/>
                  </a:lnTo>
                  <a:lnTo>
                    <a:pt x="301" y="55"/>
                  </a:lnTo>
                  <a:lnTo>
                    <a:pt x="297" y="50"/>
                  </a:lnTo>
                  <a:lnTo>
                    <a:pt x="293" y="42"/>
                  </a:lnTo>
                  <a:lnTo>
                    <a:pt x="287" y="34"/>
                  </a:lnTo>
                  <a:lnTo>
                    <a:pt x="282" y="29"/>
                  </a:lnTo>
                  <a:lnTo>
                    <a:pt x="278" y="23"/>
                  </a:lnTo>
                  <a:lnTo>
                    <a:pt x="270" y="15"/>
                  </a:lnTo>
                  <a:lnTo>
                    <a:pt x="264" y="10"/>
                  </a:lnTo>
                  <a:lnTo>
                    <a:pt x="259" y="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0" name="Freeform 93"/>
            <p:cNvSpPr>
              <a:spLocks/>
            </p:cNvSpPr>
            <p:nvPr/>
          </p:nvSpPr>
          <p:spPr bwMode="auto">
            <a:xfrm>
              <a:off x="2766" y="1764"/>
              <a:ext cx="213" cy="55"/>
            </a:xfrm>
            <a:custGeom>
              <a:avLst/>
              <a:gdLst>
                <a:gd name="T0" fmla="*/ 1 w 426"/>
                <a:gd name="T1" fmla="*/ 0 h 110"/>
                <a:gd name="T2" fmla="*/ 1 w 426"/>
                <a:gd name="T3" fmla="*/ 0 h 110"/>
                <a:gd name="T4" fmla="*/ 1 w 426"/>
                <a:gd name="T5" fmla="*/ 0 h 110"/>
                <a:gd name="T6" fmla="*/ 1 w 426"/>
                <a:gd name="T7" fmla="*/ 0 h 110"/>
                <a:gd name="T8" fmla="*/ 1 w 426"/>
                <a:gd name="T9" fmla="*/ 0 h 110"/>
                <a:gd name="T10" fmla="*/ 1 w 426"/>
                <a:gd name="T11" fmla="*/ 0 h 110"/>
                <a:gd name="T12" fmla="*/ 1 w 426"/>
                <a:gd name="T13" fmla="*/ 0 h 110"/>
                <a:gd name="T14" fmla="*/ 1 w 426"/>
                <a:gd name="T15" fmla="*/ 0 h 110"/>
                <a:gd name="T16" fmla="*/ 1 w 426"/>
                <a:gd name="T17" fmla="*/ 0 h 110"/>
                <a:gd name="T18" fmla="*/ 1 w 426"/>
                <a:gd name="T19" fmla="*/ 0 h 110"/>
                <a:gd name="T20" fmla="*/ 1 w 426"/>
                <a:gd name="T21" fmla="*/ 1 h 110"/>
                <a:gd name="T22" fmla="*/ 1 w 426"/>
                <a:gd name="T23" fmla="*/ 1 h 110"/>
                <a:gd name="T24" fmla="*/ 1 w 426"/>
                <a:gd name="T25" fmla="*/ 1 h 110"/>
                <a:gd name="T26" fmla="*/ 1 w 426"/>
                <a:gd name="T27" fmla="*/ 1 h 110"/>
                <a:gd name="T28" fmla="*/ 1 w 426"/>
                <a:gd name="T29" fmla="*/ 1 h 110"/>
                <a:gd name="T30" fmla="*/ 1 w 426"/>
                <a:gd name="T31" fmla="*/ 1 h 110"/>
                <a:gd name="T32" fmla="*/ 1 w 426"/>
                <a:gd name="T33" fmla="*/ 1 h 110"/>
                <a:gd name="T34" fmla="*/ 1 w 426"/>
                <a:gd name="T35" fmla="*/ 1 h 110"/>
                <a:gd name="T36" fmla="*/ 1 w 426"/>
                <a:gd name="T37" fmla="*/ 1 h 110"/>
                <a:gd name="T38" fmla="*/ 1 w 426"/>
                <a:gd name="T39" fmla="*/ 1 h 110"/>
                <a:gd name="T40" fmla="*/ 1 w 426"/>
                <a:gd name="T41" fmla="*/ 1 h 110"/>
                <a:gd name="T42" fmla="*/ 1 w 426"/>
                <a:gd name="T43" fmla="*/ 1 h 110"/>
                <a:gd name="T44" fmla="*/ 1 w 426"/>
                <a:gd name="T45" fmla="*/ 1 h 110"/>
                <a:gd name="T46" fmla="*/ 1 w 426"/>
                <a:gd name="T47" fmla="*/ 1 h 110"/>
                <a:gd name="T48" fmla="*/ 1 w 426"/>
                <a:gd name="T49" fmla="*/ 1 h 110"/>
                <a:gd name="T50" fmla="*/ 1 w 426"/>
                <a:gd name="T51" fmla="*/ 1 h 110"/>
                <a:gd name="T52" fmla="*/ 1 w 426"/>
                <a:gd name="T53" fmla="*/ 1 h 110"/>
                <a:gd name="T54" fmla="*/ 1 w 426"/>
                <a:gd name="T55" fmla="*/ 1 h 110"/>
                <a:gd name="T56" fmla="*/ 1 w 426"/>
                <a:gd name="T57" fmla="*/ 1 h 110"/>
                <a:gd name="T58" fmla="*/ 1 w 426"/>
                <a:gd name="T59" fmla="*/ 1 h 110"/>
                <a:gd name="T60" fmla="*/ 1 w 426"/>
                <a:gd name="T61" fmla="*/ 1 h 110"/>
                <a:gd name="T62" fmla="*/ 1 w 426"/>
                <a:gd name="T63" fmla="*/ 1 h 110"/>
                <a:gd name="T64" fmla="*/ 1 w 426"/>
                <a:gd name="T65" fmla="*/ 1 h 110"/>
                <a:gd name="T66" fmla="*/ 1 w 426"/>
                <a:gd name="T67" fmla="*/ 1 h 110"/>
                <a:gd name="T68" fmla="*/ 1 w 426"/>
                <a:gd name="T69" fmla="*/ 1 h 110"/>
                <a:gd name="T70" fmla="*/ 1 w 426"/>
                <a:gd name="T71" fmla="*/ 1 h 110"/>
                <a:gd name="T72" fmla="*/ 1 w 426"/>
                <a:gd name="T73" fmla="*/ 1 h 110"/>
                <a:gd name="T74" fmla="*/ 1 w 426"/>
                <a:gd name="T75" fmla="*/ 1 h 110"/>
                <a:gd name="T76" fmla="*/ 1 w 426"/>
                <a:gd name="T77" fmla="*/ 1 h 110"/>
                <a:gd name="T78" fmla="*/ 1 w 426"/>
                <a:gd name="T79" fmla="*/ 1 h 110"/>
                <a:gd name="T80" fmla="*/ 1 w 426"/>
                <a:gd name="T81" fmla="*/ 1 h 110"/>
                <a:gd name="T82" fmla="*/ 1 w 426"/>
                <a:gd name="T83" fmla="*/ 1 h 110"/>
                <a:gd name="T84" fmla="*/ 1 w 426"/>
                <a:gd name="T85" fmla="*/ 1 h 110"/>
                <a:gd name="T86" fmla="*/ 1 w 426"/>
                <a:gd name="T87" fmla="*/ 1 h 110"/>
                <a:gd name="T88" fmla="*/ 1 w 426"/>
                <a:gd name="T89" fmla="*/ 1 h 110"/>
                <a:gd name="T90" fmla="*/ 1 w 426"/>
                <a:gd name="T91" fmla="*/ 1 h 110"/>
                <a:gd name="T92" fmla="*/ 1 w 426"/>
                <a:gd name="T93" fmla="*/ 1 h 110"/>
                <a:gd name="T94" fmla="*/ 1 w 426"/>
                <a:gd name="T95" fmla="*/ 1 h 110"/>
                <a:gd name="T96" fmla="*/ 1 w 426"/>
                <a:gd name="T97" fmla="*/ 1 h 110"/>
                <a:gd name="T98" fmla="*/ 1 w 426"/>
                <a:gd name="T99" fmla="*/ 1 h 110"/>
                <a:gd name="T100" fmla="*/ 1 w 426"/>
                <a:gd name="T101" fmla="*/ 1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6"/>
                <a:gd name="T154" fmla="*/ 0 h 110"/>
                <a:gd name="T155" fmla="*/ 426 w 426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6" h="110">
                  <a:moveTo>
                    <a:pt x="424" y="2"/>
                  </a:moveTo>
                  <a:lnTo>
                    <a:pt x="416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87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4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3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6" y="4"/>
                  </a:lnTo>
                  <a:lnTo>
                    <a:pt x="141" y="6"/>
                  </a:lnTo>
                  <a:lnTo>
                    <a:pt x="133" y="6"/>
                  </a:lnTo>
                  <a:lnTo>
                    <a:pt x="127" y="8"/>
                  </a:lnTo>
                  <a:lnTo>
                    <a:pt x="120" y="8"/>
                  </a:lnTo>
                  <a:lnTo>
                    <a:pt x="114" y="8"/>
                  </a:lnTo>
                  <a:lnTo>
                    <a:pt x="108" y="10"/>
                  </a:lnTo>
                  <a:lnTo>
                    <a:pt x="103" y="10"/>
                  </a:lnTo>
                  <a:lnTo>
                    <a:pt x="95" y="10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76" y="15"/>
                  </a:lnTo>
                  <a:lnTo>
                    <a:pt x="68" y="15"/>
                  </a:lnTo>
                  <a:lnTo>
                    <a:pt x="63" y="17"/>
                  </a:lnTo>
                  <a:lnTo>
                    <a:pt x="55" y="17"/>
                  </a:lnTo>
                  <a:lnTo>
                    <a:pt x="49" y="19"/>
                  </a:lnTo>
                  <a:lnTo>
                    <a:pt x="44" y="21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1" y="31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4" y="53"/>
                  </a:lnTo>
                  <a:lnTo>
                    <a:pt x="4" y="63"/>
                  </a:lnTo>
                  <a:lnTo>
                    <a:pt x="6" y="72"/>
                  </a:lnTo>
                  <a:lnTo>
                    <a:pt x="6" y="82"/>
                  </a:lnTo>
                  <a:lnTo>
                    <a:pt x="6" y="91"/>
                  </a:lnTo>
                  <a:lnTo>
                    <a:pt x="6" y="101"/>
                  </a:lnTo>
                  <a:lnTo>
                    <a:pt x="8" y="110"/>
                  </a:lnTo>
                  <a:lnTo>
                    <a:pt x="13" y="109"/>
                  </a:lnTo>
                  <a:lnTo>
                    <a:pt x="19" y="109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38" y="107"/>
                  </a:lnTo>
                  <a:lnTo>
                    <a:pt x="44" y="105"/>
                  </a:lnTo>
                  <a:lnTo>
                    <a:pt x="51" y="105"/>
                  </a:lnTo>
                  <a:lnTo>
                    <a:pt x="57" y="105"/>
                  </a:lnTo>
                  <a:lnTo>
                    <a:pt x="63" y="103"/>
                  </a:lnTo>
                  <a:lnTo>
                    <a:pt x="70" y="101"/>
                  </a:lnTo>
                  <a:lnTo>
                    <a:pt x="76" y="101"/>
                  </a:lnTo>
                  <a:lnTo>
                    <a:pt x="84" y="101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3" y="97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5"/>
                  </a:lnTo>
                  <a:lnTo>
                    <a:pt x="127" y="95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0" y="93"/>
                  </a:lnTo>
                  <a:lnTo>
                    <a:pt x="165" y="91"/>
                  </a:lnTo>
                  <a:lnTo>
                    <a:pt x="171" y="90"/>
                  </a:lnTo>
                  <a:lnTo>
                    <a:pt x="179" y="90"/>
                  </a:lnTo>
                  <a:lnTo>
                    <a:pt x="184" y="90"/>
                  </a:lnTo>
                  <a:lnTo>
                    <a:pt x="190" y="90"/>
                  </a:lnTo>
                  <a:lnTo>
                    <a:pt x="198" y="90"/>
                  </a:lnTo>
                  <a:lnTo>
                    <a:pt x="203" y="90"/>
                  </a:lnTo>
                  <a:lnTo>
                    <a:pt x="211" y="90"/>
                  </a:lnTo>
                  <a:lnTo>
                    <a:pt x="217" y="88"/>
                  </a:lnTo>
                  <a:lnTo>
                    <a:pt x="222" y="88"/>
                  </a:lnTo>
                  <a:lnTo>
                    <a:pt x="230" y="86"/>
                  </a:lnTo>
                  <a:lnTo>
                    <a:pt x="236" y="86"/>
                  </a:lnTo>
                  <a:lnTo>
                    <a:pt x="241" y="86"/>
                  </a:lnTo>
                  <a:lnTo>
                    <a:pt x="249" y="86"/>
                  </a:lnTo>
                  <a:lnTo>
                    <a:pt x="255" y="86"/>
                  </a:lnTo>
                  <a:lnTo>
                    <a:pt x="260" y="86"/>
                  </a:lnTo>
                  <a:lnTo>
                    <a:pt x="266" y="84"/>
                  </a:lnTo>
                  <a:lnTo>
                    <a:pt x="274" y="84"/>
                  </a:lnTo>
                  <a:lnTo>
                    <a:pt x="279" y="84"/>
                  </a:lnTo>
                  <a:lnTo>
                    <a:pt x="287" y="84"/>
                  </a:lnTo>
                  <a:lnTo>
                    <a:pt x="293" y="84"/>
                  </a:lnTo>
                  <a:lnTo>
                    <a:pt x="298" y="84"/>
                  </a:lnTo>
                  <a:lnTo>
                    <a:pt x="306" y="84"/>
                  </a:lnTo>
                  <a:lnTo>
                    <a:pt x="314" y="84"/>
                  </a:lnTo>
                  <a:lnTo>
                    <a:pt x="319" y="82"/>
                  </a:lnTo>
                  <a:lnTo>
                    <a:pt x="325" y="82"/>
                  </a:lnTo>
                  <a:lnTo>
                    <a:pt x="333" y="82"/>
                  </a:lnTo>
                  <a:lnTo>
                    <a:pt x="338" y="82"/>
                  </a:lnTo>
                  <a:lnTo>
                    <a:pt x="344" y="82"/>
                  </a:lnTo>
                  <a:lnTo>
                    <a:pt x="350" y="82"/>
                  </a:lnTo>
                  <a:lnTo>
                    <a:pt x="357" y="82"/>
                  </a:lnTo>
                  <a:lnTo>
                    <a:pt x="363" y="84"/>
                  </a:lnTo>
                  <a:lnTo>
                    <a:pt x="369" y="84"/>
                  </a:lnTo>
                  <a:lnTo>
                    <a:pt x="376" y="84"/>
                  </a:lnTo>
                  <a:lnTo>
                    <a:pt x="382" y="84"/>
                  </a:lnTo>
                  <a:lnTo>
                    <a:pt x="390" y="84"/>
                  </a:lnTo>
                  <a:lnTo>
                    <a:pt x="395" y="84"/>
                  </a:lnTo>
                  <a:lnTo>
                    <a:pt x="401" y="84"/>
                  </a:lnTo>
                  <a:lnTo>
                    <a:pt x="409" y="86"/>
                  </a:lnTo>
                  <a:lnTo>
                    <a:pt x="416" y="86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18" y="72"/>
                  </a:lnTo>
                  <a:lnTo>
                    <a:pt x="420" y="67"/>
                  </a:lnTo>
                  <a:lnTo>
                    <a:pt x="422" y="61"/>
                  </a:lnTo>
                  <a:lnTo>
                    <a:pt x="422" y="55"/>
                  </a:lnTo>
                  <a:lnTo>
                    <a:pt x="424" y="50"/>
                  </a:lnTo>
                  <a:lnTo>
                    <a:pt x="426" y="44"/>
                  </a:lnTo>
                  <a:lnTo>
                    <a:pt x="426" y="36"/>
                  </a:lnTo>
                  <a:lnTo>
                    <a:pt x="426" y="31"/>
                  </a:lnTo>
                  <a:lnTo>
                    <a:pt x="426" y="25"/>
                  </a:lnTo>
                  <a:lnTo>
                    <a:pt x="426" y="19"/>
                  </a:lnTo>
                  <a:lnTo>
                    <a:pt x="426" y="14"/>
                  </a:lnTo>
                  <a:lnTo>
                    <a:pt x="426" y="10"/>
                  </a:lnTo>
                  <a:lnTo>
                    <a:pt x="424" y="4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1" name="Freeform 94"/>
            <p:cNvSpPr>
              <a:spLocks/>
            </p:cNvSpPr>
            <p:nvPr/>
          </p:nvSpPr>
          <p:spPr bwMode="auto">
            <a:xfrm>
              <a:off x="2422" y="2472"/>
              <a:ext cx="369" cy="298"/>
            </a:xfrm>
            <a:custGeom>
              <a:avLst/>
              <a:gdLst>
                <a:gd name="T0" fmla="*/ 1 w 737"/>
                <a:gd name="T1" fmla="*/ 1 h 595"/>
                <a:gd name="T2" fmla="*/ 1 w 737"/>
                <a:gd name="T3" fmla="*/ 1 h 595"/>
                <a:gd name="T4" fmla="*/ 1 w 737"/>
                <a:gd name="T5" fmla="*/ 1 h 595"/>
                <a:gd name="T6" fmla="*/ 1 w 737"/>
                <a:gd name="T7" fmla="*/ 1 h 595"/>
                <a:gd name="T8" fmla="*/ 1 w 737"/>
                <a:gd name="T9" fmla="*/ 1 h 595"/>
                <a:gd name="T10" fmla="*/ 1 w 737"/>
                <a:gd name="T11" fmla="*/ 1 h 595"/>
                <a:gd name="T12" fmla="*/ 1 w 737"/>
                <a:gd name="T13" fmla="*/ 1 h 595"/>
                <a:gd name="T14" fmla="*/ 1 w 737"/>
                <a:gd name="T15" fmla="*/ 1 h 595"/>
                <a:gd name="T16" fmla="*/ 1 w 737"/>
                <a:gd name="T17" fmla="*/ 1 h 595"/>
                <a:gd name="T18" fmla="*/ 1 w 737"/>
                <a:gd name="T19" fmla="*/ 1 h 595"/>
                <a:gd name="T20" fmla="*/ 1 w 737"/>
                <a:gd name="T21" fmla="*/ 1 h 595"/>
                <a:gd name="T22" fmla="*/ 1 w 737"/>
                <a:gd name="T23" fmla="*/ 1 h 595"/>
                <a:gd name="T24" fmla="*/ 1 w 737"/>
                <a:gd name="T25" fmla="*/ 1 h 595"/>
                <a:gd name="T26" fmla="*/ 1 w 737"/>
                <a:gd name="T27" fmla="*/ 1 h 595"/>
                <a:gd name="T28" fmla="*/ 1 w 737"/>
                <a:gd name="T29" fmla="*/ 1 h 595"/>
                <a:gd name="T30" fmla="*/ 1 w 737"/>
                <a:gd name="T31" fmla="*/ 1 h 595"/>
                <a:gd name="T32" fmla="*/ 1 w 737"/>
                <a:gd name="T33" fmla="*/ 1 h 595"/>
                <a:gd name="T34" fmla="*/ 1 w 737"/>
                <a:gd name="T35" fmla="*/ 1 h 595"/>
                <a:gd name="T36" fmla="*/ 1 w 737"/>
                <a:gd name="T37" fmla="*/ 1 h 595"/>
                <a:gd name="T38" fmla="*/ 1 w 737"/>
                <a:gd name="T39" fmla="*/ 1 h 595"/>
                <a:gd name="T40" fmla="*/ 1 w 737"/>
                <a:gd name="T41" fmla="*/ 1 h 595"/>
                <a:gd name="T42" fmla="*/ 1 w 737"/>
                <a:gd name="T43" fmla="*/ 1 h 595"/>
                <a:gd name="T44" fmla="*/ 0 w 737"/>
                <a:gd name="T45" fmla="*/ 1 h 595"/>
                <a:gd name="T46" fmla="*/ 1 w 737"/>
                <a:gd name="T47" fmla="*/ 1 h 595"/>
                <a:gd name="T48" fmla="*/ 1 w 737"/>
                <a:gd name="T49" fmla="*/ 1 h 595"/>
                <a:gd name="T50" fmla="*/ 1 w 737"/>
                <a:gd name="T51" fmla="*/ 1 h 595"/>
                <a:gd name="T52" fmla="*/ 1 w 737"/>
                <a:gd name="T53" fmla="*/ 1 h 595"/>
                <a:gd name="T54" fmla="*/ 1 w 737"/>
                <a:gd name="T55" fmla="*/ 1 h 595"/>
                <a:gd name="T56" fmla="*/ 1 w 737"/>
                <a:gd name="T57" fmla="*/ 1 h 595"/>
                <a:gd name="T58" fmla="*/ 1 w 737"/>
                <a:gd name="T59" fmla="*/ 1 h 595"/>
                <a:gd name="T60" fmla="*/ 1 w 737"/>
                <a:gd name="T61" fmla="*/ 1 h 595"/>
                <a:gd name="T62" fmla="*/ 1 w 737"/>
                <a:gd name="T63" fmla="*/ 1 h 595"/>
                <a:gd name="T64" fmla="*/ 1 w 737"/>
                <a:gd name="T65" fmla="*/ 1 h 595"/>
                <a:gd name="T66" fmla="*/ 1 w 737"/>
                <a:gd name="T67" fmla="*/ 1 h 595"/>
                <a:gd name="T68" fmla="*/ 1 w 737"/>
                <a:gd name="T69" fmla="*/ 1 h 595"/>
                <a:gd name="T70" fmla="*/ 1 w 737"/>
                <a:gd name="T71" fmla="*/ 1 h 595"/>
                <a:gd name="T72" fmla="*/ 1 w 737"/>
                <a:gd name="T73" fmla="*/ 1 h 595"/>
                <a:gd name="T74" fmla="*/ 1 w 737"/>
                <a:gd name="T75" fmla="*/ 1 h 595"/>
                <a:gd name="T76" fmla="*/ 1 w 737"/>
                <a:gd name="T77" fmla="*/ 1 h 595"/>
                <a:gd name="T78" fmla="*/ 1 w 737"/>
                <a:gd name="T79" fmla="*/ 1 h 595"/>
                <a:gd name="T80" fmla="*/ 1 w 737"/>
                <a:gd name="T81" fmla="*/ 1 h 595"/>
                <a:gd name="T82" fmla="*/ 1 w 737"/>
                <a:gd name="T83" fmla="*/ 1 h 595"/>
                <a:gd name="T84" fmla="*/ 1 w 737"/>
                <a:gd name="T85" fmla="*/ 1 h 595"/>
                <a:gd name="T86" fmla="*/ 1 w 737"/>
                <a:gd name="T87" fmla="*/ 1 h 595"/>
                <a:gd name="T88" fmla="*/ 1 w 737"/>
                <a:gd name="T89" fmla="*/ 1 h 595"/>
                <a:gd name="T90" fmla="*/ 1 w 737"/>
                <a:gd name="T91" fmla="*/ 1 h 595"/>
                <a:gd name="T92" fmla="*/ 1 w 737"/>
                <a:gd name="T93" fmla="*/ 1 h 595"/>
                <a:gd name="T94" fmla="*/ 1 w 737"/>
                <a:gd name="T95" fmla="*/ 1 h 595"/>
                <a:gd name="T96" fmla="*/ 1 w 737"/>
                <a:gd name="T97" fmla="*/ 1 h 595"/>
                <a:gd name="T98" fmla="*/ 1 w 737"/>
                <a:gd name="T99" fmla="*/ 1 h 5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7"/>
                <a:gd name="T151" fmla="*/ 0 h 595"/>
                <a:gd name="T152" fmla="*/ 737 w 737"/>
                <a:gd name="T153" fmla="*/ 595 h 5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7" h="595">
                  <a:moveTo>
                    <a:pt x="737" y="333"/>
                  </a:moveTo>
                  <a:lnTo>
                    <a:pt x="735" y="331"/>
                  </a:lnTo>
                  <a:lnTo>
                    <a:pt x="734" y="331"/>
                  </a:lnTo>
                  <a:lnTo>
                    <a:pt x="728" y="329"/>
                  </a:lnTo>
                  <a:lnTo>
                    <a:pt x="724" y="329"/>
                  </a:lnTo>
                  <a:lnTo>
                    <a:pt x="715" y="326"/>
                  </a:lnTo>
                  <a:lnTo>
                    <a:pt x="707" y="324"/>
                  </a:lnTo>
                  <a:lnTo>
                    <a:pt x="701" y="322"/>
                  </a:lnTo>
                  <a:lnTo>
                    <a:pt x="696" y="320"/>
                  </a:lnTo>
                  <a:lnTo>
                    <a:pt x="690" y="318"/>
                  </a:lnTo>
                  <a:lnTo>
                    <a:pt x="684" y="316"/>
                  </a:lnTo>
                  <a:lnTo>
                    <a:pt x="676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56" y="303"/>
                  </a:lnTo>
                  <a:lnTo>
                    <a:pt x="648" y="297"/>
                  </a:lnTo>
                  <a:lnTo>
                    <a:pt x="640" y="293"/>
                  </a:lnTo>
                  <a:lnTo>
                    <a:pt x="631" y="289"/>
                  </a:lnTo>
                  <a:lnTo>
                    <a:pt x="623" y="286"/>
                  </a:lnTo>
                  <a:lnTo>
                    <a:pt x="614" y="278"/>
                  </a:lnTo>
                  <a:lnTo>
                    <a:pt x="604" y="272"/>
                  </a:lnTo>
                  <a:lnTo>
                    <a:pt x="593" y="267"/>
                  </a:lnTo>
                  <a:lnTo>
                    <a:pt x="583" y="261"/>
                  </a:lnTo>
                  <a:lnTo>
                    <a:pt x="578" y="257"/>
                  </a:lnTo>
                  <a:lnTo>
                    <a:pt x="574" y="253"/>
                  </a:lnTo>
                  <a:lnTo>
                    <a:pt x="568" y="250"/>
                  </a:lnTo>
                  <a:lnTo>
                    <a:pt x="564" y="246"/>
                  </a:lnTo>
                  <a:lnTo>
                    <a:pt x="559" y="242"/>
                  </a:lnTo>
                  <a:lnTo>
                    <a:pt x="553" y="238"/>
                  </a:lnTo>
                  <a:lnTo>
                    <a:pt x="547" y="234"/>
                  </a:lnTo>
                  <a:lnTo>
                    <a:pt x="543" y="230"/>
                  </a:lnTo>
                  <a:lnTo>
                    <a:pt x="538" y="225"/>
                  </a:lnTo>
                  <a:lnTo>
                    <a:pt x="532" y="221"/>
                  </a:lnTo>
                  <a:lnTo>
                    <a:pt x="526" y="215"/>
                  </a:lnTo>
                  <a:lnTo>
                    <a:pt x="521" y="211"/>
                  </a:lnTo>
                  <a:lnTo>
                    <a:pt x="515" y="206"/>
                  </a:lnTo>
                  <a:lnTo>
                    <a:pt x="509" y="202"/>
                  </a:lnTo>
                  <a:lnTo>
                    <a:pt x="504" y="196"/>
                  </a:lnTo>
                  <a:lnTo>
                    <a:pt x="498" y="192"/>
                  </a:lnTo>
                  <a:lnTo>
                    <a:pt x="492" y="187"/>
                  </a:lnTo>
                  <a:lnTo>
                    <a:pt x="488" y="183"/>
                  </a:lnTo>
                  <a:lnTo>
                    <a:pt x="483" y="177"/>
                  </a:lnTo>
                  <a:lnTo>
                    <a:pt x="479" y="173"/>
                  </a:lnTo>
                  <a:lnTo>
                    <a:pt x="467" y="164"/>
                  </a:lnTo>
                  <a:lnTo>
                    <a:pt x="458" y="154"/>
                  </a:lnTo>
                  <a:lnTo>
                    <a:pt x="448" y="143"/>
                  </a:lnTo>
                  <a:lnTo>
                    <a:pt x="439" y="134"/>
                  </a:lnTo>
                  <a:lnTo>
                    <a:pt x="429" y="124"/>
                  </a:lnTo>
                  <a:lnTo>
                    <a:pt x="422" y="116"/>
                  </a:lnTo>
                  <a:lnTo>
                    <a:pt x="414" y="107"/>
                  </a:lnTo>
                  <a:lnTo>
                    <a:pt x="407" y="97"/>
                  </a:lnTo>
                  <a:lnTo>
                    <a:pt x="399" y="88"/>
                  </a:lnTo>
                  <a:lnTo>
                    <a:pt x="391" y="80"/>
                  </a:lnTo>
                  <a:lnTo>
                    <a:pt x="384" y="71"/>
                  </a:lnTo>
                  <a:lnTo>
                    <a:pt x="376" y="63"/>
                  </a:lnTo>
                  <a:lnTo>
                    <a:pt x="370" y="54"/>
                  </a:lnTo>
                  <a:lnTo>
                    <a:pt x="365" y="48"/>
                  </a:lnTo>
                  <a:lnTo>
                    <a:pt x="359" y="40"/>
                  </a:lnTo>
                  <a:lnTo>
                    <a:pt x="353" y="35"/>
                  </a:lnTo>
                  <a:lnTo>
                    <a:pt x="350" y="29"/>
                  </a:lnTo>
                  <a:lnTo>
                    <a:pt x="346" y="23"/>
                  </a:lnTo>
                  <a:lnTo>
                    <a:pt x="342" y="18"/>
                  </a:lnTo>
                  <a:lnTo>
                    <a:pt x="338" y="14"/>
                  </a:lnTo>
                  <a:lnTo>
                    <a:pt x="336" y="10"/>
                  </a:lnTo>
                  <a:lnTo>
                    <a:pt x="334" y="6"/>
                  </a:lnTo>
                  <a:lnTo>
                    <a:pt x="331" y="2"/>
                  </a:lnTo>
                  <a:lnTo>
                    <a:pt x="331" y="0"/>
                  </a:lnTo>
                  <a:lnTo>
                    <a:pt x="186" y="42"/>
                  </a:lnTo>
                  <a:lnTo>
                    <a:pt x="0" y="52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4" y="329"/>
                  </a:lnTo>
                  <a:lnTo>
                    <a:pt x="47" y="337"/>
                  </a:lnTo>
                  <a:lnTo>
                    <a:pt x="51" y="343"/>
                  </a:lnTo>
                  <a:lnTo>
                    <a:pt x="57" y="350"/>
                  </a:lnTo>
                  <a:lnTo>
                    <a:pt x="63" y="360"/>
                  </a:lnTo>
                  <a:lnTo>
                    <a:pt x="68" y="369"/>
                  </a:lnTo>
                  <a:lnTo>
                    <a:pt x="74" y="379"/>
                  </a:lnTo>
                  <a:lnTo>
                    <a:pt x="82" y="386"/>
                  </a:lnTo>
                  <a:lnTo>
                    <a:pt x="89" y="396"/>
                  </a:lnTo>
                  <a:lnTo>
                    <a:pt x="99" y="405"/>
                  </a:lnTo>
                  <a:lnTo>
                    <a:pt x="106" y="413"/>
                  </a:lnTo>
                  <a:lnTo>
                    <a:pt x="114" y="422"/>
                  </a:lnTo>
                  <a:lnTo>
                    <a:pt x="123" y="428"/>
                  </a:lnTo>
                  <a:lnTo>
                    <a:pt x="135" y="436"/>
                  </a:lnTo>
                  <a:lnTo>
                    <a:pt x="139" y="438"/>
                  </a:lnTo>
                  <a:lnTo>
                    <a:pt x="144" y="440"/>
                  </a:lnTo>
                  <a:lnTo>
                    <a:pt x="150" y="442"/>
                  </a:lnTo>
                  <a:lnTo>
                    <a:pt x="156" y="445"/>
                  </a:lnTo>
                  <a:lnTo>
                    <a:pt x="161" y="449"/>
                  </a:lnTo>
                  <a:lnTo>
                    <a:pt x="167" y="451"/>
                  </a:lnTo>
                  <a:lnTo>
                    <a:pt x="173" y="455"/>
                  </a:lnTo>
                  <a:lnTo>
                    <a:pt x="180" y="459"/>
                  </a:lnTo>
                  <a:lnTo>
                    <a:pt x="186" y="462"/>
                  </a:lnTo>
                  <a:lnTo>
                    <a:pt x="192" y="466"/>
                  </a:lnTo>
                  <a:lnTo>
                    <a:pt x="199" y="468"/>
                  </a:lnTo>
                  <a:lnTo>
                    <a:pt x="207" y="474"/>
                  </a:lnTo>
                  <a:lnTo>
                    <a:pt x="213" y="478"/>
                  </a:lnTo>
                  <a:lnTo>
                    <a:pt x="220" y="481"/>
                  </a:lnTo>
                  <a:lnTo>
                    <a:pt x="228" y="485"/>
                  </a:lnTo>
                  <a:lnTo>
                    <a:pt x="236" y="491"/>
                  </a:lnTo>
                  <a:lnTo>
                    <a:pt x="243" y="493"/>
                  </a:lnTo>
                  <a:lnTo>
                    <a:pt x="251" y="499"/>
                  </a:lnTo>
                  <a:lnTo>
                    <a:pt x="256" y="500"/>
                  </a:lnTo>
                  <a:lnTo>
                    <a:pt x="264" y="506"/>
                  </a:lnTo>
                  <a:lnTo>
                    <a:pt x="270" y="508"/>
                  </a:lnTo>
                  <a:lnTo>
                    <a:pt x="277" y="514"/>
                  </a:lnTo>
                  <a:lnTo>
                    <a:pt x="285" y="516"/>
                  </a:lnTo>
                  <a:lnTo>
                    <a:pt x="293" y="521"/>
                  </a:lnTo>
                  <a:lnTo>
                    <a:pt x="298" y="523"/>
                  </a:lnTo>
                  <a:lnTo>
                    <a:pt x="306" y="527"/>
                  </a:lnTo>
                  <a:lnTo>
                    <a:pt x="312" y="529"/>
                  </a:lnTo>
                  <a:lnTo>
                    <a:pt x="319" y="533"/>
                  </a:lnTo>
                  <a:lnTo>
                    <a:pt x="325" y="535"/>
                  </a:lnTo>
                  <a:lnTo>
                    <a:pt x="331" y="537"/>
                  </a:lnTo>
                  <a:lnTo>
                    <a:pt x="336" y="538"/>
                  </a:lnTo>
                  <a:lnTo>
                    <a:pt x="342" y="542"/>
                  </a:lnTo>
                  <a:lnTo>
                    <a:pt x="348" y="542"/>
                  </a:lnTo>
                  <a:lnTo>
                    <a:pt x="353" y="544"/>
                  </a:lnTo>
                  <a:lnTo>
                    <a:pt x="361" y="546"/>
                  </a:lnTo>
                  <a:lnTo>
                    <a:pt x="369" y="548"/>
                  </a:lnTo>
                  <a:lnTo>
                    <a:pt x="374" y="550"/>
                  </a:lnTo>
                  <a:lnTo>
                    <a:pt x="384" y="552"/>
                  </a:lnTo>
                  <a:lnTo>
                    <a:pt x="391" y="554"/>
                  </a:lnTo>
                  <a:lnTo>
                    <a:pt x="401" y="556"/>
                  </a:lnTo>
                  <a:lnTo>
                    <a:pt x="408" y="557"/>
                  </a:lnTo>
                  <a:lnTo>
                    <a:pt x="416" y="559"/>
                  </a:lnTo>
                  <a:lnTo>
                    <a:pt x="426" y="561"/>
                  </a:lnTo>
                  <a:lnTo>
                    <a:pt x="435" y="565"/>
                  </a:lnTo>
                  <a:lnTo>
                    <a:pt x="443" y="567"/>
                  </a:lnTo>
                  <a:lnTo>
                    <a:pt x="452" y="569"/>
                  </a:lnTo>
                  <a:lnTo>
                    <a:pt x="460" y="571"/>
                  </a:lnTo>
                  <a:lnTo>
                    <a:pt x="469" y="575"/>
                  </a:lnTo>
                  <a:lnTo>
                    <a:pt x="477" y="576"/>
                  </a:lnTo>
                  <a:lnTo>
                    <a:pt x="485" y="578"/>
                  </a:lnTo>
                  <a:lnTo>
                    <a:pt x="492" y="580"/>
                  </a:lnTo>
                  <a:lnTo>
                    <a:pt x="500" y="582"/>
                  </a:lnTo>
                  <a:lnTo>
                    <a:pt x="507" y="584"/>
                  </a:lnTo>
                  <a:lnTo>
                    <a:pt x="513" y="586"/>
                  </a:lnTo>
                  <a:lnTo>
                    <a:pt x="521" y="588"/>
                  </a:lnTo>
                  <a:lnTo>
                    <a:pt x="526" y="590"/>
                  </a:lnTo>
                  <a:lnTo>
                    <a:pt x="532" y="590"/>
                  </a:lnTo>
                  <a:lnTo>
                    <a:pt x="536" y="592"/>
                  </a:lnTo>
                  <a:lnTo>
                    <a:pt x="540" y="592"/>
                  </a:lnTo>
                  <a:lnTo>
                    <a:pt x="545" y="594"/>
                  </a:lnTo>
                  <a:lnTo>
                    <a:pt x="549" y="595"/>
                  </a:lnTo>
                  <a:lnTo>
                    <a:pt x="551" y="595"/>
                  </a:lnTo>
                  <a:lnTo>
                    <a:pt x="661" y="588"/>
                  </a:lnTo>
                  <a:lnTo>
                    <a:pt x="737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2" name="Freeform 95"/>
            <p:cNvSpPr>
              <a:spLocks/>
            </p:cNvSpPr>
            <p:nvPr/>
          </p:nvSpPr>
          <p:spPr bwMode="auto">
            <a:xfrm>
              <a:off x="3193" y="2606"/>
              <a:ext cx="42" cy="122"/>
            </a:xfrm>
            <a:custGeom>
              <a:avLst/>
              <a:gdLst>
                <a:gd name="T0" fmla="*/ 1 w 84"/>
                <a:gd name="T1" fmla="*/ 1 h 243"/>
                <a:gd name="T2" fmla="*/ 1 w 84"/>
                <a:gd name="T3" fmla="*/ 1 h 243"/>
                <a:gd name="T4" fmla="*/ 1 w 84"/>
                <a:gd name="T5" fmla="*/ 1 h 243"/>
                <a:gd name="T6" fmla="*/ 1 w 84"/>
                <a:gd name="T7" fmla="*/ 1 h 243"/>
                <a:gd name="T8" fmla="*/ 1 w 84"/>
                <a:gd name="T9" fmla="*/ 1 h 243"/>
                <a:gd name="T10" fmla="*/ 1 w 84"/>
                <a:gd name="T11" fmla="*/ 1 h 243"/>
                <a:gd name="T12" fmla="*/ 1 w 84"/>
                <a:gd name="T13" fmla="*/ 1 h 243"/>
                <a:gd name="T14" fmla="*/ 1 w 84"/>
                <a:gd name="T15" fmla="*/ 1 h 243"/>
                <a:gd name="T16" fmla="*/ 1 w 84"/>
                <a:gd name="T17" fmla="*/ 1 h 243"/>
                <a:gd name="T18" fmla="*/ 1 w 84"/>
                <a:gd name="T19" fmla="*/ 1 h 243"/>
                <a:gd name="T20" fmla="*/ 1 w 84"/>
                <a:gd name="T21" fmla="*/ 1 h 243"/>
                <a:gd name="T22" fmla="*/ 1 w 84"/>
                <a:gd name="T23" fmla="*/ 1 h 243"/>
                <a:gd name="T24" fmla="*/ 1 w 84"/>
                <a:gd name="T25" fmla="*/ 1 h 243"/>
                <a:gd name="T26" fmla="*/ 1 w 84"/>
                <a:gd name="T27" fmla="*/ 1 h 243"/>
                <a:gd name="T28" fmla="*/ 1 w 84"/>
                <a:gd name="T29" fmla="*/ 1 h 243"/>
                <a:gd name="T30" fmla="*/ 1 w 84"/>
                <a:gd name="T31" fmla="*/ 1 h 243"/>
                <a:gd name="T32" fmla="*/ 1 w 84"/>
                <a:gd name="T33" fmla="*/ 1 h 243"/>
                <a:gd name="T34" fmla="*/ 1 w 84"/>
                <a:gd name="T35" fmla="*/ 1 h 243"/>
                <a:gd name="T36" fmla="*/ 1 w 84"/>
                <a:gd name="T37" fmla="*/ 1 h 243"/>
                <a:gd name="T38" fmla="*/ 1 w 84"/>
                <a:gd name="T39" fmla="*/ 1 h 243"/>
                <a:gd name="T40" fmla="*/ 1 w 84"/>
                <a:gd name="T41" fmla="*/ 1 h 243"/>
                <a:gd name="T42" fmla="*/ 1 w 84"/>
                <a:gd name="T43" fmla="*/ 1 h 243"/>
                <a:gd name="T44" fmla="*/ 1 w 84"/>
                <a:gd name="T45" fmla="*/ 1 h 243"/>
                <a:gd name="T46" fmla="*/ 1 w 84"/>
                <a:gd name="T47" fmla="*/ 1 h 243"/>
                <a:gd name="T48" fmla="*/ 1 w 84"/>
                <a:gd name="T49" fmla="*/ 1 h 243"/>
                <a:gd name="T50" fmla="*/ 1 w 84"/>
                <a:gd name="T51" fmla="*/ 1 h 243"/>
                <a:gd name="T52" fmla="*/ 1 w 84"/>
                <a:gd name="T53" fmla="*/ 1 h 243"/>
                <a:gd name="T54" fmla="*/ 1 w 84"/>
                <a:gd name="T55" fmla="*/ 1 h 243"/>
                <a:gd name="T56" fmla="*/ 1 w 84"/>
                <a:gd name="T57" fmla="*/ 1 h 243"/>
                <a:gd name="T58" fmla="*/ 1 w 84"/>
                <a:gd name="T59" fmla="*/ 1 h 243"/>
                <a:gd name="T60" fmla="*/ 1 w 84"/>
                <a:gd name="T61" fmla="*/ 1 h 243"/>
                <a:gd name="T62" fmla="*/ 1 w 84"/>
                <a:gd name="T63" fmla="*/ 1 h 243"/>
                <a:gd name="T64" fmla="*/ 1 w 84"/>
                <a:gd name="T65" fmla="*/ 1 h 243"/>
                <a:gd name="T66" fmla="*/ 1 w 84"/>
                <a:gd name="T67" fmla="*/ 1 h 243"/>
                <a:gd name="T68" fmla="*/ 1 w 84"/>
                <a:gd name="T69" fmla="*/ 0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243"/>
                <a:gd name="T107" fmla="*/ 84 w 84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243">
                  <a:moveTo>
                    <a:pt x="59" y="0"/>
                  </a:moveTo>
                  <a:lnTo>
                    <a:pt x="54" y="3"/>
                  </a:lnTo>
                  <a:lnTo>
                    <a:pt x="50" y="9"/>
                  </a:lnTo>
                  <a:lnTo>
                    <a:pt x="46" y="15"/>
                  </a:lnTo>
                  <a:lnTo>
                    <a:pt x="42" y="20"/>
                  </a:lnTo>
                  <a:lnTo>
                    <a:pt x="40" y="26"/>
                  </a:lnTo>
                  <a:lnTo>
                    <a:pt x="36" y="34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3" y="55"/>
                  </a:lnTo>
                  <a:lnTo>
                    <a:pt x="33" y="62"/>
                  </a:lnTo>
                  <a:lnTo>
                    <a:pt x="33" y="68"/>
                  </a:lnTo>
                  <a:lnTo>
                    <a:pt x="33" y="77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3" y="100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5"/>
                  </a:lnTo>
                  <a:lnTo>
                    <a:pt x="33" y="133"/>
                  </a:lnTo>
                  <a:lnTo>
                    <a:pt x="33" y="140"/>
                  </a:lnTo>
                  <a:lnTo>
                    <a:pt x="33" y="148"/>
                  </a:lnTo>
                  <a:lnTo>
                    <a:pt x="31" y="155"/>
                  </a:lnTo>
                  <a:lnTo>
                    <a:pt x="31" y="163"/>
                  </a:lnTo>
                  <a:lnTo>
                    <a:pt x="29" y="173"/>
                  </a:lnTo>
                  <a:lnTo>
                    <a:pt x="27" y="178"/>
                  </a:lnTo>
                  <a:lnTo>
                    <a:pt x="25" y="186"/>
                  </a:lnTo>
                  <a:lnTo>
                    <a:pt x="21" y="193"/>
                  </a:lnTo>
                  <a:lnTo>
                    <a:pt x="17" y="199"/>
                  </a:lnTo>
                  <a:lnTo>
                    <a:pt x="14" y="207"/>
                  </a:lnTo>
                  <a:lnTo>
                    <a:pt x="10" y="212"/>
                  </a:lnTo>
                  <a:lnTo>
                    <a:pt x="4" y="218"/>
                  </a:lnTo>
                  <a:lnTo>
                    <a:pt x="0" y="226"/>
                  </a:lnTo>
                  <a:lnTo>
                    <a:pt x="6" y="228"/>
                  </a:lnTo>
                  <a:lnTo>
                    <a:pt x="12" y="233"/>
                  </a:lnTo>
                  <a:lnTo>
                    <a:pt x="17" y="237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31"/>
                  </a:lnTo>
                  <a:lnTo>
                    <a:pt x="42" y="224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7" y="205"/>
                  </a:lnTo>
                  <a:lnTo>
                    <a:pt x="61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73" y="176"/>
                  </a:lnTo>
                  <a:lnTo>
                    <a:pt x="74" y="167"/>
                  </a:lnTo>
                  <a:lnTo>
                    <a:pt x="78" y="159"/>
                  </a:lnTo>
                  <a:lnTo>
                    <a:pt x="78" y="152"/>
                  </a:lnTo>
                  <a:lnTo>
                    <a:pt x="80" y="142"/>
                  </a:lnTo>
                  <a:lnTo>
                    <a:pt x="82" y="134"/>
                  </a:lnTo>
                  <a:lnTo>
                    <a:pt x="84" y="127"/>
                  </a:lnTo>
                  <a:lnTo>
                    <a:pt x="84" y="117"/>
                  </a:lnTo>
                  <a:lnTo>
                    <a:pt x="84" y="110"/>
                  </a:lnTo>
                  <a:lnTo>
                    <a:pt x="84" y="100"/>
                  </a:lnTo>
                  <a:lnTo>
                    <a:pt x="84" y="91"/>
                  </a:lnTo>
                  <a:lnTo>
                    <a:pt x="82" y="83"/>
                  </a:lnTo>
                  <a:lnTo>
                    <a:pt x="82" y="74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78" y="49"/>
                  </a:lnTo>
                  <a:lnTo>
                    <a:pt x="76" y="41"/>
                  </a:lnTo>
                  <a:lnTo>
                    <a:pt x="73" y="34"/>
                  </a:lnTo>
                  <a:lnTo>
                    <a:pt x="71" y="26"/>
                  </a:lnTo>
                  <a:lnTo>
                    <a:pt x="67" y="19"/>
                  </a:lnTo>
                  <a:lnTo>
                    <a:pt x="65" y="13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3" name="Freeform 96"/>
            <p:cNvSpPr>
              <a:spLocks/>
            </p:cNvSpPr>
            <p:nvPr/>
          </p:nvSpPr>
          <p:spPr bwMode="auto">
            <a:xfrm>
              <a:off x="2700" y="1501"/>
              <a:ext cx="152" cy="64"/>
            </a:xfrm>
            <a:custGeom>
              <a:avLst/>
              <a:gdLst>
                <a:gd name="T0" fmla="*/ 1 w 304"/>
                <a:gd name="T1" fmla="*/ 0 h 129"/>
                <a:gd name="T2" fmla="*/ 1 w 304"/>
                <a:gd name="T3" fmla="*/ 0 h 129"/>
                <a:gd name="T4" fmla="*/ 1 w 304"/>
                <a:gd name="T5" fmla="*/ 0 h 129"/>
                <a:gd name="T6" fmla="*/ 1 w 304"/>
                <a:gd name="T7" fmla="*/ 0 h 129"/>
                <a:gd name="T8" fmla="*/ 1 w 304"/>
                <a:gd name="T9" fmla="*/ 0 h 129"/>
                <a:gd name="T10" fmla="*/ 1 w 304"/>
                <a:gd name="T11" fmla="*/ 0 h 129"/>
                <a:gd name="T12" fmla="*/ 1 w 304"/>
                <a:gd name="T13" fmla="*/ 0 h 129"/>
                <a:gd name="T14" fmla="*/ 1 w 304"/>
                <a:gd name="T15" fmla="*/ 0 h 129"/>
                <a:gd name="T16" fmla="*/ 1 w 304"/>
                <a:gd name="T17" fmla="*/ 0 h 129"/>
                <a:gd name="T18" fmla="*/ 1 w 304"/>
                <a:gd name="T19" fmla="*/ 0 h 129"/>
                <a:gd name="T20" fmla="*/ 1 w 304"/>
                <a:gd name="T21" fmla="*/ 0 h 129"/>
                <a:gd name="T22" fmla="*/ 1 w 304"/>
                <a:gd name="T23" fmla="*/ 0 h 129"/>
                <a:gd name="T24" fmla="*/ 1 w 304"/>
                <a:gd name="T25" fmla="*/ 0 h 129"/>
                <a:gd name="T26" fmla="*/ 1 w 304"/>
                <a:gd name="T27" fmla="*/ 0 h 129"/>
                <a:gd name="T28" fmla="*/ 1 w 304"/>
                <a:gd name="T29" fmla="*/ 0 h 129"/>
                <a:gd name="T30" fmla="*/ 1 w 304"/>
                <a:gd name="T31" fmla="*/ 0 h 129"/>
                <a:gd name="T32" fmla="*/ 1 w 304"/>
                <a:gd name="T33" fmla="*/ 0 h 129"/>
                <a:gd name="T34" fmla="*/ 1 w 304"/>
                <a:gd name="T35" fmla="*/ 0 h 129"/>
                <a:gd name="T36" fmla="*/ 1 w 304"/>
                <a:gd name="T37" fmla="*/ 0 h 129"/>
                <a:gd name="T38" fmla="*/ 1 w 304"/>
                <a:gd name="T39" fmla="*/ 0 h 129"/>
                <a:gd name="T40" fmla="*/ 1 w 304"/>
                <a:gd name="T41" fmla="*/ 0 h 129"/>
                <a:gd name="T42" fmla="*/ 1 w 304"/>
                <a:gd name="T43" fmla="*/ 0 h 129"/>
                <a:gd name="T44" fmla="*/ 1 w 304"/>
                <a:gd name="T45" fmla="*/ 0 h 129"/>
                <a:gd name="T46" fmla="*/ 0 w 304"/>
                <a:gd name="T47" fmla="*/ 0 h 129"/>
                <a:gd name="T48" fmla="*/ 0 w 304"/>
                <a:gd name="T49" fmla="*/ 0 h 129"/>
                <a:gd name="T50" fmla="*/ 1 w 304"/>
                <a:gd name="T51" fmla="*/ 0 h 129"/>
                <a:gd name="T52" fmla="*/ 1 w 304"/>
                <a:gd name="T53" fmla="*/ 0 h 129"/>
                <a:gd name="T54" fmla="*/ 1 w 304"/>
                <a:gd name="T55" fmla="*/ 0 h 129"/>
                <a:gd name="T56" fmla="*/ 1 w 304"/>
                <a:gd name="T57" fmla="*/ 0 h 129"/>
                <a:gd name="T58" fmla="*/ 1 w 304"/>
                <a:gd name="T59" fmla="*/ 0 h 129"/>
                <a:gd name="T60" fmla="*/ 1 w 304"/>
                <a:gd name="T61" fmla="*/ 0 h 129"/>
                <a:gd name="T62" fmla="*/ 1 w 304"/>
                <a:gd name="T63" fmla="*/ 0 h 129"/>
                <a:gd name="T64" fmla="*/ 1 w 304"/>
                <a:gd name="T65" fmla="*/ 0 h 129"/>
                <a:gd name="T66" fmla="*/ 1 w 304"/>
                <a:gd name="T67" fmla="*/ 0 h 129"/>
                <a:gd name="T68" fmla="*/ 1 w 304"/>
                <a:gd name="T69" fmla="*/ 0 h 129"/>
                <a:gd name="T70" fmla="*/ 1 w 304"/>
                <a:gd name="T71" fmla="*/ 0 h 129"/>
                <a:gd name="T72" fmla="*/ 1 w 304"/>
                <a:gd name="T73" fmla="*/ 0 h 129"/>
                <a:gd name="T74" fmla="*/ 1 w 304"/>
                <a:gd name="T75" fmla="*/ 0 h 129"/>
                <a:gd name="T76" fmla="*/ 1 w 304"/>
                <a:gd name="T77" fmla="*/ 0 h 129"/>
                <a:gd name="T78" fmla="*/ 1 w 304"/>
                <a:gd name="T79" fmla="*/ 0 h 129"/>
                <a:gd name="T80" fmla="*/ 1 w 304"/>
                <a:gd name="T81" fmla="*/ 0 h 129"/>
                <a:gd name="T82" fmla="*/ 1 w 304"/>
                <a:gd name="T83" fmla="*/ 0 h 129"/>
                <a:gd name="T84" fmla="*/ 1 w 304"/>
                <a:gd name="T85" fmla="*/ 0 h 129"/>
                <a:gd name="T86" fmla="*/ 1 w 304"/>
                <a:gd name="T87" fmla="*/ 0 h 129"/>
                <a:gd name="T88" fmla="*/ 1 w 304"/>
                <a:gd name="T89" fmla="*/ 0 h 129"/>
                <a:gd name="T90" fmla="*/ 1 w 304"/>
                <a:gd name="T91" fmla="*/ 0 h 129"/>
                <a:gd name="T92" fmla="*/ 1 w 304"/>
                <a:gd name="T93" fmla="*/ 0 h 129"/>
                <a:gd name="T94" fmla="*/ 1 w 304"/>
                <a:gd name="T95" fmla="*/ 0 h 129"/>
                <a:gd name="T96" fmla="*/ 1 w 304"/>
                <a:gd name="T97" fmla="*/ 0 h 129"/>
                <a:gd name="T98" fmla="*/ 1 w 304"/>
                <a:gd name="T99" fmla="*/ 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129"/>
                <a:gd name="T152" fmla="*/ 304 w 304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129">
                  <a:moveTo>
                    <a:pt x="279" y="0"/>
                  </a:moveTo>
                  <a:lnTo>
                    <a:pt x="270" y="2"/>
                  </a:lnTo>
                  <a:lnTo>
                    <a:pt x="260" y="3"/>
                  </a:lnTo>
                  <a:lnTo>
                    <a:pt x="249" y="5"/>
                  </a:lnTo>
                  <a:lnTo>
                    <a:pt x="239" y="7"/>
                  </a:lnTo>
                  <a:lnTo>
                    <a:pt x="234" y="7"/>
                  </a:lnTo>
                  <a:lnTo>
                    <a:pt x="230" y="7"/>
                  </a:lnTo>
                  <a:lnTo>
                    <a:pt x="224" y="7"/>
                  </a:lnTo>
                  <a:lnTo>
                    <a:pt x="218" y="9"/>
                  </a:lnTo>
                  <a:lnTo>
                    <a:pt x="213" y="9"/>
                  </a:lnTo>
                  <a:lnTo>
                    <a:pt x="207" y="9"/>
                  </a:lnTo>
                  <a:lnTo>
                    <a:pt x="201" y="9"/>
                  </a:lnTo>
                  <a:lnTo>
                    <a:pt x="197" y="11"/>
                  </a:lnTo>
                  <a:lnTo>
                    <a:pt x="190" y="11"/>
                  </a:lnTo>
                  <a:lnTo>
                    <a:pt x="184" y="11"/>
                  </a:lnTo>
                  <a:lnTo>
                    <a:pt x="178" y="11"/>
                  </a:lnTo>
                  <a:lnTo>
                    <a:pt x="173" y="13"/>
                  </a:lnTo>
                  <a:lnTo>
                    <a:pt x="167" y="13"/>
                  </a:lnTo>
                  <a:lnTo>
                    <a:pt x="161" y="13"/>
                  </a:lnTo>
                  <a:lnTo>
                    <a:pt x="158" y="13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7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2" y="21"/>
                  </a:lnTo>
                  <a:lnTo>
                    <a:pt x="106" y="21"/>
                  </a:lnTo>
                  <a:lnTo>
                    <a:pt x="100" y="21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6"/>
                  </a:lnTo>
                  <a:lnTo>
                    <a:pt x="74" y="28"/>
                  </a:lnTo>
                  <a:lnTo>
                    <a:pt x="66" y="32"/>
                  </a:lnTo>
                  <a:lnTo>
                    <a:pt x="57" y="36"/>
                  </a:lnTo>
                  <a:lnTo>
                    <a:pt x="47" y="41"/>
                  </a:lnTo>
                  <a:lnTo>
                    <a:pt x="40" y="45"/>
                  </a:lnTo>
                  <a:lnTo>
                    <a:pt x="32" y="53"/>
                  </a:lnTo>
                  <a:lnTo>
                    <a:pt x="24" y="59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7" y="83"/>
                  </a:lnTo>
                  <a:lnTo>
                    <a:pt x="5" y="87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13" y="127"/>
                  </a:lnTo>
                  <a:lnTo>
                    <a:pt x="19" y="129"/>
                  </a:lnTo>
                  <a:lnTo>
                    <a:pt x="24" y="129"/>
                  </a:lnTo>
                  <a:lnTo>
                    <a:pt x="30" y="129"/>
                  </a:lnTo>
                  <a:lnTo>
                    <a:pt x="36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7"/>
                  </a:lnTo>
                  <a:lnTo>
                    <a:pt x="72" y="127"/>
                  </a:lnTo>
                  <a:lnTo>
                    <a:pt x="78" y="127"/>
                  </a:lnTo>
                  <a:lnTo>
                    <a:pt x="83" y="127"/>
                  </a:lnTo>
                  <a:lnTo>
                    <a:pt x="91" y="125"/>
                  </a:lnTo>
                  <a:lnTo>
                    <a:pt x="102" y="123"/>
                  </a:lnTo>
                  <a:lnTo>
                    <a:pt x="112" y="121"/>
                  </a:lnTo>
                  <a:lnTo>
                    <a:pt x="121" y="121"/>
                  </a:lnTo>
                  <a:lnTo>
                    <a:pt x="131" y="118"/>
                  </a:lnTo>
                  <a:lnTo>
                    <a:pt x="140" y="116"/>
                  </a:lnTo>
                  <a:lnTo>
                    <a:pt x="150" y="114"/>
                  </a:lnTo>
                  <a:lnTo>
                    <a:pt x="159" y="112"/>
                  </a:lnTo>
                  <a:lnTo>
                    <a:pt x="169" y="108"/>
                  </a:lnTo>
                  <a:lnTo>
                    <a:pt x="178" y="106"/>
                  </a:lnTo>
                  <a:lnTo>
                    <a:pt x="186" y="102"/>
                  </a:lnTo>
                  <a:lnTo>
                    <a:pt x="196" y="99"/>
                  </a:lnTo>
                  <a:lnTo>
                    <a:pt x="205" y="95"/>
                  </a:lnTo>
                  <a:lnTo>
                    <a:pt x="215" y="93"/>
                  </a:lnTo>
                  <a:lnTo>
                    <a:pt x="224" y="89"/>
                  </a:lnTo>
                  <a:lnTo>
                    <a:pt x="234" y="85"/>
                  </a:lnTo>
                  <a:lnTo>
                    <a:pt x="241" y="81"/>
                  </a:lnTo>
                  <a:lnTo>
                    <a:pt x="251" y="78"/>
                  </a:lnTo>
                  <a:lnTo>
                    <a:pt x="258" y="76"/>
                  </a:lnTo>
                  <a:lnTo>
                    <a:pt x="268" y="72"/>
                  </a:lnTo>
                  <a:lnTo>
                    <a:pt x="277" y="68"/>
                  </a:lnTo>
                  <a:lnTo>
                    <a:pt x="287" y="64"/>
                  </a:lnTo>
                  <a:lnTo>
                    <a:pt x="294" y="62"/>
                  </a:lnTo>
                  <a:lnTo>
                    <a:pt x="304" y="59"/>
                  </a:lnTo>
                  <a:lnTo>
                    <a:pt x="300" y="49"/>
                  </a:lnTo>
                  <a:lnTo>
                    <a:pt x="298" y="41"/>
                  </a:lnTo>
                  <a:lnTo>
                    <a:pt x="294" y="32"/>
                  </a:lnTo>
                  <a:lnTo>
                    <a:pt x="292" y="26"/>
                  </a:lnTo>
                  <a:lnTo>
                    <a:pt x="289" y="19"/>
                  </a:lnTo>
                  <a:lnTo>
                    <a:pt x="285" y="13"/>
                  </a:lnTo>
                  <a:lnTo>
                    <a:pt x="283" y="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4" name="Freeform 97"/>
            <p:cNvSpPr>
              <a:spLocks/>
            </p:cNvSpPr>
            <p:nvPr/>
          </p:nvSpPr>
          <p:spPr bwMode="auto">
            <a:xfrm>
              <a:off x="2536" y="1546"/>
              <a:ext cx="151" cy="96"/>
            </a:xfrm>
            <a:custGeom>
              <a:avLst/>
              <a:gdLst>
                <a:gd name="T0" fmla="*/ 1 w 302"/>
                <a:gd name="T1" fmla="*/ 1 h 192"/>
                <a:gd name="T2" fmla="*/ 1 w 302"/>
                <a:gd name="T3" fmla="*/ 0 h 192"/>
                <a:gd name="T4" fmla="*/ 1 w 302"/>
                <a:gd name="T5" fmla="*/ 0 h 192"/>
                <a:gd name="T6" fmla="*/ 1 w 302"/>
                <a:gd name="T7" fmla="*/ 0 h 192"/>
                <a:gd name="T8" fmla="*/ 1 w 302"/>
                <a:gd name="T9" fmla="*/ 0 h 192"/>
                <a:gd name="T10" fmla="*/ 1 w 302"/>
                <a:gd name="T11" fmla="*/ 1 h 192"/>
                <a:gd name="T12" fmla="*/ 1 w 302"/>
                <a:gd name="T13" fmla="*/ 1 h 192"/>
                <a:gd name="T14" fmla="*/ 1 w 302"/>
                <a:gd name="T15" fmla="*/ 1 h 192"/>
                <a:gd name="T16" fmla="*/ 1 w 302"/>
                <a:gd name="T17" fmla="*/ 1 h 192"/>
                <a:gd name="T18" fmla="*/ 1 w 302"/>
                <a:gd name="T19" fmla="*/ 1 h 192"/>
                <a:gd name="T20" fmla="*/ 1 w 302"/>
                <a:gd name="T21" fmla="*/ 1 h 192"/>
                <a:gd name="T22" fmla="*/ 1 w 302"/>
                <a:gd name="T23" fmla="*/ 1 h 192"/>
                <a:gd name="T24" fmla="*/ 1 w 302"/>
                <a:gd name="T25" fmla="*/ 1 h 192"/>
                <a:gd name="T26" fmla="*/ 1 w 302"/>
                <a:gd name="T27" fmla="*/ 1 h 192"/>
                <a:gd name="T28" fmla="*/ 1 w 302"/>
                <a:gd name="T29" fmla="*/ 1 h 192"/>
                <a:gd name="T30" fmla="*/ 1 w 302"/>
                <a:gd name="T31" fmla="*/ 1 h 192"/>
                <a:gd name="T32" fmla="*/ 1 w 302"/>
                <a:gd name="T33" fmla="*/ 1 h 192"/>
                <a:gd name="T34" fmla="*/ 1 w 302"/>
                <a:gd name="T35" fmla="*/ 1 h 192"/>
                <a:gd name="T36" fmla="*/ 1 w 302"/>
                <a:gd name="T37" fmla="*/ 1 h 192"/>
                <a:gd name="T38" fmla="*/ 1 w 302"/>
                <a:gd name="T39" fmla="*/ 1 h 192"/>
                <a:gd name="T40" fmla="*/ 1 w 302"/>
                <a:gd name="T41" fmla="*/ 1 h 192"/>
                <a:gd name="T42" fmla="*/ 1 w 302"/>
                <a:gd name="T43" fmla="*/ 1 h 192"/>
                <a:gd name="T44" fmla="*/ 1 w 302"/>
                <a:gd name="T45" fmla="*/ 1 h 192"/>
                <a:gd name="T46" fmla="*/ 1 w 302"/>
                <a:gd name="T47" fmla="*/ 1 h 192"/>
                <a:gd name="T48" fmla="*/ 1 w 302"/>
                <a:gd name="T49" fmla="*/ 1 h 192"/>
                <a:gd name="T50" fmla="*/ 0 w 302"/>
                <a:gd name="T51" fmla="*/ 1 h 192"/>
                <a:gd name="T52" fmla="*/ 0 w 302"/>
                <a:gd name="T53" fmla="*/ 1 h 192"/>
                <a:gd name="T54" fmla="*/ 1 w 302"/>
                <a:gd name="T55" fmla="*/ 1 h 192"/>
                <a:gd name="T56" fmla="*/ 1 w 302"/>
                <a:gd name="T57" fmla="*/ 1 h 192"/>
                <a:gd name="T58" fmla="*/ 1 w 302"/>
                <a:gd name="T59" fmla="*/ 1 h 192"/>
                <a:gd name="T60" fmla="*/ 1 w 302"/>
                <a:gd name="T61" fmla="*/ 1 h 192"/>
                <a:gd name="T62" fmla="*/ 1 w 302"/>
                <a:gd name="T63" fmla="*/ 1 h 192"/>
                <a:gd name="T64" fmla="*/ 1 w 302"/>
                <a:gd name="T65" fmla="*/ 1 h 192"/>
                <a:gd name="T66" fmla="*/ 1 w 302"/>
                <a:gd name="T67" fmla="*/ 1 h 192"/>
                <a:gd name="T68" fmla="*/ 1 w 302"/>
                <a:gd name="T69" fmla="*/ 1 h 192"/>
                <a:gd name="T70" fmla="*/ 1 w 302"/>
                <a:gd name="T71" fmla="*/ 1 h 192"/>
                <a:gd name="T72" fmla="*/ 1 w 302"/>
                <a:gd name="T73" fmla="*/ 1 h 192"/>
                <a:gd name="T74" fmla="*/ 1 w 302"/>
                <a:gd name="T75" fmla="*/ 1 h 192"/>
                <a:gd name="T76" fmla="*/ 1 w 302"/>
                <a:gd name="T77" fmla="*/ 1 h 192"/>
                <a:gd name="T78" fmla="*/ 1 w 302"/>
                <a:gd name="T79" fmla="*/ 1 h 192"/>
                <a:gd name="T80" fmla="*/ 1 w 302"/>
                <a:gd name="T81" fmla="*/ 1 h 192"/>
                <a:gd name="T82" fmla="*/ 1 w 302"/>
                <a:gd name="T83" fmla="*/ 1 h 192"/>
                <a:gd name="T84" fmla="*/ 1 w 302"/>
                <a:gd name="T85" fmla="*/ 1 h 192"/>
                <a:gd name="T86" fmla="*/ 1 w 302"/>
                <a:gd name="T87" fmla="*/ 1 h 192"/>
                <a:gd name="T88" fmla="*/ 1 w 302"/>
                <a:gd name="T89" fmla="*/ 1 h 192"/>
                <a:gd name="T90" fmla="*/ 1 w 302"/>
                <a:gd name="T91" fmla="*/ 1 h 192"/>
                <a:gd name="T92" fmla="*/ 1 w 302"/>
                <a:gd name="T93" fmla="*/ 1 h 192"/>
                <a:gd name="T94" fmla="*/ 1 w 302"/>
                <a:gd name="T95" fmla="*/ 1 h 192"/>
                <a:gd name="T96" fmla="*/ 1 w 302"/>
                <a:gd name="T97" fmla="*/ 1 h 192"/>
                <a:gd name="T98" fmla="*/ 1 w 302"/>
                <a:gd name="T99" fmla="*/ 1 h 192"/>
                <a:gd name="T100" fmla="*/ 1 w 302"/>
                <a:gd name="T101" fmla="*/ 1 h 192"/>
                <a:gd name="T102" fmla="*/ 1 w 302"/>
                <a:gd name="T103" fmla="*/ 1 h 192"/>
                <a:gd name="T104" fmla="*/ 1 w 302"/>
                <a:gd name="T105" fmla="*/ 1 h 192"/>
                <a:gd name="T106" fmla="*/ 1 w 302"/>
                <a:gd name="T107" fmla="*/ 1 h 192"/>
                <a:gd name="T108" fmla="*/ 1 w 302"/>
                <a:gd name="T109" fmla="*/ 1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2"/>
                <a:gd name="T166" fmla="*/ 0 h 192"/>
                <a:gd name="T167" fmla="*/ 302 w 302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2" h="192">
                  <a:moveTo>
                    <a:pt x="285" y="4"/>
                  </a:moveTo>
                  <a:lnTo>
                    <a:pt x="279" y="2"/>
                  </a:lnTo>
                  <a:lnTo>
                    <a:pt x="274" y="2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1" y="2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8"/>
                  </a:lnTo>
                  <a:lnTo>
                    <a:pt x="173" y="10"/>
                  </a:lnTo>
                  <a:lnTo>
                    <a:pt x="167" y="11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48" y="17"/>
                  </a:lnTo>
                  <a:lnTo>
                    <a:pt x="142" y="19"/>
                  </a:lnTo>
                  <a:lnTo>
                    <a:pt x="135" y="21"/>
                  </a:lnTo>
                  <a:lnTo>
                    <a:pt x="129" y="23"/>
                  </a:lnTo>
                  <a:lnTo>
                    <a:pt x="122" y="25"/>
                  </a:lnTo>
                  <a:lnTo>
                    <a:pt x="116" y="27"/>
                  </a:lnTo>
                  <a:lnTo>
                    <a:pt x="110" y="30"/>
                  </a:lnTo>
                  <a:lnTo>
                    <a:pt x="104" y="32"/>
                  </a:lnTo>
                  <a:lnTo>
                    <a:pt x="99" y="36"/>
                  </a:lnTo>
                  <a:lnTo>
                    <a:pt x="95" y="40"/>
                  </a:lnTo>
                  <a:lnTo>
                    <a:pt x="87" y="42"/>
                  </a:lnTo>
                  <a:lnTo>
                    <a:pt x="82" y="46"/>
                  </a:lnTo>
                  <a:lnTo>
                    <a:pt x="76" y="48"/>
                  </a:lnTo>
                  <a:lnTo>
                    <a:pt x="70" y="51"/>
                  </a:lnTo>
                  <a:lnTo>
                    <a:pt x="61" y="59"/>
                  </a:lnTo>
                  <a:lnTo>
                    <a:pt x="51" y="67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7" y="91"/>
                  </a:lnTo>
                  <a:lnTo>
                    <a:pt x="21" y="101"/>
                  </a:lnTo>
                  <a:lnTo>
                    <a:pt x="13" y="110"/>
                  </a:lnTo>
                  <a:lnTo>
                    <a:pt x="9" y="120"/>
                  </a:lnTo>
                  <a:lnTo>
                    <a:pt x="6" y="125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6" y="192"/>
                  </a:lnTo>
                  <a:lnTo>
                    <a:pt x="13" y="186"/>
                  </a:lnTo>
                  <a:lnTo>
                    <a:pt x="23" y="183"/>
                  </a:lnTo>
                  <a:lnTo>
                    <a:pt x="32" y="181"/>
                  </a:lnTo>
                  <a:lnTo>
                    <a:pt x="44" y="177"/>
                  </a:lnTo>
                  <a:lnTo>
                    <a:pt x="47" y="175"/>
                  </a:lnTo>
                  <a:lnTo>
                    <a:pt x="53" y="175"/>
                  </a:lnTo>
                  <a:lnTo>
                    <a:pt x="59" y="173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74" y="169"/>
                  </a:lnTo>
                  <a:lnTo>
                    <a:pt x="80" y="167"/>
                  </a:lnTo>
                  <a:lnTo>
                    <a:pt x="85" y="167"/>
                  </a:lnTo>
                  <a:lnTo>
                    <a:pt x="91" y="165"/>
                  </a:lnTo>
                  <a:lnTo>
                    <a:pt x="97" y="165"/>
                  </a:lnTo>
                  <a:lnTo>
                    <a:pt x="101" y="163"/>
                  </a:lnTo>
                  <a:lnTo>
                    <a:pt x="106" y="162"/>
                  </a:lnTo>
                  <a:lnTo>
                    <a:pt x="110" y="160"/>
                  </a:lnTo>
                  <a:lnTo>
                    <a:pt x="116" y="160"/>
                  </a:lnTo>
                  <a:lnTo>
                    <a:pt x="122" y="158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7" y="154"/>
                  </a:lnTo>
                  <a:lnTo>
                    <a:pt x="142" y="154"/>
                  </a:lnTo>
                  <a:lnTo>
                    <a:pt x="148" y="152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3" y="148"/>
                  </a:lnTo>
                  <a:lnTo>
                    <a:pt x="169" y="148"/>
                  </a:lnTo>
                  <a:lnTo>
                    <a:pt x="179" y="144"/>
                  </a:lnTo>
                  <a:lnTo>
                    <a:pt x="188" y="141"/>
                  </a:lnTo>
                  <a:lnTo>
                    <a:pt x="198" y="137"/>
                  </a:lnTo>
                  <a:lnTo>
                    <a:pt x="207" y="133"/>
                  </a:lnTo>
                  <a:lnTo>
                    <a:pt x="217" y="127"/>
                  </a:lnTo>
                  <a:lnTo>
                    <a:pt x="226" y="124"/>
                  </a:lnTo>
                  <a:lnTo>
                    <a:pt x="236" y="118"/>
                  </a:lnTo>
                  <a:lnTo>
                    <a:pt x="245" y="112"/>
                  </a:lnTo>
                  <a:lnTo>
                    <a:pt x="253" y="106"/>
                  </a:lnTo>
                  <a:lnTo>
                    <a:pt x="260" y="101"/>
                  </a:lnTo>
                  <a:lnTo>
                    <a:pt x="268" y="93"/>
                  </a:lnTo>
                  <a:lnTo>
                    <a:pt x="276" y="86"/>
                  </a:lnTo>
                  <a:lnTo>
                    <a:pt x="283" y="76"/>
                  </a:lnTo>
                  <a:lnTo>
                    <a:pt x="289" y="67"/>
                  </a:lnTo>
                  <a:lnTo>
                    <a:pt x="296" y="57"/>
                  </a:lnTo>
                  <a:lnTo>
                    <a:pt x="302" y="48"/>
                  </a:lnTo>
                  <a:lnTo>
                    <a:pt x="302" y="40"/>
                  </a:lnTo>
                  <a:lnTo>
                    <a:pt x="300" y="34"/>
                  </a:lnTo>
                  <a:lnTo>
                    <a:pt x="298" y="30"/>
                  </a:lnTo>
                  <a:lnTo>
                    <a:pt x="296" y="25"/>
                  </a:lnTo>
                  <a:lnTo>
                    <a:pt x="293" y="19"/>
                  </a:lnTo>
                  <a:lnTo>
                    <a:pt x="291" y="15"/>
                  </a:lnTo>
                  <a:lnTo>
                    <a:pt x="287" y="10"/>
                  </a:lnTo>
                  <a:lnTo>
                    <a:pt x="285" y="4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5" name="Freeform 98"/>
            <p:cNvSpPr>
              <a:spLocks/>
            </p:cNvSpPr>
            <p:nvPr/>
          </p:nvSpPr>
          <p:spPr bwMode="auto">
            <a:xfrm>
              <a:off x="2246" y="1936"/>
              <a:ext cx="50" cy="261"/>
            </a:xfrm>
            <a:custGeom>
              <a:avLst/>
              <a:gdLst>
                <a:gd name="T0" fmla="*/ 1 w 99"/>
                <a:gd name="T1" fmla="*/ 1 h 521"/>
                <a:gd name="T2" fmla="*/ 1 w 99"/>
                <a:gd name="T3" fmla="*/ 1 h 521"/>
                <a:gd name="T4" fmla="*/ 1 w 99"/>
                <a:gd name="T5" fmla="*/ 1 h 521"/>
                <a:gd name="T6" fmla="*/ 1 w 99"/>
                <a:gd name="T7" fmla="*/ 1 h 521"/>
                <a:gd name="T8" fmla="*/ 1 w 99"/>
                <a:gd name="T9" fmla="*/ 1 h 521"/>
                <a:gd name="T10" fmla="*/ 1 w 99"/>
                <a:gd name="T11" fmla="*/ 1 h 521"/>
                <a:gd name="T12" fmla="*/ 1 w 99"/>
                <a:gd name="T13" fmla="*/ 1 h 521"/>
                <a:gd name="T14" fmla="*/ 1 w 99"/>
                <a:gd name="T15" fmla="*/ 1 h 521"/>
                <a:gd name="T16" fmla="*/ 1 w 99"/>
                <a:gd name="T17" fmla="*/ 1 h 521"/>
                <a:gd name="T18" fmla="*/ 1 w 99"/>
                <a:gd name="T19" fmla="*/ 1 h 521"/>
                <a:gd name="T20" fmla="*/ 1 w 99"/>
                <a:gd name="T21" fmla="*/ 1 h 521"/>
                <a:gd name="T22" fmla="*/ 1 w 99"/>
                <a:gd name="T23" fmla="*/ 1 h 521"/>
                <a:gd name="T24" fmla="*/ 1 w 99"/>
                <a:gd name="T25" fmla="*/ 1 h 521"/>
                <a:gd name="T26" fmla="*/ 1 w 99"/>
                <a:gd name="T27" fmla="*/ 1 h 521"/>
                <a:gd name="T28" fmla="*/ 1 w 99"/>
                <a:gd name="T29" fmla="*/ 1 h 521"/>
                <a:gd name="T30" fmla="*/ 1 w 99"/>
                <a:gd name="T31" fmla="*/ 1 h 521"/>
                <a:gd name="T32" fmla="*/ 1 w 99"/>
                <a:gd name="T33" fmla="*/ 1 h 521"/>
                <a:gd name="T34" fmla="*/ 1 w 99"/>
                <a:gd name="T35" fmla="*/ 1 h 521"/>
                <a:gd name="T36" fmla="*/ 1 w 99"/>
                <a:gd name="T37" fmla="*/ 1 h 521"/>
                <a:gd name="T38" fmla="*/ 0 w 99"/>
                <a:gd name="T39" fmla="*/ 1 h 521"/>
                <a:gd name="T40" fmla="*/ 0 w 99"/>
                <a:gd name="T41" fmla="*/ 1 h 521"/>
                <a:gd name="T42" fmla="*/ 0 w 99"/>
                <a:gd name="T43" fmla="*/ 1 h 521"/>
                <a:gd name="T44" fmla="*/ 0 w 99"/>
                <a:gd name="T45" fmla="*/ 1 h 521"/>
                <a:gd name="T46" fmla="*/ 0 w 99"/>
                <a:gd name="T47" fmla="*/ 1 h 521"/>
                <a:gd name="T48" fmla="*/ 0 w 99"/>
                <a:gd name="T49" fmla="*/ 1 h 521"/>
                <a:gd name="T50" fmla="*/ 1 w 99"/>
                <a:gd name="T51" fmla="*/ 1 h 521"/>
                <a:gd name="T52" fmla="*/ 1 w 99"/>
                <a:gd name="T53" fmla="*/ 1 h 521"/>
                <a:gd name="T54" fmla="*/ 1 w 99"/>
                <a:gd name="T55" fmla="*/ 1 h 521"/>
                <a:gd name="T56" fmla="*/ 1 w 99"/>
                <a:gd name="T57" fmla="*/ 1 h 521"/>
                <a:gd name="T58" fmla="*/ 1 w 99"/>
                <a:gd name="T59" fmla="*/ 1 h 521"/>
                <a:gd name="T60" fmla="*/ 1 w 99"/>
                <a:gd name="T61" fmla="*/ 1 h 521"/>
                <a:gd name="T62" fmla="*/ 1 w 99"/>
                <a:gd name="T63" fmla="*/ 1 h 521"/>
                <a:gd name="T64" fmla="*/ 1 w 99"/>
                <a:gd name="T65" fmla="*/ 1 h 521"/>
                <a:gd name="T66" fmla="*/ 1 w 99"/>
                <a:gd name="T67" fmla="*/ 1 h 521"/>
                <a:gd name="T68" fmla="*/ 1 w 99"/>
                <a:gd name="T69" fmla="*/ 1 h 521"/>
                <a:gd name="T70" fmla="*/ 1 w 99"/>
                <a:gd name="T71" fmla="*/ 1 h 521"/>
                <a:gd name="T72" fmla="*/ 1 w 99"/>
                <a:gd name="T73" fmla="*/ 1 h 521"/>
                <a:gd name="T74" fmla="*/ 1 w 99"/>
                <a:gd name="T75" fmla="*/ 1 h 521"/>
                <a:gd name="T76" fmla="*/ 1 w 99"/>
                <a:gd name="T77" fmla="*/ 1 h 521"/>
                <a:gd name="T78" fmla="*/ 1 w 99"/>
                <a:gd name="T79" fmla="*/ 1 h 521"/>
                <a:gd name="T80" fmla="*/ 1 w 99"/>
                <a:gd name="T81" fmla="*/ 1 h 521"/>
                <a:gd name="T82" fmla="*/ 1 w 99"/>
                <a:gd name="T83" fmla="*/ 1 h 521"/>
                <a:gd name="T84" fmla="*/ 1 w 99"/>
                <a:gd name="T85" fmla="*/ 1 h 521"/>
                <a:gd name="T86" fmla="*/ 1 w 99"/>
                <a:gd name="T87" fmla="*/ 1 h 521"/>
                <a:gd name="T88" fmla="*/ 1 w 99"/>
                <a:gd name="T89" fmla="*/ 1 h 521"/>
                <a:gd name="T90" fmla="*/ 1 w 99"/>
                <a:gd name="T91" fmla="*/ 1 h 521"/>
                <a:gd name="T92" fmla="*/ 1 w 99"/>
                <a:gd name="T93" fmla="*/ 1 h 521"/>
                <a:gd name="T94" fmla="*/ 1 w 99"/>
                <a:gd name="T95" fmla="*/ 1 h 521"/>
                <a:gd name="T96" fmla="*/ 1 w 99"/>
                <a:gd name="T97" fmla="*/ 1 h 521"/>
                <a:gd name="T98" fmla="*/ 1 w 99"/>
                <a:gd name="T99" fmla="*/ 1 h 521"/>
                <a:gd name="T100" fmla="*/ 1 w 99"/>
                <a:gd name="T101" fmla="*/ 1 h 521"/>
                <a:gd name="T102" fmla="*/ 1 w 99"/>
                <a:gd name="T103" fmla="*/ 1 h 521"/>
                <a:gd name="T104" fmla="*/ 1 w 99"/>
                <a:gd name="T105" fmla="*/ 1 h 521"/>
                <a:gd name="T106" fmla="*/ 1 w 99"/>
                <a:gd name="T107" fmla="*/ 1 h 521"/>
                <a:gd name="T108" fmla="*/ 1 w 99"/>
                <a:gd name="T109" fmla="*/ 1 h 521"/>
                <a:gd name="T110" fmla="*/ 1 w 99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21"/>
                <a:gd name="T170" fmla="*/ 99 w 99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21">
                  <a:moveTo>
                    <a:pt x="84" y="0"/>
                  </a:moveTo>
                  <a:lnTo>
                    <a:pt x="76" y="0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7" y="55"/>
                  </a:lnTo>
                  <a:lnTo>
                    <a:pt x="53" y="63"/>
                  </a:lnTo>
                  <a:lnTo>
                    <a:pt x="51" y="71"/>
                  </a:lnTo>
                  <a:lnTo>
                    <a:pt x="48" y="76"/>
                  </a:lnTo>
                  <a:lnTo>
                    <a:pt x="42" y="82"/>
                  </a:lnTo>
                  <a:lnTo>
                    <a:pt x="38" y="84"/>
                  </a:lnTo>
                  <a:lnTo>
                    <a:pt x="34" y="86"/>
                  </a:lnTo>
                  <a:lnTo>
                    <a:pt x="29" y="88"/>
                  </a:lnTo>
                  <a:lnTo>
                    <a:pt x="25" y="92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9"/>
                  </a:lnTo>
                  <a:lnTo>
                    <a:pt x="23" y="114"/>
                  </a:lnTo>
                  <a:lnTo>
                    <a:pt x="21" y="120"/>
                  </a:lnTo>
                  <a:lnTo>
                    <a:pt x="21" y="126"/>
                  </a:lnTo>
                  <a:lnTo>
                    <a:pt x="21" y="133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19" y="152"/>
                  </a:lnTo>
                  <a:lnTo>
                    <a:pt x="17" y="158"/>
                  </a:lnTo>
                  <a:lnTo>
                    <a:pt x="17" y="164"/>
                  </a:lnTo>
                  <a:lnTo>
                    <a:pt x="17" y="170"/>
                  </a:lnTo>
                  <a:lnTo>
                    <a:pt x="17" y="175"/>
                  </a:lnTo>
                  <a:lnTo>
                    <a:pt x="15" y="183"/>
                  </a:lnTo>
                  <a:lnTo>
                    <a:pt x="15" y="189"/>
                  </a:lnTo>
                  <a:lnTo>
                    <a:pt x="15" y="194"/>
                  </a:lnTo>
                  <a:lnTo>
                    <a:pt x="13" y="200"/>
                  </a:lnTo>
                  <a:lnTo>
                    <a:pt x="13" y="208"/>
                  </a:lnTo>
                  <a:lnTo>
                    <a:pt x="13" y="213"/>
                  </a:lnTo>
                  <a:lnTo>
                    <a:pt x="12" y="219"/>
                  </a:lnTo>
                  <a:lnTo>
                    <a:pt x="12" y="225"/>
                  </a:lnTo>
                  <a:lnTo>
                    <a:pt x="10" y="232"/>
                  </a:lnTo>
                  <a:lnTo>
                    <a:pt x="10" y="238"/>
                  </a:lnTo>
                  <a:lnTo>
                    <a:pt x="10" y="244"/>
                  </a:lnTo>
                  <a:lnTo>
                    <a:pt x="8" y="251"/>
                  </a:lnTo>
                  <a:lnTo>
                    <a:pt x="8" y="257"/>
                  </a:lnTo>
                  <a:lnTo>
                    <a:pt x="8" y="263"/>
                  </a:lnTo>
                  <a:lnTo>
                    <a:pt x="6" y="268"/>
                  </a:lnTo>
                  <a:lnTo>
                    <a:pt x="6" y="276"/>
                  </a:lnTo>
                  <a:lnTo>
                    <a:pt x="6" y="282"/>
                  </a:lnTo>
                  <a:lnTo>
                    <a:pt x="6" y="289"/>
                  </a:lnTo>
                  <a:lnTo>
                    <a:pt x="4" y="295"/>
                  </a:lnTo>
                  <a:lnTo>
                    <a:pt x="4" y="301"/>
                  </a:lnTo>
                  <a:lnTo>
                    <a:pt x="2" y="306"/>
                  </a:lnTo>
                  <a:lnTo>
                    <a:pt x="2" y="314"/>
                  </a:lnTo>
                  <a:lnTo>
                    <a:pt x="2" y="320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7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4"/>
                  </a:lnTo>
                  <a:lnTo>
                    <a:pt x="0" y="439"/>
                  </a:lnTo>
                  <a:lnTo>
                    <a:pt x="0" y="445"/>
                  </a:lnTo>
                  <a:lnTo>
                    <a:pt x="2" y="451"/>
                  </a:lnTo>
                  <a:lnTo>
                    <a:pt x="2" y="458"/>
                  </a:lnTo>
                  <a:lnTo>
                    <a:pt x="4" y="464"/>
                  </a:lnTo>
                  <a:lnTo>
                    <a:pt x="4" y="470"/>
                  </a:lnTo>
                  <a:lnTo>
                    <a:pt x="4" y="477"/>
                  </a:lnTo>
                  <a:lnTo>
                    <a:pt x="6" y="483"/>
                  </a:lnTo>
                  <a:lnTo>
                    <a:pt x="8" y="491"/>
                  </a:lnTo>
                  <a:lnTo>
                    <a:pt x="15" y="496"/>
                  </a:lnTo>
                  <a:lnTo>
                    <a:pt x="23" y="504"/>
                  </a:lnTo>
                  <a:lnTo>
                    <a:pt x="31" y="510"/>
                  </a:lnTo>
                  <a:lnTo>
                    <a:pt x="38" y="521"/>
                  </a:lnTo>
                  <a:lnTo>
                    <a:pt x="42" y="514"/>
                  </a:lnTo>
                  <a:lnTo>
                    <a:pt x="46" y="508"/>
                  </a:lnTo>
                  <a:lnTo>
                    <a:pt x="50" y="502"/>
                  </a:lnTo>
                  <a:lnTo>
                    <a:pt x="53" y="496"/>
                  </a:lnTo>
                  <a:lnTo>
                    <a:pt x="57" y="491"/>
                  </a:lnTo>
                  <a:lnTo>
                    <a:pt x="59" y="485"/>
                  </a:lnTo>
                  <a:lnTo>
                    <a:pt x="63" y="479"/>
                  </a:lnTo>
                  <a:lnTo>
                    <a:pt x="67" y="474"/>
                  </a:lnTo>
                  <a:lnTo>
                    <a:pt x="69" y="468"/>
                  </a:lnTo>
                  <a:lnTo>
                    <a:pt x="70" y="460"/>
                  </a:lnTo>
                  <a:lnTo>
                    <a:pt x="72" y="455"/>
                  </a:lnTo>
                  <a:lnTo>
                    <a:pt x="76" y="449"/>
                  </a:lnTo>
                  <a:lnTo>
                    <a:pt x="76" y="441"/>
                  </a:lnTo>
                  <a:lnTo>
                    <a:pt x="78" y="436"/>
                  </a:lnTo>
                  <a:lnTo>
                    <a:pt x="80" y="430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1"/>
                  </a:lnTo>
                  <a:lnTo>
                    <a:pt x="84" y="403"/>
                  </a:lnTo>
                  <a:lnTo>
                    <a:pt x="84" y="398"/>
                  </a:lnTo>
                  <a:lnTo>
                    <a:pt x="84" y="390"/>
                  </a:lnTo>
                  <a:lnTo>
                    <a:pt x="86" y="384"/>
                  </a:lnTo>
                  <a:lnTo>
                    <a:pt x="86" y="377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6"/>
                  </a:lnTo>
                  <a:lnTo>
                    <a:pt x="86" y="348"/>
                  </a:lnTo>
                  <a:lnTo>
                    <a:pt x="86" y="342"/>
                  </a:lnTo>
                  <a:lnTo>
                    <a:pt x="86" y="335"/>
                  </a:lnTo>
                  <a:lnTo>
                    <a:pt x="86" y="329"/>
                  </a:lnTo>
                  <a:lnTo>
                    <a:pt x="86" y="322"/>
                  </a:lnTo>
                  <a:lnTo>
                    <a:pt x="86" y="316"/>
                  </a:lnTo>
                  <a:lnTo>
                    <a:pt x="86" y="308"/>
                  </a:lnTo>
                  <a:lnTo>
                    <a:pt x="84" y="301"/>
                  </a:lnTo>
                  <a:lnTo>
                    <a:pt x="84" y="293"/>
                  </a:lnTo>
                  <a:lnTo>
                    <a:pt x="84" y="287"/>
                  </a:lnTo>
                  <a:lnTo>
                    <a:pt x="84" y="280"/>
                  </a:lnTo>
                  <a:lnTo>
                    <a:pt x="82" y="272"/>
                  </a:lnTo>
                  <a:lnTo>
                    <a:pt x="82" y="265"/>
                  </a:lnTo>
                  <a:lnTo>
                    <a:pt x="82" y="259"/>
                  </a:lnTo>
                  <a:lnTo>
                    <a:pt x="82" y="251"/>
                  </a:lnTo>
                  <a:lnTo>
                    <a:pt x="80" y="246"/>
                  </a:lnTo>
                  <a:lnTo>
                    <a:pt x="80" y="238"/>
                  </a:lnTo>
                  <a:lnTo>
                    <a:pt x="80" y="230"/>
                  </a:lnTo>
                  <a:lnTo>
                    <a:pt x="80" y="223"/>
                  </a:lnTo>
                  <a:lnTo>
                    <a:pt x="80" y="217"/>
                  </a:lnTo>
                  <a:lnTo>
                    <a:pt x="80" y="209"/>
                  </a:lnTo>
                  <a:lnTo>
                    <a:pt x="80" y="202"/>
                  </a:lnTo>
                  <a:lnTo>
                    <a:pt x="78" y="194"/>
                  </a:lnTo>
                  <a:lnTo>
                    <a:pt x="78" y="189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8"/>
                  </a:lnTo>
                  <a:lnTo>
                    <a:pt x="80" y="160"/>
                  </a:lnTo>
                  <a:lnTo>
                    <a:pt x="80" y="152"/>
                  </a:lnTo>
                  <a:lnTo>
                    <a:pt x="82" y="147"/>
                  </a:lnTo>
                  <a:lnTo>
                    <a:pt x="82" y="139"/>
                  </a:lnTo>
                  <a:lnTo>
                    <a:pt x="82" y="133"/>
                  </a:lnTo>
                  <a:lnTo>
                    <a:pt x="84" y="126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91" y="95"/>
                  </a:lnTo>
                  <a:lnTo>
                    <a:pt x="91" y="88"/>
                  </a:lnTo>
                  <a:lnTo>
                    <a:pt x="93" y="84"/>
                  </a:lnTo>
                  <a:lnTo>
                    <a:pt x="93" y="76"/>
                  </a:lnTo>
                  <a:lnTo>
                    <a:pt x="95" y="71"/>
                  </a:lnTo>
                  <a:lnTo>
                    <a:pt x="95" y="65"/>
                  </a:lnTo>
                  <a:lnTo>
                    <a:pt x="97" y="57"/>
                  </a:lnTo>
                  <a:lnTo>
                    <a:pt x="97" y="52"/>
                  </a:lnTo>
                  <a:lnTo>
                    <a:pt x="99" y="46"/>
                  </a:lnTo>
                  <a:lnTo>
                    <a:pt x="97" y="40"/>
                  </a:lnTo>
                  <a:lnTo>
                    <a:pt x="97" y="33"/>
                  </a:lnTo>
                  <a:lnTo>
                    <a:pt x="97" y="27"/>
                  </a:lnTo>
                  <a:lnTo>
                    <a:pt x="95" y="21"/>
                  </a:lnTo>
                  <a:lnTo>
                    <a:pt x="93" y="16"/>
                  </a:lnTo>
                  <a:lnTo>
                    <a:pt x="91" y="10"/>
                  </a:lnTo>
                  <a:lnTo>
                    <a:pt x="88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4737100" y="2122488"/>
            <a:ext cx="949325" cy="2873375"/>
            <a:chOff x="2703" y="1066"/>
            <a:chExt cx="598" cy="1810"/>
          </a:xfrm>
        </p:grpSpPr>
        <p:sp>
          <p:nvSpPr>
            <p:cNvPr id="12308" name="Text Box 100"/>
            <p:cNvSpPr txBox="1">
              <a:spLocks noChangeArrowheads="1"/>
            </p:cNvSpPr>
            <p:nvPr/>
          </p:nvSpPr>
          <p:spPr bwMode="auto">
            <a:xfrm>
              <a:off x="2777" y="2645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 b="1">
                  <a:solidFill>
                    <a:srgbClr val="33CC33"/>
                  </a:solidFill>
                  <a:latin typeface="Arial" charset="0"/>
                </a:rPr>
                <a:t>P</a:t>
              </a:r>
              <a:r>
                <a:rPr lang="es-ES_tradnl" sz="1800" b="1" baseline="-25000">
                  <a:solidFill>
                    <a:srgbClr val="33CC33"/>
                  </a:solidFill>
                  <a:latin typeface="Arial" charset="0"/>
                </a:rPr>
                <a:t>1</a:t>
              </a:r>
              <a:endParaRPr lang="es-ES" sz="1800" b="1">
                <a:solidFill>
                  <a:srgbClr val="33CC33"/>
                </a:solidFill>
                <a:latin typeface="Arial" charset="0"/>
              </a:endParaRPr>
            </a:p>
          </p:txBody>
        </p:sp>
        <p:sp>
          <p:nvSpPr>
            <p:cNvPr id="12309" name="Text Box 101"/>
            <p:cNvSpPr txBox="1">
              <a:spLocks noChangeArrowheads="1"/>
            </p:cNvSpPr>
            <p:nvPr/>
          </p:nvSpPr>
          <p:spPr bwMode="auto">
            <a:xfrm>
              <a:off x="2703" y="1066"/>
              <a:ext cx="59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400" b="1">
                  <a:solidFill>
                    <a:srgbClr val="33CC33"/>
                  </a:solidFill>
                  <a:latin typeface="Arial" charset="0"/>
                </a:rPr>
                <a:t>P</a:t>
              </a:r>
              <a:r>
                <a:rPr lang="es-ES_tradnl" sz="4400" b="1" baseline="-25000">
                  <a:solidFill>
                    <a:srgbClr val="33CC33"/>
                  </a:solidFill>
                  <a:latin typeface="Arial" charset="0"/>
                </a:rPr>
                <a:t>2</a:t>
              </a:r>
              <a:endParaRPr lang="es-ES" sz="4400" b="1">
                <a:solidFill>
                  <a:srgbClr val="33CC33"/>
                </a:solidFill>
                <a:latin typeface="Arial" charset="0"/>
              </a:endParaRP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3846513" y="2328863"/>
            <a:ext cx="949325" cy="2873375"/>
            <a:chOff x="2142" y="1196"/>
            <a:chExt cx="598" cy="1810"/>
          </a:xfrm>
        </p:grpSpPr>
        <p:sp>
          <p:nvSpPr>
            <p:cNvPr id="12306" name="Text Box 103"/>
            <p:cNvSpPr txBox="1">
              <a:spLocks noChangeArrowheads="1"/>
            </p:cNvSpPr>
            <p:nvPr/>
          </p:nvSpPr>
          <p:spPr bwMode="auto">
            <a:xfrm>
              <a:off x="2178" y="1196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 b="1">
                  <a:solidFill>
                    <a:srgbClr val="FFFF00"/>
                  </a:solidFill>
                  <a:latin typeface="Arial" charset="0"/>
                </a:rPr>
                <a:t>V</a:t>
              </a:r>
              <a:r>
                <a:rPr lang="es-ES_tradnl" sz="1800" b="1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endParaRPr lang="es-ES" sz="18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307" name="Text Box 104"/>
            <p:cNvSpPr txBox="1">
              <a:spLocks noChangeArrowheads="1"/>
            </p:cNvSpPr>
            <p:nvPr/>
          </p:nvSpPr>
          <p:spPr bwMode="auto">
            <a:xfrm>
              <a:off x="2142" y="2526"/>
              <a:ext cx="59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400" b="1">
                  <a:solidFill>
                    <a:srgbClr val="FFFF00"/>
                  </a:solidFill>
                  <a:latin typeface="Arial" charset="0"/>
                </a:rPr>
                <a:t>V</a:t>
              </a:r>
              <a:r>
                <a:rPr lang="es-ES_tradnl" sz="4400" b="1" baseline="-25000">
                  <a:solidFill>
                    <a:srgbClr val="FFFF00"/>
                  </a:solidFill>
                  <a:latin typeface="Arial" charset="0"/>
                </a:rPr>
                <a:t>1</a:t>
              </a:r>
              <a:endParaRPr lang="es-ES" sz="4400" b="1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203881" name="Line 105"/>
          <p:cNvSpPr>
            <a:spLocks noChangeShapeType="1"/>
          </p:cNvSpPr>
          <p:nvPr/>
        </p:nvSpPr>
        <p:spPr bwMode="auto">
          <a:xfrm>
            <a:off x="4619625" y="3689350"/>
            <a:ext cx="0" cy="2051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03882" name="Text Box 106"/>
          <p:cNvSpPr txBox="1">
            <a:spLocks noChangeArrowheads="1"/>
          </p:cNvSpPr>
          <p:nvPr/>
        </p:nvSpPr>
        <p:spPr bwMode="auto">
          <a:xfrm>
            <a:off x="4419600" y="5821363"/>
            <a:ext cx="1112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3300"/>
                </a:solidFill>
                <a:latin typeface="Arial" charset="0"/>
              </a:rPr>
              <a:t>F</a:t>
            </a:r>
            <a:endParaRPr lang="es-ES" sz="3200" b="1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1887538" y="1733550"/>
            <a:ext cx="4772025" cy="2811463"/>
            <a:chOff x="908" y="718"/>
            <a:chExt cx="3006" cy="1771"/>
          </a:xfrm>
        </p:grpSpPr>
        <p:sp>
          <p:nvSpPr>
            <p:cNvPr id="12301" name="Freeform 108"/>
            <p:cNvSpPr>
              <a:spLocks/>
            </p:cNvSpPr>
            <p:nvPr/>
          </p:nvSpPr>
          <p:spPr bwMode="auto">
            <a:xfrm>
              <a:off x="945" y="1905"/>
              <a:ext cx="2895" cy="584"/>
            </a:xfrm>
            <a:custGeom>
              <a:avLst/>
              <a:gdLst>
                <a:gd name="T0" fmla="*/ 0 w 2895"/>
                <a:gd name="T1" fmla="*/ 177 h 584"/>
                <a:gd name="T2" fmla="*/ 340 w 2895"/>
                <a:gd name="T3" fmla="*/ 192 h 584"/>
                <a:gd name="T4" fmla="*/ 687 w 2895"/>
                <a:gd name="T5" fmla="*/ 259 h 584"/>
                <a:gd name="T6" fmla="*/ 1145 w 2895"/>
                <a:gd name="T7" fmla="*/ 414 h 584"/>
                <a:gd name="T8" fmla="*/ 1529 w 2895"/>
                <a:gd name="T9" fmla="*/ 561 h 584"/>
                <a:gd name="T10" fmla="*/ 1839 w 2895"/>
                <a:gd name="T11" fmla="*/ 554 h 584"/>
                <a:gd name="T12" fmla="*/ 2223 w 2895"/>
                <a:gd name="T13" fmla="*/ 421 h 584"/>
                <a:gd name="T14" fmla="*/ 2504 w 2895"/>
                <a:gd name="T15" fmla="*/ 266 h 584"/>
                <a:gd name="T16" fmla="*/ 2895 w 2895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5"/>
                <a:gd name="T28" fmla="*/ 0 h 584"/>
                <a:gd name="T29" fmla="*/ 2895 w 2895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5" h="584">
                  <a:moveTo>
                    <a:pt x="0" y="177"/>
                  </a:moveTo>
                  <a:cubicBezTo>
                    <a:pt x="57" y="179"/>
                    <a:pt x="226" y="178"/>
                    <a:pt x="340" y="192"/>
                  </a:cubicBezTo>
                  <a:cubicBezTo>
                    <a:pt x="454" y="206"/>
                    <a:pt x="553" y="222"/>
                    <a:pt x="687" y="259"/>
                  </a:cubicBezTo>
                  <a:cubicBezTo>
                    <a:pt x="821" y="296"/>
                    <a:pt x="1005" y="364"/>
                    <a:pt x="1145" y="414"/>
                  </a:cubicBezTo>
                  <a:cubicBezTo>
                    <a:pt x="1285" y="464"/>
                    <a:pt x="1413" y="538"/>
                    <a:pt x="1529" y="561"/>
                  </a:cubicBezTo>
                  <a:cubicBezTo>
                    <a:pt x="1645" y="584"/>
                    <a:pt x="1723" y="577"/>
                    <a:pt x="1839" y="554"/>
                  </a:cubicBezTo>
                  <a:cubicBezTo>
                    <a:pt x="1955" y="531"/>
                    <a:pt x="2112" y="469"/>
                    <a:pt x="2223" y="421"/>
                  </a:cubicBezTo>
                  <a:cubicBezTo>
                    <a:pt x="2334" y="373"/>
                    <a:pt x="2392" y="336"/>
                    <a:pt x="2504" y="266"/>
                  </a:cubicBezTo>
                  <a:cubicBezTo>
                    <a:pt x="2616" y="196"/>
                    <a:pt x="2814" y="55"/>
                    <a:pt x="2895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02" name="Freeform 109"/>
            <p:cNvSpPr>
              <a:spLocks/>
            </p:cNvSpPr>
            <p:nvPr/>
          </p:nvSpPr>
          <p:spPr bwMode="auto">
            <a:xfrm>
              <a:off x="908" y="1655"/>
              <a:ext cx="2969" cy="759"/>
            </a:xfrm>
            <a:custGeom>
              <a:avLst/>
              <a:gdLst>
                <a:gd name="T0" fmla="*/ 0 w 2969"/>
                <a:gd name="T1" fmla="*/ 155 h 759"/>
                <a:gd name="T2" fmla="*/ 429 w 2969"/>
                <a:gd name="T3" fmla="*/ 199 h 759"/>
                <a:gd name="T4" fmla="*/ 909 w 2969"/>
                <a:gd name="T5" fmla="*/ 383 h 759"/>
                <a:gd name="T6" fmla="*/ 1219 w 2969"/>
                <a:gd name="T7" fmla="*/ 569 h 759"/>
                <a:gd name="T8" fmla="*/ 1573 w 2969"/>
                <a:gd name="T9" fmla="*/ 731 h 759"/>
                <a:gd name="T10" fmla="*/ 1868 w 2969"/>
                <a:gd name="T11" fmla="*/ 731 h 759"/>
                <a:gd name="T12" fmla="*/ 2245 w 2969"/>
                <a:gd name="T13" fmla="*/ 561 h 759"/>
                <a:gd name="T14" fmla="*/ 2518 w 2969"/>
                <a:gd name="T15" fmla="*/ 362 h 759"/>
                <a:gd name="T16" fmla="*/ 2799 w 2969"/>
                <a:gd name="T17" fmla="*/ 125 h 759"/>
                <a:gd name="T18" fmla="*/ 2969 w 2969"/>
                <a:gd name="T19" fmla="*/ 0 h 7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9"/>
                <a:gd name="T31" fmla="*/ 0 h 759"/>
                <a:gd name="T32" fmla="*/ 2969 w 2969"/>
                <a:gd name="T33" fmla="*/ 759 h 7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9" h="759">
                  <a:moveTo>
                    <a:pt x="0" y="155"/>
                  </a:moveTo>
                  <a:cubicBezTo>
                    <a:pt x="71" y="162"/>
                    <a:pt x="278" y="161"/>
                    <a:pt x="429" y="199"/>
                  </a:cubicBezTo>
                  <a:cubicBezTo>
                    <a:pt x="580" y="237"/>
                    <a:pt x="777" y="321"/>
                    <a:pt x="909" y="383"/>
                  </a:cubicBezTo>
                  <a:cubicBezTo>
                    <a:pt x="1041" y="445"/>
                    <a:pt x="1108" y="511"/>
                    <a:pt x="1219" y="569"/>
                  </a:cubicBezTo>
                  <a:cubicBezTo>
                    <a:pt x="1330" y="627"/>
                    <a:pt x="1465" y="704"/>
                    <a:pt x="1573" y="731"/>
                  </a:cubicBezTo>
                  <a:cubicBezTo>
                    <a:pt x="1681" y="758"/>
                    <a:pt x="1756" y="759"/>
                    <a:pt x="1868" y="731"/>
                  </a:cubicBezTo>
                  <a:cubicBezTo>
                    <a:pt x="1980" y="703"/>
                    <a:pt x="2137" y="623"/>
                    <a:pt x="2245" y="561"/>
                  </a:cubicBezTo>
                  <a:cubicBezTo>
                    <a:pt x="2353" y="499"/>
                    <a:pt x="2426" y="435"/>
                    <a:pt x="2518" y="362"/>
                  </a:cubicBezTo>
                  <a:cubicBezTo>
                    <a:pt x="2610" y="289"/>
                    <a:pt x="2724" y="185"/>
                    <a:pt x="2799" y="125"/>
                  </a:cubicBezTo>
                  <a:cubicBezTo>
                    <a:pt x="2874" y="65"/>
                    <a:pt x="2934" y="26"/>
                    <a:pt x="2969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03" name="Freeform 110"/>
            <p:cNvSpPr>
              <a:spLocks/>
            </p:cNvSpPr>
            <p:nvPr/>
          </p:nvSpPr>
          <p:spPr bwMode="auto">
            <a:xfrm>
              <a:off x="982" y="1404"/>
              <a:ext cx="2932" cy="962"/>
            </a:xfrm>
            <a:custGeom>
              <a:avLst/>
              <a:gdLst>
                <a:gd name="T0" fmla="*/ 0 w 2932"/>
                <a:gd name="T1" fmla="*/ 258 h 962"/>
                <a:gd name="T2" fmla="*/ 414 w 2932"/>
                <a:gd name="T3" fmla="*/ 288 h 962"/>
                <a:gd name="T4" fmla="*/ 872 w 2932"/>
                <a:gd name="T5" fmla="*/ 450 h 962"/>
                <a:gd name="T6" fmla="*/ 1270 w 2932"/>
                <a:gd name="T7" fmla="*/ 781 h 962"/>
                <a:gd name="T8" fmla="*/ 1595 w 2932"/>
                <a:gd name="T9" fmla="*/ 944 h 962"/>
                <a:gd name="T10" fmla="*/ 1861 w 2932"/>
                <a:gd name="T11" fmla="*/ 892 h 962"/>
                <a:gd name="T12" fmla="*/ 2134 w 2932"/>
                <a:gd name="T13" fmla="*/ 709 h 962"/>
                <a:gd name="T14" fmla="*/ 2415 w 2932"/>
                <a:gd name="T15" fmla="*/ 450 h 962"/>
                <a:gd name="T16" fmla="*/ 2777 w 2932"/>
                <a:gd name="T17" fmla="*/ 118 h 962"/>
                <a:gd name="T18" fmla="*/ 2932 w 2932"/>
                <a:gd name="T19" fmla="*/ 0 h 9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2"/>
                <a:gd name="T31" fmla="*/ 0 h 962"/>
                <a:gd name="T32" fmla="*/ 2932 w 2932"/>
                <a:gd name="T33" fmla="*/ 962 h 9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2" h="962">
                  <a:moveTo>
                    <a:pt x="0" y="258"/>
                  </a:moveTo>
                  <a:cubicBezTo>
                    <a:pt x="135" y="262"/>
                    <a:pt x="269" y="256"/>
                    <a:pt x="414" y="288"/>
                  </a:cubicBezTo>
                  <a:cubicBezTo>
                    <a:pt x="559" y="320"/>
                    <a:pt x="729" y="368"/>
                    <a:pt x="872" y="450"/>
                  </a:cubicBezTo>
                  <a:cubicBezTo>
                    <a:pt x="1015" y="532"/>
                    <a:pt x="1150" y="699"/>
                    <a:pt x="1270" y="781"/>
                  </a:cubicBezTo>
                  <a:cubicBezTo>
                    <a:pt x="1390" y="863"/>
                    <a:pt x="1497" y="926"/>
                    <a:pt x="1595" y="944"/>
                  </a:cubicBezTo>
                  <a:cubicBezTo>
                    <a:pt x="1693" y="962"/>
                    <a:pt x="1771" y="931"/>
                    <a:pt x="1861" y="892"/>
                  </a:cubicBezTo>
                  <a:cubicBezTo>
                    <a:pt x="1951" y="853"/>
                    <a:pt x="2042" y="783"/>
                    <a:pt x="2134" y="709"/>
                  </a:cubicBezTo>
                  <a:cubicBezTo>
                    <a:pt x="2226" y="635"/>
                    <a:pt x="2308" y="548"/>
                    <a:pt x="2415" y="450"/>
                  </a:cubicBezTo>
                  <a:cubicBezTo>
                    <a:pt x="2522" y="352"/>
                    <a:pt x="2691" y="193"/>
                    <a:pt x="2777" y="118"/>
                  </a:cubicBezTo>
                  <a:cubicBezTo>
                    <a:pt x="2863" y="43"/>
                    <a:pt x="2897" y="22"/>
                    <a:pt x="2932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04" name="Freeform 111"/>
            <p:cNvSpPr>
              <a:spLocks/>
            </p:cNvSpPr>
            <p:nvPr/>
          </p:nvSpPr>
          <p:spPr bwMode="auto">
            <a:xfrm rot="21338340" flipV="1">
              <a:off x="910" y="718"/>
              <a:ext cx="2931" cy="680"/>
            </a:xfrm>
            <a:custGeom>
              <a:avLst/>
              <a:gdLst>
                <a:gd name="T0" fmla="*/ 0 w 2931"/>
                <a:gd name="T1" fmla="*/ 97 h 680"/>
                <a:gd name="T2" fmla="*/ 1196 w 2931"/>
                <a:gd name="T3" fmla="*/ 16 h 680"/>
                <a:gd name="T4" fmla="*/ 2082 w 2931"/>
                <a:gd name="T5" fmla="*/ 193 h 680"/>
                <a:gd name="T6" fmla="*/ 2931 w 2931"/>
                <a:gd name="T7" fmla="*/ 68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1"/>
                <a:gd name="T13" fmla="*/ 0 h 680"/>
                <a:gd name="T14" fmla="*/ 2931 w 2931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1" h="680">
                  <a:moveTo>
                    <a:pt x="0" y="97"/>
                  </a:moveTo>
                  <a:cubicBezTo>
                    <a:pt x="424" y="48"/>
                    <a:pt x="849" y="0"/>
                    <a:pt x="1196" y="16"/>
                  </a:cubicBezTo>
                  <a:cubicBezTo>
                    <a:pt x="1543" y="32"/>
                    <a:pt x="1793" y="82"/>
                    <a:pt x="2082" y="193"/>
                  </a:cubicBezTo>
                  <a:cubicBezTo>
                    <a:pt x="2371" y="304"/>
                    <a:pt x="2651" y="492"/>
                    <a:pt x="2931" y="68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05" name="Freeform 112"/>
            <p:cNvSpPr>
              <a:spLocks/>
            </p:cNvSpPr>
            <p:nvPr/>
          </p:nvSpPr>
          <p:spPr bwMode="auto">
            <a:xfrm>
              <a:off x="984" y="974"/>
              <a:ext cx="2923" cy="620"/>
            </a:xfrm>
            <a:custGeom>
              <a:avLst/>
              <a:gdLst>
                <a:gd name="T0" fmla="*/ 0 w 2923"/>
                <a:gd name="T1" fmla="*/ 585 h 620"/>
                <a:gd name="T2" fmla="*/ 1202 w 2923"/>
                <a:gd name="T3" fmla="*/ 599 h 620"/>
                <a:gd name="T4" fmla="*/ 2081 w 2923"/>
                <a:gd name="T5" fmla="*/ 458 h 620"/>
                <a:gd name="T6" fmla="*/ 2923 w 2923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3"/>
                <a:gd name="T13" fmla="*/ 0 h 620"/>
                <a:gd name="T14" fmla="*/ 2923 w 2923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3" h="620">
                  <a:moveTo>
                    <a:pt x="0" y="585"/>
                  </a:moveTo>
                  <a:cubicBezTo>
                    <a:pt x="200" y="587"/>
                    <a:pt x="855" y="620"/>
                    <a:pt x="1202" y="599"/>
                  </a:cubicBezTo>
                  <a:cubicBezTo>
                    <a:pt x="1549" y="578"/>
                    <a:pt x="1794" y="558"/>
                    <a:pt x="2081" y="458"/>
                  </a:cubicBezTo>
                  <a:cubicBezTo>
                    <a:pt x="2368" y="358"/>
                    <a:pt x="2748" y="96"/>
                    <a:pt x="2923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03892" name="Text Box 116"/>
          <p:cNvSpPr txBox="1">
            <a:spLocks noChangeArrowheads="1"/>
          </p:cNvSpPr>
          <p:nvPr/>
        </p:nvSpPr>
        <p:spPr bwMode="auto">
          <a:xfrm>
            <a:off x="1255713" y="3125788"/>
            <a:ext cx="72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aire</a:t>
            </a:r>
            <a:endParaRPr lang="es-ES" sz="1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/>
        </p:nvGraphicFramePr>
        <p:xfrm>
          <a:off x="4967288" y="517525"/>
          <a:ext cx="2393950" cy="512763"/>
        </p:xfrm>
        <a:graphic>
          <a:graphicData uri="http://schemas.openxmlformats.org/presentationml/2006/ole">
            <p:oleObj spid="_x0000_s12290" name="Equation" r:id="rId3" imgW="711000" imgH="152280" progId="Equation.DSMT4">
              <p:embed/>
            </p:oleObj>
          </a:graphicData>
        </a:graphic>
      </p:graphicFrame>
      <p:sp>
        <p:nvSpPr>
          <p:cNvPr id="120" name="119 CuadroTexto"/>
          <p:cNvSpPr txBox="1">
            <a:spLocks noChangeArrowheads="1"/>
          </p:cNvSpPr>
          <p:nvPr/>
        </p:nvSpPr>
        <p:spPr bwMode="auto">
          <a:xfrm>
            <a:off x="995363" y="393700"/>
            <a:ext cx="2547937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 = velocidad del aire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kern="0" dirty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P = presión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0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0.6435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1" grpId="0" animBg="1"/>
      <p:bldP spid="203881" grpId="1" animBg="1"/>
      <p:bldP spid="203882" grpId="0"/>
      <p:bldP spid="203882" grpId="1"/>
      <p:bldP spid="203892" grpId="0"/>
      <p:bldP spid="203892" grpId="1"/>
      <p:bldP spid="120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reeform 2"/>
          <p:cNvSpPr>
            <a:spLocks/>
          </p:cNvSpPr>
          <p:nvPr/>
        </p:nvSpPr>
        <p:spPr bwMode="auto">
          <a:xfrm rot="-5400000">
            <a:off x="2116137" y="-1549399"/>
            <a:ext cx="4518025" cy="8750300"/>
          </a:xfrm>
          <a:custGeom>
            <a:avLst/>
            <a:gdLst>
              <a:gd name="T0" fmla="*/ 2147483647 w 1444"/>
              <a:gd name="T1" fmla="*/ 2147483647 h 2830"/>
              <a:gd name="T2" fmla="*/ 0 w 1444"/>
              <a:gd name="T3" fmla="*/ 2147483647 h 2830"/>
              <a:gd name="T4" fmla="*/ 0 w 1444"/>
              <a:gd name="T5" fmla="*/ 0 h 2830"/>
              <a:gd name="T6" fmla="*/ 0 60000 65536"/>
              <a:gd name="T7" fmla="*/ 0 60000 65536"/>
              <a:gd name="T8" fmla="*/ 0 60000 65536"/>
              <a:gd name="T9" fmla="*/ 0 w 1444"/>
              <a:gd name="T10" fmla="*/ 0 h 2830"/>
              <a:gd name="T11" fmla="*/ 1444 w 1444"/>
              <a:gd name="T12" fmla="*/ 2830 h 2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4" h="2830">
                <a:moveTo>
                  <a:pt x="1444" y="2830"/>
                </a:moveTo>
                <a:lnTo>
                  <a:pt x="0" y="283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0531" name="Arc 3"/>
          <p:cNvSpPr>
            <a:spLocks/>
          </p:cNvSpPr>
          <p:nvPr/>
        </p:nvSpPr>
        <p:spPr bwMode="auto">
          <a:xfrm rot="-6401955">
            <a:off x="8593137" y="4883151"/>
            <a:ext cx="142875" cy="184150"/>
          </a:xfrm>
          <a:custGeom>
            <a:avLst/>
            <a:gdLst>
              <a:gd name="T0" fmla="*/ 0 w 21600"/>
              <a:gd name="T1" fmla="*/ 0 h 27792"/>
              <a:gd name="T2" fmla="*/ 2147483647 w 21600"/>
              <a:gd name="T3" fmla="*/ 2147483647 h 27792"/>
              <a:gd name="T4" fmla="*/ 0 w 21600"/>
              <a:gd name="T5" fmla="*/ 2147483647 h 27792"/>
              <a:gd name="T6" fmla="*/ 0 60000 65536"/>
              <a:gd name="T7" fmla="*/ 0 60000 65536"/>
              <a:gd name="T8" fmla="*/ 0 60000 65536"/>
              <a:gd name="T9" fmla="*/ 0 w 21600"/>
              <a:gd name="T10" fmla="*/ 0 h 27792"/>
              <a:gd name="T11" fmla="*/ 21600 w 21600"/>
              <a:gd name="T12" fmla="*/ 27792 h 27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7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97"/>
                  <a:pt x="21294" y="25783"/>
                  <a:pt x="20693" y="27792"/>
                </a:cubicBezTo>
              </a:path>
              <a:path w="21600" h="277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97"/>
                  <a:pt x="21294" y="25783"/>
                  <a:pt x="20693" y="2779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0532" name="Freeform 4"/>
          <p:cNvSpPr>
            <a:spLocks/>
          </p:cNvSpPr>
          <p:nvPr/>
        </p:nvSpPr>
        <p:spPr bwMode="auto">
          <a:xfrm rot="-5400000">
            <a:off x="3144837" y="2182813"/>
            <a:ext cx="1344613" cy="4421188"/>
          </a:xfrm>
          <a:custGeom>
            <a:avLst/>
            <a:gdLst>
              <a:gd name="T0" fmla="*/ 0 w 617"/>
              <a:gd name="T1" fmla="*/ 0 h 1477"/>
              <a:gd name="T2" fmla="*/ 2147483647 w 617"/>
              <a:gd name="T3" fmla="*/ 0 h 1477"/>
              <a:gd name="T4" fmla="*/ 2147483647 w 617"/>
              <a:gd name="T5" fmla="*/ 2147483647 h 1477"/>
              <a:gd name="T6" fmla="*/ 0 w 617"/>
              <a:gd name="T7" fmla="*/ 2147483647 h 147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1477"/>
              <a:gd name="T14" fmla="*/ 617 w 617"/>
              <a:gd name="T15" fmla="*/ 1477 h 1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1477">
                <a:moveTo>
                  <a:pt x="0" y="0"/>
                </a:moveTo>
                <a:lnTo>
                  <a:pt x="617" y="0"/>
                </a:lnTo>
                <a:lnTo>
                  <a:pt x="617" y="1477"/>
                </a:lnTo>
                <a:lnTo>
                  <a:pt x="0" y="1477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0533" name="Freeform 5" descr="20%"/>
          <p:cNvSpPr>
            <a:spLocks/>
          </p:cNvSpPr>
          <p:nvPr/>
        </p:nvSpPr>
        <p:spPr bwMode="auto">
          <a:xfrm rot="-5400000">
            <a:off x="3684588" y="4778375"/>
            <a:ext cx="236537" cy="849313"/>
          </a:xfrm>
          <a:custGeom>
            <a:avLst/>
            <a:gdLst>
              <a:gd name="T0" fmla="*/ 2147483647 w 108"/>
              <a:gd name="T1" fmla="*/ 0 h 284"/>
              <a:gd name="T2" fmla="*/ 0 w 108"/>
              <a:gd name="T3" fmla="*/ 0 h 284"/>
              <a:gd name="T4" fmla="*/ 0 w 108"/>
              <a:gd name="T5" fmla="*/ 2147483647 h 284"/>
              <a:gd name="T6" fmla="*/ 2147483647 w 108"/>
              <a:gd name="T7" fmla="*/ 2147483647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284"/>
              <a:gd name="T14" fmla="*/ 108 w 108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284">
                <a:moveTo>
                  <a:pt x="100" y="0"/>
                </a:moveTo>
                <a:lnTo>
                  <a:pt x="0" y="0"/>
                </a:lnTo>
                <a:lnTo>
                  <a:pt x="0" y="284"/>
                </a:lnTo>
                <a:lnTo>
                  <a:pt x="108" y="284"/>
                </a:lnTo>
              </a:path>
            </a:pathLst>
          </a:custGeom>
          <a:pattFill prst="pct20">
            <a:fgClr>
              <a:schemeClr val="tx2"/>
            </a:fgClr>
            <a:bgClr>
              <a:schemeClr val="bg1"/>
            </a:bgClr>
          </a:patt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0534" name="Arc 6"/>
          <p:cNvSpPr>
            <a:spLocks/>
          </p:cNvSpPr>
          <p:nvPr/>
        </p:nvSpPr>
        <p:spPr bwMode="auto">
          <a:xfrm rot="16200000" flipV="1">
            <a:off x="3540125" y="2924175"/>
            <a:ext cx="515938" cy="1100138"/>
          </a:xfrm>
          <a:custGeom>
            <a:avLst/>
            <a:gdLst>
              <a:gd name="T0" fmla="*/ 2147483647 w 22846"/>
              <a:gd name="T1" fmla="*/ 0 h 43200"/>
              <a:gd name="T2" fmla="*/ 0 w 22846"/>
              <a:gd name="T3" fmla="*/ 2147483647 h 43200"/>
              <a:gd name="T4" fmla="*/ 2147483647 w 22846"/>
              <a:gd name="T5" fmla="*/ 2147483647 h 43200"/>
              <a:gd name="T6" fmla="*/ 0 60000 65536"/>
              <a:gd name="T7" fmla="*/ 0 60000 65536"/>
              <a:gd name="T8" fmla="*/ 0 60000 65536"/>
              <a:gd name="T9" fmla="*/ 0 w 22846"/>
              <a:gd name="T10" fmla="*/ 0 h 43200"/>
              <a:gd name="T11" fmla="*/ 22846 w 228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46" h="43200" fill="none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</a:path>
              <a:path w="22846" h="43200" stroke="0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  <a:lnTo>
                  <a:pt x="1246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0535" name="Freeform 7"/>
          <p:cNvSpPr>
            <a:spLocks/>
          </p:cNvSpPr>
          <p:nvPr/>
        </p:nvSpPr>
        <p:spPr bwMode="auto">
          <a:xfrm>
            <a:off x="2746375" y="4586288"/>
            <a:ext cx="2041525" cy="498475"/>
          </a:xfrm>
          <a:custGeom>
            <a:avLst/>
            <a:gdLst>
              <a:gd name="T0" fmla="*/ 0 w 1286"/>
              <a:gd name="T1" fmla="*/ 2147483647 h 314"/>
              <a:gd name="T2" fmla="*/ 0 w 1286"/>
              <a:gd name="T3" fmla="*/ 0 h 314"/>
              <a:gd name="T4" fmla="*/ 2147483647 w 1286"/>
              <a:gd name="T5" fmla="*/ 0 h 314"/>
              <a:gd name="T6" fmla="*/ 2147483647 w 1286"/>
              <a:gd name="T7" fmla="*/ 2147483647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1286"/>
              <a:gd name="T13" fmla="*/ 0 h 314"/>
              <a:gd name="T14" fmla="*/ 1286 w 1286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6" h="314">
                <a:moveTo>
                  <a:pt x="0" y="314"/>
                </a:moveTo>
                <a:lnTo>
                  <a:pt x="0" y="0"/>
                </a:lnTo>
                <a:lnTo>
                  <a:pt x="1286" y="0"/>
                </a:lnTo>
                <a:lnTo>
                  <a:pt x="1286" y="31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0536" name="Arc 8"/>
          <p:cNvSpPr>
            <a:spLocks/>
          </p:cNvSpPr>
          <p:nvPr/>
        </p:nvSpPr>
        <p:spPr bwMode="auto">
          <a:xfrm rot="5400000">
            <a:off x="3282157" y="-275431"/>
            <a:ext cx="1055687" cy="2251075"/>
          </a:xfrm>
          <a:custGeom>
            <a:avLst/>
            <a:gdLst>
              <a:gd name="T0" fmla="*/ 2147483647 w 22846"/>
              <a:gd name="T1" fmla="*/ 0 h 43200"/>
              <a:gd name="T2" fmla="*/ 0 w 22846"/>
              <a:gd name="T3" fmla="*/ 2147483647 h 43200"/>
              <a:gd name="T4" fmla="*/ 2147483647 w 22846"/>
              <a:gd name="T5" fmla="*/ 2147483647 h 43200"/>
              <a:gd name="T6" fmla="*/ 0 60000 65536"/>
              <a:gd name="T7" fmla="*/ 0 60000 65536"/>
              <a:gd name="T8" fmla="*/ 0 60000 65536"/>
              <a:gd name="T9" fmla="*/ 0 w 22846"/>
              <a:gd name="T10" fmla="*/ 0 h 43200"/>
              <a:gd name="T11" fmla="*/ 22846 w 228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46" h="43200" fill="none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</a:path>
              <a:path w="22846" h="43200" stroke="0" extrusionOk="0">
                <a:moveTo>
                  <a:pt x="1245" y="0"/>
                </a:moveTo>
                <a:cubicBezTo>
                  <a:pt x="13175" y="0"/>
                  <a:pt x="22846" y="9670"/>
                  <a:pt x="22846" y="21600"/>
                </a:cubicBezTo>
                <a:cubicBezTo>
                  <a:pt x="22846" y="33529"/>
                  <a:pt x="13175" y="43200"/>
                  <a:pt x="1246" y="43200"/>
                </a:cubicBezTo>
                <a:cubicBezTo>
                  <a:pt x="830" y="43200"/>
                  <a:pt x="414" y="43188"/>
                  <a:pt x="-1" y="43164"/>
                </a:cubicBezTo>
                <a:lnTo>
                  <a:pt x="1246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chemeClr val="bg1"/>
                </a:solidFill>
                <a:latin typeface="Arial" charset="0"/>
              </a:rPr>
              <a:t>EL GOL “OLÍMPICO”</a:t>
            </a:r>
            <a:endParaRPr lang="es-ES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>
            <a:off x="8748713" y="5084763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547100" y="4843463"/>
            <a:ext cx="347663" cy="349250"/>
            <a:chOff x="2217" y="1496"/>
            <a:chExt cx="1309" cy="1310"/>
          </a:xfrm>
        </p:grpSpPr>
        <p:sp>
          <p:nvSpPr>
            <p:cNvPr id="15054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04" y="1686"/>
              <a:ext cx="115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1" name="Freeform 13"/>
            <p:cNvSpPr>
              <a:spLocks/>
            </p:cNvSpPr>
            <p:nvPr/>
          </p:nvSpPr>
          <p:spPr bwMode="auto">
            <a:xfrm>
              <a:off x="2837" y="1505"/>
              <a:ext cx="400" cy="162"/>
            </a:xfrm>
            <a:custGeom>
              <a:avLst/>
              <a:gdLst>
                <a:gd name="T0" fmla="*/ 0 w 801"/>
                <a:gd name="T1" fmla="*/ 0 h 325"/>
                <a:gd name="T2" fmla="*/ 0 w 801"/>
                <a:gd name="T3" fmla="*/ 0 h 325"/>
                <a:gd name="T4" fmla="*/ 0 w 801"/>
                <a:gd name="T5" fmla="*/ 0 h 325"/>
                <a:gd name="T6" fmla="*/ 0 w 801"/>
                <a:gd name="T7" fmla="*/ 0 h 325"/>
                <a:gd name="T8" fmla="*/ 0 w 801"/>
                <a:gd name="T9" fmla="*/ 0 h 325"/>
                <a:gd name="T10" fmla="*/ 0 w 801"/>
                <a:gd name="T11" fmla="*/ 0 h 325"/>
                <a:gd name="T12" fmla="*/ 0 w 801"/>
                <a:gd name="T13" fmla="*/ 0 h 325"/>
                <a:gd name="T14" fmla="*/ 0 w 801"/>
                <a:gd name="T15" fmla="*/ 0 h 325"/>
                <a:gd name="T16" fmla="*/ 0 w 801"/>
                <a:gd name="T17" fmla="*/ 0 h 325"/>
                <a:gd name="T18" fmla="*/ 0 w 801"/>
                <a:gd name="T19" fmla="*/ 0 h 325"/>
                <a:gd name="T20" fmla="*/ 0 w 801"/>
                <a:gd name="T21" fmla="*/ 0 h 325"/>
                <a:gd name="T22" fmla="*/ 0 w 801"/>
                <a:gd name="T23" fmla="*/ 0 h 325"/>
                <a:gd name="T24" fmla="*/ 0 w 801"/>
                <a:gd name="T25" fmla="*/ 0 h 325"/>
                <a:gd name="T26" fmla="*/ 0 w 801"/>
                <a:gd name="T27" fmla="*/ 0 h 325"/>
                <a:gd name="T28" fmla="*/ 0 w 801"/>
                <a:gd name="T29" fmla="*/ 0 h 325"/>
                <a:gd name="T30" fmla="*/ 0 w 801"/>
                <a:gd name="T31" fmla="*/ 0 h 325"/>
                <a:gd name="T32" fmla="*/ 0 w 801"/>
                <a:gd name="T33" fmla="*/ 0 h 325"/>
                <a:gd name="T34" fmla="*/ 0 w 801"/>
                <a:gd name="T35" fmla="*/ 0 h 325"/>
                <a:gd name="T36" fmla="*/ 0 w 801"/>
                <a:gd name="T37" fmla="*/ 0 h 325"/>
                <a:gd name="T38" fmla="*/ 0 w 801"/>
                <a:gd name="T39" fmla="*/ 0 h 325"/>
                <a:gd name="T40" fmla="*/ 0 w 801"/>
                <a:gd name="T41" fmla="*/ 0 h 325"/>
                <a:gd name="T42" fmla="*/ 0 w 801"/>
                <a:gd name="T43" fmla="*/ 0 h 325"/>
                <a:gd name="T44" fmla="*/ 0 w 801"/>
                <a:gd name="T45" fmla="*/ 0 h 325"/>
                <a:gd name="T46" fmla="*/ 0 w 801"/>
                <a:gd name="T47" fmla="*/ 0 h 325"/>
                <a:gd name="T48" fmla="*/ 0 w 801"/>
                <a:gd name="T49" fmla="*/ 0 h 325"/>
                <a:gd name="T50" fmla="*/ 0 w 801"/>
                <a:gd name="T51" fmla="*/ 0 h 325"/>
                <a:gd name="T52" fmla="*/ 0 w 801"/>
                <a:gd name="T53" fmla="*/ 0 h 325"/>
                <a:gd name="T54" fmla="*/ 0 w 801"/>
                <a:gd name="T55" fmla="*/ 0 h 325"/>
                <a:gd name="T56" fmla="*/ 0 w 801"/>
                <a:gd name="T57" fmla="*/ 0 h 325"/>
                <a:gd name="T58" fmla="*/ 0 w 801"/>
                <a:gd name="T59" fmla="*/ 0 h 325"/>
                <a:gd name="T60" fmla="*/ 0 w 801"/>
                <a:gd name="T61" fmla="*/ 0 h 325"/>
                <a:gd name="T62" fmla="*/ 0 w 801"/>
                <a:gd name="T63" fmla="*/ 0 h 325"/>
                <a:gd name="T64" fmla="*/ 0 w 801"/>
                <a:gd name="T65" fmla="*/ 0 h 325"/>
                <a:gd name="T66" fmla="*/ 0 w 801"/>
                <a:gd name="T67" fmla="*/ 0 h 325"/>
                <a:gd name="T68" fmla="*/ 0 w 801"/>
                <a:gd name="T69" fmla="*/ 0 h 325"/>
                <a:gd name="T70" fmla="*/ 0 w 801"/>
                <a:gd name="T71" fmla="*/ 0 h 325"/>
                <a:gd name="T72" fmla="*/ 0 w 801"/>
                <a:gd name="T73" fmla="*/ 0 h 325"/>
                <a:gd name="T74" fmla="*/ 0 w 801"/>
                <a:gd name="T75" fmla="*/ 0 h 325"/>
                <a:gd name="T76" fmla="*/ 0 w 801"/>
                <a:gd name="T77" fmla="*/ 0 h 325"/>
                <a:gd name="T78" fmla="*/ 0 w 801"/>
                <a:gd name="T79" fmla="*/ 0 h 325"/>
                <a:gd name="T80" fmla="*/ 0 w 801"/>
                <a:gd name="T81" fmla="*/ 0 h 325"/>
                <a:gd name="T82" fmla="*/ 0 w 801"/>
                <a:gd name="T83" fmla="*/ 0 h 325"/>
                <a:gd name="T84" fmla="*/ 0 w 801"/>
                <a:gd name="T85" fmla="*/ 0 h 325"/>
                <a:gd name="T86" fmla="*/ 0 w 801"/>
                <a:gd name="T87" fmla="*/ 0 h 325"/>
                <a:gd name="T88" fmla="*/ 0 w 801"/>
                <a:gd name="T89" fmla="*/ 0 h 325"/>
                <a:gd name="T90" fmla="*/ 0 w 801"/>
                <a:gd name="T91" fmla="*/ 0 h 325"/>
                <a:gd name="T92" fmla="*/ 0 w 801"/>
                <a:gd name="T93" fmla="*/ 0 h 325"/>
                <a:gd name="T94" fmla="*/ 0 w 801"/>
                <a:gd name="T95" fmla="*/ 0 h 325"/>
                <a:gd name="T96" fmla="*/ 0 w 801"/>
                <a:gd name="T97" fmla="*/ 0 h 325"/>
                <a:gd name="T98" fmla="*/ 0 w 801"/>
                <a:gd name="T99" fmla="*/ 0 h 325"/>
                <a:gd name="T100" fmla="*/ 0 w 801"/>
                <a:gd name="T101" fmla="*/ 0 h 325"/>
                <a:gd name="T102" fmla="*/ 0 w 801"/>
                <a:gd name="T103" fmla="*/ 0 h 325"/>
                <a:gd name="T104" fmla="*/ 0 w 801"/>
                <a:gd name="T105" fmla="*/ 0 h 325"/>
                <a:gd name="T106" fmla="*/ 0 w 801"/>
                <a:gd name="T107" fmla="*/ 0 h 325"/>
                <a:gd name="T108" fmla="*/ 0 w 801"/>
                <a:gd name="T109" fmla="*/ 0 h 325"/>
                <a:gd name="T110" fmla="*/ 0 w 801"/>
                <a:gd name="T111" fmla="*/ 0 h 325"/>
                <a:gd name="T112" fmla="*/ 0 w 801"/>
                <a:gd name="T113" fmla="*/ 0 h 325"/>
                <a:gd name="T114" fmla="*/ 0 w 801"/>
                <a:gd name="T115" fmla="*/ 0 h 325"/>
                <a:gd name="T116" fmla="*/ 0 w 801"/>
                <a:gd name="T117" fmla="*/ 0 h 325"/>
                <a:gd name="T118" fmla="*/ 0 w 801"/>
                <a:gd name="T119" fmla="*/ 0 h 325"/>
                <a:gd name="T120" fmla="*/ 0 w 801"/>
                <a:gd name="T121" fmla="*/ 0 h 325"/>
                <a:gd name="T122" fmla="*/ 0 w 801"/>
                <a:gd name="T123" fmla="*/ 0 h 325"/>
                <a:gd name="T124" fmla="*/ 0 w 801"/>
                <a:gd name="T125" fmla="*/ 0 h 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1"/>
                <a:gd name="T190" fmla="*/ 0 h 325"/>
                <a:gd name="T191" fmla="*/ 801 w 801"/>
                <a:gd name="T192" fmla="*/ 325 h 3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1" h="325">
                  <a:moveTo>
                    <a:pt x="801" y="274"/>
                  </a:moveTo>
                  <a:lnTo>
                    <a:pt x="799" y="272"/>
                  </a:lnTo>
                  <a:lnTo>
                    <a:pt x="797" y="268"/>
                  </a:lnTo>
                  <a:lnTo>
                    <a:pt x="791" y="263"/>
                  </a:lnTo>
                  <a:lnTo>
                    <a:pt x="785" y="257"/>
                  </a:lnTo>
                  <a:lnTo>
                    <a:pt x="782" y="251"/>
                  </a:lnTo>
                  <a:lnTo>
                    <a:pt x="778" y="247"/>
                  </a:lnTo>
                  <a:lnTo>
                    <a:pt x="772" y="244"/>
                  </a:lnTo>
                  <a:lnTo>
                    <a:pt x="766" y="238"/>
                  </a:lnTo>
                  <a:lnTo>
                    <a:pt x="761" y="232"/>
                  </a:lnTo>
                  <a:lnTo>
                    <a:pt x="753" y="226"/>
                  </a:lnTo>
                  <a:lnTo>
                    <a:pt x="746" y="221"/>
                  </a:lnTo>
                  <a:lnTo>
                    <a:pt x="738" y="215"/>
                  </a:lnTo>
                  <a:lnTo>
                    <a:pt x="728" y="207"/>
                  </a:lnTo>
                  <a:lnTo>
                    <a:pt x="721" y="200"/>
                  </a:lnTo>
                  <a:lnTo>
                    <a:pt x="715" y="196"/>
                  </a:lnTo>
                  <a:lnTo>
                    <a:pt x="709" y="194"/>
                  </a:lnTo>
                  <a:lnTo>
                    <a:pt x="704" y="190"/>
                  </a:lnTo>
                  <a:lnTo>
                    <a:pt x="698" y="187"/>
                  </a:lnTo>
                  <a:lnTo>
                    <a:pt x="692" y="183"/>
                  </a:lnTo>
                  <a:lnTo>
                    <a:pt x="685" y="179"/>
                  </a:lnTo>
                  <a:lnTo>
                    <a:pt x="679" y="175"/>
                  </a:lnTo>
                  <a:lnTo>
                    <a:pt x="673" y="173"/>
                  </a:lnTo>
                  <a:lnTo>
                    <a:pt x="666" y="168"/>
                  </a:lnTo>
                  <a:lnTo>
                    <a:pt x="658" y="164"/>
                  </a:lnTo>
                  <a:lnTo>
                    <a:pt x="652" y="160"/>
                  </a:lnTo>
                  <a:lnTo>
                    <a:pt x="645" y="158"/>
                  </a:lnTo>
                  <a:lnTo>
                    <a:pt x="637" y="152"/>
                  </a:lnTo>
                  <a:lnTo>
                    <a:pt x="630" y="149"/>
                  </a:lnTo>
                  <a:lnTo>
                    <a:pt x="620" y="145"/>
                  </a:lnTo>
                  <a:lnTo>
                    <a:pt x="613" y="141"/>
                  </a:lnTo>
                  <a:lnTo>
                    <a:pt x="603" y="137"/>
                  </a:lnTo>
                  <a:lnTo>
                    <a:pt x="595" y="133"/>
                  </a:lnTo>
                  <a:lnTo>
                    <a:pt x="586" y="130"/>
                  </a:lnTo>
                  <a:lnTo>
                    <a:pt x="576" y="126"/>
                  </a:lnTo>
                  <a:lnTo>
                    <a:pt x="567" y="122"/>
                  </a:lnTo>
                  <a:lnTo>
                    <a:pt x="557" y="118"/>
                  </a:lnTo>
                  <a:lnTo>
                    <a:pt x="548" y="114"/>
                  </a:lnTo>
                  <a:lnTo>
                    <a:pt x="538" y="111"/>
                  </a:lnTo>
                  <a:lnTo>
                    <a:pt x="527" y="105"/>
                  </a:lnTo>
                  <a:lnTo>
                    <a:pt x="516" y="103"/>
                  </a:lnTo>
                  <a:lnTo>
                    <a:pt x="504" y="99"/>
                  </a:lnTo>
                  <a:lnTo>
                    <a:pt x="495" y="95"/>
                  </a:lnTo>
                  <a:lnTo>
                    <a:pt x="483" y="92"/>
                  </a:lnTo>
                  <a:lnTo>
                    <a:pt x="472" y="88"/>
                  </a:lnTo>
                  <a:lnTo>
                    <a:pt x="460" y="82"/>
                  </a:lnTo>
                  <a:lnTo>
                    <a:pt x="449" y="80"/>
                  </a:lnTo>
                  <a:lnTo>
                    <a:pt x="438" y="76"/>
                  </a:lnTo>
                  <a:lnTo>
                    <a:pt x="426" y="73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6" y="63"/>
                  </a:lnTo>
                  <a:lnTo>
                    <a:pt x="384" y="59"/>
                  </a:lnTo>
                  <a:lnTo>
                    <a:pt x="375" y="57"/>
                  </a:lnTo>
                  <a:lnTo>
                    <a:pt x="365" y="53"/>
                  </a:lnTo>
                  <a:lnTo>
                    <a:pt x="354" y="52"/>
                  </a:lnTo>
                  <a:lnTo>
                    <a:pt x="345" y="48"/>
                  </a:lnTo>
                  <a:lnTo>
                    <a:pt x="337" y="46"/>
                  </a:lnTo>
                  <a:lnTo>
                    <a:pt x="327" y="44"/>
                  </a:lnTo>
                  <a:lnTo>
                    <a:pt x="318" y="42"/>
                  </a:lnTo>
                  <a:lnTo>
                    <a:pt x="308" y="40"/>
                  </a:lnTo>
                  <a:lnTo>
                    <a:pt x="301" y="38"/>
                  </a:lnTo>
                  <a:lnTo>
                    <a:pt x="291" y="36"/>
                  </a:lnTo>
                  <a:lnTo>
                    <a:pt x="282" y="33"/>
                  </a:lnTo>
                  <a:lnTo>
                    <a:pt x="274" y="33"/>
                  </a:lnTo>
                  <a:lnTo>
                    <a:pt x="267" y="31"/>
                  </a:lnTo>
                  <a:lnTo>
                    <a:pt x="259" y="29"/>
                  </a:lnTo>
                  <a:lnTo>
                    <a:pt x="251" y="27"/>
                  </a:lnTo>
                  <a:lnTo>
                    <a:pt x="244" y="27"/>
                  </a:lnTo>
                  <a:lnTo>
                    <a:pt x="236" y="25"/>
                  </a:lnTo>
                  <a:lnTo>
                    <a:pt x="229" y="25"/>
                  </a:lnTo>
                  <a:lnTo>
                    <a:pt x="221" y="21"/>
                  </a:lnTo>
                  <a:lnTo>
                    <a:pt x="215" y="21"/>
                  </a:lnTo>
                  <a:lnTo>
                    <a:pt x="208" y="19"/>
                  </a:lnTo>
                  <a:lnTo>
                    <a:pt x="202" y="19"/>
                  </a:lnTo>
                  <a:lnTo>
                    <a:pt x="194" y="19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7" y="15"/>
                  </a:lnTo>
                  <a:lnTo>
                    <a:pt x="172" y="14"/>
                  </a:lnTo>
                  <a:lnTo>
                    <a:pt x="166" y="14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45" y="12"/>
                  </a:lnTo>
                  <a:lnTo>
                    <a:pt x="137" y="12"/>
                  </a:lnTo>
                  <a:lnTo>
                    <a:pt x="128" y="12"/>
                  </a:lnTo>
                  <a:lnTo>
                    <a:pt x="122" y="12"/>
                  </a:lnTo>
                  <a:lnTo>
                    <a:pt x="116" y="10"/>
                  </a:lnTo>
                  <a:lnTo>
                    <a:pt x="111" y="10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0" y="0"/>
                  </a:lnTo>
                  <a:lnTo>
                    <a:pt x="86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7" y="112"/>
                  </a:lnTo>
                  <a:lnTo>
                    <a:pt x="103" y="112"/>
                  </a:lnTo>
                  <a:lnTo>
                    <a:pt x="111" y="112"/>
                  </a:lnTo>
                  <a:lnTo>
                    <a:pt x="118" y="112"/>
                  </a:lnTo>
                  <a:lnTo>
                    <a:pt x="128" y="114"/>
                  </a:lnTo>
                  <a:lnTo>
                    <a:pt x="134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9" y="114"/>
                  </a:lnTo>
                  <a:lnTo>
                    <a:pt x="154" y="114"/>
                  </a:lnTo>
                  <a:lnTo>
                    <a:pt x="160" y="116"/>
                  </a:lnTo>
                  <a:lnTo>
                    <a:pt x="166" y="116"/>
                  </a:lnTo>
                  <a:lnTo>
                    <a:pt x="173" y="116"/>
                  </a:lnTo>
                  <a:lnTo>
                    <a:pt x="179" y="116"/>
                  </a:lnTo>
                  <a:lnTo>
                    <a:pt x="185" y="116"/>
                  </a:lnTo>
                  <a:lnTo>
                    <a:pt x="192" y="116"/>
                  </a:lnTo>
                  <a:lnTo>
                    <a:pt x="198" y="118"/>
                  </a:lnTo>
                  <a:lnTo>
                    <a:pt x="204" y="118"/>
                  </a:lnTo>
                  <a:lnTo>
                    <a:pt x="211" y="118"/>
                  </a:lnTo>
                  <a:lnTo>
                    <a:pt x="219" y="120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3" y="122"/>
                  </a:lnTo>
                  <a:lnTo>
                    <a:pt x="259" y="122"/>
                  </a:lnTo>
                  <a:lnTo>
                    <a:pt x="267" y="122"/>
                  </a:lnTo>
                  <a:lnTo>
                    <a:pt x="272" y="122"/>
                  </a:lnTo>
                  <a:lnTo>
                    <a:pt x="280" y="124"/>
                  </a:lnTo>
                  <a:lnTo>
                    <a:pt x="286" y="124"/>
                  </a:lnTo>
                  <a:lnTo>
                    <a:pt x="291" y="124"/>
                  </a:lnTo>
                  <a:lnTo>
                    <a:pt x="299" y="124"/>
                  </a:lnTo>
                  <a:lnTo>
                    <a:pt x="305" y="124"/>
                  </a:lnTo>
                  <a:lnTo>
                    <a:pt x="310" y="124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29" y="126"/>
                  </a:lnTo>
                  <a:lnTo>
                    <a:pt x="335" y="126"/>
                  </a:lnTo>
                  <a:lnTo>
                    <a:pt x="341" y="126"/>
                  </a:lnTo>
                  <a:lnTo>
                    <a:pt x="345" y="126"/>
                  </a:lnTo>
                  <a:lnTo>
                    <a:pt x="350" y="126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9" y="128"/>
                  </a:lnTo>
                  <a:lnTo>
                    <a:pt x="377" y="128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0" y="130"/>
                  </a:lnTo>
                  <a:lnTo>
                    <a:pt x="405" y="131"/>
                  </a:lnTo>
                  <a:lnTo>
                    <a:pt x="413" y="133"/>
                  </a:lnTo>
                  <a:lnTo>
                    <a:pt x="419" y="137"/>
                  </a:lnTo>
                  <a:lnTo>
                    <a:pt x="428" y="139"/>
                  </a:lnTo>
                  <a:lnTo>
                    <a:pt x="438" y="143"/>
                  </a:lnTo>
                  <a:lnTo>
                    <a:pt x="447" y="149"/>
                  </a:lnTo>
                  <a:lnTo>
                    <a:pt x="457" y="152"/>
                  </a:lnTo>
                  <a:lnTo>
                    <a:pt x="468" y="158"/>
                  </a:lnTo>
                  <a:lnTo>
                    <a:pt x="474" y="160"/>
                  </a:lnTo>
                  <a:lnTo>
                    <a:pt x="479" y="164"/>
                  </a:lnTo>
                  <a:lnTo>
                    <a:pt x="485" y="166"/>
                  </a:lnTo>
                  <a:lnTo>
                    <a:pt x="491" y="169"/>
                  </a:lnTo>
                  <a:lnTo>
                    <a:pt x="495" y="171"/>
                  </a:lnTo>
                  <a:lnTo>
                    <a:pt x="500" y="175"/>
                  </a:lnTo>
                  <a:lnTo>
                    <a:pt x="506" y="177"/>
                  </a:lnTo>
                  <a:lnTo>
                    <a:pt x="512" y="181"/>
                  </a:lnTo>
                  <a:lnTo>
                    <a:pt x="517" y="183"/>
                  </a:lnTo>
                  <a:lnTo>
                    <a:pt x="525" y="187"/>
                  </a:lnTo>
                  <a:lnTo>
                    <a:pt x="531" y="188"/>
                  </a:lnTo>
                  <a:lnTo>
                    <a:pt x="536" y="192"/>
                  </a:lnTo>
                  <a:lnTo>
                    <a:pt x="542" y="194"/>
                  </a:lnTo>
                  <a:lnTo>
                    <a:pt x="548" y="198"/>
                  </a:lnTo>
                  <a:lnTo>
                    <a:pt x="554" y="200"/>
                  </a:lnTo>
                  <a:lnTo>
                    <a:pt x="559" y="204"/>
                  </a:lnTo>
                  <a:lnTo>
                    <a:pt x="563" y="206"/>
                  </a:lnTo>
                  <a:lnTo>
                    <a:pt x="569" y="209"/>
                  </a:lnTo>
                  <a:lnTo>
                    <a:pt x="575" y="211"/>
                  </a:lnTo>
                  <a:lnTo>
                    <a:pt x="580" y="215"/>
                  </a:lnTo>
                  <a:lnTo>
                    <a:pt x="590" y="219"/>
                  </a:lnTo>
                  <a:lnTo>
                    <a:pt x="599" y="225"/>
                  </a:lnTo>
                  <a:lnTo>
                    <a:pt x="609" y="230"/>
                  </a:lnTo>
                  <a:lnTo>
                    <a:pt x="618" y="236"/>
                  </a:lnTo>
                  <a:lnTo>
                    <a:pt x="626" y="240"/>
                  </a:lnTo>
                  <a:lnTo>
                    <a:pt x="633" y="244"/>
                  </a:lnTo>
                  <a:lnTo>
                    <a:pt x="639" y="245"/>
                  </a:lnTo>
                  <a:lnTo>
                    <a:pt x="645" y="249"/>
                  </a:lnTo>
                  <a:lnTo>
                    <a:pt x="652" y="255"/>
                  </a:lnTo>
                  <a:lnTo>
                    <a:pt x="656" y="257"/>
                  </a:lnTo>
                  <a:lnTo>
                    <a:pt x="774" y="325"/>
                  </a:lnTo>
                  <a:lnTo>
                    <a:pt x="801" y="274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2" name="Freeform 14"/>
            <p:cNvSpPr>
              <a:spLocks/>
            </p:cNvSpPr>
            <p:nvPr/>
          </p:nvSpPr>
          <p:spPr bwMode="auto">
            <a:xfrm>
              <a:off x="2276" y="1607"/>
              <a:ext cx="344" cy="375"/>
            </a:xfrm>
            <a:custGeom>
              <a:avLst/>
              <a:gdLst>
                <a:gd name="T0" fmla="*/ 1 w 688"/>
                <a:gd name="T1" fmla="*/ 1 h 749"/>
                <a:gd name="T2" fmla="*/ 1 w 688"/>
                <a:gd name="T3" fmla="*/ 1 h 749"/>
                <a:gd name="T4" fmla="*/ 1 w 688"/>
                <a:gd name="T5" fmla="*/ 1 h 749"/>
                <a:gd name="T6" fmla="*/ 1 w 688"/>
                <a:gd name="T7" fmla="*/ 1 h 749"/>
                <a:gd name="T8" fmla="*/ 1 w 688"/>
                <a:gd name="T9" fmla="*/ 1 h 749"/>
                <a:gd name="T10" fmla="*/ 1 w 688"/>
                <a:gd name="T11" fmla="*/ 1 h 749"/>
                <a:gd name="T12" fmla="*/ 1 w 688"/>
                <a:gd name="T13" fmla="*/ 1 h 749"/>
                <a:gd name="T14" fmla="*/ 1 w 688"/>
                <a:gd name="T15" fmla="*/ 1 h 749"/>
                <a:gd name="T16" fmla="*/ 1 w 688"/>
                <a:gd name="T17" fmla="*/ 1 h 749"/>
                <a:gd name="T18" fmla="*/ 1 w 688"/>
                <a:gd name="T19" fmla="*/ 1 h 749"/>
                <a:gd name="T20" fmla="*/ 1 w 688"/>
                <a:gd name="T21" fmla="*/ 1 h 749"/>
                <a:gd name="T22" fmla="*/ 1 w 688"/>
                <a:gd name="T23" fmla="*/ 1 h 749"/>
                <a:gd name="T24" fmla="*/ 1 w 688"/>
                <a:gd name="T25" fmla="*/ 1 h 749"/>
                <a:gd name="T26" fmla="*/ 1 w 688"/>
                <a:gd name="T27" fmla="*/ 1 h 749"/>
                <a:gd name="T28" fmla="*/ 1 w 688"/>
                <a:gd name="T29" fmla="*/ 1 h 749"/>
                <a:gd name="T30" fmla="*/ 1 w 688"/>
                <a:gd name="T31" fmla="*/ 1 h 749"/>
                <a:gd name="T32" fmla="*/ 1 w 688"/>
                <a:gd name="T33" fmla="*/ 1 h 749"/>
                <a:gd name="T34" fmla="*/ 1 w 688"/>
                <a:gd name="T35" fmla="*/ 1 h 749"/>
                <a:gd name="T36" fmla="*/ 1 w 688"/>
                <a:gd name="T37" fmla="*/ 1 h 749"/>
                <a:gd name="T38" fmla="*/ 1 w 688"/>
                <a:gd name="T39" fmla="*/ 1 h 749"/>
                <a:gd name="T40" fmla="*/ 1 w 688"/>
                <a:gd name="T41" fmla="*/ 1 h 749"/>
                <a:gd name="T42" fmla="*/ 1 w 688"/>
                <a:gd name="T43" fmla="*/ 1 h 749"/>
                <a:gd name="T44" fmla="*/ 1 w 688"/>
                <a:gd name="T45" fmla="*/ 1 h 749"/>
                <a:gd name="T46" fmla="*/ 1 w 688"/>
                <a:gd name="T47" fmla="*/ 1 h 749"/>
                <a:gd name="T48" fmla="*/ 1 w 688"/>
                <a:gd name="T49" fmla="*/ 1 h 749"/>
                <a:gd name="T50" fmla="*/ 1 w 688"/>
                <a:gd name="T51" fmla="*/ 1 h 749"/>
                <a:gd name="T52" fmla="*/ 1 w 688"/>
                <a:gd name="T53" fmla="*/ 1 h 749"/>
                <a:gd name="T54" fmla="*/ 1 w 688"/>
                <a:gd name="T55" fmla="*/ 1 h 749"/>
                <a:gd name="T56" fmla="*/ 1 w 688"/>
                <a:gd name="T57" fmla="*/ 1 h 749"/>
                <a:gd name="T58" fmla="*/ 1 w 688"/>
                <a:gd name="T59" fmla="*/ 1 h 749"/>
                <a:gd name="T60" fmla="*/ 1 w 688"/>
                <a:gd name="T61" fmla="*/ 1 h 749"/>
                <a:gd name="T62" fmla="*/ 1 w 688"/>
                <a:gd name="T63" fmla="*/ 1 h 749"/>
                <a:gd name="T64" fmla="*/ 1 w 688"/>
                <a:gd name="T65" fmla="*/ 1 h 749"/>
                <a:gd name="T66" fmla="*/ 1 w 688"/>
                <a:gd name="T67" fmla="*/ 1 h 749"/>
                <a:gd name="T68" fmla="*/ 1 w 688"/>
                <a:gd name="T69" fmla="*/ 1 h 749"/>
                <a:gd name="T70" fmla="*/ 1 w 688"/>
                <a:gd name="T71" fmla="*/ 1 h 749"/>
                <a:gd name="T72" fmla="*/ 1 w 688"/>
                <a:gd name="T73" fmla="*/ 1 h 749"/>
                <a:gd name="T74" fmla="*/ 1 w 688"/>
                <a:gd name="T75" fmla="*/ 1 h 749"/>
                <a:gd name="T76" fmla="*/ 1 w 688"/>
                <a:gd name="T77" fmla="*/ 1 h 749"/>
                <a:gd name="T78" fmla="*/ 1 w 688"/>
                <a:gd name="T79" fmla="*/ 1 h 749"/>
                <a:gd name="T80" fmla="*/ 1 w 688"/>
                <a:gd name="T81" fmla="*/ 1 h 749"/>
                <a:gd name="T82" fmla="*/ 1 w 688"/>
                <a:gd name="T83" fmla="*/ 1 h 749"/>
                <a:gd name="T84" fmla="*/ 1 w 688"/>
                <a:gd name="T85" fmla="*/ 1 h 749"/>
                <a:gd name="T86" fmla="*/ 1 w 688"/>
                <a:gd name="T87" fmla="*/ 1 h 749"/>
                <a:gd name="T88" fmla="*/ 1 w 688"/>
                <a:gd name="T89" fmla="*/ 1 h 749"/>
                <a:gd name="T90" fmla="*/ 1 w 688"/>
                <a:gd name="T91" fmla="*/ 1 h 749"/>
                <a:gd name="T92" fmla="*/ 1 w 688"/>
                <a:gd name="T93" fmla="*/ 1 h 749"/>
                <a:gd name="T94" fmla="*/ 0 w 688"/>
                <a:gd name="T95" fmla="*/ 1 h 749"/>
                <a:gd name="T96" fmla="*/ 1 w 688"/>
                <a:gd name="T97" fmla="*/ 1 h 749"/>
                <a:gd name="T98" fmla="*/ 1 w 688"/>
                <a:gd name="T99" fmla="*/ 0 h 749"/>
                <a:gd name="T100" fmla="*/ 1 w 688"/>
                <a:gd name="T101" fmla="*/ 1 h 7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8"/>
                <a:gd name="T154" fmla="*/ 0 h 749"/>
                <a:gd name="T155" fmla="*/ 688 w 688"/>
                <a:gd name="T156" fmla="*/ 749 h 7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8" h="749">
                  <a:moveTo>
                    <a:pt x="510" y="26"/>
                  </a:moveTo>
                  <a:lnTo>
                    <a:pt x="506" y="26"/>
                  </a:lnTo>
                  <a:lnTo>
                    <a:pt x="502" y="28"/>
                  </a:lnTo>
                  <a:lnTo>
                    <a:pt x="496" y="28"/>
                  </a:lnTo>
                  <a:lnTo>
                    <a:pt x="492" y="30"/>
                  </a:lnTo>
                  <a:lnTo>
                    <a:pt x="487" y="32"/>
                  </a:lnTo>
                  <a:lnTo>
                    <a:pt x="481" y="36"/>
                  </a:lnTo>
                  <a:lnTo>
                    <a:pt x="475" y="39"/>
                  </a:lnTo>
                  <a:lnTo>
                    <a:pt x="468" y="41"/>
                  </a:lnTo>
                  <a:lnTo>
                    <a:pt x="460" y="45"/>
                  </a:lnTo>
                  <a:lnTo>
                    <a:pt x="451" y="51"/>
                  </a:lnTo>
                  <a:lnTo>
                    <a:pt x="441" y="57"/>
                  </a:lnTo>
                  <a:lnTo>
                    <a:pt x="432" y="62"/>
                  </a:lnTo>
                  <a:lnTo>
                    <a:pt x="422" y="68"/>
                  </a:lnTo>
                  <a:lnTo>
                    <a:pt x="413" y="78"/>
                  </a:lnTo>
                  <a:lnTo>
                    <a:pt x="405" y="79"/>
                  </a:lnTo>
                  <a:lnTo>
                    <a:pt x="399" y="85"/>
                  </a:lnTo>
                  <a:lnTo>
                    <a:pt x="394" y="89"/>
                  </a:lnTo>
                  <a:lnTo>
                    <a:pt x="390" y="95"/>
                  </a:lnTo>
                  <a:lnTo>
                    <a:pt x="382" y="98"/>
                  </a:lnTo>
                  <a:lnTo>
                    <a:pt x="376" y="104"/>
                  </a:lnTo>
                  <a:lnTo>
                    <a:pt x="371" y="110"/>
                  </a:lnTo>
                  <a:lnTo>
                    <a:pt x="365" y="116"/>
                  </a:lnTo>
                  <a:lnTo>
                    <a:pt x="357" y="119"/>
                  </a:lnTo>
                  <a:lnTo>
                    <a:pt x="352" y="125"/>
                  </a:lnTo>
                  <a:lnTo>
                    <a:pt x="344" y="133"/>
                  </a:lnTo>
                  <a:lnTo>
                    <a:pt x="338" y="138"/>
                  </a:lnTo>
                  <a:lnTo>
                    <a:pt x="331" y="144"/>
                  </a:lnTo>
                  <a:lnTo>
                    <a:pt x="325" y="152"/>
                  </a:lnTo>
                  <a:lnTo>
                    <a:pt x="318" y="157"/>
                  </a:lnTo>
                  <a:lnTo>
                    <a:pt x="312" y="167"/>
                  </a:lnTo>
                  <a:lnTo>
                    <a:pt x="304" y="173"/>
                  </a:lnTo>
                  <a:lnTo>
                    <a:pt x="297" y="180"/>
                  </a:lnTo>
                  <a:lnTo>
                    <a:pt x="289" y="190"/>
                  </a:lnTo>
                  <a:lnTo>
                    <a:pt x="283" y="197"/>
                  </a:lnTo>
                  <a:lnTo>
                    <a:pt x="276" y="207"/>
                  </a:lnTo>
                  <a:lnTo>
                    <a:pt x="268" y="216"/>
                  </a:lnTo>
                  <a:lnTo>
                    <a:pt x="260" y="226"/>
                  </a:lnTo>
                  <a:lnTo>
                    <a:pt x="253" y="235"/>
                  </a:lnTo>
                  <a:lnTo>
                    <a:pt x="245" y="243"/>
                  </a:lnTo>
                  <a:lnTo>
                    <a:pt x="240" y="254"/>
                  </a:lnTo>
                  <a:lnTo>
                    <a:pt x="230" y="264"/>
                  </a:lnTo>
                  <a:lnTo>
                    <a:pt x="224" y="275"/>
                  </a:lnTo>
                  <a:lnTo>
                    <a:pt x="217" y="287"/>
                  </a:lnTo>
                  <a:lnTo>
                    <a:pt x="209" y="298"/>
                  </a:lnTo>
                  <a:lnTo>
                    <a:pt x="202" y="309"/>
                  </a:lnTo>
                  <a:lnTo>
                    <a:pt x="194" y="323"/>
                  </a:lnTo>
                  <a:lnTo>
                    <a:pt x="186" y="332"/>
                  </a:lnTo>
                  <a:lnTo>
                    <a:pt x="179" y="344"/>
                  </a:lnTo>
                  <a:lnTo>
                    <a:pt x="171" y="355"/>
                  </a:lnTo>
                  <a:lnTo>
                    <a:pt x="165" y="368"/>
                  </a:lnTo>
                  <a:lnTo>
                    <a:pt x="158" y="380"/>
                  </a:lnTo>
                  <a:lnTo>
                    <a:pt x="152" y="391"/>
                  </a:lnTo>
                  <a:lnTo>
                    <a:pt x="145" y="403"/>
                  </a:lnTo>
                  <a:lnTo>
                    <a:pt x="139" y="412"/>
                  </a:lnTo>
                  <a:lnTo>
                    <a:pt x="133" y="423"/>
                  </a:lnTo>
                  <a:lnTo>
                    <a:pt x="126" y="433"/>
                  </a:lnTo>
                  <a:lnTo>
                    <a:pt x="120" y="444"/>
                  </a:lnTo>
                  <a:lnTo>
                    <a:pt x="116" y="456"/>
                  </a:lnTo>
                  <a:lnTo>
                    <a:pt x="110" y="465"/>
                  </a:lnTo>
                  <a:lnTo>
                    <a:pt x="105" y="475"/>
                  </a:lnTo>
                  <a:lnTo>
                    <a:pt x="99" y="486"/>
                  </a:lnTo>
                  <a:lnTo>
                    <a:pt x="95" y="496"/>
                  </a:lnTo>
                  <a:lnTo>
                    <a:pt x="89" y="503"/>
                  </a:lnTo>
                  <a:lnTo>
                    <a:pt x="86" y="513"/>
                  </a:lnTo>
                  <a:lnTo>
                    <a:pt x="80" y="522"/>
                  </a:lnTo>
                  <a:lnTo>
                    <a:pt x="76" y="532"/>
                  </a:lnTo>
                  <a:lnTo>
                    <a:pt x="72" y="541"/>
                  </a:lnTo>
                  <a:lnTo>
                    <a:pt x="69" y="551"/>
                  </a:lnTo>
                  <a:lnTo>
                    <a:pt x="65" y="558"/>
                  </a:lnTo>
                  <a:lnTo>
                    <a:pt x="61" y="568"/>
                  </a:lnTo>
                  <a:lnTo>
                    <a:pt x="57" y="576"/>
                  </a:lnTo>
                  <a:lnTo>
                    <a:pt x="53" y="583"/>
                  </a:lnTo>
                  <a:lnTo>
                    <a:pt x="50" y="591"/>
                  </a:lnTo>
                  <a:lnTo>
                    <a:pt x="48" y="600"/>
                  </a:lnTo>
                  <a:lnTo>
                    <a:pt x="44" y="608"/>
                  </a:lnTo>
                  <a:lnTo>
                    <a:pt x="40" y="615"/>
                  </a:lnTo>
                  <a:lnTo>
                    <a:pt x="38" y="623"/>
                  </a:lnTo>
                  <a:lnTo>
                    <a:pt x="36" y="631"/>
                  </a:lnTo>
                  <a:lnTo>
                    <a:pt x="32" y="636"/>
                  </a:lnTo>
                  <a:lnTo>
                    <a:pt x="31" y="642"/>
                  </a:lnTo>
                  <a:lnTo>
                    <a:pt x="27" y="650"/>
                  </a:lnTo>
                  <a:lnTo>
                    <a:pt x="25" y="655"/>
                  </a:lnTo>
                  <a:lnTo>
                    <a:pt x="23" y="661"/>
                  </a:lnTo>
                  <a:lnTo>
                    <a:pt x="21" y="667"/>
                  </a:lnTo>
                  <a:lnTo>
                    <a:pt x="19" y="673"/>
                  </a:lnTo>
                  <a:lnTo>
                    <a:pt x="17" y="678"/>
                  </a:lnTo>
                  <a:lnTo>
                    <a:pt x="15" y="688"/>
                  </a:lnTo>
                  <a:lnTo>
                    <a:pt x="11" y="699"/>
                  </a:lnTo>
                  <a:lnTo>
                    <a:pt x="10" y="707"/>
                  </a:lnTo>
                  <a:lnTo>
                    <a:pt x="8" y="716"/>
                  </a:lnTo>
                  <a:lnTo>
                    <a:pt x="4" y="722"/>
                  </a:lnTo>
                  <a:lnTo>
                    <a:pt x="4" y="730"/>
                  </a:lnTo>
                  <a:lnTo>
                    <a:pt x="2" y="733"/>
                  </a:lnTo>
                  <a:lnTo>
                    <a:pt x="0" y="739"/>
                  </a:lnTo>
                  <a:lnTo>
                    <a:pt x="0" y="745"/>
                  </a:lnTo>
                  <a:lnTo>
                    <a:pt x="0" y="749"/>
                  </a:lnTo>
                  <a:lnTo>
                    <a:pt x="451" y="254"/>
                  </a:lnTo>
                  <a:lnTo>
                    <a:pt x="688" y="110"/>
                  </a:lnTo>
                  <a:lnTo>
                    <a:pt x="610" y="0"/>
                  </a:lnTo>
                  <a:lnTo>
                    <a:pt x="51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3" name="Freeform 15"/>
            <p:cNvSpPr>
              <a:spLocks/>
            </p:cNvSpPr>
            <p:nvPr/>
          </p:nvSpPr>
          <p:spPr bwMode="auto">
            <a:xfrm>
              <a:off x="3238" y="1795"/>
              <a:ext cx="285" cy="756"/>
            </a:xfrm>
            <a:custGeom>
              <a:avLst/>
              <a:gdLst>
                <a:gd name="T0" fmla="*/ 1 w 570"/>
                <a:gd name="T1" fmla="*/ 0 h 1513"/>
                <a:gd name="T2" fmla="*/ 1 w 570"/>
                <a:gd name="T3" fmla="*/ 0 h 1513"/>
                <a:gd name="T4" fmla="*/ 1 w 570"/>
                <a:gd name="T5" fmla="*/ 0 h 1513"/>
                <a:gd name="T6" fmla="*/ 1 w 570"/>
                <a:gd name="T7" fmla="*/ 0 h 1513"/>
                <a:gd name="T8" fmla="*/ 1 w 570"/>
                <a:gd name="T9" fmla="*/ 0 h 1513"/>
                <a:gd name="T10" fmla="*/ 1 w 570"/>
                <a:gd name="T11" fmla="*/ 0 h 1513"/>
                <a:gd name="T12" fmla="*/ 1 w 570"/>
                <a:gd name="T13" fmla="*/ 0 h 1513"/>
                <a:gd name="T14" fmla="*/ 1 w 570"/>
                <a:gd name="T15" fmla="*/ 0 h 1513"/>
                <a:gd name="T16" fmla="*/ 1 w 570"/>
                <a:gd name="T17" fmla="*/ 0 h 1513"/>
                <a:gd name="T18" fmla="*/ 1 w 570"/>
                <a:gd name="T19" fmla="*/ 0 h 1513"/>
                <a:gd name="T20" fmla="*/ 1 w 570"/>
                <a:gd name="T21" fmla="*/ 0 h 1513"/>
                <a:gd name="T22" fmla="*/ 1 w 570"/>
                <a:gd name="T23" fmla="*/ 0 h 1513"/>
                <a:gd name="T24" fmla="*/ 1 w 570"/>
                <a:gd name="T25" fmla="*/ 0 h 1513"/>
                <a:gd name="T26" fmla="*/ 1 w 570"/>
                <a:gd name="T27" fmla="*/ 0 h 1513"/>
                <a:gd name="T28" fmla="*/ 1 w 570"/>
                <a:gd name="T29" fmla="*/ 0 h 1513"/>
                <a:gd name="T30" fmla="*/ 1 w 570"/>
                <a:gd name="T31" fmla="*/ 0 h 1513"/>
                <a:gd name="T32" fmla="*/ 1 w 570"/>
                <a:gd name="T33" fmla="*/ 0 h 1513"/>
                <a:gd name="T34" fmla="*/ 1 w 570"/>
                <a:gd name="T35" fmla="*/ 0 h 1513"/>
                <a:gd name="T36" fmla="*/ 1 w 570"/>
                <a:gd name="T37" fmla="*/ 0 h 1513"/>
                <a:gd name="T38" fmla="*/ 1 w 570"/>
                <a:gd name="T39" fmla="*/ 0 h 1513"/>
                <a:gd name="T40" fmla="*/ 1 w 570"/>
                <a:gd name="T41" fmla="*/ 0 h 1513"/>
                <a:gd name="T42" fmla="*/ 1 w 570"/>
                <a:gd name="T43" fmla="*/ 0 h 1513"/>
                <a:gd name="T44" fmla="*/ 1 w 570"/>
                <a:gd name="T45" fmla="*/ 0 h 1513"/>
                <a:gd name="T46" fmla="*/ 1 w 570"/>
                <a:gd name="T47" fmla="*/ 0 h 1513"/>
                <a:gd name="T48" fmla="*/ 1 w 570"/>
                <a:gd name="T49" fmla="*/ 0 h 1513"/>
                <a:gd name="T50" fmla="*/ 1 w 570"/>
                <a:gd name="T51" fmla="*/ 0 h 1513"/>
                <a:gd name="T52" fmla="*/ 1 w 570"/>
                <a:gd name="T53" fmla="*/ 0 h 1513"/>
                <a:gd name="T54" fmla="*/ 1 w 570"/>
                <a:gd name="T55" fmla="*/ 0 h 1513"/>
                <a:gd name="T56" fmla="*/ 1 w 570"/>
                <a:gd name="T57" fmla="*/ 0 h 1513"/>
                <a:gd name="T58" fmla="*/ 1 w 570"/>
                <a:gd name="T59" fmla="*/ 0 h 1513"/>
                <a:gd name="T60" fmla="*/ 1 w 570"/>
                <a:gd name="T61" fmla="*/ 0 h 1513"/>
                <a:gd name="T62" fmla="*/ 1 w 570"/>
                <a:gd name="T63" fmla="*/ 0 h 1513"/>
                <a:gd name="T64" fmla="*/ 1 w 570"/>
                <a:gd name="T65" fmla="*/ 0 h 1513"/>
                <a:gd name="T66" fmla="*/ 1 w 570"/>
                <a:gd name="T67" fmla="*/ 0 h 1513"/>
                <a:gd name="T68" fmla="*/ 0 w 570"/>
                <a:gd name="T69" fmla="*/ 0 h 1513"/>
                <a:gd name="T70" fmla="*/ 1 w 570"/>
                <a:gd name="T71" fmla="*/ 0 h 1513"/>
                <a:gd name="T72" fmla="*/ 1 w 570"/>
                <a:gd name="T73" fmla="*/ 0 h 1513"/>
                <a:gd name="T74" fmla="*/ 1 w 570"/>
                <a:gd name="T75" fmla="*/ 0 h 1513"/>
                <a:gd name="T76" fmla="*/ 1 w 570"/>
                <a:gd name="T77" fmla="*/ 0 h 1513"/>
                <a:gd name="T78" fmla="*/ 1 w 570"/>
                <a:gd name="T79" fmla="*/ 0 h 1513"/>
                <a:gd name="T80" fmla="*/ 1 w 570"/>
                <a:gd name="T81" fmla="*/ 0 h 1513"/>
                <a:gd name="T82" fmla="*/ 1 w 570"/>
                <a:gd name="T83" fmla="*/ 0 h 1513"/>
                <a:gd name="T84" fmla="*/ 1 w 570"/>
                <a:gd name="T85" fmla="*/ 0 h 1513"/>
                <a:gd name="T86" fmla="*/ 1 w 570"/>
                <a:gd name="T87" fmla="*/ 0 h 1513"/>
                <a:gd name="T88" fmla="*/ 1 w 570"/>
                <a:gd name="T89" fmla="*/ 0 h 1513"/>
                <a:gd name="T90" fmla="*/ 1 w 570"/>
                <a:gd name="T91" fmla="*/ 0 h 1513"/>
                <a:gd name="T92" fmla="*/ 1 w 570"/>
                <a:gd name="T93" fmla="*/ 0 h 1513"/>
                <a:gd name="T94" fmla="*/ 1 w 570"/>
                <a:gd name="T95" fmla="*/ 0 h 1513"/>
                <a:gd name="T96" fmla="*/ 1 w 570"/>
                <a:gd name="T97" fmla="*/ 0 h 1513"/>
                <a:gd name="T98" fmla="*/ 1 w 570"/>
                <a:gd name="T99" fmla="*/ 0 h 1513"/>
                <a:gd name="T100" fmla="*/ 1 w 570"/>
                <a:gd name="T101" fmla="*/ 0 h 1513"/>
                <a:gd name="T102" fmla="*/ 1 w 570"/>
                <a:gd name="T103" fmla="*/ 0 h 1513"/>
                <a:gd name="T104" fmla="*/ 1 w 570"/>
                <a:gd name="T105" fmla="*/ 0 h 1513"/>
                <a:gd name="T106" fmla="*/ 1 w 570"/>
                <a:gd name="T107" fmla="*/ 0 h 1513"/>
                <a:gd name="T108" fmla="*/ 1 w 570"/>
                <a:gd name="T109" fmla="*/ 0 h 1513"/>
                <a:gd name="T110" fmla="*/ 1 w 570"/>
                <a:gd name="T111" fmla="*/ 0 h 1513"/>
                <a:gd name="T112" fmla="*/ 1 w 570"/>
                <a:gd name="T113" fmla="*/ 0 h 1513"/>
                <a:gd name="T114" fmla="*/ 1 w 570"/>
                <a:gd name="T115" fmla="*/ 0 h 1513"/>
                <a:gd name="T116" fmla="*/ 1 w 570"/>
                <a:gd name="T117" fmla="*/ 0 h 15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"/>
                <a:gd name="T178" fmla="*/ 0 h 1513"/>
                <a:gd name="T179" fmla="*/ 570 w 570"/>
                <a:gd name="T180" fmla="*/ 1513 h 15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" h="1513">
                  <a:moveTo>
                    <a:pt x="256" y="0"/>
                  </a:moveTo>
                  <a:lnTo>
                    <a:pt x="256" y="0"/>
                  </a:lnTo>
                  <a:lnTo>
                    <a:pt x="262" y="4"/>
                  </a:lnTo>
                  <a:lnTo>
                    <a:pt x="266" y="8"/>
                  </a:lnTo>
                  <a:lnTo>
                    <a:pt x="270" y="11"/>
                  </a:lnTo>
                  <a:lnTo>
                    <a:pt x="275" y="15"/>
                  </a:lnTo>
                  <a:lnTo>
                    <a:pt x="281" y="23"/>
                  </a:lnTo>
                  <a:lnTo>
                    <a:pt x="287" y="29"/>
                  </a:lnTo>
                  <a:lnTo>
                    <a:pt x="292" y="34"/>
                  </a:lnTo>
                  <a:lnTo>
                    <a:pt x="300" y="42"/>
                  </a:lnTo>
                  <a:lnTo>
                    <a:pt x="308" y="51"/>
                  </a:lnTo>
                  <a:lnTo>
                    <a:pt x="311" y="55"/>
                  </a:lnTo>
                  <a:lnTo>
                    <a:pt x="317" y="59"/>
                  </a:lnTo>
                  <a:lnTo>
                    <a:pt x="321" y="65"/>
                  </a:lnTo>
                  <a:lnTo>
                    <a:pt x="325" y="70"/>
                  </a:lnTo>
                  <a:lnTo>
                    <a:pt x="330" y="76"/>
                  </a:lnTo>
                  <a:lnTo>
                    <a:pt x="334" y="82"/>
                  </a:lnTo>
                  <a:lnTo>
                    <a:pt x="340" y="88"/>
                  </a:lnTo>
                  <a:lnTo>
                    <a:pt x="346" y="95"/>
                  </a:lnTo>
                  <a:lnTo>
                    <a:pt x="349" y="101"/>
                  </a:lnTo>
                  <a:lnTo>
                    <a:pt x="353" y="107"/>
                  </a:lnTo>
                  <a:lnTo>
                    <a:pt x="359" y="112"/>
                  </a:lnTo>
                  <a:lnTo>
                    <a:pt x="365" y="120"/>
                  </a:lnTo>
                  <a:lnTo>
                    <a:pt x="368" y="126"/>
                  </a:lnTo>
                  <a:lnTo>
                    <a:pt x="374" y="133"/>
                  </a:lnTo>
                  <a:lnTo>
                    <a:pt x="380" y="141"/>
                  </a:lnTo>
                  <a:lnTo>
                    <a:pt x="385" y="150"/>
                  </a:lnTo>
                  <a:lnTo>
                    <a:pt x="389" y="158"/>
                  </a:lnTo>
                  <a:lnTo>
                    <a:pt x="395" y="165"/>
                  </a:lnTo>
                  <a:lnTo>
                    <a:pt x="399" y="175"/>
                  </a:lnTo>
                  <a:lnTo>
                    <a:pt x="404" y="184"/>
                  </a:lnTo>
                  <a:lnTo>
                    <a:pt x="410" y="192"/>
                  </a:lnTo>
                  <a:lnTo>
                    <a:pt x="416" y="202"/>
                  </a:lnTo>
                  <a:lnTo>
                    <a:pt x="422" y="211"/>
                  </a:lnTo>
                  <a:lnTo>
                    <a:pt x="427" y="221"/>
                  </a:lnTo>
                  <a:lnTo>
                    <a:pt x="433" y="230"/>
                  </a:lnTo>
                  <a:lnTo>
                    <a:pt x="439" y="240"/>
                  </a:lnTo>
                  <a:lnTo>
                    <a:pt x="442" y="249"/>
                  </a:lnTo>
                  <a:lnTo>
                    <a:pt x="448" y="261"/>
                  </a:lnTo>
                  <a:lnTo>
                    <a:pt x="454" y="272"/>
                  </a:lnTo>
                  <a:lnTo>
                    <a:pt x="458" y="283"/>
                  </a:lnTo>
                  <a:lnTo>
                    <a:pt x="463" y="293"/>
                  </a:lnTo>
                  <a:lnTo>
                    <a:pt x="469" y="306"/>
                  </a:lnTo>
                  <a:lnTo>
                    <a:pt x="475" y="318"/>
                  </a:lnTo>
                  <a:lnTo>
                    <a:pt x="479" y="329"/>
                  </a:lnTo>
                  <a:lnTo>
                    <a:pt x="484" y="342"/>
                  </a:lnTo>
                  <a:lnTo>
                    <a:pt x="490" y="356"/>
                  </a:lnTo>
                  <a:lnTo>
                    <a:pt x="494" y="367"/>
                  </a:lnTo>
                  <a:lnTo>
                    <a:pt x="500" y="380"/>
                  </a:lnTo>
                  <a:lnTo>
                    <a:pt x="505" y="394"/>
                  </a:lnTo>
                  <a:lnTo>
                    <a:pt x="511" y="409"/>
                  </a:lnTo>
                  <a:lnTo>
                    <a:pt x="515" y="420"/>
                  </a:lnTo>
                  <a:lnTo>
                    <a:pt x="519" y="433"/>
                  </a:lnTo>
                  <a:lnTo>
                    <a:pt x="522" y="447"/>
                  </a:lnTo>
                  <a:lnTo>
                    <a:pt x="528" y="460"/>
                  </a:lnTo>
                  <a:lnTo>
                    <a:pt x="530" y="472"/>
                  </a:lnTo>
                  <a:lnTo>
                    <a:pt x="534" y="485"/>
                  </a:lnTo>
                  <a:lnTo>
                    <a:pt x="538" y="498"/>
                  </a:lnTo>
                  <a:lnTo>
                    <a:pt x="541" y="511"/>
                  </a:lnTo>
                  <a:lnTo>
                    <a:pt x="543" y="525"/>
                  </a:lnTo>
                  <a:lnTo>
                    <a:pt x="545" y="536"/>
                  </a:lnTo>
                  <a:lnTo>
                    <a:pt x="549" y="548"/>
                  </a:lnTo>
                  <a:lnTo>
                    <a:pt x="551" y="561"/>
                  </a:lnTo>
                  <a:lnTo>
                    <a:pt x="553" y="572"/>
                  </a:lnTo>
                  <a:lnTo>
                    <a:pt x="555" y="586"/>
                  </a:lnTo>
                  <a:lnTo>
                    <a:pt x="557" y="597"/>
                  </a:lnTo>
                  <a:lnTo>
                    <a:pt x="560" y="610"/>
                  </a:lnTo>
                  <a:lnTo>
                    <a:pt x="560" y="622"/>
                  </a:lnTo>
                  <a:lnTo>
                    <a:pt x="562" y="631"/>
                  </a:lnTo>
                  <a:lnTo>
                    <a:pt x="564" y="643"/>
                  </a:lnTo>
                  <a:lnTo>
                    <a:pt x="566" y="654"/>
                  </a:lnTo>
                  <a:lnTo>
                    <a:pt x="566" y="665"/>
                  </a:lnTo>
                  <a:lnTo>
                    <a:pt x="566" y="677"/>
                  </a:lnTo>
                  <a:lnTo>
                    <a:pt x="568" y="688"/>
                  </a:lnTo>
                  <a:lnTo>
                    <a:pt x="568" y="700"/>
                  </a:lnTo>
                  <a:lnTo>
                    <a:pt x="568" y="711"/>
                  </a:lnTo>
                  <a:lnTo>
                    <a:pt x="568" y="721"/>
                  </a:lnTo>
                  <a:lnTo>
                    <a:pt x="568" y="730"/>
                  </a:lnTo>
                  <a:lnTo>
                    <a:pt x="570" y="741"/>
                  </a:lnTo>
                  <a:lnTo>
                    <a:pt x="570" y="753"/>
                  </a:lnTo>
                  <a:lnTo>
                    <a:pt x="570" y="764"/>
                  </a:lnTo>
                  <a:lnTo>
                    <a:pt x="570" y="774"/>
                  </a:lnTo>
                  <a:lnTo>
                    <a:pt x="570" y="785"/>
                  </a:lnTo>
                  <a:lnTo>
                    <a:pt x="568" y="795"/>
                  </a:lnTo>
                  <a:lnTo>
                    <a:pt x="568" y="804"/>
                  </a:lnTo>
                  <a:lnTo>
                    <a:pt x="566" y="816"/>
                  </a:lnTo>
                  <a:lnTo>
                    <a:pt x="566" y="825"/>
                  </a:lnTo>
                  <a:lnTo>
                    <a:pt x="564" y="835"/>
                  </a:lnTo>
                  <a:lnTo>
                    <a:pt x="564" y="846"/>
                  </a:lnTo>
                  <a:lnTo>
                    <a:pt x="562" y="856"/>
                  </a:lnTo>
                  <a:lnTo>
                    <a:pt x="562" y="865"/>
                  </a:lnTo>
                  <a:lnTo>
                    <a:pt x="560" y="875"/>
                  </a:lnTo>
                  <a:lnTo>
                    <a:pt x="558" y="884"/>
                  </a:lnTo>
                  <a:lnTo>
                    <a:pt x="558" y="894"/>
                  </a:lnTo>
                  <a:lnTo>
                    <a:pt x="557" y="903"/>
                  </a:lnTo>
                  <a:lnTo>
                    <a:pt x="555" y="913"/>
                  </a:lnTo>
                  <a:lnTo>
                    <a:pt x="555" y="922"/>
                  </a:lnTo>
                  <a:lnTo>
                    <a:pt x="553" y="932"/>
                  </a:lnTo>
                  <a:lnTo>
                    <a:pt x="553" y="943"/>
                  </a:lnTo>
                  <a:lnTo>
                    <a:pt x="551" y="951"/>
                  </a:lnTo>
                  <a:lnTo>
                    <a:pt x="549" y="960"/>
                  </a:lnTo>
                  <a:lnTo>
                    <a:pt x="547" y="970"/>
                  </a:lnTo>
                  <a:lnTo>
                    <a:pt x="545" y="979"/>
                  </a:lnTo>
                  <a:lnTo>
                    <a:pt x="543" y="987"/>
                  </a:lnTo>
                  <a:lnTo>
                    <a:pt x="541" y="996"/>
                  </a:lnTo>
                  <a:lnTo>
                    <a:pt x="539" y="1006"/>
                  </a:lnTo>
                  <a:lnTo>
                    <a:pt x="539" y="1015"/>
                  </a:lnTo>
                  <a:lnTo>
                    <a:pt x="538" y="1025"/>
                  </a:lnTo>
                  <a:lnTo>
                    <a:pt x="536" y="1032"/>
                  </a:lnTo>
                  <a:lnTo>
                    <a:pt x="534" y="1042"/>
                  </a:lnTo>
                  <a:lnTo>
                    <a:pt x="532" y="1051"/>
                  </a:lnTo>
                  <a:lnTo>
                    <a:pt x="532" y="1059"/>
                  </a:lnTo>
                  <a:lnTo>
                    <a:pt x="530" y="1068"/>
                  </a:lnTo>
                  <a:lnTo>
                    <a:pt x="528" y="1078"/>
                  </a:lnTo>
                  <a:lnTo>
                    <a:pt x="528" y="1087"/>
                  </a:lnTo>
                  <a:lnTo>
                    <a:pt x="524" y="1095"/>
                  </a:lnTo>
                  <a:lnTo>
                    <a:pt x="522" y="1105"/>
                  </a:lnTo>
                  <a:lnTo>
                    <a:pt x="520" y="1112"/>
                  </a:lnTo>
                  <a:lnTo>
                    <a:pt x="519" y="1122"/>
                  </a:lnTo>
                  <a:lnTo>
                    <a:pt x="515" y="1131"/>
                  </a:lnTo>
                  <a:lnTo>
                    <a:pt x="511" y="1141"/>
                  </a:lnTo>
                  <a:lnTo>
                    <a:pt x="507" y="1148"/>
                  </a:lnTo>
                  <a:lnTo>
                    <a:pt x="503" y="1158"/>
                  </a:lnTo>
                  <a:lnTo>
                    <a:pt x="500" y="1167"/>
                  </a:lnTo>
                  <a:lnTo>
                    <a:pt x="494" y="1175"/>
                  </a:lnTo>
                  <a:lnTo>
                    <a:pt x="490" y="1184"/>
                  </a:lnTo>
                  <a:lnTo>
                    <a:pt x="486" y="1194"/>
                  </a:lnTo>
                  <a:lnTo>
                    <a:pt x="481" y="1203"/>
                  </a:lnTo>
                  <a:lnTo>
                    <a:pt x="475" y="1211"/>
                  </a:lnTo>
                  <a:lnTo>
                    <a:pt x="469" y="1221"/>
                  </a:lnTo>
                  <a:lnTo>
                    <a:pt x="465" y="1230"/>
                  </a:lnTo>
                  <a:lnTo>
                    <a:pt x="458" y="1238"/>
                  </a:lnTo>
                  <a:lnTo>
                    <a:pt x="454" y="1247"/>
                  </a:lnTo>
                  <a:lnTo>
                    <a:pt x="446" y="1255"/>
                  </a:lnTo>
                  <a:lnTo>
                    <a:pt x="441" y="1264"/>
                  </a:lnTo>
                  <a:lnTo>
                    <a:pt x="435" y="1272"/>
                  </a:lnTo>
                  <a:lnTo>
                    <a:pt x="427" y="1281"/>
                  </a:lnTo>
                  <a:lnTo>
                    <a:pt x="422" y="1289"/>
                  </a:lnTo>
                  <a:lnTo>
                    <a:pt x="416" y="1298"/>
                  </a:lnTo>
                  <a:lnTo>
                    <a:pt x="408" y="1306"/>
                  </a:lnTo>
                  <a:lnTo>
                    <a:pt x="401" y="1314"/>
                  </a:lnTo>
                  <a:lnTo>
                    <a:pt x="395" y="1321"/>
                  </a:lnTo>
                  <a:lnTo>
                    <a:pt x="387" y="1331"/>
                  </a:lnTo>
                  <a:lnTo>
                    <a:pt x="382" y="1338"/>
                  </a:lnTo>
                  <a:lnTo>
                    <a:pt x="376" y="1346"/>
                  </a:lnTo>
                  <a:lnTo>
                    <a:pt x="368" y="1354"/>
                  </a:lnTo>
                  <a:lnTo>
                    <a:pt x="363" y="1361"/>
                  </a:lnTo>
                  <a:lnTo>
                    <a:pt x="355" y="1369"/>
                  </a:lnTo>
                  <a:lnTo>
                    <a:pt x="347" y="1376"/>
                  </a:lnTo>
                  <a:lnTo>
                    <a:pt x="340" y="1382"/>
                  </a:lnTo>
                  <a:lnTo>
                    <a:pt x="334" y="1390"/>
                  </a:lnTo>
                  <a:lnTo>
                    <a:pt x="327" y="1395"/>
                  </a:lnTo>
                  <a:lnTo>
                    <a:pt x="321" y="1401"/>
                  </a:lnTo>
                  <a:lnTo>
                    <a:pt x="313" y="1409"/>
                  </a:lnTo>
                  <a:lnTo>
                    <a:pt x="308" y="1414"/>
                  </a:lnTo>
                  <a:lnTo>
                    <a:pt x="302" y="1420"/>
                  </a:lnTo>
                  <a:lnTo>
                    <a:pt x="296" y="1426"/>
                  </a:lnTo>
                  <a:lnTo>
                    <a:pt x="290" y="1432"/>
                  </a:lnTo>
                  <a:lnTo>
                    <a:pt x="285" y="1437"/>
                  </a:lnTo>
                  <a:lnTo>
                    <a:pt x="279" y="1443"/>
                  </a:lnTo>
                  <a:lnTo>
                    <a:pt x="273" y="1449"/>
                  </a:lnTo>
                  <a:lnTo>
                    <a:pt x="270" y="1452"/>
                  </a:lnTo>
                  <a:lnTo>
                    <a:pt x="264" y="1458"/>
                  </a:lnTo>
                  <a:lnTo>
                    <a:pt x="254" y="1466"/>
                  </a:lnTo>
                  <a:lnTo>
                    <a:pt x="247" y="1473"/>
                  </a:lnTo>
                  <a:lnTo>
                    <a:pt x="239" y="1479"/>
                  </a:lnTo>
                  <a:lnTo>
                    <a:pt x="233" y="1485"/>
                  </a:lnTo>
                  <a:lnTo>
                    <a:pt x="228" y="1489"/>
                  </a:lnTo>
                  <a:lnTo>
                    <a:pt x="226" y="1492"/>
                  </a:lnTo>
                  <a:lnTo>
                    <a:pt x="222" y="1494"/>
                  </a:lnTo>
                  <a:lnTo>
                    <a:pt x="222" y="1496"/>
                  </a:lnTo>
                  <a:lnTo>
                    <a:pt x="0" y="1513"/>
                  </a:lnTo>
                  <a:lnTo>
                    <a:pt x="0" y="1509"/>
                  </a:lnTo>
                  <a:lnTo>
                    <a:pt x="0" y="1506"/>
                  </a:lnTo>
                  <a:lnTo>
                    <a:pt x="0" y="1500"/>
                  </a:lnTo>
                  <a:lnTo>
                    <a:pt x="2" y="1496"/>
                  </a:lnTo>
                  <a:lnTo>
                    <a:pt x="2" y="1490"/>
                  </a:lnTo>
                  <a:lnTo>
                    <a:pt x="3" y="1485"/>
                  </a:lnTo>
                  <a:lnTo>
                    <a:pt x="3" y="1477"/>
                  </a:lnTo>
                  <a:lnTo>
                    <a:pt x="3" y="1471"/>
                  </a:lnTo>
                  <a:lnTo>
                    <a:pt x="5" y="1462"/>
                  </a:lnTo>
                  <a:lnTo>
                    <a:pt x="5" y="1454"/>
                  </a:lnTo>
                  <a:lnTo>
                    <a:pt x="5" y="1443"/>
                  </a:lnTo>
                  <a:lnTo>
                    <a:pt x="7" y="1433"/>
                  </a:lnTo>
                  <a:lnTo>
                    <a:pt x="9" y="1424"/>
                  </a:lnTo>
                  <a:lnTo>
                    <a:pt x="11" y="1413"/>
                  </a:lnTo>
                  <a:lnTo>
                    <a:pt x="11" y="1401"/>
                  </a:lnTo>
                  <a:lnTo>
                    <a:pt x="13" y="1390"/>
                  </a:lnTo>
                  <a:lnTo>
                    <a:pt x="13" y="1376"/>
                  </a:lnTo>
                  <a:lnTo>
                    <a:pt x="15" y="1365"/>
                  </a:lnTo>
                  <a:lnTo>
                    <a:pt x="17" y="1350"/>
                  </a:lnTo>
                  <a:lnTo>
                    <a:pt x="19" y="1336"/>
                  </a:lnTo>
                  <a:lnTo>
                    <a:pt x="19" y="1323"/>
                  </a:lnTo>
                  <a:lnTo>
                    <a:pt x="22" y="1310"/>
                  </a:lnTo>
                  <a:lnTo>
                    <a:pt x="22" y="1295"/>
                  </a:lnTo>
                  <a:lnTo>
                    <a:pt x="24" y="1279"/>
                  </a:lnTo>
                  <a:lnTo>
                    <a:pt x="26" y="1264"/>
                  </a:lnTo>
                  <a:lnTo>
                    <a:pt x="28" y="1251"/>
                  </a:lnTo>
                  <a:lnTo>
                    <a:pt x="30" y="1234"/>
                  </a:lnTo>
                  <a:lnTo>
                    <a:pt x="32" y="1221"/>
                  </a:lnTo>
                  <a:lnTo>
                    <a:pt x="34" y="1205"/>
                  </a:lnTo>
                  <a:lnTo>
                    <a:pt x="36" y="1190"/>
                  </a:lnTo>
                  <a:lnTo>
                    <a:pt x="38" y="1173"/>
                  </a:lnTo>
                  <a:lnTo>
                    <a:pt x="40" y="1158"/>
                  </a:lnTo>
                  <a:lnTo>
                    <a:pt x="41" y="1141"/>
                  </a:lnTo>
                  <a:lnTo>
                    <a:pt x="43" y="1127"/>
                  </a:lnTo>
                  <a:lnTo>
                    <a:pt x="43" y="1110"/>
                  </a:lnTo>
                  <a:lnTo>
                    <a:pt x="47" y="1095"/>
                  </a:lnTo>
                  <a:lnTo>
                    <a:pt x="47" y="1080"/>
                  </a:lnTo>
                  <a:lnTo>
                    <a:pt x="51" y="1065"/>
                  </a:lnTo>
                  <a:lnTo>
                    <a:pt x="51" y="1049"/>
                  </a:lnTo>
                  <a:lnTo>
                    <a:pt x="53" y="1034"/>
                  </a:lnTo>
                  <a:lnTo>
                    <a:pt x="55" y="1021"/>
                  </a:lnTo>
                  <a:lnTo>
                    <a:pt x="59" y="1006"/>
                  </a:lnTo>
                  <a:lnTo>
                    <a:pt x="59" y="992"/>
                  </a:lnTo>
                  <a:lnTo>
                    <a:pt x="60" y="977"/>
                  </a:lnTo>
                  <a:lnTo>
                    <a:pt x="62" y="966"/>
                  </a:lnTo>
                  <a:lnTo>
                    <a:pt x="66" y="952"/>
                  </a:lnTo>
                  <a:lnTo>
                    <a:pt x="66" y="939"/>
                  </a:lnTo>
                  <a:lnTo>
                    <a:pt x="68" y="926"/>
                  </a:lnTo>
                  <a:lnTo>
                    <a:pt x="70" y="914"/>
                  </a:lnTo>
                  <a:lnTo>
                    <a:pt x="72" y="903"/>
                  </a:lnTo>
                  <a:lnTo>
                    <a:pt x="72" y="892"/>
                  </a:lnTo>
                  <a:lnTo>
                    <a:pt x="74" y="882"/>
                  </a:lnTo>
                  <a:lnTo>
                    <a:pt x="74" y="873"/>
                  </a:lnTo>
                  <a:lnTo>
                    <a:pt x="78" y="865"/>
                  </a:lnTo>
                  <a:lnTo>
                    <a:pt x="78" y="856"/>
                  </a:lnTo>
                  <a:lnTo>
                    <a:pt x="79" y="848"/>
                  </a:lnTo>
                  <a:lnTo>
                    <a:pt x="79" y="840"/>
                  </a:lnTo>
                  <a:lnTo>
                    <a:pt x="81" y="835"/>
                  </a:lnTo>
                  <a:lnTo>
                    <a:pt x="81" y="827"/>
                  </a:lnTo>
                  <a:lnTo>
                    <a:pt x="83" y="823"/>
                  </a:lnTo>
                  <a:lnTo>
                    <a:pt x="83" y="817"/>
                  </a:lnTo>
                  <a:lnTo>
                    <a:pt x="85" y="816"/>
                  </a:lnTo>
                  <a:lnTo>
                    <a:pt x="85" y="810"/>
                  </a:lnTo>
                  <a:lnTo>
                    <a:pt x="87" y="806"/>
                  </a:lnTo>
                  <a:lnTo>
                    <a:pt x="87" y="800"/>
                  </a:lnTo>
                  <a:lnTo>
                    <a:pt x="89" y="797"/>
                  </a:lnTo>
                  <a:lnTo>
                    <a:pt x="89" y="789"/>
                  </a:lnTo>
                  <a:lnTo>
                    <a:pt x="91" y="781"/>
                  </a:lnTo>
                  <a:lnTo>
                    <a:pt x="91" y="774"/>
                  </a:lnTo>
                  <a:lnTo>
                    <a:pt x="93" y="764"/>
                  </a:lnTo>
                  <a:lnTo>
                    <a:pt x="95" y="755"/>
                  </a:lnTo>
                  <a:lnTo>
                    <a:pt x="97" y="745"/>
                  </a:lnTo>
                  <a:lnTo>
                    <a:pt x="97" y="734"/>
                  </a:lnTo>
                  <a:lnTo>
                    <a:pt x="98" y="722"/>
                  </a:lnTo>
                  <a:lnTo>
                    <a:pt x="100" y="711"/>
                  </a:lnTo>
                  <a:lnTo>
                    <a:pt x="102" y="700"/>
                  </a:lnTo>
                  <a:lnTo>
                    <a:pt x="102" y="686"/>
                  </a:lnTo>
                  <a:lnTo>
                    <a:pt x="106" y="675"/>
                  </a:lnTo>
                  <a:lnTo>
                    <a:pt x="106" y="660"/>
                  </a:lnTo>
                  <a:lnTo>
                    <a:pt x="108" y="646"/>
                  </a:lnTo>
                  <a:lnTo>
                    <a:pt x="110" y="631"/>
                  </a:lnTo>
                  <a:lnTo>
                    <a:pt x="112" y="620"/>
                  </a:lnTo>
                  <a:lnTo>
                    <a:pt x="112" y="605"/>
                  </a:lnTo>
                  <a:lnTo>
                    <a:pt x="116" y="589"/>
                  </a:lnTo>
                  <a:lnTo>
                    <a:pt x="116" y="574"/>
                  </a:lnTo>
                  <a:lnTo>
                    <a:pt x="119" y="559"/>
                  </a:lnTo>
                  <a:lnTo>
                    <a:pt x="119" y="544"/>
                  </a:lnTo>
                  <a:lnTo>
                    <a:pt x="123" y="527"/>
                  </a:lnTo>
                  <a:lnTo>
                    <a:pt x="123" y="511"/>
                  </a:lnTo>
                  <a:lnTo>
                    <a:pt x="127" y="496"/>
                  </a:lnTo>
                  <a:lnTo>
                    <a:pt x="129" y="479"/>
                  </a:lnTo>
                  <a:lnTo>
                    <a:pt x="131" y="464"/>
                  </a:lnTo>
                  <a:lnTo>
                    <a:pt x="133" y="449"/>
                  </a:lnTo>
                  <a:lnTo>
                    <a:pt x="135" y="433"/>
                  </a:lnTo>
                  <a:lnTo>
                    <a:pt x="136" y="416"/>
                  </a:lnTo>
                  <a:lnTo>
                    <a:pt x="138" y="399"/>
                  </a:lnTo>
                  <a:lnTo>
                    <a:pt x="138" y="384"/>
                  </a:lnTo>
                  <a:lnTo>
                    <a:pt x="142" y="369"/>
                  </a:lnTo>
                  <a:lnTo>
                    <a:pt x="142" y="354"/>
                  </a:lnTo>
                  <a:lnTo>
                    <a:pt x="144" y="338"/>
                  </a:lnTo>
                  <a:lnTo>
                    <a:pt x="146" y="323"/>
                  </a:lnTo>
                  <a:lnTo>
                    <a:pt x="148" y="308"/>
                  </a:lnTo>
                  <a:lnTo>
                    <a:pt x="150" y="293"/>
                  </a:lnTo>
                  <a:lnTo>
                    <a:pt x="150" y="280"/>
                  </a:lnTo>
                  <a:lnTo>
                    <a:pt x="152" y="266"/>
                  </a:lnTo>
                  <a:lnTo>
                    <a:pt x="154" y="253"/>
                  </a:lnTo>
                  <a:lnTo>
                    <a:pt x="155" y="238"/>
                  </a:lnTo>
                  <a:lnTo>
                    <a:pt x="155" y="226"/>
                  </a:lnTo>
                  <a:lnTo>
                    <a:pt x="157" y="213"/>
                  </a:lnTo>
                  <a:lnTo>
                    <a:pt x="159" y="203"/>
                  </a:lnTo>
                  <a:lnTo>
                    <a:pt x="159" y="190"/>
                  </a:lnTo>
                  <a:lnTo>
                    <a:pt x="161" y="181"/>
                  </a:lnTo>
                  <a:lnTo>
                    <a:pt x="161" y="169"/>
                  </a:lnTo>
                  <a:lnTo>
                    <a:pt x="163" y="160"/>
                  </a:lnTo>
                  <a:lnTo>
                    <a:pt x="163" y="150"/>
                  </a:lnTo>
                  <a:lnTo>
                    <a:pt x="165" y="143"/>
                  </a:lnTo>
                  <a:lnTo>
                    <a:pt x="165" y="133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9" y="116"/>
                  </a:lnTo>
                  <a:lnTo>
                    <a:pt x="169" y="110"/>
                  </a:lnTo>
                  <a:lnTo>
                    <a:pt x="169" y="108"/>
                  </a:lnTo>
                  <a:lnTo>
                    <a:pt x="171" y="103"/>
                  </a:lnTo>
                  <a:lnTo>
                    <a:pt x="171" y="10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4" name="Freeform 16"/>
            <p:cNvSpPr>
              <a:spLocks/>
            </p:cNvSpPr>
            <p:nvPr/>
          </p:nvSpPr>
          <p:spPr bwMode="auto">
            <a:xfrm>
              <a:off x="2257" y="1554"/>
              <a:ext cx="1218" cy="1144"/>
            </a:xfrm>
            <a:custGeom>
              <a:avLst/>
              <a:gdLst>
                <a:gd name="T0" fmla="*/ 0 w 2437"/>
                <a:gd name="T1" fmla="*/ 0 h 2289"/>
                <a:gd name="T2" fmla="*/ 0 w 2437"/>
                <a:gd name="T3" fmla="*/ 0 h 2289"/>
                <a:gd name="T4" fmla="*/ 0 w 2437"/>
                <a:gd name="T5" fmla="*/ 0 h 2289"/>
                <a:gd name="T6" fmla="*/ 0 w 2437"/>
                <a:gd name="T7" fmla="*/ 0 h 2289"/>
                <a:gd name="T8" fmla="*/ 0 w 2437"/>
                <a:gd name="T9" fmla="*/ 0 h 2289"/>
                <a:gd name="T10" fmla="*/ 0 w 2437"/>
                <a:gd name="T11" fmla="*/ 0 h 2289"/>
                <a:gd name="T12" fmla="*/ 0 w 2437"/>
                <a:gd name="T13" fmla="*/ 0 h 2289"/>
                <a:gd name="T14" fmla="*/ 0 w 2437"/>
                <a:gd name="T15" fmla="*/ 0 h 2289"/>
                <a:gd name="T16" fmla="*/ 0 w 2437"/>
                <a:gd name="T17" fmla="*/ 0 h 2289"/>
                <a:gd name="T18" fmla="*/ 0 w 2437"/>
                <a:gd name="T19" fmla="*/ 0 h 2289"/>
                <a:gd name="T20" fmla="*/ 0 w 2437"/>
                <a:gd name="T21" fmla="*/ 0 h 2289"/>
                <a:gd name="T22" fmla="*/ 0 w 2437"/>
                <a:gd name="T23" fmla="*/ 0 h 2289"/>
                <a:gd name="T24" fmla="*/ 0 w 2437"/>
                <a:gd name="T25" fmla="*/ 0 h 2289"/>
                <a:gd name="T26" fmla="*/ 0 w 2437"/>
                <a:gd name="T27" fmla="*/ 0 h 2289"/>
                <a:gd name="T28" fmla="*/ 0 w 2437"/>
                <a:gd name="T29" fmla="*/ 0 h 2289"/>
                <a:gd name="T30" fmla="*/ 0 w 2437"/>
                <a:gd name="T31" fmla="*/ 0 h 2289"/>
                <a:gd name="T32" fmla="*/ 0 w 2437"/>
                <a:gd name="T33" fmla="*/ 0 h 2289"/>
                <a:gd name="T34" fmla="*/ 0 w 2437"/>
                <a:gd name="T35" fmla="*/ 0 h 2289"/>
                <a:gd name="T36" fmla="*/ 0 w 2437"/>
                <a:gd name="T37" fmla="*/ 0 h 2289"/>
                <a:gd name="T38" fmla="*/ 0 w 2437"/>
                <a:gd name="T39" fmla="*/ 0 h 2289"/>
                <a:gd name="T40" fmla="*/ 0 w 2437"/>
                <a:gd name="T41" fmla="*/ 0 h 2289"/>
                <a:gd name="T42" fmla="*/ 0 w 2437"/>
                <a:gd name="T43" fmla="*/ 0 h 2289"/>
                <a:gd name="T44" fmla="*/ 0 w 2437"/>
                <a:gd name="T45" fmla="*/ 0 h 2289"/>
                <a:gd name="T46" fmla="*/ 0 w 2437"/>
                <a:gd name="T47" fmla="*/ 0 h 2289"/>
                <a:gd name="T48" fmla="*/ 0 w 2437"/>
                <a:gd name="T49" fmla="*/ 0 h 2289"/>
                <a:gd name="T50" fmla="*/ 0 w 2437"/>
                <a:gd name="T51" fmla="*/ 0 h 2289"/>
                <a:gd name="T52" fmla="*/ 0 w 2437"/>
                <a:gd name="T53" fmla="*/ 0 h 2289"/>
                <a:gd name="T54" fmla="*/ 0 w 2437"/>
                <a:gd name="T55" fmla="*/ 0 h 2289"/>
                <a:gd name="T56" fmla="*/ 0 w 2437"/>
                <a:gd name="T57" fmla="*/ 0 h 2289"/>
                <a:gd name="T58" fmla="*/ 0 w 2437"/>
                <a:gd name="T59" fmla="*/ 0 h 2289"/>
                <a:gd name="T60" fmla="*/ 0 w 2437"/>
                <a:gd name="T61" fmla="*/ 0 h 2289"/>
                <a:gd name="T62" fmla="*/ 0 w 2437"/>
                <a:gd name="T63" fmla="*/ 0 h 2289"/>
                <a:gd name="T64" fmla="*/ 0 w 2437"/>
                <a:gd name="T65" fmla="*/ 0 h 2289"/>
                <a:gd name="T66" fmla="*/ 0 w 2437"/>
                <a:gd name="T67" fmla="*/ 0 h 2289"/>
                <a:gd name="T68" fmla="*/ 0 w 2437"/>
                <a:gd name="T69" fmla="*/ 0 h 2289"/>
                <a:gd name="T70" fmla="*/ 0 w 2437"/>
                <a:gd name="T71" fmla="*/ 0 h 2289"/>
                <a:gd name="T72" fmla="*/ 0 w 2437"/>
                <a:gd name="T73" fmla="*/ 0 h 2289"/>
                <a:gd name="T74" fmla="*/ 0 w 2437"/>
                <a:gd name="T75" fmla="*/ 0 h 2289"/>
                <a:gd name="T76" fmla="*/ 0 w 2437"/>
                <a:gd name="T77" fmla="*/ 0 h 2289"/>
                <a:gd name="T78" fmla="*/ 0 w 2437"/>
                <a:gd name="T79" fmla="*/ 0 h 2289"/>
                <a:gd name="T80" fmla="*/ 0 w 2437"/>
                <a:gd name="T81" fmla="*/ 0 h 2289"/>
                <a:gd name="T82" fmla="*/ 0 w 2437"/>
                <a:gd name="T83" fmla="*/ 0 h 2289"/>
                <a:gd name="T84" fmla="*/ 0 w 2437"/>
                <a:gd name="T85" fmla="*/ 0 h 2289"/>
                <a:gd name="T86" fmla="*/ 0 w 2437"/>
                <a:gd name="T87" fmla="*/ 0 h 2289"/>
                <a:gd name="T88" fmla="*/ 0 w 2437"/>
                <a:gd name="T89" fmla="*/ 0 h 2289"/>
                <a:gd name="T90" fmla="*/ 0 w 2437"/>
                <a:gd name="T91" fmla="*/ 0 h 2289"/>
                <a:gd name="T92" fmla="*/ 0 w 2437"/>
                <a:gd name="T93" fmla="*/ 0 h 2289"/>
                <a:gd name="T94" fmla="*/ 0 w 2437"/>
                <a:gd name="T95" fmla="*/ 0 h 2289"/>
                <a:gd name="T96" fmla="*/ 0 w 2437"/>
                <a:gd name="T97" fmla="*/ 0 h 2289"/>
                <a:gd name="T98" fmla="*/ 0 w 2437"/>
                <a:gd name="T99" fmla="*/ 0 h 2289"/>
                <a:gd name="T100" fmla="*/ 0 w 2437"/>
                <a:gd name="T101" fmla="*/ 0 h 2289"/>
                <a:gd name="T102" fmla="*/ 0 w 2437"/>
                <a:gd name="T103" fmla="*/ 0 h 2289"/>
                <a:gd name="T104" fmla="*/ 0 w 2437"/>
                <a:gd name="T105" fmla="*/ 0 h 2289"/>
                <a:gd name="T106" fmla="*/ 0 w 2437"/>
                <a:gd name="T107" fmla="*/ 0 h 2289"/>
                <a:gd name="T108" fmla="*/ 0 w 2437"/>
                <a:gd name="T109" fmla="*/ 0 h 2289"/>
                <a:gd name="T110" fmla="*/ 0 w 2437"/>
                <a:gd name="T111" fmla="*/ 0 h 2289"/>
                <a:gd name="T112" fmla="*/ 0 w 2437"/>
                <a:gd name="T113" fmla="*/ 0 h 2289"/>
                <a:gd name="T114" fmla="*/ 0 w 2437"/>
                <a:gd name="T115" fmla="*/ 0 h 2289"/>
                <a:gd name="T116" fmla="*/ 0 w 2437"/>
                <a:gd name="T117" fmla="*/ 0 h 2289"/>
                <a:gd name="T118" fmla="*/ 0 w 2437"/>
                <a:gd name="T119" fmla="*/ 0 h 2289"/>
                <a:gd name="T120" fmla="*/ 0 w 2437"/>
                <a:gd name="T121" fmla="*/ 0 h 22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37"/>
                <a:gd name="T184" fmla="*/ 0 h 2289"/>
                <a:gd name="T185" fmla="*/ 2437 w 2437"/>
                <a:gd name="T186" fmla="*/ 2289 h 22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37" h="2289">
                  <a:moveTo>
                    <a:pt x="1095" y="86"/>
                  </a:moveTo>
                  <a:lnTo>
                    <a:pt x="1093" y="86"/>
                  </a:lnTo>
                  <a:lnTo>
                    <a:pt x="1087" y="88"/>
                  </a:lnTo>
                  <a:lnTo>
                    <a:pt x="1084" y="89"/>
                  </a:lnTo>
                  <a:lnTo>
                    <a:pt x="1078" y="91"/>
                  </a:lnTo>
                  <a:lnTo>
                    <a:pt x="1072" y="93"/>
                  </a:lnTo>
                  <a:lnTo>
                    <a:pt x="1066" y="97"/>
                  </a:lnTo>
                  <a:lnTo>
                    <a:pt x="1059" y="99"/>
                  </a:lnTo>
                  <a:lnTo>
                    <a:pt x="1051" y="103"/>
                  </a:lnTo>
                  <a:lnTo>
                    <a:pt x="1042" y="107"/>
                  </a:lnTo>
                  <a:lnTo>
                    <a:pt x="1034" y="110"/>
                  </a:lnTo>
                  <a:lnTo>
                    <a:pt x="1023" y="114"/>
                  </a:lnTo>
                  <a:lnTo>
                    <a:pt x="1013" y="118"/>
                  </a:lnTo>
                  <a:lnTo>
                    <a:pt x="1002" y="124"/>
                  </a:lnTo>
                  <a:lnTo>
                    <a:pt x="992" y="129"/>
                  </a:lnTo>
                  <a:lnTo>
                    <a:pt x="979" y="135"/>
                  </a:lnTo>
                  <a:lnTo>
                    <a:pt x="966" y="141"/>
                  </a:lnTo>
                  <a:lnTo>
                    <a:pt x="954" y="146"/>
                  </a:lnTo>
                  <a:lnTo>
                    <a:pt x="941" y="152"/>
                  </a:lnTo>
                  <a:lnTo>
                    <a:pt x="926" y="158"/>
                  </a:lnTo>
                  <a:lnTo>
                    <a:pt x="912" y="166"/>
                  </a:lnTo>
                  <a:lnTo>
                    <a:pt x="897" y="171"/>
                  </a:lnTo>
                  <a:lnTo>
                    <a:pt x="884" y="179"/>
                  </a:lnTo>
                  <a:lnTo>
                    <a:pt x="867" y="185"/>
                  </a:lnTo>
                  <a:lnTo>
                    <a:pt x="852" y="192"/>
                  </a:lnTo>
                  <a:lnTo>
                    <a:pt x="836" y="200"/>
                  </a:lnTo>
                  <a:lnTo>
                    <a:pt x="821" y="207"/>
                  </a:lnTo>
                  <a:lnTo>
                    <a:pt x="804" y="215"/>
                  </a:lnTo>
                  <a:lnTo>
                    <a:pt x="789" y="223"/>
                  </a:lnTo>
                  <a:lnTo>
                    <a:pt x="772" y="232"/>
                  </a:lnTo>
                  <a:lnTo>
                    <a:pt x="757" y="240"/>
                  </a:lnTo>
                  <a:lnTo>
                    <a:pt x="739" y="247"/>
                  </a:lnTo>
                  <a:lnTo>
                    <a:pt x="722" y="255"/>
                  </a:lnTo>
                  <a:lnTo>
                    <a:pt x="705" y="264"/>
                  </a:lnTo>
                  <a:lnTo>
                    <a:pt x="690" y="272"/>
                  </a:lnTo>
                  <a:lnTo>
                    <a:pt x="673" y="281"/>
                  </a:lnTo>
                  <a:lnTo>
                    <a:pt x="656" y="289"/>
                  </a:lnTo>
                  <a:lnTo>
                    <a:pt x="639" y="299"/>
                  </a:lnTo>
                  <a:lnTo>
                    <a:pt x="624" y="308"/>
                  </a:lnTo>
                  <a:lnTo>
                    <a:pt x="606" y="316"/>
                  </a:lnTo>
                  <a:lnTo>
                    <a:pt x="589" y="325"/>
                  </a:lnTo>
                  <a:lnTo>
                    <a:pt x="574" y="335"/>
                  </a:lnTo>
                  <a:lnTo>
                    <a:pt x="559" y="342"/>
                  </a:lnTo>
                  <a:lnTo>
                    <a:pt x="544" y="352"/>
                  </a:lnTo>
                  <a:lnTo>
                    <a:pt x="528" y="359"/>
                  </a:lnTo>
                  <a:lnTo>
                    <a:pt x="513" y="369"/>
                  </a:lnTo>
                  <a:lnTo>
                    <a:pt x="500" y="378"/>
                  </a:lnTo>
                  <a:lnTo>
                    <a:pt x="485" y="388"/>
                  </a:lnTo>
                  <a:lnTo>
                    <a:pt x="470" y="396"/>
                  </a:lnTo>
                  <a:lnTo>
                    <a:pt x="456" y="405"/>
                  </a:lnTo>
                  <a:lnTo>
                    <a:pt x="443" y="413"/>
                  </a:lnTo>
                  <a:lnTo>
                    <a:pt x="430" y="422"/>
                  </a:lnTo>
                  <a:lnTo>
                    <a:pt x="418" y="430"/>
                  </a:lnTo>
                  <a:lnTo>
                    <a:pt x="407" y="437"/>
                  </a:lnTo>
                  <a:lnTo>
                    <a:pt x="395" y="447"/>
                  </a:lnTo>
                  <a:lnTo>
                    <a:pt x="384" y="454"/>
                  </a:lnTo>
                  <a:lnTo>
                    <a:pt x="375" y="464"/>
                  </a:lnTo>
                  <a:lnTo>
                    <a:pt x="365" y="472"/>
                  </a:lnTo>
                  <a:lnTo>
                    <a:pt x="357" y="479"/>
                  </a:lnTo>
                  <a:lnTo>
                    <a:pt x="350" y="487"/>
                  </a:lnTo>
                  <a:lnTo>
                    <a:pt x="342" y="494"/>
                  </a:lnTo>
                  <a:lnTo>
                    <a:pt x="335" y="502"/>
                  </a:lnTo>
                  <a:lnTo>
                    <a:pt x="331" y="510"/>
                  </a:lnTo>
                  <a:lnTo>
                    <a:pt x="323" y="517"/>
                  </a:lnTo>
                  <a:lnTo>
                    <a:pt x="318" y="525"/>
                  </a:lnTo>
                  <a:lnTo>
                    <a:pt x="312" y="532"/>
                  </a:lnTo>
                  <a:lnTo>
                    <a:pt x="306" y="540"/>
                  </a:lnTo>
                  <a:lnTo>
                    <a:pt x="300" y="550"/>
                  </a:lnTo>
                  <a:lnTo>
                    <a:pt x="295" y="557"/>
                  </a:lnTo>
                  <a:lnTo>
                    <a:pt x="289" y="567"/>
                  </a:lnTo>
                  <a:lnTo>
                    <a:pt x="283" y="576"/>
                  </a:lnTo>
                  <a:lnTo>
                    <a:pt x="278" y="586"/>
                  </a:lnTo>
                  <a:lnTo>
                    <a:pt x="270" y="595"/>
                  </a:lnTo>
                  <a:lnTo>
                    <a:pt x="264" y="605"/>
                  </a:lnTo>
                  <a:lnTo>
                    <a:pt x="259" y="616"/>
                  </a:lnTo>
                  <a:lnTo>
                    <a:pt x="253" y="626"/>
                  </a:lnTo>
                  <a:lnTo>
                    <a:pt x="245" y="637"/>
                  </a:lnTo>
                  <a:lnTo>
                    <a:pt x="240" y="648"/>
                  </a:lnTo>
                  <a:lnTo>
                    <a:pt x="234" y="660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15" y="694"/>
                  </a:lnTo>
                  <a:lnTo>
                    <a:pt x="209" y="705"/>
                  </a:lnTo>
                  <a:lnTo>
                    <a:pt x="203" y="717"/>
                  </a:lnTo>
                  <a:lnTo>
                    <a:pt x="196" y="730"/>
                  </a:lnTo>
                  <a:lnTo>
                    <a:pt x="190" y="743"/>
                  </a:lnTo>
                  <a:lnTo>
                    <a:pt x="184" y="757"/>
                  </a:lnTo>
                  <a:lnTo>
                    <a:pt x="177" y="768"/>
                  </a:lnTo>
                  <a:lnTo>
                    <a:pt x="171" y="780"/>
                  </a:lnTo>
                  <a:lnTo>
                    <a:pt x="165" y="793"/>
                  </a:lnTo>
                  <a:lnTo>
                    <a:pt x="160" y="806"/>
                  </a:lnTo>
                  <a:lnTo>
                    <a:pt x="154" y="819"/>
                  </a:lnTo>
                  <a:lnTo>
                    <a:pt x="148" y="833"/>
                  </a:lnTo>
                  <a:lnTo>
                    <a:pt x="143" y="846"/>
                  </a:lnTo>
                  <a:lnTo>
                    <a:pt x="137" y="859"/>
                  </a:lnTo>
                  <a:lnTo>
                    <a:pt x="129" y="873"/>
                  </a:lnTo>
                  <a:lnTo>
                    <a:pt x="124" y="886"/>
                  </a:lnTo>
                  <a:lnTo>
                    <a:pt x="120" y="899"/>
                  </a:lnTo>
                  <a:lnTo>
                    <a:pt x="114" y="914"/>
                  </a:lnTo>
                  <a:lnTo>
                    <a:pt x="108" y="928"/>
                  </a:lnTo>
                  <a:lnTo>
                    <a:pt x="103" y="939"/>
                  </a:lnTo>
                  <a:lnTo>
                    <a:pt x="97" y="954"/>
                  </a:lnTo>
                  <a:lnTo>
                    <a:pt x="93" y="968"/>
                  </a:lnTo>
                  <a:lnTo>
                    <a:pt x="88" y="981"/>
                  </a:lnTo>
                  <a:lnTo>
                    <a:pt x="82" y="994"/>
                  </a:lnTo>
                  <a:lnTo>
                    <a:pt x="76" y="1008"/>
                  </a:lnTo>
                  <a:lnTo>
                    <a:pt x="72" y="1023"/>
                  </a:lnTo>
                  <a:lnTo>
                    <a:pt x="67" y="1034"/>
                  </a:lnTo>
                  <a:lnTo>
                    <a:pt x="63" y="1049"/>
                  </a:lnTo>
                  <a:lnTo>
                    <a:pt x="59" y="1063"/>
                  </a:lnTo>
                  <a:lnTo>
                    <a:pt x="55" y="1076"/>
                  </a:lnTo>
                  <a:lnTo>
                    <a:pt x="49" y="1089"/>
                  </a:lnTo>
                  <a:lnTo>
                    <a:pt x="48" y="1103"/>
                  </a:lnTo>
                  <a:lnTo>
                    <a:pt x="42" y="1114"/>
                  </a:lnTo>
                  <a:lnTo>
                    <a:pt x="38" y="1129"/>
                  </a:lnTo>
                  <a:lnTo>
                    <a:pt x="34" y="1141"/>
                  </a:lnTo>
                  <a:lnTo>
                    <a:pt x="30" y="1154"/>
                  </a:lnTo>
                  <a:lnTo>
                    <a:pt x="29" y="1167"/>
                  </a:lnTo>
                  <a:lnTo>
                    <a:pt x="25" y="1181"/>
                  </a:lnTo>
                  <a:lnTo>
                    <a:pt x="23" y="1192"/>
                  </a:lnTo>
                  <a:lnTo>
                    <a:pt x="19" y="1203"/>
                  </a:lnTo>
                  <a:lnTo>
                    <a:pt x="17" y="1217"/>
                  </a:lnTo>
                  <a:lnTo>
                    <a:pt x="15" y="1228"/>
                  </a:lnTo>
                  <a:lnTo>
                    <a:pt x="11" y="1240"/>
                  </a:lnTo>
                  <a:lnTo>
                    <a:pt x="10" y="1253"/>
                  </a:lnTo>
                  <a:lnTo>
                    <a:pt x="8" y="1264"/>
                  </a:lnTo>
                  <a:lnTo>
                    <a:pt x="8" y="1276"/>
                  </a:lnTo>
                  <a:lnTo>
                    <a:pt x="4" y="1285"/>
                  </a:lnTo>
                  <a:lnTo>
                    <a:pt x="4" y="1297"/>
                  </a:lnTo>
                  <a:lnTo>
                    <a:pt x="2" y="1308"/>
                  </a:lnTo>
                  <a:lnTo>
                    <a:pt x="2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2"/>
                  </a:lnTo>
                  <a:lnTo>
                    <a:pt x="0" y="1361"/>
                  </a:lnTo>
                  <a:lnTo>
                    <a:pt x="0" y="1373"/>
                  </a:lnTo>
                  <a:lnTo>
                    <a:pt x="0" y="1382"/>
                  </a:lnTo>
                  <a:lnTo>
                    <a:pt x="0" y="1394"/>
                  </a:lnTo>
                  <a:lnTo>
                    <a:pt x="0" y="1405"/>
                  </a:lnTo>
                  <a:lnTo>
                    <a:pt x="0" y="1414"/>
                  </a:lnTo>
                  <a:lnTo>
                    <a:pt x="2" y="1426"/>
                  </a:lnTo>
                  <a:lnTo>
                    <a:pt x="2" y="1435"/>
                  </a:lnTo>
                  <a:lnTo>
                    <a:pt x="4" y="1447"/>
                  </a:lnTo>
                  <a:lnTo>
                    <a:pt x="4" y="1454"/>
                  </a:lnTo>
                  <a:lnTo>
                    <a:pt x="6" y="1464"/>
                  </a:lnTo>
                  <a:lnTo>
                    <a:pt x="8" y="1473"/>
                  </a:lnTo>
                  <a:lnTo>
                    <a:pt x="10" y="1485"/>
                  </a:lnTo>
                  <a:lnTo>
                    <a:pt x="10" y="1494"/>
                  </a:lnTo>
                  <a:lnTo>
                    <a:pt x="11" y="1504"/>
                  </a:lnTo>
                  <a:lnTo>
                    <a:pt x="13" y="1513"/>
                  </a:lnTo>
                  <a:lnTo>
                    <a:pt x="17" y="1525"/>
                  </a:lnTo>
                  <a:lnTo>
                    <a:pt x="19" y="1532"/>
                  </a:lnTo>
                  <a:lnTo>
                    <a:pt x="21" y="1542"/>
                  </a:lnTo>
                  <a:lnTo>
                    <a:pt x="23" y="1549"/>
                  </a:lnTo>
                  <a:lnTo>
                    <a:pt x="27" y="1559"/>
                  </a:lnTo>
                  <a:lnTo>
                    <a:pt x="29" y="1568"/>
                  </a:lnTo>
                  <a:lnTo>
                    <a:pt x="32" y="1578"/>
                  </a:lnTo>
                  <a:lnTo>
                    <a:pt x="34" y="1587"/>
                  </a:lnTo>
                  <a:lnTo>
                    <a:pt x="38" y="1597"/>
                  </a:lnTo>
                  <a:lnTo>
                    <a:pt x="40" y="1605"/>
                  </a:lnTo>
                  <a:lnTo>
                    <a:pt x="42" y="1612"/>
                  </a:lnTo>
                  <a:lnTo>
                    <a:pt x="46" y="1622"/>
                  </a:lnTo>
                  <a:lnTo>
                    <a:pt x="48" y="1629"/>
                  </a:lnTo>
                  <a:lnTo>
                    <a:pt x="49" y="1637"/>
                  </a:lnTo>
                  <a:lnTo>
                    <a:pt x="55" y="1644"/>
                  </a:lnTo>
                  <a:lnTo>
                    <a:pt x="57" y="1652"/>
                  </a:lnTo>
                  <a:lnTo>
                    <a:pt x="61" y="1660"/>
                  </a:lnTo>
                  <a:lnTo>
                    <a:pt x="63" y="1667"/>
                  </a:lnTo>
                  <a:lnTo>
                    <a:pt x="67" y="1675"/>
                  </a:lnTo>
                  <a:lnTo>
                    <a:pt x="70" y="1682"/>
                  </a:lnTo>
                  <a:lnTo>
                    <a:pt x="74" y="1690"/>
                  </a:lnTo>
                  <a:lnTo>
                    <a:pt x="76" y="1696"/>
                  </a:lnTo>
                  <a:lnTo>
                    <a:pt x="80" y="1703"/>
                  </a:lnTo>
                  <a:lnTo>
                    <a:pt x="84" y="1709"/>
                  </a:lnTo>
                  <a:lnTo>
                    <a:pt x="88" y="1717"/>
                  </a:lnTo>
                  <a:lnTo>
                    <a:pt x="91" y="1722"/>
                  </a:lnTo>
                  <a:lnTo>
                    <a:pt x="95" y="1730"/>
                  </a:lnTo>
                  <a:lnTo>
                    <a:pt x="99" y="1736"/>
                  </a:lnTo>
                  <a:lnTo>
                    <a:pt x="103" y="1741"/>
                  </a:lnTo>
                  <a:lnTo>
                    <a:pt x="105" y="1747"/>
                  </a:lnTo>
                  <a:lnTo>
                    <a:pt x="108" y="1753"/>
                  </a:lnTo>
                  <a:lnTo>
                    <a:pt x="112" y="1759"/>
                  </a:lnTo>
                  <a:lnTo>
                    <a:pt x="116" y="1764"/>
                  </a:lnTo>
                  <a:lnTo>
                    <a:pt x="120" y="1770"/>
                  </a:lnTo>
                  <a:lnTo>
                    <a:pt x="124" y="1776"/>
                  </a:lnTo>
                  <a:lnTo>
                    <a:pt x="126" y="1779"/>
                  </a:lnTo>
                  <a:lnTo>
                    <a:pt x="129" y="1785"/>
                  </a:lnTo>
                  <a:lnTo>
                    <a:pt x="135" y="1795"/>
                  </a:lnTo>
                  <a:lnTo>
                    <a:pt x="143" y="1802"/>
                  </a:lnTo>
                  <a:lnTo>
                    <a:pt x="150" y="1810"/>
                  </a:lnTo>
                  <a:lnTo>
                    <a:pt x="158" y="1819"/>
                  </a:lnTo>
                  <a:lnTo>
                    <a:pt x="164" y="1825"/>
                  </a:lnTo>
                  <a:lnTo>
                    <a:pt x="167" y="1831"/>
                  </a:lnTo>
                  <a:lnTo>
                    <a:pt x="173" y="1836"/>
                  </a:lnTo>
                  <a:lnTo>
                    <a:pt x="181" y="1842"/>
                  </a:lnTo>
                  <a:lnTo>
                    <a:pt x="186" y="1848"/>
                  </a:lnTo>
                  <a:lnTo>
                    <a:pt x="192" y="1854"/>
                  </a:lnTo>
                  <a:lnTo>
                    <a:pt x="198" y="1861"/>
                  </a:lnTo>
                  <a:lnTo>
                    <a:pt x="205" y="1869"/>
                  </a:lnTo>
                  <a:lnTo>
                    <a:pt x="211" y="1874"/>
                  </a:lnTo>
                  <a:lnTo>
                    <a:pt x="219" y="1882"/>
                  </a:lnTo>
                  <a:lnTo>
                    <a:pt x="226" y="1888"/>
                  </a:lnTo>
                  <a:lnTo>
                    <a:pt x="236" y="1895"/>
                  </a:lnTo>
                  <a:lnTo>
                    <a:pt x="243" y="1903"/>
                  </a:lnTo>
                  <a:lnTo>
                    <a:pt x="251" y="1911"/>
                  </a:lnTo>
                  <a:lnTo>
                    <a:pt x="259" y="1918"/>
                  </a:lnTo>
                  <a:lnTo>
                    <a:pt x="268" y="1926"/>
                  </a:lnTo>
                  <a:lnTo>
                    <a:pt x="276" y="1933"/>
                  </a:lnTo>
                  <a:lnTo>
                    <a:pt x="283" y="1941"/>
                  </a:lnTo>
                  <a:lnTo>
                    <a:pt x="293" y="1949"/>
                  </a:lnTo>
                  <a:lnTo>
                    <a:pt x="300" y="1956"/>
                  </a:lnTo>
                  <a:lnTo>
                    <a:pt x="310" y="1964"/>
                  </a:lnTo>
                  <a:lnTo>
                    <a:pt x="318" y="1973"/>
                  </a:lnTo>
                  <a:lnTo>
                    <a:pt x="327" y="1981"/>
                  </a:lnTo>
                  <a:lnTo>
                    <a:pt x="337" y="1989"/>
                  </a:lnTo>
                  <a:lnTo>
                    <a:pt x="346" y="1996"/>
                  </a:lnTo>
                  <a:lnTo>
                    <a:pt x="354" y="2006"/>
                  </a:lnTo>
                  <a:lnTo>
                    <a:pt x="363" y="2013"/>
                  </a:lnTo>
                  <a:lnTo>
                    <a:pt x="373" y="2021"/>
                  </a:lnTo>
                  <a:lnTo>
                    <a:pt x="380" y="2028"/>
                  </a:lnTo>
                  <a:lnTo>
                    <a:pt x="388" y="2036"/>
                  </a:lnTo>
                  <a:lnTo>
                    <a:pt x="397" y="2044"/>
                  </a:lnTo>
                  <a:lnTo>
                    <a:pt x="405" y="2051"/>
                  </a:lnTo>
                  <a:lnTo>
                    <a:pt x="414" y="2057"/>
                  </a:lnTo>
                  <a:lnTo>
                    <a:pt x="422" y="2065"/>
                  </a:lnTo>
                  <a:lnTo>
                    <a:pt x="432" y="2072"/>
                  </a:lnTo>
                  <a:lnTo>
                    <a:pt x="439" y="2080"/>
                  </a:lnTo>
                  <a:lnTo>
                    <a:pt x="445" y="2087"/>
                  </a:lnTo>
                  <a:lnTo>
                    <a:pt x="454" y="2093"/>
                  </a:lnTo>
                  <a:lnTo>
                    <a:pt x="460" y="2101"/>
                  </a:lnTo>
                  <a:lnTo>
                    <a:pt x="470" y="2106"/>
                  </a:lnTo>
                  <a:lnTo>
                    <a:pt x="475" y="2112"/>
                  </a:lnTo>
                  <a:lnTo>
                    <a:pt x="483" y="2118"/>
                  </a:lnTo>
                  <a:lnTo>
                    <a:pt x="489" y="2124"/>
                  </a:lnTo>
                  <a:lnTo>
                    <a:pt x="496" y="2131"/>
                  </a:lnTo>
                  <a:lnTo>
                    <a:pt x="502" y="2135"/>
                  </a:lnTo>
                  <a:lnTo>
                    <a:pt x="508" y="2139"/>
                  </a:lnTo>
                  <a:lnTo>
                    <a:pt x="513" y="2144"/>
                  </a:lnTo>
                  <a:lnTo>
                    <a:pt x="517" y="2148"/>
                  </a:lnTo>
                  <a:lnTo>
                    <a:pt x="527" y="2156"/>
                  </a:lnTo>
                  <a:lnTo>
                    <a:pt x="536" y="2163"/>
                  </a:lnTo>
                  <a:lnTo>
                    <a:pt x="542" y="2169"/>
                  </a:lnTo>
                  <a:lnTo>
                    <a:pt x="546" y="2173"/>
                  </a:lnTo>
                  <a:lnTo>
                    <a:pt x="549" y="2175"/>
                  </a:lnTo>
                  <a:lnTo>
                    <a:pt x="551" y="2177"/>
                  </a:lnTo>
                  <a:lnTo>
                    <a:pt x="553" y="2179"/>
                  </a:lnTo>
                  <a:lnTo>
                    <a:pt x="559" y="2181"/>
                  </a:lnTo>
                  <a:lnTo>
                    <a:pt x="567" y="2182"/>
                  </a:lnTo>
                  <a:lnTo>
                    <a:pt x="568" y="2184"/>
                  </a:lnTo>
                  <a:lnTo>
                    <a:pt x="574" y="2186"/>
                  </a:lnTo>
                  <a:lnTo>
                    <a:pt x="580" y="2188"/>
                  </a:lnTo>
                  <a:lnTo>
                    <a:pt x="586" y="2190"/>
                  </a:lnTo>
                  <a:lnTo>
                    <a:pt x="589" y="2192"/>
                  </a:lnTo>
                  <a:lnTo>
                    <a:pt x="595" y="2194"/>
                  </a:lnTo>
                  <a:lnTo>
                    <a:pt x="603" y="2198"/>
                  </a:lnTo>
                  <a:lnTo>
                    <a:pt x="610" y="2200"/>
                  </a:lnTo>
                  <a:lnTo>
                    <a:pt x="618" y="2201"/>
                  </a:lnTo>
                  <a:lnTo>
                    <a:pt x="625" y="2205"/>
                  </a:lnTo>
                  <a:lnTo>
                    <a:pt x="633" y="2207"/>
                  </a:lnTo>
                  <a:lnTo>
                    <a:pt x="643" y="2211"/>
                  </a:lnTo>
                  <a:lnTo>
                    <a:pt x="650" y="2213"/>
                  </a:lnTo>
                  <a:lnTo>
                    <a:pt x="660" y="2217"/>
                  </a:lnTo>
                  <a:lnTo>
                    <a:pt x="669" y="2219"/>
                  </a:lnTo>
                  <a:lnTo>
                    <a:pt x="679" y="2220"/>
                  </a:lnTo>
                  <a:lnTo>
                    <a:pt x="688" y="2224"/>
                  </a:lnTo>
                  <a:lnTo>
                    <a:pt x="700" y="2226"/>
                  </a:lnTo>
                  <a:lnTo>
                    <a:pt x="709" y="2230"/>
                  </a:lnTo>
                  <a:lnTo>
                    <a:pt x="720" y="2234"/>
                  </a:lnTo>
                  <a:lnTo>
                    <a:pt x="732" y="2236"/>
                  </a:lnTo>
                  <a:lnTo>
                    <a:pt x="743" y="2239"/>
                  </a:lnTo>
                  <a:lnTo>
                    <a:pt x="755" y="2243"/>
                  </a:lnTo>
                  <a:lnTo>
                    <a:pt x="768" y="2247"/>
                  </a:lnTo>
                  <a:lnTo>
                    <a:pt x="779" y="2249"/>
                  </a:lnTo>
                  <a:lnTo>
                    <a:pt x="791" y="2251"/>
                  </a:lnTo>
                  <a:lnTo>
                    <a:pt x="804" y="2255"/>
                  </a:lnTo>
                  <a:lnTo>
                    <a:pt x="816" y="2257"/>
                  </a:lnTo>
                  <a:lnTo>
                    <a:pt x="829" y="2260"/>
                  </a:lnTo>
                  <a:lnTo>
                    <a:pt x="842" y="2262"/>
                  </a:lnTo>
                  <a:lnTo>
                    <a:pt x="855" y="2266"/>
                  </a:lnTo>
                  <a:lnTo>
                    <a:pt x="869" y="2268"/>
                  </a:lnTo>
                  <a:lnTo>
                    <a:pt x="882" y="2270"/>
                  </a:lnTo>
                  <a:lnTo>
                    <a:pt x="895" y="2272"/>
                  </a:lnTo>
                  <a:lnTo>
                    <a:pt x="909" y="2274"/>
                  </a:lnTo>
                  <a:lnTo>
                    <a:pt x="924" y="2278"/>
                  </a:lnTo>
                  <a:lnTo>
                    <a:pt x="937" y="2278"/>
                  </a:lnTo>
                  <a:lnTo>
                    <a:pt x="952" y="2279"/>
                  </a:lnTo>
                  <a:lnTo>
                    <a:pt x="966" y="2281"/>
                  </a:lnTo>
                  <a:lnTo>
                    <a:pt x="981" y="2283"/>
                  </a:lnTo>
                  <a:lnTo>
                    <a:pt x="994" y="2285"/>
                  </a:lnTo>
                  <a:lnTo>
                    <a:pt x="1009" y="2285"/>
                  </a:lnTo>
                  <a:lnTo>
                    <a:pt x="1023" y="2287"/>
                  </a:lnTo>
                  <a:lnTo>
                    <a:pt x="1038" y="2287"/>
                  </a:lnTo>
                  <a:lnTo>
                    <a:pt x="1051" y="2287"/>
                  </a:lnTo>
                  <a:lnTo>
                    <a:pt x="1066" y="2287"/>
                  </a:lnTo>
                  <a:lnTo>
                    <a:pt x="1082" y="2287"/>
                  </a:lnTo>
                  <a:lnTo>
                    <a:pt x="1097" y="2289"/>
                  </a:lnTo>
                  <a:lnTo>
                    <a:pt x="1110" y="2287"/>
                  </a:lnTo>
                  <a:lnTo>
                    <a:pt x="1125" y="2287"/>
                  </a:lnTo>
                  <a:lnTo>
                    <a:pt x="1139" y="2285"/>
                  </a:lnTo>
                  <a:lnTo>
                    <a:pt x="1154" y="2285"/>
                  </a:lnTo>
                  <a:lnTo>
                    <a:pt x="1169" y="2283"/>
                  </a:lnTo>
                  <a:lnTo>
                    <a:pt x="1184" y="2281"/>
                  </a:lnTo>
                  <a:lnTo>
                    <a:pt x="1198" y="2279"/>
                  </a:lnTo>
                  <a:lnTo>
                    <a:pt x="1213" y="2279"/>
                  </a:lnTo>
                  <a:lnTo>
                    <a:pt x="1228" y="2276"/>
                  </a:lnTo>
                  <a:lnTo>
                    <a:pt x="1241" y="2274"/>
                  </a:lnTo>
                  <a:lnTo>
                    <a:pt x="1257" y="2270"/>
                  </a:lnTo>
                  <a:lnTo>
                    <a:pt x="1272" y="2268"/>
                  </a:lnTo>
                  <a:lnTo>
                    <a:pt x="1285" y="2264"/>
                  </a:lnTo>
                  <a:lnTo>
                    <a:pt x="1302" y="2260"/>
                  </a:lnTo>
                  <a:lnTo>
                    <a:pt x="1317" y="2257"/>
                  </a:lnTo>
                  <a:lnTo>
                    <a:pt x="1333" y="2255"/>
                  </a:lnTo>
                  <a:lnTo>
                    <a:pt x="1348" y="2249"/>
                  </a:lnTo>
                  <a:lnTo>
                    <a:pt x="1363" y="2245"/>
                  </a:lnTo>
                  <a:lnTo>
                    <a:pt x="1380" y="2241"/>
                  </a:lnTo>
                  <a:lnTo>
                    <a:pt x="1397" y="2238"/>
                  </a:lnTo>
                  <a:lnTo>
                    <a:pt x="1412" y="2234"/>
                  </a:lnTo>
                  <a:lnTo>
                    <a:pt x="1429" y="2230"/>
                  </a:lnTo>
                  <a:lnTo>
                    <a:pt x="1445" y="2224"/>
                  </a:lnTo>
                  <a:lnTo>
                    <a:pt x="1462" y="2220"/>
                  </a:lnTo>
                  <a:lnTo>
                    <a:pt x="1477" y="2217"/>
                  </a:lnTo>
                  <a:lnTo>
                    <a:pt x="1494" y="2211"/>
                  </a:lnTo>
                  <a:lnTo>
                    <a:pt x="1509" y="2207"/>
                  </a:lnTo>
                  <a:lnTo>
                    <a:pt x="1526" y="2201"/>
                  </a:lnTo>
                  <a:lnTo>
                    <a:pt x="1542" y="2196"/>
                  </a:lnTo>
                  <a:lnTo>
                    <a:pt x="1559" y="2190"/>
                  </a:lnTo>
                  <a:lnTo>
                    <a:pt x="1576" y="2184"/>
                  </a:lnTo>
                  <a:lnTo>
                    <a:pt x="1593" y="2181"/>
                  </a:lnTo>
                  <a:lnTo>
                    <a:pt x="1608" y="2173"/>
                  </a:lnTo>
                  <a:lnTo>
                    <a:pt x="1625" y="2167"/>
                  </a:lnTo>
                  <a:lnTo>
                    <a:pt x="1640" y="2162"/>
                  </a:lnTo>
                  <a:lnTo>
                    <a:pt x="1658" y="2156"/>
                  </a:lnTo>
                  <a:lnTo>
                    <a:pt x="1673" y="2148"/>
                  </a:lnTo>
                  <a:lnTo>
                    <a:pt x="1690" y="2143"/>
                  </a:lnTo>
                  <a:lnTo>
                    <a:pt x="1705" y="2137"/>
                  </a:lnTo>
                  <a:lnTo>
                    <a:pt x="1722" y="2131"/>
                  </a:lnTo>
                  <a:lnTo>
                    <a:pt x="1737" y="2124"/>
                  </a:lnTo>
                  <a:lnTo>
                    <a:pt x="1753" y="2116"/>
                  </a:lnTo>
                  <a:lnTo>
                    <a:pt x="1768" y="2108"/>
                  </a:lnTo>
                  <a:lnTo>
                    <a:pt x="1785" y="2101"/>
                  </a:lnTo>
                  <a:lnTo>
                    <a:pt x="1800" y="2093"/>
                  </a:lnTo>
                  <a:lnTo>
                    <a:pt x="1813" y="2086"/>
                  </a:lnTo>
                  <a:lnTo>
                    <a:pt x="1829" y="2078"/>
                  </a:lnTo>
                  <a:lnTo>
                    <a:pt x="1846" y="2070"/>
                  </a:lnTo>
                  <a:lnTo>
                    <a:pt x="1859" y="2063"/>
                  </a:lnTo>
                  <a:lnTo>
                    <a:pt x="1874" y="2055"/>
                  </a:lnTo>
                  <a:lnTo>
                    <a:pt x="1888" y="2046"/>
                  </a:lnTo>
                  <a:lnTo>
                    <a:pt x="1903" y="2040"/>
                  </a:lnTo>
                  <a:lnTo>
                    <a:pt x="1916" y="2030"/>
                  </a:lnTo>
                  <a:lnTo>
                    <a:pt x="1929" y="2023"/>
                  </a:lnTo>
                  <a:lnTo>
                    <a:pt x="1945" y="2013"/>
                  </a:lnTo>
                  <a:lnTo>
                    <a:pt x="1958" y="2006"/>
                  </a:lnTo>
                  <a:lnTo>
                    <a:pt x="1969" y="1996"/>
                  </a:lnTo>
                  <a:lnTo>
                    <a:pt x="1983" y="1987"/>
                  </a:lnTo>
                  <a:lnTo>
                    <a:pt x="1994" y="1977"/>
                  </a:lnTo>
                  <a:lnTo>
                    <a:pt x="2007" y="1970"/>
                  </a:lnTo>
                  <a:lnTo>
                    <a:pt x="2019" y="1960"/>
                  </a:lnTo>
                  <a:lnTo>
                    <a:pt x="2032" y="1951"/>
                  </a:lnTo>
                  <a:lnTo>
                    <a:pt x="2043" y="1941"/>
                  </a:lnTo>
                  <a:lnTo>
                    <a:pt x="2053" y="1933"/>
                  </a:lnTo>
                  <a:lnTo>
                    <a:pt x="2064" y="1922"/>
                  </a:lnTo>
                  <a:lnTo>
                    <a:pt x="2074" y="1913"/>
                  </a:lnTo>
                  <a:lnTo>
                    <a:pt x="2085" y="1903"/>
                  </a:lnTo>
                  <a:lnTo>
                    <a:pt x="2095" y="1894"/>
                  </a:lnTo>
                  <a:lnTo>
                    <a:pt x="2104" y="1882"/>
                  </a:lnTo>
                  <a:lnTo>
                    <a:pt x="2114" y="1874"/>
                  </a:lnTo>
                  <a:lnTo>
                    <a:pt x="2121" y="1863"/>
                  </a:lnTo>
                  <a:lnTo>
                    <a:pt x="2131" y="1854"/>
                  </a:lnTo>
                  <a:lnTo>
                    <a:pt x="2138" y="1842"/>
                  </a:lnTo>
                  <a:lnTo>
                    <a:pt x="2146" y="1833"/>
                  </a:lnTo>
                  <a:lnTo>
                    <a:pt x="2154" y="1821"/>
                  </a:lnTo>
                  <a:lnTo>
                    <a:pt x="2161" y="1812"/>
                  </a:lnTo>
                  <a:lnTo>
                    <a:pt x="2169" y="1800"/>
                  </a:lnTo>
                  <a:lnTo>
                    <a:pt x="2178" y="1791"/>
                  </a:lnTo>
                  <a:lnTo>
                    <a:pt x="2186" y="1781"/>
                  </a:lnTo>
                  <a:lnTo>
                    <a:pt x="2196" y="1772"/>
                  </a:lnTo>
                  <a:lnTo>
                    <a:pt x="2201" y="1762"/>
                  </a:lnTo>
                  <a:lnTo>
                    <a:pt x="2211" y="1753"/>
                  </a:lnTo>
                  <a:lnTo>
                    <a:pt x="2218" y="1741"/>
                  </a:lnTo>
                  <a:lnTo>
                    <a:pt x="2228" y="1732"/>
                  </a:lnTo>
                  <a:lnTo>
                    <a:pt x="2235" y="1722"/>
                  </a:lnTo>
                  <a:lnTo>
                    <a:pt x="2243" y="1713"/>
                  </a:lnTo>
                  <a:lnTo>
                    <a:pt x="2251" y="1702"/>
                  </a:lnTo>
                  <a:lnTo>
                    <a:pt x="2260" y="1694"/>
                  </a:lnTo>
                  <a:lnTo>
                    <a:pt x="2266" y="1684"/>
                  </a:lnTo>
                  <a:lnTo>
                    <a:pt x="2275" y="1675"/>
                  </a:lnTo>
                  <a:lnTo>
                    <a:pt x="2281" y="1665"/>
                  </a:lnTo>
                  <a:lnTo>
                    <a:pt x="2289" y="1656"/>
                  </a:lnTo>
                  <a:lnTo>
                    <a:pt x="2296" y="1644"/>
                  </a:lnTo>
                  <a:lnTo>
                    <a:pt x="2304" y="1635"/>
                  </a:lnTo>
                  <a:lnTo>
                    <a:pt x="2311" y="1627"/>
                  </a:lnTo>
                  <a:lnTo>
                    <a:pt x="2319" y="1616"/>
                  </a:lnTo>
                  <a:lnTo>
                    <a:pt x="2325" y="1606"/>
                  </a:lnTo>
                  <a:lnTo>
                    <a:pt x="2332" y="1597"/>
                  </a:lnTo>
                  <a:lnTo>
                    <a:pt x="2338" y="1587"/>
                  </a:lnTo>
                  <a:lnTo>
                    <a:pt x="2346" y="1578"/>
                  </a:lnTo>
                  <a:lnTo>
                    <a:pt x="2351" y="1568"/>
                  </a:lnTo>
                  <a:lnTo>
                    <a:pt x="2357" y="1559"/>
                  </a:lnTo>
                  <a:lnTo>
                    <a:pt x="2363" y="1549"/>
                  </a:lnTo>
                  <a:lnTo>
                    <a:pt x="2370" y="1540"/>
                  </a:lnTo>
                  <a:lnTo>
                    <a:pt x="2374" y="1530"/>
                  </a:lnTo>
                  <a:lnTo>
                    <a:pt x="2380" y="1521"/>
                  </a:lnTo>
                  <a:lnTo>
                    <a:pt x="2386" y="1510"/>
                  </a:lnTo>
                  <a:lnTo>
                    <a:pt x="2391" y="1500"/>
                  </a:lnTo>
                  <a:lnTo>
                    <a:pt x="2395" y="1490"/>
                  </a:lnTo>
                  <a:lnTo>
                    <a:pt x="2401" y="1479"/>
                  </a:lnTo>
                  <a:lnTo>
                    <a:pt x="2405" y="1470"/>
                  </a:lnTo>
                  <a:lnTo>
                    <a:pt x="2410" y="1460"/>
                  </a:lnTo>
                  <a:lnTo>
                    <a:pt x="2412" y="1449"/>
                  </a:lnTo>
                  <a:lnTo>
                    <a:pt x="2416" y="1439"/>
                  </a:lnTo>
                  <a:lnTo>
                    <a:pt x="2420" y="1428"/>
                  </a:lnTo>
                  <a:lnTo>
                    <a:pt x="2422" y="1418"/>
                  </a:lnTo>
                  <a:lnTo>
                    <a:pt x="2425" y="1407"/>
                  </a:lnTo>
                  <a:lnTo>
                    <a:pt x="2427" y="1397"/>
                  </a:lnTo>
                  <a:lnTo>
                    <a:pt x="2429" y="1386"/>
                  </a:lnTo>
                  <a:lnTo>
                    <a:pt x="2433" y="1376"/>
                  </a:lnTo>
                  <a:lnTo>
                    <a:pt x="2433" y="1365"/>
                  </a:lnTo>
                  <a:lnTo>
                    <a:pt x="2435" y="1354"/>
                  </a:lnTo>
                  <a:lnTo>
                    <a:pt x="2435" y="1342"/>
                  </a:lnTo>
                  <a:lnTo>
                    <a:pt x="2437" y="1333"/>
                  </a:lnTo>
                  <a:lnTo>
                    <a:pt x="2437" y="1321"/>
                  </a:lnTo>
                  <a:lnTo>
                    <a:pt x="2437" y="1310"/>
                  </a:lnTo>
                  <a:lnTo>
                    <a:pt x="2437" y="1298"/>
                  </a:lnTo>
                  <a:lnTo>
                    <a:pt x="2437" y="1287"/>
                  </a:lnTo>
                  <a:lnTo>
                    <a:pt x="2435" y="1274"/>
                  </a:lnTo>
                  <a:lnTo>
                    <a:pt x="2433" y="1262"/>
                  </a:lnTo>
                  <a:lnTo>
                    <a:pt x="2431" y="1251"/>
                  </a:lnTo>
                  <a:lnTo>
                    <a:pt x="2429" y="1240"/>
                  </a:lnTo>
                  <a:lnTo>
                    <a:pt x="2427" y="1226"/>
                  </a:lnTo>
                  <a:lnTo>
                    <a:pt x="2425" y="1215"/>
                  </a:lnTo>
                  <a:lnTo>
                    <a:pt x="2422" y="1202"/>
                  </a:lnTo>
                  <a:lnTo>
                    <a:pt x="2420" y="1190"/>
                  </a:lnTo>
                  <a:lnTo>
                    <a:pt x="2414" y="1177"/>
                  </a:lnTo>
                  <a:lnTo>
                    <a:pt x="2410" y="1165"/>
                  </a:lnTo>
                  <a:lnTo>
                    <a:pt x="2406" y="1152"/>
                  </a:lnTo>
                  <a:lnTo>
                    <a:pt x="2403" y="1139"/>
                  </a:lnTo>
                  <a:lnTo>
                    <a:pt x="2399" y="1126"/>
                  </a:lnTo>
                  <a:lnTo>
                    <a:pt x="2395" y="1114"/>
                  </a:lnTo>
                  <a:lnTo>
                    <a:pt x="2391" y="1101"/>
                  </a:lnTo>
                  <a:lnTo>
                    <a:pt x="2387" y="1089"/>
                  </a:lnTo>
                  <a:lnTo>
                    <a:pt x="2384" y="1076"/>
                  </a:lnTo>
                  <a:lnTo>
                    <a:pt x="2380" y="1065"/>
                  </a:lnTo>
                  <a:lnTo>
                    <a:pt x="2376" y="1051"/>
                  </a:lnTo>
                  <a:lnTo>
                    <a:pt x="2374" y="1040"/>
                  </a:lnTo>
                  <a:lnTo>
                    <a:pt x="2370" y="1027"/>
                  </a:lnTo>
                  <a:lnTo>
                    <a:pt x="2367" y="1015"/>
                  </a:lnTo>
                  <a:lnTo>
                    <a:pt x="2363" y="1004"/>
                  </a:lnTo>
                  <a:lnTo>
                    <a:pt x="2361" y="992"/>
                  </a:lnTo>
                  <a:lnTo>
                    <a:pt x="2357" y="979"/>
                  </a:lnTo>
                  <a:lnTo>
                    <a:pt x="2353" y="968"/>
                  </a:lnTo>
                  <a:lnTo>
                    <a:pt x="2349" y="954"/>
                  </a:lnTo>
                  <a:lnTo>
                    <a:pt x="2346" y="943"/>
                  </a:lnTo>
                  <a:lnTo>
                    <a:pt x="2344" y="934"/>
                  </a:lnTo>
                  <a:lnTo>
                    <a:pt x="2340" y="922"/>
                  </a:lnTo>
                  <a:lnTo>
                    <a:pt x="2338" y="911"/>
                  </a:lnTo>
                  <a:lnTo>
                    <a:pt x="2334" y="899"/>
                  </a:lnTo>
                  <a:lnTo>
                    <a:pt x="2330" y="888"/>
                  </a:lnTo>
                  <a:lnTo>
                    <a:pt x="2329" y="876"/>
                  </a:lnTo>
                  <a:lnTo>
                    <a:pt x="2325" y="865"/>
                  </a:lnTo>
                  <a:lnTo>
                    <a:pt x="2321" y="854"/>
                  </a:lnTo>
                  <a:lnTo>
                    <a:pt x="2317" y="842"/>
                  </a:lnTo>
                  <a:lnTo>
                    <a:pt x="2315" y="833"/>
                  </a:lnTo>
                  <a:lnTo>
                    <a:pt x="2311" y="821"/>
                  </a:lnTo>
                  <a:lnTo>
                    <a:pt x="2310" y="812"/>
                  </a:lnTo>
                  <a:lnTo>
                    <a:pt x="2306" y="800"/>
                  </a:lnTo>
                  <a:lnTo>
                    <a:pt x="2302" y="791"/>
                  </a:lnTo>
                  <a:lnTo>
                    <a:pt x="2298" y="780"/>
                  </a:lnTo>
                  <a:lnTo>
                    <a:pt x="2294" y="770"/>
                  </a:lnTo>
                  <a:lnTo>
                    <a:pt x="2291" y="761"/>
                  </a:lnTo>
                  <a:lnTo>
                    <a:pt x="2289" y="751"/>
                  </a:lnTo>
                  <a:lnTo>
                    <a:pt x="2285" y="742"/>
                  </a:lnTo>
                  <a:lnTo>
                    <a:pt x="2283" y="732"/>
                  </a:lnTo>
                  <a:lnTo>
                    <a:pt x="2279" y="722"/>
                  </a:lnTo>
                  <a:lnTo>
                    <a:pt x="2275" y="713"/>
                  </a:lnTo>
                  <a:lnTo>
                    <a:pt x="2272" y="705"/>
                  </a:lnTo>
                  <a:lnTo>
                    <a:pt x="2270" y="696"/>
                  </a:lnTo>
                  <a:lnTo>
                    <a:pt x="2266" y="686"/>
                  </a:lnTo>
                  <a:lnTo>
                    <a:pt x="2262" y="679"/>
                  </a:lnTo>
                  <a:lnTo>
                    <a:pt x="2260" y="671"/>
                  </a:lnTo>
                  <a:lnTo>
                    <a:pt x="2256" y="664"/>
                  </a:lnTo>
                  <a:lnTo>
                    <a:pt x="2253" y="656"/>
                  </a:lnTo>
                  <a:lnTo>
                    <a:pt x="2249" y="646"/>
                  </a:lnTo>
                  <a:lnTo>
                    <a:pt x="2245" y="639"/>
                  </a:lnTo>
                  <a:lnTo>
                    <a:pt x="2243" y="633"/>
                  </a:lnTo>
                  <a:lnTo>
                    <a:pt x="2239" y="626"/>
                  </a:lnTo>
                  <a:lnTo>
                    <a:pt x="2235" y="618"/>
                  </a:lnTo>
                  <a:lnTo>
                    <a:pt x="2232" y="610"/>
                  </a:lnTo>
                  <a:lnTo>
                    <a:pt x="2228" y="605"/>
                  </a:lnTo>
                  <a:lnTo>
                    <a:pt x="2224" y="599"/>
                  </a:lnTo>
                  <a:lnTo>
                    <a:pt x="2220" y="593"/>
                  </a:lnTo>
                  <a:lnTo>
                    <a:pt x="2216" y="588"/>
                  </a:lnTo>
                  <a:lnTo>
                    <a:pt x="2213" y="582"/>
                  </a:lnTo>
                  <a:lnTo>
                    <a:pt x="2209" y="576"/>
                  </a:lnTo>
                  <a:lnTo>
                    <a:pt x="2205" y="570"/>
                  </a:lnTo>
                  <a:lnTo>
                    <a:pt x="2201" y="565"/>
                  </a:lnTo>
                  <a:lnTo>
                    <a:pt x="2199" y="561"/>
                  </a:lnTo>
                  <a:lnTo>
                    <a:pt x="2196" y="555"/>
                  </a:lnTo>
                  <a:lnTo>
                    <a:pt x="2190" y="550"/>
                  </a:lnTo>
                  <a:lnTo>
                    <a:pt x="2184" y="544"/>
                  </a:lnTo>
                  <a:lnTo>
                    <a:pt x="2180" y="540"/>
                  </a:lnTo>
                  <a:lnTo>
                    <a:pt x="2173" y="534"/>
                  </a:lnTo>
                  <a:lnTo>
                    <a:pt x="2167" y="529"/>
                  </a:lnTo>
                  <a:lnTo>
                    <a:pt x="2161" y="523"/>
                  </a:lnTo>
                  <a:lnTo>
                    <a:pt x="2156" y="517"/>
                  </a:lnTo>
                  <a:lnTo>
                    <a:pt x="2148" y="510"/>
                  </a:lnTo>
                  <a:lnTo>
                    <a:pt x="2140" y="504"/>
                  </a:lnTo>
                  <a:lnTo>
                    <a:pt x="2133" y="498"/>
                  </a:lnTo>
                  <a:lnTo>
                    <a:pt x="2127" y="492"/>
                  </a:lnTo>
                  <a:lnTo>
                    <a:pt x="2119" y="485"/>
                  </a:lnTo>
                  <a:lnTo>
                    <a:pt x="2112" y="479"/>
                  </a:lnTo>
                  <a:lnTo>
                    <a:pt x="2104" y="472"/>
                  </a:lnTo>
                  <a:lnTo>
                    <a:pt x="2097" y="466"/>
                  </a:lnTo>
                  <a:lnTo>
                    <a:pt x="2087" y="458"/>
                  </a:lnTo>
                  <a:lnTo>
                    <a:pt x="2078" y="453"/>
                  </a:lnTo>
                  <a:lnTo>
                    <a:pt x="2070" y="445"/>
                  </a:lnTo>
                  <a:lnTo>
                    <a:pt x="2061" y="439"/>
                  </a:lnTo>
                  <a:lnTo>
                    <a:pt x="2051" y="432"/>
                  </a:lnTo>
                  <a:lnTo>
                    <a:pt x="2043" y="426"/>
                  </a:lnTo>
                  <a:lnTo>
                    <a:pt x="2036" y="418"/>
                  </a:lnTo>
                  <a:lnTo>
                    <a:pt x="2026" y="413"/>
                  </a:lnTo>
                  <a:lnTo>
                    <a:pt x="2017" y="405"/>
                  </a:lnTo>
                  <a:lnTo>
                    <a:pt x="2007" y="399"/>
                  </a:lnTo>
                  <a:lnTo>
                    <a:pt x="1998" y="392"/>
                  </a:lnTo>
                  <a:lnTo>
                    <a:pt x="1990" y="386"/>
                  </a:lnTo>
                  <a:lnTo>
                    <a:pt x="1981" y="380"/>
                  </a:lnTo>
                  <a:lnTo>
                    <a:pt x="1971" y="373"/>
                  </a:lnTo>
                  <a:lnTo>
                    <a:pt x="1964" y="367"/>
                  </a:lnTo>
                  <a:lnTo>
                    <a:pt x="1954" y="361"/>
                  </a:lnTo>
                  <a:lnTo>
                    <a:pt x="1945" y="354"/>
                  </a:lnTo>
                  <a:lnTo>
                    <a:pt x="1935" y="348"/>
                  </a:lnTo>
                  <a:lnTo>
                    <a:pt x="1926" y="342"/>
                  </a:lnTo>
                  <a:lnTo>
                    <a:pt x="1918" y="337"/>
                  </a:lnTo>
                  <a:lnTo>
                    <a:pt x="1908" y="329"/>
                  </a:lnTo>
                  <a:lnTo>
                    <a:pt x="1901" y="323"/>
                  </a:lnTo>
                  <a:lnTo>
                    <a:pt x="1893" y="318"/>
                  </a:lnTo>
                  <a:lnTo>
                    <a:pt x="1886" y="314"/>
                  </a:lnTo>
                  <a:lnTo>
                    <a:pt x="1876" y="308"/>
                  </a:lnTo>
                  <a:lnTo>
                    <a:pt x="1869" y="302"/>
                  </a:lnTo>
                  <a:lnTo>
                    <a:pt x="1861" y="297"/>
                  </a:lnTo>
                  <a:lnTo>
                    <a:pt x="1855" y="291"/>
                  </a:lnTo>
                  <a:lnTo>
                    <a:pt x="1846" y="285"/>
                  </a:lnTo>
                  <a:lnTo>
                    <a:pt x="1840" y="281"/>
                  </a:lnTo>
                  <a:lnTo>
                    <a:pt x="1832" y="278"/>
                  </a:lnTo>
                  <a:lnTo>
                    <a:pt x="1827" y="274"/>
                  </a:lnTo>
                  <a:lnTo>
                    <a:pt x="1821" y="270"/>
                  </a:lnTo>
                  <a:lnTo>
                    <a:pt x="1815" y="266"/>
                  </a:lnTo>
                  <a:lnTo>
                    <a:pt x="1810" y="261"/>
                  </a:lnTo>
                  <a:lnTo>
                    <a:pt x="1806" y="259"/>
                  </a:lnTo>
                  <a:lnTo>
                    <a:pt x="1796" y="253"/>
                  </a:lnTo>
                  <a:lnTo>
                    <a:pt x="1789" y="249"/>
                  </a:lnTo>
                  <a:lnTo>
                    <a:pt x="1781" y="243"/>
                  </a:lnTo>
                  <a:lnTo>
                    <a:pt x="1777" y="242"/>
                  </a:lnTo>
                  <a:lnTo>
                    <a:pt x="1774" y="240"/>
                  </a:lnTo>
                  <a:lnTo>
                    <a:pt x="1315" y="0"/>
                  </a:lnTo>
                  <a:lnTo>
                    <a:pt x="1095" y="86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5" name="Freeform 17"/>
            <p:cNvSpPr>
              <a:spLocks/>
            </p:cNvSpPr>
            <p:nvPr/>
          </p:nvSpPr>
          <p:spPr bwMode="auto">
            <a:xfrm>
              <a:off x="3203" y="2345"/>
              <a:ext cx="281" cy="370"/>
            </a:xfrm>
            <a:custGeom>
              <a:avLst/>
              <a:gdLst>
                <a:gd name="T0" fmla="*/ 1 w 561"/>
                <a:gd name="T1" fmla="*/ 1 h 739"/>
                <a:gd name="T2" fmla="*/ 1 w 561"/>
                <a:gd name="T3" fmla="*/ 1 h 739"/>
                <a:gd name="T4" fmla="*/ 1 w 561"/>
                <a:gd name="T5" fmla="*/ 1 h 739"/>
                <a:gd name="T6" fmla="*/ 1 w 561"/>
                <a:gd name="T7" fmla="*/ 1 h 739"/>
                <a:gd name="T8" fmla="*/ 1 w 561"/>
                <a:gd name="T9" fmla="*/ 1 h 739"/>
                <a:gd name="T10" fmla="*/ 1 w 561"/>
                <a:gd name="T11" fmla="*/ 1 h 739"/>
                <a:gd name="T12" fmla="*/ 1 w 561"/>
                <a:gd name="T13" fmla="*/ 1 h 739"/>
                <a:gd name="T14" fmla="*/ 1 w 561"/>
                <a:gd name="T15" fmla="*/ 1 h 739"/>
                <a:gd name="T16" fmla="*/ 1 w 561"/>
                <a:gd name="T17" fmla="*/ 1 h 739"/>
                <a:gd name="T18" fmla="*/ 1 w 561"/>
                <a:gd name="T19" fmla="*/ 1 h 739"/>
                <a:gd name="T20" fmla="*/ 1 w 561"/>
                <a:gd name="T21" fmla="*/ 1 h 739"/>
                <a:gd name="T22" fmla="*/ 1 w 561"/>
                <a:gd name="T23" fmla="*/ 1 h 739"/>
                <a:gd name="T24" fmla="*/ 1 w 561"/>
                <a:gd name="T25" fmla="*/ 1 h 739"/>
                <a:gd name="T26" fmla="*/ 1 w 561"/>
                <a:gd name="T27" fmla="*/ 1 h 739"/>
                <a:gd name="T28" fmla="*/ 1 w 561"/>
                <a:gd name="T29" fmla="*/ 1 h 739"/>
                <a:gd name="T30" fmla="*/ 1 w 561"/>
                <a:gd name="T31" fmla="*/ 1 h 739"/>
                <a:gd name="T32" fmla="*/ 1 w 561"/>
                <a:gd name="T33" fmla="*/ 1 h 739"/>
                <a:gd name="T34" fmla="*/ 1 w 561"/>
                <a:gd name="T35" fmla="*/ 1 h 739"/>
                <a:gd name="T36" fmla="*/ 1 w 561"/>
                <a:gd name="T37" fmla="*/ 1 h 739"/>
                <a:gd name="T38" fmla="*/ 1 w 561"/>
                <a:gd name="T39" fmla="*/ 1 h 739"/>
                <a:gd name="T40" fmla="*/ 1 w 561"/>
                <a:gd name="T41" fmla="*/ 1 h 739"/>
                <a:gd name="T42" fmla="*/ 1 w 561"/>
                <a:gd name="T43" fmla="*/ 1 h 739"/>
                <a:gd name="T44" fmla="*/ 0 w 561"/>
                <a:gd name="T45" fmla="*/ 1 h 739"/>
                <a:gd name="T46" fmla="*/ 1 w 561"/>
                <a:gd name="T47" fmla="*/ 1 h 739"/>
                <a:gd name="T48" fmla="*/ 1 w 561"/>
                <a:gd name="T49" fmla="*/ 1 h 739"/>
                <a:gd name="T50" fmla="*/ 1 w 561"/>
                <a:gd name="T51" fmla="*/ 1 h 739"/>
                <a:gd name="T52" fmla="*/ 1 w 561"/>
                <a:gd name="T53" fmla="*/ 1 h 739"/>
                <a:gd name="T54" fmla="*/ 1 w 561"/>
                <a:gd name="T55" fmla="*/ 1 h 739"/>
                <a:gd name="T56" fmla="*/ 1 w 561"/>
                <a:gd name="T57" fmla="*/ 1 h 739"/>
                <a:gd name="T58" fmla="*/ 1 w 561"/>
                <a:gd name="T59" fmla="*/ 1 h 739"/>
                <a:gd name="T60" fmla="*/ 1 w 561"/>
                <a:gd name="T61" fmla="*/ 1 h 739"/>
                <a:gd name="T62" fmla="*/ 1 w 561"/>
                <a:gd name="T63" fmla="*/ 1 h 739"/>
                <a:gd name="T64" fmla="*/ 1 w 561"/>
                <a:gd name="T65" fmla="*/ 1 h 739"/>
                <a:gd name="T66" fmla="*/ 1 w 561"/>
                <a:gd name="T67" fmla="*/ 1 h 739"/>
                <a:gd name="T68" fmla="*/ 1 w 561"/>
                <a:gd name="T69" fmla="*/ 1 h 739"/>
                <a:gd name="T70" fmla="*/ 1 w 561"/>
                <a:gd name="T71" fmla="*/ 1 h 739"/>
                <a:gd name="T72" fmla="*/ 1 w 561"/>
                <a:gd name="T73" fmla="*/ 1 h 739"/>
                <a:gd name="T74" fmla="*/ 1 w 561"/>
                <a:gd name="T75" fmla="*/ 1 h 739"/>
                <a:gd name="T76" fmla="*/ 1 w 561"/>
                <a:gd name="T77" fmla="*/ 1 h 739"/>
                <a:gd name="T78" fmla="*/ 1 w 561"/>
                <a:gd name="T79" fmla="*/ 1 h 739"/>
                <a:gd name="T80" fmla="*/ 1 w 561"/>
                <a:gd name="T81" fmla="*/ 1 h 739"/>
                <a:gd name="T82" fmla="*/ 1 w 561"/>
                <a:gd name="T83" fmla="*/ 1 h 739"/>
                <a:gd name="T84" fmla="*/ 1 w 561"/>
                <a:gd name="T85" fmla="*/ 1 h 739"/>
                <a:gd name="T86" fmla="*/ 1 w 561"/>
                <a:gd name="T87" fmla="*/ 1 h 739"/>
                <a:gd name="T88" fmla="*/ 1 w 561"/>
                <a:gd name="T89" fmla="*/ 1 h 739"/>
                <a:gd name="T90" fmla="*/ 1 w 561"/>
                <a:gd name="T91" fmla="*/ 1 h 739"/>
                <a:gd name="T92" fmla="*/ 1 w 561"/>
                <a:gd name="T93" fmla="*/ 1 h 739"/>
                <a:gd name="T94" fmla="*/ 1 w 561"/>
                <a:gd name="T95" fmla="*/ 1 h 7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1"/>
                <a:gd name="T145" fmla="*/ 0 h 739"/>
                <a:gd name="T146" fmla="*/ 561 w 561"/>
                <a:gd name="T147" fmla="*/ 739 h 7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1" h="739">
                  <a:moveTo>
                    <a:pt x="561" y="0"/>
                  </a:moveTo>
                  <a:lnTo>
                    <a:pt x="550" y="4"/>
                  </a:lnTo>
                  <a:lnTo>
                    <a:pt x="540" y="9"/>
                  </a:lnTo>
                  <a:lnTo>
                    <a:pt x="529" y="15"/>
                  </a:lnTo>
                  <a:lnTo>
                    <a:pt x="521" y="23"/>
                  </a:lnTo>
                  <a:lnTo>
                    <a:pt x="512" y="28"/>
                  </a:lnTo>
                  <a:lnTo>
                    <a:pt x="502" y="34"/>
                  </a:lnTo>
                  <a:lnTo>
                    <a:pt x="493" y="42"/>
                  </a:lnTo>
                  <a:lnTo>
                    <a:pt x="485" y="49"/>
                  </a:lnTo>
                  <a:lnTo>
                    <a:pt x="475" y="57"/>
                  </a:lnTo>
                  <a:lnTo>
                    <a:pt x="466" y="64"/>
                  </a:lnTo>
                  <a:lnTo>
                    <a:pt x="458" y="72"/>
                  </a:lnTo>
                  <a:lnTo>
                    <a:pt x="449" y="80"/>
                  </a:lnTo>
                  <a:lnTo>
                    <a:pt x="441" y="87"/>
                  </a:lnTo>
                  <a:lnTo>
                    <a:pt x="432" y="97"/>
                  </a:lnTo>
                  <a:lnTo>
                    <a:pt x="424" y="104"/>
                  </a:lnTo>
                  <a:lnTo>
                    <a:pt x="415" y="114"/>
                  </a:lnTo>
                  <a:lnTo>
                    <a:pt x="407" y="120"/>
                  </a:lnTo>
                  <a:lnTo>
                    <a:pt x="398" y="129"/>
                  </a:lnTo>
                  <a:lnTo>
                    <a:pt x="390" y="137"/>
                  </a:lnTo>
                  <a:lnTo>
                    <a:pt x="382" y="146"/>
                  </a:lnTo>
                  <a:lnTo>
                    <a:pt x="373" y="156"/>
                  </a:lnTo>
                  <a:lnTo>
                    <a:pt x="365" y="163"/>
                  </a:lnTo>
                  <a:lnTo>
                    <a:pt x="358" y="173"/>
                  </a:lnTo>
                  <a:lnTo>
                    <a:pt x="350" y="184"/>
                  </a:lnTo>
                  <a:lnTo>
                    <a:pt x="342" y="192"/>
                  </a:lnTo>
                  <a:lnTo>
                    <a:pt x="335" y="201"/>
                  </a:lnTo>
                  <a:lnTo>
                    <a:pt x="327" y="211"/>
                  </a:lnTo>
                  <a:lnTo>
                    <a:pt x="320" y="220"/>
                  </a:lnTo>
                  <a:lnTo>
                    <a:pt x="310" y="230"/>
                  </a:lnTo>
                  <a:lnTo>
                    <a:pt x="303" y="241"/>
                  </a:lnTo>
                  <a:lnTo>
                    <a:pt x="297" y="251"/>
                  </a:lnTo>
                  <a:lnTo>
                    <a:pt x="289" y="260"/>
                  </a:lnTo>
                  <a:lnTo>
                    <a:pt x="280" y="270"/>
                  </a:lnTo>
                  <a:lnTo>
                    <a:pt x="272" y="279"/>
                  </a:lnTo>
                  <a:lnTo>
                    <a:pt x="264" y="289"/>
                  </a:lnTo>
                  <a:lnTo>
                    <a:pt x="257" y="300"/>
                  </a:lnTo>
                  <a:lnTo>
                    <a:pt x="247" y="308"/>
                  </a:lnTo>
                  <a:lnTo>
                    <a:pt x="240" y="319"/>
                  </a:lnTo>
                  <a:lnTo>
                    <a:pt x="232" y="329"/>
                  </a:lnTo>
                  <a:lnTo>
                    <a:pt x="226" y="338"/>
                  </a:lnTo>
                  <a:lnTo>
                    <a:pt x="217" y="348"/>
                  </a:lnTo>
                  <a:lnTo>
                    <a:pt x="209" y="359"/>
                  </a:lnTo>
                  <a:lnTo>
                    <a:pt x="202" y="369"/>
                  </a:lnTo>
                  <a:lnTo>
                    <a:pt x="194" y="378"/>
                  </a:lnTo>
                  <a:lnTo>
                    <a:pt x="185" y="388"/>
                  </a:lnTo>
                  <a:lnTo>
                    <a:pt x="177" y="397"/>
                  </a:lnTo>
                  <a:lnTo>
                    <a:pt x="168" y="407"/>
                  </a:lnTo>
                  <a:lnTo>
                    <a:pt x="160" y="418"/>
                  </a:lnTo>
                  <a:lnTo>
                    <a:pt x="150" y="426"/>
                  </a:lnTo>
                  <a:lnTo>
                    <a:pt x="143" y="437"/>
                  </a:lnTo>
                  <a:lnTo>
                    <a:pt x="135" y="445"/>
                  </a:lnTo>
                  <a:lnTo>
                    <a:pt x="126" y="456"/>
                  </a:lnTo>
                  <a:lnTo>
                    <a:pt x="116" y="464"/>
                  </a:lnTo>
                  <a:lnTo>
                    <a:pt x="109" y="473"/>
                  </a:lnTo>
                  <a:lnTo>
                    <a:pt x="99" y="483"/>
                  </a:lnTo>
                  <a:lnTo>
                    <a:pt x="92" y="492"/>
                  </a:lnTo>
                  <a:lnTo>
                    <a:pt x="82" y="500"/>
                  </a:lnTo>
                  <a:lnTo>
                    <a:pt x="73" y="509"/>
                  </a:lnTo>
                  <a:lnTo>
                    <a:pt x="63" y="517"/>
                  </a:lnTo>
                  <a:lnTo>
                    <a:pt x="55" y="526"/>
                  </a:lnTo>
                  <a:lnTo>
                    <a:pt x="46" y="536"/>
                  </a:lnTo>
                  <a:lnTo>
                    <a:pt x="36" y="543"/>
                  </a:lnTo>
                  <a:lnTo>
                    <a:pt x="27" y="551"/>
                  </a:lnTo>
                  <a:lnTo>
                    <a:pt x="17" y="561"/>
                  </a:lnTo>
                  <a:lnTo>
                    <a:pt x="15" y="564"/>
                  </a:lnTo>
                  <a:lnTo>
                    <a:pt x="15" y="574"/>
                  </a:lnTo>
                  <a:lnTo>
                    <a:pt x="15" y="578"/>
                  </a:lnTo>
                  <a:lnTo>
                    <a:pt x="15" y="583"/>
                  </a:lnTo>
                  <a:lnTo>
                    <a:pt x="15" y="589"/>
                  </a:lnTo>
                  <a:lnTo>
                    <a:pt x="15" y="595"/>
                  </a:lnTo>
                  <a:lnTo>
                    <a:pt x="14" y="600"/>
                  </a:lnTo>
                  <a:lnTo>
                    <a:pt x="14" y="606"/>
                  </a:lnTo>
                  <a:lnTo>
                    <a:pt x="14" y="612"/>
                  </a:lnTo>
                  <a:lnTo>
                    <a:pt x="14" y="619"/>
                  </a:lnTo>
                  <a:lnTo>
                    <a:pt x="12" y="625"/>
                  </a:lnTo>
                  <a:lnTo>
                    <a:pt x="12" y="633"/>
                  </a:lnTo>
                  <a:lnTo>
                    <a:pt x="12" y="638"/>
                  </a:lnTo>
                  <a:lnTo>
                    <a:pt x="12" y="646"/>
                  </a:lnTo>
                  <a:lnTo>
                    <a:pt x="10" y="652"/>
                  </a:lnTo>
                  <a:lnTo>
                    <a:pt x="10" y="659"/>
                  </a:lnTo>
                  <a:lnTo>
                    <a:pt x="8" y="665"/>
                  </a:lnTo>
                  <a:lnTo>
                    <a:pt x="8" y="673"/>
                  </a:lnTo>
                  <a:lnTo>
                    <a:pt x="8" y="678"/>
                  </a:lnTo>
                  <a:lnTo>
                    <a:pt x="6" y="684"/>
                  </a:lnTo>
                  <a:lnTo>
                    <a:pt x="6" y="690"/>
                  </a:lnTo>
                  <a:lnTo>
                    <a:pt x="6" y="697"/>
                  </a:lnTo>
                  <a:lnTo>
                    <a:pt x="4" y="701"/>
                  </a:lnTo>
                  <a:lnTo>
                    <a:pt x="4" y="707"/>
                  </a:lnTo>
                  <a:lnTo>
                    <a:pt x="2" y="713"/>
                  </a:lnTo>
                  <a:lnTo>
                    <a:pt x="2" y="716"/>
                  </a:lnTo>
                  <a:lnTo>
                    <a:pt x="0" y="724"/>
                  </a:lnTo>
                  <a:lnTo>
                    <a:pt x="0" y="732"/>
                  </a:lnTo>
                  <a:lnTo>
                    <a:pt x="8" y="732"/>
                  </a:lnTo>
                  <a:lnTo>
                    <a:pt x="19" y="732"/>
                  </a:lnTo>
                  <a:lnTo>
                    <a:pt x="27" y="732"/>
                  </a:lnTo>
                  <a:lnTo>
                    <a:pt x="38" y="732"/>
                  </a:lnTo>
                  <a:lnTo>
                    <a:pt x="48" y="732"/>
                  </a:lnTo>
                  <a:lnTo>
                    <a:pt x="57" y="734"/>
                  </a:lnTo>
                  <a:lnTo>
                    <a:pt x="67" y="735"/>
                  </a:lnTo>
                  <a:lnTo>
                    <a:pt x="76" y="739"/>
                  </a:lnTo>
                  <a:lnTo>
                    <a:pt x="88" y="730"/>
                  </a:lnTo>
                  <a:lnTo>
                    <a:pt x="97" y="722"/>
                  </a:lnTo>
                  <a:lnTo>
                    <a:pt x="109" y="715"/>
                  </a:lnTo>
                  <a:lnTo>
                    <a:pt x="118" y="707"/>
                  </a:lnTo>
                  <a:lnTo>
                    <a:pt x="128" y="699"/>
                  </a:lnTo>
                  <a:lnTo>
                    <a:pt x="139" y="692"/>
                  </a:lnTo>
                  <a:lnTo>
                    <a:pt x="149" y="684"/>
                  </a:lnTo>
                  <a:lnTo>
                    <a:pt x="158" y="676"/>
                  </a:lnTo>
                  <a:lnTo>
                    <a:pt x="166" y="669"/>
                  </a:lnTo>
                  <a:lnTo>
                    <a:pt x="175" y="661"/>
                  </a:lnTo>
                  <a:lnTo>
                    <a:pt x="183" y="654"/>
                  </a:lnTo>
                  <a:lnTo>
                    <a:pt x="192" y="646"/>
                  </a:lnTo>
                  <a:lnTo>
                    <a:pt x="202" y="638"/>
                  </a:lnTo>
                  <a:lnTo>
                    <a:pt x="209" y="631"/>
                  </a:lnTo>
                  <a:lnTo>
                    <a:pt x="219" y="623"/>
                  </a:lnTo>
                  <a:lnTo>
                    <a:pt x="226" y="618"/>
                  </a:lnTo>
                  <a:lnTo>
                    <a:pt x="232" y="608"/>
                  </a:lnTo>
                  <a:lnTo>
                    <a:pt x="242" y="600"/>
                  </a:lnTo>
                  <a:lnTo>
                    <a:pt x="247" y="593"/>
                  </a:lnTo>
                  <a:lnTo>
                    <a:pt x="257" y="587"/>
                  </a:lnTo>
                  <a:lnTo>
                    <a:pt x="263" y="578"/>
                  </a:lnTo>
                  <a:lnTo>
                    <a:pt x="270" y="570"/>
                  </a:lnTo>
                  <a:lnTo>
                    <a:pt x="278" y="562"/>
                  </a:lnTo>
                  <a:lnTo>
                    <a:pt x="285" y="557"/>
                  </a:lnTo>
                  <a:lnTo>
                    <a:pt x="291" y="549"/>
                  </a:lnTo>
                  <a:lnTo>
                    <a:pt x="299" y="542"/>
                  </a:lnTo>
                  <a:lnTo>
                    <a:pt x="304" y="532"/>
                  </a:lnTo>
                  <a:lnTo>
                    <a:pt x="310" y="524"/>
                  </a:lnTo>
                  <a:lnTo>
                    <a:pt x="318" y="517"/>
                  </a:lnTo>
                  <a:lnTo>
                    <a:pt x="323" y="509"/>
                  </a:lnTo>
                  <a:lnTo>
                    <a:pt x="331" y="502"/>
                  </a:lnTo>
                  <a:lnTo>
                    <a:pt x="337" y="494"/>
                  </a:lnTo>
                  <a:lnTo>
                    <a:pt x="342" y="484"/>
                  </a:lnTo>
                  <a:lnTo>
                    <a:pt x="348" y="477"/>
                  </a:lnTo>
                  <a:lnTo>
                    <a:pt x="354" y="467"/>
                  </a:lnTo>
                  <a:lnTo>
                    <a:pt x="361" y="460"/>
                  </a:lnTo>
                  <a:lnTo>
                    <a:pt x="367" y="450"/>
                  </a:lnTo>
                  <a:lnTo>
                    <a:pt x="373" y="443"/>
                  </a:lnTo>
                  <a:lnTo>
                    <a:pt x="377" y="433"/>
                  </a:lnTo>
                  <a:lnTo>
                    <a:pt x="384" y="426"/>
                  </a:lnTo>
                  <a:lnTo>
                    <a:pt x="390" y="416"/>
                  </a:lnTo>
                  <a:lnTo>
                    <a:pt x="396" y="407"/>
                  </a:lnTo>
                  <a:lnTo>
                    <a:pt x="401" y="397"/>
                  </a:lnTo>
                  <a:lnTo>
                    <a:pt x="407" y="388"/>
                  </a:lnTo>
                  <a:lnTo>
                    <a:pt x="413" y="378"/>
                  </a:lnTo>
                  <a:lnTo>
                    <a:pt x="420" y="369"/>
                  </a:lnTo>
                  <a:lnTo>
                    <a:pt x="426" y="359"/>
                  </a:lnTo>
                  <a:lnTo>
                    <a:pt x="432" y="350"/>
                  </a:lnTo>
                  <a:lnTo>
                    <a:pt x="437" y="338"/>
                  </a:lnTo>
                  <a:lnTo>
                    <a:pt x="443" y="327"/>
                  </a:lnTo>
                  <a:lnTo>
                    <a:pt x="449" y="317"/>
                  </a:lnTo>
                  <a:lnTo>
                    <a:pt x="455" y="306"/>
                  </a:lnTo>
                  <a:lnTo>
                    <a:pt x="460" y="294"/>
                  </a:lnTo>
                  <a:lnTo>
                    <a:pt x="466" y="285"/>
                  </a:lnTo>
                  <a:lnTo>
                    <a:pt x="474" y="273"/>
                  </a:lnTo>
                  <a:lnTo>
                    <a:pt x="481" y="262"/>
                  </a:lnTo>
                  <a:lnTo>
                    <a:pt x="487" y="251"/>
                  </a:lnTo>
                  <a:lnTo>
                    <a:pt x="493" y="239"/>
                  </a:lnTo>
                  <a:lnTo>
                    <a:pt x="500" y="226"/>
                  </a:lnTo>
                  <a:lnTo>
                    <a:pt x="506" y="215"/>
                  </a:lnTo>
                  <a:lnTo>
                    <a:pt x="513" y="203"/>
                  </a:lnTo>
                  <a:lnTo>
                    <a:pt x="521" y="190"/>
                  </a:lnTo>
                  <a:lnTo>
                    <a:pt x="527" y="178"/>
                  </a:lnTo>
                  <a:lnTo>
                    <a:pt x="534" y="165"/>
                  </a:lnTo>
                  <a:lnTo>
                    <a:pt x="534" y="159"/>
                  </a:lnTo>
                  <a:lnTo>
                    <a:pt x="534" y="152"/>
                  </a:lnTo>
                  <a:lnTo>
                    <a:pt x="534" y="146"/>
                  </a:lnTo>
                  <a:lnTo>
                    <a:pt x="534" y="142"/>
                  </a:lnTo>
                  <a:lnTo>
                    <a:pt x="534" y="137"/>
                  </a:lnTo>
                  <a:lnTo>
                    <a:pt x="536" y="131"/>
                  </a:lnTo>
                  <a:lnTo>
                    <a:pt x="536" y="125"/>
                  </a:lnTo>
                  <a:lnTo>
                    <a:pt x="538" y="120"/>
                  </a:lnTo>
                  <a:lnTo>
                    <a:pt x="538" y="114"/>
                  </a:lnTo>
                  <a:lnTo>
                    <a:pt x="540" y="108"/>
                  </a:lnTo>
                  <a:lnTo>
                    <a:pt x="542" y="100"/>
                  </a:lnTo>
                  <a:lnTo>
                    <a:pt x="544" y="95"/>
                  </a:lnTo>
                  <a:lnTo>
                    <a:pt x="544" y="87"/>
                  </a:lnTo>
                  <a:lnTo>
                    <a:pt x="548" y="81"/>
                  </a:lnTo>
                  <a:lnTo>
                    <a:pt x="548" y="74"/>
                  </a:lnTo>
                  <a:lnTo>
                    <a:pt x="550" y="68"/>
                  </a:lnTo>
                  <a:lnTo>
                    <a:pt x="552" y="61"/>
                  </a:lnTo>
                  <a:lnTo>
                    <a:pt x="553" y="55"/>
                  </a:lnTo>
                  <a:lnTo>
                    <a:pt x="553" y="49"/>
                  </a:lnTo>
                  <a:lnTo>
                    <a:pt x="555" y="43"/>
                  </a:lnTo>
                  <a:lnTo>
                    <a:pt x="555" y="38"/>
                  </a:lnTo>
                  <a:lnTo>
                    <a:pt x="557" y="32"/>
                  </a:lnTo>
                  <a:lnTo>
                    <a:pt x="557" y="26"/>
                  </a:lnTo>
                  <a:lnTo>
                    <a:pt x="559" y="21"/>
                  </a:lnTo>
                  <a:lnTo>
                    <a:pt x="559" y="17"/>
                  </a:lnTo>
                  <a:lnTo>
                    <a:pt x="561" y="13"/>
                  </a:lnTo>
                  <a:lnTo>
                    <a:pt x="561" y="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BDB5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6" name="Freeform 18"/>
            <p:cNvSpPr>
              <a:spLocks/>
            </p:cNvSpPr>
            <p:nvPr/>
          </p:nvSpPr>
          <p:spPr bwMode="auto">
            <a:xfrm>
              <a:off x="2235" y="2276"/>
              <a:ext cx="216" cy="354"/>
            </a:xfrm>
            <a:custGeom>
              <a:avLst/>
              <a:gdLst>
                <a:gd name="T0" fmla="*/ 0 w 434"/>
                <a:gd name="T1" fmla="*/ 1 h 707"/>
                <a:gd name="T2" fmla="*/ 0 w 434"/>
                <a:gd name="T3" fmla="*/ 1 h 707"/>
                <a:gd name="T4" fmla="*/ 0 w 434"/>
                <a:gd name="T5" fmla="*/ 1 h 707"/>
                <a:gd name="T6" fmla="*/ 0 w 434"/>
                <a:gd name="T7" fmla="*/ 1 h 707"/>
                <a:gd name="T8" fmla="*/ 0 w 434"/>
                <a:gd name="T9" fmla="*/ 1 h 707"/>
                <a:gd name="T10" fmla="*/ 0 w 434"/>
                <a:gd name="T11" fmla="*/ 1 h 707"/>
                <a:gd name="T12" fmla="*/ 0 w 434"/>
                <a:gd name="T13" fmla="*/ 1 h 707"/>
                <a:gd name="T14" fmla="*/ 0 w 434"/>
                <a:gd name="T15" fmla="*/ 1 h 707"/>
                <a:gd name="T16" fmla="*/ 0 w 434"/>
                <a:gd name="T17" fmla="*/ 1 h 707"/>
                <a:gd name="T18" fmla="*/ 0 w 434"/>
                <a:gd name="T19" fmla="*/ 1 h 707"/>
                <a:gd name="T20" fmla="*/ 0 w 434"/>
                <a:gd name="T21" fmla="*/ 1 h 707"/>
                <a:gd name="T22" fmla="*/ 0 w 434"/>
                <a:gd name="T23" fmla="*/ 1 h 707"/>
                <a:gd name="T24" fmla="*/ 0 w 434"/>
                <a:gd name="T25" fmla="*/ 1 h 707"/>
                <a:gd name="T26" fmla="*/ 0 w 434"/>
                <a:gd name="T27" fmla="*/ 1 h 707"/>
                <a:gd name="T28" fmla="*/ 0 w 434"/>
                <a:gd name="T29" fmla="*/ 1 h 707"/>
                <a:gd name="T30" fmla="*/ 0 w 434"/>
                <a:gd name="T31" fmla="*/ 1 h 707"/>
                <a:gd name="T32" fmla="*/ 0 w 434"/>
                <a:gd name="T33" fmla="*/ 1 h 707"/>
                <a:gd name="T34" fmla="*/ 0 w 434"/>
                <a:gd name="T35" fmla="*/ 1 h 707"/>
                <a:gd name="T36" fmla="*/ 0 w 434"/>
                <a:gd name="T37" fmla="*/ 1 h 707"/>
                <a:gd name="T38" fmla="*/ 0 w 434"/>
                <a:gd name="T39" fmla="*/ 1 h 707"/>
                <a:gd name="T40" fmla="*/ 0 w 434"/>
                <a:gd name="T41" fmla="*/ 1 h 707"/>
                <a:gd name="T42" fmla="*/ 0 w 434"/>
                <a:gd name="T43" fmla="*/ 1 h 707"/>
                <a:gd name="T44" fmla="*/ 0 w 434"/>
                <a:gd name="T45" fmla="*/ 1 h 707"/>
                <a:gd name="T46" fmla="*/ 0 w 434"/>
                <a:gd name="T47" fmla="*/ 1 h 707"/>
                <a:gd name="T48" fmla="*/ 0 w 434"/>
                <a:gd name="T49" fmla="*/ 1 h 707"/>
                <a:gd name="T50" fmla="*/ 0 w 434"/>
                <a:gd name="T51" fmla="*/ 1 h 707"/>
                <a:gd name="T52" fmla="*/ 0 w 434"/>
                <a:gd name="T53" fmla="*/ 1 h 707"/>
                <a:gd name="T54" fmla="*/ 0 w 434"/>
                <a:gd name="T55" fmla="*/ 1 h 707"/>
                <a:gd name="T56" fmla="*/ 0 w 434"/>
                <a:gd name="T57" fmla="*/ 1 h 707"/>
                <a:gd name="T58" fmla="*/ 0 w 434"/>
                <a:gd name="T59" fmla="*/ 1 h 707"/>
                <a:gd name="T60" fmla="*/ 0 w 434"/>
                <a:gd name="T61" fmla="*/ 1 h 707"/>
                <a:gd name="T62" fmla="*/ 0 w 434"/>
                <a:gd name="T63" fmla="*/ 1 h 707"/>
                <a:gd name="T64" fmla="*/ 0 w 434"/>
                <a:gd name="T65" fmla="*/ 1 h 707"/>
                <a:gd name="T66" fmla="*/ 0 w 434"/>
                <a:gd name="T67" fmla="*/ 1 h 707"/>
                <a:gd name="T68" fmla="*/ 0 w 434"/>
                <a:gd name="T69" fmla="*/ 1 h 707"/>
                <a:gd name="T70" fmla="*/ 0 w 434"/>
                <a:gd name="T71" fmla="*/ 1 h 707"/>
                <a:gd name="T72" fmla="*/ 0 w 434"/>
                <a:gd name="T73" fmla="*/ 1 h 707"/>
                <a:gd name="T74" fmla="*/ 0 w 434"/>
                <a:gd name="T75" fmla="*/ 1 h 707"/>
                <a:gd name="T76" fmla="*/ 0 w 434"/>
                <a:gd name="T77" fmla="*/ 1 h 707"/>
                <a:gd name="T78" fmla="*/ 0 w 434"/>
                <a:gd name="T79" fmla="*/ 1 h 707"/>
                <a:gd name="T80" fmla="*/ 0 w 434"/>
                <a:gd name="T81" fmla="*/ 1 h 707"/>
                <a:gd name="T82" fmla="*/ 0 w 434"/>
                <a:gd name="T83" fmla="*/ 1 h 707"/>
                <a:gd name="T84" fmla="*/ 0 w 434"/>
                <a:gd name="T85" fmla="*/ 1 h 707"/>
                <a:gd name="T86" fmla="*/ 0 w 434"/>
                <a:gd name="T87" fmla="*/ 1 h 707"/>
                <a:gd name="T88" fmla="*/ 0 w 434"/>
                <a:gd name="T89" fmla="*/ 1 h 707"/>
                <a:gd name="T90" fmla="*/ 0 w 434"/>
                <a:gd name="T91" fmla="*/ 1 h 707"/>
                <a:gd name="T92" fmla="*/ 0 w 434"/>
                <a:gd name="T93" fmla="*/ 1 h 707"/>
                <a:gd name="T94" fmla="*/ 0 w 434"/>
                <a:gd name="T95" fmla="*/ 1 h 707"/>
                <a:gd name="T96" fmla="*/ 0 w 434"/>
                <a:gd name="T97" fmla="*/ 1 h 707"/>
                <a:gd name="T98" fmla="*/ 0 w 434"/>
                <a:gd name="T99" fmla="*/ 1 h 707"/>
                <a:gd name="T100" fmla="*/ 0 w 434"/>
                <a:gd name="T101" fmla="*/ 1 h 707"/>
                <a:gd name="T102" fmla="*/ 0 w 434"/>
                <a:gd name="T103" fmla="*/ 1 h 707"/>
                <a:gd name="T104" fmla="*/ 0 w 434"/>
                <a:gd name="T105" fmla="*/ 0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4"/>
                <a:gd name="T160" fmla="*/ 0 h 707"/>
                <a:gd name="T161" fmla="*/ 434 w 434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4" h="707">
                  <a:moveTo>
                    <a:pt x="35" y="0"/>
                  </a:move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7" y="19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4" y="108"/>
                  </a:lnTo>
                  <a:lnTo>
                    <a:pt x="6" y="114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4" y="135"/>
                  </a:lnTo>
                  <a:lnTo>
                    <a:pt x="16" y="141"/>
                  </a:lnTo>
                  <a:lnTo>
                    <a:pt x="17" y="146"/>
                  </a:lnTo>
                  <a:lnTo>
                    <a:pt x="19" y="154"/>
                  </a:lnTo>
                  <a:lnTo>
                    <a:pt x="23" y="160"/>
                  </a:lnTo>
                  <a:lnTo>
                    <a:pt x="25" y="165"/>
                  </a:lnTo>
                  <a:lnTo>
                    <a:pt x="29" y="171"/>
                  </a:lnTo>
                  <a:lnTo>
                    <a:pt x="33" y="179"/>
                  </a:lnTo>
                  <a:lnTo>
                    <a:pt x="36" y="184"/>
                  </a:lnTo>
                  <a:lnTo>
                    <a:pt x="38" y="190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50" y="211"/>
                  </a:lnTo>
                  <a:lnTo>
                    <a:pt x="52" y="217"/>
                  </a:lnTo>
                  <a:lnTo>
                    <a:pt x="57" y="222"/>
                  </a:lnTo>
                  <a:lnTo>
                    <a:pt x="59" y="230"/>
                  </a:lnTo>
                  <a:lnTo>
                    <a:pt x="65" y="236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4" y="255"/>
                  </a:lnTo>
                  <a:lnTo>
                    <a:pt x="78" y="262"/>
                  </a:lnTo>
                  <a:lnTo>
                    <a:pt x="82" y="266"/>
                  </a:lnTo>
                  <a:lnTo>
                    <a:pt x="86" y="274"/>
                  </a:lnTo>
                  <a:lnTo>
                    <a:pt x="90" y="279"/>
                  </a:lnTo>
                  <a:lnTo>
                    <a:pt x="93" y="287"/>
                  </a:lnTo>
                  <a:lnTo>
                    <a:pt x="97" y="293"/>
                  </a:lnTo>
                  <a:lnTo>
                    <a:pt x="99" y="300"/>
                  </a:lnTo>
                  <a:lnTo>
                    <a:pt x="101" y="306"/>
                  </a:lnTo>
                  <a:lnTo>
                    <a:pt x="105" y="312"/>
                  </a:lnTo>
                  <a:lnTo>
                    <a:pt x="107" y="317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6" y="338"/>
                  </a:lnTo>
                  <a:lnTo>
                    <a:pt x="118" y="344"/>
                  </a:lnTo>
                  <a:lnTo>
                    <a:pt x="120" y="350"/>
                  </a:lnTo>
                  <a:lnTo>
                    <a:pt x="122" y="353"/>
                  </a:lnTo>
                  <a:lnTo>
                    <a:pt x="124" y="361"/>
                  </a:lnTo>
                  <a:lnTo>
                    <a:pt x="124" y="367"/>
                  </a:lnTo>
                  <a:lnTo>
                    <a:pt x="126" y="372"/>
                  </a:lnTo>
                  <a:lnTo>
                    <a:pt x="126" y="378"/>
                  </a:lnTo>
                  <a:lnTo>
                    <a:pt x="128" y="384"/>
                  </a:lnTo>
                  <a:lnTo>
                    <a:pt x="132" y="390"/>
                  </a:lnTo>
                  <a:lnTo>
                    <a:pt x="135" y="395"/>
                  </a:lnTo>
                  <a:lnTo>
                    <a:pt x="139" y="401"/>
                  </a:lnTo>
                  <a:lnTo>
                    <a:pt x="143" y="407"/>
                  </a:lnTo>
                  <a:lnTo>
                    <a:pt x="145" y="412"/>
                  </a:lnTo>
                  <a:lnTo>
                    <a:pt x="149" y="418"/>
                  </a:lnTo>
                  <a:lnTo>
                    <a:pt x="152" y="424"/>
                  </a:lnTo>
                  <a:lnTo>
                    <a:pt x="156" y="429"/>
                  </a:lnTo>
                  <a:lnTo>
                    <a:pt x="160" y="435"/>
                  </a:lnTo>
                  <a:lnTo>
                    <a:pt x="164" y="441"/>
                  </a:lnTo>
                  <a:lnTo>
                    <a:pt x="168" y="447"/>
                  </a:lnTo>
                  <a:lnTo>
                    <a:pt x="171" y="452"/>
                  </a:lnTo>
                  <a:lnTo>
                    <a:pt x="175" y="458"/>
                  </a:lnTo>
                  <a:lnTo>
                    <a:pt x="179" y="466"/>
                  </a:lnTo>
                  <a:lnTo>
                    <a:pt x="183" y="471"/>
                  </a:lnTo>
                  <a:lnTo>
                    <a:pt x="189" y="479"/>
                  </a:lnTo>
                  <a:lnTo>
                    <a:pt x="190" y="485"/>
                  </a:lnTo>
                  <a:lnTo>
                    <a:pt x="196" y="490"/>
                  </a:lnTo>
                  <a:lnTo>
                    <a:pt x="200" y="496"/>
                  </a:lnTo>
                  <a:lnTo>
                    <a:pt x="204" y="504"/>
                  </a:lnTo>
                  <a:lnTo>
                    <a:pt x="208" y="509"/>
                  </a:lnTo>
                  <a:lnTo>
                    <a:pt x="213" y="515"/>
                  </a:lnTo>
                  <a:lnTo>
                    <a:pt x="217" y="521"/>
                  </a:lnTo>
                  <a:lnTo>
                    <a:pt x="221" y="528"/>
                  </a:lnTo>
                  <a:lnTo>
                    <a:pt x="225" y="534"/>
                  </a:lnTo>
                  <a:lnTo>
                    <a:pt x="230" y="540"/>
                  </a:lnTo>
                  <a:lnTo>
                    <a:pt x="234" y="545"/>
                  </a:lnTo>
                  <a:lnTo>
                    <a:pt x="238" y="551"/>
                  </a:lnTo>
                  <a:lnTo>
                    <a:pt x="244" y="557"/>
                  </a:lnTo>
                  <a:lnTo>
                    <a:pt x="247" y="564"/>
                  </a:lnTo>
                  <a:lnTo>
                    <a:pt x="251" y="570"/>
                  </a:lnTo>
                  <a:lnTo>
                    <a:pt x="257" y="576"/>
                  </a:lnTo>
                  <a:lnTo>
                    <a:pt x="261" y="582"/>
                  </a:lnTo>
                  <a:lnTo>
                    <a:pt x="266" y="587"/>
                  </a:lnTo>
                  <a:lnTo>
                    <a:pt x="270" y="593"/>
                  </a:lnTo>
                  <a:lnTo>
                    <a:pt x="276" y="599"/>
                  </a:lnTo>
                  <a:lnTo>
                    <a:pt x="280" y="602"/>
                  </a:lnTo>
                  <a:lnTo>
                    <a:pt x="285" y="608"/>
                  </a:lnTo>
                  <a:lnTo>
                    <a:pt x="291" y="614"/>
                  </a:lnTo>
                  <a:lnTo>
                    <a:pt x="297" y="620"/>
                  </a:lnTo>
                  <a:lnTo>
                    <a:pt x="306" y="629"/>
                  </a:lnTo>
                  <a:lnTo>
                    <a:pt x="316" y="639"/>
                  </a:lnTo>
                  <a:lnTo>
                    <a:pt x="322" y="644"/>
                  </a:lnTo>
                  <a:lnTo>
                    <a:pt x="327" y="648"/>
                  </a:lnTo>
                  <a:lnTo>
                    <a:pt x="333" y="654"/>
                  </a:lnTo>
                  <a:lnTo>
                    <a:pt x="339" y="658"/>
                  </a:lnTo>
                  <a:lnTo>
                    <a:pt x="342" y="661"/>
                  </a:lnTo>
                  <a:lnTo>
                    <a:pt x="348" y="665"/>
                  </a:lnTo>
                  <a:lnTo>
                    <a:pt x="354" y="669"/>
                  </a:lnTo>
                  <a:lnTo>
                    <a:pt x="360" y="673"/>
                  </a:lnTo>
                  <a:lnTo>
                    <a:pt x="365" y="677"/>
                  </a:lnTo>
                  <a:lnTo>
                    <a:pt x="371" y="680"/>
                  </a:lnTo>
                  <a:lnTo>
                    <a:pt x="377" y="684"/>
                  </a:lnTo>
                  <a:lnTo>
                    <a:pt x="384" y="686"/>
                  </a:lnTo>
                  <a:lnTo>
                    <a:pt x="390" y="690"/>
                  </a:lnTo>
                  <a:lnTo>
                    <a:pt x="394" y="692"/>
                  </a:lnTo>
                  <a:lnTo>
                    <a:pt x="400" y="696"/>
                  </a:lnTo>
                  <a:lnTo>
                    <a:pt x="407" y="698"/>
                  </a:lnTo>
                  <a:lnTo>
                    <a:pt x="413" y="699"/>
                  </a:lnTo>
                  <a:lnTo>
                    <a:pt x="419" y="701"/>
                  </a:lnTo>
                  <a:lnTo>
                    <a:pt x="426" y="703"/>
                  </a:lnTo>
                  <a:lnTo>
                    <a:pt x="434" y="707"/>
                  </a:lnTo>
                  <a:lnTo>
                    <a:pt x="432" y="696"/>
                  </a:lnTo>
                  <a:lnTo>
                    <a:pt x="432" y="686"/>
                  </a:lnTo>
                  <a:lnTo>
                    <a:pt x="432" y="675"/>
                  </a:lnTo>
                  <a:lnTo>
                    <a:pt x="430" y="665"/>
                  </a:lnTo>
                  <a:lnTo>
                    <a:pt x="428" y="656"/>
                  </a:lnTo>
                  <a:lnTo>
                    <a:pt x="426" y="646"/>
                  </a:lnTo>
                  <a:lnTo>
                    <a:pt x="424" y="635"/>
                  </a:lnTo>
                  <a:lnTo>
                    <a:pt x="424" y="625"/>
                  </a:lnTo>
                  <a:lnTo>
                    <a:pt x="420" y="616"/>
                  </a:lnTo>
                  <a:lnTo>
                    <a:pt x="419" y="606"/>
                  </a:lnTo>
                  <a:lnTo>
                    <a:pt x="415" y="597"/>
                  </a:lnTo>
                  <a:lnTo>
                    <a:pt x="413" y="587"/>
                  </a:lnTo>
                  <a:lnTo>
                    <a:pt x="409" y="578"/>
                  </a:lnTo>
                  <a:lnTo>
                    <a:pt x="405" y="568"/>
                  </a:lnTo>
                  <a:lnTo>
                    <a:pt x="401" y="559"/>
                  </a:lnTo>
                  <a:lnTo>
                    <a:pt x="400" y="551"/>
                  </a:lnTo>
                  <a:lnTo>
                    <a:pt x="394" y="542"/>
                  </a:lnTo>
                  <a:lnTo>
                    <a:pt x="392" y="532"/>
                  </a:lnTo>
                  <a:lnTo>
                    <a:pt x="386" y="523"/>
                  </a:lnTo>
                  <a:lnTo>
                    <a:pt x="382" y="513"/>
                  </a:lnTo>
                  <a:lnTo>
                    <a:pt x="377" y="506"/>
                  </a:lnTo>
                  <a:lnTo>
                    <a:pt x="373" y="496"/>
                  </a:lnTo>
                  <a:lnTo>
                    <a:pt x="367" y="488"/>
                  </a:lnTo>
                  <a:lnTo>
                    <a:pt x="363" y="479"/>
                  </a:lnTo>
                  <a:lnTo>
                    <a:pt x="358" y="471"/>
                  </a:lnTo>
                  <a:lnTo>
                    <a:pt x="354" y="462"/>
                  </a:lnTo>
                  <a:lnTo>
                    <a:pt x="348" y="454"/>
                  </a:lnTo>
                  <a:lnTo>
                    <a:pt x="342" y="445"/>
                  </a:lnTo>
                  <a:lnTo>
                    <a:pt x="337" y="437"/>
                  </a:lnTo>
                  <a:lnTo>
                    <a:pt x="331" y="429"/>
                  </a:lnTo>
                  <a:lnTo>
                    <a:pt x="325" y="420"/>
                  </a:lnTo>
                  <a:lnTo>
                    <a:pt x="322" y="412"/>
                  </a:lnTo>
                  <a:lnTo>
                    <a:pt x="316" y="403"/>
                  </a:lnTo>
                  <a:lnTo>
                    <a:pt x="310" y="393"/>
                  </a:lnTo>
                  <a:lnTo>
                    <a:pt x="304" y="386"/>
                  </a:lnTo>
                  <a:lnTo>
                    <a:pt x="299" y="376"/>
                  </a:lnTo>
                  <a:lnTo>
                    <a:pt x="291" y="369"/>
                  </a:lnTo>
                  <a:lnTo>
                    <a:pt x="285" y="359"/>
                  </a:lnTo>
                  <a:lnTo>
                    <a:pt x="280" y="352"/>
                  </a:lnTo>
                  <a:lnTo>
                    <a:pt x="274" y="344"/>
                  </a:lnTo>
                  <a:lnTo>
                    <a:pt x="268" y="334"/>
                  </a:lnTo>
                  <a:lnTo>
                    <a:pt x="263" y="327"/>
                  </a:lnTo>
                  <a:lnTo>
                    <a:pt x="257" y="317"/>
                  </a:lnTo>
                  <a:lnTo>
                    <a:pt x="251" y="310"/>
                  </a:lnTo>
                  <a:lnTo>
                    <a:pt x="246" y="300"/>
                  </a:lnTo>
                  <a:lnTo>
                    <a:pt x="240" y="293"/>
                  </a:lnTo>
                  <a:lnTo>
                    <a:pt x="234" y="283"/>
                  </a:lnTo>
                  <a:lnTo>
                    <a:pt x="228" y="276"/>
                  </a:lnTo>
                  <a:lnTo>
                    <a:pt x="223" y="266"/>
                  </a:lnTo>
                  <a:lnTo>
                    <a:pt x="217" y="258"/>
                  </a:lnTo>
                  <a:lnTo>
                    <a:pt x="211" y="251"/>
                  </a:lnTo>
                  <a:lnTo>
                    <a:pt x="206" y="241"/>
                  </a:lnTo>
                  <a:lnTo>
                    <a:pt x="200" y="234"/>
                  </a:lnTo>
                  <a:lnTo>
                    <a:pt x="196" y="224"/>
                  </a:lnTo>
                  <a:lnTo>
                    <a:pt x="190" y="217"/>
                  </a:lnTo>
                  <a:lnTo>
                    <a:pt x="187" y="207"/>
                  </a:lnTo>
                  <a:lnTo>
                    <a:pt x="181" y="198"/>
                  </a:lnTo>
                  <a:lnTo>
                    <a:pt x="177" y="190"/>
                  </a:lnTo>
                  <a:lnTo>
                    <a:pt x="173" y="180"/>
                  </a:lnTo>
                  <a:lnTo>
                    <a:pt x="168" y="171"/>
                  </a:lnTo>
                  <a:lnTo>
                    <a:pt x="164" y="163"/>
                  </a:lnTo>
                  <a:lnTo>
                    <a:pt x="160" y="154"/>
                  </a:lnTo>
                  <a:lnTo>
                    <a:pt x="156" y="144"/>
                  </a:lnTo>
                  <a:lnTo>
                    <a:pt x="154" y="137"/>
                  </a:lnTo>
                  <a:lnTo>
                    <a:pt x="151" y="127"/>
                  </a:lnTo>
                  <a:lnTo>
                    <a:pt x="149" y="122"/>
                  </a:lnTo>
                  <a:lnTo>
                    <a:pt x="147" y="116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9" y="97"/>
                  </a:lnTo>
                  <a:lnTo>
                    <a:pt x="135" y="93"/>
                  </a:lnTo>
                  <a:lnTo>
                    <a:pt x="133" y="89"/>
                  </a:lnTo>
                  <a:lnTo>
                    <a:pt x="126" y="80"/>
                  </a:lnTo>
                  <a:lnTo>
                    <a:pt x="118" y="72"/>
                  </a:lnTo>
                  <a:lnTo>
                    <a:pt x="111" y="65"/>
                  </a:lnTo>
                  <a:lnTo>
                    <a:pt x="103" y="59"/>
                  </a:lnTo>
                  <a:lnTo>
                    <a:pt x="93" y="51"/>
                  </a:lnTo>
                  <a:lnTo>
                    <a:pt x="86" y="45"/>
                  </a:lnTo>
                  <a:lnTo>
                    <a:pt x="76" y="38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50" y="17"/>
                  </a:lnTo>
                  <a:lnTo>
                    <a:pt x="42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9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7" name="Freeform 19"/>
            <p:cNvSpPr>
              <a:spLocks/>
            </p:cNvSpPr>
            <p:nvPr/>
          </p:nvSpPr>
          <p:spPr bwMode="auto">
            <a:xfrm>
              <a:off x="2655" y="2630"/>
              <a:ext cx="568" cy="176"/>
            </a:xfrm>
            <a:custGeom>
              <a:avLst/>
              <a:gdLst>
                <a:gd name="T0" fmla="*/ 1 w 1136"/>
                <a:gd name="T1" fmla="*/ 1 h 352"/>
                <a:gd name="T2" fmla="*/ 1 w 1136"/>
                <a:gd name="T3" fmla="*/ 1 h 352"/>
                <a:gd name="T4" fmla="*/ 1 w 1136"/>
                <a:gd name="T5" fmla="*/ 1 h 352"/>
                <a:gd name="T6" fmla="*/ 1 w 1136"/>
                <a:gd name="T7" fmla="*/ 1 h 352"/>
                <a:gd name="T8" fmla="*/ 1 w 1136"/>
                <a:gd name="T9" fmla="*/ 1 h 352"/>
                <a:gd name="T10" fmla="*/ 1 w 1136"/>
                <a:gd name="T11" fmla="*/ 1 h 352"/>
                <a:gd name="T12" fmla="*/ 1 w 1136"/>
                <a:gd name="T13" fmla="*/ 1 h 352"/>
                <a:gd name="T14" fmla="*/ 1 w 1136"/>
                <a:gd name="T15" fmla="*/ 1 h 352"/>
                <a:gd name="T16" fmla="*/ 1 w 1136"/>
                <a:gd name="T17" fmla="*/ 1 h 352"/>
                <a:gd name="T18" fmla="*/ 1 w 1136"/>
                <a:gd name="T19" fmla="*/ 1 h 352"/>
                <a:gd name="T20" fmla="*/ 1 w 1136"/>
                <a:gd name="T21" fmla="*/ 1 h 352"/>
                <a:gd name="T22" fmla="*/ 1 w 1136"/>
                <a:gd name="T23" fmla="*/ 1 h 352"/>
                <a:gd name="T24" fmla="*/ 1 w 1136"/>
                <a:gd name="T25" fmla="*/ 1 h 352"/>
                <a:gd name="T26" fmla="*/ 1 w 1136"/>
                <a:gd name="T27" fmla="*/ 1 h 352"/>
                <a:gd name="T28" fmla="*/ 1 w 1136"/>
                <a:gd name="T29" fmla="*/ 1 h 352"/>
                <a:gd name="T30" fmla="*/ 1 w 1136"/>
                <a:gd name="T31" fmla="*/ 1 h 352"/>
                <a:gd name="T32" fmla="*/ 1 w 1136"/>
                <a:gd name="T33" fmla="*/ 1 h 352"/>
                <a:gd name="T34" fmla="*/ 1 w 1136"/>
                <a:gd name="T35" fmla="*/ 1 h 352"/>
                <a:gd name="T36" fmla="*/ 1 w 1136"/>
                <a:gd name="T37" fmla="*/ 1 h 352"/>
                <a:gd name="T38" fmla="*/ 1 w 1136"/>
                <a:gd name="T39" fmla="*/ 1 h 352"/>
                <a:gd name="T40" fmla="*/ 1 w 1136"/>
                <a:gd name="T41" fmla="*/ 1 h 352"/>
                <a:gd name="T42" fmla="*/ 1 w 1136"/>
                <a:gd name="T43" fmla="*/ 1 h 352"/>
                <a:gd name="T44" fmla="*/ 1 w 1136"/>
                <a:gd name="T45" fmla="*/ 1 h 352"/>
                <a:gd name="T46" fmla="*/ 1 w 1136"/>
                <a:gd name="T47" fmla="*/ 1 h 352"/>
                <a:gd name="T48" fmla="*/ 1 w 1136"/>
                <a:gd name="T49" fmla="*/ 1 h 352"/>
                <a:gd name="T50" fmla="*/ 1 w 1136"/>
                <a:gd name="T51" fmla="*/ 1 h 352"/>
                <a:gd name="T52" fmla="*/ 1 w 1136"/>
                <a:gd name="T53" fmla="*/ 1 h 352"/>
                <a:gd name="T54" fmla="*/ 1 w 1136"/>
                <a:gd name="T55" fmla="*/ 1 h 352"/>
                <a:gd name="T56" fmla="*/ 1 w 1136"/>
                <a:gd name="T57" fmla="*/ 1 h 352"/>
                <a:gd name="T58" fmla="*/ 1 w 1136"/>
                <a:gd name="T59" fmla="*/ 1 h 352"/>
                <a:gd name="T60" fmla="*/ 1 w 1136"/>
                <a:gd name="T61" fmla="*/ 1 h 352"/>
                <a:gd name="T62" fmla="*/ 1 w 1136"/>
                <a:gd name="T63" fmla="*/ 1 h 352"/>
                <a:gd name="T64" fmla="*/ 1 w 1136"/>
                <a:gd name="T65" fmla="*/ 1 h 352"/>
                <a:gd name="T66" fmla="*/ 1 w 1136"/>
                <a:gd name="T67" fmla="*/ 1 h 352"/>
                <a:gd name="T68" fmla="*/ 1 w 1136"/>
                <a:gd name="T69" fmla="*/ 1 h 352"/>
                <a:gd name="T70" fmla="*/ 1 w 1136"/>
                <a:gd name="T71" fmla="*/ 1 h 352"/>
                <a:gd name="T72" fmla="*/ 1 w 1136"/>
                <a:gd name="T73" fmla="*/ 1 h 352"/>
                <a:gd name="T74" fmla="*/ 1 w 1136"/>
                <a:gd name="T75" fmla="*/ 1 h 352"/>
                <a:gd name="T76" fmla="*/ 1 w 1136"/>
                <a:gd name="T77" fmla="*/ 1 h 352"/>
                <a:gd name="T78" fmla="*/ 1 w 1136"/>
                <a:gd name="T79" fmla="*/ 1 h 352"/>
                <a:gd name="T80" fmla="*/ 1 w 1136"/>
                <a:gd name="T81" fmla="*/ 1 h 352"/>
                <a:gd name="T82" fmla="*/ 1 w 1136"/>
                <a:gd name="T83" fmla="*/ 1 h 352"/>
                <a:gd name="T84" fmla="*/ 1 w 1136"/>
                <a:gd name="T85" fmla="*/ 1 h 352"/>
                <a:gd name="T86" fmla="*/ 1 w 1136"/>
                <a:gd name="T87" fmla="*/ 1 h 352"/>
                <a:gd name="T88" fmla="*/ 1 w 1136"/>
                <a:gd name="T89" fmla="*/ 1 h 352"/>
                <a:gd name="T90" fmla="*/ 1 w 1136"/>
                <a:gd name="T91" fmla="*/ 1 h 352"/>
                <a:gd name="T92" fmla="*/ 1 w 1136"/>
                <a:gd name="T93" fmla="*/ 1 h 352"/>
                <a:gd name="T94" fmla="*/ 1 w 1136"/>
                <a:gd name="T95" fmla="*/ 1 h 352"/>
                <a:gd name="T96" fmla="*/ 1 w 1136"/>
                <a:gd name="T97" fmla="*/ 1 h 352"/>
                <a:gd name="T98" fmla="*/ 1 w 1136"/>
                <a:gd name="T99" fmla="*/ 1 h 352"/>
                <a:gd name="T100" fmla="*/ 1 w 1136"/>
                <a:gd name="T101" fmla="*/ 1 h 352"/>
                <a:gd name="T102" fmla="*/ 1 w 1136"/>
                <a:gd name="T103" fmla="*/ 1 h 352"/>
                <a:gd name="T104" fmla="*/ 1 w 1136"/>
                <a:gd name="T105" fmla="*/ 1 h 352"/>
                <a:gd name="T106" fmla="*/ 1 w 1136"/>
                <a:gd name="T107" fmla="*/ 1 h 352"/>
                <a:gd name="T108" fmla="*/ 1 w 1136"/>
                <a:gd name="T109" fmla="*/ 1 h 352"/>
                <a:gd name="T110" fmla="*/ 1 w 1136"/>
                <a:gd name="T111" fmla="*/ 1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6"/>
                <a:gd name="T169" fmla="*/ 0 h 352"/>
                <a:gd name="T170" fmla="*/ 1136 w 1136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6" h="352">
                  <a:moveTo>
                    <a:pt x="1104" y="0"/>
                  </a:moveTo>
                  <a:lnTo>
                    <a:pt x="1091" y="8"/>
                  </a:lnTo>
                  <a:lnTo>
                    <a:pt x="1077" y="17"/>
                  </a:lnTo>
                  <a:lnTo>
                    <a:pt x="1064" y="27"/>
                  </a:lnTo>
                  <a:lnTo>
                    <a:pt x="1051" y="34"/>
                  </a:lnTo>
                  <a:lnTo>
                    <a:pt x="1037" y="42"/>
                  </a:lnTo>
                  <a:lnTo>
                    <a:pt x="1024" y="51"/>
                  </a:lnTo>
                  <a:lnTo>
                    <a:pt x="1011" y="59"/>
                  </a:lnTo>
                  <a:lnTo>
                    <a:pt x="997" y="65"/>
                  </a:lnTo>
                  <a:lnTo>
                    <a:pt x="984" y="72"/>
                  </a:lnTo>
                  <a:lnTo>
                    <a:pt x="969" y="78"/>
                  </a:lnTo>
                  <a:lnTo>
                    <a:pt x="956" y="84"/>
                  </a:lnTo>
                  <a:lnTo>
                    <a:pt x="942" y="91"/>
                  </a:lnTo>
                  <a:lnTo>
                    <a:pt x="929" y="95"/>
                  </a:lnTo>
                  <a:lnTo>
                    <a:pt x="914" y="101"/>
                  </a:lnTo>
                  <a:lnTo>
                    <a:pt x="900" y="106"/>
                  </a:lnTo>
                  <a:lnTo>
                    <a:pt x="885" y="112"/>
                  </a:lnTo>
                  <a:lnTo>
                    <a:pt x="870" y="116"/>
                  </a:lnTo>
                  <a:lnTo>
                    <a:pt x="857" y="122"/>
                  </a:lnTo>
                  <a:lnTo>
                    <a:pt x="842" y="126"/>
                  </a:lnTo>
                  <a:lnTo>
                    <a:pt x="826" y="129"/>
                  </a:lnTo>
                  <a:lnTo>
                    <a:pt x="811" y="133"/>
                  </a:lnTo>
                  <a:lnTo>
                    <a:pt x="796" y="137"/>
                  </a:lnTo>
                  <a:lnTo>
                    <a:pt x="783" y="141"/>
                  </a:lnTo>
                  <a:lnTo>
                    <a:pt x="767" y="145"/>
                  </a:lnTo>
                  <a:lnTo>
                    <a:pt x="752" y="146"/>
                  </a:lnTo>
                  <a:lnTo>
                    <a:pt x="737" y="148"/>
                  </a:lnTo>
                  <a:lnTo>
                    <a:pt x="722" y="150"/>
                  </a:lnTo>
                  <a:lnTo>
                    <a:pt x="709" y="152"/>
                  </a:lnTo>
                  <a:lnTo>
                    <a:pt x="691" y="154"/>
                  </a:lnTo>
                  <a:lnTo>
                    <a:pt x="678" y="156"/>
                  </a:lnTo>
                  <a:lnTo>
                    <a:pt x="661" y="158"/>
                  </a:lnTo>
                  <a:lnTo>
                    <a:pt x="648" y="160"/>
                  </a:lnTo>
                  <a:lnTo>
                    <a:pt x="632" y="160"/>
                  </a:lnTo>
                  <a:lnTo>
                    <a:pt x="617" y="162"/>
                  </a:lnTo>
                  <a:lnTo>
                    <a:pt x="600" y="162"/>
                  </a:lnTo>
                  <a:lnTo>
                    <a:pt x="585" y="164"/>
                  </a:lnTo>
                  <a:lnTo>
                    <a:pt x="570" y="164"/>
                  </a:lnTo>
                  <a:lnTo>
                    <a:pt x="555" y="164"/>
                  </a:lnTo>
                  <a:lnTo>
                    <a:pt x="539" y="164"/>
                  </a:lnTo>
                  <a:lnTo>
                    <a:pt x="524" y="164"/>
                  </a:lnTo>
                  <a:lnTo>
                    <a:pt x="507" y="162"/>
                  </a:lnTo>
                  <a:lnTo>
                    <a:pt x="492" y="162"/>
                  </a:lnTo>
                  <a:lnTo>
                    <a:pt x="475" y="160"/>
                  </a:lnTo>
                  <a:lnTo>
                    <a:pt x="461" y="160"/>
                  </a:lnTo>
                  <a:lnTo>
                    <a:pt x="444" y="160"/>
                  </a:lnTo>
                  <a:lnTo>
                    <a:pt x="429" y="158"/>
                  </a:lnTo>
                  <a:lnTo>
                    <a:pt x="414" y="158"/>
                  </a:lnTo>
                  <a:lnTo>
                    <a:pt x="399" y="156"/>
                  </a:lnTo>
                  <a:lnTo>
                    <a:pt x="383" y="154"/>
                  </a:lnTo>
                  <a:lnTo>
                    <a:pt x="368" y="152"/>
                  </a:lnTo>
                  <a:lnTo>
                    <a:pt x="351" y="150"/>
                  </a:lnTo>
                  <a:lnTo>
                    <a:pt x="336" y="148"/>
                  </a:lnTo>
                  <a:lnTo>
                    <a:pt x="321" y="146"/>
                  </a:lnTo>
                  <a:lnTo>
                    <a:pt x="306" y="145"/>
                  </a:lnTo>
                  <a:lnTo>
                    <a:pt x="290" y="143"/>
                  </a:lnTo>
                  <a:lnTo>
                    <a:pt x="275" y="141"/>
                  </a:lnTo>
                  <a:lnTo>
                    <a:pt x="258" y="139"/>
                  </a:lnTo>
                  <a:lnTo>
                    <a:pt x="243" y="135"/>
                  </a:lnTo>
                  <a:lnTo>
                    <a:pt x="228" y="133"/>
                  </a:lnTo>
                  <a:lnTo>
                    <a:pt x="212" y="129"/>
                  </a:lnTo>
                  <a:lnTo>
                    <a:pt x="197" y="127"/>
                  </a:lnTo>
                  <a:lnTo>
                    <a:pt x="182" y="124"/>
                  </a:lnTo>
                  <a:lnTo>
                    <a:pt x="167" y="122"/>
                  </a:lnTo>
                  <a:lnTo>
                    <a:pt x="153" y="120"/>
                  </a:lnTo>
                  <a:lnTo>
                    <a:pt x="142" y="122"/>
                  </a:lnTo>
                  <a:lnTo>
                    <a:pt x="133" y="126"/>
                  </a:lnTo>
                  <a:lnTo>
                    <a:pt x="123" y="129"/>
                  </a:lnTo>
                  <a:lnTo>
                    <a:pt x="114" y="135"/>
                  </a:lnTo>
                  <a:lnTo>
                    <a:pt x="104" y="139"/>
                  </a:lnTo>
                  <a:lnTo>
                    <a:pt x="96" y="143"/>
                  </a:lnTo>
                  <a:lnTo>
                    <a:pt x="85" y="146"/>
                  </a:lnTo>
                  <a:lnTo>
                    <a:pt x="77" y="152"/>
                  </a:lnTo>
                  <a:lnTo>
                    <a:pt x="66" y="156"/>
                  </a:lnTo>
                  <a:lnTo>
                    <a:pt x="57" y="160"/>
                  </a:lnTo>
                  <a:lnTo>
                    <a:pt x="47" y="165"/>
                  </a:lnTo>
                  <a:lnTo>
                    <a:pt x="38" y="169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9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7" y="234"/>
                  </a:lnTo>
                  <a:lnTo>
                    <a:pt x="3" y="240"/>
                  </a:lnTo>
                  <a:lnTo>
                    <a:pt x="1" y="245"/>
                  </a:lnTo>
                  <a:lnTo>
                    <a:pt x="1" y="251"/>
                  </a:lnTo>
                  <a:lnTo>
                    <a:pt x="1" y="259"/>
                  </a:lnTo>
                  <a:lnTo>
                    <a:pt x="1" y="264"/>
                  </a:lnTo>
                  <a:lnTo>
                    <a:pt x="3" y="270"/>
                  </a:lnTo>
                  <a:lnTo>
                    <a:pt x="7" y="278"/>
                  </a:lnTo>
                  <a:lnTo>
                    <a:pt x="13" y="285"/>
                  </a:lnTo>
                  <a:lnTo>
                    <a:pt x="22" y="285"/>
                  </a:lnTo>
                  <a:lnTo>
                    <a:pt x="30" y="287"/>
                  </a:lnTo>
                  <a:lnTo>
                    <a:pt x="38" y="289"/>
                  </a:lnTo>
                  <a:lnTo>
                    <a:pt x="47" y="291"/>
                  </a:lnTo>
                  <a:lnTo>
                    <a:pt x="55" y="291"/>
                  </a:lnTo>
                  <a:lnTo>
                    <a:pt x="64" y="295"/>
                  </a:lnTo>
                  <a:lnTo>
                    <a:pt x="74" y="295"/>
                  </a:lnTo>
                  <a:lnTo>
                    <a:pt x="83" y="298"/>
                  </a:lnTo>
                  <a:lnTo>
                    <a:pt x="93" y="298"/>
                  </a:lnTo>
                  <a:lnTo>
                    <a:pt x="100" y="300"/>
                  </a:lnTo>
                  <a:lnTo>
                    <a:pt x="110" y="302"/>
                  </a:lnTo>
                  <a:lnTo>
                    <a:pt x="119" y="304"/>
                  </a:lnTo>
                  <a:lnTo>
                    <a:pt x="127" y="306"/>
                  </a:lnTo>
                  <a:lnTo>
                    <a:pt x="136" y="308"/>
                  </a:lnTo>
                  <a:lnTo>
                    <a:pt x="146" y="310"/>
                  </a:lnTo>
                  <a:lnTo>
                    <a:pt x="157" y="312"/>
                  </a:lnTo>
                  <a:lnTo>
                    <a:pt x="165" y="314"/>
                  </a:lnTo>
                  <a:lnTo>
                    <a:pt x="174" y="314"/>
                  </a:lnTo>
                  <a:lnTo>
                    <a:pt x="184" y="318"/>
                  </a:lnTo>
                  <a:lnTo>
                    <a:pt x="193" y="319"/>
                  </a:lnTo>
                  <a:lnTo>
                    <a:pt x="203" y="319"/>
                  </a:lnTo>
                  <a:lnTo>
                    <a:pt x="212" y="321"/>
                  </a:lnTo>
                  <a:lnTo>
                    <a:pt x="222" y="323"/>
                  </a:lnTo>
                  <a:lnTo>
                    <a:pt x="233" y="325"/>
                  </a:lnTo>
                  <a:lnTo>
                    <a:pt x="243" y="325"/>
                  </a:lnTo>
                  <a:lnTo>
                    <a:pt x="252" y="327"/>
                  </a:lnTo>
                  <a:lnTo>
                    <a:pt x="262" y="329"/>
                  </a:lnTo>
                  <a:lnTo>
                    <a:pt x="273" y="331"/>
                  </a:lnTo>
                  <a:lnTo>
                    <a:pt x="283" y="333"/>
                  </a:lnTo>
                  <a:lnTo>
                    <a:pt x="294" y="335"/>
                  </a:lnTo>
                  <a:lnTo>
                    <a:pt x="304" y="337"/>
                  </a:lnTo>
                  <a:lnTo>
                    <a:pt x="315" y="338"/>
                  </a:lnTo>
                  <a:lnTo>
                    <a:pt x="325" y="338"/>
                  </a:lnTo>
                  <a:lnTo>
                    <a:pt x="334" y="340"/>
                  </a:lnTo>
                  <a:lnTo>
                    <a:pt x="345" y="340"/>
                  </a:lnTo>
                  <a:lnTo>
                    <a:pt x="357" y="342"/>
                  </a:lnTo>
                  <a:lnTo>
                    <a:pt x="366" y="342"/>
                  </a:lnTo>
                  <a:lnTo>
                    <a:pt x="378" y="344"/>
                  </a:lnTo>
                  <a:lnTo>
                    <a:pt x="389" y="344"/>
                  </a:lnTo>
                  <a:lnTo>
                    <a:pt x="401" y="346"/>
                  </a:lnTo>
                  <a:lnTo>
                    <a:pt x="410" y="346"/>
                  </a:lnTo>
                  <a:lnTo>
                    <a:pt x="421" y="348"/>
                  </a:lnTo>
                  <a:lnTo>
                    <a:pt x="433" y="348"/>
                  </a:lnTo>
                  <a:lnTo>
                    <a:pt x="444" y="350"/>
                  </a:lnTo>
                  <a:lnTo>
                    <a:pt x="456" y="350"/>
                  </a:lnTo>
                  <a:lnTo>
                    <a:pt x="467" y="350"/>
                  </a:lnTo>
                  <a:lnTo>
                    <a:pt x="480" y="350"/>
                  </a:lnTo>
                  <a:lnTo>
                    <a:pt x="492" y="352"/>
                  </a:lnTo>
                  <a:lnTo>
                    <a:pt x="503" y="350"/>
                  </a:lnTo>
                  <a:lnTo>
                    <a:pt x="515" y="350"/>
                  </a:lnTo>
                  <a:lnTo>
                    <a:pt x="528" y="350"/>
                  </a:lnTo>
                  <a:lnTo>
                    <a:pt x="539" y="350"/>
                  </a:lnTo>
                  <a:lnTo>
                    <a:pt x="551" y="350"/>
                  </a:lnTo>
                  <a:lnTo>
                    <a:pt x="564" y="350"/>
                  </a:lnTo>
                  <a:lnTo>
                    <a:pt x="577" y="348"/>
                  </a:lnTo>
                  <a:lnTo>
                    <a:pt x="591" y="348"/>
                  </a:lnTo>
                  <a:lnTo>
                    <a:pt x="602" y="346"/>
                  </a:lnTo>
                  <a:lnTo>
                    <a:pt x="615" y="346"/>
                  </a:lnTo>
                  <a:lnTo>
                    <a:pt x="629" y="344"/>
                  </a:lnTo>
                  <a:lnTo>
                    <a:pt x="642" y="344"/>
                  </a:lnTo>
                  <a:lnTo>
                    <a:pt x="655" y="342"/>
                  </a:lnTo>
                  <a:lnTo>
                    <a:pt x="669" y="342"/>
                  </a:lnTo>
                  <a:lnTo>
                    <a:pt x="682" y="340"/>
                  </a:lnTo>
                  <a:lnTo>
                    <a:pt x="697" y="338"/>
                  </a:lnTo>
                  <a:lnTo>
                    <a:pt x="707" y="335"/>
                  </a:lnTo>
                  <a:lnTo>
                    <a:pt x="718" y="331"/>
                  </a:lnTo>
                  <a:lnTo>
                    <a:pt x="729" y="327"/>
                  </a:lnTo>
                  <a:lnTo>
                    <a:pt x="741" y="323"/>
                  </a:lnTo>
                  <a:lnTo>
                    <a:pt x="752" y="319"/>
                  </a:lnTo>
                  <a:lnTo>
                    <a:pt x="764" y="316"/>
                  </a:lnTo>
                  <a:lnTo>
                    <a:pt x="775" y="312"/>
                  </a:lnTo>
                  <a:lnTo>
                    <a:pt x="785" y="310"/>
                  </a:lnTo>
                  <a:lnTo>
                    <a:pt x="796" y="306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2" y="297"/>
                  </a:lnTo>
                  <a:lnTo>
                    <a:pt x="843" y="293"/>
                  </a:lnTo>
                  <a:lnTo>
                    <a:pt x="855" y="289"/>
                  </a:lnTo>
                  <a:lnTo>
                    <a:pt x="864" y="285"/>
                  </a:lnTo>
                  <a:lnTo>
                    <a:pt x="878" y="283"/>
                  </a:lnTo>
                  <a:lnTo>
                    <a:pt x="887" y="279"/>
                  </a:lnTo>
                  <a:lnTo>
                    <a:pt x="899" y="276"/>
                  </a:lnTo>
                  <a:lnTo>
                    <a:pt x="910" y="272"/>
                  </a:lnTo>
                  <a:lnTo>
                    <a:pt x="921" y="268"/>
                  </a:lnTo>
                  <a:lnTo>
                    <a:pt x="933" y="264"/>
                  </a:lnTo>
                  <a:lnTo>
                    <a:pt x="942" y="260"/>
                  </a:lnTo>
                  <a:lnTo>
                    <a:pt x="952" y="257"/>
                  </a:lnTo>
                  <a:lnTo>
                    <a:pt x="963" y="253"/>
                  </a:lnTo>
                  <a:lnTo>
                    <a:pt x="973" y="249"/>
                  </a:lnTo>
                  <a:lnTo>
                    <a:pt x="982" y="245"/>
                  </a:lnTo>
                  <a:lnTo>
                    <a:pt x="992" y="241"/>
                  </a:lnTo>
                  <a:lnTo>
                    <a:pt x="1003" y="238"/>
                  </a:lnTo>
                  <a:lnTo>
                    <a:pt x="1013" y="234"/>
                  </a:lnTo>
                  <a:lnTo>
                    <a:pt x="1020" y="230"/>
                  </a:lnTo>
                  <a:lnTo>
                    <a:pt x="1030" y="226"/>
                  </a:lnTo>
                  <a:lnTo>
                    <a:pt x="1039" y="222"/>
                  </a:lnTo>
                  <a:lnTo>
                    <a:pt x="1047" y="217"/>
                  </a:lnTo>
                  <a:lnTo>
                    <a:pt x="1054" y="211"/>
                  </a:lnTo>
                  <a:lnTo>
                    <a:pt x="1062" y="207"/>
                  </a:lnTo>
                  <a:lnTo>
                    <a:pt x="1070" y="202"/>
                  </a:lnTo>
                  <a:lnTo>
                    <a:pt x="1075" y="196"/>
                  </a:lnTo>
                  <a:lnTo>
                    <a:pt x="1083" y="192"/>
                  </a:lnTo>
                  <a:lnTo>
                    <a:pt x="1089" y="186"/>
                  </a:lnTo>
                  <a:lnTo>
                    <a:pt x="1096" y="183"/>
                  </a:lnTo>
                  <a:lnTo>
                    <a:pt x="1100" y="177"/>
                  </a:lnTo>
                  <a:lnTo>
                    <a:pt x="1106" y="171"/>
                  </a:lnTo>
                  <a:lnTo>
                    <a:pt x="1110" y="165"/>
                  </a:lnTo>
                  <a:lnTo>
                    <a:pt x="1115" y="160"/>
                  </a:lnTo>
                  <a:lnTo>
                    <a:pt x="1119" y="152"/>
                  </a:lnTo>
                  <a:lnTo>
                    <a:pt x="1123" y="146"/>
                  </a:lnTo>
                  <a:lnTo>
                    <a:pt x="1127" y="141"/>
                  </a:lnTo>
                  <a:lnTo>
                    <a:pt x="1130" y="135"/>
                  </a:lnTo>
                  <a:lnTo>
                    <a:pt x="1130" y="127"/>
                  </a:lnTo>
                  <a:lnTo>
                    <a:pt x="1132" y="120"/>
                  </a:lnTo>
                  <a:lnTo>
                    <a:pt x="1134" y="112"/>
                  </a:lnTo>
                  <a:lnTo>
                    <a:pt x="1136" y="105"/>
                  </a:lnTo>
                  <a:lnTo>
                    <a:pt x="1136" y="97"/>
                  </a:lnTo>
                  <a:lnTo>
                    <a:pt x="1136" y="89"/>
                  </a:lnTo>
                  <a:lnTo>
                    <a:pt x="1134" y="82"/>
                  </a:lnTo>
                  <a:lnTo>
                    <a:pt x="1134" y="74"/>
                  </a:lnTo>
                  <a:lnTo>
                    <a:pt x="1132" y="65"/>
                  </a:lnTo>
                  <a:lnTo>
                    <a:pt x="1130" y="57"/>
                  </a:lnTo>
                  <a:lnTo>
                    <a:pt x="1127" y="48"/>
                  </a:lnTo>
                  <a:lnTo>
                    <a:pt x="1125" y="38"/>
                  </a:lnTo>
                  <a:lnTo>
                    <a:pt x="1119" y="29"/>
                  </a:lnTo>
                  <a:lnTo>
                    <a:pt x="1115" y="19"/>
                  </a:lnTo>
                  <a:lnTo>
                    <a:pt x="1110" y="1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949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8" name="Freeform 20"/>
            <p:cNvSpPr>
              <a:spLocks/>
            </p:cNvSpPr>
            <p:nvPr/>
          </p:nvSpPr>
          <p:spPr bwMode="auto">
            <a:xfrm>
              <a:off x="2740" y="2544"/>
              <a:ext cx="473" cy="207"/>
            </a:xfrm>
            <a:custGeom>
              <a:avLst/>
              <a:gdLst>
                <a:gd name="T0" fmla="*/ 1 w 944"/>
                <a:gd name="T1" fmla="*/ 1 h 412"/>
                <a:gd name="T2" fmla="*/ 1 w 944"/>
                <a:gd name="T3" fmla="*/ 1 h 412"/>
                <a:gd name="T4" fmla="*/ 1 w 944"/>
                <a:gd name="T5" fmla="*/ 1 h 412"/>
                <a:gd name="T6" fmla="*/ 1 w 944"/>
                <a:gd name="T7" fmla="*/ 1 h 412"/>
                <a:gd name="T8" fmla="*/ 1 w 944"/>
                <a:gd name="T9" fmla="*/ 1 h 412"/>
                <a:gd name="T10" fmla="*/ 1 w 944"/>
                <a:gd name="T11" fmla="*/ 1 h 412"/>
                <a:gd name="T12" fmla="*/ 1 w 944"/>
                <a:gd name="T13" fmla="*/ 1 h 412"/>
                <a:gd name="T14" fmla="*/ 1 w 944"/>
                <a:gd name="T15" fmla="*/ 1 h 412"/>
                <a:gd name="T16" fmla="*/ 1 w 944"/>
                <a:gd name="T17" fmla="*/ 1 h 412"/>
                <a:gd name="T18" fmla="*/ 1 w 944"/>
                <a:gd name="T19" fmla="*/ 1 h 412"/>
                <a:gd name="T20" fmla="*/ 1 w 944"/>
                <a:gd name="T21" fmla="*/ 1 h 412"/>
                <a:gd name="T22" fmla="*/ 1 w 944"/>
                <a:gd name="T23" fmla="*/ 1 h 412"/>
                <a:gd name="T24" fmla="*/ 1 w 944"/>
                <a:gd name="T25" fmla="*/ 1 h 412"/>
                <a:gd name="T26" fmla="*/ 1 w 944"/>
                <a:gd name="T27" fmla="*/ 1 h 412"/>
                <a:gd name="T28" fmla="*/ 1 w 944"/>
                <a:gd name="T29" fmla="*/ 1 h 412"/>
                <a:gd name="T30" fmla="*/ 1 w 944"/>
                <a:gd name="T31" fmla="*/ 1 h 412"/>
                <a:gd name="T32" fmla="*/ 1 w 944"/>
                <a:gd name="T33" fmla="*/ 1 h 412"/>
                <a:gd name="T34" fmla="*/ 1 w 944"/>
                <a:gd name="T35" fmla="*/ 1 h 412"/>
                <a:gd name="T36" fmla="*/ 1 w 944"/>
                <a:gd name="T37" fmla="*/ 1 h 412"/>
                <a:gd name="T38" fmla="*/ 1 w 944"/>
                <a:gd name="T39" fmla="*/ 1 h 412"/>
                <a:gd name="T40" fmla="*/ 1 w 944"/>
                <a:gd name="T41" fmla="*/ 1 h 412"/>
                <a:gd name="T42" fmla="*/ 1 w 944"/>
                <a:gd name="T43" fmla="*/ 1 h 412"/>
                <a:gd name="T44" fmla="*/ 1 w 944"/>
                <a:gd name="T45" fmla="*/ 1 h 412"/>
                <a:gd name="T46" fmla="*/ 1 w 944"/>
                <a:gd name="T47" fmla="*/ 1 h 412"/>
                <a:gd name="T48" fmla="*/ 1 w 944"/>
                <a:gd name="T49" fmla="*/ 1 h 412"/>
                <a:gd name="T50" fmla="*/ 1 w 944"/>
                <a:gd name="T51" fmla="*/ 1 h 412"/>
                <a:gd name="T52" fmla="*/ 1 w 944"/>
                <a:gd name="T53" fmla="*/ 1 h 412"/>
                <a:gd name="T54" fmla="*/ 1 w 944"/>
                <a:gd name="T55" fmla="*/ 1 h 412"/>
                <a:gd name="T56" fmla="*/ 1 w 944"/>
                <a:gd name="T57" fmla="*/ 1 h 412"/>
                <a:gd name="T58" fmla="*/ 1 w 944"/>
                <a:gd name="T59" fmla="*/ 1 h 412"/>
                <a:gd name="T60" fmla="*/ 1 w 944"/>
                <a:gd name="T61" fmla="*/ 1 h 412"/>
                <a:gd name="T62" fmla="*/ 1 w 944"/>
                <a:gd name="T63" fmla="*/ 1 h 412"/>
                <a:gd name="T64" fmla="*/ 1 w 944"/>
                <a:gd name="T65" fmla="*/ 1 h 412"/>
                <a:gd name="T66" fmla="*/ 1 w 944"/>
                <a:gd name="T67" fmla="*/ 1 h 412"/>
                <a:gd name="T68" fmla="*/ 1 w 944"/>
                <a:gd name="T69" fmla="*/ 1 h 412"/>
                <a:gd name="T70" fmla="*/ 1 w 944"/>
                <a:gd name="T71" fmla="*/ 1 h 412"/>
                <a:gd name="T72" fmla="*/ 1 w 944"/>
                <a:gd name="T73" fmla="*/ 1 h 412"/>
                <a:gd name="T74" fmla="*/ 1 w 944"/>
                <a:gd name="T75" fmla="*/ 1 h 412"/>
                <a:gd name="T76" fmla="*/ 1 w 944"/>
                <a:gd name="T77" fmla="*/ 1 h 412"/>
                <a:gd name="T78" fmla="*/ 1 w 944"/>
                <a:gd name="T79" fmla="*/ 1 h 412"/>
                <a:gd name="T80" fmla="*/ 1 w 944"/>
                <a:gd name="T81" fmla="*/ 1 h 412"/>
                <a:gd name="T82" fmla="*/ 1 w 944"/>
                <a:gd name="T83" fmla="*/ 1 h 412"/>
                <a:gd name="T84" fmla="*/ 1 w 944"/>
                <a:gd name="T85" fmla="*/ 1 h 412"/>
                <a:gd name="T86" fmla="*/ 1 w 944"/>
                <a:gd name="T87" fmla="*/ 1 h 412"/>
                <a:gd name="T88" fmla="*/ 1 w 944"/>
                <a:gd name="T89" fmla="*/ 1 h 412"/>
                <a:gd name="T90" fmla="*/ 1 w 944"/>
                <a:gd name="T91" fmla="*/ 1 h 412"/>
                <a:gd name="T92" fmla="*/ 1 w 944"/>
                <a:gd name="T93" fmla="*/ 1 h 412"/>
                <a:gd name="T94" fmla="*/ 1 w 944"/>
                <a:gd name="T95" fmla="*/ 1 h 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44"/>
                <a:gd name="T145" fmla="*/ 0 h 412"/>
                <a:gd name="T146" fmla="*/ 944 w 944"/>
                <a:gd name="T147" fmla="*/ 412 h 4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44" h="412">
                  <a:moveTo>
                    <a:pt x="901" y="0"/>
                  </a:moveTo>
                  <a:lnTo>
                    <a:pt x="887" y="9"/>
                  </a:lnTo>
                  <a:lnTo>
                    <a:pt x="874" y="21"/>
                  </a:lnTo>
                  <a:lnTo>
                    <a:pt x="863" y="30"/>
                  </a:lnTo>
                  <a:lnTo>
                    <a:pt x="849" y="40"/>
                  </a:lnTo>
                  <a:lnTo>
                    <a:pt x="838" y="49"/>
                  </a:lnTo>
                  <a:lnTo>
                    <a:pt x="825" y="59"/>
                  </a:lnTo>
                  <a:lnTo>
                    <a:pt x="811" y="66"/>
                  </a:lnTo>
                  <a:lnTo>
                    <a:pt x="800" y="74"/>
                  </a:lnTo>
                  <a:lnTo>
                    <a:pt x="787" y="82"/>
                  </a:lnTo>
                  <a:lnTo>
                    <a:pt x="773" y="89"/>
                  </a:lnTo>
                  <a:lnTo>
                    <a:pt x="760" y="95"/>
                  </a:lnTo>
                  <a:lnTo>
                    <a:pt x="747" y="103"/>
                  </a:lnTo>
                  <a:lnTo>
                    <a:pt x="733" y="108"/>
                  </a:lnTo>
                  <a:lnTo>
                    <a:pt x="720" y="114"/>
                  </a:lnTo>
                  <a:lnTo>
                    <a:pt x="707" y="120"/>
                  </a:lnTo>
                  <a:lnTo>
                    <a:pt x="693" y="127"/>
                  </a:lnTo>
                  <a:lnTo>
                    <a:pt x="680" y="131"/>
                  </a:lnTo>
                  <a:lnTo>
                    <a:pt x="665" y="135"/>
                  </a:lnTo>
                  <a:lnTo>
                    <a:pt x="652" y="141"/>
                  </a:lnTo>
                  <a:lnTo>
                    <a:pt x="638" y="144"/>
                  </a:lnTo>
                  <a:lnTo>
                    <a:pt x="623" y="148"/>
                  </a:lnTo>
                  <a:lnTo>
                    <a:pt x="610" y="152"/>
                  </a:lnTo>
                  <a:lnTo>
                    <a:pt x="596" y="156"/>
                  </a:lnTo>
                  <a:lnTo>
                    <a:pt x="581" y="160"/>
                  </a:lnTo>
                  <a:lnTo>
                    <a:pt x="566" y="162"/>
                  </a:lnTo>
                  <a:lnTo>
                    <a:pt x="553" y="165"/>
                  </a:lnTo>
                  <a:lnTo>
                    <a:pt x="538" y="167"/>
                  </a:lnTo>
                  <a:lnTo>
                    <a:pt x="524" y="171"/>
                  </a:lnTo>
                  <a:lnTo>
                    <a:pt x="511" y="175"/>
                  </a:lnTo>
                  <a:lnTo>
                    <a:pt x="496" y="177"/>
                  </a:lnTo>
                  <a:lnTo>
                    <a:pt x="482" y="181"/>
                  </a:lnTo>
                  <a:lnTo>
                    <a:pt x="467" y="182"/>
                  </a:lnTo>
                  <a:lnTo>
                    <a:pt x="454" y="184"/>
                  </a:lnTo>
                  <a:lnTo>
                    <a:pt x="439" y="186"/>
                  </a:lnTo>
                  <a:lnTo>
                    <a:pt x="423" y="188"/>
                  </a:lnTo>
                  <a:lnTo>
                    <a:pt x="408" y="192"/>
                  </a:lnTo>
                  <a:lnTo>
                    <a:pt x="393" y="194"/>
                  </a:lnTo>
                  <a:lnTo>
                    <a:pt x="380" y="196"/>
                  </a:lnTo>
                  <a:lnTo>
                    <a:pt x="365" y="198"/>
                  </a:lnTo>
                  <a:lnTo>
                    <a:pt x="349" y="200"/>
                  </a:lnTo>
                  <a:lnTo>
                    <a:pt x="334" y="201"/>
                  </a:lnTo>
                  <a:lnTo>
                    <a:pt x="319" y="203"/>
                  </a:lnTo>
                  <a:lnTo>
                    <a:pt x="304" y="205"/>
                  </a:lnTo>
                  <a:lnTo>
                    <a:pt x="290" y="209"/>
                  </a:lnTo>
                  <a:lnTo>
                    <a:pt x="275" y="211"/>
                  </a:lnTo>
                  <a:lnTo>
                    <a:pt x="262" y="215"/>
                  </a:lnTo>
                  <a:lnTo>
                    <a:pt x="247" y="217"/>
                  </a:lnTo>
                  <a:lnTo>
                    <a:pt x="233" y="220"/>
                  </a:lnTo>
                  <a:lnTo>
                    <a:pt x="218" y="222"/>
                  </a:lnTo>
                  <a:lnTo>
                    <a:pt x="203" y="226"/>
                  </a:lnTo>
                  <a:lnTo>
                    <a:pt x="188" y="228"/>
                  </a:lnTo>
                  <a:lnTo>
                    <a:pt x="173" y="232"/>
                  </a:lnTo>
                  <a:lnTo>
                    <a:pt x="159" y="236"/>
                  </a:lnTo>
                  <a:lnTo>
                    <a:pt x="144" y="238"/>
                  </a:lnTo>
                  <a:lnTo>
                    <a:pt x="129" y="241"/>
                  </a:lnTo>
                  <a:lnTo>
                    <a:pt x="116" y="247"/>
                  </a:lnTo>
                  <a:lnTo>
                    <a:pt x="100" y="251"/>
                  </a:lnTo>
                  <a:lnTo>
                    <a:pt x="85" y="255"/>
                  </a:lnTo>
                  <a:lnTo>
                    <a:pt x="70" y="260"/>
                  </a:lnTo>
                  <a:lnTo>
                    <a:pt x="57" y="266"/>
                  </a:lnTo>
                  <a:lnTo>
                    <a:pt x="41" y="272"/>
                  </a:lnTo>
                  <a:lnTo>
                    <a:pt x="28" y="277"/>
                  </a:lnTo>
                  <a:lnTo>
                    <a:pt x="13" y="283"/>
                  </a:lnTo>
                  <a:lnTo>
                    <a:pt x="0" y="291"/>
                  </a:lnTo>
                  <a:lnTo>
                    <a:pt x="1" y="298"/>
                  </a:lnTo>
                  <a:lnTo>
                    <a:pt x="3" y="308"/>
                  </a:lnTo>
                  <a:lnTo>
                    <a:pt x="3" y="316"/>
                  </a:lnTo>
                  <a:lnTo>
                    <a:pt x="7" y="323"/>
                  </a:lnTo>
                  <a:lnTo>
                    <a:pt x="9" y="331"/>
                  </a:lnTo>
                  <a:lnTo>
                    <a:pt x="13" y="338"/>
                  </a:lnTo>
                  <a:lnTo>
                    <a:pt x="17" y="344"/>
                  </a:lnTo>
                  <a:lnTo>
                    <a:pt x="20" y="352"/>
                  </a:lnTo>
                  <a:lnTo>
                    <a:pt x="22" y="355"/>
                  </a:lnTo>
                  <a:lnTo>
                    <a:pt x="28" y="361"/>
                  </a:lnTo>
                  <a:lnTo>
                    <a:pt x="32" y="367"/>
                  </a:lnTo>
                  <a:lnTo>
                    <a:pt x="38" y="373"/>
                  </a:lnTo>
                  <a:lnTo>
                    <a:pt x="41" y="376"/>
                  </a:lnTo>
                  <a:lnTo>
                    <a:pt x="47" y="380"/>
                  </a:lnTo>
                  <a:lnTo>
                    <a:pt x="53" y="384"/>
                  </a:lnTo>
                  <a:lnTo>
                    <a:pt x="59" y="390"/>
                  </a:lnTo>
                  <a:lnTo>
                    <a:pt x="62" y="392"/>
                  </a:lnTo>
                  <a:lnTo>
                    <a:pt x="68" y="393"/>
                  </a:lnTo>
                  <a:lnTo>
                    <a:pt x="74" y="397"/>
                  </a:lnTo>
                  <a:lnTo>
                    <a:pt x="79" y="399"/>
                  </a:lnTo>
                  <a:lnTo>
                    <a:pt x="85" y="401"/>
                  </a:lnTo>
                  <a:lnTo>
                    <a:pt x="93" y="403"/>
                  </a:lnTo>
                  <a:lnTo>
                    <a:pt x="98" y="405"/>
                  </a:lnTo>
                  <a:lnTo>
                    <a:pt x="106" y="407"/>
                  </a:lnTo>
                  <a:lnTo>
                    <a:pt x="112" y="407"/>
                  </a:lnTo>
                  <a:lnTo>
                    <a:pt x="119" y="409"/>
                  </a:lnTo>
                  <a:lnTo>
                    <a:pt x="127" y="409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50" y="411"/>
                  </a:lnTo>
                  <a:lnTo>
                    <a:pt x="155" y="411"/>
                  </a:lnTo>
                  <a:lnTo>
                    <a:pt x="165" y="412"/>
                  </a:lnTo>
                  <a:lnTo>
                    <a:pt x="171" y="411"/>
                  </a:lnTo>
                  <a:lnTo>
                    <a:pt x="178" y="411"/>
                  </a:lnTo>
                  <a:lnTo>
                    <a:pt x="186" y="411"/>
                  </a:lnTo>
                  <a:lnTo>
                    <a:pt x="195" y="411"/>
                  </a:lnTo>
                  <a:lnTo>
                    <a:pt x="203" y="409"/>
                  </a:lnTo>
                  <a:lnTo>
                    <a:pt x="211" y="409"/>
                  </a:lnTo>
                  <a:lnTo>
                    <a:pt x="218" y="409"/>
                  </a:lnTo>
                  <a:lnTo>
                    <a:pt x="226" y="409"/>
                  </a:lnTo>
                  <a:lnTo>
                    <a:pt x="233" y="407"/>
                  </a:lnTo>
                  <a:lnTo>
                    <a:pt x="241" y="407"/>
                  </a:lnTo>
                  <a:lnTo>
                    <a:pt x="249" y="405"/>
                  </a:lnTo>
                  <a:lnTo>
                    <a:pt x="256" y="405"/>
                  </a:lnTo>
                  <a:lnTo>
                    <a:pt x="264" y="405"/>
                  </a:lnTo>
                  <a:lnTo>
                    <a:pt x="273" y="405"/>
                  </a:lnTo>
                  <a:lnTo>
                    <a:pt x="281" y="405"/>
                  </a:lnTo>
                  <a:lnTo>
                    <a:pt x="290" y="405"/>
                  </a:lnTo>
                  <a:lnTo>
                    <a:pt x="298" y="403"/>
                  </a:lnTo>
                  <a:lnTo>
                    <a:pt x="304" y="403"/>
                  </a:lnTo>
                  <a:lnTo>
                    <a:pt x="311" y="401"/>
                  </a:lnTo>
                  <a:lnTo>
                    <a:pt x="319" y="401"/>
                  </a:lnTo>
                  <a:lnTo>
                    <a:pt x="327" y="401"/>
                  </a:lnTo>
                  <a:lnTo>
                    <a:pt x="334" y="401"/>
                  </a:lnTo>
                  <a:lnTo>
                    <a:pt x="342" y="401"/>
                  </a:lnTo>
                  <a:lnTo>
                    <a:pt x="351" y="403"/>
                  </a:lnTo>
                  <a:lnTo>
                    <a:pt x="357" y="403"/>
                  </a:lnTo>
                  <a:lnTo>
                    <a:pt x="365" y="403"/>
                  </a:lnTo>
                  <a:lnTo>
                    <a:pt x="372" y="403"/>
                  </a:lnTo>
                  <a:lnTo>
                    <a:pt x="380" y="405"/>
                  </a:lnTo>
                  <a:lnTo>
                    <a:pt x="385" y="405"/>
                  </a:lnTo>
                  <a:lnTo>
                    <a:pt x="391" y="405"/>
                  </a:lnTo>
                  <a:lnTo>
                    <a:pt x="399" y="407"/>
                  </a:lnTo>
                  <a:lnTo>
                    <a:pt x="406" y="409"/>
                  </a:lnTo>
                  <a:lnTo>
                    <a:pt x="414" y="409"/>
                  </a:lnTo>
                  <a:lnTo>
                    <a:pt x="423" y="409"/>
                  </a:lnTo>
                  <a:lnTo>
                    <a:pt x="433" y="407"/>
                  </a:lnTo>
                  <a:lnTo>
                    <a:pt x="444" y="407"/>
                  </a:lnTo>
                  <a:lnTo>
                    <a:pt x="454" y="405"/>
                  </a:lnTo>
                  <a:lnTo>
                    <a:pt x="465" y="405"/>
                  </a:lnTo>
                  <a:lnTo>
                    <a:pt x="477" y="403"/>
                  </a:lnTo>
                  <a:lnTo>
                    <a:pt x="488" y="403"/>
                  </a:lnTo>
                  <a:lnTo>
                    <a:pt x="499" y="401"/>
                  </a:lnTo>
                  <a:lnTo>
                    <a:pt x="513" y="399"/>
                  </a:lnTo>
                  <a:lnTo>
                    <a:pt x="524" y="395"/>
                  </a:lnTo>
                  <a:lnTo>
                    <a:pt x="538" y="393"/>
                  </a:lnTo>
                  <a:lnTo>
                    <a:pt x="549" y="392"/>
                  </a:lnTo>
                  <a:lnTo>
                    <a:pt x="562" y="388"/>
                  </a:lnTo>
                  <a:lnTo>
                    <a:pt x="576" y="386"/>
                  </a:lnTo>
                  <a:lnTo>
                    <a:pt x="591" y="384"/>
                  </a:lnTo>
                  <a:lnTo>
                    <a:pt x="604" y="380"/>
                  </a:lnTo>
                  <a:lnTo>
                    <a:pt x="617" y="376"/>
                  </a:lnTo>
                  <a:lnTo>
                    <a:pt x="629" y="373"/>
                  </a:lnTo>
                  <a:lnTo>
                    <a:pt x="644" y="369"/>
                  </a:lnTo>
                  <a:lnTo>
                    <a:pt x="657" y="363"/>
                  </a:lnTo>
                  <a:lnTo>
                    <a:pt x="671" y="359"/>
                  </a:lnTo>
                  <a:lnTo>
                    <a:pt x="684" y="355"/>
                  </a:lnTo>
                  <a:lnTo>
                    <a:pt x="697" y="352"/>
                  </a:lnTo>
                  <a:lnTo>
                    <a:pt x="709" y="346"/>
                  </a:lnTo>
                  <a:lnTo>
                    <a:pt x="724" y="340"/>
                  </a:lnTo>
                  <a:lnTo>
                    <a:pt x="735" y="335"/>
                  </a:lnTo>
                  <a:lnTo>
                    <a:pt x="750" y="331"/>
                  </a:lnTo>
                  <a:lnTo>
                    <a:pt x="762" y="323"/>
                  </a:lnTo>
                  <a:lnTo>
                    <a:pt x="775" y="317"/>
                  </a:lnTo>
                  <a:lnTo>
                    <a:pt x="787" y="314"/>
                  </a:lnTo>
                  <a:lnTo>
                    <a:pt x="800" y="308"/>
                  </a:lnTo>
                  <a:lnTo>
                    <a:pt x="809" y="300"/>
                  </a:lnTo>
                  <a:lnTo>
                    <a:pt x="821" y="293"/>
                  </a:lnTo>
                  <a:lnTo>
                    <a:pt x="832" y="285"/>
                  </a:lnTo>
                  <a:lnTo>
                    <a:pt x="844" y="279"/>
                  </a:lnTo>
                  <a:lnTo>
                    <a:pt x="851" y="272"/>
                  </a:lnTo>
                  <a:lnTo>
                    <a:pt x="863" y="264"/>
                  </a:lnTo>
                  <a:lnTo>
                    <a:pt x="872" y="257"/>
                  </a:lnTo>
                  <a:lnTo>
                    <a:pt x="882" y="249"/>
                  </a:lnTo>
                  <a:lnTo>
                    <a:pt x="889" y="239"/>
                  </a:lnTo>
                  <a:lnTo>
                    <a:pt x="897" y="232"/>
                  </a:lnTo>
                  <a:lnTo>
                    <a:pt x="904" y="224"/>
                  </a:lnTo>
                  <a:lnTo>
                    <a:pt x="912" y="215"/>
                  </a:lnTo>
                  <a:lnTo>
                    <a:pt x="918" y="205"/>
                  </a:lnTo>
                  <a:lnTo>
                    <a:pt x="923" y="198"/>
                  </a:lnTo>
                  <a:lnTo>
                    <a:pt x="927" y="188"/>
                  </a:lnTo>
                  <a:lnTo>
                    <a:pt x="933" y="179"/>
                  </a:lnTo>
                  <a:lnTo>
                    <a:pt x="937" y="169"/>
                  </a:lnTo>
                  <a:lnTo>
                    <a:pt x="940" y="158"/>
                  </a:lnTo>
                  <a:lnTo>
                    <a:pt x="942" y="148"/>
                  </a:lnTo>
                  <a:lnTo>
                    <a:pt x="944" y="139"/>
                  </a:lnTo>
                  <a:lnTo>
                    <a:pt x="944" y="127"/>
                  </a:lnTo>
                  <a:lnTo>
                    <a:pt x="944" y="118"/>
                  </a:lnTo>
                  <a:lnTo>
                    <a:pt x="944" y="106"/>
                  </a:lnTo>
                  <a:lnTo>
                    <a:pt x="944" y="95"/>
                  </a:lnTo>
                  <a:lnTo>
                    <a:pt x="940" y="84"/>
                  </a:lnTo>
                  <a:lnTo>
                    <a:pt x="937" y="72"/>
                  </a:lnTo>
                  <a:lnTo>
                    <a:pt x="933" y="61"/>
                  </a:lnTo>
                  <a:lnTo>
                    <a:pt x="929" y="49"/>
                  </a:lnTo>
                  <a:lnTo>
                    <a:pt x="921" y="38"/>
                  </a:lnTo>
                  <a:lnTo>
                    <a:pt x="916" y="25"/>
                  </a:lnTo>
                  <a:lnTo>
                    <a:pt x="908" y="1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9" name="Freeform 21"/>
            <p:cNvSpPr>
              <a:spLocks/>
            </p:cNvSpPr>
            <p:nvPr/>
          </p:nvSpPr>
          <p:spPr bwMode="auto">
            <a:xfrm>
              <a:off x="2655" y="2562"/>
              <a:ext cx="490" cy="154"/>
            </a:xfrm>
            <a:custGeom>
              <a:avLst/>
              <a:gdLst>
                <a:gd name="T0" fmla="*/ 1 w 980"/>
                <a:gd name="T1" fmla="*/ 1 h 308"/>
                <a:gd name="T2" fmla="*/ 1 w 980"/>
                <a:gd name="T3" fmla="*/ 1 h 308"/>
                <a:gd name="T4" fmla="*/ 1 w 980"/>
                <a:gd name="T5" fmla="*/ 1 h 308"/>
                <a:gd name="T6" fmla="*/ 1 w 980"/>
                <a:gd name="T7" fmla="*/ 1 h 308"/>
                <a:gd name="T8" fmla="*/ 1 w 980"/>
                <a:gd name="T9" fmla="*/ 1 h 308"/>
                <a:gd name="T10" fmla="*/ 1 w 980"/>
                <a:gd name="T11" fmla="*/ 1 h 308"/>
                <a:gd name="T12" fmla="*/ 1 w 980"/>
                <a:gd name="T13" fmla="*/ 1 h 308"/>
                <a:gd name="T14" fmla="*/ 1 w 980"/>
                <a:gd name="T15" fmla="*/ 1 h 308"/>
                <a:gd name="T16" fmla="*/ 1 w 980"/>
                <a:gd name="T17" fmla="*/ 1 h 308"/>
                <a:gd name="T18" fmla="*/ 1 w 980"/>
                <a:gd name="T19" fmla="*/ 1 h 308"/>
                <a:gd name="T20" fmla="*/ 1 w 980"/>
                <a:gd name="T21" fmla="*/ 1 h 308"/>
                <a:gd name="T22" fmla="*/ 1 w 980"/>
                <a:gd name="T23" fmla="*/ 1 h 308"/>
                <a:gd name="T24" fmla="*/ 1 w 980"/>
                <a:gd name="T25" fmla="*/ 1 h 308"/>
                <a:gd name="T26" fmla="*/ 1 w 980"/>
                <a:gd name="T27" fmla="*/ 1 h 308"/>
                <a:gd name="T28" fmla="*/ 1 w 980"/>
                <a:gd name="T29" fmla="*/ 1 h 308"/>
                <a:gd name="T30" fmla="*/ 1 w 980"/>
                <a:gd name="T31" fmla="*/ 1 h 308"/>
                <a:gd name="T32" fmla="*/ 1 w 980"/>
                <a:gd name="T33" fmla="*/ 1 h 308"/>
                <a:gd name="T34" fmla="*/ 1 w 980"/>
                <a:gd name="T35" fmla="*/ 1 h 308"/>
                <a:gd name="T36" fmla="*/ 1 w 980"/>
                <a:gd name="T37" fmla="*/ 1 h 308"/>
                <a:gd name="T38" fmla="*/ 1 w 980"/>
                <a:gd name="T39" fmla="*/ 1 h 308"/>
                <a:gd name="T40" fmla="*/ 1 w 980"/>
                <a:gd name="T41" fmla="*/ 1 h 308"/>
                <a:gd name="T42" fmla="*/ 1 w 980"/>
                <a:gd name="T43" fmla="*/ 1 h 308"/>
                <a:gd name="T44" fmla="*/ 1 w 980"/>
                <a:gd name="T45" fmla="*/ 1 h 308"/>
                <a:gd name="T46" fmla="*/ 1 w 980"/>
                <a:gd name="T47" fmla="*/ 1 h 308"/>
                <a:gd name="T48" fmla="*/ 1 w 980"/>
                <a:gd name="T49" fmla="*/ 1 h 308"/>
                <a:gd name="T50" fmla="*/ 1 w 980"/>
                <a:gd name="T51" fmla="*/ 1 h 308"/>
                <a:gd name="T52" fmla="*/ 1 w 980"/>
                <a:gd name="T53" fmla="*/ 1 h 308"/>
                <a:gd name="T54" fmla="*/ 1 w 980"/>
                <a:gd name="T55" fmla="*/ 1 h 308"/>
                <a:gd name="T56" fmla="*/ 1 w 980"/>
                <a:gd name="T57" fmla="*/ 1 h 308"/>
                <a:gd name="T58" fmla="*/ 1 w 980"/>
                <a:gd name="T59" fmla="*/ 1 h 308"/>
                <a:gd name="T60" fmla="*/ 1 w 980"/>
                <a:gd name="T61" fmla="*/ 1 h 308"/>
                <a:gd name="T62" fmla="*/ 1 w 980"/>
                <a:gd name="T63" fmla="*/ 1 h 308"/>
                <a:gd name="T64" fmla="*/ 1 w 980"/>
                <a:gd name="T65" fmla="*/ 1 h 308"/>
                <a:gd name="T66" fmla="*/ 1 w 980"/>
                <a:gd name="T67" fmla="*/ 1 h 308"/>
                <a:gd name="T68" fmla="*/ 1 w 980"/>
                <a:gd name="T69" fmla="*/ 1 h 308"/>
                <a:gd name="T70" fmla="*/ 1 w 980"/>
                <a:gd name="T71" fmla="*/ 1 h 308"/>
                <a:gd name="T72" fmla="*/ 1 w 980"/>
                <a:gd name="T73" fmla="*/ 1 h 308"/>
                <a:gd name="T74" fmla="*/ 1 w 980"/>
                <a:gd name="T75" fmla="*/ 1 h 308"/>
                <a:gd name="T76" fmla="*/ 1 w 980"/>
                <a:gd name="T77" fmla="*/ 1 h 308"/>
                <a:gd name="T78" fmla="*/ 1 w 980"/>
                <a:gd name="T79" fmla="*/ 1 h 308"/>
                <a:gd name="T80" fmla="*/ 1 w 980"/>
                <a:gd name="T81" fmla="*/ 1 h 308"/>
                <a:gd name="T82" fmla="*/ 1 w 980"/>
                <a:gd name="T83" fmla="*/ 1 h 308"/>
                <a:gd name="T84" fmla="*/ 1 w 980"/>
                <a:gd name="T85" fmla="*/ 1 h 308"/>
                <a:gd name="T86" fmla="*/ 1 w 980"/>
                <a:gd name="T87" fmla="*/ 1 h 308"/>
                <a:gd name="T88" fmla="*/ 1 w 980"/>
                <a:gd name="T89" fmla="*/ 1 h 308"/>
                <a:gd name="T90" fmla="*/ 1 w 980"/>
                <a:gd name="T91" fmla="*/ 1 h 308"/>
                <a:gd name="T92" fmla="*/ 1 w 980"/>
                <a:gd name="T93" fmla="*/ 1 h 308"/>
                <a:gd name="T94" fmla="*/ 1 w 980"/>
                <a:gd name="T95" fmla="*/ 1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0"/>
                <a:gd name="T145" fmla="*/ 0 h 308"/>
                <a:gd name="T146" fmla="*/ 980 w 980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0" h="308">
                  <a:moveTo>
                    <a:pt x="952" y="0"/>
                  </a:moveTo>
                  <a:lnTo>
                    <a:pt x="937" y="6"/>
                  </a:lnTo>
                  <a:lnTo>
                    <a:pt x="923" y="10"/>
                  </a:lnTo>
                  <a:lnTo>
                    <a:pt x="908" y="15"/>
                  </a:lnTo>
                  <a:lnTo>
                    <a:pt x="893" y="21"/>
                  </a:lnTo>
                  <a:lnTo>
                    <a:pt x="878" y="25"/>
                  </a:lnTo>
                  <a:lnTo>
                    <a:pt x="864" y="29"/>
                  </a:lnTo>
                  <a:lnTo>
                    <a:pt x="851" y="34"/>
                  </a:lnTo>
                  <a:lnTo>
                    <a:pt x="836" y="40"/>
                  </a:lnTo>
                  <a:lnTo>
                    <a:pt x="821" y="44"/>
                  </a:lnTo>
                  <a:lnTo>
                    <a:pt x="807" y="48"/>
                  </a:lnTo>
                  <a:lnTo>
                    <a:pt x="792" y="51"/>
                  </a:lnTo>
                  <a:lnTo>
                    <a:pt x="779" y="55"/>
                  </a:lnTo>
                  <a:lnTo>
                    <a:pt x="764" y="59"/>
                  </a:lnTo>
                  <a:lnTo>
                    <a:pt x="748" y="63"/>
                  </a:lnTo>
                  <a:lnTo>
                    <a:pt x="735" y="67"/>
                  </a:lnTo>
                  <a:lnTo>
                    <a:pt x="720" y="71"/>
                  </a:lnTo>
                  <a:lnTo>
                    <a:pt x="707" y="74"/>
                  </a:lnTo>
                  <a:lnTo>
                    <a:pt x="691" y="76"/>
                  </a:lnTo>
                  <a:lnTo>
                    <a:pt x="676" y="80"/>
                  </a:lnTo>
                  <a:lnTo>
                    <a:pt x="663" y="84"/>
                  </a:lnTo>
                  <a:lnTo>
                    <a:pt x="648" y="86"/>
                  </a:lnTo>
                  <a:lnTo>
                    <a:pt x="632" y="90"/>
                  </a:lnTo>
                  <a:lnTo>
                    <a:pt x="619" y="91"/>
                  </a:lnTo>
                  <a:lnTo>
                    <a:pt x="604" y="95"/>
                  </a:lnTo>
                  <a:lnTo>
                    <a:pt x="589" y="97"/>
                  </a:lnTo>
                  <a:lnTo>
                    <a:pt x="575" y="99"/>
                  </a:lnTo>
                  <a:lnTo>
                    <a:pt x="560" y="101"/>
                  </a:lnTo>
                  <a:lnTo>
                    <a:pt x="547" y="105"/>
                  </a:lnTo>
                  <a:lnTo>
                    <a:pt x="532" y="107"/>
                  </a:lnTo>
                  <a:lnTo>
                    <a:pt x="517" y="109"/>
                  </a:lnTo>
                  <a:lnTo>
                    <a:pt x="501" y="110"/>
                  </a:lnTo>
                  <a:lnTo>
                    <a:pt x="488" y="114"/>
                  </a:lnTo>
                  <a:lnTo>
                    <a:pt x="473" y="114"/>
                  </a:lnTo>
                  <a:lnTo>
                    <a:pt x="458" y="116"/>
                  </a:lnTo>
                  <a:lnTo>
                    <a:pt x="442" y="116"/>
                  </a:lnTo>
                  <a:lnTo>
                    <a:pt x="427" y="118"/>
                  </a:lnTo>
                  <a:lnTo>
                    <a:pt x="412" y="120"/>
                  </a:lnTo>
                  <a:lnTo>
                    <a:pt x="399" y="122"/>
                  </a:lnTo>
                  <a:lnTo>
                    <a:pt x="383" y="122"/>
                  </a:lnTo>
                  <a:lnTo>
                    <a:pt x="368" y="124"/>
                  </a:lnTo>
                  <a:lnTo>
                    <a:pt x="353" y="124"/>
                  </a:lnTo>
                  <a:lnTo>
                    <a:pt x="338" y="126"/>
                  </a:lnTo>
                  <a:lnTo>
                    <a:pt x="323" y="126"/>
                  </a:lnTo>
                  <a:lnTo>
                    <a:pt x="309" y="128"/>
                  </a:lnTo>
                  <a:lnTo>
                    <a:pt x="292" y="128"/>
                  </a:lnTo>
                  <a:lnTo>
                    <a:pt x="277" y="129"/>
                  </a:lnTo>
                  <a:lnTo>
                    <a:pt x="262" y="129"/>
                  </a:lnTo>
                  <a:lnTo>
                    <a:pt x="249" y="131"/>
                  </a:lnTo>
                  <a:lnTo>
                    <a:pt x="233" y="131"/>
                  </a:lnTo>
                  <a:lnTo>
                    <a:pt x="218" y="131"/>
                  </a:lnTo>
                  <a:lnTo>
                    <a:pt x="201" y="131"/>
                  </a:lnTo>
                  <a:lnTo>
                    <a:pt x="186" y="133"/>
                  </a:lnTo>
                  <a:lnTo>
                    <a:pt x="171" y="133"/>
                  </a:lnTo>
                  <a:lnTo>
                    <a:pt x="155" y="133"/>
                  </a:lnTo>
                  <a:lnTo>
                    <a:pt x="140" y="133"/>
                  </a:lnTo>
                  <a:lnTo>
                    <a:pt x="125" y="135"/>
                  </a:lnTo>
                  <a:lnTo>
                    <a:pt x="108" y="135"/>
                  </a:lnTo>
                  <a:lnTo>
                    <a:pt x="93" y="135"/>
                  </a:lnTo>
                  <a:lnTo>
                    <a:pt x="77" y="135"/>
                  </a:lnTo>
                  <a:lnTo>
                    <a:pt x="62" y="135"/>
                  </a:lnTo>
                  <a:lnTo>
                    <a:pt x="45" y="135"/>
                  </a:lnTo>
                  <a:lnTo>
                    <a:pt x="30" y="135"/>
                  </a:lnTo>
                  <a:lnTo>
                    <a:pt x="15" y="135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6"/>
                  </a:lnTo>
                  <a:lnTo>
                    <a:pt x="5" y="166"/>
                  </a:lnTo>
                  <a:lnTo>
                    <a:pt x="9" y="177"/>
                  </a:lnTo>
                  <a:lnTo>
                    <a:pt x="11" y="185"/>
                  </a:lnTo>
                  <a:lnTo>
                    <a:pt x="15" y="194"/>
                  </a:lnTo>
                  <a:lnTo>
                    <a:pt x="19" y="202"/>
                  </a:lnTo>
                  <a:lnTo>
                    <a:pt x="22" y="211"/>
                  </a:lnTo>
                  <a:lnTo>
                    <a:pt x="26" y="217"/>
                  </a:lnTo>
                  <a:lnTo>
                    <a:pt x="32" y="224"/>
                  </a:lnTo>
                  <a:lnTo>
                    <a:pt x="36" y="232"/>
                  </a:lnTo>
                  <a:lnTo>
                    <a:pt x="41" y="238"/>
                  </a:lnTo>
                  <a:lnTo>
                    <a:pt x="47" y="243"/>
                  </a:lnTo>
                  <a:lnTo>
                    <a:pt x="53" y="249"/>
                  </a:lnTo>
                  <a:lnTo>
                    <a:pt x="60" y="255"/>
                  </a:lnTo>
                  <a:lnTo>
                    <a:pt x="68" y="261"/>
                  </a:lnTo>
                  <a:lnTo>
                    <a:pt x="74" y="264"/>
                  </a:lnTo>
                  <a:lnTo>
                    <a:pt x="79" y="268"/>
                  </a:lnTo>
                  <a:lnTo>
                    <a:pt x="87" y="272"/>
                  </a:lnTo>
                  <a:lnTo>
                    <a:pt x="95" y="278"/>
                  </a:lnTo>
                  <a:lnTo>
                    <a:pt x="100" y="280"/>
                  </a:lnTo>
                  <a:lnTo>
                    <a:pt x="108" y="283"/>
                  </a:lnTo>
                  <a:lnTo>
                    <a:pt x="117" y="285"/>
                  </a:lnTo>
                  <a:lnTo>
                    <a:pt x="125" y="289"/>
                  </a:lnTo>
                  <a:lnTo>
                    <a:pt x="134" y="291"/>
                  </a:lnTo>
                  <a:lnTo>
                    <a:pt x="142" y="293"/>
                  </a:lnTo>
                  <a:lnTo>
                    <a:pt x="152" y="295"/>
                  </a:lnTo>
                  <a:lnTo>
                    <a:pt x="159" y="297"/>
                  </a:lnTo>
                  <a:lnTo>
                    <a:pt x="169" y="299"/>
                  </a:lnTo>
                  <a:lnTo>
                    <a:pt x="176" y="301"/>
                  </a:lnTo>
                  <a:lnTo>
                    <a:pt x="186" y="302"/>
                  </a:lnTo>
                  <a:lnTo>
                    <a:pt x="195" y="304"/>
                  </a:lnTo>
                  <a:lnTo>
                    <a:pt x="205" y="304"/>
                  </a:lnTo>
                  <a:lnTo>
                    <a:pt x="214" y="304"/>
                  </a:lnTo>
                  <a:lnTo>
                    <a:pt x="224" y="306"/>
                  </a:lnTo>
                  <a:lnTo>
                    <a:pt x="233" y="306"/>
                  </a:lnTo>
                  <a:lnTo>
                    <a:pt x="243" y="306"/>
                  </a:lnTo>
                  <a:lnTo>
                    <a:pt x="250" y="306"/>
                  </a:lnTo>
                  <a:lnTo>
                    <a:pt x="260" y="306"/>
                  </a:lnTo>
                  <a:lnTo>
                    <a:pt x="271" y="308"/>
                  </a:lnTo>
                  <a:lnTo>
                    <a:pt x="279" y="306"/>
                  </a:lnTo>
                  <a:lnTo>
                    <a:pt x="290" y="306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9" y="306"/>
                  </a:lnTo>
                  <a:lnTo>
                    <a:pt x="330" y="306"/>
                  </a:lnTo>
                  <a:lnTo>
                    <a:pt x="338" y="306"/>
                  </a:lnTo>
                  <a:lnTo>
                    <a:pt x="349" y="306"/>
                  </a:lnTo>
                  <a:lnTo>
                    <a:pt x="357" y="304"/>
                  </a:lnTo>
                  <a:lnTo>
                    <a:pt x="368" y="304"/>
                  </a:lnTo>
                  <a:lnTo>
                    <a:pt x="376" y="304"/>
                  </a:lnTo>
                  <a:lnTo>
                    <a:pt x="387" y="304"/>
                  </a:lnTo>
                  <a:lnTo>
                    <a:pt x="395" y="302"/>
                  </a:lnTo>
                  <a:lnTo>
                    <a:pt x="406" y="302"/>
                  </a:lnTo>
                  <a:lnTo>
                    <a:pt x="414" y="302"/>
                  </a:lnTo>
                  <a:lnTo>
                    <a:pt x="423" y="302"/>
                  </a:lnTo>
                  <a:lnTo>
                    <a:pt x="433" y="302"/>
                  </a:lnTo>
                  <a:lnTo>
                    <a:pt x="442" y="302"/>
                  </a:lnTo>
                  <a:lnTo>
                    <a:pt x="450" y="302"/>
                  </a:lnTo>
                  <a:lnTo>
                    <a:pt x="460" y="302"/>
                  </a:lnTo>
                  <a:lnTo>
                    <a:pt x="469" y="302"/>
                  </a:lnTo>
                  <a:lnTo>
                    <a:pt x="477" y="302"/>
                  </a:lnTo>
                  <a:lnTo>
                    <a:pt x="484" y="304"/>
                  </a:lnTo>
                  <a:lnTo>
                    <a:pt x="494" y="306"/>
                  </a:lnTo>
                  <a:lnTo>
                    <a:pt x="499" y="302"/>
                  </a:lnTo>
                  <a:lnTo>
                    <a:pt x="507" y="299"/>
                  </a:lnTo>
                  <a:lnTo>
                    <a:pt x="513" y="297"/>
                  </a:lnTo>
                  <a:lnTo>
                    <a:pt x="522" y="293"/>
                  </a:lnTo>
                  <a:lnTo>
                    <a:pt x="530" y="291"/>
                  </a:lnTo>
                  <a:lnTo>
                    <a:pt x="539" y="289"/>
                  </a:lnTo>
                  <a:lnTo>
                    <a:pt x="547" y="285"/>
                  </a:lnTo>
                  <a:lnTo>
                    <a:pt x="556" y="283"/>
                  </a:lnTo>
                  <a:lnTo>
                    <a:pt x="566" y="282"/>
                  </a:lnTo>
                  <a:lnTo>
                    <a:pt x="577" y="278"/>
                  </a:lnTo>
                  <a:lnTo>
                    <a:pt x="587" y="276"/>
                  </a:lnTo>
                  <a:lnTo>
                    <a:pt x="598" y="274"/>
                  </a:lnTo>
                  <a:lnTo>
                    <a:pt x="610" y="272"/>
                  </a:lnTo>
                  <a:lnTo>
                    <a:pt x="621" y="270"/>
                  </a:lnTo>
                  <a:lnTo>
                    <a:pt x="632" y="268"/>
                  </a:lnTo>
                  <a:lnTo>
                    <a:pt x="644" y="266"/>
                  </a:lnTo>
                  <a:lnTo>
                    <a:pt x="655" y="263"/>
                  </a:lnTo>
                  <a:lnTo>
                    <a:pt x="667" y="261"/>
                  </a:lnTo>
                  <a:lnTo>
                    <a:pt x="678" y="257"/>
                  </a:lnTo>
                  <a:lnTo>
                    <a:pt x="690" y="255"/>
                  </a:lnTo>
                  <a:lnTo>
                    <a:pt x="701" y="253"/>
                  </a:lnTo>
                  <a:lnTo>
                    <a:pt x="714" y="251"/>
                  </a:lnTo>
                  <a:lnTo>
                    <a:pt x="726" y="247"/>
                  </a:lnTo>
                  <a:lnTo>
                    <a:pt x="737" y="245"/>
                  </a:lnTo>
                  <a:lnTo>
                    <a:pt x="748" y="243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85" y="234"/>
                  </a:lnTo>
                  <a:lnTo>
                    <a:pt x="796" y="232"/>
                  </a:lnTo>
                  <a:lnTo>
                    <a:pt x="807" y="228"/>
                  </a:lnTo>
                  <a:lnTo>
                    <a:pt x="819" y="226"/>
                  </a:lnTo>
                  <a:lnTo>
                    <a:pt x="830" y="223"/>
                  </a:lnTo>
                  <a:lnTo>
                    <a:pt x="842" y="219"/>
                  </a:lnTo>
                  <a:lnTo>
                    <a:pt x="851" y="215"/>
                  </a:lnTo>
                  <a:lnTo>
                    <a:pt x="862" y="211"/>
                  </a:lnTo>
                  <a:lnTo>
                    <a:pt x="872" y="207"/>
                  </a:lnTo>
                  <a:lnTo>
                    <a:pt x="881" y="204"/>
                  </a:lnTo>
                  <a:lnTo>
                    <a:pt x="891" y="200"/>
                  </a:lnTo>
                  <a:lnTo>
                    <a:pt x="899" y="194"/>
                  </a:lnTo>
                  <a:lnTo>
                    <a:pt x="908" y="190"/>
                  </a:lnTo>
                  <a:lnTo>
                    <a:pt x="916" y="185"/>
                  </a:lnTo>
                  <a:lnTo>
                    <a:pt x="925" y="181"/>
                  </a:lnTo>
                  <a:lnTo>
                    <a:pt x="931" y="175"/>
                  </a:lnTo>
                  <a:lnTo>
                    <a:pt x="939" y="169"/>
                  </a:lnTo>
                  <a:lnTo>
                    <a:pt x="946" y="164"/>
                  </a:lnTo>
                  <a:lnTo>
                    <a:pt x="952" y="158"/>
                  </a:lnTo>
                  <a:lnTo>
                    <a:pt x="958" y="152"/>
                  </a:lnTo>
                  <a:lnTo>
                    <a:pt x="963" y="147"/>
                  </a:lnTo>
                  <a:lnTo>
                    <a:pt x="967" y="139"/>
                  </a:lnTo>
                  <a:lnTo>
                    <a:pt x="971" y="131"/>
                  </a:lnTo>
                  <a:lnTo>
                    <a:pt x="973" y="124"/>
                  </a:lnTo>
                  <a:lnTo>
                    <a:pt x="977" y="116"/>
                  </a:lnTo>
                  <a:lnTo>
                    <a:pt x="978" y="109"/>
                  </a:lnTo>
                  <a:lnTo>
                    <a:pt x="980" y="101"/>
                  </a:lnTo>
                  <a:lnTo>
                    <a:pt x="980" y="91"/>
                  </a:lnTo>
                  <a:lnTo>
                    <a:pt x="980" y="84"/>
                  </a:lnTo>
                  <a:lnTo>
                    <a:pt x="978" y="74"/>
                  </a:lnTo>
                  <a:lnTo>
                    <a:pt x="978" y="65"/>
                  </a:lnTo>
                  <a:lnTo>
                    <a:pt x="975" y="53"/>
                  </a:lnTo>
                  <a:lnTo>
                    <a:pt x="973" y="44"/>
                  </a:lnTo>
                  <a:lnTo>
                    <a:pt x="967" y="34"/>
                  </a:lnTo>
                  <a:lnTo>
                    <a:pt x="963" y="23"/>
                  </a:lnTo>
                  <a:lnTo>
                    <a:pt x="958" y="1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0" name="Freeform 22"/>
            <p:cNvSpPr>
              <a:spLocks/>
            </p:cNvSpPr>
            <p:nvPr/>
          </p:nvSpPr>
          <p:spPr bwMode="auto">
            <a:xfrm>
              <a:off x="2562" y="2417"/>
              <a:ext cx="433" cy="169"/>
            </a:xfrm>
            <a:custGeom>
              <a:avLst/>
              <a:gdLst>
                <a:gd name="T0" fmla="*/ 0 w 867"/>
                <a:gd name="T1" fmla="*/ 0 h 339"/>
                <a:gd name="T2" fmla="*/ 0 w 867"/>
                <a:gd name="T3" fmla="*/ 0 h 339"/>
                <a:gd name="T4" fmla="*/ 0 w 867"/>
                <a:gd name="T5" fmla="*/ 0 h 339"/>
                <a:gd name="T6" fmla="*/ 0 w 867"/>
                <a:gd name="T7" fmla="*/ 0 h 339"/>
                <a:gd name="T8" fmla="*/ 0 w 867"/>
                <a:gd name="T9" fmla="*/ 0 h 339"/>
                <a:gd name="T10" fmla="*/ 0 w 867"/>
                <a:gd name="T11" fmla="*/ 0 h 339"/>
                <a:gd name="T12" fmla="*/ 0 w 867"/>
                <a:gd name="T13" fmla="*/ 0 h 339"/>
                <a:gd name="T14" fmla="*/ 0 w 867"/>
                <a:gd name="T15" fmla="*/ 0 h 339"/>
                <a:gd name="T16" fmla="*/ 0 w 867"/>
                <a:gd name="T17" fmla="*/ 0 h 339"/>
                <a:gd name="T18" fmla="*/ 0 w 867"/>
                <a:gd name="T19" fmla="*/ 0 h 339"/>
                <a:gd name="T20" fmla="*/ 0 w 867"/>
                <a:gd name="T21" fmla="*/ 0 h 339"/>
                <a:gd name="T22" fmla="*/ 0 w 867"/>
                <a:gd name="T23" fmla="*/ 0 h 339"/>
                <a:gd name="T24" fmla="*/ 0 w 867"/>
                <a:gd name="T25" fmla="*/ 0 h 339"/>
                <a:gd name="T26" fmla="*/ 0 w 867"/>
                <a:gd name="T27" fmla="*/ 0 h 339"/>
                <a:gd name="T28" fmla="*/ 0 w 867"/>
                <a:gd name="T29" fmla="*/ 0 h 339"/>
                <a:gd name="T30" fmla="*/ 0 w 867"/>
                <a:gd name="T31" fmla="*/ 0 h 339"/>
                <a:gd name="T32" fmla="*/ 0 w 867"/>
                <a:gd name="T33" fmla="*/ 0 h 339"/>
                <a:gd name="T34" fmla="*/ 0 w 867"/>
                <a:gd name="T35" fmla="*/ 0 h 339"/>
                <a:gd name="T36" fmla="*/ 0 w 867"/>
                <a:gd name="T37" fmla="*/ 0 h 339"/>
                <a:gd name="T38" fmla="*/ 0 w 867"/>
                <a:gd name="T39" fmla="*/ 0 h 339"/>
                <a:gd name="T40" fmla="*/ 0 w 867"/>
                <a:gd name="T41" fmla="*/ 0 h 339"/>
                <a:gd name="T42" fmla="*/ 0 w 867"/>
                <a:gd name="T43" fmla="*/ 0 h 339"/>
                <a:gd name="T44" fmla="*/ 0 w 867"/>
                <a:gd name="T45" fmla="*/ 0 h 339"/>
                <a:gd name="T46" fmla="*/ 0 w 867"/>
                <a:gd name="T47" fmla="*/ 0 h 339"/>
                <a:gd name="T48" fmla="*/ 0 w 867"/>
                <a:gd name="T49" fmla="*/ 0 h 339"/>
                <a:gd name="T50" fmla="*/ 0 w 867"/>
                <a:gd name="T51" fmla="*/ 0 h 339"/>
                <a:gd name="T52" fmla="*/ 0 w 867"/>
                <a:gd name="T53" fmla="*/ 0 h 339"/>
                <a:gd name="T54" fmla="*/ 0 w 867"/>
                <a:gd name="T55" fmla="*/ 0 h 339"/>
                <a:gd name="T56" fmla="*/ 0 w 867"/>
                <a:gd name="T57" fmla="*/ 0 h 339"/>
                <a:gd name="T58" fmla="*/ 0 w 867"/>
                <a:gd name="T59" fmla="*/ 0 h 339"/>
                <a:gd name="T60" fmla="*/ 0 w 867"/>
                <a:gd name="T61" fmla="*/ 0 h 339"/>
                <a:gd name="T62" fmla="*/ 0 w 867"/>
                <a:gd name="T63" fmla="*/ 0 h 339"/>
                <a:gd name="T64" fmla="*/ 0 w 867"/>
                <a:gd name="T65" fmla="*/ 0 h 339"/>
                <a:gd name="T66" fmla="*/ 0 w 867"/>
                <a:gd name="T67" fmla="*/ 0 h 339"/>
                <a:gd name="T68" fmla="*/ 0 w 867"/>
                <a:gd name="T69" fmla="*/ 0 h 339"/>
                <a:gd name="T70" fmla="*/ 0 w 867"/>
                <a:gd name="T71" fmla="*/ 0 h 339"/>
                <a:gd name="T72" fmla="*/ 0 w 867"/>
                <a:gd name="T73" fmla="*/ 0 h 339"/>
                <a:gd name="T74" fmla="*/ 0 w 867"/>
                <a:gd name="T75" fmla="*/ 0 h 339"/>
                <a:gd name="T76" fmla="*/ 0 w 867"/>
                <a:gd name="T77" fmla="*/ 0 h 339"/>
                <a:gd name="T78" fmla="*/ 0 w 867"/>
                <a:gd name="T79" fmla="*/ 0 h 339"/>
                <a:gd name="T80" fmla="*/ 0 w 867"/>
                <a:gd name="T81" fmla="*/ 0 h 339"/>
                <a:gd name="T82" fmla="*/ 0 w 867"/>
                <a:gd name="T83" fmla="*/ 0 h 339"/>
                <a:gd name="T84" fmla="*/ 0 w 867"/>
                <a:gd name="T85" fmla="*/ 0 h 339"/>
                <a:gd name="T86" fmla="*/ 0 w 867"/>
                <a:gd name="T87" fmla="*/ 0 h 339"/>
                <a:gd name="T88" fmla="*/ 0 w 867"/>
                <a:gd name="T89" fmla="*/ 0 h 339"/>
                <a:gd name="T90" fmla="*/ 0 w 867"/>
                <a:gd name="T91" fmla="*/ 0 h 339"/>
                <a:gd name="T92" fmla="*/ 0 w 867"/>
                <a:gd name="T93" fmla="*/ 0 h 339"/>
                <a:gd name="T94" fmla="*/ 0 w 867"/>
                <a:gd name="T95" fmla="*/ 0 h 339"/>
                <a:gd name="T96" fmla="*/ 0 w 867"/>
                <a:gd name="T97" fmla="*/ 0 h 339"/>
                <a:gd name="T98" fmla="*/ 0 w 867"/>
                <a:gd name="T99" fmla="*/ 0 h 339"/>
                <a:gd name="T100" fmla="*/ 0 w 867"/>
                <a:gd name="T101" fmla="*/ 0 h 339"/>
                <a:gd name="T102" fmla="*/ 0 w 867"/>
                <a:gd name="T103" fmla="*/ 0 h 339"/>
                <a:gd name="T104" fmla="*/ 0 w 867"/>
                <a:gd name="T105" fmla="*/ 0 h 339"/>
                <a:gd name="T106" fmla="*/ 0 w 867"/>
                <a:gd name="T107" fmla="*/ 0 h 339"/>
                <a:gd name="T108" fmla="*/ 0 w 867"/>
                <a:gd name="T109" fmla="*/ 0 h 339"/>
                <a:gd name="T110" fmla="*/ 0 w 867"/>
                <a:gd name="T111" fmla="*/ 0 h 339"/>
                <a:gd name="T112" fmla="*/ 0 w 867"/>
                <a:gd name="T113" fmla="*/ 0 h 339"/>
                <a:gd name="T114" fmla="*/ 0 w 867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7"/>
                <a:gd name="T175" fmla="*/ 0 h 339"/>
                <a:gd name="T176" fmla="*/ 867 w 867"/>
                <a:gd name="T177" fmla="*/ 339 h 3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7" h="339">
                  <a:moveTo>
                    <a:pt x="154" y="0"/>
                  </a:moveTo>
                  <a:lnTo>
                    <a:pt x="148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8" y="19"/>
                  </a:lnTo>
                  <a:lnTo>
                    <a:pt x="122" y="23"/>
                  </a:lnTo>
                  <a:lnTo>
                    <a:pt x="116" y="29"/>
                  </a:lnTo>
                  <a:lnTo>
                    <a:pt x="110" y="34"/>
                  </a:lnTo>
                  <a:lnTo>
                    <a:pt x="107" y="40"/>
                  </a:lnTo>
                  <a:lnTo>
                    <a:pt x="101" y="46"/>
                  </a:lnTo>
                  <a:lnTo>
                    <a:pt x="95" y="52"/>
                  </a:lnTo>
                  <a:lnTo>
                    <a:pt x="90" y="59"/>
                  </a:lnTo>
                  <a:lnTo>
                    <a:pt x="84" y="65"/>
                  </a:lnTo>
                  <a:lnTo>
                    <a:pt x="76" y="71"/>
                  </a:lnTo>
                  <a:lnTo>
                    <a:pt x="71" y="78"/>
                  </a:lnTo>
                  <a:lnTo>
                    <a:pt x="65" y="86"/>
                  </a:lnTo>
                  <a:lnTo>
                    <a:pt x="59" y="93"/>
                  </a:lnTo>
                  <a:lnTo>
                    <a:pt x="53" y="99"/>
                  </a:lnTo>
                  <a:lnTo>
                    <a:pt x="48" y="107"/>
                  </a:lnTo>
                  <a:lnTo>
                    <a:pt x="42" y="114"/>
                  </a:lnTo>
                  <a:lnTo>
                    <a:pt x="36" y="122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19" y="141"/>
                  </a:lnTo>
                  <a:lnTo>
                    <a:pt x="15" y="148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0" y="169"/>
                  </a:lnTo>
                  <a:lnTo>
                    <a:pt x="10" y="179"/>
                  </a:lnTo>
                  <a:lnTo>
                    <a:pt x="21" y="188"/>
                  </a:lnTo>
                  <a:lnTo>
                    <a:pt x="33" y="19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65" y="221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99" y="244"/>
                  </a:lnTo>
                  <a:lnTo>
                    <a:pt x="110" y="249"/>
                  </a:lnTo>
                  <a:lnTo>
                    <a:pt x="124" y="257"/>
                  </a:lnTo>
                  <a:lnTo>
                    <a:pt x="135" y="263"/>
                  </a:lnTo>
                  <a:lnTo>
                    <a:pt x="147" y="268"/>
                  </a:lnTo>
                  <a:lnTo>
                    <a:pt x="160" y="274"/>
                  </a:lnTo>
                  <a:lnTo>
                    <a:pt x="173" y="280"/>
                  </a:lnTo>
                  <a:lnTo>
                    <a:pt x="187" y="287"/>
                  </a:lnTo>
                  <a:lnTo>
                    <a:pt x="198" y="291"/>
                  </a:lnTo>
                  <a:lnTo>
                    <a:pt x="209" y="295"/>
                  </a:lnTo>
                  <a:lnTo>
                    <a:pt x="223" y="301"/>
                  </a:lnTo>
                  <a:lnTo>
                    <a:pt x="236" y="304"/>
                  </a:lnTo>
                  <a:lnTo>
                    <a:pt x="247" y="308"/>
                  </a:lnTo>
                  <a:lnTo>
                    <a:pt x="263" y="312"/>
                  </a:lnTo>
                  <a:lnTo>
                    <a:pt x="274" y="316"/>
                  </a:lnTo>
                  <a:lnTo>
                    <a:pt x="287" y="318"/>
                  </a:lnTo>
                  <a:lnTo>
                    <a:pt x="301" y="320"/>
                  </a:lnTo>
                  <a:lnTo>
                    <a:pt x="314" y="323"/>
                  </a:lnTo>
                  <a:lnTo>
                    <a:pt x="327" y="325"/>
                  </a:lnTo>
                  <a:lnTo>
                    <a:pt x="342" y="329"/>
                  </a:lnTo>
                  <a:lnTo>
                    <a:pt x="356" y="331"/>
                  </a:lnTo>
                  <a:lnTo>
                    <a:pt x="367" y="333"/>
                  </a:lnTo>
                  <a:lnTo>
                    <a:pt x="382" y="335"/>
                  </a:lnTo>
                  <a:lnTo>
                    <a:pt x="396" y="337"/>
                  </a:lnTo>
                  <a:lnTo>
                    <a:pt x="409" y="337"/>
                  </a:lnTo>
                  <a:lnTo>
                    <a:pt x="422" y="337"/>
                  </a:lnTo>
                  <a:lnTo>
                    <a:pt x="436" y="337"/>
                  </a:lnTo>
                  <a:lnTo>
                    <a:pt x="449" y="339"/>
                  </a:lnTo>
                  <a:lnTo>
                    <a:pt x="462" y="339"/>
                  </a:lnTo>
                  <a:lnTo>
                    <a:pt x="475" y="339"/>
                  </a:lnTo>
                  <a:lnTo>
                    <a:pt x="491" y="339"/>
                  </a:lnTo>
                  <a:lnTo>
                    <a:pt x="504" y="339"/>
                  </a:lnTo>
                  <a:lnTo>
                    <a:pt x="517" y="337"/>
                  </a:lnTo>
                  <a:lnTo>
                    <a:pt x="531" y="337"/>
                  </a:lnTo>
                  <a:lnTo>
                    <a:pt x="544" y="335"/>
                  </a:lnTo>
                  <a:lnTo>
                    <a:pt x="557" y="335"/>
                  </a:lnTo>
                  <a:lnTo>
                    <a:pt x="570" y="333"/>
                  </a:lnTo>
                  <a:lnTo>
                    <a:pt x="586" y="331"/>
                  </a:lnTo>
                  <a:lnTo>
                    <a:pt x="597" y="329"/>
                  </a:lnTo>
                  <a:lnTo>
                    <a:pt x="612" y="327"/>
                  </a:lnTo>
                  <a:lnTo>
                    <a:pt x="624" y="325"/>
                  </a:lnTo>
                  <a:lnTo>
                    <a:pt x="639" y="323"/>
                  </a:lnTo>
                  <a:lnTo>
                    <a:pt x="650" y="320"/>
                  </a:lnTo>
                  <a:lnTo>
                    <a:pt x="664" y="318"/>
                  </a:lnTo>
                  <a:lnTo>
                    <a:pt x="677" y="314"/>
                  </a:lnTo>
                  <a:lnTo>
                    <a:pt x="690" y="312"/>
                  </a:lnTo>
                  <a:lnTo>
                    <a:pt x="704" y="308"/>
                  </a:lnTo>
                  <a:lnTo>
                    <a:pt x="717" y="306"/>
                  </a:lnTo>
                  <a:lnTo>
                    <a:pt x="730" y="301"/>
                  </a:lnTo>
                  <a:lnTo>
                    <a:pt x="742" y="297"/>
                  </a:lnTo>
                  <a:lnTo>
                    <a:pt x="753" y="293"/>
                  </a:lnTo>
                  <a:lnTo>
                    <a:pt x="766" y="289"/>
                  </a:lnTo>
                  <a:lnTo>
                    <a:pt x="780" y="285"/>
                  </a:lnTo>
                  <a:lnTo>
                    <a:pt x="791" y="282"/>
                  </a:lnTo>
                  <a:lnTo>
                    <a:pt x="804" y="276"/>
                  </a:lnTo>
                  <a:lnTo>
                    <a:pt x="818" y="272"/>
                  </a:lnTo>
                  <a:lnTo>
                    <a:pt x="819" y="263"/>
                  </a:lnTo>
                  <a:lnTo>
                    <a:pt x="821" y="253"/>
                  </a:lnTo>
                  <a:lnTo>
                    <a:pt x="825" y="242"/>
                  </a:lnTo>
                  <a:lnTo>
                    <a:pt x="827" y="232"/>
                  </a:lnTo>
                  <a:lnTo>
                    <a:pt x="831" y="225"/>
                  </a:lnTo>
                  <a:lnTo>
                    <a:pt x="835" y="215"/>
                  </a:lnTo>
                  <a:lnTo>
                    <a:pt x="837" y="206"/>
                  </a:lnTo>
                  <a:lnTo>
                    <a:pt x="840" y="198"/>
                  </a:lnTo>
                  <a:lnTo>
                    <a:pt x="844" y="188"/>
                  </a:lnTo>
                  <a:lnTo>
                    <a:pt x="846" y="179"/>
                  </a:lnTo>
                  <a:lnTo>
                    <a:pt x="850" y="171"/>
                  </a:lnTo>
                  <a:lnTo>
                    <a:pt x="854" y="164"/>
                  </a:lnTo>
                  <a:lnTo>
                    <a:pt x="856" y="156"/>
                  </a:lnTo>
                  <a:lnTo>
                    <a:pt x="859" y="150"/>
                  </a:lnTo>
                  <a:lnTo>
                    <a:pt x="863" y="143"/>
                  </a:lnTo>
                  <a:lnTo>
                    <a:pt x="867" y="137"/>
                  </a:lnTo>
                  <a:lnTo>
                    <a:pt x="857" y="128"/>
                  </a:lnTo>
                  <a:lnTo>
                    <a:pt x="848" y="118"/>
                  </a:lnTo>
                  <a:lnTo>
                    <a:pt x="838" y="110"/>
                  </a:lnTo>
                  <a:lnTo>
                    <a:pt x="829" y="105"/>
                  </a:lnTo>
                  <a:lnTo>
                    <a:pt x="819" y="97"/>
                  </a:lnTo>
                  <a:lnTo>
                    <a:pt x="810" y="91"/>
                  </a:lnTo>
                  <a:lnTo>
                    <a:pt x="799" y="86"/>
                  </a:lnTo>
                  <a:lnTo>
                    <a:pt x="789" y="82"/>
                  </a:lnTo>
                  <a:lnTo>
                    <a:pt x="780" y="76"/>
                  </a:lnTo>
                  <a:lnTo>
                    <a:pt x="768" y="72"/>
                  </a:lnTo>
                  <a:lnTo>
                    <a:pt x="759" y="69"/>
                  </a:lnTo>
                  <a:lnTo>
                    <a:pt x="747" y="65"/>
                  </a:lnTo>
                  <a:lnTo>
                    <a:pt x="738" y="61"/>
                  </a:lnTo>
                  <a:lnTo>
                    <a:pt x="726" y="59"/>
                  </a:lnTo>
                  <a:lnTo>
                    <a:pt x="715" y="57"/>
                  </a:lnTo>
                  <a:lnTo>
                    <a:pt x="705" y="55"/>
                  </a:lnTo>
                  <a:lnTo>
                    <a:pt x="692" y="52"/>
                  </a:lnTo>
                  <a:lnTo>
                    <a:pt x="681" y="50"/>
                  </a:lnTo>
                  <a:lnTo>
                    <a:pt x="669" y="48"/>
                  </a:lnTo>
                  <a:lnTo>
                    <a:pt x="660" y="48"/>
                  </a:lnTo>
                  <a:lnTo>
                    <a:pt x="647" y="46"/>
                  </a:lnTo>
                  <a:lnTo>
                    <a:pt x="635" y="46"/>
                  </a:lnTo>
                  <a:lnTo>
                    <a:pt x="624" y="46"/>
                  </a:lnTo>
                  <a:lnTo>
                    <a:pt x="612" y="46"/>
                  </a:lnTo>
                  <a:lnTo>
                    <a:pt x="599" y="46"/>
                  </a:lnTo>
                  <a:lnTo>
                    <a:pt x="588" y="46"/>
                  </a:lnTo>
                  <a:lnTo>
                    <a:pt x="576" y="46"/>
                  </a:lnTo>
                  <a:lnTo>
                    <a:pt x="565" y="46"/>
                  </a:lnTo>
                  <a:lnTo>
                    <a:pt x="551" y="46"/>
                  </a:lnTo>
                  <a:lnTo>
                    <a:pt x="540" y="48"/>
                  </a:lnTo>
                  <a:lnTo>
                    <a:pt x="527" y="48"/>
                  </a:lnTo>
                  <a:lnTo>
                    <a:pt x="517" y="50"/>
                  </a:lnTo>
                  <a:lnTo>
                    <a:pt x="504" y="50"/>
                  </a:lnTo>
                  <a:lnTo>
                    <a:pt x="491" y="50"/>
                  </a:lnTo>
                  <a:lnTo>
                    <a:pt x="479" y="50"/>
                  </a:lnTo>
                  <a:lnTo>
                    <a:pt x="466" y="52"/>
                  </a:lnTo>
                  <a:lnTo>
                    <a:pt x="455" y="52"/>
                  </a:lnTo>
                  <a:lnTo>
                    <a:pt x="441" y="52"/>
                  </a:lnTo>
                  <a:lnTo>
                    <a:pt x="430" y="52"/>
                  </a:lnTo>
                  <a:lnTo>
                    <a:pt x="418" y="53"/>
                  </a:lnTo>
                  <a:lnTo>
                    <a:pt x="407" y="53"/>
                  </a:lnTo>
                  <a:lnTo>
                    <a:pt x="394" y="53"/>
                  </a:lnTo>
                  <a:lnTo>
                    <a:pt x="382" y="53"/>
                  </a:lnTo>
                  <a:lnTo>
                    <a:pt x="371" y="53"/>
                  </a:lnTo>
                  <a:lnTo>
                    <a:pt x="359" y="53"/>
                  </a:lnTo>
                  <a:lnTo>
                    <a:pt x="346" y="53"/>
                  </a:lnTo>
                  <a:lnTo>
                    <a:pt x="335" y="53"/>
                  </a:lnTo>
                  <a:lnTo>
                    <a:pt x="323" y="53"/>
                  </a:lnTo>
                  <a:lnTo>
                    <a:pt x="312" y="52"/>
                  </a:lnTo>
                  <a:lnTo>
                    <a:pt x="301" y="50"/>
                  </a:lnTo>
                  <a:lnTo>
                    <a:pt x="289" y="48"/>
                  </a:lnTo>
                  <a:lnTo>
                    <a:pt x="278" y="46"/>
                  </a:lnTo>
                  <a:lnTo>
                    <a:pt x="266" y="44"/>
                  </a:lnTo>
                  <a:lnTo>
                    <a:pt x="255" y="42"/>
                  </a:lnTo>
                  <a:lnTo>
                    <a:pt x="245" y="40"/>
                  </a:lnTo>
                  <a:lnTo>
                    <a:pt x="234" y="38"/>
                  </a:lnTo>
                  <a:lnTo>
                    <a:pt x="223" y="34"/>
                  </a:lnTo>
                  <a:lnTo>
                    <a:pt x="213" y="31"/>
                  </a:lnTo>
                  <a:lnTo>
                    <a:pt x="204" y="25"/>
                  </a:lnTo>
                  <a:lnTo>
                    <a:pt x="192" y="21"/>
                  </a:lnTo>
                  <a:lnTo>
                    <a:pt x="183" y="17"/>
                  </a:lnTo>
                  <a:lnTo>
                    <a:pt x="173" y="12"/>
                  </a:lnTo>
                  <a:lnTo>
                    <a:pt x="162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1" name="Freeform 23"/>
            <p:cNvSpPr>
              <a:spLocks/>
            </p:cNvSpPr>
            <p:nvPr/>
          </p:nvSpPr>
          <p:spPr bwMode="auto">
            <a:xfrm>
              <a:off x="2692" y="2383"/>
              <a:ext cx="376" cy="264"/>
            </a:xfrm>
            <a:custGeom>
              <a:avLst/>
              <a:gdLst>
                <a:gd name="T0" fmla="*/ 1 w 752"/>
                <a:gd name="T1" fmla="*/ 1 h 528"/>
                <a:gd name="T2" fmla="*/ 1 w 752"/>
                <a:gd name="T3" fmla="*/ 1 h 528"/>
                <a:gd name="T4" fmla="*/ 1 w 752"/>
                <a:gd name="T5" fmla="*/ 1 h 528"/>
                <a:gd name="T6" fmla="*/ 1 w 752"/>
                <a:gd name="T7" fmla="*/ 1 h 528"/>
                <a:gd name="T8" fmla="*/ 1 w 752"/>
                <a:gd name="T9" fmla="*/ 1 h 528"/>
                <a:gd name="T10" fmla="*/ 1 w 752"/>
                <a:gd name="T11" fmla="*/ 1 h 528"/>
                <a:gd name="T12" fmla="*/ 1 w 752"/>
                <a:gd name="T13" fmla="*/ 1 h 528"/>
                <a:gd name="T14" fmla="*/ 1 w 752"/>
                <a:gd name="T15" fmla="*/ 1 h 528"/>
                <a:gd name="T16" fmla="*/ 1 w 752"/>
                <a:gd name="T17" fmla="*/ 1 h 528"/>
                <a:gd name="T18" fmla="*/ 1 w 752"/>
                <a:gd name="T19" fmla="*/ 1 h 528"/>
                <a:gd name="T20" fmla="*/ 1 w 752"/>
                <a:gd name="T21" fmla="*/ 1 h 528"/>
                <a:gd name="T22" fmla="*/ 1 w 752"/>
                <a:gd name="T23" fmla="*/ 1 h 528"/>
                <a:gd name="T24" fmla="*/ 1 w 752"/>
                <a:gd name="T25" fmla="*/ 1 h 528"/>
                <a:gd name="T26" fmla="*/ 1 w 752"/>
                <a:gd name="T27" fmla="*/ 1 h 528"/>
                <a:gd name="T28" fmla="*/ 1 w 752"/>
                <a:gd name="T29" fmla="*/ 1 h 528"/>
                <a:gd name="T30" fmla="*/ 1 w 752"/>
                <a:gd name="T31" fmla="*/ 1 h 528"/>
                <a:gd name="T32" fmla="*/ 1 w 752"/>
                <a:gd name="T33" fmla="*/ 1 h 528"/>
                <a:gd name="T34" fmla="*/ 1 w 752"/>
                <a:gd name="T35" fmla="*/ 1 h 528"/>
                <a:gd name="T36" fmla="*/ 1 w 752"/>
                <a:gd name="T37" fmla="*/ 1 h 528"/>
                <a:gd name="T38" fmla="*/ 1 w 752"/>
                <a:gd name="T39" fmla="*/ 1 h 528"/>
                <a:gd name="T40" fmla="*/ 1 w 752"/>
                <a:gd name="T41" fmla="*/ 1 h 528"/>
                <a:gd name="T42" fmla="*/ 1 w 752"/>
                <a:gd name="T43" fmla="*/ 1 h 528"/>
                <a:gd name="T44" fmla="*/ 1 w 752"/>
                <a:gd name="T45" fmla="*/ 1 h 528"/>
                <a:gd name="T46" fmla="*/ 1 w 752"/>
                <a:gd name="T47" fmla="*/ 1 h 528"/>
                <a:gd name="T48" fmla="*/ 1 w 752"/>
                <a:gd name="T49" fmla="*/ 1 h 528"/>
                <a:gd name="T50" fmla="*/ 1 w 752"/>
                <a:gd name="T51" fmla="*/ 1 h 528"/>
                <a:gd name="T52" fmla="*/ 1 w 752"/>
                <a:gd name="T53" fmla="*/ 1 h 528"/>
                <a:gd name="T54" fmla="*/ 1 w 752"/>
                <a:gd name="T55" fmla="*/ 1 h 528"/>
                <a:gd name="T56" fmla="*/ 0 w 752"/>
                <a:gd name="T57" fmla="*/ 1 h 528"/>
                <a:gd name="T58" fmla="*/ 1 w 752"/>
                <a:gd name="T59" fmla="*/ 1 h 528"/>
                <a:gd name="T60" fmla="*/ 1 w 752"/>
                <a:gd name="T61" fmla="*/ 1 h 528"/>
                <a:gd name="T62" fmla="*/ 1 w 752"/>
                <a:gd name="T63" fmla="*/ 1 h 528"/>
                <a:gd name="T64" fmla="*/ 1 w 752"/>
                <a:gd name="T65" fmla="*/ 1 h 528"/>
                <a:gd name="T66" fmla="*/ 1 w 752"/>
                <a:gd name="T67" fmla="*/ 1 h 528"/>
                <a:gd name="T68" fmla="*/ 1 w 752"/>
                <a:gd name="T69" fmla="*/ 1 h 528"/>
                <a:gd name="T70" fmla="*/ 1 w 752"/>
                <a:gd name="T71" fmla="*/ 1 h 528"/>
                <a:gd name="T72" fmla="*/ 1 w 752"/>
                <a:gd name="T73" fmla="*/ 1 h 528"/>
                <a:gd name="T74" fmla="*/ 1 w 752"/>
                <a:gd name="T75" fmla="*/ 1 h 528"/>
                <a:gd name="T76" fmla="*/ 1 w 752"/>
                <a:gd name="T77" fmla="*/ 1 h 528"/>
                <a:gd name="T78" fmla="*/ 1 w 752"/>
                <a:gd name="T79" fmla="*/ 1 h 528"/>
                <a:gd name="T80" fmla="*/ 1 w 752"/>
                <a:gd name="T81" fmla="*/ 1 h 528"/>
                <a:gd name="T82" fmla="*/ 1 w 752"/>
                <a:gd name="T83" fmla="*/ 1 h 528"/>
                <a:gd name="T84" fmla="*/ 1 w 752"/>
                <a:gd name="T85" fmla="*/ 1 h 528"/>
                <a:gd name="T86" fmla="*/ 1 w 752"/>
                <a:gd name="T87" fmla="*/ 1 h 528"/>
                <a:gd name="T88" fmla="*/ 1 w 752"/>
                <a:gd name="T89" fmla="*/ 1 h 528"/>
                <a:gd name="T90" fmla="*/ 1 w 752"/>
                <a:gd name="T91" fmla="*/ 1 h 528"/>
                <a:gd name="T92" fmla="*/ 1 w 752"/>
                <a:gd name="T93" fmla="*/ 1 h 528"/>
                <a:gd name="T94" fmla="*/ 1 w 752"/>
                <a:gd name="T95" fmla="*/ 1 h 528"/>
                <a:gd name="T96" fmla="*/ 1 w 752"/>
                <a:gd name="T97" fmla="*/ 1 h 528"/>
                <a:gd name="T98" fmla="*/ 1 w 752"/>
                <a:gd name="T99" fmla="*/ 0 h 5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2"/>
                <a:gd name="T151" fmla="*/ 0 h 528"/>
                <a:gd name="T152" fmla="*/ 752 w 752"/>
                <a:gd name="T153" fmla="*/ 528 h 5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2" h="528">
                  <a:moveTo>
                    <a:pt x="674" y="0"/>
                  </a:moveTo>
                  <a:lnTo>
                    <a:pt x="667" y="0"/>
                  </a:lnTo>
                  <a:lnTo>
                    <a:pt x="661" y="0"/>
                  </a:lnTo>
                  <a:lnTo>
                    <a:pt x="655" y="2"/>
                  </a:lnTo>
                  <a:lnTo>
                    <a:pt x="650" y="4"/>
                  </a:lnTo>
                  <a:lnTo>
                    <a:pt x="644" y="5"/>
                  </a:lnTo>
                  <a:lnTo>
                    <a:pt x="640" y="7"/>
                  </a:lnTo>
                  <a:lnTo>
                    <a:pt x="635" y="9"/>
                  </a:lnTo>
                  <a:lnTo>
                    <a:pt x="631" y="13"/>
                  </a:lnTo>
                  <a:lnTo>
                    <a:pt x="623" y="17"/>
                  </a:lnTo>
                  <a:lnTo>
                    <a:pt x="616" y="24"/>
                  </a:lnTo>
                  <a:lnTo>
                    <a:pt x="608" y="32"/>
                  </a:lnTo>
                  <a:lnTo>
                    <a:pt x="602" y="40"/>
                  </a:lnTo>
                  <a:lnTo>
                    <a:pt x="596" y="47"/>
                  </a:lnTo>
                  <a:lnTo>
                    <a:pt x="593" y="57"/>
                  </a:lnTo>
                  <a:lnTo>
                    <a:pt x="589" y="61"/>
                  </a:lnTo>
                  <a:lnTo>
                    <a:pt x="587" y="64"/>
                  </a:lnTo>
                  <a:lnTo>
                    <a:pt x="585" y="70"/>
                  </a:lnTo>
                  <a:lnTo>
                    <a:pt x="585" y="76"/>
                  </a:lnTo>
                  <a:lnTo>
                    <a:pt x="583" y="82"/>
                  </a:lnTo>
                  <a:lnTo>
                    <a:pt x="581" y="85"/>
                  </a:lnTo>
                  <a:lnTo>
                    <a:pt x="579" y="91"/>
                  </a:lnTo>
                  <a:lnTo>
                    <a:pt x="579" y="97"/>
                  </a:lnTo>
                  <a:lnTo>
                    <a:pt x="577" y="102"/>
                  </a:lnTo>
                  <a:lnTo>
                    <a:pt x="577" y="108"/>
                  </a:lnTo>
                  <a:lnTo>
                    <a:pt x="576" y="114"/>
                  </a:lnTo>
                  <a:lnTo>
                    <a:pt x="576" y="121"/>
                  </a:lnTo>
                  <a:lnTo>
                    <a:pt x="574" y="127"/>
                  </a:lnTo>
                  <a:lnTo>
                    <a:pt x="574" y="131"/>
                  </a:lnTo>
                  <a:lnTo>
                    <a:pt x="572" y="137"/>
                  </a:lnTo>
                  <a:lnTo>
                    <a:pt x="572" y="142"/>
                  </a:lnTo>
                  <a:lnTo>
                    <a:pt x="572" y="148"/>
                  </a:lnTo>
                  <a:lnTo>
                    <a:pt x="572" y="156"/>
                  </a:lnTo>
                  <a:lnTo>
                    <a:pt x="570" y="161"/>
                  </a:lnTo>
                  <a:lnTo>
                    <a:pt x="570" y="167"/>
                  </a:lnTo>
                  <a:lnTo>
                    <a:pt x="570" y="173"/>
                  </a:lnTo>
                  <a:lnTo>
                    <a:pt x="570" y="180"/>
                  </a:lnTo>
                  <a:lnTo>
                    <a:pt x="570" y="186"/>
                  </a:lnTo>
                  <a:lnTo>
                    <a:pt x="570" y="192"/>
                  </a:lnTo>
                  <a:lnTo>
                    <a:pt x="568" y="197"/>
                  </a:lnTo>
                  <a:lnTo>
                    <a:pt x="568" y="205"/>
                  </a:lnTo>
                  <a:lnTo>
                    <a:pt x="568" y="211"/>
                  </a:lnTo>
                  <a:lnTo>
                    <a:pt x="568" y="218"/>
                  </a:lnTo>
                  <a:lnTo>
                    <a:pt x="568" y="224"/>
                  </a:lnTo>
                  <a:lnTo>
                    <a:pt x="566" y="228"/>
                  </a:lnTo>
                  <a:lnTo>
                    <a:pt x="566" y="234"/>
                  </a:lnTo>
                  <a:lnTo>
                    <a:pt x="566" y="239"/>
                  </a:lnTo>
                  <a:lnTo>
                    <a:pt x="564" y="245"/>
                  </a:lnTo>
                  <a:lnTo>
                    <a:pt x="564" y="251"/>
                  </a:lnTo>
                  <a:lnTo>
                    <a:pt x="564" y="256"/>
                  </a:lnTo>
                  <a:lnTo>
                    <a:pt x="564" y="264"/>
                  </a:lnTo>
                  <a:lnTo>
                    <a:pt x="562" y="268"/>
                  </a:lnTo>
                  <a:lnTo>
                    <a:pt x="560" y="274"/>
                  </a:lnTo>
                  <a:lnTo>
                    <a:pt x="560" y="279"/>
                  </a:lnTo>
                  <a:lnTo>
                    <a:pt x="558" y="285"/>
                  </a:lnTo>
                  <a:lnTo>
                    <a:pt x="558" y="291"/>
                  </a:lnTo>
                  <a:lnTo>
                    <a:pt x="558" y="296"/>
                  </a:lnTo>
                  <a:lnTo>
                    <a:pt x="557" y="300"/>
                  </a:lnTo>
                  <a:lnTo>
                    <a:pt x="557" y="306"/>
                  </a:lnTo>
                  <a:lnTo>
                    <a:pt x="547" y="306"/>
                  </a:lnTo>
                  <a:lnTo>
                    <a:pt x="538" y="306"/>
                  </a:lnTo>
                  <a:lnTo>
                    <a:pt x="528" y="306"/>
                  </a:lnTo>
                  <a:lnTo>
                    <a:pt x="520" y="306"/>
                  </a:lnTo>
                  <a:lnTo>
                    <a:pt x="509" y="304"/>
                  </a:lnTo>
                  <a:lnTo>
                    <a:pt x="500" y="304"/>
                  </a:lnTo>
                  <a:lnTo>
                    <a:pt x="488" y="304"/>
                  </a:lnTo>
                  <a:lnTo>
                    <a:pt x="479" y="304"/>
                  </a:lnTo>
                  <a:lnTo>
                    <a:pt x="467" y="304"/>
                  </a:lnTo>
                  <a:lnTo>
                    <a:pt x="456" y="304"/>
                  </a:lnTo>
                  <a:lnTo>
                    <a:pt x="444" y="302"/>
                  </a:lnTo>
                  <a:lnTo>
                    <a:pt x="433" y="302"/>
                  </a:lnTo>
                  <a:lnTo>
                    <a:pt x="422" y="302"/>
                  </a:lnTo>
                  <a:lnTo>
                    <a:pt x="408" y="302"/>
                  </a:lnTo>
                  <a:lnTo>
                    <a:pt x="397" y="302"/>
                  </a:lnTo>
                  <a:lnTo>
                    <a:pt x="386" y="302"/>
                  </a:lnTo>
                  <a:lnTo>
                    <a:pt x="372" y="302"/>
                  </a:lnTo>
                  <a:lnTo>
                    <a:pt x="361" y="302"/>
                  </a:lnTo>
                  <a:lnTo>
                    <a:pt x="347" y="302"/>
                  </a:lnTo>
                  <a:lnTo>
                    <a:pt x="334" y="302"/>
                  </a:lnTo>
                  <a:lnTo>
                    <a:pt x="323" y="302"/>
                  </a:lnTo>
                  <a:lnTo>
                    <a:pt x="309" y="302"/>
                  </a:lnTo>
                  <a:lnTo>
                    <a:pt x="296" y="304"/>
                  </a:lnTo>
                  <a:lnTo>
                    <a:pt x="285" y="304"/>
                  </a:lnTo>
                  <a:lnTo>
                    <a:pt x="271" y="304"/>
                  </a:lnTo>
                  <a:lnTo>
                    <a:pt x="260" y="304"/>
                  </a:lnTo>
                  <a:lnTo>
                    <a:pt x="247" y="306"/>
                  </a:lnTo>
                  <a:lnTo>
                    <a:pt x="235" y="308"/>
                  </a:lnTo>
                  <a:lnTo>
                    <a:pt x="222" y="308"/>
                  </a:lnTo>
                  <a:lnTo>
                    <a:pt x="211" y="310"/>
                  </a:lnTo>
                  <a:lnTo>
                    <a:pt x="199" y="312"/>
                  </a:lnTo>
                  <a:lnTo>
                    <a:pt x="188" y="313"/>
                  </a:lnTo>
                  <a:lnTo>
                    <a:pt x="175" y="315"/>
                  </a:lnTo>
                  <a:lnTo>
                    <a:pt x="163" y="317"/>
                  </a:lnTo>
                  <a:lnTo>
                    <a:pt x="152" y="319"/>
                  </a:lnTo>
                  <a:lnTo>
                    <a:pt x="142" y="323"/>
                  </a:lnTo>
                  <a:lnTo>
                    <a:pt x="131" y="325"/>
                  </a:lnTo>
                  <a:lnTo>
                    <a:pt x="119" y="329"/>
                  </a:lnTo>
                  <a:lnTo>
                    <a:pt x="110" y="332"/>
                  </a:lnTo>
                  <a:lnTo>
                    <a:pt x="100" y="336"/>
                  </a:lnTo>
                  <a:lnTo>
                    <a:pt x="91" y="340"/>
                  </a:lnTo>
                  <a:lnTo>
                    <a:pt x="81" y="344"/>
                  </a:lnTo>
                  <a:lnTo>
                    <a:pt x="72" y="348"/>
                  </a:lnTo>
                  <a:lnTo>
                    <a:pt x="64" y="353"/>
                  </a:lnTo>
                  <a:lnTo>
                    <a:pt x="55" y="359"/>
                  </a:lnTo>
                  <a:lnTo>
                    <a:pt x="49" y="365"/>
                  </a:lnTo>
                  <a:lnTo>
                    <a:pt x="41" y="370"/>
                  </a:lnTo>
                  <a:lnTo>
                    <a:pt x="36" y="378"/>
                  </a:lnTo>
                  <a:lnTo>
                    <a:pt x="28" y="384"/>
                  </a:lnTo>
                  <a:lnTo>
                    <a:pt x="24" y="389"/>
                  </a:lnTo>
                  <a:lnTo>
                    <a:pt x="19" y="395"/>
                  </a:lnTo>
                  <a:lnTo>
                    <a:pt x="15" y="405"/>
                  </a:lnTo>
                  <a:lnTo>
                    <a:pt x="9" y="412"/>
                  </a:lnTo>
                  <a:lnTo>
                    <a:pt x="7" y="420"/>
                  </a:lnTo>
                  <a:lnTo>
                    <a:pt x="3" y="429"/>
                  </a:lnTo>
                  <a:lnTo>
                    <a:pt x="2" y="439"/>
                  </a:lnTo>
                  <a:lnTo>
                    <a:pt x="0" y="448"/>
                  </a:lnTo>
                  <a:lnTo>
                    <a:pt x="0" y="458"/>
                  </a:lnTo>
                  <a:lnTo>
                    <a:pt x="0" y="467"/>
                  </a:lnTo>
                  <a:lnTo>
                    <a:pt x="2" y="479"/>
                  </a:lnTo>
                  <a:lnTo>
                    <a:pt x="2" y="490"/>
                  </a:lnTo>
                  <a:lnTo>
                    <a:pt x="3" y="502"/>
                  </a:lnTo>
                  <a:lnTo>
                    <a:pt x="7" y="513"/>
                  </a:lnTo>
                  <a:lnTo>
                    <a:pt x="11" y="528"/>
                  </a:lnTo>
                  <a:lnTo>
                    <a:pt x="24" y="524"/>
                  </a:lnTo>
                  <a:lnTo>
                    <a:pt x="38" y="523"/>
                  </a:lnTo>
                  <a:lnTo>
                    <a:pt x="53" y="521"/>
                  </a:lnTo>
                  <a:lnTo>
                    <a:pt x="68" y="519"/>
                  </a:lnTo>
                  <a:lnTo>
                    <a:pt x="81" y="517"/>
                  </a:lnTo>
                  <a:lnTo>
                    <a:pt x="98" y="515"/>
                  </a:lnTo>
                  <a:lnTo>
                    <a:pt x="112" y="513"/>
                  </a:lnTo>
                  <a:lnTo>
                    <a:pt x="129" y="513"/>
                  </a:lnTo>
                  <a:lnTo>
                    <a:pt x="144" y="511"/>
                  </a:lnTo>
                  <a:lnTo>
                    <a:pt x="159" y="509"/>
                  </a:lnTo>
                  <a:lnTo>
                    <a:pt x="176" y="509"/>
                  </a:lnTo>
                  <a:lnTo>
                    <a:pt x="194" y="507"/>
                  </a:lnTo>
                  <a:lnTo>
                    <a:pt x="211" y="505"/>
                  </a:lnTo>
                  <a:lnTo>
                    <a:pt x="228" y="505"/>
                  </a:lnTo>
                  <a:lnTo>
                    <a:pt x="245" y="504"/>
                  </a:lnTo>
                  <a:lnTo>
                    <a:pt x="260" y="504"/>
                  </a:lnTo>
                  <a:lnTo>
                    <a:pt x="277" y="502"/>
                  </a:lnTo>
                  <a:lnTo>
                    <a:pt x="294" y="500"/>
                  </a:lnTo>
                  <a:lnTo>
                    <a:pt x="311" y="498"/>
                  </a:lnTo>
                  <a:lnTo>
                    <a:pt x="327" y="496"/>
                  </a:lnTo>
                  <a:lnTo>
                    <a:pt x="344" y="494"/>
                  </a:lnTo>
                  <a:lnTo>
                    <a:pt x="361" y="492"/>
                  </a:lnTo>
                  <a:lnTo>
                    <a:pt x="378" y="490"/>
                  </a:lnTo>
                  <a:lnTo>
                    <a:pt x="395" y="490"/>
                  </a:lnTo>
                  <a:lnTo>
                    <a:pt x="410" y="486"/>
                  </a:lnTo>
                  <a:lnTo>
                    <a:pt x="427" y="485"/>
                  </a:lnTo>
                  <a:lnTo>
                    <a:pt x="443" y="481"/>
                  </a:lnTo>
                  <a:lnTo>
                    <a:pt x="460" y="479"/>
                  </a:lnTo>
                  <a:lnTo>
                    <a:pt x="475" y="475"/>
                  </a:lnTo>
                  <a:lnTo>
                    <a:pt x="490" y="473"/>
                  </a:lnTo>
                  <a:lnTo>
                    <a:pt x="507" y="469"/>
                  </a:lnTo>
                  <a:lnTo>
                    <a:pt x="522" y="466"/>
                  </a:lnTo>
                  <a:lnTo>
                    <a:pt x="538" y="462"/>
                  </a:lnTo>
                  <a:lnTo>
                    <a:pt x="551" y="456"/>
                  </a:lnTo>
                  <a:lnTo>
                    <a:pt x="564" y="450"/>
                  </a:lnTo>
                  <a:lnTo>
                    <a:pt x="579" y="447"/>
                  </a:lnTo>
                  <a:lnTo>
                    <a:pt x="593" y="439"/>
                  </a:lnTo>
                  <a:lnTo>
                    <a:pt x="606" y="433"/>
                  </a:lnTo>
                  <a:lnTo>
                    <a:pt x="617" y="428"/>
                  </a:lnTo>
                  <a:lnTo>
                    <a:pt x="631" y="420"/>
                  </a:lnTo>
                  <a:lnTo>
                    <a:pt x="642" y="412"/>
                  </a:lnTo>
                  <a:lnTo>
                    <a:pt x="654" y="405"/>
                  </a:lnTo>
                  <a:lnTo>
                    <a:pt x="663" y="395"/>
                  </a:lnTo>
                  <a:lnTo>
                    <a:pt x="674" y="388"/>
                  </a:lnTo>
                  <a:lnTo>
                    <a:pt x="684" y="378"/>
                  </a:lnTo>
                  <a:lnTo>
                    <a:pt x="693" y="369"/>
                  </a:lnTo>
                  <a:lnTo>
                    <a:pt x="703" y="357"/>
                  </a:lnTo>
                  <a:lnTo>
                    <a:pt x="711" y="348"/>
                  </a:lnTo>
                  <a:lnTo>
                    <a:pt x="716" y="336"/>
                  </a:lnTo>
                  <a:lnTo>
                    <a:pt x="724" y="323"/>
                  </a:lnTo>
                  <a:lnTo>
                    <a:pt x="730" y="310"/>
                  </a:lnTo>
                  <a:lnTo>
                    <a:pt x="735" y="298"/>
                  </a:lnTo>
                  <a:lnTo>
                    <a:pt x="739" y="283"/>
                  </a:lnTo>
                  <a:lnTo>
                    <a:pt x="745" y="270"/>
                  </a:lnTo>
                  <a:lnTo>
                    <a:pt x="747" y="253"/>
                  </a:lnTo>
                  <a:lnTo>
                    <a:pt x="750" y="237"/>
                  </a:lnTo>
                  <a:lnTo>
                    <a:pt x="752" y="220"/>
                  </a:lnTo>
                  <a:lnTo>
                    <a:pt x="752" y="205"/>
                  </a:lnTo>
                  <a:lnTo>
                    <a:pt x="752" y="186"/>
                  </a:lnTo>
                  <a:lnTo>
                    <a:pt x="752" y="167"/>
                  </a:lnTo>
                  <a:lnTo>
                    <a:pt x="750" y="148"/>
                  </a:lnTo>
                  <a:lnTo>
                    <a:pt x="749" y="129"/>
                  </a:lnTo>
                  <a:lnTo>
                    <a:pt x="745" y="106"/>
                  </a:lnTo>
                  <a:lnTo>
                    <a:pt x="741" y="85"/>
                  </a:lnTo>
                  <a:lnTo>
                    <a:pt x="737" y="80"/>
                  </a:lnTo>
                  <a:lnTo>
                    <a:pt x="733" y="74"/>
                  </a:lnTo>
                  <a:lnTo>
                    <a:pt x="730" y="68"/>
                  </a:lnTo>
                  <a:lnTo>
                    <a:pt x="726" y="63"/>
                  </a:lnTo>
                  <a:lnTo>
                    <a:pt x="716" y="51"/>
                  </a:lnTo>
                  <a:lnTo>
                    <a:pt x="709" y="44"/>
                  </a:lnTo>
                  <a:lnTo>
                    <a:pt x="697" y="32"/>
                  </a:lnTo>
                  <a:lnTo>
                    <a:pt x="690" y="23"/>
                  </a:lnTo>
                  <a:lnTo>
                    <a:pt x="684" y="17"/>
                  </a:lnTo>
                  <a:lnTo>
                    <a:pt x="680" y="11"/>
                  </a:lnTo>
                  <a:lnTo>
                    <a:pt x="676" y="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A6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2" name="Freeform 24"/>
            <p:cNvSpPr>
              <a:spLocks/>
            </p:cNvSpPr>
            <p:nvPr/>
          </p:nvSpPr>
          <p:spPr bwMode="auto">
            <a:xfrm>
              <a:off x="2284" y="2094"/>
              <a:ext cx="176" cy="399"/>
            </a:xfrm>
            <a:custGeom>
              <a:avLst/>
              <a:gdLst>
                <a:gd name="T0" fmla="*/ 1 w 352"/>
                <a:gd name="T1" fmla="*/ 1 h 798"/>
                <a:gd name="T2" fmla="*/ 1 w 352"/>
                <a:gd name="T3" fmla="*/ 1 h 798"/>
                <a:gd name="T4" fmla="*/ 1 w 352"/>
                <a:gd name="T5" fmla="*/ 1 h 798"/>
                <a:gd name="T6" fmla="*/ 1 w 352"/>
                <a:gd name="T7" fmla="*/ 1 h 798"/>
                <a:gd name="T8" fmla="*/ 1 w 352"/>
                <a:gd name="T9" fmla="*/ 1 h 798"/>
                <a:gd name="T10" fmla="*/ 1 w 352"/>
                <a:gd name="T11" fmla="*/ 1 h 798"/>
                <a:gd name="T12" fmla="*/ 0 w 352"/>
                <a:gd name="T13" fmla="*/ 1 h 798"/>
                <a:gd name="T14" fmla="*/ 0 w 352"/>
                <a:gd name="T15" fmla="*/ 1 h 798"/>
                <a:gd name="T16" fmla="*/ 0 w 352"/>
                <a:gd name="T17" fmla="*/ 1 h 798"/>
                <a:gd name="T18" fmla="*/ 1 w 352"/>
                <a:gd name="T19" fmla="*/ 1 h 798"/>
                <a:gd name="T20" fmla="*/ 1 w 352"/>
                <a:gd name="T21" fmla="*/ 1 h 798"/>
                <a:gd name="T22" fmla="*/ 1 w 352"/>
                <a:gd name="T23" fmla="*/ 1 h 798"/>
                <a:gd name="T24" fmla="*/ 1 w 352"/>
                <a:gd name="T25" fmla="*/ 1 h 798"/>
                <a:gd name="T26" fmla="*/ 1 w 352"/>
                <a:gd name="T27" fmla="*/ 1 h 798"/>
                <a:gd name="T28" fmla="*/ 1 w 352"/>
                <a:gd name="T29" fmla="*/ 1 h 798"/>
                <a:gd name="T30" fmla="*/ 1 w 352"/>
                <a:gd name="T31" fmla="*/ 1 h 798"/>
                <a:gd name="T32" fmla="*/ 1 w 352"/>
                <a:gd name="T33" fmla="*/ 1 h 798"/>
                <a:gd name="T34" fmla="*/ 1 w 352"/>
                <a:gd name="T35" fmla="*/ 1 h 798"/>
                <a:gd name="T36" fmla="*/ 1 w 352"/>
                <a:gd name="T37" fmla="*/ 1 h 798"/>
                <a:gd name="T38" fmla="*/ 1 w 352"/>
                <a:gd name="T39" fmla="*/ 1 h 798"/>
                <a:gd name="T40" fmla="*/ 1 w 352"/>
                <a:gd name="T41" fmla="*/ 1 h 798"/>
                <a:gd name="T42" fmla="*/ 1 w 352"/>
                <a:gd name="T43" fmla="*/ 1 h 798"/>
                <a:gd name="T44" fmla="*/ 1 w 352"/>
                <a:gd name="T45" fmla="*/ 1 h 798"/>
                <a:gd name="T46" fmla="*/ 1 w 352"/>
                <a:gd name="T47" fmla="*/ 1 h 798"/>
                <a:gd name="T48" fmla="*/ 1 w 352"/>
                <a:gd name="T49" fmla="*/ 1 h 798"/>
                <a:gd name="T50" fmla="*/ 1 w 352"/>
                <a:gd name="T51" fmla="*/ 1 h 798"/>
                <a:gd name="T52" fmla="*/ 1 w 352"/>
                <a:gd name="T53" fmla="*/ 1 h 798"/>
                <a:gd name="T54" fmla="*/ 1 w 352"/>
                <a:gd name="T55" fmla="*/ 1 h 798"/>
                <a:gd name="T56" fmla="*/ 1 w 352"/>
                <a:gd name="T57" fmla="*/ 1 h 798"/>
                <a:gd name="T58" fmla="*/ 1 w 352"/>
                <a:gd name="T59" fmla="*/ 1 h 798"/>
                <a:gd name="T60" fmla="*/ 1 w 352"/>
                <a:gd name="T61" fmla="*/ 1 h 798"/>
                <a:gd name="T62" fmla="*/ 1 w 352"/>
                <a:gd name="T63" fmla="*/ 1 h 798"/>
                <a:gd name="T64" fmla="*/ 1 w 352"/>
                <a:gd name="T65" fmla="*/ 1 h 798"/>
                <a:gd name="T66" fmla="*/ 1 w 352"/>
                <a:gd name="T67" fmla="*/ 1 h 798"/>
                <a:gd name="T68" fmla="*/ 1 w 352"/>
                <a:gd name="T69" fmla="*/ 1 h 798"/>
                <a:gd name="T70" fmla="*/ 1 w 352"/>
                <a:gd name="T71" fmla="*/ 1 h 798"/>
                <a:gd name="T72" fmla="*/ 1 w 352"/>
                <a:gd name="T73" fmla="*/ 1 h 798"/>
                <a:gd name="T74" fmla="*/ 1 w 352"/>
                <a:gd name="T75" fmla="*/ 1 h 798"/>
                <a:gd name="T76" fmla="*/ 1 w 352"/>
                <a:gd name="T77" fmla="*/ 1 h 798"/>
                <a:gd name="T78" fmla="*/ 1 w 352"/>
                <a:gd name="T79" fmla="*/ 1 h 798"/>
                <a:gd name="T80" fmla="*/ 1 w 352"/>
                <a:gd name="T81" fmla="*/ 1 h 798"/>
                <a:gd name="T82" fmla="*/ 1 w 352"/>
                <a:gd name="T83" fmla="*/ 1 h 798"/>
                <a:gd name="T84" fmla="*/ 1 w 352"/>
                <a:gd name="T85" fmla="*/ 1 h 798"/>
                <a:gd name="T86" fmla="*/ 1 w 352"/>
                <a:gd name="T87" fmla="*/ 1 h 798"/>
                <a:gd name="T88" fmla="*/ 1 w 352"/>
                <a:gd name="T89" fmla="*/ 1 h 798"/>
                <a:gd name="T90" fmla="*/ 1 w 352"/>
                <a:gd name="T91" fmla="*/ 1 h 798"/>
                <a:gd name="T92" fmla="*/ 1 w 352"/>
                <a:gd name="T93" fmla="*/ 1 h 798"/>
                <a:gd name="T94" fmla="*/ 1 w 352"/>
                <a:gd name="T95" fmla="*/ 1 h 7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798"/>
                <a:gd name="T146" fmla="*/ 352 w 352"/>
                <a:gd name="T147" fmla="*/ 798 h 7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798">
                  <a:moveTo>
                    <a:pt x="97" y="0"/>
                  </a:moveTo>
                  <a:lnTo>
                    <a:pt x="88" y="9"/>
                  </a:lnTo>
                  <a:lnTo>
                    <a:pt x="80" y="17"/>
                  </a:lnTo>
                  <a:lnTo>
                    <a:pt x="72" y="26"/>
                  </a:lnTo>
                  <a:lnTo>
                    <a:pt x="65" y="36"/>
                  </a:lnTo>
                  <a:lnTo>
                    <a:pt x="57" y="46"/>
                  </a:lnTo>
                  <a:lnTo>
                    <a:pt x="52" y="57"/>
                  </a:lnTo>
                  <a:lnTo>
                    <a:pt x="46" y="68"/>
                  </a:lnTo>
                  <a:lnTo>
                    <a:pt x="40" y="80"/>
                  </a:lnTo>
                  <a:lnTo>
                    <a:pt x="34" y="91"/>
                  </a:lnTo>
                  <a:lnTo>
                    <a:pt x="29" y="103"/>
                  </a:lnTo>
                  <a:lnTo>
                    <a:pt x="25" y="114"/>
                  </a:lnTo>
                  <a:lnTo>
                    <a:pt x="21" y="125"/>
                  </a:lnTo>
                  <a:lnTo>
                    <a:pt x="17" y="137"/>
                  </a:lnTo>
                  <a:lnTo>
                    <a:pt x="14" y="150"/>
                  </a:lnTo>
                  <a:lnTo>
                    <a:pt x="10" y="163"/>
                  </a:lnTo>
                  <a:lnTo>
                    <a:pt x="8" y="177"/>
                  </a:lnTo>
                  <a:lnTo>
                    <a:pt x="6" y="190"/>
                  </a:lnTo>
                  <a:lnTo>
                    <a:pt x="4" y="201"/>
                  </a:lnTo>
                  <a:lnTo>
                    <a:pt x="2" y="215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0" y="298"/>
                  </a:lnTo>
                  <a:lnTo>
                    <a:pt x="0" y="314"/>
                  </a:lnTo>
                  <a:lnTo>
                    <a:pt x="2" y="327"/>
                  </a:lnTo>
                  <a:lnTo>
                    <a:pt x="4" y="342"/>
                  </a:lnTo>
                  <a:lnTo>
                    <a:pt x="6" y="355"/>
                  </a:lnTo>
                  <a:lnTo>
                    <a:pt x="8" y="371"/>
                  </a:lnTo>
                  <a:lnTo>
                    <a:pt x="10" y="384"/>
                  </a:lnTo>
                  <a:lnTo>
                    <a:pt x="14" y="399"/>
                  </a:lnTo>
                  <a:lnTo>
                    <a:pt x="17" y="414"/>
                  </a:lnTo>
                  <a:lnTo>
                    <a:pt x="19" y="428"/>
                  </a:lnTo>
                  <a:lnTo>
                    <a:pt x="23" y="443"/>
                  </a:lnTo>
                  <a:lnTo>
                    <a:pt x="27" y="456"/>
                  </a:lnTo>
                  <a:lnTo>
                    <a:pt x="31" y="469"/>
                  </a:lnTo>
                  <a:lnTo>
                    <a:pt x="36" y="485"/>
                  </a:lnTo>
                  <a:lnTo>
                    <a:pt x="42" y="498"/>
                  </a:lnTo>
                  <a:lnTo>
                    <a:pt x="48" y="513"/>
                  </a:lnTo>
                  <a:lnTo>
                    <a:pt x="52" y="526"/>
                  </a:lnTo>
                  <a:lnTo>
                    <a:pt x="57" y="542"/>
                  </a:lnTo>
                  <a:lnTo>
                    <a:pt x="65" y="553"/>
                  </a:lnTo>
                  <a:lnTo>
                    <a:pt x="71" y="568"/>
                  </a:lnTo>
                  <a:lnTo>
                    <a:pt x="76" y="582"/>
                  </a:lnTo>
                  <a:lnTo>
                    <a:pt x="84" y="595"/>
                  </a:lnTo>
                  <a:lnTo>
                    <a:pt x="90" y="608"/>
                  </a:lnTo>
                  <a:lnTo>
                    <a:pt x="99" y="622"/>
                  </a:lnTo>
                  <a:lnTo>
                    <a:pt x="105" y="633"/>
                  </a:lnTo>
                  <a:lnTo>
                    <a:pt x="112" y="646"/>
                  </a:lnTo>
                  <a:lnTo>
                    <a:pt x="122" y="658"/>
                  </a:lnTo>
                  <a:lnTo>
                    <a:pt x="129" y="671"/>
                  </a:lnTo>
                  <a:lnTo>
                    <a:pt x="139" y="682"/>
                  </a:lnTo>
                  <a:lnTo>
                    <a:pt x="147" y="696"/>
                  </a:lnTo>
                  <a:lnTo>
                    <a:pt x="156" y="707"/>
                  </a:lnTo>
                  <a:lnTo>
                    <a:pt x="166" y="718"/>
                  </a:lnTo>
                  <a:lnTo>
                    <a:pt x="175" y="728"/>
                  </a:lnTo>
                  <a:lnTo>
                    <a:pt x="185" y="739"/>
                  </a:lnTo>
                  <a:lnTo>
                    <a:pt x="194" y="751"/>
                  </a:lnTo>
                  <a:lnTo>
                    <a:pt x="205" y="760"/>
                  </a:lnTo>
                  <a:lnTo>
                    <a:pt x="217" y="770"/>
                  </a:lnTo>
                  <a:lnTo>
                    <a:pt x="226" y="781"/>
                  </a:lnTo>
                  <a:lnTo>
                    <a:pt x="238" y="791"/>
                  </a:lnTo>
                  <a:lnTo>
                    <a:pt x="249" y="798"/>
                  </a:lnTo>
                  <a:lnTo>
                    <a:pt x="255" y="793"/>
                  </a:lnTo>
                  <a:lnTo>
                    <a:pt x="263" y="787"/>
                  </a:lnTo>
                  <a:lnTo>
                    <a:pt x="268" y="781"/>
                  </a:lnTo>
                  <a:lnTo>
                    <a:pt x="276" y="775"/>
                  </a:lnTo>
                  <a:lnTo>
                    <a:pt x="282" y="770"/>
                  </a:lnTo>
                  <a:lnTo>
                    <a:pt x="287" y="766"/>
                  </a:lnTo>
                  <a:lnTo>
                    <a:pt x="295" y="760"/>
                  </a:lnTo>
                  <a:lnTo>
                    <a:pt x="301" y="756"/>
                  </a:lnTo>
                  <a:lnTo>
                    <a:pt x="306" y="751"/>
                  </a:lnTo>
                  <a:lnTo>
                    <a:pt x="312" y="747"/>
                  </a:lnTo>
                  <a:lnTo>
                    <a:pt x="320" y="741"/>
                  </a:lnTo>
                  <a:lnTo>
                    <a:pt x="325" y="736"/>
                  </a:lnTo>
                  <a:lnTo>
                    <a:pt x="331" y="730"/>
                  </a:lnTo>
                  <a:lnTo>
                    <a:pt x="339" y="724"/>
                  </a:lnTo>
                  <a:lnTo>
                    <a:pt x="344" y="718"/>
                  </a:lnTo>
                  <a:lnTo>
                    <a:pt x="352" y="715"/>
                  </a:lnTo>
                  <a:lnTo>
                    <a:pt x="342" y="703"/>
                  </a:lnTo>
                  <a:lnTo>
                    <a:pt x="335" y="694"/>
                  </a:lnTo>
                  <a:lnTo>
                    <a:pt x="327" y="684"/>
                  </a:lnTo>
                  <a:lnTo>
                    <a:pt x="320" y="675"/>
                  </a:lnTo>
                  <a:lnTo>
                    <a:pt x="312" y="663"/>
                  </a:lnTo>
                  <a:lnTo>
                    <a:pt x="306" y="654"/>
                  </a:lnTo>
                  <a:lnTo>
                    <a:pt x="301" y="642"/>
                  </a:lnTo>
                  <a:lnTo>
                    <a:pt x="295" y="633"/>
                  </a:lnTo>
                  <a:lnTo>
                    <a:pt x="289" y="622"/>
                  </a:lnTo>
                  <a:lnTo>
                    <a:pt x="283" y="612"/>
                  </a:lnTo>
                  <a:lnTo>
                    <a:pt x="278" y="601"/>
                  </a:lnTo>
                  <a:lnTo>
                    <a:pt x="274" y="591"/>
                  </a:lnTo>
                  <a:lnTo>
                    <a:pt x="268" y="580"/>
                  </a:lnTo>
                  <a:lnTo>
                    <a:pt x="264" y="568"/>
                  </a:lnTo>
                  <a:lnTo>
                    <a:pt x="259" y="557"/>
                  </a:lnTo>
                  <a:lnTo>
                    <a:pt x="255" y="547"/>
                  </a:lnTo>
                  <a:lnTo>
                    <a:pt x="251" y="536"/>
                  </a:lnTo>
                  <a:lnTo>
                    <a:pt x="247" y="525"/>
                  </a:lnTo>
                  <a:lnTo>
                    <a:pt x="242" y="513"/>
                  </a:lnTo>
                  <a:lnTo>
                    <a:pt x="240" y="502"/>
                  </a:lnTo>
                  <a:lnTo>
                    <a:pt x="236" y="490"/>
                  </a:lnTo>
                  <a:lnTo>
                    <a:pt x="232" y="479"/>
                  </a:lnTo>
                  <a:lnTo>
                    <a:pt x="228" y="468"/>
                  </a:lnTo>
                  <a:lnTo>
                    <a:pt x="226" y="456"/>
                  </a:lnTo>
                  <a:lnTo>
                    <a:pt x="223" y="445"/>
                  </a:lnTo>
                  <a:lnTo>
                    <a:pt x="221" y="433"/>
                  </a:lnTo>
                  <a:lnTo>
                    <a:pt x="217" y="420"/>
                  </a:lnTo>
                  <a:lnTo>
                    <a:pt x="215" y="409"/>
                  </a:lnTo>
                  <a:lnTo>
                    <a:pt x="211" y="397"/>
                  </a:lnTo>
                  <a:lnTo>
                    <a:pt x="209" y="386"/>
                  </a:lnTo>
                  <a:lnTo>
                    <a:pt x="207" y="374"/>
                  </a:lnTo>
                  <a:lnTo>
                    <a:pt x="205" y="363"/>
                  </a:lnTo>
                  <a:lnTo>
                    <a:pt x="202" y="352"/>
                  </a:lnTo>
                  <a:lnTo>
                    <a:pt x="200" y="338"/>
                  </a:lnTo>
                  <a:lnTo>
                    <a:pt x="196" y="327"/>
                  </a:lnTo>
                  <a:lnTo>
                    <a:pt x="194" y="315"/>
                  </a:lnTo>
                  <a:lnTo>
                    <a:pt x="190" y="302"/>
                  </a:lnTo>
                  <a:lnTo>
                    <a:pt x="188" y="291"/>
                  </a:lnTo>
                  <a:lnTo>
                    <a:pt x="186" y="279"/>
                  </a:lnTo>
                  <a:lnTo>
                    <a:pt x="185" y="268"/>
                  </a:lnTo>
                  <a:lnTo>
                    <a:pt x="181" y="257"/>
                  </a:lnTo>
                  <a:lnTo>
                    <a:pt x="179" y="245"/>
                  </a:lnTo>
                  <a:lnTo>
                    <a:pt x="175" y="232"/>
                  </a:lnTo>
                  <a:lnTo>
                    <a:pt x="173" y="220"/>
                  </a:lnTo>
                  <a:lnTo>
                    <a:pt x="169" y="209"/>
                  </a:lnTo>
                  <a:lnTo>
                    <a:pt x="167" y="199"/>
                  </a:lnTo>
                  <a:lnTo>
                    <a:pt x="164" y="188"/>
                  </a:lnTo>
                  <a:lnTo>
                    <a:pt x="162" y="177"/>
                  </a:lnTo>
                  <a:lnTo>
                    <a:pt x="158" y="163"/>
                  </a:lnTo>
                  <a:lnTo>
                    <a:pt x="156" y="152"/>
                  </a:lnTo>
                  <a:lnTo>
                    <a:pt x="152" y="141"/>
                  </a:lnTo>
                  <a:lnTo>
                    <a:pt x="150" y="129"/>
                  </a:lnTo>
                  <a:lnTo>
                    <a:pt x="145" y="118"/>
                  </a:lnTo>
                  <a:lnTo>
                    <a:pt x="143" y="106"/>
                  </a:lnTo>
                  <a:lnTo>
                    <a:pt x="139" y="95"/>
                  </a:lnTo>
                  <a:lnTo>
                    <a:pt x="135" y="85"/>
                  </a:lnTo>
                  <a:lnTo>
                    <a:pt x="129" y="74"/>
                  </a:lnTo>
                  <a:lnTo>
                    <a:pt x="126" y="63"/>
                  </a:lnTo>
                  <a:lnTo>
                    <a:pt x="122" y="51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7" y="21"/>
                  </a:lnTo>
                  <a:lnTo>
                    <a:pt x="103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335" y="2061"/>
              <a:ext cx="218" cy="425"/>
            </a:xfrm>
            <a:custGeom>
              <a:avLst/>
              <a:gdLst>
                <a:gd name="T0" fmla="*/ 1 w 435"/>
                <a:gd name="T1" fmla="*/ 1 h 850"/>
                <a:gd name="T2" fmla="*/ 1 w 435"/>
                <a:gd name="T3" fmla="*/ 1 h 850"/>
                <a:gd name="T4" fmla="*/ 1 w 435"/>
                <a:gd name="T5" fmla="*/ 1 h 850"/>
                <a:gd name="T6" fmla="*/ 1 w 435"/>
                <a:gd name="T7" fmla="*/ 1 h 850"/>
                <a:gd name="T8" fmla="*/ 0 w 435"/>
                <a:gd name="T9" fmla="*/ 1 h 850"/>
                <a:gd name="T10" fmla="*/ 1 w 435"/>
                <a:gd name="T11" fmla="*/ 1 h 850"/>
                <a:gd name="T12" fmla="*/ 1 w 435"/>
                <a:gd name="T13" fmla="*/ 1 h 850"/>
                <a:gd name="T14" fmla="*/ 1 w 435"/>
                <a:gd name="T15" fmla="*/ 1 h 850"/>
                <a:gd name="T16" fmla="*/ 1 w 435"/>
                <a:gd name="T17" fmla="*/ 1 h 850"/>
                <a:gd name="T18" fmla="*/ 1 w 435"/>
                <a:gd name="T19" fmla="*/ 1 h 850"/>
                <a:gd name="T20" fmla="*/ 1 w 435"/>
                <a:gd name="T21" fmla="*/ 1 h 850"/>
                <a:gd name="T22" fmla="*/ 1 w 435"/>
                <a:gd name="T23" fmla="*/ 1 h 850"/>
                <a:gd name="T24" fmla="*/ 1 w 435"/>
                <a:gd name="T25" fmla="*/ 1 h 850"/>
                <a:gd name="T26" fmla="*/ 1 w 435"/>
                <a:gd name="T27" fmla="*/ 1 h 850"/>
                <a:gd name="T28" fmla="*/ 1 w 435"/>
                <a:gd name="T29" fmla="*/ 1 h 850"/>
                <a:gd name="T30" fmla="*/ 1 w 435"/>
                <a:gd name="T31" fmla="*/ 1 h 850"/>
                <a:gd name="T32" fmla="*/ 1 w 435"/>
                <a:gd name="T33" fmla="*/ 1 h 850"/>
                <a:gd name="T34" fmla="*/ 1 w 435"/>
                <a:gd name="T35" fmla="*/ 1 h 850"/>
                <a:gd name="T36" fmla="*/ 1 w 435"/>
                <a:gd name="T37" fmla="*/ 1 h 850"/>
                <a:gd name="T38" fmla="*/ 1 w 435"/>
                <a:gd name="T39" fmla="*/ 1 h 850"/>
                <a:gd name="T40" fmla="*/ 1 w 435"/>
                <a:gd name="T41" fmla="*/ 1 h 850"/>
                <a:gd name="T42" fmla="*/ 1 w 435"/>
                <a:gd name="T43" fmla="*/ 1 h 850"/>
                <a:gd name="T44" fmla="*/ 1 w 435"/>
                <a:gd name="T45" fmla="*/ 1 h 850"/>
                <a:gd name="T46" fmla="*/ 1 w 435"/>
                <a:gd name="T47" fmla="*/ 1 h 850"/>
                <a:gd name="T48" fmla="*/ 1 w 435"/>
                <a:gd name="T49" fmla="*/ 1 h 850"/>
                <a:gd name="T50" fmla="*/ 1 w 435"/>
                <a:gd name="T51" fmla="*/ 1 h 850"/>
                <a:gd name="T52" fmla="*/ 1 w 435"/>
                <a:gd name="T53" fmla="*/ 1 h 850"/>
                <a:gd name="T54" fmla="*/ 1 w 435"/>
                <a:gd name="T55" fmla="*/ 1 h 850"/>
                <a:gd name="T56" fmla="*/ 1 w 435"/>
                <a:gd name="T57" fmla="*/ 1 h 850"/>
                <a:gd name="T58" fmla="*/ 1 w 435"/>
                <a:gd name="T59" fmla="*/ 1 h 850"/>
                <a:gd name="T60" fmla="*/ 1 w 435"/>
                <a:gd name="T61" fmla="*/ 1 h 850"/>
                <a:gd name="T62" fmla="*/ 1 w 435"/>
                <a:gd name="T63" fmla="*/ 1 h 850"/>
                <a:gd name="T64" fmla="*/ 1 w 435"/>
                <a:gd name="T65" fmla="*/ 1 h 850"/>
                <a:gd name="T66" fmla="*/ 1 w 435"/>
                <a:gd name="T67" fmla="*/ 1 h 850"/>
                <a:gd name="T68" fmla="*/ 1 w 435"/>
                <a:gd name="T69" fmla="*/ 1 h 850"/>
                <a:gd name="T70" fmla="*/ 1 w 435"/>
                <a:gd name="T71" fmla="*/ 1 h 850"/>
                <a:gd name="T72" fmla="*/ 1 w 435"/>
                <a:gd name="T73" fmla="*/ 1 h 850"/>
                <a:gd name="T74" fmla="*/ 1 w 435"/>
                <a:gd name="T75" fmla="*/ 1 h 850"/>
                <a:gd name="T76" fmla="*/ 1 w 435"/>
                <a:gd name="T77" fmla="*/ 1 h 850"/>
                <a:gd name="T78" fmla="*/ 1 w 435"/>
                <a:gd name="T79" fmla="*/ 1 h 850"/>
                <a:gd name="T80" fmla="*/ 1 w 435"/>
                <a:gd name="T81" fmla="*/ 1 h 850"/>
                <a:gd name="T82" fmla="*/ 1 w 435"/>
                <a:gd name="T83" fmla="*/ 1 h 850"/>
                <a:gd name="T84" fmla="*/ 1 w 435"/>
                <a:gd name="T85" fmla="*/ 1 h 850"/>
                <a:gd name="T86" fmla="*/ 1 w 435"/>
                <a:gd name="T87" fmla="*/ 1 h 850"/>
                <a:gd name="T88" fmla="*/ 1 w 435"/>
                <a:gd name="T89" fmla="*/ 1 h 850"/>
                <a:gd name="T90" fmla="*/ 1 w 435"/>
                <a:gd name="T91" fmla="*/ 1 h 850"/>
                <a:gd name="T92" fmla="*/ 1 w 435"/>
                <a:gd name="T93" fmla="*/ 1 h 850"/>
                <a:gd name="T94" fmla="*/ 1 w 435"/>
                <a:gd name="T95" fmla="*/ 1 h 850"/>
                <a:gd name="T96" fmla="*/ 1 w 435"/>
                <a:gd name="T97" fmla="*/ 1 h 850"/>
                <a:gd name="T98" fmla="*/ 1 w 435"/>
                <a:gd name="T99" fmla="*/ 1 h 850"/>
                <a:gd name="T100" fmla="*/ 1 w 435"/>
                <a:gd name="T101" fmla="*/ 1 h 850"/>
                <a:gd name="T102" fmla="*/ 1 w 435"/>
                <a:gd name="T103" fmla="*/ 1 h 850"/>
                <a:gd name="T104" fmla="*/ 1 w 435"/>
                <a:gd name="T105" fmla="*/ 1 h 850"/>
                <a:gd name="T106" fmla="*/ 1 w 435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5"/>
                <a:gd name="T163" fmla="*/ 0 h 850"/>
                <a:gd name="T164" fmla="*/ 435 w 435"/>
                <a:gd name="T165" fmla="*/ 850 h 8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5" h="850">
                  <a:moveTo>
                    <a:pt x="61" y="0"/>
                  </a:moveTo>
                  <a:lnTo>
                    <a:pt x="51" y="8"/>
                  </a:lnTo>
                  <a:lnTo>
                    <a:pt x="45" y="17"/>
                  </a:lnTo>
                  <a:lnTo>
                    <a:pt x="38" y="27"/>
                  </a:lnTo>
                  <a:lnTo>
                    <a:pt x="32" y="38"/>
                  </a:lnTo>
                  <a:lnTo>
                    <a:pt x="25" y="48"/>
                  </a:lnTo>
                  <a:lnTo>
                    <a:pt x="21" y="59"/>
                  </a:lnTo>
                  <a:lnTo>
                    <a:pt x="15" y="71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6" y="103"/>
                  </a:lnTo>
                  <a:lnTo>
                    <a:pt x="4" y="114"/>
                  </a:lnTo>
                  <a:lnTo>
                    <a:pt x="2" y="126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2" y="173"/>
                  </a:lnTo>
                  <a:lnTo>
                    <a:pt x="2" y="185"/>
                  </a:lnTo>
                  <a:lnTo>
                    <a:pt x="4" y="196"/>
                  </a:lnTo>
                  <a:lnTo>
                    <a:pt x="4" y="209"/>
                  </a:lnTo>
                  <a:lnTo>
                    <a:pt x="7" y="221"/>
                  </a:lnTo>
                  <a:lnTo>
                    <a:pt x="9" y="234"/>
                  </a:lnTo>
                  <a:lnTo>
                    <a:pt x="11" y="247"/>
                  </a:lnTo>
                  <a:lnTo>
                    <a:pt x="15" y="259"/>
                  </a:lnTo>
                  <a:lnTo>
                    <a:pt x="19" y="272"/>
                  </a:lnTo>
                  <a:lnTo>
                    <a:pt x="23" y="284"/>
                  </a:lnTo>
                  <a:lnTo>
                    <a:pt x="26" y="297"/>
                  </a:lnTo>
                  <a:lnTo>
                    <a:pt x="30" y="310"/>
                  </a:lnTo>
                  <a:lnTo>
                    <a:pt x="36" y="324"/>
                  </a:lnTo>
                  <a:lnTo>
                    <a:pt x="42" y="337"/>
                  </a:lnTo>
                  <a:lnTo>
                    <a:pt x="47" y="350"/>
                  </a:lnTo>
                  <a:lnTo>
                    <a:pt x="51" y="363"/>
                  </a:lnTo>
                  <a:lnTo>
                    <a:pt x="57" y="377"/>
                  </a:lnTo>
                  <a:lnTo>
                    <a:pt x="63" y="390"/>
                  </a:lnTo>
                  <a:lnTo>
                    <a:pt x="68" y="403"/>
                  </a:lnTo>
                  <a:lnTo>
                    <a:pt x="74" y="417"/>
                  </a:lnTo>
                  <a:lnTo>
                    <a:pt x="80" y="430"/>
                  </a:lnTo>
                  <a:lnTo>
                    <a:pt x="85" y="441"/>
                  </a:lnTo>
                  <a:lnTo>
                    <a:pt x="93" y="455"/>
                  </a:lnTo>
                  <a:lnTo>
                    <a:pt x="99" y="468"/>
                  </a:lnTo>
                  <a:lnTo>
                    <a:pt x="106" y="481"/>
                  </a:lnTo>
                  <a:lnTo>
                    <a:pt x="112" y="495"/>
                  </a:lnTo>
                  <a:lnTo>
                    <a:pt x="118" y="508"/>
                  </a:lnTo>
                  <a:lnTo>
                    <a:pt x="123" y="521"/>
                  </a:lnTo>
                  <a:lnTo>
                    <a:pt x="131" y="535"/>
                  </a:lnTo>
                  <a:lnTo>
                    <a:pt x="137" y="546"/>
                  </a:lnTo>
                  <a:lnTo>
                    <a:pt x="144" y="561"/>
                  </a:lnTo>
                  <a:lnTo>
                    <a:pt x="150" y="573"/>
                  </a:lnTo>
                  <a:lnTo>
                    <a:pt x="158" y="588"/>
                  </a:lnTo>
                  <a:lnTo>
                    <a:pt x="163" y="599"/>
                  </a:lnTo>
                  <a:lnTo>
                    <a:pt x="169" y="611"/>
                  </a:lnTo>
                  <a:lnTo>
                    <a:pt x="175" y="624"/>
                  </a:lnTo>
                  <a:lnTo>
                    <a:pt x="180" y="637"/>
                  </a:lnTo>
                  <a:lnTo>
                    <a:pt x="184" y="649"/>
                  </a:lnTo>
                  <a:lnTo>
                    <a:pt x="190" y="662"/>
                  </a:lnTo>
                  <a:lnTo>
                    <a:pt x="196" y="673"/>
                  </a:lnTo>
                  <a:lnTo>
                    <a:pt x="201" y="687"/>
                  </a:lnTo>
                  <a:lnTo>
                    <a:pt x="205" y="698"/>
                  </a:lnTo>
                  <a:lnTo>
                    <a:pt x="209" y="709"/>
                  </a:lnTo>
                  <a:lnTo>
                    <a:pt x="213" y="723"/>
                  </a:lnTo>
                  <a:lnTo>
                    <a:pt x="218" y="734"/>
                  </a:lnTo>
                  <a:lnTo>
                    <a:pt x="220" y="746"/>
                  </a:lnTo>
                  <a:lnTo>
                    <a:pt x="224" y="757"/>
                  </a:lnTo>
                  <a:lnTo>
                    <a:pt x="228" y="768"/>
                  </a:lnTo>
                  <a:lnTo>
                    <a:pt x="232" y="782"/>
                  </a:lnTo>
                  <a:lnTo>
                    <a:pt x="234" y="784"/>
                  </a:lnTo>
                  <a:lnTo>
                    <a:pt x="237" y="785"/>
                  </a:lnTo>
                  <a:lnTo>
                    <a:pt x="243" y="789"/>
                  </a:lnTo>
                  <a:lnTo>
                    <a:pt x="249" y="793"/>
                  </a:lnTo>
                  <a:lnTo>
                    <a:pt x="253" y="795"/>
                  </a:lnTo>
                  <a:lnTo>
                    <a:pt x="258" y="799"/>
                  </a:lnTo>
                  <a:lnTo>
                    <a:pt x="266" y="803"/>
                  </a:lnTo>
                  <a:lnTo>
                    <a:pt x="274" y="806"/>
                  </a:lnTo>
                  <a:lnTo>
                    <a:pt x="279" y="808"/>
                  </a:lnTo>
                  <a:lnTo>
                    <a:pt x="285" y="810"/>
                  </a:lnTo>
                  <a:lnTo>
                    <a:pt x="293" y="814"/>
                  </a:lnTo>
                  <a:lnTo>
                    <a:pt x="302" y="816"/>
                  </a:lnTo>
                  <a:lnTo>
                    <a:pt x="310" y="820"/>
                  </a:lnTo>
                  <a:lnTo>
                    <a:pt x="317" y="822"/>
                  </a:lnTo>
                  <a:lnTo>
                    <a:pt x="325" y="825"/>
                  </a:lnTo>
                  <a:lnTo>
                    <a:pt x="334" y="827"/>
                  </a:lnTo>
                  <a:lnTo>
                    <a:pt x="342" y="829"/>
                  </a:lnTo>
                  <a:lnTo>
                    <a:pt x="350" y="831"/>
                  </a:lnTo>
                  <a:lnTo>
                    <a:pt x="355" y="833"/>
                  </a:lnTo>
                  <a:lnTo>
                    <a:pt x="365" y="837"/>
                  </a:lnTo>
                  <a:lnTo>
                    <a:pt x="370" y="837"/>
                  </a:lnTo>
                  <a:lnTo>
                    <a:pt x="378" y="839"/>
                  </a:lnTo>
                  <a:lnTo>
                    <a:pt x="386" y="841"/>
                  </a:lnTo>
                  <a:lnTo>
                    <a:pt x="393" y="842"/>
                  </a:lnTo>
                  <a:lnTo>
                    <a:pt x="401" y="844"/>
                  </a:lnTo>
                  <a:lnTo>
                    <a:pt x="407" y="844"/>
                  </a:lnTo>
                  <a:lnTo>
                    <a:pt x="412" y="846"/>
                  </a:lnTo>
                  <a:lnTo>
                    <a:pt x="418" y="848"/>
                  </a:lnTo>
                  <a:lnTo>
                    <a:pt x="424" y="848"/>
                  </a:lnTo>
                  <a:lnTo>
                    <a:pt x="428" y="848"/>
                  </a:lnTo>
                  <a:lnTo>
                    <a:pt x="431" y="848"/>
                  </a:lnTo>
                  <a:lnTo>
                    <a:pt x="435" y="850"/>
                  </a:lnTo>
                  <a:lnTo>
                    <a:pt x="431" y="835"/>
                  </a:lnTo>
                  <a:lnTo>
                    <a:pt x="429" y="820"/>
                  </a:lnTo>
                  <a:lnTo>
                    <a:pt x="424" y="804"/>
                  </a:lnTo>
                  <a:lnTo>
                    <a:pt x="422" y="791"/>
                  </a:lnTo>
                  <a:lnTo>
                    <a:pt x="418" y="776"/>
                  </a:lnTo>
                  <a:lnTo>
                    <a:pt x="414" y="763"/>
                  </a:lnTo>
                  <a:lnTo>
                    <a:pt x="410" y="749"/>
                  </a:lnTo>
                  <a:lnTo>
                    <a:pt x="407" y="736"/>
                  </a:lnTo>
                  <a:lnTo>
                    <a:pt x="401" y="721"/>
                  </a:lnTo>
                  <a:lnTo>
                    <a:pt x="397" y="708"/>
                  </a:lnTo>
                  <a:lnTo>
                    <a:pt x="393" y="694"/>
                  </a:lnTo>
                  <a:lnTo>
                    <a:pt x="390" y="679"/>
                  </a:lnTo>
                  <a:lnTo>
                    <a:pt x="384" y="666"/>
                  </a:lnTo>
                  <a:lnTo>
                    <a:pt x="380" y="652"/>
                  </a:lnTo>
                  <a:lnTo>
                    <a:pt x="376" y="637"/>
                  </a:lnTo>
                  <a:lnTo>
                    <a:pt x="372" y="624"/>
                  </a:lnTo>
                  <a:lnTo>
                    <a:pt x="367" y="611"/>
                  </a:lnTo>
                  <a:lnTo>
                    <a:pt x="361" y="597"/>
                  </a:lnTo>
                  <a:lnTo>
                    <a:pt x="355" y="584"/>
                  </a:lnTo>
                  <a:lnTo>
                    <a:pt x="351" y="571"/>
                  </a:lnTo>
                  <a:lnTo>
                    <a:pt x="346" y="555"/>
                  </a:lnTo>
                  <a:lnTo>
                    <a:pt x="342" y="542"/>
                  </a:lnTo>
                  <a:lnTo>
                    <a:pt x="336" y="529"/>
                  </a:lnTo>
                  <a:lnTo>
                    <a:pt x="332" y="516"/>
                  </a:lnTo>
                  <a:lnTo>
                    <a:pt x="327" y="502"/>
                  </a:lnTo>
                  <a:lnTo>
                    <a:pt x="321" y="489"/>
                  </a:lnTo>
                  <a:lnTo>
                    <a:pt x="315" y="476"/>
                  </a:lnTo>
                  <a:lnTo>
                    <a:pt x="310" y="462"/>
                  </a:lnTo>
                  <a:lnTo>
                    <a:pt x="304" y="449"/>
                  </a:lnTo>
                  <a:lnTo>
                    <a:pt x="298" y="436"/>
                  </a:lnTo>
                  <a:lnTo>
                    <a:pt x="293" y="424"/>
                  </a:lnTo>
                  <a:lnTo>
                    <a:pt x="287" y="411"/>
                  </a:lnTo>
                  <a:lnTo>
                    <a:pt x="279" y="398"/>
                  </a:lnTo>
                  <a:lnTo>
                    <a:pt x="274" y="384"/>
                  </a:lnTo>
                  <a:lnTo>
                    <a:pt x="268" y="371"/>
                  </a:lnTo>
                  <a:lnTo>
                    <a:pt x="262" y="358"/>
                  </a:lnTo>
                  <a:lnTo>
                    <a:pt x="255" y="344"/>
                  </a:lnTo>
                  <a:lnTo>
                    <a:pt x="249" y="331"/>
                  </a:lnTo>
                  <a:lnTo>
                    <a:pt x="241" y="318"/>
                  </a:lnTo>
                  <a:lnTo>
                    <a:pt x="236" y="306"/>
                  </a:lnTo>
                  <a:lnTo>
                    <a:pt x="228" y="293"/>
                  </a:lnTo>
                  <a:lnTo>
                    <a:pt x="222" y="280"/>
                  </a:lnTo>
                  <a:lnTo>
                    <a:pt x="215" y="266"/>
                  </a:lnTo>
                  <a:lnTo>
                    <a:pt x="209" y="255"/>
                  </a:lnTo>
                  <a:lnTo>
                    <a:pt x="201" y="242"/>
                  </a:lnTo>
                  <a:lnTo>
                    <a:pt x="196" y="228"/>
                  </a:lnTo>
                  <a:lnTo>
                    <a:pt x="188" y="215"/>
                  </a:lnTo>
                  <a:lnTo>
                    <a:pt x="182" y="204"/>
                  </a:lnTo>
                  <a:lnTo>
                    <a:pt x="175" y="189"/>
                  </a:lnTo>
                  <a:lnTo>
                    <a:pt x="167" y="177"/>
                  </a:lnTo>
                  <a:lnTo>
                    <a:pt x="160" y="164"/>
                  </a:lnTo>
                  <a:lnTo>
                    <a:pt x="152" y="152"/>
                  </a:lnTo>
                  <a:lnTo>
                    <a:pt x="144" y="139"/>
                  </a:lnTo>
                  <a:lnTo>
                    <a:pt x="137" y="126"/>
                  </a:lnTo>
                  <a:lnTo>
                    <a:pt x="129" y="113"/>
                  </a:lnTo>
                  <a:lnTo>
                    <a:pt x="123" y="101"/>
                  </a:lnTo>
                  <a:lnTo>
                    <a:pt x="114" y="88"/>
                  </a:lnTo>
                  <a:lnTo>
                    <a:pt x="106" y="76"/>
                  </a:lnTo>
                  <a:lnTo>
                    <a:pt x="99" y="63"/>
                  </a:lnTo>
                  <a:lnTo>
                    <a:pt x="91" y="50"/>
                  </a:lnTo>
                  <a:lnTo>
                    <a:pt x="83" y="36"/>
                  </a:lnTo>
                  <a:lnTo>
                    <a:pt x="76" y="25"/>
                  </a:lnTo>
                  <a:lnTo>
                    <a:pt x="68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4" name="Freeform 26"/>
            <p:cNvSpPr>
              <a:spLocks/>
            </p:cNvSpPr>
            <p:nvPr/>
          </p:nvSpPr>
          <p:spPr bwMode="auto">
            <a:xfrm>
              <a:off x="2379" y="2061"/>
              <a:ext cx="217" cy="322"/>
            </a:xfrm>
            <a:custGeom>
              <a:avLst/>
              <a:gdLst>
                <a:gd name="T0" fmla="*/ 1 w 434"/>
                <a:gd name="T1" fmla="*/ 0 h 645"/>
                <a:gd name="T2" fmla="*/ 1 w 434"/>
                <a:gd name="T3" fmla="*/ 0 h 645"/>
                <a:gd name="T4" fmla="*/ 1 w 434"/>
                <a:gd name="T5" fmla="*/ 0 h 645"/>
                <a:gd name="T6" fmla="*/ 1 w 434"/>
                <a:gd name="T7" fmla="*/ 0 h 645"/>
                <a:gd name="T8" fmla="*/ 1 w 434"/>
                <a:gd name="T9" fmla="*/ 0 h 645"/>
                <a:gd name="T10" fmla="*/ 1 w 434"/>
                <a:gd name="T11" fmla="*/ 0 h 645"/>
                <a:gd name="T12" fmla="*/ 1 w 434"/>
                <a:gd name="T13" fmla="*/ 0 h 645"/>
                <a:gd name="T14" fmla="*/ 1 w 434"/>
                <a:gd name="T15" fmla="*/ 0 h 645"/>
                <a:gd name="T16" fmla="*/ 1 w 434"/>
                <a:gd name="T17" fmla="*/ 0 h 645"/>
                <a:gd name="T18" fmla="*/ 1 w 434"/>
                <a:gd name="T19" fmla="*/ 0 h 645"/>
                <a:gd name="T20" fmla="*/ 1 w 434"/>
                <a:gd name="T21" fmla="*/ 0 h 645"/>
                <a:gd name="T22" fmla="*/ 1 w 434"/>
                <a:gd name="T23" fmla="*/ 0 h 645"/>
                <a:gd name="T24" fmla="*/ 1 w 434"/>
                <a:gd name="T25" fmla="*/ 0 h 645"/>
                <a:gd name="T26" fmla="*/ 1 w 434"/>
                <a:gd name="T27" fmla="*/ 0 h 645"/>
                <a:gd name="T28" fmla="*/ 1 w 434"/>
                <a:gd name="T29" fmla="*/ 0 h 645"/>
                <a:gd name="T30" fmla="*/ 1 w 434"/>
                <a:gd name="T31" fmla="*/ 0 h 645"/>
                <a:gd name="T32" fmla="*/ 1 w 434"/>
                <a:gd name="T33" fmla="*/ 0 h 645"/>
                <a:gd name="T34" fmla="*/ 1 w 434"/>
                <a:gd name="T35" fmla="*/ 0 h 645"/>
                <a:gd name="T36" fmla="*/ 1 w 434"/>
                <a:gd name="T37" fmla="*/ 0 h 645"/>
                <a:gd name="T38" fmla="*/ 1 w 434"/>
                <a:gd name="T39" fmla="*/ 0 h 645"/>
                <a:gd name="T40" fmla="*/ 1 w 434"/>
                <a:gd name="T41" fmla="*/ 0 h 645"/>
                <a:gd name="T42" fmla="*/ 1 w 434"/>
                <a:gd name="T43" fmla="*/ 0 h 645"/>
                <a:gd name="T44" fmla="*/ 1 w 434"/>
                <a:gd name="T45" fmla="*/ 0 h 645"/>
                <a:gd name="T46" fmla="*/ 1 w 434"/>
                <a:gd name="T47" fmla="*/ 0 h 645"/>
                <a:gd name="T48" fmla="*/ 1 w 434"/>
                <a:gd name="T49" fmla="*/ 0 h 645"/>
                <a:gd name="T50" fmla="*/ 1 w 434"/>
                <a:gd name="T51" fmla="*/ 0 h 645"/>
                <a:gd name="T52" fmla="*/ 1 w 434"/>
                <a:gd name="T53" fmla="*/ 0 h 645"/>
                <a:gd name="T54" fmla="*/ 1 w 434"/>
                <a:gd name="T55" fmla="*/ 0 h 645"/>
                <a:gd name="T56" fmla="*/ 1 w 434"/>
                <a:gd name="T57" fmla="*/ 0 h 645"/>
                <a:gd name="T58" fmla="*/ 1 w 434"/>
                <a:gd name="T59" fmla="*/ 0 h 645"/>
                <a:gd name="T60" fmla="*/ 1 w 434"/>
                <a:gd name="T61" fmla="*/ 0 h 645"/>
                <a:gd name="T62" fmla="*/ 1 w 434"/>
                <a:gd name="T63" fmla="*/ 0 h 645"/>
                <a:gd name="T64" fmla="*/ 1 w 434"/>
                <a:gd name="T65" fmla="*/ 0 h 645"/>
                <a:gd name="T66" fmla="*/ 1 w 434"/>
                <a:gd name="T67" fmla="*/ 0 h 645"/>
                <a:gd name="T68" fmla="*/ 1 w 434"/>
                <a:gd name="T69" fmla="*/ 0 h 645"/>
                <a:gd name="T70" fmla="*/ 1 w 434"/>
                <a:gd name="T71" fmla="*/ 0 h 645"/>
                <a:gd name="T72" fmla="*/ 1 w 434"/>
                <a:gd name="T73" fmla="*/ 0 h 645"/>
                <a:gd name="T74" fmla="*/ 1 w 434"/>
                <a:gd name="T75" fmla="*/ 0 h 645"/>
                <a:gd name="T76" fmla="*/ 1 w 434"/>
                <a:gd name="T77" fmla="*/ 0 h 645"/>
                <a:gd name="T78" fmla="*/ 1 w 434"/>
                <a:gd name="T79" fmla="*/ 0 h 645"/>
                <a:gd name="T80" fmla="*/ 1 w 434"/>
                <a:gd name="T81" fmla="*/ 0 h 645"/>
                <a:gd name="T82" fmla="*/ 1 w 434"/>
                <a:gd name="T83" fmla="*/ 0 h 645"/>
                <a:gd name="T84" fmla="*/ 1 w 434"/>
                <a:gd name="T85" fmla="*/ 0 h 645"/>
                <a:gd name="T86" fmla="*/ 1 w 434"/>
                <a:gd name="T87" fmla="*/ 0 h 645"/>
                <a:gd name="T88" fmla="*/ 1 w 434"/>
                <a:gd name="T89" fmla="*/ 0 h 645"/>
                <a:gd name="T90" fmla="*/ 1 w 434"/>
                <a:gd name="T91" fmla="*/ 0 h 645"/>
                <a:gd name="T92" fmla="*/ 1 w 434"/>
                <a:gd name="T93" fmla="*/ 0 h 645"/>
                <a:gd name="T94" fmla="*/ 1 w 434"/>
                <a:gd name="T95" fmla="*/ 0 h 6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4"/>
                <a:gd name="T145" fmla="*/ 0 h 645"/>
                <a:gd name="T146" fmla="*/ 434 w 434"/>
                <a:gd name="T147" fmla="*/ 645 h 6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4" h="645">
                  <a:moveTo>
                    <a:pt x="59" y="0"/>
                  </a:moveTo>
                  <a:lnTo>
                    <a:pt x="50" y="6"/>
                  </a:lnTo>
                  <a:lnTo>
                    <a:pt x="42" y="14"/>
                  </a:lnTo>
                  <a:lnTo>
                    <a:pt x="33" y="23"/>
                  </a:lnTo>
                  <a:lnTo>
                    <a:pt x="27" y="33"/>
                  </a:lnTo>
                  <a:lnTo>
                    <a:pt x="21" y="40"/>
                  </a:lnTo>
                  <a:lnTo>
                    <a:pt x="17" y="50"/>
                  </a:lnTo>
                  <a:lnTo>
                    <a:pt x="12" y="59"/>
                  </a:lnTo>
                  <a:lnTo>
                    <a:pt x="10" y="69"/>
                  </a:lnTo>
                  <a:lnTo>
                    <a:pt x="6" y="76"/>
                  </a:lnTo>
                  <a:lnTo>
                    <a:pt x="4" y="86"/>
                  </a:lnTo>
                  <a:lnTo>
                    <a:pt x="2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6" y="145"/>
                  </a:lnTo>
                  <a:lnTo>
                    <a:pt x="6" y="154"/>
                  </a:lnTo>
                  <a:lnTo>
                    <a:pt x="10" y="166"/>
                  </a:lnTo>
                  <a:lnTo>
                    <a:pt x="12" y="173"/>
                  </a:lnTo>
                  <a:lnTo>
                    <a:pt x="17" y="185"/>
                  </a:lnTo>
                  <a:lnTo>
                    <a:pt x="21" y="196"/>
                  </a:lnTo>
                  <a:lnTo>
                    <a:pt x="25" y="206"/>
                  </a:lnTo>
                  <a:lnTo>
                    <a:pt x="31" y="217"/>
                  </a:lnTo>
                  <a:lnTo>
                    <a:pt x="36" y="228"/>
                  </a:lnTo>
                  <a:lnTo>
                    <a:pt x="42" y="238"/>
                  </a:lnTo>
                  <a:lnTo>
                    <a:pt x="48" y="249"/>
                  </a:lnTo>
                  <a:lnTo>
                    <a:pt x="53" y="261"/>
                  </a:lnTo>
                  <a:lnTo>
                    <a:pt x="61" y="272"/>
                  </a:lnTo>
                  <a:lnTo>
                    <a:pt x="67" y="282"/>
                  </a:lnTo>
                  <a:lnTo>
                    <a:pt x="74" y="293"/>
                  </a:lnTo>
                  <a:lnTo>
                    <a:pt x="84" y="305"/>
                  </a:lnTo>
                  <a:lnTo>
                    <a:pt x="92" y="316"/>
                  </a:lnTo>
                  <a:lnTo>
                    <a:pt x="99" y="325"/>
                  </a:lnTo>
                  <a:lnTo>
                    <a:pt x="107" y="337"/>
                  </a:lnTo>
                  <a:lnTo>
                    <a:pt x="116" y="348"/>
                  </a:lnTo>
                  <a:lnTo>
                    <a:pt x="124" y="358"/>
                  </a:lnTo>
                  <a:lnTo>
                    <a:pt x="131" y="369"/>
                  </a:lnTo>
                  <a:lnTo>
                    <a:pt x="141" y="381"/>
                  </a:lnTo>
                  <a:lnTo>
                    <a:pt x="149" y="390"/>
                  </a:lnTo>
                  <a:lnTo>
                    <a:pt x="158" y="401"/>
                  </a:lnTo>
                  <a:lnTo>
                    <a:pt x="166" y="413"/>
                  </a:lnTo>
                  <a:lnTo>
                    <a:pt x="173" y="424"/>
                  </a:lnTo>
                  <a:lnTo>
                    <a:pt x="183" y="434"/>
                  </a:lnTo>
                  <a:lnTo>
                    <a:pt x="190" y="445"/>
                  </a:lnTo>
                  <a:lnTo>
                    <a:pt x="198" y="455"/>
                  </a:lnTo>
                  <a:lnTo>
                    <a:pt x="207" y="466"/>
                  </a:lnTo>
                  <a:lnTo>
                    <a:pt x="215" y="477"/>
                  </a:lnTo>
                  <a:lnTo>
                    <a:pt x="225" y="489"/>
                  </a:lnTo>
                  <a:lnTo>
                    <a:pt x="230" y="498"/>
                  </a:lnTo>
                  <a:lnTo>
                    <a:pt x="238" y="510"/>
                  </a:lnTo>
                  <a:lnTo>
                    <a:pt x="245" y="519"/>
                  </a:lnTo>
                  <a:lnTo>
                    <a:pt x="253" y="529"/>
                  </a:lnTo>
                  <a:lnTo>
                    <a:pt x="261" y="538"/>
                  </a:lnTo>
                  <a:lnTo>
                    <a:pt x="268" y="550"/>
                  </a:lnTo>
                  <a:lnTo>
                    <a:pt x="274" y="559"/>
                  </a:lnTo>
                  <a:lnTo>
                    <a:pt x="280" y="569"/>
                  </a:lnTo>
                  <a:lnTo>
                    <a:pt x="285" y="578"/>
                  </a:lnTo>
                  <a:lnTo>
                    <a:pt x="291" y="588"/>
                  </a:lnTo>
                  <a:lnTo>
                    <a:pt x="295" y="597"/>
                  </a:lnTo>
                  <a:lnTo>
                    <a:pt x="301" y="609"/>
                  </a:lnTo>
                  <a:lnTo>
                    <a:pt x="304" y="616"/>
                  </a:lnTo>
                  <a:lnTo>
                    <a:pt x="308" y="626"/>
                  </a:lnTo>
                  <a:lnTo>
                    <a:pt x="312" y="635"/>
                  </a:lnTo>
                  <a:lnTo>
                    <a:pt x="316" y="645"/>
                  </a:lnTo>
                  <a:lnTo>
                    <a:pt x="323" y="641"/>
                  </a:lnTo>
                  <a:lnTo>
                    <a:pt x="333" y="637"/>
                  </a:lnTo>
                  <a:lnTo>
                    <a:pt x="341" y="631"/>
                  </a:lnTo>
                  <a:lnTo>
                    <a:pt x="350" y="628"/>
                  </a:lnTo>
                  <a:lnTo>
                    <a:pt x="358" y="624"/>
                  </a:lnTo>
                  <a:lnTo>
                    <a:pt x="365" y="618"/>
                  </a:lnTo>
                  <a:lnTo>
                    <a:pt x="373" y="614"/>
                  </a:lnTo>
                  <a:lnTo>
                    <a:pt x="380" y="611"/>
                  </a:lnTo>
                  <a:lnTo>
                    <a:pt x="386" y="605"/>
                  </a:lnTo>
                  <a:lnTo>
                    <a:pt x="394" y="601"/>
                  </a:lnTo>
                  <a:lnTo>
                    <a:pt x="399" y="597"/>
                  </a:lnTo>
                  <a:lnTo>
                    <a:pt x="407" y="593"/>
                  </a:lnTo>
                  <a:lnTo>
                    <a:pt x="413" y="588"/>
                  </a:lnTo>
                  <a:lnTo>
                    <a:pt x="420" y="584"/>
                  </a:lnTo>
                  <a:lnTo>
                    <a:pt x="426" y="580"/>
                  </a:lnTo>
                  <a:lnTo>
                    <a:pt x="434" y="578"/>
                  </a:lnTo>
                  <a:lnTo>
                    <a:pt x="430" y="567"/>
                  </a:lnTo>
                  <a:lnTo>
                    <a:pt x="430" y="557"/>
                  </a:lnTo>
                  <a:lnTo>
                    <a:pt x="426" y="546"/>
                  </a:lnTo>
                  <a:lnTo>
                    <a:pt x="426" y="536"/>
                  </a:lnTo>
                  <a:lnTo>
                    <a:pt x="424" y="527"/>
                  </a:lnTo>
                  <a:lnTo>
                    <a:pt x="420" y="516"/>
                  </a:lnTo>
                  <a:lnTo>
                    <a:pt x="418" y="506"/>
                  </a:lnTo>
                  <a:lnTo>
                    <a:pt x="418" y="497"/>
                  </a:lnTo>
                  <a:lnTo>
                    <a:pt x="415" y="485"/>
                  </a:lnTo>
                  <a:lnTo>
                    <a:pt x="413" y="476"/>
                  </a:lnTo>
                  <a:lnTo>
                    <a:pt x="409" y="464"/>
                  </a:lnTo>
                  <a:lnTo>
                    <a:pt x="407" y="455"/>
                  </a:lnTo>
                  <a:lnTo>
                    <a:pt x="405" y="443"/>
                  </a:lnTo>
                  <a:lnTo>
                    <a:pt x="401" y="434"/>
                  </a:lnTo>
                  <a:lnTo>
                    <a:pt x="399" y="422"/>
                  </a:lnTo>
                  <a:lnTo>
                    <a:pt x="396" y="413"/>
                  </a:lnTo>
                  <a:lnTo>
                    <a:pt x="392" y="401"/>
                  </a:lnTo>
                  <a:lnTo>
                    <a:pt x="388" y="390"/>
                  </a:lnTo>
                  <a:lnTo>
                    <a:pt x="384" y="379"/>
                  </a:lnTo>
                  <a:lnTo>
                    <a:pt x="382" y="367"/>
                  </a:lnTo>
                  <a:lnTo>
                    <a:pt x="377" y="356"/>
                  </a:lnTo>
                  <a:lnTo>
                    <a:pt x="375" y="346"/>
                  </a:lnTo>
                  <a:lnTo>
                    <a:pt x="369" y="337"/>
                  </a:lnTo>
                  <a:lnTo>
                    <a:pt x="367" y="325"/>
                  </a:lnTo>
                  <a:lnTo>
                    <a:pt x="361" y="314"/>
                  </a:lnTo>
                  <a:lnTo>
                    <a:pt x="358" y="305"/>
                  </a:lnTo>
                  <a:lnTo>
                    <a:pt x="352" y="293"/>
                  </a:lnTo>
                  <a:lnTo>
                    <a:pt x="348" y="284"/>
                  </a:lnTo>
                  <a:lnTo>
                    <a:pt x="342" y="272"/>
                  </a:lnTo>
                  <a:lnTo>
                    <a:pt x="339" y="263"/>
                  </a:lnTo>
                  <a:lnTo>
                    <a:pt x="335" y="253"/>
                  </a:lnTo>
                  <a:lnTo>
                    <a:pt x="329" y="244"/>
                  </a:lnTo>
                  <a:lnTo>
                    <a:pt x="323" y="232"/>
                  </a:lnTo>
                  <a:lnTo>
                    <a:pt x="318" y="223"/>
                  </a:lnTo>
                  <a:lnTo>
                    <a:pt x="312" y="211"/>
                  </a:lnTo>
                  <a:lnTo>
                    <a:pt x="306" y="202"/>
                  </a:lnTo>
                  <a:lnTo>
                    <a:pt x="299" y="192"/>
                  </a:lnTo>
                  <a:lnTo>
                    <a:pt x="293" y="183"/>
                  </a:lnTo>
                  <a:lnTo>
                    <a:pt x="285" y="173"/>
                  </a:lnTo>
                  <a:lnTo>
                    <a:pt x="280" y="164"/>
                  </a:lnTo>
                  <a:lnTo>
                    <a:pt x="272" y="154"/>
                  </a:lnTo>
                  <a:lnTo>
                    <a:pt x="266" y="145"/>
                  </a:lnTo>
                  <a:lnTo>
                    <a:pt x="259" y="137"/>
                  </a:lnTo>
                  <a:lnTo>
                    <a:pt x="251" y="128"/>
                  </a:lnTo>
                  <a:lnTo>
                    <a:pt x="244" y="118"/>
                  </a:lnTo>
                  <a:lnTo>
                    <a:pt x="236" y="111"/>
                  </a:lnTo>
                  <a:lnTo>
                    <a:pt x="228" y="103"/>
                  </a:lnTo>
                  <a:lnTo>
                    <a:pt x="221" y="95"/>
                  </a:lnTo>
                  <a:lnTo>
                    <a:pt x="211" y="88"/>
                  </a:lnTo>
                  <a:lnTo>
                    <a:pt x="202" y="78"/>
                  </a:lnTo>
                  <a:lnTo>
                    <a:pt x="192" y="71"/>
                  </a:lnTo>
                  <a:lnTo>
                    <a:pt x="185" y="65"/>
                  </a:lnTo>
                  <a:lnTo>
                    <a:pt x="175" y="57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7" y="38"/>
                  </a:lnTo>
                  <a:lnTo>
                    <a:pt x="137" y="33"/>
                  </a:lnTo>
                  <a:lnTo>
                    <a:pt x="126" y="27"/>
                  </a:lnTo>
                  <a:lnTo>
                    <a:pt x="116" y="21"/>
                  </a:lnTo>
                  <a:lnTo>
                    <a:pt x="105" y="16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5" name="Freeform 27"/>
            <p:cNvSpPr>
              <a:spLocks/>
            </p:cNvSpPr>
            <p:nvPr/>
          </p:nvSpPr>
          <p:spPr bwMode="auto">
            <a:xfrm>
              <a:off x="2579" y="2350"/>
              <a:ext cx="442" cy="127"/>
            </a:xfrm>
            <a:custGeom>
              <a:avLst/>
              <a:gdLst>
                <a:gd name="T0" fmla="*/ 1 w 884"/>
                <a:gd name="T1" fmla="*/ 0 h 255"/>
                <a:gd name="T2" fmla="*/ 1 w 884"/>
                <a:gd name="T3" fmla="*/ 0 h 255"/>
                <a:gd name="T4" fmla="*/ 1 w 884"/>
                <a:gd name="T5" fmla="*/ 0 h 255"/>
                <a:gd name="T6" fmla="*/ 1 w 884"/>
                <a:gd name="T7" fmla="*/ 0 h 255"/>
                <a:gd name="T8" fmla="*/ 1 w 884"/>
                <a:gd name="T9" fmla="*/ 0 h 255"/>
                <a:gd name="T10" fmla="*/ 1 w 884"/>
                <a:gd name="T11" fmla="*/ 0 h 255"/>
                <a:gd name="T12" fmla="*/ 1 w 884"/>
                <a:gd name="T13" fmla="*/ 0 h 255"/>
                <a:gd name="T14" fmla="*/ 1 w 884"/>
                <a:gd name="T15" fmla="*/ 0 h 255"/>
                <a:gd name="T16" fmla="*/ 1 w 884"/>
                <a:gd name="T17" fmla="*/ 0 h 255"/>
                <a:gd name="T18" fmla="*/ 1 w 884"/>
                <a:gd name="T19" fmla="*/ 0 h 255"/>
                <a:gd name="T20" fmla="*/ 1 w 884"/>
                <a:gd name="T21" fmla="*/ 0 h 255"/>
                <a:gd name="T22" fmla="*/ 1 w 884"/>
                <a:gd name="T23" fmla="*/ 0 h 255"/>
                <a:gd name="T24" fmla="*/ 1 w 884"/>
                <a:gd name="T25" fmla="*/ 0 h 255"/>
                <a:gd name="T26" fmla="*/ 1 w 884"/>
                <a:gd name="T27" fmla="*/ 0 h 255"/>
                <a:gd name="T28" fmla="*/ 1 w 884"/>
                <a:gd name="T29" fmla="*/ 0 h 255"/>
                <a:gd name="T30" fmla="*/ 1 w 884"/>
                <a:gd name="T31" fmla="*/ 0 h 255"/>
                <a:gd name="T32" fmla="*/ 1 w 884"/>
                <a:gd name="T33" fmla="*/ 0 h 255"/>
                <a:gd name="T34" fmla="*/ 1 w 884"/>
                <a:gd name="T35" fmla="*/ 0 h 255"/>
                <a:gd name="T36" fmla="*/ 1 w 884"/>
                <a:gd name="T37" fmla="*/ 0 h 255"/>
                <a:gd name="T38" fmla="*/ 1 w 884"/>
                <a:gd name="T39" fmla="*/ 0 h 255"/>
                <a:gd name="T40" fmla="*/ 1 w 884"/>
                <a:gd name="T41" fmla="*/ 0 h 255"/>
                <a:gd name="T42" fmla="*/ 1 w 884"/>
                <a:gd name="T43" fmla="*/ 0 h 255"/>
                <a:gd name="T44" fmla="*/ 1 w 884"/>
                <a:gd name="T45" fmla="*/ 0 h 255"/>
                <a:gd name="T46" fmla="*/ 1 w 884"/>
                <a:gd name="T47" fmla="*/ 0 h 255"/>
                <a:gd name="T48" fmla="*/ 1 w 884"/>
                <a:gd name="T49" fmla="*/ 0 h 255"/>
                <a:gd name="T50" fmla="*/ 1 w 884"/>
                <a:gd name="T51" fmla="*/ 0 h 255"/>
                <a:gd name="T52" fmla="*/ 1 w 884"/>
                <a:gd name="T53" fmla="*/ 0 h 255"/>
                <a:gd name="T54" fmla="*/ 1 w 884"/>
                <a:gd name="T55" fmla="*/ 0 h 255"/>
                <a:gd name="T56" fmla="*/ 1 w 884"/>
                <a:gd name="T57" fmla="*/ 0 h 255"/>
                <a:gd name="T58" fmla="*/ 1 w 884"/>
                <a:gd name="T59" fmla="*/ 0 h 255"/>
                <a:gd name="T60" fmla="*/ 1 w 884"/>
                <a:gd name="T61" fmla="*/ 0 h 255"/>
                <a:gd name="T62" fmla="*/ 1 w 884"/>
                <a:gd name="T63" fmla="*/ 0 h 255"/>
                <a:gd name="T64" fmla="*/ 1 w 884"/>
                <a:gd name="T65" fmla="*/ 0 h 255"/>
                <a:gd name="T66" fmla="*/ 1 w 884"/>
                <a:gd name="T67" fmla="*/ 0 h 255"/>
                <a:gd name="T68" fmla="*/ 1 w 884"/>
                <a:gd name="T69" fmla="*/ 0 h 255"/>
                <a:gd name="T70" fmla="*/ 1 w 884"/>
                <a:gd name="T71" fmla="*/ 0 h 255"/>
                <a:gd name="T72" fmla="*/ 1 w 884"/>
                <a:gd name="T73" fmla="*/ 0 h 255"/>
                <a:gd name="T74" fmla="*/ 1 w 884"/>
                <a:gd name="T75" fmla="*/ 0 h 255"/>
                <a:gd name="T76" fmla="*/ 1 w 884"/>
                <a:gd name="T77" fmla="*/ 0 h 255"/>
                <a:gd name="T78" fmla="*/ 1 w 884"/>
                <a:gd name="T79" fmla="*/ 0 h 255"/>
                <a:gd name="T80" fmla="*/ 1 w 884"/>
                <a:gd name="T81" fmla="*/ 0 h 255"/>
                <a:gd name="T82" fmla="*/ 1 w 884"/>
                <a:gd name="T83" fmla="*/ 0 h 255"/>
                <a:gd name="T84" fmla="*/ 1 w 884"/>
                <a:gd name="T85" fmla="*/ 0 h 255"/>
                <a:gd name="T86" fmla="*/ 1 w 884"/>
                <a:gd name="T87" fmla="*/ 0 h 255"/>
                <a:gd name="T88" fmla="*/ 1 w 884"/>
                <a:gd name="T89" fmla="*/ 0 h 255"/>
                <a:gd name="T90" fmla="*/ 1 w 884"/>
                <a:gd name="T91" fmla="*/ 0 h 255"/>
                <a:gd name="T92" fmla="*/ 1 w 884"/>
                <a:gd name="T93" fmla="*/ 0 h 255"/>
                <a:gd name="T94" fmla="*/ 1 w 884"/>
                <a:gd name="T95" fmla="*/ 0 h 255"/>
                <a:gd name="T96" fmla="*/ 1 w 884"/>
                <a:gd name="T97" fmla="*/ 0 h 255"/>
                <a:gd name="T98" fmla="*/ 1 w 884"/>
                <a:gd name="T99" fmla="*/ 0 h 255"/>
                <a:gd name="T100" fmla="*/ 1 w 884"/>
                <a:gd name="T101" fmla="*/ 0 h 255"/>
                <a:gd name="T102" fmla="*/ 1 w 884"/>
                <a:gd name="T103" fmla="*/ 0 h 255"/>
                <a:gd name="T104" fmla="*/ 1 w 884"/>
                <a:gd name="T105" fmla="*/ 0 h 255"/>
                <a:gd name="T106" fmla="*/ 1 w 884"/>
                <a:gd name="T107" fmla="*/ 0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4"/>
                <a:gd name="T163" fmla="*/ 0 h 255"/>
                <a:gd name="T164" fmla="*/ 884 w 884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4" h="255">
                  <a:moveTo>
                    <a:pt x="478" y="0"/>
                  </a:moveTo>
                  <a:lnTo>
                    <a:pt x="472" y="0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28" y="0"/>
                  </a:lnTo>
                  <a:lnTo>
                    <a:pt x="419" y="0"/>
                  </a:lnTo>
                  <a:lnTo>
                    <a:pt x="413" y="0"/>
                  </a:lnTo>
                  <a:lnTo>
                    <a:pt x="407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08" y="2"/>
                  </a:lnTo>
                  <a:lnTo>
                    <a:pt x="301" y="2"/>
                  </a:lnTo>
                  <a:lnTo>
                    <a:pt x="295" y="2"/>
                  </a:lnTo>
                  <a:lnTo>
                    <a:pt x="287" y="2"/>
                  </a:lnTo>
                  <a:lnTo>
                    <a:pt x="280" y="2"/>
                  </a:lnTo>
                  <a:lnTo>
                    <a:pt x="272" y="2"/>
                  </a:lnTo>
                  <a:lnTo>
                    <a:pt x="267" y="2"/>
                  </a:lnTo>
                  <a:lnTo>
                    <a:pt x="259" y="2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40" y="4"/>
                  </a:lnTo>
                  <a:lnTo>
                    <a:pt x="232" y="4"/>
                  </a:lnTo>
                  <a:lnTo>
                    <a:pt x="227" y="4"/>
                  </a:lnTo>
                  <a:lnTo>
                    <a:pt x="219" y="6"/>
                  </a:lnTo>
                  <a:lnTo>
                    <a:pt x="213" y="6"/>
                  </a:lnTo>
                  <a:lnTo>
                    <a:pt x="206" y="6"/>
                  </a:lnTo>
                  <a:lnTo>
                    <a:pt x="198" y="6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79" y="8"/>
                  </a:lnTo>
                  <a:lnTo>
                    <a:pt x="173" y="8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5" y="12"/>
                  </a:lnTo>
                  <a:lnTo>
                    <a:pt x="139" y="14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4" y="15"/>
                  </a:lnTo>
                  <a:lnTo>
                    <a:pt x="120" y="17"/>
                  </a:lnTo>
                  <a:lnTo>
                    <a:pt x="113" y="23"/>
                  </a:lnTo>
                  <a:lnTo>
                    <a:pt x="107" y="29"/>
                  </a:lnTo>
                  <a:lnTo>
                    <a:pt x="101" y="34"/>
                  </a:lnTo>
                  <a:lnTo>
                    <a:pt x="94" y="40"/>
                  </a:lnTo>
                  <a:lnTo>
                    <a:pt x="86" y="48"/>
                  </a:lnTo>
                  <a:lnTo>
                    <a:pt x="80" y="53"/>
                  </a:lnTo>
                  <a:lnTo>
                    <a:pt x="73" y="61"/>
                  </a:lnTo>
                  <a:lnTo>
                    <a:pt x="67" y="69"/>
                  </a:lnTo>
                  <a:lnTo>
                    <a:pt x="59" y="76"/>
                  </a:lnTo>
                  <a:lnTo>
                    <a:pt x="52" y="84"/>
                  </a:lnTo>
                  <a:lnTo>
                    <a:pt x="42" y="91"/>
                  </a:lnTo>
                  <a:lnTo>
                    <a:pt x="35" y="99"/>
                  </a:lnTo>
                  <a:lnTo>
                    <a:pt x="27" y="109"/>
                  </a:lnTo>
                  <a:lnTo>
                    <a:pt x="19" y="116"/>
                  </a:lnTo>
                  <a:lnTo>
                    <a:pt x="10" y="126"/>
                  </a:lnTo>
                  <a:lnTo>
                    <a:pt x="0" y="135"/>
                  </a:lnTo>
                  <a:lnTo>
                    <a:pt x="14" y="137"/>
                  </a:lnTo>
                  <a:lnTo>
                    <a:pt x="27" y="141"/>
                  </a:lnTo>
                  <a:lnTo>
                    <a:pt x="40" y="143"/>
                  </a:lnTo>
                  <a:lnTo>
                    <a:pt x="54" y="147"/>
                  </a:lnTo>
                  <a:lnTo>
                    <a:pt x="67" y="149"/>
                  </a:lnTo>
                  <a:lnTo>
                    <a:pt x="80" y="152"/>
                  </a:lnTo>
                  <a:lnTo>
                    <a:pt x="95" y="154"/>
                  </a:lnTo>
                  <a:lnTo>
                    <a:pt x="109" y="158"/>
                  </a:lnTo>
                  <a:lnTo>
                    <a:pt x="122" y="160"/>
                  </a:lnTo>
                  <a:lnTo>
                    <a:pt x="135" y="162"/>
                  </a:lnTo>
                  <a:lnTo>
                    <a:pt x="149" y="164"/>
                  </a:lnTo>
                  <a:lnTo>
                    <a:pt x="164" y="168"/>
                  </a:lnTo>
                  <a:lnTo>
                    <a:pt x="175" y="169"/>
                  </a:lnTo>
                  <a:lnTo>
                    <a:pt x="191" y="171"/>
                  </a:lnTo>
                  <a:lnTo>
                    <a:pt x="204" y="173"/>
                  </a:lnTo>
                  <a:lnTo>
                    <a:pt x="219" y="177"/>
                  </a:lnTo>
                  <a:lnTo>
                    <a:pt x="232" y="179"/>
                  </a:lnTo>
                  <a:lnTo>
                    <a:pt x="246" y="181"/>
                  </a:lnTo>
                  <a:lnTo>
                    <a:pt x="259" y="183"/>
                  </a:lnTo>
                  <a:lnTo>
                    <a:pt x="274" y="185"/>
                  </a:lnTo>
                  <a:lnTo>
                    <a:pt x="287" y="187"/>
                  </a:lnTo>
                  <a:lnTo>
                    <a:pt x="301" y="188"/>
                  </a:lnTo>
                  <a:lnTo>
                    <a:pt x="316" y="190"/>
                  </a:lnTo>
                  <a:lnTo>
                    <a:pt x="329" y="192"/>
                  </a:lnTo>
                  <a:lnTo>
                    <a:pt x="343" y="194"/>
                  </a:lnTo>
                  <a:lnTo>
                    <a:pt x="358" y="196"/>
                  </a:lnTo>
                  <a:lnTo>
                    <a:pt x="371" y="198"/>
                  </a:lnTo>
                  <a:lnTo>
                    <a:pt x="386" y="198"/>
                  </a:lnTo>
                  <a:lnTo>
                    <a:pt x="400" y="200"/>
                  </a:lnTo>
                  <a:lnTo>
                    <a:pt x="413" y="204"/>
                  </a:lnTo>
                  <a:lnTo>
                    <a:pt x="428" y="204"/>
                  </a:lnTo>
                  <a:lnTo>
                    <a:pt x="441" y="206"/>
                  </a:lnTo>
                  <a:lnTo>
                    <a:pt x="455" y="207"/>
                  </a:lnTo>
                  <a:lnTo>
                    <a:pt x="470" y="209"/>
                  </a:lnTo>
                  <a:lnTo>
                    <a:pt x="483" y="209"/>
                  </a:lnTo>
                  <a:lnTo>
                    <a:pt x="497" y="211"/>
                  </a:lnTo>
                  <a:lnTo>
                    <a:pt x="510" y="213"/>
                  </a:lnTo>
                  <a:lnTo>
                    <a:pt x="525" y="215"/>
                  </a:lnTo>
                  <a:lnTo>
                    <a:pt x="538" y="215"/>
                  </a:lnTo>
                  <a:lnTo>
                    <a:pt x="554" y="217"/>
                  </a:lnTo>
                  <a:lnTo>
                    <a:pt x="565" y="219"/>
                  </a:lnTo>
                  <a:lnTo>
                    <a:pt x="580" y="221"/>
                  </a:lnTo>
                  <a:lnTo>
                    <a:pt x="593" y="221"/>
                  </a:lnTo>
                  <a:lnTo>
                    <a:pt x="609" y="223"/>
                  </a:lnTo>
                  <a:lnTo>
                    <a:pt x="622" y="225"/>
                  </a:lnTo>
                  <a:lnTo>
                    <a:pt x="635" y="226"/>
                  </a:lnTo>
                  <a:lnTo>
                    <a:pt x="651" y="228"/>
                  </a:lnTo>
                  <a:lnTo>
                    <a:pt x="664" y="230"/>
                  </a:lnTo>
                  <a:lnTo>
                    <a:pt x="677" y="230"/>
                  </a:lnTo>
                  <a:lnTo>
                    <a:pt x="692" y="232"/>
                  </a:lnTo>
                  <a:lnTo>
                    <a:pt x="704" y="234"/>
                  </a:lnTo>
                  <a:lnTo>
                    <a:pt x="719" y="236"/>
                  </a:lnTo>
                  <a:lnTo>
                    <a:pt x="732" y="236"/>
                  </a:lnTo>
                  <a:lnTo>
                    <a:pt x="746" y="238"/>
                  </a:lnTo>
                  <a:lnTo>
                    <a:pt x="761" y="240"/>
                  </a:lnTo>
                  <a:lnTo>
                    <a:pt x="774" y="242"/>
                  </a:lnTo>
                  <a:lnTo>
                    <a:pt x="787" y="242"/>
                  </a:lnTo>
                  <a:lnTo>
                    <a:pt x="801" y="244"/>
                  </a:lnTo>
                  <a:lnTo>
                    <a:pt x="814" y="245"/>
                  </a:lnTo>
                  <a:lnTo>
                    <a:pt x="829" y="247"/>
                  </a:lnTo>
                  <a:lnTo>
                    <a:pt x="843" y="247"/>
                  </a:lnTo>
                  <a:lnTo>
                    <a:pt x="856" y="251"/>
                  </a:lnTo>
                  <a:lnTo>
                    <a:pt x="869" y="251"/>
                  </a:lnTo>
                  <a:lnTo>
                    <a:pt x="884" y="255"/>
                  </a:lnTo>
                  <a:lnTo>
                    <a:pt x="884" y="244"/>
                  </a:lnTo>
                  <a:lnTo>
                    <a:pt x="884" y="234"/>
                  </a:lnTo>
                  <a:lnTo>
                    <a:pt x="884" y="225"/>
                  </a:lnTo>
                  <a:lnTo>
                    <a:pt x="884" y="215"/>
                  </a:lnTo>
                  <a:lnTo>
                    <a:pt x="884" y="206"/>
                  </a:lnTo>
                  <a:lnTo>
                    <a:pt x="884" y="196"/>
                  </a:lnTo>
                  <a:lnTo>
                    <a:pt x="884" y="188"/>
                  </a:lnTo>
                  <a:lnTo>
                    <a:pt x="884" y="179"/>
                  </a:lnTo>
                  <a:lnTo>
                    <a:pt x="884" y="171"/>
                  </a:lnTo>
                  <a:lnTo>
                    <a:pt x="884" y="162"/>
                  </a:lnTo>
                  <a:lnTo>
                    <a:pt x="884" y="154"/>
                  </a:lnTo>
                  <a:lnTo>
                    <a:pt x="884" y="147"/>
                  </a:lnTo>
                  <a:lnTo>
                    <a:pt x="884" y="139"/>
                  </a:lnTo>
                  <a:lnTo>
                    <a:pt x="884" y="131"/>
                  </a:lnTo>
                  <a:lnTo>
                    <a:pt x="884" y="124"/>
                  </a:lnTo>
                  <a:lnTo>
                    <a:pt x="884" y="118"/>
                  </a:lnTo>
                  <a:lnTo>
                    <a:pt x="875" y="111"/>
                  </a:lnTo>
                  <a:lnTo>
                    <a:pt x="867" y="103"/>
                  </a:lnTo>
                  <a:lnTo>
                    <a:pt x="860" y="93"/>
                  </a:lnTo>
                  <a:lnTo>
                    <a:pt x="852" y="88"/>
                  </a:lnTo>
                  <a:lnTo>
                    <a:pt x="844" y="82"/>
                  </a:lnTo>
                  <a:lnTo>
                    <a:pt x="837" y="76"/>
                  </a:lnTo>
                  <a:lnTo>
                    <a:pt x="829" y="71"/>
                  </a:lnTo>
                  <a:lnTo>
                    <a:pt x="823" y="67"/>
                  </a:lnTo>
                  <a:lnTo>
                    <a:pt x="816" y="61"/>
                  </a:lnTo>
                  <a:lnTo>
                    <a:pt x="808" y="59"/>
                  </a:lnTo>
                  <a:lnTo>
                    <a:pt x="801" y="55"/>
                  </a:lnTo>
                  <a:lnTo>
                    <a:pt x="795" y="53"/>
                  </a:lnTo>
                  <a:lnTo>
                    <a:pt x="787" y="50"/>
                  </a:lnTo>
                  <a:lnTo>
                    <a:pt x="782" y="48"/>
                  </a:lnTo>
                  <a:lnTo>
                    <a:pt x="776" y="46"/>
                  </a:lnTo>
                  <a:lnTo>
                    <a:pt x="770" y="46"/>
                  </a:lnTo>
                  <a:lnTo>
                    <a:pt x="763" y="44"/>
                  </a:lnTo>
                  <a:lnTo>
                    <a:pt x="755" y="44"/>
                  </a:lnTo>
                  <a:lnTo>
                    <a:pt x="749" y="44"/>
                  </a:lnTo>
                  <a:lnTo>
                    <a:pt x="744" y="44"/>
                  </a:lnTo>
                  <a:lnTo>
                    <a:pt x="736" y="44"/>
                  </a:lnTo>
                  <a:lnTo>
                    <a:pt x="730" y="44"/>
                  </a:lnTo>
                  <a:lnTo>
                    <a:pt x="725" y="44"/>
                  </a:lnTo>
                  <a:lnTo>
                    <a:pt x="719" y="46"/>
                  </a:lnTo>
                  <a:lnTo>
                    <a:pt x="713" y="46"/>
                  </a:lnTo>
                  <a:lnTo>
                    <a:pt x="708" y="48"/>
                  </a:lnTo>
                  <a:lnTo>
                    <a:pt x="702" y="50"/>
                  </a:lnTo>
                  <a:lnTo>
                    <a:pt x="696" y="52"/>
                  </a:lnTo>
                  <a:lnTo>
                    <a:pt x="690" y="52"/>
                  </a:lnTo>
                  <a:lnTo>
                    <a:pt x="685" y="53"/>
                  </a:lnTo>
                  <a:lnTo>
                    <a:pt x="679" y="55"/>
                  </a:lnTo>
                  <a:lnTo>
                    <a:pt x="673" y="57"/>
                  </a:lnTo>
                  <a:lnTo>
                    <a:pt x="666" y="59"/>
                  </a:lnTo>
                  <a:lnTo>
                    <a:pt x="660" y="61"/>
                  </a:lnTo>
                  <a:lnTo>
                    <a:pt x="654" y="61"/>
                  </a:lnTo>
                  <a:lnTo>
                    <a:pt x="649" y="63"/>
                  </a:lnTo>
                  <a:lnTo>
                    <a:pt x="643" y="65"/>
                  </a:lnTo>
                  <a:lnTo>
                    <a:pt x="637" y="65"/>
                  </a:lnTo>
                  <a:lnTo>
                    <a:pt x="632" y="67"/>
                  </a:lnTo>
                  <a:lnTo>
                    <a:pt x="626" y="69"/>
                  </a:lnTo>
                  <a:lnTo>
                    <a:pt x="620" y="69"/>
                  </a:lnTo>
                  <a:lnTo>
                    <a:pt x="614" y="69"/>
                  </a:lnTo>
                  <a:lnTo>
                    <a:pt x="609" y="69"/>
                  </a:lnTo>
                  <a:lnTo>
                    <a:pt x="603" y="71"/>
                  </a:lnTo>
                  <a:lnTo>
                    <a:pt x="597" y="71"/>
                  </a:lnTo>
                  <a:lnTo>
                    <a:pt x="592" y="71"/>
                  </a:lnTo>
                  <a:lnTo>
                    <a:pt x="586" y="69"/>
                  </a:lnTo>
                  <a:lnTo>
                    <a:pt x="580" y="69"/>
                  </a:lnTo>
                  <a:lnTo>
                    <a:pt x="573" y="67"/>
                  </a:lnTo>
                  <a:lnTo>
                    <a:pt x="567" y="65"/>
                  </a:lnTo>
                  <a:lnTo>
                    <a:pt x="559" y="63"/>
                  </a:lnTo>
                  <a:lnTo>
                    <a:pt x="554" y="61"/>
                  </a:lnTo>
                  <a:lnTo>
                    <a:pt x="548" y="59"/>
                  </a:lnTo>
                  <a:lnTo>
                    <a:pt x="542" y="55"/>
                  </a:lnTo>
                  <a:lnTo>
                    <a:pt x="536" y="52"/>
                  </a:lnTo>
                  <a:lnTo>
                    <a:pt x="531" y="50"/>
                  </a:lnTo>
                  <a:lnTo>
                    <a:pt x="523" y="44"/>
                  </a:lnTo>
                  <a:lnTo>
                    <a:pt x="517" y="38"/>
                  </a:lnTo>
                  <a:lnTo>
                    <a:pt x="510" y="33"/>
                  </a:lnTo>
                  <a:lnTo>
                    <a:pt x="504" y="29"/>
                  </a:lnTo>
                  <a:lnTo>
                    <a:pt x="497" y="21"/>
                  </a:lnTo>
                  <a:lnTo>
                    <a:pt x="489" y="15"/>
                  </a:lnTo>
                  <a:lnTo>
                    <a:pt x="483" y="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6" name="Freeform 28"/>
            <p:cNvSpPr>
              <a:spLocks/>
            </p:cNvSpPr>
            <p:nvPr/>
          </p:nvSpPr>
          <p:spPr bwMode="auto">
            <a:xfrm>
              <a:off x="2630" y="2221"/>
              <a:ext cx="450" cy="180"/>
            </a:xfrm>
            <a:custGeom>
              <a:avLst/>
              <a:gdLst>
                <a:gd name="T0" fmla="*/ 1 w 899"/>
                <a:gd name="T1" fmla="*/ 1 h 359"/>
                <a:gd name="T2" fmla="*/ 1 w 899"/>
                <a:gd name="T3" fmla="*/ 1 h 359"/>
                <a:gd name="T4" fmla="*/ 1 w 899"/>
                <a:gd name="T5" fmla="*/ 1 h 359"/>
                <a:gd name="T6" fmla="*/ 1 w 899"/>
                <a:gd name="T7" fmla="*/ 1 h 359"/>
                <a:gd name="T8" fmla="*/ 1 w 899"/>
                <a:gd name="T9" fmla="*/ 1 h 359"/>
                <a:gd name="T10" fmla="*/ 1 w 899"/>
                <a:gd name="T11" fmla="*/ 1 h 359"/>
                <a:gd name="T12" fmla="*/ 1 w 899"/>
                <a:gd name="T13" fmla="*/ 1 h 359"/>
                <a:gd name="T14" fmla="*/ 1 w 899"/>
                <a:gd name="T15" fmla="*/ 1 h 359"/>
                <a:gd name="T16" fmla="*/ 1 w 899"/>
                <a:gd name="T17" fmla="*/ 1 h 359"/>
                <a:gd name="T18" fmla="*/ 1 w 899"/>
                <a:gd name="T19" fmla="*/ 1 h 359"/>
                <a:gd name="T20" fmla="*/ 1 w 899"/>
                <a:gd name="T21" fmla="*/ 1 h 359"/>
                <a:gd name="T22" fmla="*/ 1 w 899"/>
                <a:gd name="T23" fmla="*/ 1 h 359"/>
                <a:gd name="T24" fmla="*/ 1 w 899"/>
                <a:gd name="T25" fmla="*/ 1 h 359"/>
                <a:gd name="T26" fmla="*/ 1 w 899"/>
                <a:gd name="T27" fmla="*/ 1 h 359"/>
                <a:gd name="T28" fmla="*/ 1 w 899"/>
                <a:gd name="T29" fmla="*/ 1 h 359"/>
                <a:gd name="T30" fmla="*/ 1 w 899"/>
                <a:gd name="T31" fmla="*/ 1 h 359"/>
                <a:gd name="T32" fmla="*/ 1 w 899"/>
                <a:gd name="T33" fmla="*/ 1 h 359"/>
                <a:gd name="T34" fmla="*/ 1 w 899"/>
                <a:gd name="T35" fmla="*/ 1 h 359"/>
                <a:gd name="T36" fmla="*/ 1 w 899"/>
                <a:gd name="T37" fmla="*/ 1 h 359"/>
                <a:gd name="T38" fmla="*/ 1 w 899"/>
                <a:gd name="T39" fmla="*/ 1 h 359"/>
                <a:gd name="T40" fmla="*/ 1 w 899"/>
                <a:gd name="T41" fmla="*/ 1 h 359"/>
                <a:gd name="T42" fmla="*/ 1 w 899"/>
                <a:gd name="T43" fmla="*/ 1 h 359"/>
                <a:gd name="T44" fmla="*/ 1 w 899"/>
                <a:gd name="T45" fmla="*/ 1 h 359"/>
                <a:gd name="T46" fmla="*/ 1 w 899"/>
                <a:gd name="T47" fmla="*/ 1 h 359"/>
                <a:gd name="T48" fmla="*/ 1 w 899"/>
                <a:gd name="T49" fmla="*/ 1 h 359"/>
                <a:gd name="T50" fmla="*/ 1 w 899"/>
                <a:gd name="T51" fmla="*/ 1 h 359"/>
                <a:gd name="T52" fmla="*/ 1 w 899"/>
                <a:gd name="T53" fmla="*/ 1 h 359"/>
                <a:gd name="T54" fmla="*/ 1 w 899"/>
                <a:gd name="T55" fmla="*/ 1 h 359"/>
                <a:gd name="T56" fmla="*/ 1 w 899"/>
                <a:gd name="T57" fmla="*/ 1 h 359"/>
                <a:gd name="T58" fmla="*/ 1 w 899"/>
                <a:gd name="T59" fmla="*/ 1 h 359"/>
                <a:gd name="T60" fmla="*/ 1 w 899"/>
                <a:gd name="T61" fmla="*/ 1 h 359"/>
                <a:gd name="T62" fmla="*/ 1 w 899"/>
                <a:gd name="T63" fmla="*/ 1 h 359"/>
                <a:gd name="T64" fmla="*/ 1 w 899"/>
                <a:gd name="T65" fmla="*/ 1 h 359"/>
                <a:gd name="T66" fmla="*/ 1 w 899"/>
                <a:gd name="T67" fmla="*/ 1 h 359"/>
                <a:gd name="T68" fmla="*/ 1 w 899"/>
                <a:gd name="T69" fmla="*/ 1 h 359"/>
                <a:gd name="T70" fmla="*/ 1 w 899"/>
                <a:gd name="T71" fmla="*/ 1 h 359"/>
                <a:gd name="T72" fmla="*/ 1 w 899"/>
                <a:gd name="T73" fmla="*/ 1 h 359"/>
                <a:gd name="T74" fmla="*/ 1 w 899"/>
                <a:gd name="T75" fmla="*/ 1 h 359"/>
                <a:gd name="T76" fmla="*/ 1 w 899"/>
                <a:gd name="T77" fmla="*/ 1 h 359"/>
                <a:gd name="T78" fmla="*/ 1 w 899"/>
                <a:gd name="T79" fmla="*/ 1 h 359"/>
                <a:gd name="T80" fmla="*/ 1 w 899"/>
                <a:gd name="T81" fmla="*/ 1 h 359"/>
                <a:gd name="T82" fmla="*/ 1 w 899"/>
                <a:gd name="T83" fmla="*/ 1 h 359"/>
                <a:gd name="T84" fmla="*/ 1 w 899"/>
                <a:gd name="T85" fmla="*/ 1 h 359"/>
                <a:gd name="T86" fmla="*/ 1 w 899"/>
                <a:gd name="T87" fmla="*/ 1 h 359"/>
                <a:gd name="T88" fmla="*/ 1 w 899"/>
                <a:gd name="T89" fmla="*/ 1 h 359"/>
                <a:gd name="T90" fmla="*/ 1 w 899"/>
                <a:gd name="T91" fmla="*/ 1 h 359"/>
                <a:gd name="T92" fmla="*/ 1 w 899"/>
                <a:gd name="T93" fmla="*/ 1 h 359"/>
                <a:gd name="T94" fmla="*/ 1 w 899"/>
                <a:gd name="T95" fmla="*/ 1 h 359"/>
                <a:gd name="T96" fmla="*/ 1 w 899"/>
                <a:gd name="T97" fmla="*/ 1 h 359"/>
                <a:gd name="T98" fmla="*/ 1 w 899"/>
                <a:gd name="T99" fmla="*/ 1 h 359"/>
                <a:gd name="T100" fmla="*/ 1 w 899"/>
                <a:gd name="T101" fmla="*/ 1 h 359"/>
                <a:gd name="T102" fmla="*/ 1 w 899"/>
                <a:gd name="T103" fmla="*/ 1 h 359"/>
                <a:gd name="T104" fmla="*/ 1 w 899"/>
                <a:gd name="T105" fmla="*/ 1 h 359"/>
                <a:gd name="T106" fmla="*/ 1 w 899"/>
                <a:gd name="T107" fmla="*/ 1 h 359"/>
                <a:gd name="T108" fmla="*/ 1 w 899"/>
                <a:gd name="T109" fmla="*/ 1 h 359"/>
                <a:gd name="T110" fmla="*/ 1 w 899"/>
                <a:gd name="T111" fmla="*/ 1 h 359"/>
                <a:gd name="T112" fmla="*/ 1 w 899"/>
                <a:gd name="T113" fmla="*/ 1 h 359"/>
                <a:gd name="T114" fmla="*/ 1 w 899"/>
                <a:gd name="T115" fmla="*/ 1 h 359"/>
                <a:gd name="T116" fmla="*/ 1 w 899"/>
                <a:gd name="T117" fmla="*/ 1 h 359"/>
                <a:gd name="T118" fmla="*/ 1 w 899"/>
                <a:gd name="T119" fmla="*/ 1 h 359"/>
                <a:gd name="T120" fmla="*/ 1 w 899"/>
                <a:gd name="T121" fmla="*/ 1 h 359"/>
                <a:gd name="T122" fmla="*/ 1 w 899"/>
                <a:gd name="T123" fmla="*/ 1 h 359"/>
                <a:gd name="T124" fmla="*/ 1 w 899"/>
                <a:gd name="T125" fmla="*/ 0 h 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9"/>
                <a:gd name="T190" fmla="*/ 0 h 359"/>
                <a:gd name="T191" fmla="*/ 899 w 899"/>
                <a:gd name="T192" fmla="*/ 359 h 3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9" h="359">
                  <a:moveTo>
                    <a:pt x="152" y="0"/>
                  </a:moveTo>
                  <a:lnTo>
                    <a:pt x="146" y="3"/>
                  </a:lnTo>
                  <a:lnTo>
                    <a:pt x="141" y="9"/>
                  </a:lnTo>
                  <a:lnTo>
                    <a:pt x="133" y="17"/>
                  </a:lnTo>
                  <a:lnTo>
                    <a:pt x="126" y="26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08" y="41"/>
                  </a:lnTo>
                  <a:lnTo>
                    <a:pt x="105" y="47"/>
                  </a:lnTo>
                  <a:lnTo>
                    <a:pt x="99" y="53"/>
                  </a:lnTo>
                  <a:lnTo>
                    <a:pt x="93" y="59"/>
                  </a:lnTo>
                  <a:lnTo>
                    <a:pt x="88" y="64"/>
                  </a:lnTo>
                  <a:lnTo>
                    <a:pt x="82" y="72"/>
                  </a:lnTo>
                  <a:lnTo>
                    <a:pt x="74" y="78"/>
                  </a:lnTo>
                  <a:lnTo>
                    <a:pt x="69" y="85"/>
                  </a:lnTo>
                  <a:lnTo>
                    <a:pt x="63" y="91"/>
                  </a:lnTo>
                  <a:lnTo>
                    <a:pt x="57" y="98"/>
                  </a:lnTo>
                  <a:lnTo>
                    <a:pt x="51" y="104"/>
                  </a:lnTo>
                  <a:lnTo>
                    <a:pt x="46" y="112"/>
                  </a:lnTo>
                  <a:lnTo>
                    <a:pt x="40" y="117"/>
                  </a:lnTo>
                  <a:lnTo>
                    <a:pt x="34" y="123"/>
                  </a:lnTo>
                  <a:lnTo>
                    <a:pt x="29" y="129"/>
                  </a:lnTo>
                  <a:lnTo>
                    <a:pt x="23" y="136"/>
                  </a:lnTo>
                  <a:lnTo>
                    <a:pt x="17" y="142"/>
                  </a:lnTo>
                  <a:lnTo>
                    <a:pt x="13" y="148"/>
                  </a:lnTo>
                  <a:lnTo>
                    <a:pt x="10" y="154"/>
                  </a:lnTo>
                  <a:lnTo>
                    <a:pt x="6" y="159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6" y="188"/>
                  </a:lnTo>
                  <a:lnTo>
                    <a:pt x="8" y="197"/>
                  </a:lnTo>
                  <a:lnTo>
                    <a:pt x="11" y="205"/>
                  </a:lnTo>
                  <a:lnTo>
                    <a:pt x="13" y="213"/>
                  </a:lnTo>
                  <a:lnTo>
                    <a:pt x="17" y="220"/>
                  </a:lnTo>
                  <a:lnTo>
                    <a:pt x="19" y="230"/>
                  </a:lnTo>
                  <a:lnTo>
                    <a:pt x="23" y="237"/>
                  </a:lnTo>
                  <a:lnTo>
                    <a:pt x="23" y="245"/>
                  </a:lnTo>
                  <a:lnTo>
                    <a:pt x="25" y="254"/>
                  </a:lnTo>
                  <a:lnTo>
                    <a:pt x="27" y="262"/>
                  </a:lnTo>
                  <a:lnTo>
                    <a:pt x="29" y="271"/>
                  </a:lnTo>
                  <a:lnTo>
                    <a:pt x="31" y="279"/>
                  </a:lnTo>
                  <a:lnTo>
                    <a:pt x="31" y="287"/>
                  </a:lnTo>
                  <a:lnTo>
                    <a:pt x="32" y="296"/>
                  </a:lnTo>
                  <a:lnTo>
                    <a:pt x="32" y="306"/>
                  </a:lnTo>
                  <a:lnTo>
                    <a:pt x="46" y="302"/>
                  </a:lnTo>
                  <a:lnTo>
                    <a:pt x="57" y="300"/>
                  </a:lnTo>
                  <a:lnTo>
                    <a:pt x="69" y="296"/>
                  </a:lnTo>
                  <a:lnTo>
                    <a:pt x="82" y="294"/>
                  </a:lnTo>
                  <a:lnTo>
                    <a:pt x="93" y="292"/>
                  </a:lnTo>
                  <a:lnTo>
                    <a:pt x="107" y="292"/>
                  </a:lnTo>
                  <a:lnTo>
                    <a:pt x="118" y="289"/>
                  </a:lnTo>
                  <a:lnTo>
                    <a:pt x="131" y="289"/>
                  </a:lnTo>
                  <a:lnTo>
                    <a:pt x="143" y="287"/>
                  </a:lnTo>
                  <a:lnTo>
                    <a:pt x="154" y="287"/>
                  </a:lnTo>
                  <a:lnTo>
                    <a:pt x="165" y="285"/>
                  </a:lnTo>
                  <a:lnTo>
                    <a:pt x="179" y="285"/>
                  </a:lnTo>
                  <a:lnTo>
                    <a:pt x="190" y="285"/>
                  </a:lnTo>
                  <a:lnTo>
                    <a:pt x="202" y="285"/>
                  </a:lnTo>
                  <a:lnTo>
                    <a:pt x="213" y="285"/>
                  </a:lnTo>
                  <a:lnTo>
                    <a:pt x="224" y="285"/>
                  </a:lnTo>
                  <a:lnTo>
                    <a:pt x="236" y="285"/>
                  </a:lnTo>
                  <a:lnTo>
                    <a:pt x="247" y="285"/>
                  </a:lnTo>
                  <a:lnTo>
                    <a:pt x="259" y="287"/>
                  </a:lnTo>
                  <a:lnTo>
                    <a:pt x="270" y="287"/>
                  </a:lnTo>
                  <a:lnTo>
                    <a:pt x="281" y="287"/>
                  </a:lnTo>
                  <a:lnTo>
                    <a:pt x="293" y="289"/>
                  </a:lnTo>
                  <a:lnTo>
                    <a:pt x="304" y="289"/>
                  </a:lnTo>
                  <a:lnTo>
                    <a:pt x="316" y="292"/>
                  </a:lnTo>
                  <a:lnTo>
                    <a:pt x="327" y="292"/>
                  </a:lnTo>
                  <a:lnTo>
                    <a:pt x="338" y="294"/>
                  </a:lnTo>
                  <a:lnTo>
                    <a:pt x="350" y="294"/>
                  </a:lnTo>
                  <a:lnTo>
                    <a:pt x="361" y="298"/>
                  </a:lnTo>
                  <a:lnTo>
                    <a:pt x="371" y="300"/>
                  </a:lnTo>
                  <a:lnTo>
                    <a:pt x="382" y="302"/>
                  </a:lnTo>
                  <a:lnTo>
                    <a:pt x="394" y="304"/>
                  </a:lnTo>
                  <a:lnTo>
                    <a:pt x="405" y="306"/>
                  </a:lnTo>
                  <a:lnTo>
                    <a:pt x="414" y="308"/>
                  </a:lnTo>
                  <a:lnTo>
                    <a:pt x="426" y="309"/>
                  </a:lnTo>
                  <a:lnTo>
                    <a:pt x="437" y="311"/>
                  </a:lnTo>
                  <a:lnTo>
                    <a:pt x="449" y="313"/>
                  </a:lnTo>
                  <a:lnTo>
                    <a:pt x="458" y="315"/>
                  </a:lnTo>
                  <a:lnTo>
                    <a:pt x="470" y="317"/>
                  </a:lnTo>
                  <a:lnTo>
                    <a:pt x="481" y="321"/>
                  </a:lnTo>
                  <a:lnTo>
                    <a:pt x="492" y="323"/>
                  </a:lnTo>
                  <a:lnTo>
                    <a:pt x="502" y="325"/>
                  </a:lnTo>
                  <a:lnTo>
                    <a:pt x="513" y="327"/>
                  </a:lnTo>
                  <a:lnTo>
                    <a:pt x="525" y="328"/>
                  </a:lnTo>
                  <a:lnTo>
                    <a:pt x="534" y="332"/>
                  </a:lnTo>
                  <a:lnTo>
                    <a:pt x="546" y="334"/>
                  </a:lnTo>
                  <a:lnTo>
                    <a:pt x="557" y="336"/>
                  </a:lnTo>
                  <a:lnTo>
                    <a:pt x="568" y="338"/>
                  </a:lnTo>
                  <a:lnTo>
                    <a:pt x="580" y="340"/>
                  </a:lnTo>
                  <a:lnTo>
                    <a:pt x="591" y="342"/>
                  </a:lnTo>
                  <a:lnTo>
                    <a:pt x="601" y="344"/>
                  </a:lnTo>
                  <a:lnTo>
                    <a:pt x="612" y="346"/>
                  </a:lnTo>
                  <a:lnTo>
                    <a:pt x="624" y="347"/>
                  </a:lnTo>
                  <a:lnTo>
                    <a:pt x="635" y="347"/>
                  </a:lnTo>
                  <a:lnTo>
                    <a:pt x="646" y="349"/>
                  </a:lnTo>
                  <a:lnTo>
                    <a:pt x="658" y="351"/>
                  </a:lnTo>
                  <a:lnTo>
                    <a:pt x="669" y="353"/>
                  </a:lnTo>
                  <a:lnTo>
                    <a:pt x="681" y="353"/>
                  </a:lnTo>
                  <a:lnTo>
                    <a:pt x="692" y="355"/>
                  </a:lnTo>
                  <a:lnTo>
                    <a:pt x="703" y="355"/>
                  </a:lnTo>
                  <a:lnTo>
                    <a:pt x="715" y="357"/>
                  </a:lnTo>
                  <a:lnTo>
                    <a:pt x="726" y="357"/>
                  </a:lnTo>
                  <a:lnTo>
                    <a:pt x="740" y="357"/>
                  </a:lnTo>
                  <a:lnTo>
                    <a:pt x="751" y="357"/>
                  </a:lnTo>
                  <a:lnTo>
                    <a:pt x="764" y="359"/>
                  </a:lnTo>
                  <a:lnTo>
                    <a:pt x="772" y="351"/>
                  </a:lnTo>
                  <a:lnTo>
                    <a:pt x="781" y="346"/>
                  </a:lnTo>
                  <a:lnTo>
                    <a:pt x="791" y="340"/>
                  </a:lnTo>
                  <a:lnTo>
                    <a:pt x="800" y="334"/>
                  </a:lnTo>
                  <a:lnTo>
                    <a:pt x="810" y="328"/>
                  </a:lnTo>
                  <a:lnTo>
                    <a:pt x="819" y="323"/>
                  </a:lnTo>
                  <a:lnTo>
                    <a:pt x="829" y="319"/>
                  </a:lnTo>
                  <a:lnTo>
                    <a:pt x="838" y="313"/>
                  </a:lnTo>
                  <a:lnTo>
                    <a:pt x="844" y="308"/>
                  </a:lnTo>
                  <a:lnTo>
                    <a:pt x="854" y="304"/>
                  </a:lnTo>
                  <a:lnTo>
                    <a:pt x="861" y="298"/>
                  </a:lnTo>
                  <a:lnTo>
                    <a:pt x="871" y="294"/>
                  </a:lnTo>
                  <a:lnTo>
                    <a:pt x="878" y="289"/>
                  </a:lnTo>
                  <a:lnTo>
                    <a:pt x="886" y="285"/>
                  </a:lnTo>
                  <a:lnTo>
                    <a:pt x="892" y="279"/>
                  </a:lnTo>
                  <a:lnTo>
                    <a:pt x="899" y="273"/>
                  </a:lnTo>
                  <a:lnTo>
                    <a:pt x="888" y="264"/>
                  </a:lnTo>
                  <a:lnTo>
                    <a:pt x="878" y="258"/>
                  </a:lnTo>
                  <a:lnTo>
                    <a:pt x="867" y="251"/>
                  </a:lnTo>
                  <a:lnTo>
                    <a:pt x="855" y="245"/>
                  </a:lnTo>
                  <a:lnTo>
                    <a:pt x="844" y="237"/>
                  </a:lnTo>
                  <a:lnTo>
                    <a:pt x="835" y="232"/>
                  </a:lnTo>
                  <a:lnTo>
                    <a:pt x="825" y="226"/>
                  </a:lnTo>
                  <a:lnTo>
                    <a:pt x="814" y="220"/>
                  </a:lnTo>
                  <a:lnTo>
                    <a:pt x="802" y="214"/>
                  </a:lnTo>
                  <a:lnTo>
                    <a:pt x="791" y="209"/>
                  </a:lnTo>
                  <a:lnTo>
                    <a:pt x="779" y="203"/>
                  </a:lnTo>
                  <a:lnTo>
                    <a:pt x="770" y="197"/>
                  </a:lnTo>
                  <a:lnTo>
                    <a:pt x="759" y="192"/>
                  </a:lnTo>
                  <a:lnTo>
                    <a:pt x="747" y="188"/>
                  </a:lnTo>
                  <a:lnTo>
                    <a:pt x="736" y="182"/>
                  </a:lnTo>
                  <a:lnTo>
                    <a:pt x="726" y="178"/>
                  </a:lnTo>
                  <a:lnTo>
                    <a:pt x="713" y="173"/>
                  </a:lnTo>
                  <a:lnTo>
                    <a:pt x="701" y="169"/>
                  </a:lnTo>
                  <a:lnTo>
                    <a:pt x="690" y="165"/>
                  </a:lnTo>
                  <a:lnTo>
                    <a:pt x="679" y="161"/>
                  </a:lnTo>
                  <a:lnTo>
                    <a:pt x="667" y="155"/>
                  </a:lnTo>
                  <a:lnTo>
                    <a:pt x="656" y="152"/>
                  </a:lnTo>
                  <a:lnTo>
                    <a:pt x="644" y="148"/>
                  </a:lnTo>
                  <a:lnTo>
                    <a:pt x="633" y="144"/>
                  </a:lnTo>
                  <a:lnTo>
                    <a:pt x="620" y="140"/>
                  </a:lnTo>
                  <a:lnTo>
                    <a:pt x="608" y="136"/>
                  </a:lnTo>
                  <a:lnTo>
                    <a:pt x="597" y="133"/>
                  </a:lnTo>
                  <a:lnTo>
                    <a:pt x="586" y="129"/>
                  </a:lnTo>
                  <a:lnTo>
                    <a:pt x="574" y="125"/>
                  </a:lnTo>
                  <a:lnTo>
                    <a:pt x="563" y="121"/>
                  </a:lnTo>
                  <a:lnTo>
                    <a:pt x="549" y="119"/>
                  </a:lnTo>
                  <a:lnTo>
                    <a:pt x="538" y="117"/>
                  </a:lnTo>
                  <a:lnTo>
                    <a:pt x="525" y="112"/>
                  </a:lnTo>
                  <a:lnTo>
                    <a:pt x="515" y="110"/>
                  </a:lnTo>
                  <a:lnTo>
                    <a:pt x="502" y="106"/>
                  </a:lnTo>
                  <a:lnTo>
                    <a:pt x="490" y="102"/>
                  </a:lnTo>
                  <a:lnTo>
                    <a:pt x="477" y="98"/>
                  </a:lnTo>
                  <a:lnTo>
                    <a:pt x="466" y="97"/>
                  </a:lnTo>
                  <a:lnTo>
                    <a:pt x="454" y="93"/>
                  </a:lnTo>
                  <a:lnTo>
                    <a:pt x="443" y="91"/>
                  </a:lnTo>
                  <a:lnTo>
                    <a:pt x="430" y="87"/>
                  </a:lnTo>
                  <a:lnTo>
                    <a:pt x="418" y="83"/>
                  </a:lnTo>
                  <a:lnTo>
                    <a:pt x="405" y="79"/>
                  </a:lnTo>
                  <a:lnTo>
                    <a:pt x="394" y="76"/>
                  </a:lnTo>
                  <a:lnTo>
                    <a:pt x="380" y="72"/>
                  </a:lnTo>
                  <a:lnTo>
                    <a:pt x="369" y="70"/>
                  </a:lnTo>
                  <a:lnTo>
                    <a:pt x="357" y="66"/>
                  </a:lnTo>
                  <a:lnTo>
                    <a:pt x="346" y="64"/>
                  </a:lnTo>
                  <a:lnTo>
                    <a:pt x="333" y="59"/>
                  </a:lnTo>
                  <a:lnTo>
                    <a:pt x="319" y="57"/>
                  </a:lnTo>
                  <a:lnTo>
                    <a:pt x="308" y="51"/>
                  </a:lnTo>
                  <a:lnTo>
                    <a:pt x="297" y="49"/>
                  </a:lnTo>
                  <a:lnTo>
                    <a:pt x="283" y="43"/>
                  </a:lnTo>
                  <a:lnTo>
                    <a:pt x="272" y="41"/>
                  </a:lnTo>
                  <a:lnTo>
                    <a:pt x="259" y="36"/>
                  </a:lnTo>
                  <a:lnTo>
                    <a:pt x="247" y="34"/>
                  </a:lnTo>
                  <a:lnTo>
                    <a:pt x="236" y="30"/>
                  </a:lnTo>
                  <a:lnTo>
                    <a:pt x="224" y="26"/>
                  </a:lnTo>
                  <a:lnTo>
                    <a:pt x="211" y="21"/>
                  </a:lnTo>
                  <a:lnTo>
                    <a:pt x="200" y="17"/>
                  </a:lnTo>
                  <a:lnTo>
                    <a:pt x="188" y="13"/>
                  </a:lnTo>
                  <a:lnTo>
                    <a:pt x="175" y="9"/>
                  </a:lnTo>
                  <a:lnTo>
                    <a:pt x="164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7" name="Freeform 29"/>
            <p:cNvSpPr>
              <a:spLocks/>
            </p:cNvSpPr>
            <p:nvPr/>
          </p:nvSpPr>
          <p:spPr bwMode="auto">
            <a:xfrm>
              <a:off x="2833" y="1511"/>
              <a:ext cx="396" cy="196"/>
            </a:xfrm>
            <a:custGeom>
              <a:avLst/>
              <a:gdLst>
                <a:gd name="T0" fmla="*/ 1 w 791"/>
                <a:gd name="T1" fmla="*/ 0 h 391"/>
                <a:gd name="T2" fmla="*/ 1 w 791"/>
                <a:gd name="T3" fmla="*/ 1 h 391"/>
                <a:gd name="T4" fmla="*/ 1 w 791"/>
                <a:gd name="T5" fmla="*/ 1 h 391"/>
                <a:gd name="T6" fmla="*/ 0 w 791"/>
                <a:gd name="T7" fmla="*/ 1 h 391"/>
                <a:gd name="T8" fmla="*/ 1 w 791"/>
                <a:gd name="T9" fmla="*/ 1 h 391"/>
                <a:gd name="T10" fmla="*/ 1 w 791"/>
                <a:gd name="T11" fmla="*/ 1 h 391"/>
                <a:gd name="T12" fmla="*/ 1 w 791"/>
                <a:gd name="T13" fmla="*/ 1 h 391"/>
                <a:gd name="T14" fmla="*/ 1 w 791"/>
                <a:gd name="T15" fmla="*/ 1 h 391"/>
                <a:gd name="T16" fmla="*/ 1 w 791"/>
                <a:gd name="T17" fmla="*/ 1 h 391"/>
                <a:gd name="T18" fmla="*/ 1 w 791"/>
                <a:gd name="T19" fmla="*/ 1 h 391"/>
                <a:gd name="T20" fmla="*/ 1 w 791"/>
                <a:gd name="T21" fmla="*/ 1 h 391"/>
                <a:gd name="T22" fmla="*/ 1 w 791"/>
                <a:gd name="T23" fmla="*/ 1 h 391"/>
                <a:gd name="T24" fmla="*/ 1 w 791"/>
                <a:gd name="T25" fmla="*/ 1 h 391"/>
                <a:gd name="T26" fmla="*/ 1 w 791"/>
                <a:gd name="T27" fmla="*/ 1 h 391"/>
                <a:gd name="T28" fmla="*/ 1 w 791"/>
                <a:gd name="T29" fmla="*/ 1 h 391"/>
                <a:gd name="T30" fmla="*/ 1 w 791"/>
                <a:gd name="T31" fmla="*/ 1 h 391"/>
                <a:gd name="T32" fmla="*/ 1 w 791"/>
                <a:gd name="T33" fmla="*/ 1 h 391"/>
                <a:gd name="T34" fmla="*/ 1 w 791"/>
                <a:gd name="T35" fmla="*/ 1 h 391"/>
                <a:gd name="T36" fmla="*/ 1 w 791"/>
                <a:gd name="T37" fmla="*/ 1 h 391"/>
                <a:gd name="T38" fmla="*/ 1 w 791"/>
                <a:gd name="T39" fmla="*/ 1 h 391"/>
                <a:gd name="T40" fmla="*/ 1 w 791"/>
                <a:gd name="T41" fmla="*/ 1 h 391"/>
                <a:gd name="T42" fmla="*/ 1 w 791"/>
                <a:gd name="T43" fmla="*/ 1 h 391"/>
                <a:gd name="T44" fmla="*/ 1 w 791"/>
                <a:gd name="T45" fmla="*/ 1 h 391"/>
                <a:gd name="T46" fmla="*/ 1 w 791"/>
                <a:gd name="T47" fmla="*/ 1 h 391"/>
                <a:gd name="T48" fmla="*/ 1 w 791"/>
                <a:gd name="T49" fmla="*/ 1 h 391"/>
                <a:gd name="T50" fmla="*/ 1 w 791"/>
                <a:gd name="T51" fmla="*/ 1 h 391"/>
                <a:gd name="T52" fmla="*/ 1 w 791"/>
                <a:gd name="T53" fmla="*/ 1 h 391"/>
                <a:gd name="T54" fmla="*/ 1 w 791"/>
                <a:gd name="T55" fmla="*/ 1 h 391"/>
                <a:gd name="T56" fmla="*/ 1 w 791"/>
                <a:gd name="T57" fmla="*/ 1 h 391"/>
                <a:gd name="T58" fmla="*/ 1 w 791"/>
                <a:gd name="T59" fmla="*/ 1 h 391"/>
                <a:gd name="T60" fmla="*/ 1 w 791"/>
                <a:gd name="T61" fmla="*/ 1 h 391"/>
                <a:gd name="T62" fmla="*/ 1 w 791"/>
                <a:gd name="T63" fmla="*/ 1 h 391"/>
                <a:gd name="T64" fmla="*/ 1 w 791"/>
                <a:gd name="T65" fmla="*/ 1 h 391"/>
                <a:gd name="T66" fmla="*/ 1 w 791"/>
                <a:gd name="T67" fmla="*/ 1 h 391"/>
                <a:gd name="T68" fmla="*/ 1 w 791"/>
                <a:gd name="T69" fmla="*/ 1 h 391"/>
                <a:gd name="T70" fmla="*/ 1 w 791"/>
                <a:gd name="T71" fmla="*/ 1 h 391"/>
                <a:gd name="T72" fmla="*/ 1 w 791"/>
                <a:gd name="T73" fmla="*/ 1 h 391"/>
                <a:gd name="T74" fmla="*/ 1 w 791"/>
                <a:gd name="T75" fmla="*/ 1 h 391"/>
                <a:gd name="T76" fmla="*/ 1 w 791"/>
                <a:gd name="T77" fmla="*/ 1 h 391"/>
                <a:gd name="T78" fmla="*/ 1 w 791"/>
                <a:gd name="T79" fmla="*/ 1 h 391"/>
                <a:gd name="T80" fmla="*/ 1 w 791"/>
                <a:gd name="T81" fmla="*/ 1 h 391"/>
                <a:gd name="T82" fmla="*/ 1 w 791"/>
                <a:gd name="T83" fmla="*/ 1 h 391"/>
                <a:gd name="T84" fmla="*/ 1 w 791"/>
                <a:gd name="T85" fmla="*/ 1 h 391"/>
                <a:gd name="T86" fmla="*/ 1 w 791"/>
                <a:gd name="T87" fmla="*/ 1 h 391"/>
                <a:gd name="T88" fmla="*/ 1 w 791"/>
                <a:gd name="T89" fmla="*/ 1 h 391"/>
                <a:gd name="T90" fmla="*/ 1 w 791"/>
                <a:gd name="T91" fmla="*/ 1 h 391"/>
                <a:gd name="T92" fmla="*/ 1 w 791"/>
                <a:gd name="T93" fmla="*/ 1 h 391"/>
                <a:gd name="T94" fmla="*/ 1 w 791"/>
                <a:gd name="T95" fmla="*/ 0 h 3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391"/>
                <a:gd name="T146" fmla="*/ 791 w 791"/>
                <a:gd name="T147" fmla="*/ 391 h 3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391">
                  <a:moveTo>
                    <a:pt x="76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5" y="3"/>
                  </a:lnTo>
                  <a:lnTo>
                    <a:pt x="38" y="5"/>
                  </a:lnTo>
                  <a:lnTo>
                    <a:pt x="32" y="7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13" y="22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7"/>
                  </a:lnTo>
                  <a:lnTo>
                    <a:pt x="15" y="135"/>
                  </a:lnTo>
                  <a:lnTo>
                    <a:pt x="17" y="144"/>
                  </a:lnTo>
                  <a:lnTo>
                    <a:pt x="21" y="150"/>
                  </a:lnTo>
                  <a:lnTo>
                    <a:pt x="25" y="157"/>
                  </a:lnTo>
                  <a:lnTo>
                    <a:pt x="28" y="165"/>
                  </a:lnTo>
                  <a:lnTo>
                    <a:pt x="34" y="173"/>
                  </a:lnTo>
                  <a:lnTo>
                    <a:pt x="38" y="180"/>
                  </a:lnTo>
                  <a:lnTo>
                    <a:pt x="44" y="186"/>
                  </a:lnTo>
                  <a:lnTo>
                    <a:pt x="47" y="193"/>
                  </a:lnTo>
                  <a:lnTo>
                    <a:pt x="53" y="201"/>
                  </a:lnTo>
                  <a:lnTo>
                    <a:pt x="57" y="207"/>
                  </a:lnTo>
                  <a:lnTo>
                    <a:pt x="63" y="212"/>
                  </a:lnTo>
                  <a:lnTo>
                    <a:pt x="68" y="218"/>
                  </a:lnTo>
                  <a:lnTo>
                    <a:pt x="76" y="226"/>
                  </a:lnTo>
                  <a:lnTo>
                    <a:pt x="82" y="230"/>
                  </a:lnTo>
                  <a:lnTo>
                    <a:pt x="87" y="235"/>
                  </a:lnTo>
                  <a:lnTo>
                    <a:pt x="93" y="239"/>
                  </a:lnTo>
                  <a:lnTo>
                    <a:pt x="101" y="245"/>
                  </a:lnTo>
                  <a:lnTo>
                    <a:pt x="106" y="249"/>
                  </a:lnTo>
                  <a:lnTo>
                    <a:pt x="114" y="252"/>
                  </a:lnTo>
                  <a:lnTo>
                    <a:pt x="120" y="254"/>
                  </a:lnTo>
                  <a:lnTo>
                    <a:pt x="127" y="258"/>
                  </a:lnTo>
                  <a:lnTo>
                    <a:pt x="135" y="260"/>
                  </a:lnTo>
                  <a:lnTo>
                    <a:pt x="142" y="260"/>
                  </a:lnTo>
                  <a:lnTo>
                    <a:pt x="148" y="262"/>
                  </a:lnTo>
                  <a:lnTo>
                    <a:pt x="156" y="262"/>
                  </a:lnTo>
                  <a:lnTo>
                    <a:pt x="163" y="262"/>
                  </a:lnTo>
                  <a:lnTo>
                    <a:pt x="171" y="262"/>
                  </a:lnTo>
                  <a:lnTo>
                    <a:pt x="179" y="260"/>
                  </a:lnTo>
                  <a:lnTo>
                    <a:pt x="186" y="260"/>
                  </a:lnTo>
                  <a:lnTo>
                    <a:pt x="194" y="258"/>
                  </a:lnTo>
                  <a:lnTo>
                    <a:pt x="201" y="254"/>
                  </a:lnTo>
                  <a:lnTo>
                    <a:pt x="207" y="251"/>
                  </a:lnTo>
                  <a:lnTo>
                    <a:pt x="217" y="247"/>
                  </a:lnTo>
                  <a:lnTo>
                    <a:pt x="222" y="241"/>
                  </a:lnTo>
                  <a:lnTo>
                    <a:pt x="232" y="235"/>
                  </a:lnTo>
                  <a:lnTo>
                    <a:pt x="237" y="228"/>
                  </a:lnTo>
                  <a:lnTo>
                    <a:pt x="247" y="222"/>
                  </a:lnTo>
                  <a:lnTo>
                    <a:pt x="255" y="222"/>
                  </a:lnTo>
                  <a:lnTo>
                    <a:pt x="264" y="222"/>
                  </a:lnTo>
                  <a:lnTo>
                    <a:pt x="274" y="224"/>
                  </a:lnTo>
                  <a:lnTo>
                    <a:pt x="283" y="226"/>
                  </a:lnTo>
                  <a:lnTo>
                    <a:pt x="291" y="226"/>
                  </a:lnTo>
                  <a:lnTo>
                    <a:pt x="300" y="228"/>
                  </a:lnTo>
                  <a:lnTo>
                    <a:pt x="310" y="231"/>
                  </a:lnTo>
                  <a:lnTo>
                    <a:pt x="319" y="233"/>
                  </a:lnTo>
                  <a:lnTo>
                    <a:pt x="327" y="235"/>
                  </a:lnTo>
                  <a:lnTo>
                    <a:pt x="336" y="239"/>
                  </a:lnTo>
                  <a:lnTo>
                    <a:pt x="344" y="241"/>
                  </a:lnTo>
                  <a:lnTo>
                    <a:pt x="352" y="245"/>
                  </a:lnTo>
                  <a:lnTo>
                    <a:pt x="359" y="247"/>
                  </a:lnTo>
                  <a:lnTo>
                    <a:pt x="369" y="251"/>
                  </a:lnTo>
                  <a:lnTo>
                    <a:pt x="376" y="254"/>
                  </a:lnTo>
                  <a:lnTo>
                    <a:pt x="386" y="258"/>
                  </a:lnTo>
                  <a:lnTo>
                    <a:pt x="393" y="260"/>
                  </a:lnTo>
                  <a:lnTo>
                    <a:pt x="401" y="262"/>
                  </a:lnTo>
                  <a:lnTo>
                    <a:pt x="409" y="266"/>
                  </a:lnTo>
                  <a:lnTo>
                    <a:pt x="416" y="270"/>
                  </a:lnTo>
                  <a:lnTo>
                    <a:pt x="424" y="273"/>
                  </a:lnTo>
                  <a:lnTo>
                    <a:pt x="431" y="277"/>
                  </a:lnTo>
                  <a:lnTo>
                    <a:pt x="439" y="281"/>
                  </a:lnTo>
                  <a:lnTo>
                    <a:pt x="448" y="287"/>
                  </a:lnTo>
                  <a:lnTo>
                    <a:pt x="456" y="289"/>
                  </a:lnTo>
                  <a:lnTo>
                    <a:pt x="464" y="294"/>
                  </a:lnTo>
                  <a:lnTo>
                    <a:pt x="471" y="296"/>
                  </a:lnTo>
                  <a:lnTo>
                    <a:pt x="479" y="302"/>
                  </a:lnTo>
                  <a:lnTo>
                    <a:pt x="486" y="306"/>
                  </a:lnTo>
                  <a:lnTo>
                    <a:pt x="496" y="309"/>
                  </a:lnTo>
                  <a:lnTo>
                    <a:pt x="502" y="313"/>
                  </a:lnTo>
                  <a:lnTo>
                    <a:pt x="511" y="319"/>
                  </a:lnTo>
                  <a:lnTo>
                    <a:pt x="519" y="321"/>
                  </a:lnTo>
                  <a:lnTo>
                    <a:pt x="526" y="327"/>
                  </a:lnTo>
                  <a:lnTo>
                    <a:pt x="534" y="328"/>
                  </a:lnTo>
                  <a:lnTo>
                    <a:pt x="542" y="334"/>
                  </a:lnTo>
                  <a:lnTo>
                    <a:pt x="549" y="336"/>
                  </a:lnTo>
                  <a:lnTo>
                    <a:pt x="557" y="340"/>
                  </a:lnTo>
                  <a:lnTo>
                    <a:pt x="564" y="344"/>
                  </a:lnTo>
                  <a:lnTo>
                    <a:pt x="574" y="347"/>
                  </a:lnTo>
                  <a:lnTo>
                    <a:pt x="582" y="351"/>
                  </a:lnTo>
                  <a:lnTo>
                    <a:pt x="589" y="355"/>
                  </a:lnTo>
                  <a:lnTo>
                    <a:pt x="597" y="357"/>
                  </a:lnTo>
                  <a:lnTo>
                    <a:pt x="604" y="361"/>
                  </a:lnTo>
                  <a:lnTo>
                    <a:pt x="614" y="365"/>
                  </a:lnTo>
                  <a:lnTo>
                    <a:pt x="621" y="366"/>
                  </a:lnTo>
                  <a:lnTo>
                    <a:pt x="631" y="370"/>
                  </a:lnTo>
                  <a:lnTo>
                    <a:pt x="640" y="372"/>
                  </a:lnTo>
                  <a:lnTo>
                    <a:pt x="648" y="374"/>
                  </a:lnTo>
                  <a:lnTo>
                    <a:pt x="658" y="376"/>
                  </a:lnTo>
                  <a:lnTo>
                    <a:pt x="665" y="378"/>
                  </a:lnTo>
                  <a:lnTo>
                    <a:pt x="673" y="382"/>
                  </a:lnTo>
                  <a:lnTo>
                    <a:pt x="682" y="382"/>
                  </a:lnTo>
                  <a:lnTo>
                    <a:pt x="692" y="384"/>
                  </a:lnTo>
                  <a:lnTo>
                    <a:pt x="701" y="385"/>
                  </a:lnTo>
                  <a:lnTo>
                    <a:pt x="711" y="387"/>
                  </a:lnTo>
                  <a:lnTo>
                    <a:pt x="718" y="389"/>
                  </a:lnTo>
                  <a:lnTo>
                    <a:pt x="730" y="389"/>
                  </a:lnTo>
                  <a:lnTo>
                    <a:pt x="739" y="389"/>
                  </a:lnTo>
                  <a:lnTo>
                    <a:pt x="749" y="391"/>
                  </a:lnTo>
                  <a:lnTo>
                    <a:pt x="758" y="391"/>
                  </a:lnTo>
                  <a:lnTo>
                    <a:pt x="768" y="391"/>
                  </a:lnTo>
                  <a:lnTo>
                    <a:pt x="779" y="391"/>
                  </a:lnTo>
                  <a:lnTo>
                    <a:pt x="791" y="391"/>
                  </a:lnTo>
                  <a:lnTo>
                    <a:pt x="789" y="374"/>
                  </a:lnTo>
                  <a:lnTo>
                    <a:pt x="787" y="359"/>
                  </a:lnTo>
                  <a:lnTo>
                    <a:pt x="783" y="346"/>
                  </a:lnTo>
                  <a:lnTo>
                    <a:pt x="781" y="330"/>
                  </a:lnTo>
                  <a:lnTo>
                    <a:pt x="775" y="317"/>
                  </a:lnTo>
                  <a:lnTo>
                    <a:pt x="772" y="304"/>
                  </a:lnTo>
                  <a:lnTo>
                    <a:pt x="768" y="292"/>
                  </a:lnTo>
                  <a:lnTo>
                    <a:pt x="762" y="281"/>
                  </a:lnTo>
                  <a:lnTo>
                    <a:pt x="756" y="268"/>
                  </a:lnTo>
                  <a:lnTo>
                    <a:pt x="749" y="258"/>
                  </a:lnTo>
                  <a:lnTo>
                    <a:pt x="741" y="247"/>
                  </a:lnTo>
                  <a:lnTo>
                    <a:pt x="735" y="237"/>
                  </a:lnTo>
                  <a:lnTo>
                    <a:pt x="728" y="228"/>
                  </a:lnTo>
                  <a:lnTo>
                    <a:pt x="718" y="218"/>
                  </a:lnTo>
                  <a:lnTo>
                    <a:pt x="711" y="211"/>
                  </a:lnTo>
                  <a:lnTo>
                    <a:pt x="701" y="203"/>
                  </a:lnTo>
                  <a:lnTo>
                    <a:pt x="692" y="193"/>
                  </a:lnTo>
                  <a:lnTo>
                    <a:pt x="680" y="186"/>
                  </a:lnTo>
                  <a:lnTo>
                    <a:pt x="671" y="178"/>
                  </a:lnTo>
                  <a:lnTo>
                    <a:pt x="659" y="173"/>
                  </a:lnTo>
                  <a:lnTo>
                    <a:pt x="648" y="165"/>
                  </a:lnTo>
                  <a:lnTo>
                    <a:pt x="637" y="159"/>
                  </a:lnTo>
                  <a:lnTo>
                    <a:pt x="625" y="154"/>
                  </a:lnTo>
                  <a:lnTo>
                    <a:pt x="614" y="148"/>
                  </a:lnTo>
                  <a:lnTo>
                    <a:pt x="601" y="142"/>
                  </a:lnTo>
                  <a:lnTo>
                    <a:pt x="589" y="136"/>
                  </a:lnTo>
                  <a:lnTo>
                    <a:pt x="576" y="133"/>
                  </a:lnTo>
                  <a:lnTo>
                    <a:pt x="562" y="129"/>
                  </a:lnTo>
                  <a:lnTo>
                    <a:pt x="549" y="123"/>
                  </a:lnTo>
                  <a:lnTo>
                    <a:pt x="536" y="119"/>
                  </a:lnTo>
                  <a:lnTo>
                    <a:pt x="523" y="116"/>
                  </a:lnTo>
                  <a:lnTo>
                    <a:pt x="509" y="112"/>
                  </a:lnTo>
                  <a:lnTo>
                    <a:pt x="494" y="108"/>
                  </a:lnTo>
                  <a:lnTo>
                    <a:pt x="481" y="104"/>
                  </a:lnTo>
                  <a:lnTo>
                    <a:pt x="466" y="100"/>
                  </a:lnTo>
                  <a:lnTo>
                    <a:pt x="452" y="97"/>
                  </a:lnTo>
                  <a:lnTo>
                    <a:pt x="437" y="93"/>
                  </a:lnTo>
                  <a:lnTo>
                    <a:pt x="424" y="91"/>
                  </a:lnTo>
                  <a:lnTo>
                    <a:pt x="409" y="87"/>
                  </a:lnTo>
                  <a:lnTo>
                    <a:pt x="393" y="85"/>
                  </a:lnTo>
                  <a:lnTo>
                    <a:pt x="378" y="83"/>
                  </a:lnTo>
                  <a:lnTo>
                    <a:pt x="363" y="79"/>
                  </a:lnTo>
                  <a:lnTo>
                    <a:pt x="350" y="78"/>
                  </a:lnTo>
                  <a:lnTo>
                    <a:pt x="336" y="74"/>
                  </a:lnTo>
                  <a:lnTo>
                    <a:pt x="321" y="72"/>
                  </a:lnTo>
                  <a:lnTo>
                    <a:pt x="306" y="68"/>
                  </a:lnTo>
                  <a:lnTo>
                    <a:pt x="293" y="66"/>
                  </a:lnTo>
                  <a:lnTo>
                    <a:pt x="277" y="62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6" y="53"/>
                  </a:lnTo>
                  <a:lnTo>
                    <a:pt x="222" y="49"/>
                  </a:lnTo>
                  <a:lnTo>
                    <a:pt x="207" y="45"/>
                  </a:lnTo>
                  <a:lnTo>
                    <a:pt x="194" y="41"/>
                  </a:lnTo>
                  <a:lnTo>
                    <a:pt x="180" y="38"/>
                  </a:lnTo>
                  <a:lnTo>
                    <a:pt x="169" y="36"/>
                  </a:lnTo>
                  <a:lnTo>
                    <a:pt x="156" y="30"/>
                  </a:lnTo>
                  <a:lnTo>
                    <a:pt x="142" y="26"/>
                  </a:lnTo>
                  <a:lnTo>
                    <a:pt x="131" y="22"/>
                  </a:lnTo>
                  <a:lnTo>
                    <a:pt x="120" y="19"/>
                  </a:lnTo>
                  <a:lnTo>
                    <a:pt x="108" y="13"/>
                  </a:lnTo>
                  <a:lnTo>
                    <a:pt x="97" y="9"/>
                  </a:lnTo>
                  <a:lnTo>
                    <a:pt x="85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8" name="Freeform 30"/>
            <p:cNvSpPr>
              <a:spLocks/>
            </p:cNvSpPr>
            <p:nvPr/>
          </p:nvSpPr>
          <p:spPr bwMode="auto">
            <a:xfrm>
              <a:off x="3027" y="1590"/>
              <a:ext cx="102" cy="69"/>
            </a:xfrm>
            <a:custGeom>
              <a:avLst/>
              <a:gdLst>
                <a:gd name="T0" fmla="*/ 1 w 203"/>
                <a:gd name="T1" fmla="*/ 0 h 137"/>
                <a:gd name="T2" fmla="*/ 1 w 203"/>
                <a:gd name="T3" fmla="*/ 1 h 137"/>
                <a:gd name="T4" fmla="*/ 0 w 203"/>
                <a:gd name="T5" fmla="*/ 1 h 137"/>
                <a:gd name="T6" fmla="*/ 1 w 203"/>
                <a:gd name="T7" fmla="*/ 1 h 137"/>
                <a:gd name="T8" fmla="*/ 1 w 203"/>
                <a:gd name="T9" fmla="*/ 1 h 137"/>
                <a:gd name="T10" fmla="*/ 1 w 203"/>
                <a:gd name="T11" fmla="*/ 1 h 137"/>
                <a:gd name="T12" fmla="*/ 1 w 203"/>
                <a:gd name="T13" fmla="*/ 1 h 137"/>
                <a:gd name="T14" fmla="*/ 1 w 203"/>
                <a:gd name="T15" fmla="*/ 1 h 137"/>
                <a:gd name="T16" fmla="*/ 1 w 203"/>
                <a:gd name="T17" fmla="*/ 1 h 137"/>
                <a:gd name="T18" fmla="*/ 1 w 203"/>
                <a:gd name="T19" fmla="*/ 1 h 137"/>
                <a:gd name="T20" fmla="*/ 1 w 203"/>
                <a:gd name="T21" fmla="*/ 1 h 137"/>
                <a:gd name="T22" fmla="*/ 1 w 203"/>
                <a:gd name="T23" fmla="*/ 1 h 137"/>
                <a:gd name="T24" fmla="*/ 1 w 203"/>
                <a:gd name="T25" fmla="*/ 1 h 137"/>
                <a:gd name="T26" fmla="*/ 1 w 203"/>
                <a:gd name="T27" fmla="*/ 1 h 137"/>
                <a:gd name="T28" fmla="*/ 1 w 203"/>
                <a:gd name="T29" fmla="*/ 1 h 137"/>
                <a:gd name="T30" fmla="*/ 1 w 203"/>
                <a:gd name="T31" fmla="*/ 1 h 137"/>
                <a:gd name="T32" fmla="*/ 1 w 203"/>
                <a:gd name="T33" fmla="*/ 1 h 137"/>
                <a:gd name="T34" fmla="*/ 1 w 203"/>
                <a:gd name="T35" fmla="*/ 1 h 137"/>
                <a:gd name="T36" fmla="*/ 1 w 203"/>
                <a:gd name="T37" fmla="*/ 1 h 137"/>
                <a:gd name="T38" fmla="*/ 1 w 203"/>
                <a:gd name="T39" fmla="*/ 1 h 137"/>
                <a:gd name="T40" fmla="*/ 1 w 203"/>
                <a:gd name="T41" fmla="*/ 1 h 137"/>
                <a:gd name="T42" fmla="*/ 1 w 203"/>
                <a:gd name="T43" fmla="*/ 1 h 137"/>
                <a:gd name="T44" fmla="*/ 1 w 203"/>
                <a:gd name="T45" fmla="*/ 1 h 137"/>
                <a:gd name="T46" fmla="*/ 1 w 203"/>
                <a:gd name="T47" fmla="*/ 1 h 137"/>
                <a:gd name="T48" fmla="*/ 1 w 203"/>
                <a:gd name="T49" fmla="*/ 1 h 137"/>
                <a:gd name="T50" fmla="*/ 1 w 203"/>
                <a:gd name="T51" fmla="*/ 1 h 137"/>
                <a:gd name="T52" fmla="*/ 1 w 203"/>
                <a:gd name="T53" fmla="*/ 1 h 137"/>
                <a:gd name="T54" fmla="*/ 1 w 203"/>
                <a:gd name="T55" fmla="*/ 1 h 137"/>
                <a:gd name="T56" fmla="*/ 1 w 203"/>
                <a:gd name="T57" fmla="*/ 1 h 137"/>
                <a:gd name="T58" fmla="*/ 1 w 203"/>
                <a:gd name="T59" fmla="*/ 1 h 137"/>
                <a:gd name="T60" fmla="*/ 1 w 203"/>
                <a:gd name="T61" fmla="*/ 1 h 137"/>
                <a:gd name="T62" fmla="*/ 1 w 203"/>
                <a:gd name="T63" fmla="*/ 1 h 137"/>
                <a:gd name="T64" fmla="*/ 1 w 203"/>
                <a:gd name="T65" fmla="*/ 1 h 137"/>
                <a:gd name="T66" fmla="*/ 1 w 203"/>
                <a:gd name="T67" fmla="*/ 1 h 137"/>
                <a:gd name="T68" fmla="*/ 1 w 203"/>
                <a:gd name="T69" fmla="*/ 0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137"/>
                <a:gd name="T107" fmla="*/ 203 w 203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137">
                  <a:moveTo>
                    <a:pt x="21" y="0"/>
                  </a:moveTo>
                  <a:lnTo>
                    <a:pt x="11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1" y="50"/>
                  </a:lnTo>
                  <a:lnTo>
                    <a:pt x="17" y="57"/>
                  </a:lnTo>
                  <a:lnTo>
                    <a:pt x="22" y="61"/>
                  </a:lnTo>
                  <a:lnTo>
                    <a:pt x="28" y="67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9" y="65"/>
                  </a:lnTo>
                  <a:lnTo>
                    <a:pt x="57" y="61"/>
                  </a:lnTo>
                  <a:lnTo>
                    <a:pt x="64" y="63"/>
                  </a:lnTo>
                  <a:lnTo>
                    <a:pt x="72" y="67"/>
                  </a:lnTo>
                  <a:lnTo>
                    <a:pt x="79" y="71"/>
                  </a:lnTo>
                  <a:lnTo>
                    <a:pt x="89" y="74"/>
                  </a:lnTo>
                  <a:lnTo>
                    <a:pt x="95" y="78"/>
                  </a:lnTo>
                  <a:lnTo>
                    <a:pt x="104" y="84"/>
                  </a:lnTo>
                  <a:lnTo>
                    <a:pt x="110" y="90"/>
                  </a:lnTo>
                  <a:lnTo>
                    <a:pt x="119" y="95"/>
                  </a:lnTo>
                  <a:lnTo>
                    <a:pt x="125" y="99"/>
                  </a:lnTo>
                  <a:lnTo>
                    <a:pt x="133" y="105"/>
                  </a:lnTo>
                  <a:lnTo>
                    <a:pt x="140" y="109"/>
                  </a:lnTo>
                  <a:lnTo>
                    <a:pt x="148" y="114"/>
                  </a:lnTo>
                  <a:lnTo>
                    <a:pt x="154" y="120"/>
                  </a:lnTo>
                  <a:lnTo>
                    <a:pt x="161" y="126"/>
                  </a:lnTo>
                  <a:lnTo>
                    <a:pt x="169" y="132"/>
                  </a:lnTo>
                  <a:lnTo>
                    <a:pt x="176" y="137"/>
                  </a:lnTo>
                  <a:lnTo>
                    <a:pt x="184" y="130"/>
                  </a:lnTo>
                  <a:lnTo>
                    <a:pt x="190" y="124"/>
                  </a:lnTo>
                  <a:lnTo>
                    <a:pt x="195" y="118"/>
                  </a:lnTo>
                  <a:lnTo>
                    <a:pt x="203" y="114"/>
                  </a:lnTo>
                  <a:lnTo>
                    <a:pt x="197" y="109"/>
                  </a:lnTo>
                  <a:lnTo>
                    <a:pt x="194" y="101"/>
                  </a:lnTo>
                  <a:lnTo>
                    <a:pt x="188" y="95"/>
                  </a:lnTo>
                  <a:lnTo>
                    <a:pt x="184" y="92"/>
                  </a:lnTo>
                  <a:lnTo>
                    <a:pt x="178" y="86"/>
                  </a:lnTo>
                  <a:lnTo>
                    <a:pt x="173" y="80"/>
                  </a:lnTo>
                  <a:lnTo>
                    <a:pt x="167" y="74"/>
                  </a:lnTo>
                  <a:lnTo>
                    <a:pt x="163" y="71"/>
                  </a:lnTo>
                  <a:lnTo>
                    <a:pt x="157" y="65"/>
                  </a:lnTo>
                  <a:lnTo>
                    <a:pt x="152" y="61"/>
                  </a:lnTo>
                  <a:lnTo>
                    <a:pt x="146" y="57"/>
                  </a:lnTo>
                  <a:lnTo>
                    <a:pt x="140" y="54"/>
                  </a:lnTo>
                  <a:lnTo>
                    <a:pt x="135" y="50"/>
                  </a:lnTo>
                  <a:lnTo>
                    <a:pt x="129" y="46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4" y="35"/>
                  </a:lnTo>
                  <a:lnTo>
                    <a:pt x="98" y="31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2" y="16"/>
                  </a:lnTo>
                  <a:lnTo>
                    <a:pt x="55" y="14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59" name="Freeform 31"/>
            <p:cNvSpPr>
              <a:spLocks/>
            </p:cNvSpPr>
            <p:nvPr/>
          </p:nvSpPr>
          <p:spPr bwMode="auto">
            <a:xfrm>
              <a:off x="2704" y="1567"/>
              <a:ext cx="410" cy="211"/>
            </a:xfrm>
            <a:custGeom>
              <a:avLst/>
              <a:gdLst>
                <a:gd name="T0" fmla="*/ 1 w 820"/>
                <a:gd name="T1" fmla="*/ 1 h 422"/>
                <a:gd name="T2" fmla="*/ 1 w 820"/>
                <a:gd name="T3" fmla="*/ 0 h 422"/>
                <a:gd name="T4" fmla="*/ 1 w 820"/>
                <a:gd name="T5" fmla="*/ 0 h 422"/>
                <a:gd name="T6" fmla="*/ 1 w 820"/>
                <a:gd name="T7" fmla="*/ 1 h 422"/>
                <a:gd name="T8" fmla="*/ 1 w 820"/>
                <a:gd name="T9" fmla="*/ 1 h 422"/>
                <a:gd name="T10" fmla="*/ 1 w 820"/>
                <a:gd name="T11" fmla="*/ 1 h 422"/>
                <a:gd name="T12" fmla="*/ 1 w 820"/>
                <a:gd name="T13" fmla="*/ 1 h 422"/>
                <a:gd name="T14" fmla="*/ 1 w 820"/>
                <a:gd name="T15" fmla="*/ 1 h 422"/>
                <a:gd name="T16" fmla="*/ 1 w 820"/>
                <a:gd name="T17" fmla="*/ 1 h 422"/>
                <a:gd name="T18" fmla="*/ 1 w 820"/>
                <a:gd name="T19" fmla="*/ 1 h 422"/>
                <a:gd name="T20" fmla="*/ 1 w 820"/>
                <a:gd name="T21" fmla="*/ 1 h 422"/>
                <a:gd name="T22" fmla="*/ 1 w 820"/>
                <a:gd name="T23" fmla="*/ 1 h 422"/>
                <a:gd name="T24" fmla="*/ 0 w 820"/>
                <a:gd name="T25" fmla="*/ 1 h 422"/>
                <a:gd name="T26" fmla="*/ 1 w 820"/>
                <a:gd name="T27" fmla="*/ 1 h 422"/>
                <a:gd name="T28" fmla="*/ 1 w 820"/>
                <a:gd name="T29" fmla="*/ 1 h 422"/>
                <a:gd name="T30" fmla="*/ 1 w 820"/>
                <a:gd name="T31" fmla="*/ 1 h 422"/>
                <a:gd name="T32" fmla="*/ 1 w 820"/>
                <a:gd name="T33" fmla="*/ 1 h 422"/>
                <a:gd name="T34" fmla="*/ 1 w 820"/>
                <a:gd name="T35" fmla="*/ 1 h 422"/>
                <a:gd name="T36" fmla="*/ 1 w 820"/>
                <a:gd name="T37" fmla="*/ 1 h 422"/>
                <a:gd name="T38" fmla="*/ 1 w 820"/>
                <a:gd name="T39" fmla="*/ 1 h 422"/>
                <a:gd name="T40" fmla="*/ 1 w 820"/>
                <a:gd name="T41" fmla="*/ 1 h 422"/>
                <a:gd name="T42" fmla="*/ 1 w 820"/>
                <a:gd name="T43" fmla="*/ 1 h 422"/>
                <a:gd name="T44" fmla="*/ 1 w 820"/>
                <a:gd name="T45" fmla="*/ 1 h 422"/>
                <a:gd name="T46" fmla="*/ 1 w 820"/>
                <a:gd name="T47" fmla="*/ 1 h 422"/>
                <a:gd name="T48" fmla="*/ 1 w 820"/>
                <a:gd name="T49" fmla="*/ 1 h 422"/>
                <a:gd name="T50" fmla="*/ 1 w 820"/>
                <a:gd name="T51" fmla="*/ 1 h 422"/>
                <a:gd name="T52" fmla="*/ 1 w 820"/>
                <a:gd name="T53" fmla="*/ 1 h 422"/>
                <a:gd name="T54" fmla="*/ 1 w 820"/>
                <a:gd name="T55" fmla="*/ 1 h 422"/>
                <a:gd name="T56" fmla="*/ 1 w 820"/>
                <a:gd name="T57" fmla="*/ 1 h 422"/>
                <a:gd name="T58" fmla="*/ 1 w 820"/>
                <a:gd name="T59" fmla="*/ 1 h 422"/>
                <a:gd name="T60" fmla="*/ 1 w 820"/>
                <a:gd name="T61" fmla="*/ 1 h 422"/>
                <a:gd name="T62" fmla="*/ 1 w 820"/>
                <a:gd name="T63" fmla="*/ 1 h 422"/>
                <a:gd name="T64" fmla="*/ 1 w 820"/>
                <a:gd name="T65" fmla="*/ 1 h 422"/>
                <a:gd name="T66" fmla="*/ 1 w 820"/>
                <a:gd name="T67" fmla="*/ 1 h 422"/>
                <a:gd name="T68" fmla="*/ 1 w 820"/>
                <a:gd name="T69" fmla="*/ 1 h 422"/>
                <a:gd name="T70" fmla="*/ 1 w 820"/>
                <a:gd name="T71" fmla="*/ 1 h 422"/>
                <a:gd name="T72" fmla="*/ 1 w 820"/>
                <a:gd name="T73" fmla="*/ 1 h 422"/>
                <a:gd name="T74" fmla="*/ 1 w 820"/>
                <a:gd name="T75" fmla="*/ 1 h 422"/>
                <a:gd name="T76" fmla="*/ 1 w 820"/>
                <a:gd name="T77" fmla="*/ 1 h 422"/>
                <a:gd name="T78" fmla="*/ 1 w 820"/>
                <a:gd name="T79" fmla="*/ 1 h 422"/>
                <a:gd name="T80" fmla="*/ 1 w 820"/>
                <a:gd name="T81" fmla="*/ 1 h 422"/>
                <a:gd name="T82" fmla="*/ 1 w 820"/>
                <a:gd name="T83" fmla="*/ 1 h 422"/>
                <a:gd name="T84" fmla="*/ 1 w 820"/>
                <a:gd name="T85" fmla="*/ 1 h 422"/>
                <a:gd name="T86" fmla="*/ 1 w 820"/>
                <a:gd name="T87" fmla="*/ 1 h 422"/>
                <a:gd name="T88" fmla="*/ 1 w 820"/>
                <a:gd name="T89" fmla="*/ 1 h 422"/>
                <a:gd name="T90" fmla="*/ 1 w 820"/>
                <a:gd name="T91" fmla="*/ 1 h 422"/>
                <a:gd name="T92" fmla="*/ 1 w 820"/>
                <a:gd name="T93" fmla="*/ 1 h 422"/>
                <a:gd name="T94" fmla="*/ 1 w 820"/>
                <a:gd name="T95" fmla="*/ 1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0"/>
                <a:gd name="T145" fmla="*/ 0 h 422"/>
                <a:gd name="T146" fmla="*/ 820 w 820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0" h="422">
                  <a:moveTo>
                    <a:pt x="420" y="11"/>
                  </a:moveTo>
                  <a:lnTo>
                    <a:pt x="411" y="7"/>
                  </a:lnTo>
                  <a:lnTo>
                    <a:pt x="403" y="5"/>
                  </a:lnTo>
                  <a:lnTo>
                    <a:pt x="394" y="4"/>
                  </a:lnTo>
                  <a:lnTo>
                    <a:pt x="384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3" y="2"/>
                  </a:lnTo>
                  <a:lnTo>
                    <a:pt x="293" y="2"/>
                  </a:lnTo>
                  <a:lnTo>
                    <a:pt x="282" y="4"/>
                  </a:lnTo>
                  <a:lnTo>
                    <a:pt x="270" y="5"/>
                  </a:lnTo>
                  <a:lnTo>
                    <a:pt x="259" y="7"/>
                  </a:lnTo>
                  <a:lnTo>
                    <a:pt x="247" y="9"/>
                  </a:lnTo>
                  <a:lnTo>
                    <a:pt x="236" y="11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2" y="21"/>
                  </a:lnTo>
                  <a:lnTo>
                    <a:pt x="190" y="23"/>
                  </a:lnTo>
                  <a:lnTo>
                    <a:pt x="181" y="26"/>
                  </a:lnTo>
                  <a:lnTo>
                    <a:pt x="170" y="32"/>
                  </a:lnTo>
                  <a:lnTo>
                    <a:pt x="158" y="34"/>
                  </a:lnTo>
                  <a:lnTo>
                    <a:pt x="149" y="40"/>
                  </a:lnTo>
                  <a:lnTo>
                    <a:pt x="137" y="43"/>
                  </a:lnTo>
                  <a:lnTo>
                    <a:pt x="128" y="49"/>
                  </a:lnTo>
                  <a:lnTo>
                    <a:pt x="118" y="53"/>
                  </a:lnTo>
                  <a:lnTo>
                    <a:pt x="109" y="59"/>
                  </a:lnTo>
                  <a:lnTo>
                    <a:pt x="99" y="64"/>
                  </a:lnTo>
                  <a:lnTo>
                    <a:pt x="90" y="70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5" y="87"/>
                  </a:lnTo>
                  <a:lnTo>
                    <a:pt x="57" y="93"/>
                  </a:lnTo>
                  <a:lnTo>
                    <a:pt x="48" y="99"/>
                  </a:lnTo>
                  <a:lnTo>
                    <a:pt x="42" y="106"/>
                  </a:lnTo>
                  <a:lnTo>
                    <a:pt x="36" y="114"/>
                  </a:lnTo>
                  <a:lnTo>
                    <a:pt x="31" y="121"/>
                  </a:lnTo>
                  <a:lnTo>
                    <a:pt x="25" y="127"/>
                  </a:lnTo>
                  <a:lnTo>
                    <a:pt x="19" y="135"/>
                  </a:lnTo>
                  <a:lnTo>
                    <a:pt x="14" y="142"/>
                  </a:lnTo>
                  <a:lnTo>
                    <a:pt x="12" y="150"/>
                  </a:lnTo>
                  <a:lnTo>
                    <a:pt x="8" y="158"/>
                  </a:lnTo>
                  <a:lnTo>
                    <a:pt x="4" y="165"/>
                  </a:lnTo>
                  <a:lnTo>
                    <a:pt x="2" y="175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9"/>
                  </a:lnTo>
                  <a:lnTo>
                    <a:pt x="2" y="216"/>
                  </a:lnTo>
                  <a:lnTo>
                    <a:pt x="2" y="226"/>
                  </a:lnTo>
                  <a:lnTo>
                    <a:pt x="6" y="234"/>
                  </a:lnTo>
                  <a:lnTo>
                    <a:pt x="8" y="243"/>
                  </a:lnTo>
                  <a:lnTo>
                    <a:pt x="14" y="254"/>
                  </a:lnTo>
                  <a:lnTo>
                    <a:pt x="19" y="264"/>
                  </a:lnTo>
                  <a:lnTo>
                    <a:pt x="25" y="273"/>
                  </a:lnTo>
                  <a:lnTo>
                    <a:pt x="33" y="283"/>
                  </a:lnTo>
                  <a:lnTo>
                    <a:pt x="40" y="294"/>
                  </a:lnTo>
                  <a:lnTo>
                    <a:pt x="48" y="304"/>
                  </a:lnTo>
                  <a:lnTo>
                    <a:pt x="59" y="313"/>
                  </a:lnTo>
                  <a:lnTo>
                    <a:pt x="69" y="323"/>
                  </a:lnTo>
                  <a:lnTo>
                    <a:pt x="80" y="334"/>
                  </a:lnTo>
                  <a:lnTo>
                    <a:pt x="93" y="331"/>
                  </a:lnTo>
                  <a:lnTo>
                    <a:pt x="105" y="329"/>
                  </a:lnTo>
                  <a:lnTo>
                    <a:pt x="118" y="325"/>
                  </a:lnTo>
                  <a:lnTo>
                    <a:pt x="132" y="323"/>
                  </a:lnTo>
                  <a:lnTo>
                    <a:pt x="143" y="321"/>
                  </a:lnTo>
                  <a:lnTo>
                    <a:pt x="154" y="321"/>
                  </a:lnTo>
                  <a:lnTo>
                    <a:pt x="166" y="319"/>
                  </a:lnTo>
                  <a:lnTo>
                    <a:pt x="179" y="319"/>
                  </a:lnTo>
                  <a:lnTo>
                    <a:pt x="190" y="317"/>
                  </a:lnTo>
                  <a:lnTo>
                    <a:pt x="204" y="317"/>
                  </a:lnTo>
                  <a:lnTo>
                    <a:pt x="215" y="317"/>
                  </a:lnTo>
                  <a:lnTo>
                    <a:pt x="227" y="319"/>
                  </a:lnTo>
                  <a:lnTo>
                    <a:pt x="238" y="319"/>
                  </a:lnTo>
                  <a:lnTo>
                    <a:pt x="251" y="321"/>
                  </a:lnTo>
                  <a:lnTo>
                    <a:pt x="263" y="321"/>
                  </a:lnTo>
                  <a:lnTo>
                    <a:pt x="276" y="323"/>
                  </a:lnTo>
                  <a:lnTo>
                    <a:pt x="287" y="325"/>
                  </a:lnTo>
                  <a:lnTo>
                    <a:pt x="299" y="327"/>
                  </a:lnTo>
                  <a:lnTo>
                    <a:pt x="308" y="327"/>
                  </a:lnTo>
                  <a:lnTo>
                    <a:pt x="322" y="331"/>
                  </a:lnTo>
                  <a:lnTo>
                    <a:pt x="333" y="332"/>
                  </a:lnTo>
                  <a:lnTo>
                    <a:pt x="344" y="334"/>
                  </a:lnTo>
                  <a:lnTo>
                    <a:pt x="356" y="336"/>
                  </a:lnTo>
                  <a:lnTo>
                    <a:pt x="367" y="340"/>
                  </a:lnTo>
                  <a:lnTo>
                    <a:pt x="379" y="342"/>
                  </a:lnTo>
                  <a:lnTo>
                    <a:pt x="390" y="346"/>
                  </a:lnTo>
                  <a:lnTo>
                    <a:pt x="401" y="348"/>
                  </a:lnTo>
                  <a:lnTo>
                    <a:pt x="413" y="351"/>
                  </a:lnTo>
                  <a:lnTo>
                    <a:pt x="424" y="353"/>
                  </a:lnTo>
                  <a:lnTo>
                    <a:pt x="436" y="357"/>
                  </a:lnTo>
                  <a:lnTo>
                    <a:pt x="447" y="361"/>
                  </a:lnTo>
                  <a:lnTo>
                    <a:pt x="458" y="365"/>
                  </a:lnTo>
                  <a:lnTo>
                    <a:pt x="468" y="367"/>
                  </a:lnTo>
                  <a:lnTo>
                    <a:pt x="479" y="370"/>
                  </a:lnTo>
                  <a:lnTo>
                    <a:pt x="491" y="372"/>
                  </a:lnTo>
                  <a:lnTo>
                    <a:pt x="502" y="376"/>
                  </a:lnTo>
                  <a:lnTo>
                    <a:pt x="512" y="380"/>
                  </a:lnTo>
                  <a:lnTo>
                    <a:pt x="523" y="382"/>
                  </a:lnTo>
                  <a:lnTo>
                    <a:pt x="534" y="386"/>
                  </a:lnTo>
                  <a:lnTo>
                    <a:pt x="546" y="389"/>
                  </a:lnTo>
                  <a:lnTo>
                    <a:pt x="555" y="391"/>
                  </a:lnTo>
                  <a:lnTo>
                    <a:pt x="567" y="395"/>
                  </a:lnTo>
                  <a:lnTo>
                    <a:pt x="578" y="397"/>
                  </a:lnTo>
                  <a:lnTo>
                    <a:pt x="590" y="401"/>
                  </a:lnTo>
                  <a:lnTo>
                    <a:pt x="601" y="403"/>
                  </a:lnTo>
                  <a:lnTo>
                    <a:pt x="611" y="405"/>
                  </a:lnTo>
                  <a:lnTo>
                    <a:pt x="622" y="408"/>
                  </a:lnTo>
                  <a:lnTo>
                    <a:pt x="633" y="410"/>
                  </a:lnTo>
                  <a:lnTo>
                    <a:pt x="645" y="410"/>
                  </a:lnTo>
                  <a:lnTo>
                    <a:pt x="656" y="412"/>
                  </a:lnTo>
                  <a:lnTo>
                    <a:pt x="666" y="414"/>
                  </a:lnTo>
                  <a:lnTo>
                    <a:pt x="677" y="416"/>
                  </a:lnTo>
                  <a:lnTo>
                    <a:pt x="688" y="418"/>
                  </a:lnTo>
                  <a:lnTo>
                    <a:pt x="700" y="418"/>
                  </a:lnTo>
                  <a:lnTo>
                    <a:pt x="711" y="420"/>
                  </a:lnTo>
                  <a:lnTo>
                    <a:pt x="723" y="422"/>
                  </a:lnTo>
                  <a:lnTo>
                    <a:pt x="732" y="422"/>
                  </a:lnTo>
                  <a:lnTo>
                    <a:pt x="744" y="422"/>
                  </a:lnTo>
                  <a:lnTo>
                    <a:pt x="755" y="422"/>
                  </a:lnTo>
                  <a:lnTo>
                    <a:pt x="766" y="422"/>
                  </a:lnTo>
                  <a:lnTo>
                    <a:pt x="776" y="420"/>
                  </a:lnTo>
                  <a:lnTo>
                    <a:pt x="787" y="420"/>
                  </a:lnTo>
                  <a:lnTo>
                    <a:pt x="799" y="420"/>
                  </a:lnTo>
                  <a:lnTo>
                    <a:pt x="810" y="418"/>
                  </a:lnTo>
                  <a:lnTo>
                    <a:pt x="812" y="407"/>
                  </a:lnTo>
                  <a:lnTo>
                    <a:pt x="816" y="395"/>
                  </a:lnTo>
                  <a:lnTo>
                    <a:pt x="818" y="384"/>
                  </a:lnTo>
                  <a:lnTo>
                    <a:pt x="820" y="372"/>
                  </a:lnTo>
                  <a:lnTo>
                    <a:pt x="820" y="361"/>
                  </a:lnTo>
                  <a:lnTo>
                    <a:pt x="820" y="350"/>
                  </a:lnTo>
                  <a:lnTo>
                    <a:pt x="820" y="338"/>
                  </a:lnTo>
                  <a:lnTo>
                    <a:pt x="820" y="329"/>
                  </a:lnTo>
                  <a:lnTo>
                    <a:pt x="818" y="317"/>
                  </a:lnTo>
                  <a:lnTo>
                    <a:pt x="818" y="310"/>
                  </a:lnTo>
                  <a:lnTo>
                    <a:pt x="816" y="298"/>
                  </a:lnTo>
                  <a:lnTo>
                    <a:pt x="814" y="291"/>
                  </a:lnTo>
                  <a:lnTo>
                    <a:pt x="810" y="281"/>
                  </a:lnTo>
                  <a:lnTo>
                    <a:pt x="808" y="272"/>
                  </a:lnTo>
                  <a:lnTo>
                    <a:pt x="804" y="262"/>
                  </a:lnTo>
                  <a:lnTo>
                    <a:pt x="802" y="254"/>
                  </a:lnTo>
                  <a:lnTo>
                    <a:pt x="797" y="245"/>
                  </a:lnTo>
                  <a:lnTo>
                    <a:pt x="793" y="235"/>
                  </a:lnTo>
                  <a:lnTo>
                    <a:pt x="787" y="228"/>
                  </a:lnTo>
                  <a:lnTo>
                    <a:pt x="783" y="220"/>
                  </a:lnTo>
                  <a:lnTo>
                    <a:pt x="778" y="213"/>
                  </a:lnTo>
                  <a:lnTo>
                    <a:pt x="772" y="205"/>
                  </a:lnTo>
                  <a:lnTo>
                    <a:pt x="766" y="197"/>
                  </a:lnTo>
                  <a:lnTo>
                    <a:pt x="761" y="190"/>
                  </a:lnTo>
                  <a:lnTo>
                    <a:pt x="755" y="182"/>
                  </a:lnTo>
                  <a:lnTo>
                    <a:pt x="747" y="177"/>
                  </a:lnTo>
                  <a:lnTo>
                    <a:pt x="740" y="169"/>
                  </a:lnTo>
                  <a:lnTo>
                    <a:pt x="734" y="163"/>
                  </a:lnTo>
                  <a:lnTo>
                    <a:pt x="726" y="156"/>
                  </a:lnTo>
                  <a:lnTo>
                    <a:pt x="719" y="150"/>
                  </a:lnTo>
                  <a:lnTo>
                    <a:pt x="711" y="144"/>
                  </a:lnTo>
                  <a:lnTo>
                    <a:pt x="704" y="139"/>
                  </a:lnTo>
                  <a:lnTo>
                    <a:pt x="696" y="133"/>
                  </a:lnTo>
                  <a:lnTo>
                    <a:pt x="687" y="127"/>
                  </a:lnTo>
                  <a:lnTo>
                    <a:pt x="679" y="121"/>
                  </a:lnTo>
                  <a:lnTo>
                    <a:pt x="671" y="116"/>
                  </a:lnTo>
                  <a:lnTo>
                    <a:pt x="662" y="110"/>
                  </a:lnTo>
                  <a:lnTo>
                    <a:pt x="652" y="104"/>
                  </a:lnTo>
                  <a:lnTo>
                    <a:pt x="645" y="99"/>
                  </a:lnTo>
                  <a:lnTo>
                    <a:pt x="635" y="95"/>
                  </a:lnTo>
                  <a:lnTo>
                    <a:pt x="626" y="89"/>
                  </a:lnTo>
                  <a:lnTo>
                    <a:pt x="616" y="83"/>
                  </a:lnTo>
                  <a:lnTo>
                    <a:pt x="609" y="80"/>
                  </a:lnTo>
                  <a:lnTo>
                    <a:pt x="599" y="76"/>
                  </a:lnTo>
                  <a:lnTo>
                    <a:pt x="590" y="70"/>
                  </a:lnTo>
                  <a:lnTo>
                    <a:pt x="580" y="66"/>
                  </a:lnTo>
                  <a:lnTo>
                    <a:pt x="571" y="62"/>
                  </a:lnTo>
                  <a:lnTo>
                    <a:pt x="563" y="61"/>
                  </a:lnTo>
                  <a:lnTo>
                    <a:pt x="552" y="55"/>
                  </a:lnTo>
                  <a:lnTo>
                    <a:pt x="542" y="51"/>
                  </a:lnTo>
                  <a:lnTo>
                    <a:pt x="534" y="47"/>
                  </a:lnTo>
                  <a:lnTo>
                    <a:pt x="525" y="45"/>
                  </a:lnTo>
                  <a:lnTo>
                    <a:pt x="515" y="42"/>
                  </a:lnTo>
                  <a:lnTo>
                    <a:pt x="506" y="38"/>
                  </a:lnTo>
                  <a:lnTo>
                    <a:pt x="496" y="34"/>
                  </a:lnTo>
                  <a:lnTo>
                    <a:pt x="489" y="32"/>
                  </a:lnTo>
                  <a:lnTo>
                    <a:pt x="479" y="28"/>
                  </a:lnTo>
                  <a:lnTo>
                    <a:pt x="470" y="26"/>
                  </a:lnTo>
                  <a:lnTo>
                    <a:pt x="460" y="23"/>
                  </a:lnTo>
                  <a:lnTo>
                    <a:pt x="453" y="21"/>
                  </a:lnTo>
                  <a:lnTo>
                    <a:pt x="445" y="17"/>
                  </a:lnTo>
                  <a:lnTo>
                    <a:pt x="436" y="15"/>
                  </a:lnTo>
                  <a:lnTo>
                    <a:pt x="428" y="13"/>
                  </a:lnTo>
                  <a:lnTo>
                    <a:pt x="420" y="11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0" name="Freeform 32"/>
            <p:cNvSpPr>
              <a:spLocks/>
            </p:cNvSpPr>
            <p:nvPr/>
          </p:nvSpPr>
          <p:spPr bwMode="auto">
            <a:xfrm>
              <a:off x="2677" y="1700"/>
              <a:ext cx="423" cy="153"/>
            </a:xfrm>
            <a:custGeom>
              <a:avLst/>
              <a:gdLst>
                <a:gd name="T0" fmla="*/ 0 w 848"/>
                <a:gd name="T1" fmla="*/ 0 h 306"/>
                <a:gd name="T2" fmla="*/ 0 w 848"/>
                <a:gd name="T3" fmla="*/ 1 h 306"/>
                <a:gd name="T4" fmla="*/ 0 w 848"/>
                <a:gd name="T5" fmla="*/ 1 h 306"/>
                <a:gd name="T6" fmla="*/ 0 w 848"/>
                <a:gd name="T7" fmla="*/ 1 h 306"/>
                <a:gd name="T8" fmla="*/ 0 w 848"/>
                <a:gd name="T9" fmla="*/ 1 h 306"/>
                <a:gd name="T10" fmla="*/ 0 w 848"/>
                <a:gd name="T11" fmla="*/ 1 h 306"/>
                <a:gd name="T12" fmla="*/ 0 w 848"/>
                <a:gd name="T13" fmla="*/ 1 h 306"/>
                <a:gd name="T14" fmla="*/ 0 w 848"/>
                <a:gd name="T15" fmla="*/ 1 h 306"/>
                <a:gd name="T16" fmla="*/ 0 w 848"/>
                <a:gd name="T17" fmla="*/ 1 h 306"/>
                <a:gd name="T18" fmla="*/ 0 w 848"/>
                <a:gd name="T19" fmla="*/ 1 h 306"/>
                <a:gd name="T20" fmla="*/ 0 w 848"/>
                <a:gd name="T21" fmla="*/ 1 h 306"/>
                <a:gd name="T22" fmla="*/ 0 w 848"/>
                <a:gd name="T23" fmla="*/ 1 h 306"/>
                <a:gd name="T24" fmla="*/ 0 w 848"/>
                <a:gd name="T25" fmla="*/ 1 h 306"/>
                <a:gd name="T26" fmla="*/ 0 w 848"/>
                <a:gd name="T27" fmla="*/ 1 h 306"/>
                <a:gd name="T28" fmla="*/ 0 w 848"/>
                <a:gd name="T29" fmla="*/ 1 h 306"/>
                <a:gd name="T30" fmla="*/ 0 w 848"/>
                <a:gd name="T31" fmla="*/ 1 h 306"/>
                <a:gd name="T32" fmla="*/ 0 w 848"/>
                <a:gd name="T33" fmla="*/ 1 h 306"/>
                <a:gd name="T34" fmla="*/ 0 w 848"/>
                <a:gd name="T35" fmla="*/ 1 h 306"/>
                <a:gd name="T36" fmla="*/ 0 w 848"/>
                <a:gd name="T37" fmla="*/ 1 h 306"/>
                <a:gd name="T38" fmla="*/ 0 w 848"/>
                <a:gd name="T39" fmla="*/ 1 h 306"/>
                <a:gd name="T40" fmla="*/ 0 w 848"/>
                <a:gd name="T41" fmla="*/ 1 h 306"/>
                <a:gd name="T42" fmla="*/ 0 w 848"/>
                <a:gd name="T43" fmla="*/ 1 h 306"/>
                <a:gd name="T44" fmla="*/ 0 w 848"/>
                <a:gd name="T45" fmla="*/ 1 h 306"/>
                <a:gd name="T46" fmla="*/ 0 w 848"/>
                <a:gd name="T47" fmla="*/ 1 h 306"/>
                <a:gd name="T48" fmla="*/ 0 w 848"/>
                <a:gd name="T49" fmla="*/ 1 h 306"/>
                <a:gd name="T50" fmla="*/ 0 w 848"/>
                <a:gd name="T51" fmla="*/ 1 h 306"/>
                <a:gd name="T52" fmla="*/ 0 w 848"/>
                <a:gd name="T53" fmla="*/ 1 h 306"/>
                <a:gd name="T54" fmla="*/ 0 w 848"/>
                <a:gd name="T55" fmla="*/ 1 h 306"/>
                <a:gd name="T56" fmla="*/ 0 w 848"/>
                <a:gd name="T57" fmla="*/ 1 h 306"/>
                <a:gd name="T58" fmla="*/ 0 w 848"/>
                <a:gd name="T59" fmla="*/ 1 h 306"/>
                <a:gd name="T60" fmla="*/ 0 w 848"/>
                <a:gd name="T61" fmla="*/ 1 h 306"/>
                <a:gd name="T62" fmla="*/ 0 w 848"/>
                <a:gd name="T63" fmla="*/ 1 h 306"/>
                <a:gd name="T64" fmla="*/ 0 w 848"/>
                <a:gd name="T65" fmla="*/ 1 h 306"/>
                <a:gd name="T66" fmla="*/ 0 w 848"/>
                <a:gd name="T67" fmla="*/ 1 h 306"/>
                <a:gd name="T68" fmla="*/ 0 w 848"/>
                <a:gd name="T69" fmla="*/ 1 h 306"/>
                <a:gd name="T70" fmla="*/ 0 w 848"/>
                <a:gd name="T71" fmla="*/ 1 h 306"/>
                <a:gd name="T72" fmla="*/ 0 w 848"/>
                <a:gd name="T73" fmla="*/ 1 h 306"/>
                <a:gd name="T74" fmla="*/ 0 w 848"/>
                <a:gd name="T75" fmla="*/ 1 h 306"/>
                <a:gd name="T76" fmla="*/ 0 w 848"/>
                <a:gd name="T77" fmla="*/ 1 h 306"/>
                <a:gd name="T78" fmla="*/ 0 w 848"/>
                <a:gd name="T79" fmla="*/ 1 h 306"/>
                <a:gd name="T80" fmla="*/ 0 w 848"/>
                <a:gd name="T81" fmla="*/ 1 h 306"/>
                <a:gd name="T82" fmla="*/ 0 w 848"/>
                <a:gd name="T83" fmla="*/ 1 h 306"/>
                <a:gd name="T84" fmla="*/ 0 w 848"/>
                <a:gd name="T85" fmla="*/ 1 h 306"/>
                <a:gd name="T86" fmla="*/ 0 w 848"/>
                <a:gd name="T87" fmla="*/ 1 h 306"/>
                <a:gd name="T88" fmla="*/ 0 w 848"/>
                <a:gd name="T89" fmla="*/ 1 h 306"/>
                <a:gd name="T90" fmla="*/ 0 w 848"/>
                <a:gd name="T91" fmla="*/ 1 h 306"/>
                <a:gd name="T92" fmla="*/ 0 w 848"/>
                <a:gd name="T93" fmla="*/ 1 h 306"/>
                <a:gd name="T94" fmla="*/ 0 w 848"/>
                <a:gd name="T95" fmla="*/ 1 h 306"/>
                <a:gd name="T96" fmla="*/ 0 w 848"/>
                <a:gd name="T97" fmla="*/ 1 h 306"/>
                <a:gd name="T98" fmla="*/ 0 w 848"/>
                <a:gd name="T99" fmla="*/ 1 h 306"/>
                <a:gd name="T100" fmla="*/ 0 w 848"/>
                <a:gd name="T101" fmla="*/ 1 h 306"/>
                <a:gd name="T102" fmla="*/ 0 w 848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8"/>
                <a:gd name="T157" fmla="*/ 0 h 306"/>
                <a:gd name="T158" fmla="*/ 848 w 848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8" h="306">
                  <a:moveTo>
                    <a:pt x="304" y="0"/>
                  </a:moveTo>
                  <a:lnTo>
                    <a:pt x="301" y="0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85" y="2"/>
                  </a:lnTo>
                  <a:lnTo>
                    <a:pt x="278" y="2"/>
                  </a:lnTo>
                  <a:lnTo>
                    <a:pt x="270" y="4"/>
                  </a:lnTo>
                  <a:lnTo>
                    <a:pt x="263" y="6"/>
                  </a:lnTo>
                  <a:lnTo>
                    <a:pt x="255" y="7"/>
                  </a:lnTo>
                  <a:lnTo>
                    <a:pt x="244" y="9"/>
                  </a:lnTo>
                  <a:lnTo>
                    <a:pt x="234" y="11"/>
                  </a:lnTo>
                  <a:lnTo>
                    <a:pt x="225" y="13"/>
                  </a:lnTo>
                  <a:lnTo>
                    <a:pt x="215" y="17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8" y="21"/>
                  </a:lnTo>
                  <a:lnTo>
                    <a:pt x="194" y="23"/>
                  </a:lnTo>
                  <a:lnTo>
                    <a:pt x="188" y="23"/>
                  </a:lnTo>
                  <a:lnTo>
                    <a:pt x="183" y="25"/>
                  </a:lnTo>
                  <a:lnTo>
                    <a:pt x="177" y="26"/>
                  </a:lnTo>
                  <a:lnTo>
                    <a:pt x="171" y="28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52" y="32"/>
                  </a:lnTo>
                  <a:lnTo>
                    <a:pt x="147" y="34"/>
                  </a:lnTo>
                  <a:lnTo>
                    <a:pt x="141" y="34"/>
                  </a:lnTo>
                  <a:lnTo>
                    <a:pt x="135" y="36"/>
                  </a:lnTo>
                  <a:lnTo>
                    <a:pt x="129" y="38"/>
                  </a:lnTo>
                  <a:lnTo>
                    <a:pt x="124" y="40"/>
                  </a:lnTo>
                  <a:lnTo>
                    <a:pt x="118" y="40"/>
                  </a:lnTo>
                  <a:lnTo>
                    <a:pt x="112" y="42"/>
                  </a:lnTo>
                  <a:lnTo>
                    <a:pt x="107" y="44"/>
                  </a:lnTo>
                  <a:lnTo>
                    <a:pt x="101" y="45"/>
                  </a:lnTo>
                  <a:lnTo>
                    <a:pt x="95" y="45"/>
                  </a:lnTo>
                  <a:lnTo>
                    <a:pt x="90" y="47"/>
                  </a:lnTo>
                  <a:lnTo>
                    <a:pt x="84" y="49"/>
                  </a:lnTo>
                  <a:lnTo>
                    <a:pt x="78" y="49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5" y="55"/>
                  </a:lnTo>
                  <a:lnTo>
                    <a:pt x="50" y="55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4" y="61"/>
                  </a:lnTo>
                  <a:lnTo>
                    <a:pt x="25" y="63"/>
                  </a:lnTo>
                  <a:lnTo>
                    <a:pt x="15" y="65"/>
                  </a:lnTo>
                  <a:lnTo>
                    <a:pt x="8" y="66"/>
                  </a:lnTo>
                  <a:lnTo>
                    <a:pt x="0" y="68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21" y="93"/>
                  </a:lnTo>
                  <a:lnTo>
                    <a:pt x="25" y="99"/>
                  </a:lnTo>
                  <a:lnTo>
                    <a:pt x="31" y="106"/>
                  </a:lnTo>
                  <a:lnTo>
                    <a:pt x="34" y="114"/>
                  </a:lnTo>
                  <a:lnTo>
                    <a:pt x="40" y="122"/>
                  </a:lnTo>
                  <a:lnTo>
                    <a:pt x="44" y="127"/>
                  </a:lnTo>
                  <a:lnTo>
                    <a:pt x="48" y="135"/>
                  </a:lnTo>
                  <a:lnTo>
                    <a:pt x="50" y="142"/>
                  </a:lnTo>
                  <a:lnTo>
                    <a:pt x="55" y="150"/>
                  </a:lnTo>
                  <a:lnTo>
                    <a:pt x="57" y="160"/>
                  </a:lnTo>
                  <a:lnTo>
                    <a:pt x="61" y="167"/>
                  </a:lnTo>
                  <a:lnTo>
                    <a:pt x="65" y="177"/>
                  </a:lnTo>
                  <a:lnTo>
                    <a:pt x="69" y="188"/>
                  </a:lnTo>
                  <a:lnTo>
                    <a:pt x="80" y="184"/>
                  </a:lnTo>
                  <a:lnTo>
                    <a:pt x="93" y="184"/>
                  </a:lnTo>
                  <a:lnTo>
                    <a:pt x="105" y="182"/>
                  </a:lnTo>
                  <a:lnTo>
                    <a:pt x="118" y="180"/>
                  </a:lnTo>
                  <a:lnTo>
                    <a:pt x="129" y="180"/>
                  </a:lnTo>
                  <a:lnTo>
                    <a:pt x="143" y="179"/>
                  </a:lnTo>
                  <a:lnTo>
                    <a:pt x="154" y="179"/>
                  </a:lnTo>
                  <a:lnTo>
                    <a:pt x="167" y="179"/>
                  </a:lnTo>
                  <a:lnTo>
                    <a:pt x="179" y="177"/>
                  </a:lnTo>
                  <a:lnTo>
                    <a:pt x="190" y="177"/>
                  </a:lnTo>
                  <a:lnTo>
                    <a:pt x="202" y="177"/>
                  </a:lnTo>
                  <a:lnTo>
                    <a:pt x="213" y="177"/>
                  </a:lnTo>
                  <a:lnTo>
                    <a:pt x="225" y="177"/>
                  </a:lnTo>
                  <a:lnTo>
                    <a:pt x="238" y="177"/>
                  </a:lnTo>
                  <a:lnTo>
                    <a:pt x="249" y="179"/>
                  </a:lnTo>
                  <a:lnTo>
                    <a:pt x="261" y="179"/>
                  </a:lnTo>
                  <a:lnTo>
                    <a:pt x="272" y="179"/>
                  </a:lnTo>
                  <a:lnTo>
                    <a:pt x="282" y="179"/>
                  </a:lnTo>
                  <a:lnTo>
                    <a:pt x="293" y="180"/>
                  </a:lnTo>
                  <a:lnTo>
                    <a:pt x="304" y="180"/>
                  </a:lnTo>
                  <a:lnTo>
                    <a:pt x="316" y="182"/>
                  </a:lnTo>
                  <a:lnTo>
                    <a:pt x="327" y="184"/>
                  </a:lnTo>
                  <a:lnTo>
                    <a:pt x="339" y="184"/>
                  </a:lnTo>
                  <a:lnTo>
                    <a:pt x="350" y="186"/>
                  </a:lnTo>
                  <a:lnTo>
                    <a:pt x="361" y="188"/>
                  </a:lnTo>
                  <a:lnTo>
                    <a:pt x="371" y="190"/>
                  </a:lnTo>
                  <a:lnTo>
                    <a:pt x="382" y="190"/>
                  </a:lnTo>
                  <a:lnTo>
                    <a:pt x="394" y="192"/>
                  </a:lnTo>
                  <a:lnTo>
                    <a:pt x="403" y="194"/>
                  </a:lnTo>
                  <a:lnTo>
                    <a:pt x="415" y="196"/>
                  </a:lnTo>
                  <a:lnTo>
                    <a:pt x="426" y="199"/>
                  </a:lnTo>
                  <a:lnTo>
                    <a:pt x="437" y="201"/>
                  </a:lnTo>
                  <a:lnTo>
                    <a:pt x="447" y="203"/>
                  </a:lnTo>
                  <a:lnTo>
                    <a:pt x="458" y="205"/>
                  </a:lnTo>
                  <a:lnTo>
                    <a:pt x="468" y="207"/>
                  </a:lnTo>
                  <a:lnTo>
                    <a:pt x="479" y="211"/>
                  </a:lnTo>
                  <a:lnTo>
                    <a:pt x="491" y="213"/>
                  </a:lnTo>
                  <a:lnTo>
                    <a:pt x="500" y="217"/>
                  </a:lnTo>
                  <a:lnTo>
                    <a:pt x="512" y="218"/>
                  </a:lnTo>
                  <a:lnTo>
                    <a:pt x="521" y="222"/>
                  </a:lnTo>
                  <a:lnTo>
                    <a:pt x="532" y="224"/>
                  </a:lnTo>
                  <a:lnTo>
                    <a:pt x="542" y="226"/>
                  </a:lnTo>
                  <a:lnTo>
                    <a:pt x="553" y="230"/>
                  </a:lnTo>
                  <a:lnTo>
                    <a:pt x="565" y="232"/>
                  </a:lnTo>
                  <a:lnTo>
                    <a:pt x="574" y="236"/>
                  </a:lnTo>
                  <a:lnTo>
                    <a:pt x="586" y="239"/>
                  </a:lnTo>
                  <a:lnTo>
                    <a:pt x="595" y="243"/>
                  </a:lnTo>
                  <a:lnTo>
                    <a:pt x="607" y="247"/>
                  </a:lnTo>
                  <a:lnTo>
                    <a:pt x="618" y="249"/>
                  </a:lnTo>
                  <a:lnTo>
                    <a:pt x="627" y="253"/>
                  </a:lnTo>
                  <a:lnTo>
                    <a:pt x="639" y="257"/>
                  </a:lnTo>
                  <a:lnTo>
                    <a:pt x="650" y="260"/>
                  </a:lnTo>
                  <a:lnTo>
                    <a:pt x="660" y="262"/>
                  </a:lnTo>
                  <a:lnTo>
                    <a:pt x="671" y="266"/>
                  </a:lnTo>
                  <a:lnTo>
                    <a:pt x="681" y="270"/>
                  </a:lnTo>
                  <a:lnTo>
                    <a:pt x="692" y="276"/>
                  </a:lnTo>
                  <a:lnTo>
                    <a:pt x="704" y="277"/>
                  </a:lnTo>
                  <a:lnTo>
                    <a:pt x="715" y="283"/>
                  </a:lnTo>
                  <a:lnTo>
                    <a:pt x="726" y="285"/>
                  </a:lnTo>
                  <a:lnTo>
                    <a:pt x="738" y="291"/>
                  </a:lnTo>
                  <a:lnTo>
                    <a:pt x="747" y="295"/>
                  </a:lnTo>
                  <a:lnTo>
                    <a:pt x="759" y="298"/>
                  </a:lnTo>
                  <a:lnTo>
                    <a:pt x="770" y="302"/>
                  </a:lnTo>
                  <a:lnTo>
                    <a:pt x="781" y="306"/>
                  </a:lnTo>
                  <a:lnTo>
                    <a:pt x="785" y="300"/>
                  </a:lnTo>
                  <a:lnTo>
                    <a:pt x="789" y="293"/>
                  </a:lnTo>
                  <a:lnTo>
                    <a:pt x="793" y="287"/>
                  </a:lnTo>
                  <a:lnTo>
                    <a:pt x="797" y="281"/>
                  </a:lnTo>
                  <a:lnTo>
                    <a:pt x="800" y="274"/>
                  </a:lnTo>
                  <a:lnTo>
                    <a:pt x="806" y="268"/>
                  </a:lnTo>
                  <a:lnTo>
                    <a:pt x="810" y="260"/>
                  </a:lnTo>
                  <a:lnTo>
                    <a:pt x="816" y="255"/>
                  </a:lnTo>
                  <a:lnTo>
                    <a:pt x="819" y="249"/>
                  </a:lnTo>
                  <a:lnTo>
                    <a:pt x="823" y="241"/>
                  </a:lnTo>
                  <a:lnTo>
                    <a:pt x="827" y="236"/>
                  </a:lnTo>
                  <a:lnTo>
                    <a:pt x="833" y="230"/>
                  </a:lnTo>
                  <a:lnTo>
                    <a:pt x="837" y="222"/>
                  </a:lnTo>
                  <a:lnTo>
                    <a:pt x="840" y="217"/>
                  </a:lnTo>
                  <a:lnTo>
                    <a:pt x="844" y="211"/>
                  </a:lnTo>
                  <a:lnTo>
                    <a:pt x="848" y="205"/>
                  </a:lnTo>
                  <a:lnTo>
                    <a:pt x="840" y="196"/>
                  </a:lnTo>
                  <a:lnTo>
                    <a:pt x="833" y="190"/>
                  </a:lnTo>
                  <a:lnTo>
                    <a:pt x="825" y="182"/>
                  </a:lnTo>
                  <a:lnTo>
                    <a:pt x="819" y="177"/>
                  </a:lnTo>
                  <a:lnTo>
                    <a:pt x="812" y="169"/>
                  </a:lnTo>
                  <a:lnTo>
                    <a:pt x="804" y="163"/>
                  </a:lnTo>
                  <a:lnTo>
                    <a:pt x="797" y="158"/>
                  </a:lnTo>
                  <a:lnTo>
                    <a:pt x="789" y="152"/>
                  </a:lnTo>
                  <a:lnTo>
                    <a:pt x="781" y="146"/>
                  </a:lnTo>
                  <a:lnTo>
                    <a:pt x="774" y="142"/>
                  </a:lnTo>
                  <a:lnTo>
                    <a:pt x="766" y="137"/>
                  </a:lnTo>
                  <a:lnTo>
                    <a:pt x="759" y="131"/>
                  </a:lnTo>
                  <a:lnTo>
                    <a:pt x="749" y="125"/>
                  </a:lnTo>
                  <a:lnTo>
                    <a:pt x="742" y="122"/>
                  </a:lnTo>
                  <a:lnTo>
                    <a:pt x="736" y="116"/>
                  </a:lnTo>
                  <a:lnTo>
                    <a:pt x="728" y="112"/>
                  </a:lnTo>
                  <a:lnTo>
                    <a:pt x="719" y="106"/>
                  </a:lnTo>
                  <a:lnTo>
                    <a:pt x="711" y="103"/>
                  </a:lnTo>
                  <a:lnTo>
                    <a:pt x="702" y="99"/>
                  </a:lnTo>
                  <a:lnTo>
                    <a:pt x="694" y="95"/>
                  </a:lnTo>
                  <a:lnTo>
                    <a:pt x="686" y="91"/>
                  </a:lnTo>
                  <a:lnTo>
                    <a:pt x="679" y="87"/>
                  </a:lnTo>
                  <a:lnTo>
                    <a:pt x="671" y="84"/>
                  </a:lnTo>
                  <a:lnTo>
                    <a:pt x="664" y="82"/>
                  </a:lnTo>
                  <a:lnTo>
                    <a:pt x="654" y="78"/>
                  </a:lnTo>
                  <a:lnTo>
                    <a:pt x="647" y="74"/>
                  </a:lnTo>
                  <a:lnTo>
                    <a:pt x="637" y="70"/>
                  </a:lnTo>
                  <a:lnTo>
                    <a:pt x="629" y="68"/>
                  </a:lnTo>
                  <a:lnTo>
                    <a:pt x="620" y="65"/>
                  </a:lnTo>
                  <a:lnTo>
                    <a:pt x="612" y="63"/>
                  </a:lnTo>
                  <a:lnTo>
                    <a:pt x="603" y="59"/>
                  </a:lnTo>
                  <a:lnTo>
                    <a:pt x="595" y="57"/>
                  </a:lnTo>
                  <a:lnTo>
                    <a:pt x="588" y="55"/>
                  </a:lnTo>
                  <a:lnTo>
                    <a:pt x="578" y="51"/>
                  </a:lnTo>
                  <a:lnTo>
                    <a:pt x="569" y="49"/>
                  </a:lnTo>
                  <a:lnTo>
                    <a:pt x="561" y="47"/>
                  </a:lnTo>
                  <a:lnTo>
                    <a:pt x="551" y="45"/>
                  </a:lnTo>
                  <a:lnTo>
                    <a:pt x="542" y="44"/>
                  </a:lnTo>
                  <a:lnTo>
                    <a:pt x="534" y="42"/>
                  </a:lnTo>
                  <a:lnTo>
                    <a:pt x="525" y="40"/>
                  </a:lnTo>
                  <a:lnTo>
                    <a:pt x="515" y="36"/>
                  </a:lnTo>
                  <a:lnTo>
                    <a:pt x="508" y="34"/>
                  </a:lnTo>
                  <a:lnTo>
                    <a:pt x="498" y="32"/>
                  </a:lnTo>
                  <a:lnTo>
                    <a:pt x="491" y="30"/>
                  </a:lnTo>
                  <a:lnTo>
                    <a:pt x="481" y="28"/>
                  </a:lnTo>
                  <a:lnTo>
                    <a:pt x="472" y="28"/>
                  </a:lnTo>
                  <a:lnTo>
                    <a:pt x="462" y="26"/>
                  </a:lnTo>
                  <a:lnTo>
                    <a:pt x="455" y="25"/>
                  </a:lnTo>
                  <a:lnTo>
                    <a:pt x="443" y="23"/>
                  </a:lnTo>
                  <a:lnTo>
                    <a:pt x="436" y="21"/>
                  </a:lnTo>
                  <a:lnTo>
                    <a:pt x="426" y="19"/>
                  </a:lnTo>
                  <a:lnTo>
                    <a:pt x="417" y="19"/>
                  </a:lnTo>
                  <a:lnTo>
                    <a:pt x="407" y="17"/>
                  </a:lnTo>
                  <a:lnTo>
                    <a:pt x="397" y="15"/>
                  </a:lnTo>
                  <a:lnTo>
                    <a:pt x="388" y="13"/>
                  </a:lnTo>
                  <a:lnTo>
                    <a:pt x="380" y="13"/>
                  </a:lnTo>
                  <a:lnTo>
                    <a:pt x="369" y="9"/>
                  </a:lnTo>
                  <a:lnTo>
                    <a:pt x="361" y="9"/>
                  </a:lnTo>
                  <a:lnTo>
                    <a:pt x="352" y="7"/>
                  </a:lnTo>
                  <a:lnTo>
                    <a:pt x="342" y="6"/>
                  </a:lnTo>
                  <a:lnTo>
                    <a:pt x="333" y="4"/>
                  </a:lnTo>
                  <a:lnTo>
                    <a:pt x="323" y="4"/>
                  </a:lnTo>
                  <a:lnTo>
                    <a:pt x="314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1" name="Freeform 33"/>
            <p:cNvSpPr>
              <a:spLocks/>
            </p:cNvSpPr>
            <p:nvPr/>
          </p:nvSpPr>
          <p:spPr bwMode="auto">
            <a:xfrm>
              <a:off x="2711" y="1776"/>
              <a:ext cx="411" cy="119"/>
            </a:xfrm>
            <a:custGeom>
              <a:avLst/>
              <a:gdLst>
                <a:gd name="T0" fmla="*/ 0 w 823"/>
                <a:gd name="T1" fmla="*/ 1 h 238"/>
                <a:gd name="T2" fmla="*/ 0 w 823"/>
                <a:gd name="T3" fmla="*/ 1 h 238"/>
                <a:gd name="T4" fmla="*/ 0 w 823"/>
                <a:gd name="T5" fmla="*/ 1 h 238"/>
                <a:gd name="T6" fmla="*/ 0 w 823"/>
                <a:gd name="T7" fmla="*/ 1 h 238"/>
                <a:gd name="T8" fmla="*/ 0 w 823"/>
                <a:gd name="T9" fmla="*/ 1 h 238"/>
                <a:gd name="T10" fmla="*/ 0 w 823"/>
                <a:gd name="T11" fmla="*/ 1 h 238"/>
                <a:gd name="T12" fmla="*/ 0 w 823"/>
                <a:gd name="T13" fmla="*/ 1 h 238"/>
                <a:gd name="T14" fmla="*/ 0 w 823"/>
                <a:gd name="T15" fmla="*/ 1 h 238"/>
                <a:gd name="T16" fmla="*/ 0 w 823"/>
                <a:gd name="T17" fmla="*/ 1 h 238"/>
                <a:gd name="T18" fmla="*/ 0 w 823"/>
                <a:gd name="T19" fmla="*/ 1 h 238"/>
                <a:gd name="T20" fmla="*/ 0 w 823"/>
                <a:gd name="T21" fmla="*/ 1 h 238"/>
                <a:gd name="T22" fmla="*/ 0 w 823"/>
                <a:gd name="T23" fmla="*/ 1 h 238"/>
                <a:gd name="T24" fmla="*/ 0 w 823"/>
                <a:gd name="T25" fmla="*/ 1 h 238"/>
                <a:gd name="T26" fmla="*/ 0 w 823"/>
                <a:gd name="T27" fmla="*/ 1 h 238"/>
                <a:gd name="T28" fmla="*/ 0 w 823"/>
                <a:gd name="T29" fmla="*/ 1 h 238"/>
                <a:gd name="T30" fmla="*/ 0 w 823"/>
                <a:gd name="T31" fmla="*/ 1 h 238"/>
                <a:gd name="T32" fmla="*/ 0 w 823"/>
                <a:gd name="T33" fmla="*/ 1 h 238"/>
                <a:gd name="T34" fmla="*/ 0 w 823"/>
                <a:gd name="T35" fmla="*/ 1 h 238"/>
                <a:gd name="T36" fmla="*/ 0 w 823"/>
                <a:gd name="T37" fmla="*/ 1 h 238"/>
                <a:gd name="T38" fmla="*/ 0 w 823"/>
                <a:gd name="T39" fmla="*/ 1 h 238"/>
                <a:gd name="T40" fmla="*/ 0 w 823"/>
                <a:gd name="T41" fmla="*/ 1 h 238"/>
                <a:gd name="T42" fmla="*/ 0 w 823"/>
                <a:gd name="T43" fmla="*/ 1 h 238"/>
                <a:gd name="T44" fmla="*/ 0 w 823"/>
                <a:gd name="T45" fmla="*/ 1 h 238"/>
                <a:gd name="T46" fmla="*/ 0 w 823"/>
                <a:gd name="T47" fmla="*/ 1 h 238"/>
                <a:gd name="T48" fmla="*/ 0 w 823"/>
                <a:gd name="T49" fmla="*/ 1 h 238"/>
                <a:gd name="T50" fmla="*/ 0 w 823"/>
                <a:gd name="T51" fmla="*/ 1 h 238"/>
                <a:gd name="T52" fmla="*/ 0 w 823"/>
                <a:gd name="T53" fmla="*/ 1 h 238"/>
                <a:gd name="T54" fmla="*/ 0 w 823"/>
                <a:gd name="T55" fmla="*/ 1 h 238"/>
                <a:gd name="T56" fmla="*/ 0 w 823"/>
                <a:gd name="T57" fmla="*/ 1 h 238"/>
                <a:gd name="T58" fmla="*/ 0 w 823"/>
                <a:gd name="T59" fmla="*/ 1 h 238"/>
                <a:gd name="T60" fmla="*/ 0 w 823"/>
                <a:gd name="T61" fmla="*/ 1 h 238"/>
                <a:gd name="T62" fmla="*/ 0 w 823"/>
                <a:gd name="T63" fmla="*/ 1 h 238"/>
                <a:gd name="T64" fmla="*/ 0 w 823"/>
                <a:gd name="T65" fmla="*/ 1 h 238"/>
                <a:gd name="T66" fmla="*/ 0 w 823"/>
                <a:gd name="T67" fmla="*/ 1 h 238"/>
                <a:gd name="T68" fmla="*/ 0 w 823"/>
                <a:gd name="T69" fmla="*/ 1 h 238"/>
                <a:gd name="T70" fmla="*/ 0 w 823"/>
                <a:gd name="T71" fmla="*/ 1 h 238"/>
                <a:gd name="T72" fmla="*/ 0 w 823"/>
                <a:gd name="T73" fmla="*/ 1 h 238"/>
                <a:gd name="T74" fmla="*/ 0 w 823"/>
                <a:gd name="T75" fmla="*/ 1 h 238"/>
                <a:gd name="T76" fmla="*/ 0 w 823"/>
                <a:gd name="T77" fmla="*/ 1 h 238"/>
                <a:gd name="T78" fmla="*/ 0 w 823"/>
                <a:gd name="T79" fmla="*/ 1 h 238"/>
                <a:gd name="T80" fmla="*/ 0 w 823"/>
                <a:gd name="T81" fmla="*/ 1 h 238"/>
                <a:gd name="T82" fmla="*/ 0 w 823"/>
                <a:gd name="T83" fmla="*/ 1 h 238"/>
                <a:gd name="T84" fmla="*/ 0 w 823"/>
                <a:gd name="T85" fmla="*/ 1 h 238"/>
                <a:gd name="T86" fmla="*/ 0 w 823"/>
                <a:gd name="T87" fmla="*/ 1 h 238"/>
                <a:gd name="T88" fmla="*/ 0 w 823"/>
                <a:gd name="T89" fmla="*/ 1 h 238"/>
                <a:gd name="T90" fmla="*/ 0 w 823"/>
                <a:gd name="T91" fmla="*/ 1 h 238"/>
                <a:gd name="T92" fmla="*/ 0 w 823"/>
                <a:gd name="T93" fmla="*/ 1 h 238"/>
                <a:gd name="T94" fmla="*/ 0 w 823"/>
                <a:gd name="T95" fmla="*/ 1 h 238"/>
                <a:gd name="T96" fmla="*/ 0 w 823"/>
                <a:gd name="T97" fmla="*/ 1 h 238"/>
                <a:gd name="T98" fmla="*/ 0 w 823"/>
                <a:gd name="T99" fmla="*/ 1 h 238"/>
                <a:gd name="T100" fmla="*/ 0 w 823"/>
                <a:gd name="T101" fmla="*/ 1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38"/>
                <a:gd name="T155" fmla="*/ 823 w 823"/>
                <a:gd name="T156" fmla="*/ 238 h 2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38">
                  <a:moveTo>
                    <a:pt x="203" y="0"/>
                  </a:moveTo>
                  <a:lnTo>
                    <a:pt x="197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75" y="2"/>
                  </a:lnTo>
                  <a:lnTo>
                    <a:pt x="169" y="2"/>
                  </a:lnTo>
                  <a:lnTo>
                    <a:pt x="163" y="2"/>
                  </a:lnTo>
                  <a:lnTo>
                    <a:pt x="157" y="2"/>
                  </a:lnTo>
                  <a:lnTo>
                    <a:pt x="152" y="4"/>
                  </a:lnTo>
                  <a:lnTo>
                    <a:pt x="144" y="4"/>
                  </a:lnTo>
                  <a:lnTo>
                    <a:pt x="138" y="4"/>
                  </a:lnTo>
                  <a:lnTo>
                    <a:pt x="133" y="6"/>
                  </a:lnTo>
                  <a:lnTo>
                    <a:pt x="127" y="6"/>
                  </a:lnTo>
                  <a:lnTo>
                    <a:pt x="119" y="6"/>
                  </a:lnTo>
                  <a:lnTo>
                    <a:pt x="114" y="8"/>
                  </a:lnTo>
                  <a:lnTo>
                    <a:pt x="106" y="8"/>
                  </a:lnTo>
                  <a:lnTo>
                    <a:pt x="100" y="9"/>
                  </a:lnTo>
                  <a:lnTo>
                    <a:pt x="93" y="9"/>
                  </a:lnTo>
                  <a:lnTo>
                    <a:pt x="87" y="9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7" y="13"/>
                  </a:lnTo>
                  <a:lnTo>
                    <a:pt x="51" y="15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2" y="40"/>
                  </a:lnTo>
                  <a:lnTo>
                    <a:pt x="19" y="49"/>
                  </a:lnTo>
                  <a:lnTo>
                    <a:pt x="15" y="57"/>
                  </a:lnTo>
                  <a:lnTo>
                    <a:pt x="9" y="6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11" y="87"/>
                  </a:lnTo>
                  <a:lnTo>
                    <a:pt x="19" y="89"/>
                  </a:lnTo>
                  <a:lnTo>
                    <a:pt x="24" y="93"/>
                  </a:lnTo>
                  <a:lnTo>
                    <a:pt x="30" y="95"/>
                  </a:lnTo>
                  <a:lnTo>
                    <a:pt x="38" y="97"/>
                  </a:lnTo>
                  <a:lnTo>
                    <a:pt x="43" y="101"/>
                  </a:lnTo>
                  <a:lnTo>
                    <a:pt x="51" y="105"/>
                  </a:lnTo>
                  <a:lnTo>
                    <a:pt x="57" y="106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8" y="118"/>
                  </a:lnTo>
                  <a:lnTo>
                    <a:pt x="83" y="122"/>
                  </a:lnTo>
                  <a:lnTo>
                    <a:pt x="91" y="125"/>
                  </a:lnTo>
                  <a:lnTo>
                    <a:pt x="98" y="129"/>
                  </a:lnTo>
                  <a:lnTo>
                    <a:pt x="106" y="135"/>
                  </a:lnTo>
                  <a:lnTo>
                    <a:pt x="112" y="139"/>
                  </a:lnTo>
                  <a:lnTo>
                    <a:pt x="119" y="143"/>
                  </a:lnTo>
                  <a:lnTo>
                    <a:pt x="125" y="146"/>
                  </a:lnTo>
                  <a:lnTo>
                    <a:pt x="133" y="152"/>
                  </a:lnTo>
                  <a:lnTo>
                    <a:pt x="138" y="154"/>
                  </a:lnTo>
                  <a:lnTo>
                    <a:pt x="146" y="160"/>
                  </a:lnTo>
                  <a:lnTo>
                    <a:pt x="154" y="163"/>
                  </a:lnTo>
                  <a:lnTo>
                    <a:pt x="161" y="169"/>
                  </a:lnTo>
                  <a:lnTo>
                    <a:pt x="167" y="173"/>
                  </a:lnTo>
                  <a:lnTo>
                    <a:pt x="175" y="177"/>
                  </a:lnTo>
                  <a:lnTo>
                    <a:pt x="182" y="182"/>
                  </a:lnTo>
                  <a:lnTo>
                    <a:pt x="190" y="186"/>
                  </a:lnTo>
                  <a:lnTo>
                    <a:pt x="195" y="190"/>
                  </a:lnTo>
                  <a:lnTo>
                    <a:pt x="203" y="196"/>
                  </a:lnTo>
                  <a:lnTo>
                    <a:pt x="211" y="200"/>
                  </a:lnTo>
                  <a:lnTo>
                    <a:pt x="218" y="203"/>
                  </a:lnTo>
                  <a:lnTo>
                    <a:pt x="222" y="207"/>
                  </a:lnTo>
                  <a:lnTo>
                    <a:pt x="230" y="211"/>
                  </a:lnTo>
                  <a:lnTo>
                    <a:pt x="237" y="213"/>
                  </a:lnTo>
                  <a:lnTo>
                    <a:pt x="245" y="217"/>
                  </a:lnTo>
                  <a:lnTo>
                    <a:pt x="251" y="219"/>
                  </a:lnTo>
                  <a:lnTo>
                    <a:pt x="258" y="222"/>
                  </a:lnTo>
                  <a:lnTo>
                    <a:pt x="264" y="224"/>
                  </a:lnTo>
                  <a:lnTo>
                    <a:pt x="271" y="228"/>
                  </a:lnTo>
                  <a:lnTo>
                    <a:pt x="277" y="230"/>
                  </a:lnTo>
                  <a:lnTo>
                    <a:pt x="285" y="232"/>
                  </a:lnTo>
                  <a:lnTo>
                    <a:pt x="290" y="232"/>
                  </a:lnTo>
                  <a:lnTo>
                    <a:pt x="298" y="234"/>
                  </a:lnTo>
                  <a:lnTo>
                    <a:pt x="304" y="236"/>
                  </a:lnTo>
                  <a:lnTo>
                    <a:pt x="311" y="236"/>
                  </a:lnTo>
                  <a:lnTo>
                    <a:pt x="317" y="236"/>
                  </a:lnTo>
                  <a:lnTo>
                    <a:pt x="325" y="238"/>
                  </a:lnTo>
                  <a:lnTo>
                    <a:pt x="330" y="236"/>
                  </a:lnTo>
                  <a:lnTo>
                    <a:pt x="338" y="236"/>
                  </a:lnTo>
                  <a:lnTo>
                    <a:pt x="344" y="234"/>
                  </a:lnTo>
                  <a:lnTo>
                    <a:pt x="351" y="234"/>
                  </a:lnTo>
                  <a:lnTo>
                    <a:pt x="357" y="230"/>
                  </a:lnTo>
                  <a:lnTo>
                    <a:pt x="363" y="228"/>
                  </a:lnTo>
                  <a:lnTo>
                    <a:pt x="368" y="226"/>
                  </a:lnTo>
                  <a:lnTo>
                    <a:pt x="376" y="224"/>
                  </a:lnTo>
                  <a:lnTo>
                    <a:pt x="382" y="219"/>
                  </a:lnTo>
                  <a:lnTo>
                    <a:pt x="387" y="215"/>
                  </a:lnTo>
                  <a:lnTo>
                    <a:pt x="393" y="211"/>
                  </a:lnTo>
                  <a:lnTo>
                    <a:pt x="401" y="205"/>
                  </a:lnTo>
                  <a:lnTo>
                    <a:pt x="406" y="200"/>
                  </a:lnTo>
                  <a:lnTo>
                    <a:pt x="412" y="194"/>
                  </a:lnTo>
                  <a:lnTo>
                    <a:pt x="418" y="186"/>
                  </a:lnTo>
                  <a:lnTo>
                    <a:pt x="424" y="181"/>
                  </a:lnTo>
                  <a:lnTo>
                    <a:pt x="429" y="177"/>
                  </a:lnTo>
                  <a:lnTo>
                    <a:pt x="435" y="175"/>
                  </a:lnTo>
                  <a:lnTo>
                    <a:pt x="439" y="171"/>
                  </a:lnTo>
                  <a:lnTo>
                    <a:pt x="444" y="169"/>
                  </a:lnTo>
                  <a:lnTo>
                    <a:pt x="450" y="165"/>
                  </a:lnTo>
                  <a:lnTo>
                    <a:pt x="456" y="163"/>
                  </a:lnTo>
                  <a:lnTo>
                    <a:pt x="462" y="162"/>
                  </a:lnTo>
                  <a:lnTo>
                    <a:pt x="467" y="162"/>
                  </a:lnTo>
                  <a:lnTo>
                    <a:pt x="473" y="158"/>
                  </a:lnTo>
                  <a:lnTo>
                    <a:pt x="479" y="158"/>
                  </a:lnTo>
                  <a:lnTo>
                    <a:pt x="484" y="156"/>
                  </a:lnTo>
                  <a:lnTo>
                    <a:pt x="492" y="154"/>
                  </a:lnTo>
                  <a:lnTo>
                    <a:pt x="498" y="152"/>
                  </a:lnTo>
                  <a:lnTo>
                    <a:pt x="503" y="152"/>
                  </a:lnTo>
                  <a:lnTo>
                    <a:pt x="509" y="152"/>
                  </a:lnTo>
                  <a:lnTo>
                    <a:pt x="515" y="152"/>
                  </a:lnTo>
                  <a:lnTo>
                    <a:pt x="520" y="150"/>
                  </a:lnTo>
                  <a:lnTo>
                    <a:pt x="526" y="148"/>
                  </a:lnTo>
                  <a:lnTo>
                    <a:pt x="532" y="148"/>
                  </a:lnTo>
                  <a:lnTo>
                    <a:pt x="538" y="148"/>
                  </a:lnTo>
                  <a:lnTo>
                    <a:pt x="543" y="146"/>
                  </a:lnTo>
                  <a:lnTo>
                    <a:pt x="549" y="146"/>
                  </a:lnTo>
                  <a:lnTo>
                    <a:pt x="555" y="146"/>
                  </a:lnTo>
                  <a:lnTo>
                    <a:pt x="562" y="146"/>
                  </a:lnTo>
                  <a:lnTo>
                    <a:pt x="568" y="146"/>
                  </a:lnTo>
                  <a:lnTo>
                    <a:pt x="574" y="146"/>
                  </a:lnTo>
                  <a:lnTo>
                    <a:pt x="579" y="146"/>
                  </a:lnTo>
                  <a:lnTo>
                    <a:pt x="585" y="146"/>
                  </a:lnTo>
                  <a:lnTo>
                    <a:pt x="591" y="146"/>
                  </a:lnTo>
                  <a:lnTo>
                    <a:pt x="597" y="146"/>
                  </a:lnTo>
                  <a:lnTo>
                    <a:pt x="604" y="146"/>
                  </a:lnTo>
                  <a:lnTo>
                    <a:pt x="610" y="148"/>
                  </a:lnTo>
                  <a:lnTo>
                    <a:pt x="616" y="148"/>
                  </a:lnTo>
                  <a:lnTo>
                    <a:pt x="621" y="148"/>
                  </a:lnTo>
                  <a:lnTo>
                    <a:pt x="627" y="148"/>
                  </a:lnTo>
                  <a:lnTo>
                    <a:pt x="635" y="148"/>
                  </a:lnTo>
                  <a:lnTo>
                    <a:pt x="640" y="148"/>
                  </a:lnTo>
                  <a:lnTo>
                    <a:pt x="646" y="148"/>
                  </a:lnTo>
                  <a:lnTo>
                    <a:pt x="652" y="148"/>
                  </a:lnTo>
                  <a:lnTo>
                    <a:pt x="659" y="150"/>
                  </a:lnTo>
                  <a:lnTo>
                    <a:pt x="665" y="150"/>
                  </a:lnTo>
                  <a:lnTo>
                    <a:pt x="671" y="150"/>
                  </a:lnTo>
                  <a:lnTo>
                    <a:pt x="676" y="150"/>
                  </a:lnTo>
                  <a:lnTo>
                    <a:pt x="682" y="152"/>
                  </a:lnTo>
                  <a:lnTo>
                    <a:pt x="688" y="152"/>
                  </a:lnTo>
                  <a:lnTo>
                    <a:pt x="695" y="152"/>
                  </a:lnTo>
                  <a:lnTo>
                    <a:pt x="701" y="152"/>
                  </a:lnTo>
                  <a:lnTo>
                    <a:pt x="709" y="152"/>
                  </a:lnTo>
                  <a:lnTo>
                    <a:pt x="714" y="152"/>
                  </a:lnTo>
                  <a:lnTo>
                    <a:pt x="720" y="152"/>
                  </a:lnTo>
                  <a:lnTo>
                    <a:pt x="726" y="152"/>
                  </a:lnTo>
                  <a:lnTo>
                    <a:pt x="733" y="154"/>
                  </a:lnTo>
                  <a:lnTo>
                    <a:pt x="739" y="154"/>
                  </a:lnTo>
                  <a:lnTo>
                    <a:pt x="745" y="154"/>
                  </a:lnTo>
                  <a:lnTo>
                    <a:pt x="750" y="154"/>
                  </a:lnTo>
                  <a:lnTo>
                    <a:pt x="756" y="154"/>
                  </a:lnTo>
                  <a:lnTo>
                    <a:pt x="762" y="154"/>
                  </a:lnTo>
                  <a:lnTo>
                    <a:pt x="768" y="154"/>
                  </a:lnTo>
                  <a:lnTo>
                    <a:pt x="775" y="154"/>
                  </a:lnTo>
                  <a:lnTo>
                    <a:pt x="781" y="154"/>
                  </a:lnTo>
                  <a:lnTo>
                    <a:pt x="787" y="154"/>
                  </a:lnTo>
                  <a:lnTo>
                    <a:pt x="792" y="154"/>
                  </a:lnTo>
                  <a:lnTo>
                    <a:pt x="800" y="154"/>
                  </a:lnTo>
                  <a:lnTo>
                    <a:pt x="806" y="154"/>
                  </a:lnTo>
                  <a:lnTo>
                    <a:pt x="809" y="148"/>
                  </a:lnTo>
                  <a:lnTo>
                    <a:pt x="813" y="141"/>
                  </a:lnTo>
                  <a:lnTo>
                    <a:pt x="815" y="135"/>
                  </a:lnTo>
                  <a:lnTo>
                    <a:pt x="819" y="129"/>
                  </a:lnTo>
                  <a:lnTo>
                    <a:pt x="819" y="122"/>
                  </a:lnTo>
                  <a:lnTo>
                    <a:pt x="821" y="116"/>
                  </a:lnTo>
                  <a:lnTo>
                    <a:pt x="821" y="112"/>
                  </a:lnTo>
                  <a:lnTo>
                    <a:pt x="823" y="106"/>
                  </a:lnTo>
                  <a:lnTo>
                    <a:pt x="821" y="97"/>
                  </a:lnTo>
                  <a:lnTo>
                    <a:pt x="819" y="87"/>
                  </a:lnTo>
                  <a:lnTo>
                    <a:pt x="813" y="80"/>
                  </a:lnTo>
                  <a:lnTo>
                    <a:pt x="809" y="74"/>
                  </a:lnTo>
                  <a:lnTo>
                    <a:pt x="800" y="66"/>
                  </a:lnTo>
                  <a:lnTo>
                    <a:pt x="792" y="61"/>
                  </a:lnTo>
                  <a:lnTo>
                    <a:pt x="787" y="59"/>
                  </a:lnTo>
                  <a:lnTo>
                    <a:pt x="783" y="55"/>
                  </a:lnTo>
                  <a:lnTo>
                    <a:pt x="777" y="53"/>
                  </a:lnTo>
                  <a:lnTo>
                    <a:pt x="771" y="51"/>
                  </a:lnTo>
                  <a:lnTo>
                    <a:pt x="766" y="49"/>
                  </a:lnTo>
                  <a:lnTo>
                    <a:pt x="760" y="47"/>
                  </a:lnTo>
                  <a:lnTo>
                    <a:pt x="752" y="46"/>
                  </a:lnTo>
                  <a:lnTo>
                    <a:pt x="747" y="44"/>
                  </a:lnTo>
                  <a:lnTo>
                    <a:pt x="741" y="42"/>
                  </a:lnTo>
                  <a:lnTo>
                    <a:pt x="735" y="42"/>
                  </a:lnTo>
                  <a:lnTo>
                    <a:pt x="728" y="40"/>
                  </a:lnTo>
                  <a:lnTo>
                    <a:pt x="722" y="40"/>
                  </a:lnTo>
                  <a:lnTo>
                    <a:pt x="714" y="38"/>
                  </a:lnTo>
                  <a:lnTo>
                    <a:pt x="707" y="38"/>
                  </a:lnTo>
                  <a:lnTo>
                    <a:pt x="699" y="36"/>
                  </a:lnTo>
                  <a:lnTo>
                    <a:pt x="692" y="36"/>
                  </a:lnTo>
                  <a:lnTo>
                    <a:pt x="684" y="36"/>
                  </a:lnTo>
                  <a:lnTo>
                    <a:pt x="676" y="36"/>
                  </a:lnTo>
                  <a:lnTo>
                    <a:pt x="669" y="36"/>
                  </a:lnTo>
                  <a:lnTo>
                    <a:pt x="663" y="36"/>
                  </a:lnTo>
                  <a:lnTo>
                    <a:pt x="654" y="36"/>
                  </a:lnTo>
                  <a:lnTo>
                    <a:pt x="646" y="36"/>
                  </a:lnTo>
                  <a:lnTo>
                    <a:pt x="638" y="36"/>
                  </a:lnTo>
                  <a:lnTo>
                    <a:pt x="631" y="38"/>
                  </a:lnTo>
                  <a:lnTo>
                    <a:pt x="623" y="38"/>
                  </a:lnTo>
                  <a:lnTo>
                    <a:pt x="617" y="38"/>
                  </a:lnTo>
                  <a:lnTo>
                    <a:pt x="610" y="40"/>
                  </a:lnTo>
                  <a:lnTo>
                    <a:pt x="602" y="40"/>
                  </a:lnTo>
                  <a:lnTo>
                    <a:pt x="597" y="40"/>
                  </a:lnTo>
                  <a:lnTo>
                    <a:pt x="589" y="42"/>
                  </a:lnTo>
                  <a:lnTo>
                    <a:pt x="581" y="42"/>
                  </a:lnTo>
                  <a:lnTo>
                    <a:pt x="576" y="44"/>
                  </a:lnTo>
                  <a:lnTo>
                    <a:pt x="568" y="44"/>
                  </a:lnTo>
                  <a:lnTo>
                    <a:pt x="562" y="46"/>
                  </a:lnTo>
                  <a:lnTo>
                    <a:pt x="557" y="47"/>
                  </a:lnTo>
                  <a:lnTo>
                    <a:pt x="551" y="49"/>
                  </a:lnTo>
                  <a:lnTo>
                    <a:pt x="545" y="49"/>
                  </a:lnTo>
                  <a:lnTo>
                    <a:pt x="539" y="51"/>
                  </a:lnTo>
                  <a:lnTo>
                    <a:pt x="536" y="53"/>
                  </a:lnTo>
                  <a:lnTo>
                    <a:pt x="532" y="55"/>
                  </a:lnTo>
                  <a:lnTo>
                    <a:pt x="522" y="57"/>
                  </a:lnTo>
                  <a:lnTo>
                    <a:pt x="519" y="61"/>
                  </a:lnTo>
                  <a:lnTo>
                    <a:pt x="513" y="61"/>
                  </a:lnTo>
                  <a:lnTo>
                    <a:pt x="507" y="63"/>
                  </a:lnTo>
                  <a:lnTo>
                    <a:pt x="501" y="63"/>
                  </a:lnTo>
                  <a:lnTo>
                    <a:pt x="496" y="63"/>
                  </a:lnTo>
                  <a:lnTo>
                    <a:pt x="490" y="63"/>
                  </a:lnTo>
                  <a:lnTo>
                    <a:pt x="484" y="63"/>
                  </a:lnTo>
                  <a:lnTo>
                    <a:pt x="479" y="63"/>
                  </a:lnTo>
                  <a:lnTo>
                    <a:pt x="473" y="65"/>
                  </a:lnTo>
                  <a:lnTo>
                    <a:pt x="467" y="65"/>
                  </a:lnTo>
                  <a:lnTo>
                    <a:pt x="462" y="65"/>
                  </a:lnTo>
                  <a:lnTo>
                    <a:pt x="458" y="65"/>
                  </a:lnTo>
                  <a:lnTo>
                    <a:pt x="452" y="65"/>
                  </a:lnTo>
                  <a:lnTo>
                    <a:pt x="443" y="63"/>
                  </a:lnTo>
                  <a:lnTo>
                    <a:pt x="433" y="63"/>
                  </a:lnTo>
                  <a:lnTo>
                    <a:pt x="424" y="61"/>
                  </a:lnTo>
                  <a:lnTo>
                    <a:pt x="414" y="61"/>
                  </a:lnTo>
                  <a:lnTo>
                    <a:pt x="403" y="59"/>
                  </a:lnTo>
                  <a:lnTo>
                    <a:pt x="393" y="57"/>
                  </a:lnTo>
                  <a:lnTo>
                    <a:pt x="384" y="55"/>
                  </a:lnTo>
                  <a:lnTo>
                    <a:pt x="374" y="53"/>
                  </a:lnTo>
                  <a:lnTo>
                    <a:pt x="365" y="51"/>
                  </a:lnTo>
                  <a:lnTo>
                    <a:pt x="357" y="49"/>
                  </a:lnTo>
                  <a:lnTo>
                    <a:pt x="346" y="47"/>
                  </a:lnTo>
                  <a:lnTo>
                    <a:pt x="336" y="44"/>
                  </a:lnTo>
                  <a:lnTo>
                    <a:pt x="327" y="42"/>
                  </a:lnTo>
                  <a:lnTo>
                    <a:pt x="319" y="38"/>
                  </a:lnTo>
                  <a:lnTo>
                    <a:pt x="308" y="34"/>
                  </a:lnTo>
                  <a:lnTo>
                    <a:pt x="298" y="32"/>
                  </a:lnTo>
                  <a:lnTo>
                    <a:pt x="289" y="28"/>
                  </a:lnTo>
                  <a:lnTo>
                    <a:pt x="281" y="27"/>
                  </a:lnTo>
                  <a:lnTo>
                    <a:pt x="271" y="23"/>
                  </a:lnTo>
                  <a:lnTo>
                    <a:pt x="262" y="19"/>
                  </a:lnTo>
                  <a:lnTo>
                    <a:pt x="251" y="15"/>
                  </a:lnTo>
                  <a:lnTo>
                    <a:pt x="241" y="13"/>
                  </a:lnTo>
                  <a:lnTo>
                    <a:pt x="232" y="9"/>
                  </a:lnTo>
                  <a:lnTo>
                    <a:pt x="222" y="6"/>
                  </a:lnTo>
                  <a:lnTo>
                    <a:pt x="213" y="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2" name="Freeform 34"/>
            <p:cNvSpPr>
              <a:spLocks/>
            </p:cNvSpPr>
            <p:nvPr/>
          </p:nvSpPr>
          <p:spPr bwMode="auto">
            <a:xfrm>
              <a:off x="2495" y="1622"/>
              <a:ext cx="184" cy="372"/>
            </a:xfrm>
            <a:custGeom>
              <a:avLst/>
              <a:gdLst>
                <a:gd name="T0" fmla="*/ 0 w 369"/>
                <a:gd name="T1" fmla="*/ 1 h 743"/>
                <a:gd name="T2" fmla="*/ 0 w 369"/>
                <a:gd name="T3" fmla="*/ 0 h 743"/>
                <a:gd name="T4" fmla="*/ 0 w 369"/>
                <a:gd name="T5" fmla="*/ 1 h 743"/>
                <a:gd name="T6" fmla="*/ 0 w 369"/>
                <a:gd name="T7" fmla="*/ 1 h 743"/>
                <a:gd name="T8" fmla="*/ 0 w 369"/>
                <a:gd name="T9" fmla="*/ 1 h 743"/>
                <a:gd name="T10" fmla="*/ 0 w 369"/>
                <a:gd name="T11" fmla="*/ 1 h 743"/>
                <a:gd name="T12" fmla="*/ 0 w 369"/>
                <a:gd name="T13" fmla="*/ 1 h 743"/>
                <a:gd name="T14" fmla="*/ 0 w 369"/>
                <a:gd name="T15" fmla="*/ 1 h 743"/>
                <a:gd name="T16" fmla="*/ 0 w 369"/>
                <a:gd name="T17" fmla="*/ 1 h 743"/>
                <a:gd name="T18" fmla="*/ 0 w 369"/>
                <a:gd name="T19" fmla="*/ 1 h 743"/>
                <a:gd name="T20" fmla="*/ 0 w 369"/>
                <a:gd name="T21" fmla="*/ 1 h 743"/>
                <a:gd name="T22" fmla="*/ 0 w 369"/>
                <a:gd name="T23" fmla="*/ 1 h 743"/>
                <a:gd name="T24" fmla="*/ 0 w 369"/>
                <a:gd name="T25" fmla="*/ 1 h 743"/>
                <a:gd name="T26" fmla="*/ 0 w 369"/>
                <a:gd name="T27" fmla="*/ 1 h 743"/>
                <a:gd name="T28" fmla="*/ 0 w 369"/>
                <a:gd name="T29" fmla="*/ 1 h 743"/>
                <a:gd name="T30" fmla="*/ 0 w 369"/>
                <a:gd name="T31" fmla="*/ 1 h 743"/>
                <a:gd name="T32" fmla="*/ 0 w 369"/>
                <a:gd name="T33" fmla="*/ 1 h 743"/>
                <a:gd name="T34" fmla="*/ 0 w 369"/>
                <a:gd name="T35" fmla="*/ 1 h 743"/>
                <a:gd name="T36" fmla="*/ 0 w 369"/>
                <a:gd name="T37" fmla="*/ 1 h 743"/>
                <a:gd name="T38" fmla="*/ 0 w 369"/>
                <a:gd name="T39" fmla="*/ 1 h 743"/>
                <a:gd name="T40" fmla="*/ 0 w 369"/>
                <a:gd name="T41" fmla="*/ 1 h 743"/>
                <a:gd name="T42" fmla="*/ 0 w 369"/>
                <a:gd name="T43" fmla="*/ 1 h 743"/>
                <a:gd name="T44" fmla="*/ 0 w 369"/>
                <a:gd name="T45" fmla="*/ 1 h 743"/>
                <a:gd name="T46" fmla="*/ 0 w 369"/>
                <a:gd name="T47" fmla="*/ 1 h 743"/>
                <a:gd name="T48" fmla="*/ 0 w 369"/>
                <a:gd name="T49" fmla="*/ 1 h 743"/>
                <a:gd name="T50" fmla="*/ 0 w 369"/>
                <a:gd name="T51" fmla="*/ 1 h 743"/>
                <a:gd name="T52" fmla="*/ 0 w 369"/>
                <a:gd name="T53" fmla="*/ 1 h 743"/>
                <a:gd name="T54" fmla="*/ 0 w 369"/>
                <a:gd name="T55" fmla="*/ 1 h 743"/>
                <a:gd name="T56" fmla="*/ 0 w 369"/>
                <a:gd name="T57" fmla="*/ 1 h 743"/>
                <a:gd name="T58" fmla="*/ 0 w 369"/>
                <a:gd name="T59" fmla="*/ 1 h 743"/>
                <a:gd name="T60" fmla="*/ 0 w 369"/>
                <a:gd name="T61" fmla="*/ 1 h 743"/>
                <a:gd name="T62" fmla="*/ 0 w 369"/>
                <a:gd name="T63" fmla="*/ 1 h 743"/>
                <a:gd name="T64" fmla="*/ 0 w 369"/>
                <a:gd name="T65" fmla="*/ 1 h 743"/>
                <a:gd name="T66" fmla="*/ 0 w 369"/>
                <a:gd name="T67" fmla="*/ 1 h 743"/>
                <a:gd name="T68" fmla="*/ 0 w 369"/>
                <a:gd name="T69" fmla="*/ 1 h 743"/>
                <a:gd name="T70" fmla="*/ 0 w 369"/>
                <a:gd name="T71" fmla="*/ 1 h 743"/>
                <a:gd name="T72" fmla="*/ 0 w 369"/>
                <a:gd name="T73" fmla="*/ 1 h 743"/>
                <a:gd name="T74" fmla="*/ 0 w 369"/>
                <a:gd name="T75" fmla="*/ 1 h 743"/>
                <a:gd name="T76" fmla="*/ 0 w 369"/>
                <a:gd name="T77" fmla="*/ 1 h 743"/>
                <a:gd name="T78" fmla="*/ 0 w 369"/>
                <a:gd name="T79" fmla="*/ 1 h 743"/>
                <a:gd name="T80" fmla="*/ 0 w 369"/>
                <a:gd name="T81" fmla="*/ 1 h 743"/>
                <a:gd name="T82" fmla="*/ 0 w 369"/>
                <a:gd name="T83" fmla="*/ 1 h 743"/>
                <a:gd name="T84" fmla="*/ 0 w 369"/>
                <a:gd name="T85" fmla="*/ 1 h 743"/>
                <a:gd name="T86" fmla="*/ 0 w 369"/>
                <a:gd name="T87" fmla="*/ 1 h 743"/>
                <a:gd name="T88" fmla="*/ 0 w 369"/>
                <a:gd name="T89" fmla="*/ 1 h 743"/>
                <a:gd name="T90" fmla="*/ 0 w 369"/>
                <a:gd name="T91" fmla="*/ 1 h 743"/>
                <a:gd name="T92" fmla="*/ 0 w 369"/>
                <a:gd name="T93" fmla="*/ 1 h 743"/>
                <a:gd name="T94" fmla="*/ 0 w 369"/>
                <a:gd name="T95" fmla="*/ 1 h 7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9"/>
                <a:gd name="T145" fmla="*/ 0 h 743"/>
                <a:gd name="T146" fmla="*/ 369 w 369"/>
                <a:gd name="T147" fmla="*/ 743 h 7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9" h="743">
                  <a:moveTo>
                    <a:pt x="253" y="11"/>
                  </a:moveTo>
                  <a:lnTo>
                    <a:pt x="243" y="8"/>
                  </a:lnTo>
                  <a:lnTo>
                    <a:pt x="236" y="6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6" y="2"/>
                  </a:lnTo>
                  <a:lnTo>
                    <a:pt x="177" y="2"/>
                  </a:lnTo>
                  <a:lnTo>
                    <a:pt x="169" y="4"/>
                  </a:lnTo>
                  <a:lnTo>
                    <a:pt x="162" y="4"/>
                  </a:lnTo>
                  <a:lnTo>
                    <a:pt x="156" y="8"/>
                  </a:lnTo>
                  <a:lnTo>
                    <a:pt x="148" y="9"/>
                  </a:lnTo>
                  <a:lnTo>
                    <a:pt x="141" y="11"/>
                  </a:lnTo>
                  <a:lnTo>
                    <a:pt x="135" y="15"/>
                  </a:lnTo>
                  <a:lnTo>
                    <a:pt x="129" y="19"/>
                  </a:lnTo>
                  <a:lnTo>
                    <a:pt x="122" y="21"/>
                  </a:lnTo>
                  <a:lnTo>
                    <a:pt x="116" y="25"/>
                  </a:lnTo>
                  <a:lnTo>
                    <a:pt x="110" y="29"/>
                  </a:lnTo>
                  <a:lnTo>
                    <a:pt x="105" y="34"/>
                  </a:lnTo>
                  <a:lnTo>
                    <a:pt x="99" y="38"/>
                  </a:lnTo>
                  <a:lnTo>
                    <a:pt x="93" y="44"/>
                  </a:lnTo>
                  <a:lnTo>
                    <a:pt x="90" y="48"/>
                  </a:lnTo>
                  <a:lnTo>
                    <a:pt x="86" y="53"/>
                  </a:lnTo>
                  <a:lnTo>
                    <a:pt x="80" y="59"/>
                  </a:lnTo>
                  <a:lnTo>
                    <a:pt x="76" y="65"/>
                  </a:lnTo>
                  <a:lnTo>
                    <a:pt x="72" y="70"/>
                  </a:lnTo>
                  <a:lnTo>
                    <a:pt x="69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5"/>
                  </a:lnTo>
                  <a:lnTo>
                    <a:pt x="59" y="103"/>
                  </a:lnTo>
                  <a:lnTo>
                    <a:pt x="55" y="108"/>
                  </a:lnTo>
                  <a:lnTo>
                    <a:pt x="53" y="114"/>
                  </a:lnTo>
                  <a:lnTo>
                    <a:pt x="51" y="120"/>
                  </a:lnTo>
                  <a:lnTo>
                    <a:pt x="51" y="125"/>
                  </a:lnTo>
                  <a:lnTo>
                    <a:pt x="50" y="131"/>
                  </a:lnTo>
                  <a:lnTo>
                    <a:pt x="50" y="137"/>
                  </a:lnTo>
                  <a:lnTo>
                    <a:pt x="50" y="144"/>
                  </a:lnTo>
                  <a:lnTo>
                    <a:pt x="51" y="150"/>
                  </a:lnTo>
                  <a:lnTo>
                    <a:pt x="51" y="156"/>
                  </a:lnTo>
                  <a:lnTo>
                    <a:pt x="51" y="162"/>
                  </a:lnTo>
                  <a:lnTo>
                    <a:pt x="53" y="167"/>
                  </a:lnTo>
                  <a:lnTo>
                    <a:pt x="55" y="173"/>
                  </a:lnTo>
                  <a:lnTo>
                    <a:pt x="57" y="179"/>
                  </a:lnTo>
                  <a:lnTo>
                    <a:pt x="61" y="184"/>
                  </a:lnTo>
                  <a:lnTo>
                    <a:pt x="63" y="190"/>
                  </a:lnTo>
                  <a:lnTo>
                    <a:pt x="69" y="196"/>
                  </a:lnTo>
                  <a:lnTo>
                    <a:pt x="76" y="203"/>
                  </a:lnTo>
                  <a:lnTo>
                    <a:pt x="86" y="211"/>
                  </a:lnTo>
                  <a:lnTo>
                    <a:pt x="91" y="213"/>
                  </a:lnTo>
                  <a:lnTo>
                    <a:pt x="97" y="217"/>
                  </a:lnTo>
                  <a:lnTo>
                    <a:pt x="103" y="221"/>
                  </a:lnTo>
                  <a:lnTo>
                    <a:pt x="110" y="224"/>
                  </a:lnTo>
                  <a:lnTo>
                    <a:pt x="116" y="226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43" y="230"/>
                  </a:lnTo>
                  <a:lnTo>
                    <a:pt x="152" y="232"/>
                  </a:lnTo>
                  <a:lnTo>
                    <a:pt x="162" y="232"/>
                  </a:lnTo>
                  <a:lnTo>
                    <a:pt x="173" y="232"/>
                  </a:lnTo>
                  <a:lnTo>
                    <a:pt x="185" y="232"/>
                  </a:lnTo>
                  <a:lnTo>
                    <a:pt x="185" y="238"/>
                  </a:lnTo>
                  <a:lnTo>
                    <a:pt x="185" y="245"/>
                  </a:lnTo>
                  <a:lnTo>
                    <a:pt x="183" y="253"/>
                  </a:lnTo>
                  <a:lnTo>
                    <a:pt x="181" y="260"/>
                  </a:lnTo>
                  <a:lnTo>
                    <a:pt x="179" y="270"/>
                  </a:lnTo>
                  <a:lnTo>
                    <a:pt x="177" y="278"/>
                  </a:lnTo>
                  <a:lnTo>
                    <a:pt x="175" y="287"/>
                  </a:lnTo>
                  <a:lnTo>
                    <a:pt x="171" y="297"/>
                  </a:lnTo>
                  <a:lnTo>
                    <a:pt x="167" y="306"/>
                  </a:lnTo>
                  <a:lnTo>
                    <a:pt x="164" y="316"/>
                  </a:lnTo>
                  <a:lnTo>
                    <a:pt x="158" y="327"/>
                  </a:lnTo>
                  <a:lnTo>
                    <a:pt x="154" y="338"/>
                  </a:lnTo>
                  <a:lnTo>
                    <a:pt x="148" y="348"/>
                  </a:lnTo>
                  <a:lnTo>
                    <a:pt x="145" y="359"/>
                  </a:lnTo>
                  <a:lnTo>
                    <a:pt x="139" y="371"/>
                  </a:lnTo>
                  <a:lnTo>
                    <a:pt x="133" y="382"/>
                  </a:lnTo>
                  <a:lnTo>
                    <a:pt x="128" y="393"/>
                  </a:lnTo>
                  <a:lnTo>
                    <a:pt x="120" y="405"/>
                  </a:lnTo>
                  <a:lnTo>
                    <a:pt x="114" y="418"/>
                  </a:lnTo>
                  <a:lnTo>
                    <a:pt x="109" y="430"/>
                  </a:lnTo>
                  <a:lnTo>
                    <a:pt x="101" y="441"/>
                  </a:lnTo>
                  <a:lnTo>
                    <a:pt x="95" y="454"/>
                  </a:lnTo>
                  <a:lnTo>
                    <a:pt x="88" y="466"/>
                  </a:lnTo>
                  <a:lnTo>
                    <a:pt x="82" y="479"/>
                  </a:lnTo>
                  <a:lnTo>
                    <a:pt x="76" y="490"/>
                  </a:lnTo>
                  <a:lnTo>
                    <a:pt x="69" y="502"/>
                  </a:lnTo>
                  <a:lnTo>
                    <a:pt x="63" y="515"/>
                  </a:lnTo>
                  <a:lnTo>
                    <a:pt x="57" y="527"/>
                  </a:lnTo>
                  <a:lnTo>
                    <a:pt x="51" y="538"/>
                  </a:lnTo>
                  <a:lnTo>
                    <a:pt x="46" y="549"/>
                  </a:lnTo>
                  <a:lnTo>
                    <a:pt x="40" y="563"/>
                  </a:lnTo>
                  <a:lnTo>
                    <a:pt x="36" y="574"/>
                  </a:lnTo>
                  <a:lnTo>
                    <a:pt x="31" y="585"/>
                  </a:lnTo>
                  <a:lnTo>
                    <a:pt x="25" y="597"/>
                  </a:lnTo>
                  <a:lnTo>
                    <a:pt x="19" y="606"/>
                  </a:lnTo>
                  <a:lnTo>
                    <a:pt x="17" y="618"/>
                  </a:lnTo>
                  <a:lnTo>
                    <a:pt x="12" y="627"/>
                  </a:lnTo>
                  <a:lnTo>
                    <a:pt x="10" y="637"/>
                  </a:lnTo>
                  <a:lnTo>
                    <a:pt x="6" y="646"/>
                  </a:lnTo>
                  <a:lnTo>
                    <a:pt x="4" y="658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0"/>
                  </a:lnTo>
                  <a:lnTo>
                    <a:pt x="0" y="698"/>
                  </a:lnTo>
                  <a:lnTo>
                    <a:pt x="2" y="705"/>
                  </a:lnTo>
                  <a:lnTo>
                    <a:pt x="4" y="711"/>
                  </a:lnTo>
                  <a:lnTo>
                    <a:pt x="8" y="719"/>
                  </a:lnTo>
                  <a:lnTo>
                    <a:pt x="10" y="722"/>
                  </a:lnTo>
                  <a:lnTo>
                    <a:pt x="13" y="726"/>
                  </a:lnTo>
                  <a:lnTo>
                    <a:pt x="19" y="730"/>
                  </a:lnTo>
                  <a:lnTo>
                    <a:pt x="25" y="736"/>
                  </a:lnTo>
                  <a:lnTo>
                    <a:pt x="31" y="738"/>
                  </a:lnTo>
                  <a:lnTo>
                    <a:pt x="38" y="741"/>
                  </a:lnTo>
                  <a:lnTo>
                    <a:pt x="46" y="741"/>
                  </a:lnTo>
                  <a:lnTo>
                    <a:pt x="55" y="743"/>
                  </a:lnTo>
                  <a:lnTo>
                    <a:pt x="65" y="743"/>
                  </a:lnTo>
                  <a:lnTo>
                    <a:pt x="76" y="743"/>
                  </a:lnTo>
                  <a:lnTo>
                    <a:pt x="88" y="741"/>
                  </a:lnTo>
                  <a:lnTo>
                    <a:pt x="103" y="739"/>
                  </a:lnTo>
                  <a:lnTo>
                    <a:pt x="116" y="738"/>
                  </a:lnTo>
                  <a:lnTo>
                    <a:pt x="131" y="734"/>
                  </a:lnTo>
                  <a:lnTo>
                    <a:pt x="148" y="730"/>
                  </a:lnTo>
                  <a:lnTo>
                    <a:pt x="167" y="726"/>
                  </a:lnTo>
                  <a:lnTo>
                    <a:pt x="179" y="720"/>
                  </a:lnTo>
                  <a:lnTo>
                    <a:pt x="192" y="715"/>
                  </a:lnTo>
                  <a:lnTo>
                    <a:pt x="202" y="709"/>
                  </a:lnTo>
                  <a:lnTo>
                    <a:pt x="213" y="701"/>
                  </a:lnTo>
                  <a:lnTo>
                    <a:pt x="224" y="694"/>
                  </a:lnTo>
                  <a:lnTo>
                    <a:pt x="234" y="688"/>
                  </a:lnTo>
                  <a:lnTo>
                    <a:pt x="243" y="681"/>
                  </a:lnTo>
                  <a:lnTo>
                    <a:pt x="255" y="673"/>
                  </a:lnTo>
                  <a:lnTo>
                    <a:pt x="262" y="663"/>
                  </a:lnTo>
                  <a:lnTo>
                    <a:pt x="270" y="654"/>
                  </a:lnTo>
                  <a:lnTo>
                    <a:pt x="280" y="644"/>
                  </a:lnTo>
                  <a:lnTo>
                    <a:pt x="287" y="637"/>
                  </a:lnTo>
                  <a:lnTo>
                    <a:pt x="295" y="627"/>
                  </a:lnTo>
                  <a:lnTo>
                    <a:pt x="302" y="616"/>
                  </a:lnTo>
                  <a:lnTo>
                    <a:pt x="308" y="606"/>
                  </a:lnTo>
                  <a:lnTo>
                    <a:pt x="316" y="597"/>
                  </a:lnTo>
                  <a:lnTo>
                    <a:pt x="321" y="585"/>
                  </a:lnTo>
                  <a:lnTo>
                    <a:pt x="327" y="574"/>
                  </a:lnTo>
                  <a:lnTo>
                    <a:pt x="331" y="563"/>
                  </a:lnTo>
                  <a:lnTo>
                    <a:pt x="337" y="551"/>
                  </a:lnTo>
                  <a:lnTo>
                    <a:pt x="340" y="540"/>
                  </a:lnTo>
                  <a:lnTo>
                    <a:pt x="344" y="527"/>
                  </a:lnTo>
                  <a:lnTo>
                    <a:pt x="348" y="515"/>
                  </a:lnTo>
                  <a:lnTo>
                    <a:pt x="352" y="504"/>
                  </a:lnTo>
                  <a:lnTo>
                    <a:pt x="354" y="490"/>
                  </a:lnTo>
                  <a:lnTo>
                    <a:pt x="358" y="477"/>
                  </a:lnTo>
                  <a:lnTo>
                    <a:pt x="359" y="466"/>
                  </a:lnTo>
                  <a:lnTo>
                    <a:pt x="363" y="452"/>
                  </a:lnTo>
                  <a:lnTo>
                    <a:pt x="363" y="439"/>
                  </a:lnTo>
                  <a:lnTo>
                    <a:pt x="365" y="426"/>
                  </a:lnTo>
                  <a:lnTo>
                    <a:pt x="367" y="413"/>
                  </a:lnTo>
                  <a:lnTo>
                    <a:pt x="369" y="399"/>
                  </a:lnTo>
                  <a:lnTo>
                    <a:pt x="367" y="386"/>
                  </a:lnTo>
                  <a:lnTo>
                    <a:pt x="367" y="373"/>
                  </a:lnTo>
                  <a:lnTo>
                    <a:pt x="367" y="359"/>
                  </a:lnTo>
                  <a:lnTo>
                    <a:pt x="367" y="346"/>
                  </a:lnTo>
                  <a:lnTo>
                    <a:pt x="365" y="331"/>
                  </a:lnTo>
                  <a:lnTo>
                    <a:pt x="365" y="317"/>
                  </a:lnTo>
                  <a:lnTo>
                    <a:pt x="363" y="304"/>
                  </a:lnTo>
                  <a:lnTo>
                    <a:pt x="363" y="293"/>
                  </a:lnTo>
                  <a:lnTo>
                    <a:pt x="361" y="278"/>
                  </a:lnTo>
                  <a:lnTo>
                    <a:pt x="359" y="264"/>
                  </a:lnTo>
                  <a:lnTo>
                    <a:pt x="356" y="251"/>
                  </a:lnTo>
                  <a:lnTo>
                    <a:pt x="354" y="238"/>
                  </a:lnTo>
                  <a:lnTo>
                    <a:pt x="350" y="224"/>
                  </a:lnTo>
                  <a:lnTo>
                    <a:pt x="348" y="213"/>
                  </a:lnTo>
                  <a:lnTo>
                    <a:pt x="344" y="200"/>
                  </a:lnTo>
                  <a:lnTo>
                    <a:pt x="342" y="188"/>
                  </a:lnTo>
                  <a:lnTo>
                    <a:pt x="337" y="175"/>
                  </a:lnTo>
                  <a:lnTo>
                    <a:pt x="333" y="162"/>
                  </a:lnTo>
                  <a:lnTo>
                    <a:pt x="327" y="148"/>
                  </a:lnTo>
                  <a:lnTo>
                    <a:pt x="323" y="137"/>
                  </a:lnTo>
                  <a:lnTo>
                    <a:pt x="320" y="124"/>
                  </a:lnTo>
                  <a:lnTo>
                    <a:pt x="314" y="114"/>
                  </a:lnTo>
                  <a:lnTo>
                    <a:pt x="308" y="103"/>
                  </a:lnTo>
                  <a:lnTo>
                    <a:pt x="304" y="91"/>
                  </a:lnTo>
                  <a:lnTo>
                    <a:pt x="297" y="80"/>
                  </a:lnTo>
                  <a:lnTo>
                    <a:pt x="291" y="68"/>
                  </a:lnTo>
                  <a:lnTo>
                    <a:pt x="285" y="57"/>
                  </a:lnTo>
                  <a:lnTo>
                    <a:pt x="280" y="48"/>
                  </a:lnTo>
                  <a:lnTo>
                    <a:pt x="272" y="38"/>
                  </a:lnTo>
                  <a:lnTo>
                    <a:pt x="266" y="29"/>
                  </a:lnTo>
                  <a:lnTo>
                    <a:pt x="261" y="21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3" name="Freeform 35"/>
            <p:cNvSpPr>
              <a:spLocks/>
            </p:cNvSpPr>
            <p:nvPr/>
          </p:nvSpPr>
          <p:spPr bwMode="auto">
            <a:xfrm>
              <a:off x="2503" y="1819"/>
              <a:ext cx="399" cy="422"/>
            </a:xfrm>
            <a:custGeom>
              <a:avLst/>
              <a:gdLst>
                <a:gd name="T0" fmla="*/ 0 w 799"/>
                <a:gd name="T1" fmla="*/ 0 h 845"/>
                <a:gd name="T2" fmla="*/ 0 w 799"/>
                <a:gd name="T3" fmla="*/ 0 h 845"/>
                <a:gd name="T4" fmla="*/ 0 w 799"/>
                <a:gd name="T5" fmla="*/ 0 h 845"/>
                <a:gd name="T6" fmla="*/ 0 w 799"/>
                <a:gd name="T7" fmla="*/ 0 h 845"/>
                <a:gd name="T8" fmla="*/ 0 w 799"/>
                <a:gd name="T9" fmla="*/ 0 h 845"/>
                <a:gd name="T10" fmla="*/ 0 w 799"/>
                <a:gd name="T11" fmla="*/ 0 h 845"/>
                <a:gd name="T12" fmla="*/ 0 w 799"/>
                <a:gd name="T13" fmla="*/ 0 h 845"/>
                <a:gd name="T14" fmla="*/ 0 w 799"/>
                <a:gd name="T15" fmla="*/ 0 h 845"/>
                <a:gd name="T16" fmla="*/ 0 w 799"/>
                <a:gd name="T17" fmla="*/ 0 h 845"/>
                <a:gd name="T18" fmla="*/ 0 w 799"/>
                <a:gd name="T19" fmla="*/ 0 h 845"/>
                <a:gd name="T20" fmla="*/ 0 w 799"/>
                <a:gd name="T21" fmla="*/ 0 h 845"/>
                <a:gd name="T22" fmla="*/ 0 w 799"/>
                <a:gd name="T23" fmla="*/ 0 h 845"/>
                <a:gd name="T24" fmla="*/ 0 w 799"/>
                <a:gd name="T25" fmla="*/ 0 h 845"/>
                <a:gd name="T26" fmla="*/ 0 w 799"/>
                <a:gd name="T27" fmla="*/ 0 h 845"/>
                <a:gd name="T28" fmla="*/ 0 w 799"/>
                <a:gd name="T29" fmla="*/ 0 h 845"/>
                <a:gd name="T30" fmla="*/ 0 w 799"/>
                <a:gd name="T31" fmla="*/ 0 h 845"/>
                <a:gd name="T32" fmla="*/ 0 w 799"/>
                <a:gd name="T33" fmla="*/ 0 h 845"/>
                <a:gd name="T34" fmla="*/ 0 w 799"/>
                <a:gd name="T35" fmla="*/ 0 h 845"/>
                <a:gd name="T36" fmla="*/ 0 w 799"/>
                <a:gd name="T37" fmla="*/ 0 h 845"/>
                <a:gd name="T38" fmla="*/ 0 w 799"/>
                <a:gd name="T39" fmla="*/ 0 h 845"/>
                <a:gd name="T40" fmla="*/ 0 w 799"/>
                <a:gd name="T41" fmla="*/ 0 h 845"/>
                <a:gd name="T42" fmla="*/ 0 w 799"/>
                <a:gd name="T43" fmla="*/ 0 h 845"/>
                <a:gd name="T44" fmla="*/ 0 w 799"/>
                <a:gd name="T45" fmla="*/ 0 h 845"/>
                <a:gd name="T46" fmla="*/ 0 w 799"/>
                <a:gd name="T47" fmla="*/ 0 h 845"/>
                <a:gd name="T48" fmla="*/ 0 w 799"/>
                <a:gd name="T49" fmla="*/ 0 h 845"/>
                <a:gd name="T50" fmla="*/ 0 w 799"/>
                <a:gd name="T51" fmla="*/ 0 h 845"/>
                <a:gd name="T52" fmla="*/ 0 w 799"/>
                <a:gd name="T53" fmla="*/ 0 h 845"/>
                <a:gd name="T54" fmla="*/ 0 w 799"/>
                <a:gd name="T55" fmla="*/ 0 h 845"/>
                <a:gd name="T56" fmla="*/ 0 w 799"/>
                <a:gd name="T57" fmla="*/ 0 h 845"/>
                <a:gd name="T58" fmla="*/ 0 w 799"/>
                <a:gd name="T59" fmla="*/ 0 h 845"/>
                <a:gd name="T60" fmla="*/ 0 w 799"/>
                <a:gd name="T61" fmla="*/ 0 h 845"/>
                <a:gd name="T62" fmla="*/ 0 w 799"/>
                <a:gd name="T63" fmla="*/ 0 h 845"/>
                <a:gd name="T64" fmla="*/ 0 w 799"/>
                <a:gd name="T65" fmla="*/ 0 h 845"/>
                <a:gd name="T66" fmla="*/ 0 w 799"/>
                <a:gd name="T67" fmla="*/ 0 h 845"/>
                <a:gd name="T68" fmla="*/ 0 w 799"/>
                <a:gd name="T69" fmla="*/ 0 h 845"/>
                <a:gd name="T70" fmla="*/ 0 w 799"/>
                <a:gd name="T71" fmla="*/ 0 h 845"/>
                <a:gd name="T72" fmla="*/ 0 w 799"/>
                <a:gd name="T73" fmla="*/ 0 h 845"/>
                <a:gd name="T74" fmla="*/ 0 w 799"/>
                <a:gd name="T75" fmla="*/ 0 h 845"/>
                <a:gd name="T76" fmla="*/ 0 w 799"/>
                <a:gd name="T77" fmla="*/ 0 h 845"/>
                <a:gd name="T78" fmla="*/ 0 w 799"/>
                <a:gd name="T79" fmla="*/ 0 h 845"/>
                <a:gd name="T80" fmla="*/ 0 w 799"/>
                <a:gd name="T81" fmla="*/ 0 h 845"/>
                <a:gd name="T82" fmla="*/ 0 w 799"/>
                <a:gd name="T83" fmla="*/ 0 h 845"/>
                <a:gd name="T84" fmla="*/ 0 w 799"/>
                <a:gd name="T85" fmla="*/ 0 h 845"/>
                <a:gd name="T86" fmla="*/ 0 w 799"/>
                <a:gd name="T87" fmla="*/ 0 h 845"/>
                <a:gd name="T88" fmla="*/ 0 w 799"/>
                <a:gd name="T89" fmla="*/ 0 h 845"/>
                <a:gd name="T90" fmla="*/ 0 w 799"/>
                <a:gd name="T91" fmla="*/ 0 h 845"/>
                <a:gd name="T92" fmla="*/ 0 w 799"/>
                <a:gd name="T93" fmla="*/ 0 h 845"/>
                <a:gd name="T94" fmla="*/ 0 w 799"/>
                <a:gd name="T95" fmla="*/ 0 h 845"/>
                <a:gd name="T96" fmla="*/ 0 w 799"/>
                <a:gd name="T97" fmla="*/ 0 h 845"/>
                <a:gd name="T98" fmla="*/ 0 w 799"/>
                <a:gd name="T99" fmla="*/ 0 h 845"/>
                <a:gd name="T100" fmla="*/ 0 w 799"/>
                <a:gd name="T101" fmla="*/ 0 h 845"/>
                <a:gd name="T102" fmla="*/ 0 w 799"/>
                <a:gd name="T103" fmla="*/ 0 h 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845"/>
                <a:gd name="T158" fmla="*/ 799 w 799"/>
                <a:gd name="T159" fmla="*/ 845 h 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845">
                  <a:moveTo>
                    <a:pt x="799" y="147"/>
                  </a:moveTo>
                  <a:lnTo>
                    <a:pt x="797" y="145"/>
                  </a:lnTo>
                  <a:lnTo>
                    <a:pt x="793" y="143"/>
                  </a:lnTo>
                  <a:lnTo>
                    <a:pt x="787" y="137"/>
                  </a:lnTo>
                  <a:lnTo>
                    <a:pt x="782" y="134"/>
                  </a:lnTo>
                  <a:lnTo>
                    <a:pt x="778" y="130"/>
                  </a:lnTo>
                  <a:lnTo>
                    <a:pt x="774" y="126"/>
                  </a:lnTo>
                  <a:lnTo>
                    <a:pt x="768" y="122"/>
                  </a:lnTo>
                  <a:lnTo>
                    <a:pt x="765" y="118"/>
                  </a:lnTo>
                  <a:lnTo>
                    <a:pt x="757" y="113"/>
                  </a:lnTo>
                  <a:lnTo>
                    <a:pt x="751" y="109"/>
                  </a:lnTo>
                  <a:lnTo>
                    <a:pt x="745" y="105"/>
                  </a:lnTo>
                  <a:lnTo>
                    <a:pt x="740" y="101"/>
                  </a:lnTo>
                  <a:lnTo>
                    <a:pt x="732" y="96"/>
                  </a:lnTo>
                  <a:lnTo>
                    <a:pt x="725" y="90"/>
                  </a:lnTo>
                  <a:lnTo>
                    <a:pt x="715" y="86"/>
                  </a:lnTo>
                  <a:lnTo>
                    <a:pt x="709" y="80"/>
                  </a:lnTo>
                  <a:lnTo>
                    <a:pt x="700" y="75"/>
                  </a:lnTo>
                  <a:lnTo>
                    <a:pt x="690" y="73"/>
                  </a:lnTo>
                  <a:lnTo>
                    <a:pt x="681" y="67"/>
                  </a:lnTo>
                  <a:lnTo>
                    <a:pt x="673" y="63"/>
                  </a:lnTo>
                  <a:lnTo>
                    <a:pt x="668" y="61"/>
                  </a:lnTo>
                  <a:lnTo>
                    <a:pt x="662" y="58"/>
                  </a:lnTo>
                  <a:lnTo>
                    <a:pt x="656" y="56"/>
                  </a:lnTo>
                  <a:lnTo>
                    <a:pt x="652" y="54"/>
                  </a:lnTo>
                  <a:lnTo>
                    <a:pt x="647" y="52"/>
                  </a:lnTo>
                  <a:lnTo>
                    <a:pt x="641" y="50"/>
                  </a:lnTo>
                  <a:lnTo>
                    <a:pt x="635" y="48"/>
                  </a:lnTo>
                  <a:lnTo>
                    <a:pt x="630" y="46"/>
                  </a:lnTo>
                  <a:lnTo>
                    <a:pt x="626" y="44"/>
                  </a:lnTo>
                  <a:lnTo>
                    <a:pt x="620" y="42"/>
                  </a:lnTo>
                  <a:lnTo>
                    <a:pt x="614" y="40"/>
                  </a:lnTo>
                  <a:lnTo>
                    <a:pt x="609" y="40"/>
                  </a:lnTo>
                  <a:lnTo>
                    <a:pt x="603" y="39"/>
                  </a:lnTo>
                  <a:lnTo>
                    <a:pt x="597" y="37"/>
                  </a:lnTo>
                  <a:lnTo>
                    <a:pt x="592" y="35"/>
                  </a:lnTo>
                  <a:lnTo>
                    <a:pt x="586" y="35"/>
                  </a:lnTo>
                  <a:lnTo>
                    <a:pt x="580" y="33"/>
                  </a:lnTo>
                  <a:lnTo>
                    <a:pt x="573" y="33"/>
                  </a:lnTo>
                  <a:lnTo>
                    <a:pt x="567" y="31"/>
                  </a:lnTo>
                  <a:lnTo>
                    <a:pt x="561" y="29"/>
                  </a:lnTo>
                  <a:lnTo>
                    <a:pt x="555" y="27"/>
                  </a:lnTo>
                  <a:lnTo>
                    <a:pt x="550" y="27"/>
                  </a:lnTo>
                  <a:lnTo>
                    <a:pt x="544" y="25"/>
                  </a:lnTo>
                  <a:lnTo>
                    <a:pt x="538" y="25"/>
                  </a:lnTo>
                  <a:lnTo>
                    <a:pt x="533" y="23"/>
                  </a:lnTo>
                  <a:lnTo>
                    <a:pt x="527" y="23"/>
                  </a:lnTo>
                  <a:lnTo>
                    <a:pt x="521" y="21"/>
                  </a:lnTo>
                  <a:lnTo>
                    <a:pt x="515" y="21"/>
                  </a:lnTo>
                  <a:lnTo>
                    <a:pt x="510" y="21"/>
                  </a:lnTo>
                  <a:lnTo>
                    <a:pt x="506" y="20"/>
                  </a:lnTo>
                  <a:lnTo>
                    <a:pt x="500" y="20"/>
                  </a:lnTo>
                  <a:lnTo>
                    <a:pt x="495" y="20"/>
                  </a:lnTo>
                  <a:lnTo>
                    <a:pt x="489" y="18"/>
                  </a:lnTo>
                  <a:lnTo>
                    <a:pt x="483" y="16"/>
                  </a:lnTo>
                  <a:lnTo>
                    <a:pt x="479" y="16"/>
                  </a:lnTo>
                  <a:lnTo>
                    <a:pt x="474" y="16"/>
                  </a:lnTo>
                  <a:lnTo>
                    <a:pt x="464" y="14"/>
                  </a:lnTo>
                  <a:lnTo>
                    <a:pt x="457" y="12"/>
                  </a:lnTo>
                  <a:lnTo>
                    <a:pt x="447" y="10"/>
                  </a:lnTo>
                  <a:lnTo>
                    <a:pt x="439" y="10"/>
                  </a:lnTo>
                  <a:lnTo>
                    <a:pt x="430" y="8"/>
                  </a:lnTo>
                  <a:lnTo>
                    <a:pt x="422" y="8"/>
                  </a:lnTo>
                  <a:lnTo>
                    <a:pt x="415" y="6"/>
                  </a:lnTo>
                  <a:lnTo>
                    <a:pt x="407" y="6"/>
                  </a:lnTo>
                  <a:lnTo>
                    <a:pt x="401" y="4"/>
                  </a:lnTo>
                  <a:lnTo>
                    <a:pt x="396" y="4"/>
                  </a:lnTo>
                  <a:lnTo>
                    <a:pt x="388" y="4"/>
                  </a:lnTo>
                  <a:lnTo>
                    <a:pt x="382" y="2"/>
                  </a:lnTo>
                  <a:lnTo>
                    <a:pt x="379" y="2"/>
                  </a:lnTo>
                  <a:lnTo>
                    <a:pt x="375" y="2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48" y="6"/>
                  </a:lnTo>
                  <a:lnTo>
                    <a:pt x="344" y="10"/>
                  </a:lnTo>
                  <a:lnTo>
                    <a:pt x="339" y="14"/>
                  </a:lnTo>
                  <a:lnTo>
                    <a:pt x="333" y="18"/>
                  </a:lnTo>
                  <a:lnTo>
                    <a:pt x="327" y="23"/>
                  </a:lnTo>
                  <a:lnTo>
                    <a:pt x="322" y="29"/>
                  </a:lnTo>
                  <a:lnTo>
                    <a:pt x="314" y="35"/>
                  </a:lnTo>
                  <a:lnTo>
                    <a:pt x="306" y="42"/>
                  </a:lnTo>
                  <a:lnTo>
                    <a:pt x="297" y="50"/>
                  </a:lnTo>
                  <a:lnTo>
                    <a:pt x="287" y="58"/>
                  </a:lnTo>
                  <a:lnTo>
                    <a:pt x="280" y="67"/>
                  </a:lnTo>
                  <a:lnTo>
                    <a:pt x="270" y="75"/>
                  </a:lnTo>
                  <a:lnTo>
                    <a:pt x="261" y="84"/>
                  </a:lnTo>
                  <a:lnTo>
                    <a:pt x="255" y="88"/>
                  </a:lnTo>
                  <a:lnTo>
                    <a:pt x="249" y="92"/>
                  </a:lnTo>
                  <a:lnTo>
                    <a:pt x="246" y="97"/>
                  </a:lnTo>
                  <a:lnTo>
                    <a:pt x="240" y="103"/>
                  </a:lnTo>
                  <a:lnTo>
                    <a:pt x="234" y="107"/>
                  </a:lnTo>
                  <a:lnTo>
                    <a:pt x="230" y="113"/>
                  </a:lnTo>
                  <a:lnTo>
                    <a:pt x="225" y="116"/>
                  </a:lnTo>
                  <a:lnTo>
                    <a:pt x="219" y="122"/>
                  </a:lnTo>
                  <a:lnTo>
                    <a:pt x="213" y="128"/>
                  </a:lnTo>
                  <a:lnTo>
                    <a:pt x="208" y="134"/>
                  </a:lnTo>
                  <a:lnTo>
                    <a:pt x="202" y="137"/>
                  </a:lnTo>
                  <a:lnTo>
                    <a:pt x="198" y="143"/>
                  </a:lnTo>
                  <a:lnTo>
                    <a:pt x="192" y="149"/>
                  </a:lnTo>
                  <a:lnTo>
                    <a:pt x="187" y="154"/>
                  </a:lnTo>
                  <a:lnTo>
                    <a:pt x="181" y="160"/>
                  </a:lnTo>
                  <a:lnTo>
                    <a:pt x="177" y="166"/>
                  </a:lnTo>
                  <a:lnTo>
                    <a:pt x="171" y="172"/>
                  </a:lnTo>
                  <a:lnTo>
                    <a:pt x="166" y="177"/>
                  </a:lnTo>
                  <a:lnTo>
                    <a:pt x="160" y="183"/>
                  </a:lnTo>
                  <a:lnTo>
                    <a:pt x="156" y="189"/>
                  </a:lnTo>
                  <a:lnTo>
                    <a:pt x="151" y="194"/>
                  </a:lnTo>
                  <a:lnTo>
                    <a:pt x="145" y="200"/>
                  </a:lnTo>
                  <a:lnTo>
                    <a:pt x="141" y="206"/>
                  </a:lnTo>
                  <a:lnTo>
                    <a:pt x="137" y="212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2" y="229"/>
                  </a:lnTo>
                  <a:lnTo>
                    <a:pt x="118" y="234"/>
                  </a:lnTo>
                  <a:lnTo>
                    <a:pt x="113" y="240"/>
                  </a:lnTo>
                  <a:lnTo>
                    <a:pt x="109" y="244"/>
                  </a:lnTo>
                  <a:lnTo>
                    <a:pt x="105" y="250"/>
                  </a:lnTo>
                  <a:lnTo>
                    <a:pt x="101" y="257"/>
                  </a:lnTo>
                  <a:lnTo>
                    <a:pt x="97" y="261"/>
                  </a:lnTo>
                  <a:lnTo>
                    <a:pt x="94" y="267"/>
                  </a:lnTo>
                  <a:lnTo>
                    <a:pt x="90" y="272"/>
                  </a:lnTo>
                  <a:lnTo>
                    <a:pt x="86" y="278"/>
                  </a:lnTo>
                  <a:lnTo>
                    <a:pt x="82" y="282"/>
                  </a:lnTo>
                  <a:lnTo>
                    <a:pt x="78" y="288"/>
                  </a:lnTo>
                  <a:lnTo>
                    <a:pt x="75" y="293"/>
                  </a:lnTo>
                  <a:lnTo>
                    <a:pt x="73" y="299"/>
                  </a:lnTo>
                  <a:lnTo>
                    <a:pt x="65" y="308"/>
                  </a:lnTo>
                  <a:lnTo>
                    <a:pt x="59" y="318"/>
                  </a:lnTo>
                  <a:lnTo>
                    <a:pt x="54" y="327"/>
                  </a:lnTo>
                  <a:lnTo>
                    <a:pt x="50" y="335"/>
                  </a:lnTo>
                  <a:lnTo>
                    <a:pt x="44" y="343"/>
                  </a:lnTo>
                  <a:lnTo>
                    <a:pt x="38" y="352"/>
                  </a:lnTo>
                  <a:lnTo>
                    <a:pt x="35" y="360"/>
                  </a:lnTo>
                  <a:lnTo>
                    <a:pt x="31" y="367"/>
                  </a:lnTo>
                  <a:lnTo>
                    <a:pt x="27" y="373"/>
                  </a:lnTo>
                  <a:lnTo>
                    <a:pt x="23" y="381"/>
                  </a:lnTo>
                  <a:lnTo>
                    <a:pt x="21" y="388"/>
                  </a:lnTo>
                  <a:lnTo>
                    <a:pt x="19" y="394"/>
                  </a:lnTo>
                  <a:lnTo>
                    <a:pt x="16" y="400"/>
                  </a:lnTo>
                  <a:lnTo>
                    <a:pt x="14" y="405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6" y="423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3"/>
                  </a:lnTo>
                  <a:lnTo>
                    <a:pt x="177" y="732"/>
                  </a:lnTo>
                  <a:lnTo>
                    <a:pt x="246" y="845"/>
                  </a:lnTo>
                  <a:lnTo>
                    <a:pt x="554" y="759"/>
                  </a:lnTo>
                  <a:lnTo>
                    <a:pt x="765" y="672"/>
                  </a:lnTo>
                  <a:lnTo>
                    <a:pt x="799" y="274"/>
                  </a:lnTo>
                  <a:lnTo>
                    <a:pt x="799" y="147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4" name="Freeform 36"/>
            <p:cNvSpPr>
              <a:spLocks/>
            </p:cNvSpPr>
            <p:nvPr/>
          </p:nvSpPr>
          <p:spPr bwMode="auto">
            <a:xfrm>
              <a:off x="2293" y="1680"/>
              <a:ext cx="227" cy="340"/>
            </a:xfrm>
            <a:custGeom>
              <a:avLst/>
              <a:gdLst>
                <a:gd name="T0" fmla="*/ 0 w 455"/>
                <a:gd name="T1" fmla="*/ 0 h 681"/>
                <a:gd name="T2" fmla="*/ 0 w 455"/>
                <a:gd name="T3" fmla="*/ 0 h 681"/>
                <a:gd name="T4" fmla="*/ 0 w 455"/>
                <a:gd name="T5" fmla="*/ 0 h 681"/>
                <a:gd name="T6" fmla="*/ 0 w 455"/>
                <a:gd name="T7" fmla="*/ 0 h 681"/>
                <a:gd name="T8" fmla="*/ 0 w 455"/>
                <a:gd name="T9" fmla="*/ 0 h 681"/>
                <a:gd name="T10" fmla="*/ 0 w 455"/>
                <a:gd name="T11" fmla="*/ 0 h 681"/>
                <a:gd name="T12" fmla="*/ 0 w 455"/>
                <a:gd name="T13" fmla="*/ 0 h 681"/>
                <a:gd name="T14" fmla="*/ 0 w 455"/>
                <a:gd name="T15" fmla="*/ 0 h 681"/>
                <a:gd name="T16" fmla="*/ 0 w 455"/>
                <a:gd name="T17" fmla="*/ 0 h 681"/>
                <a:gd name="T18" fmla="*/ 0 w 455"/>
                <a:gd name="T19" fmla="*/ 0 h 681"/>
                <a:gd name="T20" fmla="*/ 0 w 455"/>
                <a:gd name="T21" fmla="*/ 0 h 681"/>
                <a:gd name="T22" fmla="*/ 0 w 455"/>
                <a:gd name="T23" fmla="*/ 0 h 681"/>
                <a:gd name="T24" fmla="*/ 0 w 455"/>
                <a:gd name="T25" fmla="*/ 0 h 681"/>
                <a:gd name="T26" fmla="*/ 0 w 455"/>
                <a:gd name="T27" fmla="*/ 0 h 681"/>
                <a:gd name="T28" fmla="*/ 0 w 455"/>
                <a:gd name="T29" fmla="*/ 0 h 681"/>
                <a:gd name="T30" fmla="*/ 0 w 455"/>
                <a:gd name="T31" fmla="*/ 0 h 681"/>
                <a:gd name="T32" fmla="*/ 0 w 455"/>
                <a:gd name="T33" fmla="*/ 0 h 681"/>
                <a:gd name="T34" fmla="*/ 0 w 455"/>
                <a:gd name="T35" fmla="*/ 0 h 681"/>
                <a:gd name="T36" fmla="*/ 0 w 455"/>
                <a:gd name="T37" fmla="*/ 0 h 681"/>
                <a:gd name="T38" fmla="*/ 0 w 455"/>
                <a:gd name="T39" fmla="*/ 0 h 681"/>
                <a:gd name="T40" fmla="*/ 0 w 455"/>
                <a:gd name="T41" fmla="*/ 0 h 681"/>
                <a:gd name="T42" fmla="*/ 0 w 455"/>
                <a:gd name="T43" fmla="*/ 0 h 681"/>
                <a:gd name="T44" fmla="*/ 0 w 455"/>
                <a:gd name="T45" fmla="*/ 0 h 681"/>
                <a:gd name="T46" fmla="*/ 0 w 455"/>
                <a:gd name="T47" fmla="*/ 0 h 681"/>
                <a:gd name="T48" fmla="*/ 0 w 455"/>
                <a:gd name="T49" fmla="*/ 0 h 681"/>
                <a:gd name="T50" fmla="*/ 0 w 455"/>
                <a:gd name="T51" fmla="*/ 0 h 681"/>
                <a:gd name="T52" fmla="*/ 0 w 455"/>
                <a:gd name="T53" fmla="*/ 0 h 681"/>
                <a:gd name="T54" fmla="*/ 0 w 455"/>
                <a:gd name="T55" fmla="*/ 0 h 681"/>
                <a:gd name="T56" fmla="*/ 0 w 455"/>
                <a:gd name="T57" fmla="*/ 0 h 681"/>
                <a:gd name="T58" fmla="*/ 0 w 455"/>
                <a:gd name="T59" fmla="*/ 0 h 681"/>
                <a:gd name="T60" fmla="*/ 0 w 455"/>
                <a:gd name="T61" fmla="*/ 0 h 681"/>
                <a:gd name="T62" fmla="*/ 0 w 455"/>
                <a:gd name="T63" fmla="*/ 0 h 681"/>
                <a:gd name="T64" fmla="*/ 0 w 455"/>
                <a:gd name="T65" fmla="*/ 0 h 681"/>
                <a:gd name="T66" fmla="*/ 0 w 455"/>
                <a:gd name="T67" fmla="*/ 0 h 681"/>
                <a:gd name="T68" fmla="*/ 0 w 455"/>
                <a:gd name="T69" fmla="*/ 0 h 681"/>
                <a:gd name="T70" fmla="*/ 0 w 455"/>
                <a:gd name="T71" fmla="*/ 0 h 681"/>
                <a:gd name="T72" fmla="*/ 0 w 455"/>
                <a:gd name="T73" fmla="*/ 0 h 681"/>
                <a:gd name="T74" fmla="*/ 0 w 455"/>
                <a:gd name="T75" fmla="*/ 0 h 681"/>
                <a:gd name="T76" fmla="*/ 0 w 455"/>
                <a:gd name="T77" fmla="*/ 0 h 681"/>
                <a:gd name="T78" fmla="*/ 0 w 455"/>
                <a:gd name="T79" fmla="*/ 0 h 681"/>
                <a:gd name="T80" fmla="*/ 0 w 455"/>
                <a:gd name="T81" fmla="*/ 0 h 681"/>
                <a:gd name="T82" fmla="*/ 0 w 455"/>
                <a:gd name="T83" fmla="*/ 0 h 681"/>
                <a:gd name="T84" fmla="*/ 0 w 455"/>
                <a:gd name="T85" fmla="*/ 0 h 681"/>
                <a:gd name="T86" fmla="*/ 0 w 455"/>
                <a:gd name="T87" fmla="*/ 0 h 681"/>
                <a:gd name="T88" fmla="*/ 0 w 455"/>
                <a:gd name="T89" fmla="*/ 0 h 681"/>
                <a:gd name="T90" fmla="*/ 0 w 455"/>
                <a:gd name="T91" fmla="*/ 0 h 681"/>
                <a:gd name="T92" fmla="*/ 0 w 455"/>
                <a:gd name="T93" fmla="*/ 0 h 681"/>
                <a:gd name="T94" fmla="*/ 0 w 455"/>
                <a:gd name="T95" fmla="*/ 0 h 681"/>
                <a:gd name="T96" fmla="*/ 0 w 455"/>
                <a:gd name="T97" fmla="*/ 0 h 681"/>
                <a:gd name="T98" fmla="*/ 0 w 455"/>
                <a:gd name="T99" fmla="*/ 0 h 681"/>
                <a:gd name="T100" fmla="*/ 0 w 455"/>
                <a:gd name="T101" fmla="*/ 0 h 681"/>
                <a:gd name="T102" fmla="*/ 0 w 455"/>
                <a:gd name="T103" fmla="*/ 0 h 681"/>
                <a:gd name="T104" fmla="*/ 0 w 455"/>
                <a:gd name="T105" fmla="*/ 0 h 681"/>
                <a:gd name="T106" fmla="*/ 0 w 455"/>
                <a:gd name="T107" fmla="*/ 0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5"/>
                <a:gd name="T163" fmla="*/ 0 h 681"/>
                <a:gd name="T164" fmla="*/ 455 w 455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5" h="681">
                  <a:moveTo>
                    <a:pt x="420" y="0"/>
                  </a:moveTo>
                  <a:lnTo>
                    <a:pt x="407" y="4"/>
                  </a:lnTo>
                  <a:lnTo>
                    <a:pt x="396" y="8"/>
                  </a:lnTo>
                  <a:lnTo>
                    <a:pt x="382" y="11"/>
                  </a:lnTo>
                  <a:lnTo>
                    <a:pt x="371" y="17"/>
                  </a:lnTo>
                  <a:lnTo>
                    <a:pt x="360" y="23"/>
                  </a:lnTo>
                  <a:lnTo>
                    <a:pt x="346" y="29"/>
                  </a:lnTo>
                  <a:lnTo>
                    <a:pt x="335" y="34"/>
                  </a:lnTo>
                  <a:lnTo>
                    <a:pt x="323" y="42"/>
                  </a:lnTo>
                  <a:lnTo>
                    <a:pt x="310" y="48"/>
                  </a:lnTo>
                  <a:lnTo>
                    <a:pt x="299" y="55"/>
                  </a:lnTo>
                  <a:lnTo>
                    <a:pt x="285" y="63"/>
                  </a:lnTo>
                  <a:lnTo>
                    <a:pt x="276" y="72"/>
                  </a:lnTo>
                  <a:lnTo>
                    <a:pt x="265" y="80"/>
                  </a:lnTo>
                  <a:lnTo>
                    <a:pt x="253" y="87"/>
                  </a:lnTo>
                  <a:lnTo>
                    <a:pt x="242" y="97"/>
                  </a:lnTo>
                  <a:lnTo>
                    <a:pt x="230" y="105"/>
                  </a:lnTo>
                  <a:lnTo>
                    <a:pt x="219" y="114"/>
                  </a:lnTo>
                  <a:lnTo>
                    <a:pt x="209" y="124"/>
                  </a:lnTo>
                  <a:lnTo>
                    <a:pt x="198" y="133"/>
                  </a:lnTo>
                  <a:lnTo>
                    <a:pt x="187" y="143"/>
                  </a:lnTo>
                  <a:lnTo>
                    <a:pt x="175" y="152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7" y="184"/>
                  </a:lnTo>
                  <a:lnTo>
                    <a:pt x="137" y="194"/>
                  </a:lnTo>
                  <a:lnTo>
                    <a:pt x="128" y="205"/>
                  </a:lnTo>
                  <a:lnTo>
                    <a:pt x="120" y="217"/>
                  </a:lnTo>
                  <a:lnTo>
                    <a:pt x="111" y="228"/>
                  </a:lnTo>
                  <a:lnTo>
                    <a:pt x="103" y="240"/>
                  </a:lnTo>
                  <a:lnTo>
                    <a:pt x="93" y="253"/>
                  </a:lnTo>
                  <a:lnTo>
                    <a:pt x="86" y="264"/>
                  </a:lnTo>
                  <a:lnTo>
                    <a:pt x="78" y="276"/>
                  </a:lnTo>
                  <a:lnTo>
                    <a:pt x="71" y="287"/>
                  </a:lnTo>
                  <a:lnTo>
                    <a:pt x="63" y="299"/>
                  </a:lnTo>
                  <a:lnTo>
                    <a:pt x="57" y="312"/>
                  </a:lnTo>
                  <a:lnTo>
                    <a:pt x="52" y="323"/>
                  </a:lnTo>
                  <a:lnTo>
                    <a:pt x="44" y="337"/>
                  </a:lnTo>
                  <a:lnTo>
                    <a:pt x="38" y="348"/>
                  </a:lnTo>
                  <a:lnTo>
                    <a:pt x="33" y="361"/>
                  </a:lnTo>
                  <a:lnTo>
                    <a:pt x="29" y="375"/>
                  </a:lnTo>
                  <a:lnTo>
                    <a:pt x="23" y="386"/>
                  </a:lnTo>
                  <a:lnTo>
                    <a:pt x="19" y="399"/>
                  </a:lnTo>
                  <a:lnTo>
                    <a:pt x="14" y="413"/>
                  </a:lnTo>
                  <a:lnTo>
                    <a:pt x="12" y="426"/>
                  </a:lnTo>
                  <a:lnTo>
                    <a:pt x="8" y="437"/>
                  </a:lnTo>
                  <a:lnTo>
                    <a:pt x="6" y="451"/>
                  </a:lnTo>
                  <a:lnTo>
                    <a:pt x="4" y="464"/>
                  </a:lnTo>
                  <a:lnTo>
                    <a:pt x="2" y="477"/>
                  </a:lnTo>
                  <a:lnTo>
                    <a:pt x="0" y="491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" y="553"/>
                  </a:lnTo>
                  <a:lnTo>
                    <a:pt x="4" y="567"/>
                  </a:lnTo>
                  <a:lnTo>
                    <a:pt x="6" y="580"/>
                  </a:lnTo>
                  <a:lnTo>
                    <a:pt x="8" y="593"/>
                  </a:lnTo>
                  <a:lnTo>
                    <a:pt x="12" y="605"/>
                  </a:lnTo>
                  <a:lnTo>
                    <a:pt x="16" y="616"/>
                  </a:lnTo>
                  <a:lnTo>
                    <a:pt x="21" y="629"/>
                  </a:lnTo>
                  <a:lnTo>
                    <a:pt x="25" y="643"/>
                  </a:lnTo>
                  <a:lnTo>
                    <a:pt x="31" y="654"/>
                  </a:lnTo>
                  <a:lnTo>
                    <a:pt x="36" y="667"/>
                  </a:lnTo>
                  <a:lnTo>
                    <a:pt x="46" y="681"/>
                  </a:lnTo>
                  <a:lnTo>
                    <a:pt x="52" y="677"/>
                  </a:lnTo>
                  <a:lnTo>
                    <a:pt x="57" y="677"/>
                  </a:lnTo>
                  <a:lnTo>
                    <a:pt x="63" y="675"/>
                  </a:lnTo>
                  <a:lnTo>
                    <a:pt x="69" y="673"/>
                  </a:lnTo>
                  <a:lnTo>
                    <a:pt x="74" y="671"/>
                  </a:lnTo>
                  <a:lnTo>
                    <a:pt x="80" y="671"/>
                  </a:lnTo>
                  <a:lnTo>
                    <a:pt x="86" y="669"/>
                  </a:lnTo>
                  <a:lnTo>
                    <a:pt x="93" y="669"/>
                  </a:lnTo>
                  <a:lnTo>
                    <a:pt x="99" y="667"/>
                  </a:lnTo>
                  <a:lnTo>
                    <a:pt x="105" y="667"/>
                  </a:lnTo>
                  <a:lnTo>
                    <a:pt x="111" y="665"/>
                  </a:lnTo>
                  <a:lnTo>
                    <a:pt x="116" y="665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3" y="663"/>
                  </a:lnTo>
                  <a:lnTo>
                    <a:pt x="139" y="663"/>
                  </a:lnTo>
                  <a:lnTo>
                    <a:pt x="143" y="662"/>
                  </a:lnTo>
                  <a:lnTo>
                    <a:pt x="149" y="660"/>
                  </a:lnTo>
                  <a:lnTo>
                    <a:pt x="154" y="660"/>
                  </a:lnTo>
                  <a:lnTo>
                    <a:pt x="160" y="660"/>
                  </a:lnTo>
                  <a:lnTo>
                    <a:pt x="166" y="658"/>
                  </a:lnTo>
                  <a:lnTo>
                    <a:pt x="171" y="656"/>
                  </a:lnTo>
                  <a:lnTo>
                    <a:pt x="177" y="656"/>
                  </a:lnTo>
                  <a:lnTo>
                    <a:pt x="185" y="656"/>
                  </a:lnTo>
                  <a:lnTo>
                    <a:pt x="190" y="654"/>
                  </a:lnTo>
                  <a:lnTo>
                    <a:pt x="196" y="652"/>
                  </a:lnTo>
                  <a:lnTo>
                    <a:pt x="202" y="652"/>
                  </a:lnTo>
                  <a:lnTo>
                    <a:pt x="207" y="650"/>
                  </a:lnTo>
                  <a:lnTo>
                    <a:pt x="211" y="648"/>
                  </a:lnTo>
                  <a:lnTo>
                    <a:pt x="219" y="648"/>
                  </a:lnTo>
                  <a:lnTo>
                    <a:pt x="225" y="646"/>
                  </a:lnTo>
                  <a:lnTo>
                    <a:pt x="232" y="646"/>
                  </a:lnTo>
                  <a:lnTo>
                    <a:pt x="240" y="637"/>
                  </a:lnTo>
                  <a:lnTo>
                    <a:pt x="246" y="629"/>
                  </a:lnTo>
                  <a:lnTo>
                    <a:pt x="253" y="620"/>
                  </a:lnTo>
                  <a:lnTo>
                    <a:pt x="261" y="612"/>
                  </a:lnTo>
                  <a:lnTo>
                    <a:pt x="266" y="603"/>
                  </a:lnTo>
                  <a:lnTo>
                    <a:pt x="274" y="595"/>
                  </a:lnTo>
                  <a:lnTo>
                    <a:pt x="282" y="586"/>
                  </a:lnTo>
                  <a:lnTo>
                    <a:pt x="289" y="576"/>
                  </a:lnTo>
                  <a:lnTo>
                    <a:pt x="293" y="567"/>
                  </a:lnTo>
                  <a:lnTo>
                    <a:pt x="301" y="557"/>
                  </a:lnTo>
                  <a:lnTo>
                    <a:pt x="306" y="548"/>
                  </a:lnTo>
                  <a:lnTo>
                    <a:pt x="314" y="540"/>
                  </a:lnTo>
                  <a:lnTo>
                    <a:pt x="320" y="529"/>
                  </a:lnTo>
                  <a:lnTo>
                    <a:pt x="327" y="519"/>
                  </a:lnTo>
                  <a:lnTo>
                    <a:pt x="333" y="511"/>
                  </a:lnTo>
                  <a:lnTo>
                    <a:pt x="341" y="502"/>
                  </a:lnTo>
                  <a:lnTo>
                    <a:pt x="346" y="491"/>
                  </a:lnTo>
                  <a:lnTo>
                    <a:pt x="352" y="481"/>
                  </a:lnTo>
                  <a:lnTo>
                    <a:pt x="358" y="470"/>
                  </a:lnTo>
                  <a:lnTo>
                    <a:pt x="361" y="460"/>
                  </a:lnTo>
                  <a:lnTo>
                    <a:pt x="367" y="449"/>
                  </a:lnTo>
                  <a:lnTo>
                    <a:pt x="373" y="439"/>
                  </a:lnTo>
                  <a:lnTo>
                    <a:pt x="379" y="430"/>
                  </a:lnTo>
                  <a:lnTo>
                    <a:pt x="384" y="420"/>
                  </a:lnTo>
                  <a:lnTo>
                    <a:pt x="390" y="409"/>
                  </a:lnTo>
                  <a:lnTo>
                    <a:pt x="394" y="397"/>
                  </a:lnTo>
                  <a:lnTo>
                    <a:pt x="399" y="388"/>
                  </a:lnTo>
                  <a:lnTo>
                    <a:pt x="405" y="376"/>
                  </a:lnTo>
                  <a:lnTo>
                    <a:pt x="409" y="367"/>
                  </a:lnTo>
                  <a:lnTo>
                    <a:pt x="413" y="356"/>
                  </a:lnTo>
                  <a:lnTo>
                    <a:pt x="417" y="346"/>
                  </a:lnTo>
                  <a:lnTo>
                    <a:pt x="422" y="337"/>
                  </a:lnTo>
                  <a:lnTo>
                    <a:pt x="424" y="325"/>
                  </a:lnTo>
                  <a:lnTo>
                    <a:pt x="428" y="314"/>
                  </a:lnTo>
                  <a:lnTo>
                    <a:pt x="432" y="302"/>
                  </a:lnTo>
                  <a:lnTo>
                    <a:pt x="436" y="291"/>
                  </a:lnTo>
                  <a:lnTo>
                    <a:pt x="436" y="279"/>
                  </a:lnTo>
                  <a:lnTo>
                    <a:pt x="439" y="270"/>
                  </a:lnTo>
                  <a:lnTo>
                    <a:pt x="441" y="259"/>
                  </a:lnTo>
                  <a:lnTo>
                    <a:pt x="445" y="249"/>
                  </a:lnTo>
                  <a:lnTo>
                    <a:pt x="445" y="238"/>
                  </a:lnTo>
                  <a:lnTo>
                    <a:pt x="447" y="226"/>
                  </a:lnTo>
                  <a:lnTo>
                    <a:pt x="449" y="215"/>
                  </a:lnTo>
                  <a:lnTo>
                    <a:pt x="451" y="205"/>
                  </a:lnTo>
                  <a:lnTo>
                    <a:pt x="451" y="194"/>
                  </a:lnTo>
                  <a:lnTo>
                    <a:pt x="453" y="184"/>
                  </a:lnTo>
                  <a:lnTo>
                    <a:pt x="453" y="173"/>
                  </a:lnTo>
                  <a:lnTo>
                    <a:pt x="455" y="164"/>
                  </a:lnTo>
                  <a:lnTo>
                    <a:pt x="453" y="152"/>
                  </a:lnTo>
                  <a:lnTo>
                    <a:pt x="453" y="141"/>
                  </a:lnTo>
                  <a:lnTo>
                    <a:pt x="453" y="129"/>
                  </a:lnTo>
                  <a:lnTo>
                    <a:pt x="453" y="120"/>
                  </a:lnTo>
                  <a:lnTo>
                    <a:pt x="451" y="108"/>
                  </a:lnTo>
                  <a:lnTo>
                    <a:pt x="449" y="97"/>
                  </a:lnTo>
                  <a:lnTo>
                    <a:pt x="447" y="87"/>
                  </a:lnTo>
                  <a:lnTo>
                    <a:pt x="447" y="78"/>
                  </a:lnTo>
                  <a:lnTo>
                    <a:pt x="443" y="68"/>
                  </a:lnTo>
                  <a:lnTo>
                    <a:pt x="441" y="59"/>
                  </a:lnTo>
                  <a:lnTo>
                    <a:pt x="439" y="48"/>
                  </a:lnTo>
                  <a:lnTo>
                    <a:pt x="436" y="38"/>
                  </a:lnTo>
                  <a:lnTo>
                    <a:pt x="432" y="29"/>
                  </a:lnTo>
                  <a:lnTo>
                    <a:pt x="428" y="19"/>
                  </a:lnTo>
                  <a:lnTo>
                    <a:pt x="424" y="1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5" name="Freeform 37"/>
            <p:cNvSpPr>
              <a:spLocks/>
            </p:cNvSpPr>
            <p:nvPr/>
          </p:nvSpPr>
          <p:spPr bwMode="auto">
            <a:xfrm>
              <a:off x="3310" y="1977"/>
              <a:ext cx="98" cy="323"/>
            </a:xfrm>
            <a:custGeom>
              <a:avLst/>
              <a:gdLst>
                <a:gd name="T0" fmla="*/ 0 w 198"/>
                <a:gd name="T1" fmla="*/ 1 h 646"/>
                <a:gd name="T2" fmla="*/ 0 w 198"/>
                <a:gd name="T3" fmla="*/ 1 h 646"/>
                <a:gd name="T4" fmla="*/ 0 w 198"/>
                <a:gd name="T5" fmla="*/ 1 h 646"/>
                <a:gd name="T6" fmla="*/ 0 w 198"/>
                <a:gd name="T7" fmla="*/ 1 h 646"/>
                <a:gd name="T8" fmla="*/ 0 w 198"/>
                <a:gd name="T9" fmla="*/ 1 h 646"/>
                <a:gd name="T10" fmla="*/ 0 w 198"/>
                <a:gd name="T11" fmla="*/ 1 h 646"/>
                <a:gd name="T12" fmla="*/ 0 w 198"/>
                <a:gd name="T13" fmla="*/ 1 h 646"/>
                <a:gd name="T14" fmla="*/ 0 w 198"/>
                <a:gd name="T15" fmla="*/ 1 h 646"/>
                <a:gd name="T16" fmla="*/ 0 w 198"/>
                <a:gd name="T17" fmla="*/ 1 h 646"/>
                <a:gd name="T18" fmla="*/ 0 w 198"/>
                <a:gd name="T19" fmla="*/ 1 h 646"/>
                <a:gd name="T20" fmla="*/ 0 w 198"/>
                <a:gd name="T21" fmla="*/ 1 h 646"/>
                <a:gd name="T22" fmla="*/ 0 w 198"/>
                <a:gd name="T23" fmla="*/ 1 h 646"/>
                <a:gd name="T24" fmla="*/ 0 w 198"/>
                <a:gd name="T25" fmla="*/ 1 h 646"/>
                <a:gd name="T26" fmla="*/ 0 w 198"/>
                <a:gd name="T27" fmla="*/ 1 h 646"/>
                <a:gd name="T28" fmla="*/ 0 w 198"/>
                <a:gd name="T29" fmla="*/ 1 h 646"/>
                <a:gd name="T30" fmla="*/ 0 w 198"/>
                <a:gd name="T31" fmla="*/ 1 h 646"/>
                <a:gd name="T32" fmla="*/ 0 w 198"/>
                <a:gd name="T33" fmla="*/ 1 h 646"/>
                <a:gd name="T34" fmla="*/ 0 w 198"/>
                <a:gd name="T35" fmla="*/ 1 h 646"/>
                <a:gd name="T36" fmla="*/ 0 w 198"/>
                <a:gd name="T37" fmla="*/ 1 h 646"/>
                <a:gd name="T38" fmla="*/ 0 w 198"/>
                <a:gd name="T39" fmla="*/ 1 h 646"/>
                <a:gd name="T40" fmla="*/ 0 w 198"/>
                <a:gd name="T41" fmla="*/ 1 h 646"/>
                <a:gd name="T42" fmla="*/ 0 w 198"/>
                <a:gd name="T43" fmla="*/ 1 h 646"/>
                <a:gd name="T44" fmla="*/ 0 w 198"/>
                <a:gd name="T45" fmla="*/ 1 h 646"/>
                <a:gd name="T46" fmla="*/ 0 w 198"/>
                <a:gd name="T47" fmla="*/ 1 h 646"/>
                <a:gd name="T48" fmla="*/ 0 w 198"/>
                <a:gd name="T49" fmla="*/ 1 h 646"/>
                <a:gd name="T50" fmla="*/ 0 w 198"/>
                <a:gd name="T51" fmla="*/ 1 h 646"/>
                <a:gd name="T52" fmla="*/ 0 w 198"/>
                <a:gd name="T53" fmla="*/ 1 h 646"/>
                <a:gd name="T54" fmla="*/ 0 w 198"/>
                <a:gd name="T55" fmla="*/ 1 h 646"/>
                <a:gd name="T56" fmla="*/ 0 w 198"/>
                <a:gd name="T57" fmla="*/ 1 h 646"/>
                <a:gd name="T58" fmla="*/ 0 w 198"/>
                <a:gd name="T59" fmla="*/ 1 h 646"/>
                <a:gd name="T60" fmla="*/ 0 w 198"/>
                <a:gd name="T61" fmla="*/ 1 h 646"/>
                <a:gd name="T62" fmla="*/ 0 w 198"/>
                <a:gd name="T63" fmla="*/ 1 h 646"/>
                <a:gd name="T64" fmla="*/ 0 w 198"/>
                <a:gd name="T65" fmla="*/ 1 h 646"/>
                <a:gd name="T66" fmla="*/ 0 w 198"/>
                <a:gd name="T67" fmla="*/ 1 h 646"/>
                <a:gd name="T68" fmla="*/ 0 w 198"/>
                <a:gd name="T69" fmla="*/ 1 h 646"/>
                <a:gd name="T70" fmla="*/ 0 w 198"/>
                <a:gd name="T71" fmla="*/ 1 h 646"/>
                <a:gd name="T72" fmla="*/ 0 w 198"/>
                <a:gd name="T73" fmla="*/ 1 h 646"/>
                <a:gd name="T74" fmla="*/ 0 w 198"/>
                <a:gd name="T75" fmla="*/ 1 h 646"/>
                <a:gd name="T76" fmla="*/ 0 w 198"/>
                <a:gd name="T77" fmla="*/ 1 h 646"/>
                <a:gd name="T78" fmla="*/ 0 w 198"/>
                <a:gd name="T79" fmla="*/ 1 h 646"/>
                <a:gd name="T80" fmla="*/ 0 w 198"/>
                <a:gd name="T81" fmla="*/ 1 h 646"/>
                <a:gd name="T82" fmla="*/ 0 w 198"/>
                <a:gd name="T83" fmla="*/ 1 h 646"/>
                <a:gd name="T84" fmla="*/ 0 w 198"/>
                <a:gd name="T85" fmla="*/ 1 h 646"/>
                <a:gd name="T86" fmla="*/ 0 w 198"/>
                <a:gd name="T87" fmla="*/ 1 h 646"/>
                <a:gd name="T88" fmla="*/ 0 w 198"/>
                <a:gd name="T89" fmla="*/ 1 h 646"/>
                <a:gd name="T90" fmla="*/ 0 w 198"/>
                <a:gd name="T91" fmla="*/ 1 h 646"/>
                <a:gd name="T92" fmla="*/ 0 w 198"/>
                <a:gd name="T93" fmla="*/ 1 h 646"/>
                <a:gd name="T94" fmla="*/ 0 w 198"/>
                <a:gd name="T95" fmla="*/ 1 h 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646"/>
                <a:gd name="T146" fmla="*/ 198 w 198"/>
                <a:gd name="T147" fmla="*/ 646 h 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646">
                  <a:moveTo>
                    <a:pt x="118" y="0"/>
                  </a:moveTo>
                  <a:lnTo>
                    <a:pt x="110" y="4"/>
                  </a:lnTo>
                  <a:lnTo>
                    <a:pt x="103" y="10"/>
                  </a:lnTo>
                  <a:lnTo>
                    <a:pt x="95" y="15"/>
                  </a:lnTo>
                  <a:lnTo>
                    <a:pt x="90" y="21"/>
                  </a:lnTo>
                  <a:lnTo>
                    <a:pt x="84" y="27"/>
                  </a:lnTo>
                  <a:lnTo>
                    <a:pt x="78" y="34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3" y="57"/>
                  </a:lnTo>
                  <a:lnTo>
                    <a:pt x="57" y="65"/>
                  </a:lnTo>
                  <a:lnTo>
                    <a:pt x="51" y="74"/>
                  </a:lnTo>
                  <a:lnTo>
                    <a:pt x="48" y="82"/>
                  </a:lnTo>
                  <a:lnTo>
                    <a:pt x="44" y="91"/>
                  </a:lnTo>
                  <a:lnTo>
                    <a:pt x="40" y="99"/>
                  </a:lnTo>
                  <a:lnTo>
                    <a:pt x="36" y="108"/>
                  </a:lnTo>
                  <a:lnTo>
                    <a:pt x="32" y="120"/>
                  </a:lnTo>
                  <a:lnTo>
                    <a:pt x="29" y="129"/>
                  </a:lnTo>
                  <a:lnTo>
                    <a:pt x="25" y="139"/>
                  </a:lnTo>
                  <a:lnTo>
                    <a:pt x="23" y="148"/>
                  </a:lnTo>
                  <a:lnTo>
                    <a:pt x="19" y="160"/>
                  </a:lnTo>
                  <a:lnTo>
                    <a:pt x="17" y="171"/>
                  </a:lnTo>
                  <a:lnTo>
                    <a:pt x="13" y="181"/>
                  </a:lnTo>
                  <a:lnTo>
                    <a:pt x="13" y="192"/>
                  </a:lnTo>
                  <a:lnTo>
                    <a:pt x="12" y="203"/>
                  </a:lnTo>
                  <a:lnTo>
                    <a:pt x="8" y="215"/>
                  </a:lnTo>
                  <a:lnTo>
                    <a:pt x="8" y="226"/>
                  </a:lnTo>
                  <a:lnTo>
                    <a:pt x="6" y="238"/>
                  </a:lnTo>
                  <a:lnTo>
                    <a:pt x="4" y="249"/>
                  </a:lnTo>
                  <a:lnTo>
                    <a:pt x="2" y="260"/>
                  </a:lnTo>
                  <a:lnTo>
                    <a:pt x="2" y="272"/>
                  </a:lnTo>
                  <a:lnTo>
                    <a:pt x="2" y="285"/>
                  </a:lnTo>
                  <a:lnTo>
                    <a:pt x="2" y="297"/>
                  </a:lnTo>
                  <a:lnTo>
                    <a:pt x="0" y="308"/>
                  </a:lnTo>
                  <a:lnTo>
                    <a:pt x="0" y="321"/>
                  </a:lnTo>
                  <a:lnTo>
                    <a:pt x="0" y="333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94"/>
                  </a:lnTo>
                  <a:lnTo>
                    <a:pt x="0" y="405"/>
                  </a:lnTo>
                  <a:lnTo>
                    <a:pt x="2" y="416"/>
                  </a:lnTo>
                  <a:lnTo>
                    <a:pt x="2" y="428"/>
                  </a:lnTo>
                  <a:lnTo>
                    <a:pt x="4" y="439"/>
                  </a:lnTo>
                  <a:lnTo>
                    <a:pt x="4" y="451"/>
                  </a:lnTo>
                  <a:lnTo>
                    <a:pt x="6" y="464"/>
                  </a:lnTo>
                  <a:lnTo>
                    <a:pt x="8" y="475"/>
                  </a:lnTo>
                  <a:lnTo>
                    <a:pt x="10" y="487"/>
                  </a:lnTo>
                  <a:lnTo>
                    <a:pt x="12" y="498"/>
                  </a:lnTo>
                  <a:lnTo>
                    <a:pt x="13" y="510"/>
                  </a:lnTo>
                  <a:lnTo>
                    <a:pt x="13" y="519"/>
                  </a:lnTo>
                  <a:lnTo>
                    <a:pt x="17" y="530"/>
                  </a:lnTo>
                  <a:lnTo>
                    <a:pt x="19" y="540"/>
                  </a:lnTo>
                  <a:lnTo>
                    <a:pt x="21" y="551"/>
                  </a:lnTo>
                  <a:lnTo>
                    <a:pt x="23" y="561"/>
                  </a:lnTo>
                  <a:lnTo>
                    <a:pt x="27" y="572"/>
                  </a:lnTo>
                  <a:lnTo>
                    <a:pt x="29" y="582"/>
                  </a:lnTo>
                  <a:lnTo>
                    <a:pt x="31" y="591"/>
                  </a:lnTo>
                  <a:lnTo>
                    <a:pt x="34" y="601"/>
                  </a:lnTo>
                  <a:lnTo>
                    <a:pt x="36" y="610"/>
                  </a:lnTo>
                  <a:lnTo>
                    <a:pt x="40" y="618"/>
                  </a:lnTo>
                  <a:lnTo>
                    <a:pt x="44" y="627"/>
                  </a:lnTo>
                  <a:lnTo>
                    <a:pt x="46" y="637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3" y="646"/>
                  </a:lnTo>
                  <a:lnTo>
                    <a:pt x="69" y="646"/>
                  </a:lnTo>
                  <a:lnTo>
                    <a:pt x="76" y="646"/>
                  </a:lnTo>
                  <a:lnTo>
                    <a:pt x="82" y="646"/>
                  </a:lnTo>
                  <a:lnTo>
                    <a:pt x="88" y="646"/>
                  </a:lnTo>
                  <a:lnTo>
                    <a:pt x="95" y="646"/>
                  </a:lnTo>
                  <a:lnTo>
                    <a:pt x="101" y="646"/>
                  </a:lnTo>
                  <a:lnTo>
                    <a:pt x="107" y="646"/>
                  </a:lnTo>
                  <a:lnTo>
                    <a:pt x="112" y="646"/>
                  </a:lnTo>
                  <a:lnTo>
                    <a:pt x="120" y="646"/>
                  </a:lnTo>
                  <a:lnTo>
                    <a:pt x="126" y="646"/>
                  </a:lnTo>
                  <a:lnTo>
                    <a:pt x="131" y="646"/>
                  </a:lnTo>
                  <a:lnTo>
                    <a:pt x="139" y="646"/>
                  </a:lnTo>
                  <a:lnTo>
                    <a:pt x="145" y="646"/>
                  </a:lnTo>
                  <a:lnTo>
                    <a:pt x="152" y="646"/>
                  </a:lnTo>
                  <a:lnTo>
                    <a:pt x="154" y="637"/>
                  </a:lnTo>
                  <a:lnTo>
                    <a:pt x="156" y="627"/>
                  </a:lnTo>
                  <a:lnTo>
                    <a:pt x="158" y="618"/>
                  </a:lnTo>
                  <a:lnTo>
                    <a:pt x="162" y="608"/>
                  </a:lnTo>
                  <a:lnTo>
                    <a:pt x="164" y="599"/>
                  </a:lnTo>
                  <a:lnTo>
                    <a:pt x="164" y="589"/>
                  </a:lnTo>
                  <a:lnTo>
                    <a:pt x="166" y="580"/>
                  </a:lnTo>
                  <a:lnTo>
                    <a:pt x="169" y="570"/>
                  </a:lnTo>
                  <a:lnTo>
                    <a:pt x="169" y="561"/>
                  </a:lnTo>
                  <a:lnTo>
                    <a:pt x="173" y="549"/>
                  </a:lnTo>
                  <a:lnTo>
                    <a:pt x="173" y="540"/>
                  </a:lnTo>
                  <a:lnTo>
                    <a:pt x="177" y="530"/>
                  </a:lnTo>
                  <a:lnTo>
                    <a:pt x="177" y="519"/>
                  </a:lnTo>
                  <a:lnTo>
                    <a:pt x="181" y="510"/>
                  </a:lnTo>
                  <a:lnTo>
                    <a:pt x="181" y="498"/>
                  </a:lnTo>
                  <a:lnTo>
                    <a:pt x="185" y="489"/>
                  </a:lnTo>
                  <a:lnTo>
                    <a:pt x="185" y="477"/>
                  </a:lnTo>
                  <a:lnTo>
                    <a:pt x="186" y="468"/>
                  </a:lnTo>
                  <a:lnTo>
                    <a:pt x="186" y="456"/>
                  </a:lnTo>
                  <a:lnTo>
                    <a:pt x="188" y="445"/>
                  </a:lnTo>
                  <a:lnTo>
                    <a:pt x="190" y="433"/>
                  </a:lnTo>
                  <a:lnTo>
                    <a:pt x="190" y="424"/>
                  </a:lnTo>
                  <a:lnTo>
                    <a:pt x="192" y="414"/>
                  </a:lnTo>
                  <a:lnTo>
                    <a:pt x="194" y="403"/>
                  </a:lnTo>
                  <a:lnTo>
                    <a:pt x="194" y="392"/>
                  </a:lnTo>
                  <a:lnTo>
                    <a:pt x="194" y="380"/>
                  </a:lnTo>
                  <a:lnTo>
                    <a:pt x="196" y="369"/>
                  </a:lnTo>
                  <a:lnTo>
                    <a:pt x="196" y="359"/>
                  </a:lnTo>
                  <a:lnTo>
                    <a:pt x="196" y="348"/>
                  </a:lnTo>
                  <a:lnTo>
                    <a:pt x="198" y="338"/>
                  </a:lnTo>
                  <a:lnTo>
                    <a:pt x="198" y="327"/>
                  </a:lnTo>
                  <a:lnTo>
                    <a:pt x="198" y="316"/>
                  </a:lnTo>
                  <a:lnTo>
                    <a:pt x="198" y="304"/>
                  </a:lnTo>
                  <a:lnTo>
                    <a:pt x="198" y="293"/>
                  </a:lnTo>
                  <a:lnTo>
                    <a:pt x="196" y="281"/>
                  </a:lnTo>
                  <a:lnTo>
                    <a:pt x="196" y="272"/>
                  </a:lnTo>
                  <a:lnTo>
                    <a:pt x="196" y="260"/>
                  </a:lnTo>
                  <a:lnTo>
                    <a:pt x="194" y="251"/>
                  </a:lnTo>
                  <a:lnTo>
                    <a:pt x="194" y="240"/>
                  </a:lnTo>
                  <a:lnTo>
                    <a:pt x="194" y="228"/>
                  </a:lnTo>
                  <a:lnTo>
                    <a:pt x="192" y="217"/>
                  </a:lnTo>
                  <a:lnTo>
                    <a:pt x="190" y="207"/>
                  </a:lnTo>
                  <a:lnTo>
                    <a:pt x="188" y="196"/>
                  </a:lnTo>
                  <a:lnTo>
                    <a:pt x="188" y="186"/>
                  </a:lnTo>
                  <a:lnTo>
                    <a:pt x="185" y="175"/>
                  </a:lnTo>
                  <a:lnTo>
                    <a:pt x="185" y="165"/>
                  </a:lnTo>
                  <a:lnTo>
                    <a:pt x="181" y="156"/>
                  </a:lnTo>
                  <a:lnTo>
                    <a:pt x="181" y="146"/>
                  </a:lnTo>
                  <a:lnTo>
                    <a:pt x="177" y="135"/>
                  </a:lnTo>
                  <a:lnTo>
                    <a:pt x="175" y="126"/>
                  </a:lnTo>
                  <a:lnTo>
                    <a:pt x="171" y="114"/>
                  </a:lnTo>
                  <a:lnTo>
                    <a:pt x="169" y="105"/>
                  </a:lnTo>
                  <a:lnTo>
                    <a:pt x="166" y="95"/>
                  </a:lnTo>
                  <a:lnTo>
                    <a:pt x="162" y="88"/>
                  </a:lnTo>
                  <a:lnTo>
                    <a:pt x="158" y="78"/>
                  </a:lnTo>
                  <a:lnTo>
                    <a:pt x="156" y="68"/>
                  </a:lnTo>
                  <a:lnTo>
                    <a:pt x="150" y="59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39" y="32"/>
                  </a:lnTo>
                  <a:lnTo>
                    <a:pt x="133" y="23"/>
                  </a:lnTo>
                  <a:lnTo>
                    <a:pt x="128" y="15"/>
                  </a:lnTo>
                  <a:lnTo>
                    <a:pt x="124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6" name="Freeform 38"/>
            <p:cNvSpPr>
              <a:spLocks/>
            </p:cNvSpPr>
            <p:nvPr/>
          </p:nvSpPr>
          <p:spPr bwMode="auto">
            <a:xfrm>
              <a:off x="3174" y="1951"/>
              <a:ext cx="178" cy="341"/>
            </a:xfrm>
            <a:custGeom>
              <a:avLst/>
              <a:gdLst>
                <a:gd name="T0" fmla="*/ 0 w 358"/>
                <a:gd name="T1" fmla="*/ 1 h 680"/>
                <a:gd name="T2" fmla="*/ 0 w 358"/>
                <a:gd name="T3" fmla="*/ 1 h 680"/>
                <a:gd name="T4" fmla="*/ 0 w 358"/>
                <a:gd name="T5" fmla="*/ 1 h 680"/>
                <a:gd name="T6" fmla="*/ 0 w 358"/>
                <a:gd name="T7" fmla="*/ 1 h 680"/>
                <a:gd name="T8" fmla="*/ 0 w 358"/>
                <a:gd name="T9" fmla="*/ 1 h 680"/>
                <a:gd name="T10" fmla="*/ 0 w 358"/>
                <a:gd name="T11" fmla="*/ 1 h 680"/>
                <a:gd name="T12" fmla="*/ 0 w 358"/>
                <a:gd name="T13" fmla="*/ 1 h 680"/>
                <a:gd name="T14" fmla="*/ 0 w 358"/>
                <a:gd name="T15" fmla="*/ 1 h 680"/>
                <a:gd name="T16" fmla="*/ 0 w 358"/>
                <a:gd name="T17" fmla="*/ 1 h 680"/>
                <a:gd name="T18" fmla="*/ 0 w 358"/>
                <a:gd name="T19" fmla="*/ 1 h 680"/>
                <a:gd name="T20" fmla="*/ 0 w 358"/>
                <a:gd name="T21" fmla="*/ 1 h 680"/>
                <a:gd name="T22" fmla="*/ 0 w 358"/>
                <a:gd name="T23" fmla="*/ 1 h 680"/>
                <a:gd name="T24" fmla="*/ 0 w 358"/>
                <a:gd name="T25" fmla="*/ 1 h 680"/>
                <a:gd name="T26" fmla="*/ 0 w 358"/>
                <a:gd name="T27" fmla="*/ 1 h 680"/>
                <a:gd name="T28" fmla="*/ 0 w 358"/>
                <a:gd name="T29" fmla="*/ 1 h 680"/>
                <a:gd name="T30" fmla="*/ 0 w 358"/>
                <a:gd name="T31" fmla="*/ 1 h 680"/>
                <a:gd name="T32" fmla="*/ 0 w 358"/>
                <a:gd name="T33" fmla="*/ 1 h 680"/>
                <a:gd name="T34" fmla="*/ 0 w 358"/>
                <a:gd name="T35" fmla="*/ 1 h 680"/>
                <a:gd name="T36" fmla="*/ 0 w 358"/>
                <a:gd name="T37" fmla="*/ 1 h 680"/>
                <a:gd name="T38" fmla="*/ 0 w 358"/>
                <a:gd name="T39" fmla="*/ 1 h 680"/>
                <a:gd name="T40" fmla="*/ 0 w 358"/>
                <a:gd name="T41" fmla="*/ 1 h 680"/>
                <a:gd name="T42" fmla="*/ 0 w 358"/>
                <a:gd name="T43" fmla="*/ 1 h 680"/>
                <a:gd name="T44" fmla="*/ 0 w 358"/>
                <a:gd name="T45" fmla="*/ 1 h 680"/>
                <a:gd name="T46" fmla="*/ 0 w 358"/>
                <a:gd name="T47" fmla="*/ 1 h 680"/>
                <a:gd name="T48" fmla="*/ 0 w 358"/>
                <a:gd name="T49" fmla="*/ 1 h 680"/>
                <a:gd name="T50" fmla="*/ 0 w 358"/>
                <a:gd name="T51" fmla="*/ 1 h 680"/>
                <a:gd name="T52" fmla="*/ 0 w 358"/>
                <a:gd name="T53" fmla="*/ 1 h 680"/>
                <a:gd name="T54" fmla="*/ 0 w 358"/>
                <a:gd name="T55" fmla="*/ 1 h 680"/>
                <a:gd name="T56" fmla="*/ 0 w 358"/>
                <a:gd name="T57" fmla="*/ 1 h 680"/>
                <a:gd name="T58" fmla="*/ 0 w 358"/>
                <a:gd name="T59" fmla="*/ 1 h 680"/>
                <a:gd name="T60" fmla="*/ 0 w 358"/>
                <a:gd name="T61" fmla="*/ 1 h 680"/>
                <a:gd name="T62" fmla="*/ 0 w 358"/>
                <a:gd name="T63" fmla="*/ 1 h 680"/>
                <a:gd name="T64" fmla="*/ 0 w 358"/>
                <a:gd name="T65" fmla="*/ 1 h 680"/>
                <a:gd name="T66" fmla="*/ 0 w 358"/>
                <a:gd name="T67" fmla="*/ 1 h 680"/>
                <a:gd name="T68" fmla="*/ 0 w 358"/>
                <a:gd name="T69" fmla="*/ 1 h 680"/>
                <a:gd name="T70" fmla="*/ 0 w 358"/>
                <a:gd name="T71" fmla="*/ 1 h 680"/>
                <a:gd name="T72" fmla="*/ 0 w 358"/>
                <a:gd name="T73" fmla="*/ 1 h 680"/>
                <a:gd name="T74" fmla="*/ 0 w 358"/>
                <a:gd name="T75" fmla="*/ 1 h 680"/>
                <a:gd name="T76" fmla="*/ 0 w 358"/>
                <a:gd name="T77" fmla="*/ 1 h 680"/>
                <a:gd name="T78" fmla="*/ 0 w 358"/>
                <a:gd name="T79" fmla="*/ 1 h 680"/>
                <a:gd name="T80" fmla="*/ 0 w 358"/>
                <a:gd name="T81" fmla="*/ 1 h 680"/>
                <a:gd name="T82" fmla="*/ 0 w 358"/>
                <a:gd name="T83" fmla="*/ 1 h 680"/>
                <a:gd name="T84" fmla="*/ 0 w 358"/>
                <a:gd name="T85" fmla="*/ 1 h 680"/>
                <a:gd name="T86" fmla="*/ 0 w 358"/>
                <a:gd name="T87" fmla="*/ 1 h 680"/>
                <a:gd name="T88" fmla="*/ 0 w 358"/>
                <a:gd name="T89" fmla="*/ 1 h 680"/>
                <a:gd name="T90" fmla="*/ 0 w 358"/>
                <a:gd name="T91" fmla="*/ 1 h 680"/>
                <a:gd name="T92" fmla="*/ 0 w 358"/>
                <a:gd name="T93" fmla="*/ 1 h 680"/>
                <a:gd name="T94" fmla="*/ 0 w 358"/>
                <a:gd name="T95" fmla="*/ 1 h 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"/>
                <a:gd name="T145" fmla="*/ 0 h 680"/>
                <a:gd name="T146" fmla="*/ 358 w 358"/>
                <a:gd name="T147" fmla="*/ 680 h 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" h="680">
                  <a:moveTo>
                    <a:pt x="272" y="0"/>
                  </a:moveTo>
                  <a:lnTo>
                    <a:pt x="261" y="4"/>
                  </a:lnTo>
                  <a:lnTo>
                    <a:pt x="253" y="9"/>
                  </a:lnTo>
                  <a:lnTo>
                    <a:pt x="244" y="15"/>
                  </a:lnTo>
                  <a:lnTo>
                    <a:pt x="236" y="21"/>
                  </a:lnTo>
                  <a:lnTo>
                    <a:pt x="228" y="26"/>
                  </a:lnTo>
                  <a:lnTo>
                    <a:pt x="223" y="34"/>
                  </a:lnTo>
                  <a:lnTo>
                    <a:pt x="217" y="42"/>
                  </a:lnTo>
                  <a:lnTo>
                    <a:pt x="213" y="51"/>
                  </a:lnTo>
                  <a:lnTo>
                    <a:pt x="208" y="57"/>
                  </a:lnTo>
                  <a:lnTo>
                    <a:pt x="204" y="66"/>
                  </a:lnTo>
                  <a:lnTo>
                    <a:pt x="200" y="74"/>
                  </a:lnTo>
                  <a:lnTo>
                    <a:pt x="198" y="83"/>
                  </a:lnTo>
                  <a:lnTo>
                    <a:pt x="194" y="91"/>
                  </a:lnTo>
                  <a:lnTo>
                    <a:pt x="190" y="102"/>
                  </a:lnTo>
                  <a:lnTo>
                    <a:pt x="189" y="112"/>
                  </a:lnTo>
                  <a:lnTo>
                    <a:pt x="189" y="123"/>
                  </a:lnTo>
                  <a:lnTo>
                    <a:pt x="185" y="133"/>
                  </a:lnTo>
                  <a:lnTo>
                    <a:pt x="185" y="142"/>
                  </a:lnTo>
                  <a:lnTo>
                    <a:pt x="183" y="152"/>
                  </a:lnTo>
                  <a:lnTo>
                    <a:pt x="181" y="163"/>
                  </a:lnTo>
                  <a:lnTo>
                    <a:pt x="181" y="175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79" y="209"/>
                  </a:lnTo>
                  <a:lnTo>
                    <a:pt x="179" y="220"/>
                  </a:lnTo>
                  <a:lnTo>
                    <a:pt x="179" y="232"/>
                  </a:lnTo>
                  <a:lnTo>
                    <a:pt x="179" y="243"/>
                  </a:lnTo>
                  <a:lnTo>
                    <a:pt x="179" y="254"/>
                  </a:lnTo>
                  <a:lnTo>
                    <a:pt x="179" y="266"/>
                  </a:lnTo>
                  <a:lnTo>
                    <a:pt x="179" y="279"/>
                  </a:lnTo>
                  <a:lnTo>
                    <a:pt x="179" y="291"/>
                  </a:lnTo>
                  <a:lnTo>
                    <a:pt x="179" y="304"/>
                  </a:lnTo>
                  <a:lnTo>
                    <a:pt x="179" y="315"/>
                  </a:lnTo>
                  <a:lnTo>
                    <a:pt x="179" y="325"/>
                  </a:lnTo>
                  <a:lnTo>
                    <a:pt x="177" y="336"/>
                  </a:lnTo>
                  <a:lnTo>
                    <a:pt x="177" y="350"/>
                  </a:lnTo>
                  <a:lnTo>
                    <a:pt x="175" y="361"/>
                  </a:lnTo>
                  <a:lnTo>
                    <a:pt x="175" y="372"/>
                  </a:lnTo>
                  <a:lnTo>
                    <a:pt x="173" y="384"/>
                  </a:lnTo>
                  <a:lnTo>
                    <a:pt x="173" y="395"/>
                  </a:lnTo>
                  <a:lnTo>
                    <a:pt x="170" y="405"/>
                  </a:lnTo>
                  <a:lnTo>
                    <a:pt x="168" y="416"/>
                  </a:lnTo>
                  <a:lnTo>
                    <a:pt x="166" y="427"/>
                  </a:lnTo>
                  <a:lnTo>
                    <a:pt x="164" y="439"/>
                  </a:lnTo>
                  <a:lnTo>
                    <a:pt x="160" y="448"/>
                  </a:lnTo>
                  <a:lnTo>
                    <a:pt x="156" y="460"/>
                  </a:lnTo>
                  <a:lnTo>
                    <a:pt x="152" y="469"/>
                  </a:lnTo>
                  <a:lnTo>
                    <a:pt x="149" y="479"/>
                  </a:lnTo>
                  <a:lnTo>
                    <a:pt x="143" y="488"/>
                  </a:lnTo>
                  <a:lnTo>
                    <a:pt x="137" y="498"/>
                  </a:lnTo>
                  <a:lnTo>
                    <a:pt x="132" y="505"/>
                  </a:lnTo>
                  <a:lnTo>
                    <a:pt x="126" y="515"/>
                  </a:lnTo>
                  <a:lnTo>
                    <a:pt x="118" y="524"/>
                  </a:lnTo>
                  <a:lnTo>
                    <a:pt x="111" y="532"/>
                  </a:lnTo>
                  <a:lnTo>
                    <a:pt x="103" y="540"/>
                  </a:lnTo>
                  <a:lnTo>
                    <a:pt x="95" y="549"/>
                  </a:lnTo>
                  <a:lnTo>
                    <a:pt x="84" y="555"/>
                  </a:lnTo>
                  <a:lnTo>
                    <a:pt x="74" y="562"/>
                  </a:lnTo>
                  <a:lnTo>
                    <a:pt x="63" y="568"/>
                  </a:lnTo>
                  <a:lnTo>
                    <a:pt x="54" y="574"/>
                  </a:lnTo>
                  <a:lnTo>
                    <a:pt x="40" y="580"/>
                  </a:lnTo>
                  <a:lnTo>
                    <a:pt x="27" y="585"/>
                  </a:lnTo>
                  <a:lnTo>
                    <a:pt x="14" y="589"/>
                  </a:lnTo>
                  <a:lnTo>
                    <a:pt x="0" y="595"/>
                  </a:lnTo>
                  <a:lnTo>
                    <a:pt x="6" y="599"/>
                  </a:lnTo>
                  <a:lnTo>
                    <a:pt x="14" y="602"/>
                  </a:lnTo>
                  <a:lnTo>
                    <a:pt x="19" y="606"/>
                  </a:lnTo>
                  <a:lnTo>
                    <a:pt x="27" y="610"/>
                  </a:lnTo>
                  <a:lnTo>
                    <a:pt x="35" y="614"/>
                  </a:lnTo>
                  <a:lnTo>
                    <a:pt x="42" y="619"/>
                  </a:lnTo>
                  <a:lnTo>
                    <a:pt x="52" y="625"/>
                  </a:lnTo>
                  <a:lnTo>
                    <a:pt x="59" y="631"/>
                  </a:lnTo>
                  <a:lnTo>
                    <a:pt x="67" y="637"/>
                  </a:lnTo>
                  <a:lnTo>
                    <a:pt x="74" y="642"/>
                  </a:lnTo>
                  <a:lnTo>
                    <a:pt x="82" y="648"/>
                  </a:lnTo>
                  <a:lnTo>
                    <a:pt x="90" y="654"/>
                  </a:lnTo>
                  <a:lnTo>
                    <a:pt x="97" y="659"/>
                  </a:lnTo>
                  <a:lnTo>
                    <a:pt x="105" y="667"/>
                  </a:lnTo>
                  <a:lnTo>
                    <a:pt x="112" y="673"/>
                  </a:lnTo>
                  <a:lnTo>
                    <a:pt x="120" y="680"/>
                  </a:lnTo>
                  <a:lnTo>
                    <a:pt x="132" y="676"/>
                  </a:lnTo>
                  <a:lnTo>
                    <a:pt x="145" y="675"/>
                  </a:lnTo>
                  <a:lnTo>
                    <a:pt x="156" y="671"/>
                  </a:lnTo>
                  <a:lnTo>
                    <a:pt x="170" y="667"/>
                  </a:lnTo>
                  <a:lnTo>
                    <a:pt x="181" y="663"/>
                  </a:lnTo>
                  <a:lnTo>
                    <a:pt x="192" y="657"/>
                  </a:lnTo>
                  <a:lnTo>
                    <a:pt x="202" y="652"/>
                  </a:lnTo>
                  <a:lnTo>
                    <a:pt x="213" y="648"/>
                  </a:lnTo>
                  <a:lnTo>
                    <a:pt x="223" y="640"/>
                  </a:lnTo>
                  <a:lnTo>
                    <a:pt x="232" y="635"/>
                  </a:lnTo>
                  <a:lnTo>
                    <a:pt x="242" y="627"/>
                  </a:lnTo>
                  <a:lnTo>
                    <a:pt x="251" y="619"/>
                  </a:lnTo>
                  <a:lnTo>
                    <a:pt x="259" y="612"/>
                  </a:lnTo>
                  <a:lnTo>
                    <a:pt x="266" y="602"/>
                  </a:lnTo>
                  <a:lnTo>
                    <a:pt x="274" y="593"/>
                  </a:lnTo>
                  <a:lnTo>
                    <a:pt x="284" y="585"/>
                  </a:lnTo>
                  <a:lnTo>
                    <a:pt x="289" y="574"/>
                  </a:lnTo>
                  <a:lnTo>
                    <a:pt x="295" y="564"/>
                  </a:lnTo>
                  <a:lnTo>
                    <a:pt x="301" y="555"/>
                  </a:lnTo>
                  <a:lnTo>
                    <a:pt x="308" y="543"/>
                  </a:lnTo>
                  <a:lnTo>
                    <a:pt x="312" y="532"/>
                  </a:lnTo>
                  <a:lnTo>
                    <a:pt x="318" y="521"/>
                  </a:lnTo>
                  <a:lnTo>
                    <a:pt x="323" y="509"/>
                  </a:lnTo>
                  <a:lnTo>
                    <a:pt x="329" y="498"/>
                  </a:lnTo>
                  <a:lnTo>
                    <a:pt x="333" y="484"/>
                  </a:lnTo>
                  <a:lnTo>
                    <a:pt x="337" y="473"/>
                  </a:lnTo>
                  <a:lnTo>
                    <a:pt x="341" y="462"/>
                  </a:lnTo>
                  <a:lnTo>
                    <a:pt x="344" y="448"/>
                  </a:lnTo>
                  <a:lnTo>
                    <a:pt x="346" y="435"/>
                  </a:lnTo>
                  <a:lnTo>
                    <a:pt x="350" y="422"/>
                  </a:lnTo>
                  <a:lnTo>
                    <a:pt x="352" y="408"/>
                  </a:lnTo>
                  <a:lnTo>
                    <a:pt x="354" y="397"/>
                  </a:lnTo>
                  <a:lnTo>
                    <a:pt x="356" y="384"/>
                  </a:lnTo>
                  <a:lnTo>
                    <a:pt x="356" y="369"/>
                  </a:lnTo>
                  <a:lnTo>
                    <a:pt x="358" y="355"/>
                  </a:lnTo>
                  <a:lnTo>
                    <a:pt x="358" y="342"/>
                  </a:lnTo>
                  <a:lnTo>
                    <a:pt x="358" y="327"/>
                  </a:lnTo>
                  <a:lnTo>
                    <a:pt x="358" y="315"/>
                  </a:lnTo>
                  <a:lnTo>
                    <a:pt x="358" y="300"/>
                  </a:lnTo>
                  <a:lnTo>
                    <a:pt x="358" y="287"/>
                  </a:lnTo>
                  <a:lnTo>
                    <a:pt x="358" y="273"/>
                  </a:lnTo>
                  <a:lnTo>
                    <a:pt x="356" y="258"/>
                  </a:lnTo>
                  <a:lnTo>
                    <a:pt x="354" y="245"/>
                  </a:lnTo>
                  <a:lnTo>
                    <a:pt x="354" y="232"/>
                  </a:lnTo>
                  <a:lnTo>
                    <a:pt x="352" y="218"/>
                  </a:lnTo>
                  <a:lnTo>
                    <a:pt x="350" y="205"/>
                  </a:lnTo>
                  <a:lnTo>
                    <a:pt x="346" y="192"/>
                  </a:lnTo>
                  <a:lnTo>
                    <a:pt x="344" y="180"/>
                  </a:lnTo>
                  <a:lnTo>
                    <a:pt x="341" y="165"/>
                  </a:lnTo>
                  <a:lnTo>
                    <a:pt x="339" y="154"/>
                  </a:lnTo>
                  <a:lnTo>
                    <a:pt x="335" y="140"/>
                  </a:lnTo>
                  <a:lnTo>
                    <a:pt x="331" y="129"/>
                  </a:lnTo>
                  <a:lnTo>
                    <a:pt x="327" y="116"/>
                  </a:lnTo>
                  <a:lnTo>
                    <a:pt x="323" y="104"/>
                  </a:lnTo>
                  <a:lnTo>
                    <a:pt x="318" y="93"/>
                  </a:lnTo>
                  <a:lnTo>
                    <a:pt x="314" y="81"/>
                  </a:lnTo>
                  <a:lnTo>
                    <a:pt x="308" y="68"/>
                  </a:lnTo>
                  <a:lnTo>
                    <a:pt x="304" y="57"/>
                  </a:lnTo>
                  <a:lnTo>
                    <a:pt x="299" y="47"/>
                  </a:lnTo>
                  <a:lnTo>
                    <a:pt x="293" y="38"/>
                  </a:lnTo>
                  <a:lnTo>
                    <a:pt x="287" y="26"/>
                  </a:lnTo>
                  <a:lnTo>
                    <a:pt x="284" y="17"/>
                  </a:lnTo>
                  <a:lnTo>
                    <a:pt x="278" y="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0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7" name="Freeform 39"/>
            <p:cNvSpPr>
              <a:spLocks/>
            </p:cNvSpPr>
            <p:nvPr/>
          </p:nvSpPr>
          <p:spPr bwMode="auto">
            <a:xfrm>
              <a:off x="3356" y="1984"/>
              <a:ext cx="170" cy="430"/>
            </a:xfrm>
            <a:custGeom>
              <a:avLst/>
              <a:gdLst>
                <a:gd name="T0" fmla="*/ 0 w 341"/>
                <a:gd name="T1" fmla="*/ 0 h 862"/>
                <a:gd name="T2" fmla="*/ 0 w 341"/>
                <a:gd name="T3" fmla="*/ 0 h 862"/>
                <a:gd name="T4" fmla="*/ 0 w 341"/>
                <a:gd name="T5" fmla="*/ 0 h 862"/>
                <a:gd name="T6" fmla="*/ 0 w 341"/>
                <a:gd name="T7" fmla="*/ 0 h 862"/>
                <a:gd name="T8" fmla="*/ 0 w 341"/>
                <a:gd name="T9" fmla="*/ 0 h 862"/>
                <a:gd name="T10" fmla="*/ 0 w 341"/>
                <a:gd name="T11" fmla="*/ 0 h 862"/>
                <a:gd name="T12" fmla="*/ 0 w 341"/>
                <a:gd name="T13" fmla="*/ 0 h 862"/>
                <a:gd name="T14" fmla="*/ 0 w 341"/>
                <a:gd name="T15" fmla="*/ 0 h 862"/>
                <a:gd name="T16" fmla="*/ 0 w 341"/>
                <a:gd name="T17" fmla="*/ 0 h 862"/>
                <a:gd name="T18" fmla="*/ 0 w 341"/>
                <a:gd name="T19" fmla="*/ 0 h 862"/>
                <a:gd name="T20" fmla="*/ 0 w 341"/>
                <a:gd name="T21" fmla="*/ 0 h 862"/>
                <a:gd name="T22" fmla="*/ 0 w 341"/>
                <a:gd name="T23" fmla="*/ 0 h 862"/>
                <a:gd name="T24" fmla="*/ 0 w 341"/>
                <a:gd name="T25" fmla="*/ 0 h 862"/>
                <a:gd name="T26" fmla="*/ 0 w 341"/>
                <a:gd name="T27" fmla="*/ 0 h 862"/>
                <a:gd name="T28" fmla="*/ 0 w 341"/>
                <a:gd name="T29" fmla="*/ 0 h 862"/>
                <a:gd name="T30" fmla="*/ 0 w 341"/>
                <a:gd name="T31" fmla="*/ 0 h 862"/>
                <a:gd name="T32" fmla="*/ 0 w 341"/>
                <a:gd name="T33" fmla="*/ 0 h 862"/>
                <a:gd name="T34" fmla="*/ 0 w 341"/>
                <a:gd name="T35" fmla="*/ 0 h 862"/>
                <a:gd name="T36" fmla="*/ 0 w 341"/>
                <a:gd name="T37" fmla="*/ 0 h 862"/>
                <a:gd name="T38" fmla="*/ 0 w 341"/>
                <a:gd name="T39" fmla="*/ 0 h 862"/>
                <a:gd name="T40" fmla="*/ 0 w 341"/>
                <a:gd name="T41" fmla="*/ 0 h 862"/>
                <a:gd name="T42" fmla="*/ 0 w 341"/>
                <a:gd name="T43" fmla="*/ 0 h 862"/>
                <a:gd name="T44" fmla="*/ 0 w 341"/>
                <a:gd name="T45" fmla="*/ 0 h 862"/>
                <a:gd name="T46" fmla="*/ 0 w 341"/>
                <a:gd name="T47" fmla="*/ 0 h 862"/>
                <a:gd name="T48" fmla="*/ 0 w 341"/>
                <a:gd name="T49" fmla="*/ 0 h 862"/>
                <a:gd name="T50" fmla="*/ 0 w 341"/>
                <a:gd name="T51" fmla="*/ 0 h 862"/>
                <a:gd name="T52" fmla="*/ 0 w 341"/>
                <a:gd name="T53" fmla="*/ 0 h 862"/>
                <a:gd name="T54" fmla="*/ 0 w 341"/>
                <a:gd name="T55" fmla="*/ 0 h 862"/>
                <a:gd name="T56" fmla="*/ 0 w 341"/>
                <a:gd name="T57" fmla="*/ 0 h 862"/>
                <a:gd name="T58" fmla="*/ 0 w 341"/>
                <a:gd name="T59" fmla="*/ 0 h 862"/>
                <a:gd name="T60" fmla="*/ 0 w 341"/>
                <a:gd name="T61" fmla="*/ 0 h 862"/>
                <a:gd name="T62" fmla="*/ 0 w 341"/>
                <a:gd name="T63" fmla="*/ 0 h 862"/>
                <a:gd name="T64" fmla="*/ 0 w 341"/>
                <a:gd name="T65" fmla="*/ 0 h 862"/>
                <a:gd name="T66" fmla="*/ 0 w 341"/>
                <a:gd name="T67" fmla="*/ 0 h 862"/>
                <a:gd name="T68" fmla="*/ 0 w 341"/>
                <a:gd name="T69" fmla="*/ 0 h 862"/>
                <a:gd name="T70" fmla="*/ 0 w 341"/>
                <a:gd name="T71" fmla="*/ 0 h 862"/>
                <a:gd name="T72" fmla="*/ 0 w 341"/>
                <a:gd name="T73" fmla="*/ 0 h 862"/>
                <a:gd name="T74" fmla="*/ 0 w 341"/>
                <a:gd name="T75" fmla="*/ 0 h 862"/>
                <a:gd name="T76" fmla="*/ 0 w 341"/>
                <a:gd name="T77" fmla="*/ 0 h 862"/>
                <a:gd name="T78" fmla="*/ 0 w 341"/>
                <a:gd name="T79" fmla="*/ 0 h 862"/>
                <a:gd name="T80" fmla="*/ 0 w 341"/>
                <a:gd name="T81" fmla="*/ 0 h 862"/>
                <a:gd name="T82" fmla="*/ 0 w 341"/>
                <a:gd name="T83" fmla="*/ 0 h 862"/>
                <a:gd name="T84" fmla="*/ 0 w 341"/>
                <a:gd name="T85" fmla="*/ 0 h 862"/>
                <a:gd name="T86" fmla="*/ 0 w 341"/>
                <a:gd name="T87" fmla="*/ 0 h 862"/>
                <a:gd name="T88" fmla="*/ 0 w 341"/>
                <a:gd name="T89" fmla="*/ 0 h 862"/>
                <a:gd name="T90" fmla="*/ 0 w 341"/>
                <a:gd name="T91" fmla="*/ 0 h 862"/>
                <a:gd name="T92" fmla="*/ 0 w 341"/>
                <a:gd name="T93" fmla="*/ 0 h 862"/>
                <a:gd name="T94" fmla="*/ 0 w 341"/>
                <a:gd name="T95" fmla="*/ 0 h 862"/>
                <a:gd name="T96" fmla="*/ 0 w 341"/>
                <a:gd name="T97" fmla="*/ 0 h 862"/>
                <a:gd name="T98" fmla="*/ 0 w 341"/>
                <a:gd name="T99" fmla="*/ 0 h 862"/>
                <a:gd name="T100" fmla="*/ 0 w 341"/>
                <a:gd name="T101" fmla="*/ 0 h 862"/>
                <a:gd name="T102" fmla="*/ 0 w 341"/>
                <a:gd name="T103" fmla="*/ 0 h 862"/>
                <a:gd name="T104" fmla="*/ 0 w 341"/>
                <a:gd name="T105" fmla="*/ 0 h 862"/>
                <a:gd name="T106" fmla="*/ 0 w 341"/>
                <a:gd name="T107" fmla="*/ 0 h 862"/>
                <a:gd name="T108" fmla="*/ 0 w 341"/>
                <a:gd name="T109" fmla="*/ 0 h 862"/>
                <a:gd name="T110" fmla="*/ 0 w 341"/>
                <a:gd name="T111" fmla="*/ 0 h 862"/>
                <a:gd name="T112" fmla="*/ 0 w 341"/>
                <a:gd name="T113" fmla="*/ 0 h 862"/>
                <a:gd name="T114" fmla="*/ 0 w 341"/>
                <a:gd name="T115" fmla="*/ 0 h 862"/>
                <a:gd name="T116" fmla="*/ 0 w 341"/>
                <a:gd name="T117" fmla="*/ 0 h 862"/>
                <a:gd name="T118" fmla="*/ 0 w 341"/>
                <a:gd name="T119" fmla="*/ 0 h 862"/>
                <a:gd name="T120" fmla="*/ 0 w 341"/>
                <a:gd name="T121" fmla="*/ 0 h 862"/>
                <a:gd name="T122" fmla="*/ 0 w 341"/>
                <a:gd name="T123" fmla="*/ 0 h 862"/>
                <a:gd name="T124" fmla="*/ 0 w 341"/>
                <a:gd name="T125" fmla="*/ 0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1"/>
                <a:gd name="T190" fmla="*/ 0 h 862"/>
                <a:gd name="T191" fmla="*/ 341 w 3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1" h="862">
                  <a:moveTo>
                    <a:pt x="221" y="0"/>
                  </a:moveTo>
                  <a:lnTo>
                    <a:pt x="207" y="4"/>
                  </a:lnTo>
                  <a:lnTo>
                    <a:pt x="196" y="10"/>
                  </a:lnTo>
                  <a:lnTo>
                    <a:pt x="185" y="17"/>
                  </a:lnTo>
                  <a:lnTo>
                    <a:pt x="175" y="25"/>
                  </a:lnTo>
                  <a:lnTo>
                    <a:pt x="166" y="31"/>
                  </a:lnTo>
                  <a:lnTo>
                    <a:pt x="158" y="38"/>
                  </a:lnTo>
                  <a:lnTo>
                    <a:pt x="150" y="48"/>
                  </a:lnTo>
                  <a:lnTo>
                    <a:pt x="145" y="55"/>
                  </a:lnTo>
                  <a:lnTo>
                    <a:pt x="139" y="65"/>
                  </a:lnTo>
                  <a:lnTo>
                    <a:pt x="133" y="73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20" y="99"/>
                  </a:lnTo>
                  <a:lnTo>
                    <a:pt x="118" y="111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11" y="141"/>
                  </a:lnTo>
                  <a:lnTo>
                    <a:pt x="111" y="151"/>
                  </a:lnTo>
                  <a:lnTo>
                    <a:pt x="111" y="162"/>
                  </a:lnTo>
                  <a:lnTo>
                    <a:pt x="111" y="173"/>
                  </a:lnTo>
                  <a:lnTo>
                    <a:pt x="111" y="185"/>
                  </a:lnTo>
                  <a:lnTo>
                    <a:pt x="111" y="196"/>
                  </a:lnTo>
                  <a:lnTo>
                    <a:pt x="111" y="208"/>
                  </a:lnTo>
                  <a:lnTo>
                    <a:pt x="112" y="219"/>
                  </a:lnTo>
                  <a:lnTo>
                    <a:pt x="112" y="230"/>
                  </a:lnTo>
                  <a:lnTo>
                    <a:pt x="114" y="244"/>
                  </a:lnTo>
                  <a:lnTo>
                    <a:pt x="116" y="255"/>
                  </a:lnTo>
                  <a:lnTo>
                    <a:pt x="118" y="267"/>
                  </a:lnTo>
                  <a:lnTo>
                    <a:pt x="120" y="278"/>
                  </a:lnTo>
                  <a:lnTo>
                    <a:pt x="122" y="291"/>
                  </a:lnTo>
                  <a:lnTo>
                    <a:pt x="124" y="303"/>
                  </a:lnTo>
                  <a:lnTo>
                    <a:pt x="128" y="316"/>
                  </a:lnTo>
                  <a:lnTo>
                    <a:pt x="128" y="327"/>
                  </a:lnTo>
                  <a:lnTo>
                    <a:pt x="130" y="339"/>
                  </a:lnTo>
                  <a:lnTo>
                    <a:pt x="131" y="352"/>
                  </a:lnTo>
                  <a:lnTo>
                    <a:pt x="133" y="363"/>
                  </a:lnTo>
                  <a:lnTo>
                    <a:pt x="135" y="375"/>
                  </a:lnTo>
                  <a:lnTo>
                    <a:pt x="137" y="388"/>
                  </a:lnTo>
                  <a:lnTo>
                    <a:pt x="139" y="400"/>
                  </a:lnTo>
                  <a:lnTo>
                    <a:pt x="141" y="413"/>
                  </a:lnTo>
                  <a:lnTo>
                    <a:pt x="141" y="422"/>
                  </a:lnTo>
                  <a:lnTo>
                    <a:pt x="141" y="434"/>
                  </a:lnTo>
                  <a:lnTo>
                    <a:pt x="141" y="445"/>
                  </a:lnTo>
                  <a:lnTo>
                    <a:pt x="143" y="459"/>
                  </a:lnTo>
                  <a:lnTo>
                    <a:pt x="141" y="470"/>
                  </a:lnTo>
                  <a:lnTo>
                    <a:pt x="141" y="481"/>
                  </a:lnTo>
                  <a:lnTo>
                    <a:pt x="141" y="493"/>
                  </a:lnTo>
                  <a:lnTo>
                    <a:pt x="139" y="502"/>
                  </a:lnTo>
                  <a:lnTo>
                    <a:pt x="137" y="514"/>
                  </a:lnTo>
                  <a:lnTo>
                    <a:pt x="133" y="523"/>
                  </a:lnTo>
                  <a:lnTo>
                    <a:pt x="131" y="535"/>
                  </a:lnTo>
                  <a:lnTo>
                    <a:pt x="128" y="544"/>
                  </a:lnTo>
                  <a:lnTo>
                    <a:pt x="124" y="554"/>
                  </a:lnTo>
                  <a:lnTo>
                    <a:pt x="120" y="563"/>
                  </a:lnTo>
                  <a:lnTo>
                    <a:pt x="114" y="573"/>
                  </a:lnTo>
                  <a:lnTo>
                    <a:pt x="109" y="584"/>
                  </a:lnTo>
                  <a:lnTo>
                    <a:pt x="101" y="592"/>
                  </a:lnTo>
                  <a:lnTo>
                    <a:pt x="93" y="599"/>
                  </a:lnTo>
                  <a:lnTo>
                    <a:pt x="86" y="609"/>
                  </a:lnTo>
                  <a:lnTo>
                    <a:pt x="76" y="616"/>
                  </a:lnTo>
                  <a:lnTo>
                    <a:pt x="67" y="624"/>
                  </a:lnTo>
                  <a:lnTo>
                    <a:pt x="57" y="631"/>
                  </a:lnTo>
                  <a:lnTo>
                    <a:pt x="46" y="639"/>
                  </a:lnTo>
                  <a:lnTo>
                    <a:pt x="35" y="647"/>
                  </a:lnTo>
                  <a:lnTo>
                    <a:pt x="31" y="654"/>
                  </a:lnTo>
                  <a:lnTo>
                    <a:pt x="27" y="666"/>
                  </a:lnTo>
                  <a:lnTo>
                    <a:pt x="25" y="670"/>
                  </a:lnTo>
                  <a:lnTo>
                    <a:pt x="25" y="675"/>
                  </a:lnTo>
                  <a:lnTo>
                    <a:pt x="23" y="681"/>
                  </a:lnTo>
                  <a:lnTo>
                    <a:pt x="23" y="687"/>
                  </a:lnTo>
                  <a:lnTo>
                    <a:pt x="21" y="690"/>
                  </a:lnTo>
                  <a:lnTo>
                    <a:pt x="21" y="696"/>
                  </a:lnTo>
                  <a:lnTo>
                    <a:pt x="19" y="702"/>
                  </a:lnTo>
                  <a:lnTo>
                    <a:pt x="19" y="708"/>
                  </a:lnTo>
                  <a:lnTo>
                    <a:pt x="19" y="713"/>
                  </a:lnTo>
                  <a:lnTo>
                    <a:pt x="17" y="719"/>
                  </a:lnTo>
                  <a:lnTo>
                    <a:pt x="17" y="725"/>
                  </a:lnTo>
                  <a:lnTo>
                    <a:pt x="17" y="730"/>
                  </a:lnTo>
                  <a:lnTo>
                    <a:pt x="16" y="736"/>
                  </a:lnTo>
                  <a:lnTo>
                    <a:pt x="14" y="742"/>
                  </a:lnTo>
                  <a:lnTo>
                    <a:pt x="14" y="747"/>
                  </a:lnTo>
                  <a:lnTo>
                    <a:pt x="14" y="753"/>
                  </a:lnTo>
                  <a:lnTo>
                    <a:pt x="12" y="757"/>
                  </a:lnTo>
                  <a:lnTo>
                    <a:pt x="10" y="763"/>
                  </a:lnTo>
                  <a:lnTo>
                    <a:pt x="10" y="768"/>
                  </a:lnTo>
                  <a:lnTo>
                    <a:pt x="10" y="774"/>
                  </a:lnTo>
                  <a:lnTo>
                    <a:pt x="8" y="778"/>
                  </a:lnTo>
                  <a:lnTo>
                    <a:pt x="6" y="784"/>
                  </a:lnTo>
                  <a:lnTo>
                    <a:pt x="6" y="789"/>
                  </a:lnTo>
                  <a:lnTo>
                    <a:pt x="4" y="795"/>
                  </a:lnTo>
                  <a:lnTo>
                    <a:pt x="2" y="799"/>
                  </a:lnTo>
                  <a:lnTo>
                    <a:pt x="2" y="804"/>
                  </a:lnTo>
                  <a:lnTo>
                    <a:pt x="2" y="810"/>
                  </a:lnTo>
                  <a:lnTo>
                    <a:pt x="0" y="816"/>
                  </a:lnTo>
                  <a:lnTo>
                    <a:pt x="0" y="823"/>
                  </a:lnTo>
                  <a:lnTo>
                    <a:pt x="2" y="833"/>
                  </a:lnTo>
                  <a:lnTo>
                    <a:pt x="2" y="839"/>
                  </a:lnTo>
                  <a:lnTo>
                    <a:pt x="4" y="844"/>
                  </a:lnTo>
                  <a:lnTo>
                    <a:pt x="10" y="854"/>
                  </a:lnTo>
                  <a:lnTo>
                    <a:pt x="19" y="860"/>
                  </a:lnTo>
                  <a:lnTo>
                    <a:pt x="23" y="860"/>
                  </a:lnTo>
                  <a:lnTo>
                    <a:pt x="29" y="862"/>
                  </a:lnTo>
                  <a:lnTo>
                    <a:pt x="35" y="862"/>
                  </a:lnTo>
                  <a:lnTo>
                    <a:pt x="40" y="862"/>
                  </a:lnTo>
                  <a:lnTo>
                    <a:pt x="46" y="860"/>
                  </a:lnTo>
                  <a:lnTo>
                    <a:pt x="52" y="858"/>
                  </a:lnTo>
                  <a:lnTo>
                    <a:pt x="59" y="856"/>
                  </a:lnTo>
                  <a:lnTo>
                    <a:pt x="67" y="854"/>
                  </a:lnTo>
                  <a:lnTo>
                    <a:pt x="71" y="850"/>
                  </a:lnTo>
                  <a:lnTo>
                    <a:pt x="78" y="848"/>
                  </a:lnTo>
                  <a:lnTo>
                    <a:pt x="86" y="844"/>
                  </a:lnTo>
                  <a:lnTo>
                    <a:pt x="93" y="843"/>
                  </a:lnTo>
                  <a:lnTo>
                    <a:pt x="99" y="839"/>
                  </a:lnTo>
                  <a:lnTo>
                    <a:pt x="107" y="835"/>
                  </a:lnTo>
                  <a:lnTo>
                    <a:pt x="114" y="833"/>
                  </a:lnTo>
                  <a:lnTo>
                    <a:pt x="122" y="829"/>
                  </a:lnTo>
                  <a:lnTo>
                    <a:pt x="128" y="827"/>
                  </a:lnTo>
                  <a:lnTo>
                    <a:pt x="133" y="823"/>
                  </a:lnTo>
                  <a:lnTo>
                    <a:pt x="141" y="822"/>
                  </a:lnTo>
                  <a:lnTo>
                    <a:pt x="147" y="820"/>
                  </a:lnTo>
                  <a:lnTo>
                    <a:pt x="152" y="816"/>
                  </a:lnTo>
                  <a:lnTo>
                    <a:pt x="158" y="816"/>
                  </a:lnTo>
                  <a:lnTo>
                    <a:pt x="164" y="816"/>
                  </a:lnTo>
                  <a:lnTo>
                    <a:pt x="169" y="816"/>
                  </a:lnTo>
                  <a:lnTo>
                    <a:pt x="179" y="804"/>
                  </a:lnTo>
                  <a:lnTo>
                    <a:pt x="190" y="793"/>
                  </a:lnTo>
                  <a:lnTo>
                    <a:pt x="200" y="780"/>
                  </a:lnTo>
                  <a:lnTo>
                    <a:pt x="209" y="768"/>
                  </a:lnTo>
                  <a:lnTo>
                    <a:pt x="219" y="757"/>
                  </a:lnTo>
                  <a:lnTo>
                    <a:pt x="228" y="744"/>
                  </a:lnTo>
                  <a:lnTo>
                    <a:pt x="236" y="730"/>
                  </a:lnTo>
                  <a:lnTo>
                    <a:pt x="246" y="719"/>
                  </a:lnTo>
                  <a:lnTo>
                    <a:pt x="253" y="704"/>
                  </a:lnTo>
                  <a:lnTo>
                    <a:pt x="261" y="689"/>
                  </a:lnTo>
                  <a:lnTo>
                    <a:pt x="266" y="675"/>
                  </a:lnTo>
                  <a:lnTo>
                    <a:pt x="274" y="662"/>
                  </a:lnTo>
                  <a:lnTo>
                    <a:pt x="280" y="647"/>
                  </a:lnTo>
                  <a:lnTo>
                    <a:pt x="287" y="631"/>
                  </a:lnTo>
                  <a:lnTo>
                    <a:pt x="293" y="616"/>
                  </a:lnTo>
                  <a:lnTo>
                    <a:pt x="299" y="601"/>
                  </a:lnTo>
                  <a:lnTo>
                    <a:pt x="303" y="586"/>
                  </a:lnTo>
                  <a:lnTo>
                    <a:pt x="308" y="569"/>
                  </a:lnTo>
                  <a:lnTo>
                    <a:pt x="312" y="554"/>
                  </a:lnTo>
                  <a:lnTo>
                    <a:pt x="316" y="536"/>
                  </a:lnTo>
                  <a:lnTo>
                    <a:pt x="320" y="519"/>
                  </a:lnTo>
                  <a:lnTo>
                    <a:pt x="323" y="504"/>
                  </a:lnTo>
                  <a:lnTo>
                    <a:pt x="325" y="489"/>
                  </a:lnTo>
                  <a:lnTo>
                    <a:pt x="329" y="472"/>
                  </a:lnTo>
                  <a:lnTo>
                    <a:pt x="331" y="455"/>
                  </a:lnTo>
                  <a:lnTo>
                    <a:pt x="333" y="438"/>
                  </a:lnTo>
                  <a:lnTo>
                    <a:pt x="335" y="422"/>
                  </a:lnTo>
                  <a:lnTo>
                    <a:pt x="337" y="407"/>
                  </a:lnTo>
                  <a:lnTo>
                    <a:pt x="339" y="390"/>
                  </a:lnTo>
                  <a:lnTo>
                    <a:pt x="339" y="373"/>
                  </a:lnTo>
                  <a:lnTo>
                    <a:pt x="341" y="358"/>
                  </a:lnTo>
                  <a:lnTo>
                    <a:pt x="341" y="343"/>
                  </a:lnTo>
                  <a:lnTo>
                    <a:pt x="341" y="325"/>
                  </a:lnTo>
                  <a:lnTo>
                    <a:pt x="341" y="310"/>
                  </a:lnTo>
                  <a:lnTo>
                    <a:pt x="339" y="293"/>
                  </a:lnTo>
                  <a:lnTo>
                    <a:pt x="339" y="278"/>
                  </a:lnTo>
                  <a:lnTo>
                    <a:pt x="337" y="263"/>
                  </a:lnTo>
                  <a:lnTo>
                    <a:pt x="335" y="247"/>
                  </a:lnTo>
                  <a:lnTo>
                    <a:pt x="335" y="234"/>
                  </a:lnTo>
                  <a:lnTo>
                    <a:pt x="333" y="219"/>
                  </a:lnTo>
                  <a:lnTo>
                    <a:pt x="331" y="206"/>
                  </a:lnTo>
                  <a:lnTo>
                    <a:pt x="327" y="190"/>
                  </a:lnTo>
                  <a:lnTo>
                    <a:pt x="325" y="177"/>
                  </a:lnTo>
                  <a:lnTo>
                    <a:pt x="323" y="166"/>
                  </a:lnTo>
                  <a:lnTo>
                    <a:pt x="320" y="151"/>
                  </a:lnTo>
                  <a:lnTo>
                    <a:pt x="316" y="139"/>
                  </a:lnTo>
                  <a:lnTo>
                    <a:pt x="312" y="128"/>
                  </a:lnTo>
                  <a:lnTo>
                    <a:pt x="310" y="116"/>
                  </a:lnTo>
                  <a:lnTo>
                    <a:pt x="304" y="103"/>
                  </a:lnTo>
                  <a:lnTo>
                    <a:pt x="301" y="92"/>
                  </a:lnTo>
                  <a:lnTo>
                    <a:pt x="297" y="82"/>
                  </a:lnTo>
                  <a:lnTo>
                    <a:pt x="293" y="73"/>
                  </a:lnTo>
                  <a:lnTo>
                    <a:pt x="287" y="63"/>
                  </a:lnTo>
                  <a:lnTo>
                    <a:pt x="282" y="54"/>
                  </a:lnTo>
                  <a:lnTo>
                    <a:pt x="276" y="46"/>
                  </a:lnTo>
                  <a:lnTo>
                    <a:pt x="272" y="38"/>
                  </a:lnTo>
                  <a:lnTo>
                    <a:pt x="265" y="31"/>
                  </a:lnTo>
                  <a:lnTo>
                    <a:pt x="259" y="25"/>
                  </a:lnTo>
                  <a:lnTo>
                    <a:pt x="253" y="17"/>
                  </a:lnTo>
                  <a:lnTo>
                    <a:pt x="247" y="14"/>
                  </a:lnTo>
                  <a:lnTo>
                    <a:pt x="240" y="8"/>
                  </a:lnTo>
                  <a:lnTo>
                    <a:pt x="232" y="4"/>
                  </a:lnTo>
                  <a:lnTo>
                    <a:pt x="226" y="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8" name="Freeform 40"/>
            <p:cNvSpPr>
              <a:spLocks/>
            </p:cNvSpPr>
            <p:nvPr/>
          </p:nvSpPr>
          <p:spPr bwMode="auto">
            <a:xfrm>
              <a:off x="3348" y="1958"/>
              <a:ext cx="132" cy="349"/>
            </a:xfrm>
            <a:custGeom>
              <a:avLst/>
              <a:gdLst>
                <a:gd name="T0" fmla="*/ 1 w 264"/>
                <a:gd name="T1" fmla="*/ 1 h 698"/>
                <a:gd name="T2" fmla="*/ 1 w 264"/>
                <a:gd name="T3" fmla="*/ 1 h 698"/>
                <a:gd name="T4" fmla="*/ 1 w 264"/>
                <a:gd name="T5" fmla="*/ 1 h 698"/>
                <a:gd name="T6" fmla="*/ 1 w 264"/>
                <a:gd name="T7" fmla="*/ 1 h 698"/>
                <a:gd name="T8" fmla="*/ 1 w 264"/>
                <a:gd name="T9" fmla="*/ 1 h 698"/>
                <a:gd name="T10" fmla="*/ 1 w 264"/>
                <a:gd name="T11" fmla="*/ 1 h 698"/>
                <a:gd name="T12" fmla="*/ 1 w 264"/>
                <a:gd name="T13" fmla="*/ 1 h 698"/>
                <a:gd name="T14" fmla="*/ 1 w 264"/>
                <a:gd name="T15" fmla="*/ 1 h 698"/>
                <a:gd name="T16" fmla="*/ 1 w 264"/>
                <a:gd name="T17" fmla="*/ 1 h 698"/>
                <a:gd name="T18" fmla="*/ 1 w 264"/>
                <a:gd name="T19" fmla="*/ 1 h 698"/>
                <a:gd name="T20" fmla="*/ 1 w 264"/>
                <a:gd name="T21" fmla="*/ 1 h 698"/>
                <a:gd name="T22" fmla="*/ 1 w 264"/>
                <a:gd name="T23" fmla="*/ 1 h 698"/>
                <a:gd name="T24" fmla="*/ 1 w 264"/>
                <a:gd name="T25" fmla="*/ 1 h 698"/>
                <a:gd name="T26" fmla="*/ 1 w 264"/>
                <a:gd name="T27" fmla="*/ 1 h 698"/>
                <a:gd name="T28" fmla="*/ 1 w 264"/>
                <a:gd name="T29" fmla="*/ 1 h 698"/>
                <a:gd name="T30" fmla="*/ 1 w 264"/>
                <a:gd name="T31" fmla="*/ 1 h 698"/>
                <a:gd name="T32" fmla="*/ 1 w 264"/>
                <a:gd name="T33" fmla="*/ 1 h 698"/>
                <a:gd name="T34" fmla="*/ 1 w 264"/>
                <a:gd name="T35" fmla="*/ 1 h 698"/>
                <a:gd name="T36" fmla="*/ 1 w 264"/>
                <a:gd name="T37" fmla="*/ 1 h 698"/>
                <a:gd name="T38" fmla="*/ 1 w 264"/>
                <a:gd name="T39" fmla="*/ 1 h 698"/>
                <a:gd name="T40" fmla="*/ 1 w 264"/>
                <a:gd name="T41" fmla="*/ 1 h 698"/>
                <a:gd name="T42" fmla="*/ 1 w 264"/>
                <a:gd name="T43" fmla="*/ 1 h 698"/>
                <a:gd name="T44" fmla="*/ 1 w 264"/>
                <a:gd name="T45" fmla="*/ 1 h 698"/>
                <a:gd name="T46" fmla="*/ 1 w 264"/>
                <a:gd name="T47" fmla="*/ 1 h 698"/>
                <a:gd name="T48" fmla="*/ 1 w 264"/>
                <a:gd name="T49" fmla="*/ 1 h 698"/>
                <a:gd name="T50" fmla="*/ 1 w 264"/>
                <a:gd name="T51" fmla="*/ 1 h 698"/>
                <a:gd name="T52" fmla="*/ 1 w 264"/>
                <a:gd name="T53" fmla="*/ 1 h 698"/>
                <a:gd name="T54" fmla="*/ 1 w 264"/>
                <a:gd name="T55" fmla="*/ 1 h 698"/>
                <a:gd name="T56" fmla="*/ 1 w 264"/>
                <a:gd name="T57" fmla="*/ 1 h 698"/>
                <a:gd name="T58" fmla="*/ 1 w 264"/>
                <a:gd name="T59" fmla="*/ 1 h 698"/>
                <a:gd name="T60" fmla="*/ 1 w 264"/>
                <a:gd name="T61" fmla="*/ 1 h 698"/>
                <a:gd name="T62" fmla="*/ 1 w 264"/>
                <a:gd name="T63" fmla="*/ 1 h 698"/>
                <a:gd name="T64" fmla="*/ 1 w 264"/>
                <a:gd name="T65" fmla="*/ 1 h 698"/>
                <a:gd name="T66" fmla="*/ 1 w 264"/>
                <a:gd name="T67" fmla="*/ 1 h 698"/>
                <a:gd name="T68" fmla="*/ 1 w 264"/>
                <a:gd name="T69" fmla="*/ 1 h 698"/>
                <a:gd name="T70" fmla="*/ 1 w 264"/>
                <a:gd name="T71" fmla="*/ 1 h 698"/>
                <a:gd name="T72" fmla="*/ 1 w 264"/>
                <a:gd name="T73" fmla="*/ 1 h 698"/>
                <a:gd name="T74" fmla="*/ 1 w 264"/>
                <a:gd name="T75" fmla="*/ 1 h 698"/>
                <a:gd name="T76" fmla="*/ 1 w 264"/>
                <a:gd name="T77" fmla="*/ 1 h 698"/>
                <a:gd name="T78" fmla="*/ 1 w 264"/>
                <a:gd name="T79" fmla="*/ 1 h 698"/>
                <a:gd name="T80" fmla="*/ 1 w 264"/>
                <a:gd name="T81" fmla="*/ 1 h 698"/>
                <a:gd name="T82" fmla="*/ 1 w 264"/>
                <a:gd name="T83" fmla="*/ 1 h 698"/>
                <a:gd name="T84" fmla="*/ 1 w 264"/>
                <a:gd name="T85" fmla="*/ 1 h 698"/>
                <a:gd name="T86" fmla="*/ 1 w 264"/>
                <a:gd name="T87" fmla="*/ 1 h 698"/>
                <a:gd name="T88" fmla="*/ 1 w 264"/>
                <a:gd name="T89" fmla="*/ 1 h 698"/>
                <a:gd name="T90" fmla="*/ 1 w 264"/>
                <a:gd name="T91" fmla="*/ 1 h 698"/>
                <a:gd name="T92" fmla="*/ 1 w 264"/>
                <a:gd name="T93" fmla="*/ 1 h 698"/>
                <a:gd name="T94" fmla="*/ 1 w 264"/>
                <a:gd name="T95" fmla="*/ 1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4"/>
                <a:gd name="T145" fmla="*/ 0 h 698"/>
                <a:gd name="T146" fmla="*/ 264 w 2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4" h="698">
                  <a:moveTo>
                    <a:pt x="204" y="0"/>
                  </a:moveTo>
                  <a:lnTo>
                    <a:pt x="194" y="4"/>
                  </a:lnTo>
                  <a:lnTo>
                    <a:pt x="185" y="10"/>
                  </a:lnTo>
                  <a:lnTo>
                    <a:pt x="177" y="17"/>
                  </a:lnTo>
                  <a:lnTo>
                    <a:pt x="169" y="23"/>
                  </a:lnTo>
                  <a:lnTo>
                    <a:pt x="162" y="29"/>
                  </a:lnTo>
                  <a:lnTo>
                    <a:pt x="154" y="36"/>
                  </a:lnTo>
                  <a:lnTo>
                    <a:pt x="147" y="44"/>
                  </a:lnTo>
                  <a:lnTo>
                    <a:pt x="141" y="51"/>
                  </a:lnTo>
                  <a:lnTo>
                    <a:pt x="135" y="59"/>
                  </a:lnTo>
                  <a:lnTo>
                    <a:pt x="128" y="67"/>
                  </a:lnTo>
                  <a:lnTo>
                    <a:pt x="122" y="76"/>
                  </a:lnTo>
                  <a:lnTo>
                    <a:pt x="116" y="86"/>
                  </a:lnTo>
                  <a:lnTo>
                    <a:pt x="110" y="93"/>
                  </a:lnTo>
                  <a:lnTo>
                    <a:pt x="105" y="103"/>
                  </a:lnTo>
                  <a:lnTo>
                    <a:pt x="101" y="112"/>
                  </a:lnTo>
                  <a:lnTo>
                    <a:pt x="97" y="122"/>
                  </a:lnTo>
                  <a:lnTo>
                    <a:pt x="91" y="131"/>
                  </a:lnTo>
                  <a:lnTo>
                    <a:pt x="88" y="141"/>
                  </a:lnTo>
                  <a:lnTo>
                    <a:pt x="84" y="150"/>
                  </a:lnTo>
                  <a:lnTo>
                    <a:pt x="80" y="160"/>
                  </a:lnTo>
                  <a:lnTo>
                    <a:pt x="76" y="171"/>
                  </a:lnTo>
                  <a:lnTo>
                    <a:pt x="72" y="181"/>
                  </a:lnTo>
                  <a:lnTo>
                    <a:pt x="69" y="192"/>
                  </a:lnTo>
                  <a:lnTo>
                    <a:pt x="65" y="203"/>
                  </a:lnTo>
                  <a:lnTo>
                    <a:pt x="61" y="213"/>
                  </a:lnTo>
                  <a:lnTo>
                    <a:pt x="59" y="224"/>
                  </a:lnTo>
                  <a:lnTo>
                    <a:pt x="55" y="236"/>
                  </a:lnTo>
                  <a:lnTo>
                    <a:pt x="53" y="247"/>
                  </a:lnTo>
                  <a:lnTo>
                    <a:pt x="50" y="259"/>
                  </a:lnTo>
                  <a:lnTo>
                    <a:pt x="48" y="270"/>
                  </a:lnTo>
                  <a:lnTo>
                    <a:pt x="46" y="281"/>
                  </a:lnTo>
                  <a:lnTo>
                    <a:pt x="44" y="293"/>
                  </a:lnTo>
                  <a:lnTo>
                    <a:pt x="42" y="304"/>
                  </a:lnTo>
                  <a:lnTo>
                    <a:pt x="38" y="316"/>
                  </a:lnTo>
                  <a:lnTo>
                    <a:pt x="36" y="327"/>
                  </a:lnTo>
                  <a:lnTo>
                    <a:pt x="34" y="338"/>
                  </a:lnTo>
                  <a:lnTo>
                    <a:pt x="33" y="350"/>
                  </a:lnTo>
                  <a:lnTo>
                    <a:pt x="33" y="361"/>
                  </a:lnTo>
                  <a:lnTo>
                    <a:pt x="31" y="375"/>
                  </a:lnTo>
                  <a:lnTo>
                    <a:pt x="29" y="386"/>
                  </a:lnTo>
                  <a:lnTo>
                    <a:pt x="27" y="397"/>
                  </a:lnTo>
                  <a:lnTo>
                    <a:pt x="27" y="409"/>
                  </a:lnTo>
                  <a:lnTo>
                    <a:pt x="25" y="422"/>
                  </a:lnTo>
                  <a:lnTo>
                    <a:pt x="23" y="433"/>
                  </a:lnTo>
                  <a:lnTo>
                    <a:pt x="21" y="445"/>
                  </a:lnTo>
                  <a:lnTo>
                    <a:pt x="21" y="458"/>
                  </a:lnTo>
                  <a:lnTo>
                    <a:pt x="19" y="470"/>
                  </a:lnTo>
                  <a:lnTo>
                    <a:pt x="19" y="481"/>
                  </a:lnTo>
                  <a:lnTo>
                    <a:pt x="17" y="492"/>
                  </a:lnTo>
                  <a:lnTo>
                    <a:pt x="15" y="506"/>
                  </a:lnTo>
                  <a:lnTo>
                    <a:pt x="15" y="517"/>
                  </a:lnTo>
                  <a:lnTo>
                    <a:pt x="14" y="529"/>
                  </a:lnTo>
                  <a:lnTo>
                    <a:pt x="14" y="540"/>
                  </a:lnTo>
                  <a:lnTo>
                    <a:pt x="14" y="551"/>
                  </a:lnTo>
                  <a:lnTo>
                    <a:pt x="12" y="563"/>
                  </a:lnTo>
                  <a:lnTo>
                    <a:pt x="12" y="574"/>
                  </a:lnTo>
                  <a:lnTo>
                    <a:pt x="10" y="586"/>
                  </a:lnTo>
                  <a:lnTo>
                    <a:pt x="8" y="597"/>
                  </a:lnTo>
                  <a:lnTo>
                    <a:pt x="6" y="608"/>
                  </a:lnTo>
                  <a:lnTo>
                    <a:pt x="6" y="620"/>
                  </a:lnTo>
                  <a:lnTo>
                    <a:pt x="4" y="631"/>
                  </a:lnTo>
                  <a:lnTo>
                    <a:pt x="2" y="641"/>
                  </a:lnTo>
                  <a:lnTo>
                    <a:pt x="2" y="652"/>
                  </a:lnTo>
                  <a:lnTo>
                    <a:pt x="0" y="663"/>
                  </a:lnTo>
                  <a:lnTo>
                    <a:pt x="6" y="663"/>
                  </a:lnTo>
                  <a:lnTo>
                    <a:pt x="14" y="663"/>
                  </a:lnTo>
                  <a:lnTo>
                    <a:pt x="19" y="663"/>
                  </a:lnTo>
                  <a:lnTo>
                    <a:pt x="27" y="665"/>
                  </a:lnTo>
                  <a:lnTo>
                    <a:pt x="34" y="665"/>
                  </a:lnTo>
                  <a:lnTo>
                    <a:pt x="42" y="667"/>
                  </a:lnTo>
                  <a:lnTo>
                    <a:pt x="50" y="671"/>
                  </a:lnTo>
                  <a:lnTo>
                    <a:pt x="59" y="673"/>
                  </a:lnTo>
                  <a:lnTo>
                    <a:pt x="67" y="675"/>
                  </a:lnTo>
                  <a:lnTo>
                    <a:pt x="74" y="679"/>
                  </a:lnTo>
                  <a:lnTo>
                    <a:pt x="82" y="681"/>
                  </a:lnTo>
                  <a:lnTo>
                    <a:pt x="90" y="684"/>
                  </a:lnTo>
                  <a:lnTo>
                    <a:pt x="97" y="686"/>
                  </a:lnTo>
                  <a:lnTo>
                    <a:pt x="105" y="690"/>
                  </a:lnTo>
                  <a:lnTo>
                    <a:pt x="112" y="694"/>
                  </a:lnTo>
                  <a:lnTo>
                    <a:pt x="120" y="698"/>
                  </a:lnTo>
                  <a:lnTo>
                    <a:pt x="126" y="688"/>
                  </a:lnTo>
                  <a:lnTo>
                    <a:pt x="131" y="679"/>
                  </a:lnTo>
                  <a:lnTo>
                    <a:pt x="137" y="667"/>
                  </a:lnTo>
                  <a:lnTo>
                    <a:pt x="143" y="658"/>
                  </a:lnTo>
                  <a:lnTo>
                    <a:pt x="148" y="648"/>
                  </a:lnTo>
                  <a:lnTo>
                    <a:pt x="154" y="639"/>
                  </a:lnTo>
                  <a:lnTo>
                    <a:pt x="160" y="627"/>
                  </a:lnTo>
                  <a:lnTo>
                    <a:pt x="167" y="616"/>
                  </a:lnTo>
                  <a:lnTo>
                    <a:pt x="171" y="605"/>
                  </a:lnTo>
                  <a:lnTo>
                    <a:pt x="175" y="593"/>
                  </a:lnTo>
                  <a:lnTo>
                    <a:pt x="181" y="580"/>
                  </a:lnTo>
                  <a:lnTo>
                    <a:pt x="186" y="568"/>
                  </a:lnTo>
                  <a:lnTo>
                    <a:pt x="190" y="557"/>
                  </a:lnTo>
                  <a:lnTo>
                    <a:pt x="196" y="546"/>
                  </a:lnTo>
                  <a:lnTo>
                    <a:pt x="200" y="532"/>
                  </a:lnTo>
                  <a:lnTo>
                    <a:pt x="205" y="521"/>
                  </a:lnTo>
                  <a:lnTo>
                    <a:pt x="209" y="508"/>
                  </a:lnTo>
                  <a:lnTo>
                    <a:pt x="213" y="494"/>
                  </a:lnTo>
                  <a:lnTo>
                    <a:pt x="217" y="481"/>
                  </a:lnTo>
                  <a:lnTo>
                    <a:pt x="223" y="470"/>
                  </a:lnTo>
                  <a:lnTo>
                    <a:pt x="224" y="456"/>
                  </a:lnTo>
                  <a:lnTo>
                    <a:pt x="228" y="443"/>
                  </a:lnTo>
                  <a:lnTo>
                    <a:pt x="232" y="430"/>
                  </a:lnTo>
                  <a:lnTo>
                    <a:pt x="236" y="416"/>
                  </a:lnTo>
                  <a:lnTo>
                    <a:pt x="240" y="403"/>
                  </a:lnTo>
                  <a:lnTo>
                    <a:pt x="242" y="390"/>
                  </a:lnTo>
                  <a:lnTo>
                    <a:pt x="245" y="376"/>
                  </a:lnTo>
                  <a:lnTo>
                    <a:pt x="247" y="363"/>
                  </a:lnTo>
                  <a:lnTo>
                    <a:pt x="249" y="350"/>
                  </a:lnTo>
                  <a:lnTo>
                    <a:pt x="251" y="337"/>
                  </a:lnTo>
                  <a:lnTo>
                    <a:pt x="253" y="323"/>
                  </a:lnTo>
                  <a:lnTo>
                    <a:pt x="257" y="312"/>
                  </a:lnTo>
                  <a:lnTo>
                    <a:pt x="257" y="298"/>
                  </a:lnTo>
                  <a:lnTo>
                    <a:pt x="259" y="285"/>
                  </a:lnTo>
                  <a:lnTo>
                    <a:pt x="259" y="272"/>
                  </a:lnTo>
                  <a:lnTo>
                    <a:pt x="261" y="259"/>
                  </a:lnTo>
                  <a:lnTo>
                    <a:pt x="261" y="245"/>
                  </a:lnTo>
                  <a:lnTo>
                    <a:pt x="263" y="234"/>
                  </a:lnTo>
                  <a:lnTo>
                    <a:pt x="263" y="221"/>
                  </a:lnTo>
                  <a:lnTo>
                    <a:pt x="264" y="209"/>
                  </a:lnTo>
                  <a:lnTo>
                    <a:pt x="263" y="198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3" y="162"/>
                  </a:lnTo>
                  <a:lnTo>
                    <a:pt x="261" y="150"/>
                  </a:lnTo>
                  <a:lnTo>
                    <a:pt x="261" y="139"/>
                  </a:lnTo>
                  <a:lnTo>
                    <a:pt x="259" y="129"/>
                  </a:lnTo>
                  <a:lnTo>
                    <a:pt x="259" y="120"/>
                  </a:lnTo>
                  <a:lnTo>
                    <a:pt x="255" y="108"/>
                  </a:lnTo>
                  <a:lnTo>
                    <a:pt x="253" y="99"/>
                  </a:lnTo>
                  <a:lnTo>
                    <a:pt x="251" y="87"/>
                  </a:lnTo>
                  <a:lnTo>
                    <a:pt x="249" y="80"/>
                  </a:lnTo>
                  <a:lnTo>
                    <a:pt x="245" y="70"/>
                  </a:lnTo>
                  <a:lnTo>
                    <a:pt x="243" y="63"/>
                  </a:lnTo>
                  <a:lnTo>
                    <a:pt x="240" y="53"/>
                  </a:lnTo>
                  <a:lnTo>
                    <a:pt x="238" y="48"/>
                  </a:lnTo>
                  <a:lnTo>
                    <a:pt x="234" y="38"/>
                  </a:lnTo>
                  <a:lnTo>
                    <a:pt x="230" y="32"/>
                  </a:lnTo>
                  <a:lnTo>
                    <a:pt x="226" y="25"/>
                  </a:lnTo>
                  <a:lnTo>
                    <a:pt x="223" y="19"/>
                  </a:lnTo>
                  <a:lnTo>
                    <a:pt x="217" y="13"/>
                  </a:lnTo>
                  <a:lnTo>
                    <a:pt x="213" y="8"/>
                  </a:lnTo>
                  <a:lnTo>
                    <a:pt x="207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69" name="Freeform 41"/>
            <p:cNvSpPr>
              <a:spLocks/>
            </p:cNvSpPr>
            <p:nvPr/>
          </p:nvSpPr>
          <p:spPr bwMode="auto">
            <a:xfrm>
              <a:off x="2902" y="2115"/>
              <a:ext cx="335" cy="230"/>
            </a:xfrm>
            <a:custGeom>
              <a:avLst/>
              <a:gdLst>
                <a:gd name="T0" fmla="*/ 0 w 671"/>
                <a:gd name="T1" fmla="*/ 1 h 460"/>
                <a:gd name="T2" fmla="*/ 0 w 671"/>
                <a:gd name="T3" fmla="*/ 1 h 460"/>
                <a:gd name="T4" fmla="*/ 0 w 671"/>
                <a:gd name="T5" fmla="*/ 1 h 460"/>
                <a:gd name="T6" fmla="*/ 0 w 671"/>
                <a:gd name="T7" fmla="*/ 1 h 460"/>
                <a:gd name="T8" fmla="*/ 0 w 671"/>
                <a:gd name="T9" fmla="*/ 1 h 460"/>
                <a:gd name="T10" fmla="*/ 0 w 671"/>
                <a:gd name="T11" fmla="*/ 1 h 460"/>
                <a:gd name="T12" fmla="*/ 0 w 671"/>
                <a:gd name="T13" fmla="*/ 1 h 460"/>
                <a:gd name="T14" fmla="*/ 0 w 671"/>
                <a:gd name="T15" fmla="*/ 1 h 460"/>
                <a:gd name="T16" fmla="*/ 0 w 671"/>
                <a:gd name="T17" fmla="*/ 1 h 460"/>
                <a:gd name="T18" fmla="*/ 0 w 671"/>
                <a:gd name="T19" fmla="*/ 1 h 460"/>
                <a:gd name="T20" fmla="*/ 0 w 671"/>
                <a:gd name="T21" fmla="*/ 1 h 460"/>
                <a:gd name="T22" fmla="*/ 0 w 671"/>
                <a:gd name="T23" fmla="*/ 1 h 460"/>
                <a:gd name="T24" fmla="*/ 0 w 671"/>
                <a:gd name="T25" fmla="*/ 1 h 460"/>
                <a:gd name="T26" fmla="*/ 0 w 671"/>
                <a:gd name="T27" fmla="*/ 1 h 460"/>
                <a:gd name="T28" fmla="*/ 0 w 671"/>
                <a:gd name="T29" fmla="*/ 1 h 460"/>
                <a:gd name="T30" fmla="*/ 0 w 671"/>
                <a:gd name="T31" fmla="*/ 1 h 460"/>
                <a:gd name="T32" fmla="*/ 0 w 671"/>
                <a:gd name="T33" fmla="*/ 1 h 460"/>
                <a:gd name="T34" fmla="*/ 0 w 671"/>
                <a:gd name="T35" fmla="*/ 1 h 460"/>
                <a:gd name="T36" fmla="*/ 0 w 671"/>
                <a:gd name="T37" fmla="*/ 1 h 460"/>
                <a:gd name="T38" fmla="*/ 0 w 671"/>
                <a:gd name="T39" fmla="*/ 1 h 460"/>
                <a:gd name="T40" fmla="*/ 0 w 671"/>
                <a:gd name="T41" fmla="*/ 1 h 460"/>
                <a:gd name="T42" fmla="*/ 0 w 671"/>
                <a:gd name="T43" fmla="*/ 1 h 460"/>
                <a:gd name="T44" fmla="*/ 0 w 671"/>
                <a:gd name="T45" fmla="*/ 1 h 460"/>
                <a:gd name="T46" fmla="*/ 0 w 671"/>
                <a:gd name="T47" fmla="*/ 1 h 460"/>
                <a:gd name="T48" fmla="*/ 0 w 671"/>
                <a:gd name="T49" fmla="*/ 1 h 460"/>
                <a:gd name="T50" fmla="*/ 0 w 671"/>
                <a:gd name="T51" fmla="*/ 1 h 460"/>
                <a:gd name="T52" fmla="*/ 0 w 671"/>
                <a:gd name="T53" fmla="*/ 1 h 460"/>
                <a:gd name="T54" fmla="*/ 0 w 671"/>
                <a:gd name="T55" fmla="*/ 1 h 460"/>
                <a:gd name="T56" fmla="*/ 0 w 671"/>
                <a:gd name="T57" fmla="*/ 1 h 460"/>
                <a:gd name="T58" fmla="*/ 0 w 671"/>
                <a:gd name="T59" fmla="*/ 1 h 460"/>
                <a:gd name="T60" fmla="*/ 0 w 671"/>
                <a:gd name="T61" fmla="*/ 1 h 460"/>
                <a:gd name="T62" fmla="*/ 0 w 671"/>
                <a:gd name="T63" fmla="*/ 1 h 460"/>
                <a:gd name="T64" fmla="*/ 0 w 671"/>
                <a:gd name="T65" fmla="*/ 1 h 460"/>
                <a:gd name="T66" fmla="*/ 0 w 671"/>
                <a:gd name="T67" fmla="*/ 1 h 460"/>
                <a:gd name="T68" fmla="*/ 0 w 671"/>
                <a:gd name="T69" fmla="*/ 1 h 460"/>
                <a:gd name="T70" fmla="*/ 0 w 671"/>
                <a:gd name="T71" fmla="*/ 1 h 460"/>
                <a:gd name="T72" fmla="*/ 0 w 671"/>
                <a:gd name="T73" fmla="*/ 1 h 460"/>
                <a:gd name="T74" fmla="*/ 0 w 671"/>
                <a:gd name="T75" fmla="*/ 1 h 460"/>
                <a:gd name="T76" fmla="*/ 0 w 671"/>
                <a:gd name="T77" fmla="*/ 1 h 460"/>
                <a:gd name="T78" fmla="*/ 0 w 671"/>
                <a:gd name="T79" fmla="*/ 1 h 460"/>
                <a:gd name="T80" fmla="*/ 0 w 671"/>
                <a:gd name="T81" fmla="*/ 1 h 460"/>
                <a:gd name="T82" fmla="*/ 0 w 671"/>
                <a:gd name="T83" fmla="*/ 1 h 460"/>
                <a:gd name="T84" fmla="*/ 0 w 671"/>
                <a:gd name="T85" fmla="*/ 1 h 460"/>
                <a:gd name="T86" fmla="*/ 0 w 671"/>
                <a:gd name="T87" fmla="*/ 1 h 460"/>
                <a:gd name="T88" fmla="*/ 0 w 671"/>
                <a:gd name="T89" fmla="*/ 1 h 460"/>
                <a:gd name="T90" fmla="*/ 0 w 671"/>
                <a:gd name="T91" fmla="*/ 1 h 460"/>
                <a:gd name="T92" fmla="*/ 0 w 671"/>
                <a:gd name="T93" fmla="*/ 1 h 460"/>
                <a:gd name="T94" fmla="*/ 0 w 671"/>
                <a:gd name="T95" fmla="*/ 1 h 460"/>
                <a:gd name="T96" fmla="*/ 0 w 671"/>
                <a:gd name="T97" fmla="*/ 1 h 460"/>
                <a:gd name="T98" fmla="*/ 0 w 671"/>
                <a:gd name="T99" fmla="*/ 1 h 460"/>
                <a:gd name="T100" fmla="*/ 0 w 671"/>
                <a:gd name="T101" fmla="*/ 1 h 460"/>
                <a:gd name="T102" fmla="*/ 0 w 671"/>
                <a:gd name="T103" fmla="*/ 1 h 460"/>
                <a:gd name="T104" fmla="*/ 0 w 671"/>
                <a:gd name="T105" fmla="*/ 1 h 460"/>
                <a:gd name="T106" fmla="*/ 0 w 671"/>
                <a:gd name="T107" fmla="*/ 1 h 460"/>
                <a:gd name="T108" fmla="*/ 0 w 671"/>
                <a:gd name="T109" fmla="*/ 1 h 460"/>
                <a:gd name="T110" fmla="*/ 0 w 671"/>
                <a:gd name="T111" fmla="*/ 1 h 460"/>
                <a:gd name="T112" fmla="*/ 0 w 671"/>
                <a:gd name="T113" fmla="*/ 1 h 460"/>
                <a:gd name="T114" fmla="*/ 0 w 671"/>
                <a:gd name="T115" fmla="*/ 1 h 460"/>
                <a:gd name="T116" fmla="*/ 0 w 671"/>
                <a:gd name="T117" fmla="*/ 0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1"/>
                <a:gd name="T178" fmla="*/ 0 h 460"/>
                <a:gd name="T179" fmla="*/ 671 w 67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1" h="460">
                  <a:moveTo>
                    <a:pt x="110" y="0"/>
                  </a:moveTo>
                  <a:lnTo>
                    <a:pt x="93" y="5"/>
                  </a:lnTo>
                  <a:lnTo>
                    <a:pt x="80" y="11"/>
                  </a:lnTo>
                  <a:lnTo>
                    <a:pt x="66" y="17"/>
                  </a:lnTo>
                  <a:lnTo>
                    <a:pt x="55" y="24"/>
                  </a:lnTo>
                  <a:lnTo>
                    <a:pt x="43" y="30"/>
                  </a:lnTo>
                  <a:lnTo>
                    <a:pt x="36" y="38"/>
                  </a:lnTo>
                  <a:lnTo>
                    <a:pt x="26" y="45"/>
                  </a:lnTo>
                  <a:lnTo>
                    <a:pt x="21" y="53"/>
                  </a:lnTo>
                  <a:lnTo>
                    <a:pt x="15" y="61"/>
                  </a:lnTo>
                  <a:lnTo>
                    <a:pt x="9" y="68"/>
                  </a:lnTo>
                  <a:lnTo>
                    <a:pt x="5" y="76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4" y="131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7"/>
                  </a:lnTo>
                  <a:lnTo>
                    <a:pt x="17" y="167"/>
                  </a:lnTo>
                  <a:lnTo>
                    <a:pt x="24" y="176"/>
                  </a:lnTo>
                  <a:lnTo>
                    <a:pt x="30" y="186"/>
                  </a:lnTo>
                  <a:lnTo>
                    <a:pt x="38" y="197"/>
                  </a:lnTo>
                  <a:lnTo>
                    <a:pt x="43" y="207"/>
                  </a:lnTo>
                  <a:lnTo>
                    <a:pt x="53" y="216"/>
                  </a:lnTo>
                  <a:lnTo>
                    <a:pt x="61" y="226"/>
                  </a:lnTo>
                  <a:lnTo>
                    <a:pt x="70" y="235"/>
                  </a:lnTo>
                  <a:lnTo>
                    <a:pt x="80" y="245"/>
                  </a:lnTo>
                  <a:lnTo>
                    <a:pt x="89" y="254"/>
                  </a:lnTo>
                  <a:lnTo>
                    <a:pt x="100" y="264"/>
                  </a:lnTo>
                  <a:lnTo>
                    <a:pt x="112" y="273"/>
                  </a:lnTo>
                  <a:lnTo>
                    <a:pt x="121" y="283"/>
                  </a:lnTo>
                  <a:lnTo>
                    <a:pt x="133" y="292"/>
                  </a:lnTo>
                  <a:lnTo>
                    <a:pt x="144" y="300"/>
                  </a:lnTo>
                  <a:lnTo>
                    <a:pt x="157" y="310"/>
                  </a:lnTo>
                  <a:lnTo>
                    <a:pt x="169" y="319"/>
                  </a:lnTo>
                  <a:lnTo>
                    <a:pt x="182" y="327"/>
                  </a:lnTo>
                  <a:lnTo>
                    <a:pt x="194" y="334"/>
                  </a:lnTo>
                  <a:lnTo>
                    <a:pt x="207" y="344"/>
                  </a:lnTo>
                  <a:lnTo>
                    <a:pt x="220" y="351"/>
                  </a:lnTo>
                  <a:lnTo>
                    <a:pt x="232" y="359"/>
                  </a:lnTo>
                  <a:lnTo>
                    <a:pt x="245" y="367"/>
                  </a:lnTo>
                  <a:lnTo>
                    <a:pt x="260" y="376"/>
                  </a:lnTo>
                  <a:lnTo>
                    <a:pt x="272" y="382"/>
                  </a:lnTo>
                  <a:lnTo>
                    <a:pt x="285" y="389"/>
                  </a:lnTo>
                  <a:lnTo>
                    <a:pt x="298" y="397"/>
                  </a:lnTo>
                  <a:lnTo>
                    <a:pt x="311" y="405"/>
                  </a:lnTo>
                  <a:lnTo>
                    <a:pt x="325" y="410"/>
                  </a:lnTo>
                  <a:lnTo>
                    <a:pt x="336" y="414"/>
                  </a:lnTo>
                  <a:lnTo>
                    <a:pt x="349" y="420"/>
                  </a:lnTo>
                  <a:lnTo>
                    <a:pt x="363" y="426"/>
                  </a:lnTo>
                  <a:lnTo>
                    <a:pt x="372" y="429"/>
                  </a:lnTo>
                  <a:lnTo>
                    <a:pt x="386" y="435"/>
                  </a:lnTo>
                  <a:lnTo>
                    <a:pt x="397" y="439"/>
                  </a:lnTo>
                  <a:lnTo>
                    <a:pt x="408" y="445"/>
                  </a:lnTo>
                  <a:lnTo>
                    <a:pt x="420" y="446"/>
                  </a:lnTo>
                  <a:lnTo>
                    <a:pt x="429" y="450"/>
                  </a:lnTo>
                  <a:lnTo>
                    <a:pt x="439" y="452"/>
                  </a:lnTo>
                  <a:lnTo>
                    <a:pt x="448" y="454"/>
                  </a:lnTo>
                  <a:lnTo>
                    <a:pt x="458" y="456"/>
                  </a:lnTo>
                  <a:lnTo>
                    <a:pt x="465" y="458"/>
                  </a:lnTo>
                  <a:lnTo>
                    <a:pt x="475" y="458"/>
                  </a:lnTo>
                  <a:lnTo>
                    <a:pt x="483" y="460"/>
                  </a:lnTo>
                  <a:lnTo>
                    <a:pt x="488" y="456"/>
                  </a:lnTo>
                  <a:lnTo>
                    <a:pt x="494" y="452"/>
                  </a:lnTo>
                  <a:lnTo>
                    <a:pt x="500" y="448"/>
                  </a:lnTo>
                  <a:lnTo>
                    <a:pt x="507" y="446"/>
                  </a:lnTo>
                  <a:lnTo>
                    <a:pt x="513" y="443"/>
                  </a:lnTo>
                  <a:lnTo>
                    <a:pt x="519" y="439"/>
                  </a:lnTo>
                  <a:lnTo>
                    <a:pt x="524" y="437"/>
                  </a:lnTo>
                  <a:lnTo>
                    <a:pt x="530" y="433"/>
                  </a:lnTo>
                  <a:lnTo>
                    <a:pt x="536" y="429"/>
                  </a:lnTo>
                  <a:lnTo>
                    <a:pt x="541" y="427"/>
                  </a:lnTo>
                  <a:lnTo>
                    <a:pt x="547" y="424"/>
                  </a:lnTo>
                  <a:lnTo>
                    <a:pt x="553" y="420"/>
                  </a:lnTo>
                  <a:lnTo>
                    <a:pt x="559" y="418"/>
                  </a:lnTo>
                  <a:lnTo>
                    <a:pt x="564" y="414"/>
                  </a:lnTo>
                  <a:lnTo>
                    <a:pt x="570" y="412"/>
                  </a:lnTo>
                  <a:lnTo>
                    <a:pt x="576" y="408"/>
                  </a:lnTo>
                  <a:lnTo>
                    <a:pt x="581" y="405"/>
                  </a:lnTo>
                  <a:lnTo>
                    <a:pt x="587" y="403"/>
                  </a:lnTo>
                  <a:lnTo>
                    <a:pt x="593" y="399"/>
                  </a:lnTo>
                  <a:lnTo>
                    <a:pt x="598" y="395"/>
                  </a:lnTo>
                  <a:lnTo>
                    <a:pt x="604" y="391"/>
                  </a:lnTo>
                  <a:lnTo>
                    <a:pt x="610" y="389"/>
                  </a:lnTo>
                  <a:lnTo>
                    <a:pt x="616" y="386"/>
                  </a:lnTo>
                  <a:lnTo>
                    <a:pt x="621" y="384"/>
                  </a:lnTo>
                  <a:lnTo>
                    <a:pt x="627" y="380"/>
                  </a:lnTo>
                  <a:lnTo>
                    <a:pt x="633" y="376"/>
                  </a:lnTo>
                  <a:lnTo>
                    <a:pt x="638" y="372"/>
                  </a:lnTo>
                  <a:lnTo>
                    <a:pt x="644" y="370"/>
                  </a:lnTo>
                  <a:lnTo>
                    <a:pt x="650" y="367"/>
                  </a:lnTo>
                  <a:lnTo>
                    <a:pt x="657" y="365"/>
                  </a:lnTo>
                  <a:lnTo>
                    <a:pt x="663" y="361"/>
                  </a:lnTo>
                  <a:lnTo>
                    <a:pt x="671" y="359"/>
                  </a:lnTo>
                  <a:lnTo>
                    <a:pt x="669" y="348"/>
                  </a:lnTo>
                  <a:lnTo>
                    <a:pt x="669" y="338"/>
                  </a:lnTo>
                  <a:lnTo>
                    <a:pt x="667" y="329"/>
                  </a:lnTo>
                  <a:lnTo>
                    <a:pt x="667" y="319"/>
                  </a:lnTo>
                  <a:lnTo>
                    <a:pt x="665" y="310"/>
                  </a:lnTo>
                  <a:lnTo>
                    <a:pt x="665" y="300"/>
                  </a:lnTo>
                  <a:lnTo>
                    <a:pt x="663" y="289"/>
                  </a:lnTo>
                  <a:lnTo>
                    <a:pt x="661" y="281"/>
                  </a:lnTo>
                  <a:lnTo>
                    <a:pt x="659" y="270"/>
                  </a:lnTo>
                  <a:lnTo>
                    <a:pt x="657" y="260"/>
                  </a:lnTo>
                  <a:lnTo>
                    <a:pt x="655" y="251"/>
                  </a:lnTo>
                  <a:lnTo>
                    <a:pt x="655" y="243"/>
                  </a:lnTo>
                  <a:lnTo>
                    <a:pt x="654" y="232"/>
                  </a:lnTo>
                  <a:lnTo>
                    <a:pt x="654" y="222"/>
                  </a:lnTo>
                  <a:lnTo>
                    <a:pt x="654" y="213"/>
                  </a:lnTo>
                  <a:lnTo>
                    <a:pt x="654" y="203"/>
                  </a:lnTo>
                  <a:lnTo>
                    <a:pt x="644" y="199"/>
                  </a:lnTo>
                  <a:lnTo>
                    <a:pt x="635" y="197"/>
                  </a:lnTo>
                  <a:lnTo>
                    <a:pt x="625" y="194"/>
                  </a:lnTo>
                  <a:lnTo>
                    <a:pt x="617" y="190"/>
                  </a:lnTo>
                  <a:lnTo>
                    <a:pt x="608" y="188"/>
                  </a:lnTo>
                  <a:lnTo>
                    <a:pt x="598" y="184"/>
                  </a:lnTo>
                  <a:lnTo>
                    <a:pt x="591" y="182"/>
                  </a:lnTo>
                  <a:lnTo>
                    <a:pt x="583" y="178"/>
                  </a:lnTo>
                  <a:lnTo>
                    <a:pt x="574" y="176"/>
                  </a:lnTo>
                  <a:lnTo>
                    <a:pt x="564" y="173"/>
                  </a:lnTo>
                  <a:lnTo>
                    <a:pt x="555" y="171"/>
                  </a:lnTo>
                  <a:lnTo>
                    <a:pt x="547" y="167"/>
                  </a:lnTo>
                  <a:lnTo>
                    <a:pt x="538" y="165"/>
                  </a:lnTo>
                  <a:lnTo>
                    <a:pt x="530" y="163"/>
                  </a:lnTo>
                  <a:lnTo>
                    <a:pt x="521" y="159"/>
                  </a:lnTo>
                  <a:lnTo>
                    <a:pt x="513" y="157"/>
                  </a:lnTo>
                  <a:lnTo>
                    <a:pt x="503" y="156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77" y="146"/>
                  </a:lnTo>
                  <a:lnTo>
                    <a:pt x="467" y="144"/>
                  </a:lnTo>
                  <a:lnTo>
                    <a:pt x="460" y="140"/>
                  </a:lnTo>
                  <a:lnTo>
                    <a:pt x="452" y="138"/>
                  </a:lnTo>
                  <a:lnTo>
                    <a:pt x="443" y="137"/>
                  </a:lnTo>
                  <a:lnTo>
                    <a:pt x="435" y="133"/>
                  </a:lnTo>
                  <a:lnTo>
                    <a:pt x="425" y="131"/>
                  </a:lnTo>
                  <a:lnTo>
                    <a:pt x="418" y="127"/>
                  </a:lnTo>
                  <a:lnTo>
                    <a:pt x="408" y="125"/>
                  </a:lnTo>
                  <a:lnTo>
                    <a:pt x="401" y="123"/>
                  </a:lnTo>
                  <a:lnTo>
                    <a:pt x="391" y="119"/>
                  </a:lnTo>
                  <a:lnTo>
                    <a:pt x="384" y="118"/>
                  </a:lnTo>
                  <a:lnTo>
                    <a:pt x="374" y="116"/>
                  </a:lnTo>
                  <a:lnTo>
                    <a:pt x="365" y="112"/>
                  </a:lnTo>
                  <a:lnTo>
                    <a:pt x="357" y="108"/>
                  </a:lnTo>
                  <a:lnTo>
                    <a:pt x="349" y="106"/>
                  </a:lnTo>
                  <a:lnTo>
                    <a:pt x="340" y="102"/>
                  </a:lnTo>
                  <a:lnTo>
                    <a:pt x="330" y="100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6" y="87"/>
                  </a:lnTo>
                  <a:lnTo>
                    <a:pt x="289" y="85"/>
                  </a:lnTo>
                  <a:lnTo>
                    <a:pt x="281" y="81"/>
                  </a:lnTo>
                  <a:lnTo>
                    <a:pt x="272" y="78"/>
                  </a:lnTo>
                  <a:lnTo>
                    <a:pt x="264" y="76"/>
                  </a:lnTo>
                  <a:lnTo>
                    <a:pt x="254" y="72"/>
                  </a:lnTo>
                  <a:lnTo>
                    <a:pt x="247" y="68"/>
                  </a:lnTo>
                  <a:lnTo>
                    <a:pt x="239" y="64"/>
                  </a:lnTo>
                  <a:lnTo>
                    <a:pt x="230" y="61"/>
                  </a:lnTo>
                  <a:lnTo>
                    <a:pt x="222" y="59"/>
                  </a:lnTo>
                  <a:lnTo>
                    <a:pt x="215" y="53"/>
                  </a:lnTo>
                  <a:lnTo>
                    <a:pt x="205" y="51"/>
                  </a:lnTo>
                  <a:lnTo>
                    <a:pt x="197" y="45"/>
                  </a:lnTo>
                  <a:lnTo>
                    <a:pt x="190" y="43"/>
                  </a:lnTo>
                  <a:lnTo>
                    <a:pt x="180" y="38"/>
                  </a:lnTo>
                  <a:lnTo>
                    <a:pt x="173" y="36"/>
                  </a:lnTo>
                  <a:lnTo>
                    <a:pt x="165" y="30"/>
                  </a:lnTo>
                  <a:lnTo>
                    <a:pt x="156" y="26"/>
                  </a:lnTo>
                  <a:lnTo>
                    <a:pt x="148" y="21"/>
                  </a:lnTo>
                  <a:lnTo>
                    <a:pt x="140" y="17"/>
                  </a:lnTo>
                  <a:lnTo>
                    <a:pt x="133" y="13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0" name="Freeform 42"/>
            <p:cNvSpPr>
              <a:spLocks/>
            </p:cNvSpPr>
            <p:nvPr/>
          </p:nvSpPr>
          <p:spPr bwMode="auto">
            <a:xfrm>
              <a:off x="2893" y="1948"/>
              <a:ext cx="39" cy="193"/>
            </a:xfrm>
            <a:custGeom>
              <a:avLst/>
              <a:gdLst>
                <a:gd name="T0" fmla="*/ 1 w 78"/>
                <a:gd name="T1" fmla="*/ 1 h 386"/>
                <a:gd name="T2" fmla="*/ 1 w 78"/>
                <a:gd name="T3" fmla="*/ 1 h 386"/>
                <a:gd name="T4" fmla="*/ 1 w 78"/>
                <a:gd name="T5" fmla="*/ 1 h 386"/>
                <a:gd name="T6" fmla="*/ 1 w 78"/>
                <a:gd name="T7" fmla="*/ 1 h 386"/>
                <a:gd name="T8" fmla="*/ 1 w 78"/>
                <a:gd name="T9" fmla="*/ 1 h 386"/>
                <a:gd name="T10" fmla="*/ 0 w 78"/>
                <a:gd name="T11" fmla="*/ 1 h 386"/>
                <a:gd name="T12" fmla="*/ 0 w 78"/>
                <a:gd name="T13" fmla="*/ 1 h 386"/>
                <a:gd name="T14" fmla="*/ 1 w 78"/>
                <a:gd name="T15" fmla="*/ 1 h 386"/>
                <a:gd name="T16" fmla="*/ 1 w 78"/>
                <a:gd name="T17" fmla="*/ 1 h 386"/>
                <a:gd name="T18" fmla="*/ 1 w 78"/>
                <a:gd name="T19" fmla="*/ 1 h 386"/>
                <a:gd name="T20" fmla="*/ 1 w 78"/>
                <a:gd name="T21" fmla="*/ 1 h 386"/>
                <a:gd name="T22" fmla="*/ 1 w 78"/>
                <a:gd name="T23" fmla="*/ 1 h 386"/>
                <a:gd name="T24" fmla="*/ 1 w 78"/>
                <a:gd name="T25" fmla="*/ 1 h 386"/>
                <a:gd name="T26" fmla="*/ 1 w 78"/>
                <a:gd name="T27" fmla="*/ 1 h 386"/>
                <a:gd name="T28" fmla="*/ 1 w 78"/>
                <a:gd name="T29" fmla="*/ 1 h 386"/>
                <a:gd name="T30" fmla="*/ 1 w 78"/>
                <a:gd name="T31" fmla="*/ 1 h 386"/>
                <a:gd name="T32" fmla="*/ 1 w 78"/>
                <a:gd name="T33" fmla="*/ 1 h 386"/>
                <a:gd name="T34" fmla="*/ 1 w 78"/>
                <a:gd name="T35" fmla="*/ 1 h 386"/>
                <a:gd name="T36" fmla="*/ 1 w 78"/>
                <a:gd name="T37" fmla="*/ 1 h 386"/>
                <a:gd name="T38" fmla="*/ 1 w 78"/>
                <a:gd name="T39" fmla="*/ 1 h 386"/>
                <a:gd name="T40" fmla="*/ 1 w 78"/>
                <a:gd name="T41" fmla="*/ 1 h 386"/>
                <a:gd name="T42" fmla="*/ 1 w 78"/>
                <a:gd name="T43" fmla="*/ 1 h 386"/>
                <a:gd name="T44" fmla="*/ 1 w 78"/>
                <a:gd name="T45" fmla="*/ 1 h 386"/>
                <a:gd name="T46" fmla="*/ 1 w 78"/>
                <a:gd name="T47" fmla="*/ 1 h 386"/>
                <a:gd name="T48" fmla="*/ 1 w 78"/>
                <a:gd name="T49" fmla="*/ 1 h 386"/>
                <a:gd name="T50" fmla="*/ 1 w 78"/>
                <a:gd name="T51" fmla="*/ 1 h 386"/>
                <a:gd name="T52" fmla="*/ 1 w 78"/>
                <a:gd name="T53" fmla="*/ 1 h 386"/>
                <a:gd name="T54" fmla="*/ 1 w 78"/>
                <a:gd name="T55" fmla="*/ 1 h 386"/>
                <a:gd name="T56" fmla="*/ 1 w 78"/>
                <a:gd name="T57" fmla="*/ 1 h 386"/>
                <a:gd name="T58" fmla="*/ 1 w 78"/>
                <a:gd name="T59" fmla="*/ 1 h 386"/>
                <a:gd name="T60" fmla="*/ 1 w 78"/>
                <a:gd name="T61" fmla="*/ 1 h 386"/>
                <a:gd name="T62" fmla="*/ 1 w 78"/>
                <a:gd name="T63" fmla="*/ 1 h 386"/>
                <a:gd name="T64" fmla="*/ 1 w 78"/>
                <a:gd name="T65" fmla="*/ 1 h 386"/>
                <a:gd name="T66" fmla="*/ 1 w 78"/>
                <a:gd name="T67" fmla="*/ 1 h 386"/>
                <a:gd name="T68" fmla="*/ 1 w 78"/>
                <a:gd name="T69" fmla="*/ 1 h 386"/>
                <a:gd name="T70" fmla="*/ 1 w 78"/>
                <a:gd name="T71" fmla="*/ 1 h 386"/>
                <a:gd name="T72" fmla="*/ 1 w 78"/>
                <a:gd name="T73" fmla="*/ 1 h 386"/>
                <a:gd name="T74" fmla="*/ 1 w 78"/>
                <a:gd name="T75" fmla="*/ 1 h 386"/>
                <a:gd name="T76" fmla="*/ 1 w 78"/>
                <a:gd name="T77" fmla="*/ 1 h 386"/>
                <a:gd name="T78" fmla="*/ 1 w 78"/>
                <a:gd name="T79" fmla="*/ 1 h 386"/>
                <a:gd name="T80" fmla="*/ 1 w 78"/>
                <a:gd name="T81" fmla="*/ 1 h 386"/>
                <a:gd name="T82" fmla="*/ 1 w 78"/>
                <a:gd name="T83" fmla="*/ 1 h 386"/>
                <a:gd name="T84" fmla="*/ 1 w 78"/>
                <a:gd name="T85" fmla="*/ 1 h 386"/>
                <a:gd name="T86" fmla="*/ 1 w 78"/>
                <a:gd name="T87" fmla="*/ 1 h 386"/>
                <a:gd name="T88" fmla="*/ 1 w 78"/>
                <a:gd name="T89" fmla="*/ 1 h 386"/>
                <a:gd name="T90" fmla="*/ 1 w 78"/>
                <a:gd name="T91" fmla="*/ 1 h 386"/>
                <a:gd name="T92" fmla="*/ 1 w 78"/>
                <a:gd name="T93" fmla="*/ 1 h 386"/>
                <a:gd name="T94" fmla="*/ 1 w 78"/>
                <a:gd name="T95" fmla="*/ 1 h 386"/>
                <a:gd name="T96" fmla="*/ 1 w 78"/>
                <a:gd name="T97" fmla="*/ 1 h 386"/>
                <a:gd name="T98" fmla="*/ 1 w 78"/>
                <a:gd name="T99" fmla="*/ 1 h 386"/>
                <a:gd name="T100" fmla="*/ 1 w 78"/>
                <a:gd name="T101" fmla="*/ 1 h 386"/>
                <a:gd name="T102" fmla="*/ 1 w 78"/>
                <a:gd name="T103" fmla="*/ 1 h 386"/>
                <a:gd name="T104" fmla="*/ 1 w 78"/>
                <a:gd name="T105" fmla="*/ 1 h 386"/>
                <a:gd name="T106" fmla="*/ 1 w 78"/>
                <a:gd name="T107" fmla="*/ 1 h 386"/>
                <a:gd name="T108" fmla="*/ 1 w 78"/>
                <a:gd name="T109" fmla="*/ 1 h 386"/>
                <a:gd name="T110" fmla="*/ 1 w 78"/>
                <a:gd name="T111" fmla="*/ 1 h 386"/>
                <a:gd name="T112" fmla="*/ 1 w 78"/>
                <a:gd name="T113" fmla="*/ 1 h 386"/>
                <a:gd name="T114" fmla="*/ 1 w 78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386"/>
                <a:gd name="T176" fmla="*/ 78 w 78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386">
                  <a:moveTo>
                    <a:pt x="38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1" y="34"/>
                  </a:lnTo>
                  <a:lnTo>
                    <a:pt x="7" y="42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3" y="127"/>
                  </a:lnTo>
                  <a:lnTo>
                    <a:pt x="3" y="137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5" y="164"/>
                  </a:lnTo>
                  <a:lnTo>
                    <a:pt x="5" y="173"/>
                  </a:lnTo>
                  <a:lnTo>
                    <a:pt x="7" y="183"/>
                  </a:lnTo>
                  <a:lnTo>
                    <a:pt x="7" y="192"/>
                  </a:lnTo>
                  <a:lnTo>
                    <a:pt x="9" y="202"/>
                  </a:lnTo>
                  <a:lnTo>
                    <a:pt x="9" y="211"/>
                  </a:lnTo>
                  <a:lnTo>
                    <a:pt x="9" y="221"/>
                  </a:lnTo>
                  <a:lnTo>
                    <a:pt x="9" y="230"/>
                  </a:lnTo>
                  <a:lnTo>
                    <a:pt x="9" y="240"/>
                  </a:lnTo>
                  <a:lnTo>
                    <a:pt x="7" y="247"/>
                  </a:lnTo>
                  <a:lnTo>
                    <a:pt x="5" y="257"/>
                  </a:lnTo>
                  <a:lnTo>
                    <a:pt x="3" y="266"/>
                  </a:lnTo>
                  <a:lnTo>
                    <a:pt x="3" y="276"/>
                  </a:lnTo>
                  <a:lnTo>
                    <a:pt x="3" y="280"/>
                  </a:lnTo>
                  <a:lnTo>
                    <a:pt x="3" y="283"/>
                  </a:lnTo>
                  <a:lnTo>
                    <a:pt x="5" y="289"/>
                  </a:lnTo>
                  <a:lnTo>
                    <a:pt x="5" y="299"/>
                  </a:lnTo>
                  <a:lnTo>
                    <a:pt x="7" y="304"/>
                  </a:lnTo>
                  <a:lnTo>
                    <a:pt x="9" y="314"/>
                  </a:lnTo>
                  <a:lnTo>
                    <a:pt x="9" y="321"/>
                  </a:lnTo>
                  <a:lnTo>
                    <a:pt x="11" y="331"/>
                  </a:lnTo>
                  <a:lnTo>
                    <a:pt x="11" y="339"/>
                  </a:lnTo>
                  <a:lnTo>
                    <a:pt x="13" y="348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7" y="371"/>
                  </a:lnTo>
                  <a:lnTo>
                    <a:pt x="17" y="377"/>
                  </a:lnTo>
                  <a:lnTo>
                    <a:pt x="19" y="382"/>
                  </a:lnTo>
                  <a:lnTo>
                    <a:pt x="21" y="386"/>
                  </a:lnTo>
                  <a:lnTo>
                    <a:pt x="30" y="382"/>
                  </a:lnTo>
                  <a:lnTo>
                    <a:pt x="40" y="380"/>
                  </a:lnTo>
                  <a:lnTo>
                    <a:pt x="49" y="377"/>
                  </a:lnTo>
                  <a:lnTo>
                    <a:pt x="59" y="375"/>
                  </a:lnTo>
                  <a:lnTo>
                    <a:pt x="59" y="367"/>
                  </a:lnTo>
                  <a:lnTo>
                    <a:pt x="59" y="361"/>
                  </a:lnTo>
                  <a:lnTo>
                    <a:pt x="60" y="356"/>
                  </a:lnTo>
                  <a:lnTo>
                    <a:pt x="60" y="350"/>
                  </a:lnTo>
                  <a:lnTo>
                    <a:pt x="60" y="342"/>
                  </a:lnTo>
                  <a:lnTo>
                    <a:pt x="62" y="337"/>
                  </a:lnTo>
                  <a:lnTo>
                    <a:pt x="62" y="331"/>
                  </a:lnTo>
                  <a:lnTo>
                    <a:pt x="64" y="325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6" y="308"/>
                  </a:lnTo>
                  <a:lnTo>
                    <a:pt x="66" y="302"/>
                  </a:lnTo>
                  <a:lnTo>
                    <a:pt x="66" y="295"/>
                  </a:lnTo>
                  <a:lnTo>
                    <a:pt x="68" y="289"/>
                  </a:lnTo>
                  <a:lnTo>
                    <a:pt x="68" y="283"/>
                  </a:lnTo>
                  <a:lnTo>
                    <a:pt x="70" y="278"/>
                  </a:lnTo>
                  <a:lnTo>
                    <a:pt x="70" y="272"/>
                  </a:lnTo>
                  <a:lnTo>
                    <a:pt x="70" y="264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72" y="245"/>
                  </a:lnTo>
                  <a:lnTo>
                    <a:pt x="74" y="240"/>
                  </a:lnTo>
                  <a:lnTo>
                    <a:pt x="74" y="236"/>
                  </a:lnTo>
                  <a:lnTo>
                    <a:pt x="74" y="230"/>
                  </a:lnTo>
                  <a:lnTo>
                    <a:pt x="74" y="223"/>
                  </a:lnTo>
                  <a:lnTo>
                    <a:pt x="74" y="217"/>
                  </a:lnTo>
                  <a:lnTo>
                    <a:pt x="74" y="211"/>
                  </a:lnTo>
                  <a:lnTo>
                    <a:pt x="76" y="205"/>
                  </a:lnTo>
                  <a:lnTo>
                    <a:pt x="76" y="198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9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5"/>
                  </a:lnTo>
                  <a:lnTo>
                    <a:pt x="78" y="139"/>
                  </a:lnTo>
                  <a:lnTo>
                    <a:pt x="78" y="133"/>
                  </a:lnTo>
                  <a:lnTo>
                    <a:pt x="76" y="127"/>
                  </a:lnTo>
                  <a:lnTo>
                    <a:pt x="74" y="122"/>
                  </a:lnTo>
                  <a:lnTo>
                    <a:pt x="74" y="114"/>
                  </a:lnTo>
                  <a:lnTo>
                    <a:pt x="74" y="108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0" y="91"/>
                  </a:lnTo>
                  <a:lnTo>
                    <a:pt x="70" y="86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4" y="65"/>
                  </a:lnTo>
                  <a:lnTo>
                    <a:pt x="62" y="59"/>
                  </a:lnTo>
                  <a:lnTo>
                    <a:pt x="60" y="53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3" y="31"/>
                  </a:lnTo>
                  <a:lnTo>
                    <a:pt x="51" y="25"/>
                  </a:lnTo>
                  <a:lnTo>
                    <a:pt x="49" y="19"/>
                  </a:lnTo>
                  <a:lnTo>
                    <a:pt x="4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1" name="Freeform 43"/>
            <p:cNvSpPr>
              <a:spLocks/>
            </p:cNvSpPr>
            <p:nvPr/>
          </p:nvSpPr>
          <p:spPr bwMode="auto">
            <a:xfrm>
              <a:off x="2905" y="1948"/>
              <a:ext cx="355" cy="280"/>
            </a:xfrm>
            <a:custGeom>
              <a:avLst/>
              <a:gdLst>
                <a:gd name="T0" fmla="*/ 0 w 711"/>
                <a:gd name="T1" fmla="*/ 0 h 561"/>
                <a:gd name="T2" fmla="*/ 0 w 711"/>
                <a:gd name="T3" fmla="*/ 0 h 561"/>
                <a:gd name="T4" fmla="*/ 0 w 711"/>
                <a:gd name="T5" fmla="*/ 0 h 561"/>
                <a:gd name="T6" fmla="*/ 0 w 711"/>
                <a:gd name="T7" fmla="*/ 0 h 561"/>
                <a:gd name="T8" fmla="*/ 0 w 711"/>
                <a:gd name="T9" fmla="*/ 0 h 561"/>
                <a:gd name="T10" fmla="*/ 0 w 711"/>
                <a:gd name="T11" fmla="*/ 0 h 561"/>
                <a:gd name="T12" fmla="*/ 0 w 711"/>
                <a:gd name="T13" fmla="*/ 0 h 561"/>
                <a:gd name="T14" fmla="*/ 0 w 711"/>
                <a:gd name="T15" fmla="*/ 0 h 561"/>
                <a:gd name="T16" fmla="*/ 0 w 711"/>
                <a:gd name="T17" fmla="*/ 0 h 561"/>
                <a:gd name="T18" fmla="*/ 0 w 711"/>
                <a:gd name="T19" fmla="*/ 0 h 561"/>
                <a:gd name="T20" fmla="*/ 0 w 711"/>
                <a:gd name="T21" fmla="*/ 0 h 561"/>
                <a:gd name="T22" fmla="*/ 0 w 711"/>
                <a:gd name="T23" fmla="*/ 0 h 561"/>
                <a:gd name="T24" fmla="*/ 0 w 711"/>
                <a:gd name="T25" fmla="*/ 0 h 561"/>
                <a:gd name="T26" fmla="*/ 0 w 711"/>
                <a:gd name="T27" fmla="*/ 0 h 561"/>
                <a:gd name="T28" fmla="*/ 0 w 711"/>
                <a:gd name="T29" fmla="*/ 0 h 561"/>
                <a:gd name="T30" fmla="*/ 0 w 711"/>
                <a:gd name="T31" fmla="*/ 0 h 561"/>
                <a:gd name="T32" fmla="*/ 0 w 711"/>
                <a:gd name="T33" fmla="*/ 0 h 561"/>
                <a:gd name="T34" fmla="*/ 0 w 711"/>
                <a:gd name="T35" fmla="*/ 0 h 561"/>
                <a:gd name="T36" fmla="*/ 0 w 711"/>
                <a:gd name="T37" fmla="*/ 0 h 561"/>
                <a:gd name="T38" fmla="*/ 0 w 711"/>
                <a:gd name="T39" fmla="*/ 0 h 561"/>
                <a:gd name="T40" fmla="*/ 0 w 711"/>
                <a:gd name="T41" fmla="*/ 0 h 561"/>
                <a:gd name="T42" fmla="*/ 0 w 711"/>
                <a:gd name="T43" fmla="*/ 0 h 561"/>
                <a:gd name="T44" fmla="*/ 0 w 711"/>
                <a:gd name="T45" fmla="*/ 0 h 561"/>
                <a:gd name="T46" fmla="*/ 0 w 711"/>
                <a:gd name="T47" fmla="*/ 0 h 561"/>
                <a:gd name="T48" fmla="*/ 0 w 711"/>
                <a:gd name="T49" fmla="*/ 0 h 561"/>
                <a:gd name="T50" fmla="*/ 0 w 711"/>
                <a:gd name="T51" fmla="*/ 0 h 561"/>
                <a:gd name="T52" fmla="*/ 0 w 711"/>
                <a:gd name="T53" fmla="*/ 0 h 561"/>
                <a:gd name="T54" fmla="*/ 0 w 711"/>
                <a:gd name="T55" fmla="*/ 0 h 561"/>
                <a:gd name="T56" fmla="*/ 0 w 711"/>
                <a:gd name="T57" fmla="*/ 0 h 561"/>
                <a:gd name="T58" fmla="*/ 0 w 711"/>
                <a:gd name="T59" fmla="*/ 0 h 561"/>
                <a:gd name="T60" fmla="*/ 0 w 711"/>
                <a:gd name="T61" fmla="*/ 0 h 561"/>
                <a:gd name="T62" fmla="*/ 0 w 711"/>
                <a:gd name="T63" fmla="*/ 0 h 561"/>
                <a:gd name="T64" fmla="*/ 0 w 711"/>
                <a:gd name="T65" fmla="*/ 0 h 561"/>
                <a:gd name="T66" fmla="*/ 0 w 711"/>
                <a:gd name="T67" fmla="*/ 0 h 561"/>
                <a:gd name="T68" fmla="*/ 0 w 711"/>
                <a:gd name="T69" fmla="*/ 0 h 561"/>
                <a:gd name="T70" fmla="*/ 0 w 711"/>
                <a:gd name="T71" fmla="*/ 0 h 561"/>
                <a:gd name="T72" fmla="*/ 0 w 711"/>
                <a:gd name="T73" fmla="*/ 0 h 561"/>
                <a:gd name="T74" fmla="*/ 0 w 711"/>
                <a:gd name="T75" fmla="*/ 0 h 561"/>
                <a:gd name="T76" fmla="*/ 0 w 711"/>
                <a:gd name="T77" fmla="*/ 0 h 561"/>
                <a:gd name="T78" fmla="*/ 0 w 711"/>
                <a:gd name="T79" fmla="*/ 0 h 561"/>
                <a:gd name="T80" fmla="*/ 0 w 711"/>
                <a:gd name="T81" fmla="*/ 0 h 561"/>
                <a:gd name="T82" fmla="*/ 0 w 711"/>
                <a:gd name="T83" fmla="*/ 0 h 561"/>
                <a:gd name="T84" fmla="*/ 0 w 711"/>
                <a:gd name="T85" fmla="*/ 0 h 561"/>
                <a:gd name="T86" fmla="*/ 0 w 711"/>
                <a:gd name="T87" fmla="*/ 0 h 561"/>
                <a:gd name="T88" fmla="*/ 0 w 711"/>
                <a:gd name="T89" fmla="*/ 0 h 561"/>
                <a:gd name="T90" fmla="*/ 0 w 711"/>
                <a:gd name="T91" fmla="*/ 0 h 561"/>
                <a:gd name="T92" fmla="*/ 0 w 711"/>
                <a:gd name="T93" fmla="*/ 0 h 561"/>
                <a:gd name="T94" fmla="*/ 0 w 711"/>
                <a:gd name="T95" fmla="*/ 0 h 561"/>
                <a:gd name="T96" fmla="*/ 0 w 711"/>
                <a:gd name="T97" fmla="*/ 0 h 561"/>
                <a:gd name="T98" fmla="*/ 0 w 711"/>
                <a:gd name="T99" fmla="*/ 0 h 561"/>
                <a:gd name="T100" fmla="*/ 0 w 711"/>
                <a:gd name="T101" fmla="*/ 0 h 561"/>
                <a:gd name="T102" fmla="*/ 0 w 711"/>
                <a:gd name="T103" fmla="*/ 0 h 561"/>
                <a:gd name="T104" fmla="*/ 0 w 711"/>
                <a:gd name="T105" fmla="*/ 0 h 561"/>
                <a:gd name="T106" fmla="*/ 0 w 711"/>
                <a:gd name="T107" fmla="*/ 0 h 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1"/>
                <a:gd name="T163" fmla="*/ 0 h 561"/>
                <a:gd name="T164" fmla="*/ 711 w 711"/>
                <a:gd name="T165" fmla="*/ 561 h 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1" h="561">
                  <a:moveTo>
                    <a:pt x="118" y="0"/>
                  </a:moveTo>
                  <a:lnTo>
                    <a:pt x="103" y="2"/>
                  </a:lnTo>
                  <a:lnTo>
                    <a:pt x="92" y="8"/>
                  </a:lnTo>
                  <a:lnTo>
                    <a:pt x="80" y="13"/>
                  </a:lnTo>
                  <a:lnTo>
                    <a:pt x="71" y="19"/>
                  </a:lnTo>
                  <a:lnTo>
                    <a:pt x="61" y="25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38" y="46"/>
                  </a:lnTo>
                  <a:lnTo>
                    <a:pt x="31" y="51"/>
                  </a:lnTo>
                  <a:lnTo>
                    <a:pt x="27" y="59"/>
                  </a:lnTo>
                  <a:lnTo>
                    <a:pt x="21" y="69"/>
                  </a:lnTo>
                  <a:lnTo>
                    <a:pt x="18" y="76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6" y="103"/>
                  </a:lnTo>
                  <a:lnTo>
                    <a:pt x="6" y="112"/>
                  </a:lnTo>
                  <a:lnTo>
                    <a:pt x="2" y="122"/>
                  </a:lnTo>
                  <a:lnTo>
                    <a:pt x="2" y="131"/>
                  </a:lnTo>
                  <a:lnTo>
                    <a:pt x="0" y="141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3"/>
                  </a:lnTo>
                  <a:lnTo>
                    <a:pt x="8" y="194"/>
                  </a:lnTo>
                  <a:lnTo>
                    <a:pt x="10" y="204"/>
                  </a:lnTo>
                  <a:lnTo>
                    <a:pt x="12" y="213"/>
                  </a:lnTo>
                  <a:lnTo>
                    <a:pt x="16" y="224"/>
                  </a:lnTo>
                  <a:lnTo>
                    <a:pt x="21" y="236"/>
                  </a:lnTo>
                  <a:lnTo>
                    <a:pt x="25" y="245"/>
                  </a:lnTo>
                  <a:lnTo>
                    <a:pt x="29" y="255"/>
                  </a:lnTo>
                  <a:lnTo>
                    <a:pt x="35" y="266"/>
                  </a:lnTo>
                  <a:lnTo>
                    <a:pt x="40" y="278"/>
                  </a:lnTo>
                  <a:lnTo>
                    <a:pt x="46" y="287"/>
                  </a:lnTo>
                  <a:lnTo>
                    <a:pt x="52" y="297"/>
                  </a:lnTo>
                  <a:lnTo>
                    <a:pt x="57" y="306"/>
                  </a:lnTo>
                  <a:lnTo>
                    <a:pt x="63" y="316"/>
                  </a:lnTo>
                  <a:lnTo>
                    <a:pt x="71" y="325"/>
                  </a:lnTo>
                  <a:lnTo>
                    <a:pt x="78" y="335"/>
                  </a:lnTo>
                  <a:lnTo>
                    <a:pt x="86" y="342"/>
                  </a:lnTo>
                  <a:lnTo>
                    <a:pt x="94" y="352"/>
                  </a:lnTo>
                  <a:lnTo>
                    <a:pt x="101" y="359"/>
                  </a:lnTo>
                  <a:lnTo>
                    <a:pt x="111" y="369"/>
                  </a:lnTo>
                  <a:lnTo>
                    <a:pt x="118" y="377"/>
                  </a:lnTo>
                  <a:lnTo>
                    <a:pt x="128" y="386"/>
                  </a:lnTo>
                  <a:lnTo>
                    <a:pt x="135" y="392"/>
                  </a:lnTo>
                  <a:lnTo>
                    <a:pt x="145" y="399"/>
                  </a:lnTo>
                  <a:lnTo>
                    <a:pt x="154" y="405"/>
                  </a:lnTo>
                  <a:lnTo>
                    <a:pt x="164" y="413"/>
                  </a:lnTo>
                  <a:lnTo>
                    <a:pt x="173" y="416"/>
                  </a:lnTo>
                  <a:lnTo>
                    <a:pt x="183" y="422"/>
                  </a:lnTo>
                  <a:lnTo>
                    <a:pt x="192" y="428"/>
                  </a:lnTo>
                  <a:lnTo>
                    <a:pt x="202" y="432"/>
                  </a:lnTo>
                  <a:lnTo>
                    <a:pt x="211" y="435"/>
                  </a:lnTo>
                  <a:lnTo>
                    <a:pt x="221" y="439"/>
                  </a:lnTo>
                  <a:lnTo>
                    <a:pt x="230" y="443"/>
                  </a:lnTo>
                  <a:lnTo>
                    <a:pt x="242" y="445"/>
                  </a:lnTo>
                  <a:lnTo>
                    <a:pt x="251" y="447"/>
                  </a:lnTo>
                  <a:lnTo>
                    <a:pt x="261" y="447"/>
                  </a:lnTo>
                  <a:lnTo>
                    <a:pt x="270" y="447"/>
                  </a:lnTo>
                  <a:lnTo>
                    <a:pt x="282" y="449"/>
                  </a:lnTo>
                  <a:lnTo>
                    <a:pt x="289" y="447"/>
                  </a:lnTo>
                  <a:lnTo>
                    <a:pt x="301" y="445"/>
                  </a:lnTo>
                  <a:lnTo>
                    <a:pt x="310" y="443"/>
                  </a:lnTo>
                  <a:lnTo>
                    <a:pt x="320" y="441"/>
                  </a:lnTo>
                  <a:lnTo>
                    <a:pt x="325" y="445"/>
                  </a:lnTo>
                  <a:lnTo>
                    <a:pt x="331" y="447"/>
                  </a:lnTo>
                  <a:lnTo>
                    <a:pt x="339" y="451"/>
                  </a:lnTo>
                  <a:lnTo>
                    <a:pt x="346" y="456"/>
                  </a:lnTo>
                  <a:lnTo>
                    <a:pt x="350" y="458"/>
                  </a:lnTo>
                  <a:lnTo>
                    <a:pt x="356" y="460"/>
                  </a:lnTo>
                  <a:lnTo>
                    <a:pt x="360" y="462"/>
                  </a:lnTo>
                  <a:lnTo>
                    <a:pt x="365" y="464"/>
                  </a:lnTo>
                  <a:lnTo>
                    <a:pt x="369" y="466"/>
                  </a:lnTo>
                  <a:lnTo>
                    <a:pt x="375" y="468"/>
                  </a:lnTo>
                  <a:lnTo>
                    <a:pt x="381" y="472"/>
                  </a:lnTo>
                  <a:lnTo>
                    <a:pt x="388" y="473"/>
                  </a:lnTo>
                  <a:lnTo>
                    <a:pt x="394" y="475"/>
                  </a:lnTo>
                  <a:lnTo>
                    <a:pt x="400" y="479"/>
                  </a:lnTo>
                  <a:lnTo>
                    <a:pt x="405" y="481"/>
                  </a:lnTo>
                  <a:lnTo>
                    <a:pt x="411" y="483"/>
                  </a:lnTo>
                  <a:lnTo>
                    <a:pt x="417" y="485"/>
                  </a:lnTo>
                  <a:lnTo>
                    <a:pt x="424" y="487"/>
                  </a:lnTo>
                  <a:lnTo>
                    <a:pt x="430" y="491"/>
                  </a:lnTo>
                  <a:lnTo>
                    <a:pt x="438" y="492"/>
                  </a:lnTo>
                  <a:lnTo>
                    <a:pt x="443" y="494"/>
                  </a:lnTo>
                  <a:lnTo>
                    <a:pt x="451" y="498"/>
                  </a:lnTo>
                  <a:lnTo>
                    <a:pt x="457" y="500"/>
                  </a:lnTo>
                  <a:lnTo>
                    <a:pt x="464" y="504"/>
                  </a:lnTo>
                  <a:lnTo>
                    <a:pt x="472" y="506"/>
                  </a:lnTo>
                  <a:lnTo>
                    <a:pt x="479" y="508"/>
                  </a:lnTo>
                  <a:lnTo>
                    <a:pt x="485" y="511"/>
                  </a:lnTo>
                  <a:lnTo>
                    <a:pt x="493" y="513"/>
                  </a:lnTo>
                  <a:lnTo>
                    <a:pt x="498" y="515"/>
                  </a:lnTo>
                  <a:lnTo>
                    <a:pt x="506" y="517"/>
                  </a:lnTo>
                  <a:lnTo>
                    <a:pt x="514" y="519"/>
                  </a:lnTo>
                  <a:lnTo>
                    <a:pt x="519" y="523"/>
                  </a:lnTo>
                  <a:lnTo>
                    <a:pt x="525" y="525"/>
                  </a:lnTo>
                  <a:lnTo>
                    <a:pt x="533" y="527"/>
                  </a:lnTo>
                  <a:lnTo>
                    <a:pt x="540" y="529"/>
                  </a:lnTo>
                  <a:lnTo>
                    <a:pt x="548" y="532"/>
                  </a:lnTo>
                  <a:lnTo>
                    <a:pt x="554" y="532"/>
                  </a:lnTo>
                  <a:lnTo>
                    <a:pt x="561" y="536"/>
                  </a:lnTo>
                  <a:lnTo>
                    <a:pt x="567" y="536"/>
                  </a:lnTo>
                  <a:lnTo>
                    <a:pt x="574" y="540"/>
                  </a:lnTo>
                  <a:lnTo>
                    <a:pt x="580" y="540"/>
                  </a:lnTo>
                  <a:lnTo>
                    <a:pt x="588" y="544"/>
                  </a:lnTo>
                  <a:lnTo>
                    <a:pt x="592" y="544"/>
                  </a:lnTo>
                  <a:lnTo>
                    <a:pt x="599" y="548"/>
                  </a:lnTo>
                  <a:lnTo>
                    <a:pt x="605" y="548"/>
                  </a:lnTo>
                  <a:lnTo>
                    <a:pt x="611" y="550"/>
                  </a:lnTo>
                  <a:lnTo>
                    <a:pt x="616" y="550"/>
                  </a:lnTo>
                  <a:lnTo>
                    <a:pt x="622" y="551"/>
                  </a:lnTo>
                  <a:lnTo>
                    <a:pt x="628" y="553"/>
                  </a:lnTo>
                  <a:lnTo>
                    <a:pt x="633" y="553"/>
                  </a:lnTo>
                  <a:lnTo>
                    <a:pt x="639" y="555"/>
                  </a:lnTo>
                  <a:lnTo>
                    <a:pt x="645" y="557"/>
                  </a:lnTo>
                  <a:lnTo>
                    <a:pt x="654" y="557"/>
                  </a:lnTo>
                  <a:lnTo>
                    <a:pt x="664" y="559"/>
                  </a:lnTo>
                  <a:lnTo>
                    <a:pt x="671" y="561"/>
                  </a:lnTo>
                  <a:lnTo>
                    <a:pt x="677" y="561"/>
                  </a:lnTo>
                  <a:lnTo>
                    <a:pt x="679" y="555"/>
                  </a:lnTo>
                  <a:lnTo>
                    <a:pt x="679" y="551"/>
                  </a:lnTo>
                  <a:lnTo>
                    <a:pt x="681" y="546"/>
                  </a:lnTo>
                  <a:lnTo>
                    <a:pt x="683" y="540"/>
                  </a:lnTo>
                  <a:lnTo>
                    <a:pt x="683" y="534"/>
                  </a:lnTo>
                  <a:lnTo>
                    <a:pt x="685" y="529"/>
                  </a:lnTo>
                  <a:lnTo>
                    <a:pt x="685" y="523"/>
                  </a:lnTo>
                  <a:lnTo>
                    <a:pt x="687" y="519"/>
                  </a:lnTo>
                  <a:lnTo>
                    <a:pt x="687" y="513"/>
                  </a:lnTo>
                  <a:lnTo>
                    <a:pt x="689" y="508"/>
                  </a:lnTo>
                  <a:lnTo>
                    <a:pt x="689" y="502"/>
                  </a:lnTo>
                  <a:lnTo>
                    <a:pt x="690" y="498"/>
                  </a:lnTo>
                  <a:lnTo>
                    <a:pt x="690" y="492"/>
                  </a:lnTo>
                  <a:lnTo>
                    <a:pt x="692" y="487"/>
                  </a:lnTo>
                  <a:lnTo>
                    <a:pt x="692" y="481"/>
                  </a:lnTo>
                  <a:lnTo>
                    <a:pt x="694" y="475"/>
                  </a:lnTo>
                  <a:lnTo>
                    <a:pt x="694" y="470"/>
                  </a:lnTo>
                  <a:lnTo>
                    <a:pt x="696" y="464"/>
                  </a:lnTo>
                  <a:lnTo>
                    <a:pt x="696" y="458"/>
                  </a:lnTo>
                  <a:lnTo>
                    <a:pt x="698" y="453"/>
                  </a:lnTo>
                  <a:lnTo>
                    <a:pt x="698" y="447"/>
                  </a:lnTo>
                  <a:lnTo>
                    <a:pt x="698" y="441"/>
                  </a:lnTo>
                  <a:lnTo>
                    <a:pt x="700" y="435"/>
                  </a:lnTo>
                  <a:lnTo>
                    <a:pt x="702" y="432"/>
                  </a:lnTo>
                  <a:lnTo>
                    <a:pt x="702" y="426"/>
                  </a:lnTo>
                  <a:lnTo>
                    <a:pt x="704" y="420"/>
                  </a:lnTo>
                  <a:lnTo>
                    <a:pt x="704" y="415"/>
                  </a:lnTo>
                  <a:lnTo>
                    <a:pt x="706" y="411"/>
                  </a:lnTo>
                  <a:lnTo>
                    <a:pt x="708" y="399"/>
                  </a:lnTo>
                  <a:lnTo>
                    <a:pt x="711" y="392"/>
                  </a:lnTo>
                  <a:lnTo>
                    <a:pt x="704" y="380"/>
                  </a:lnTo>
                  <a:lnTo>
                    <a:pt x="694" y="369"/>
                  </a:lnTo>
                  <a:lnTo>
                    <a:pt x="687" y="359"/>
                  </a:lnTo>
                  <a:lnTo>
                    <a:pt x="677" y="350"/>
                  </a:lnTo>
                  <a:lnTo>
                    <a:pt x="670" y="340"/>
                  </a:lnTo>
                  <a:lnTo>
                    <a:pt x="662" y="331"/>
                  </a:lnTo>
                  <a:lnTo>
                    <a:pt x="652" y="323"/>
                  </a:lnTo>
                  <a:lnTo>
                    <a:pt x="645" y="314"/>
                  </a:lnTo>
                  <a:lnTo>
                    <a:pt x="635" y="304"/>
                  </a:lnTo>
                  <a:lnTo>
                    <a:pt x="626" y="297"/>
                  </a:lnTo>
                  <a:lnTo>
                    <a:pt x="618" y="287"/>
                  </a:lnTo>
                  <a:lnTo>
                    <a:pt x="609" y="280"/>
                  </a:lnTo>
                  <a:lnTo>
                    <a:pt x="599" y="272"/>
                  </a:lnTo>
                  <a:lnTo>
                    <a:pt x="592" y="264"/>
                  </a:lnTo>
                  <a:lnTo>
                    <a:pt x="584" y="257"/>
                  </a:lnTo>
                  <a:lnTo>
                    <a:pt x="574" y="249"/>
                  </a:lnTo>
                  <a:lnTo>
                    <a:pt x="565" y="242"/>
                  </a:lnTo>
                  <a:lnTo>
                    <a:pt x="555" y="236"/>
                  </a:lnTo>
                  <a:lnTo>
                    <a:pt x="546" y="228"/>
                  </a:lnTo>
                  <a:lnTo>
                    <a:pt x="538" y="221"/>
                  </a:lnTo>
                  <a:lnTo>
                    <a:pt x="529" y="215"/>
                  </a:lnTo>
                  <a:lnTo>
                    <a:pt x="519" y="207"/>
                  </a:lnTo>
                  <a:lnTo>
                    <a:pt x="510" y="202"/>
                  </a:lnTo>
                  <a:lnTo>
                    <a:pt x="502" y="196"/>
                  </a:lnTo>
                  <a:lnTo>
                    <a:pt x="491" y="188"/>
                  </a:lnTo>
                  <a:lnTo>
                    <a:pt x="481" y="183"/>
                  </a:lnTo>
                  <a:lnTo>
                    <a:pt x="472" y="177"/>
                  </a:lnTo>
                  <a:lnTo>
                    <a:pt x="464" y="171"/>
                  </a:lnTo>
                  <a:lnTo>
                    <a:pt x="453" y="166"/>
                  </a:lnTo>
                  <a:lnTo>
                    <a:pt x="443" y="160"/>
                  </a:lnTo>
                  <a:lnTo>
                    <a:pt x="436" y="154"/>
                  </a:lnTo>
                  <a:lnTo>
                    <a:pt x="426" y="150"/>
                  </a:lnTo>
                  <a:lnTo>
                    <a:pt x="417" y="145"/>
                  </a:lnTo>
                  <a:lnTo>
                    <a:pt x="407" y="139"/>
                  </a:lnTo>
                  <a:lnTo>
                    <a:pt x="396" y="133"/>
                  </a:lnTo>
                  <a:lnTo>
                    <a:pt x="386" y="129"/>
                  </a:lnTo>
                  <a:lnTo>
                    <a:pt x="377" y="124"/>
                  </a:lnTo>
                  <a:lnTo>
                    <a:pt x="367" y="118"/>
                  </a:lnTo>
                  <a:lnTo>
                    <a:pt x="358" y="114"/>
                  </a:lnTo>
                  <a:lnTo>
                    <a:pt x="348" y="108"/>
                  </a:lnTo>
                  <a:lnTo>
                    <a:pt x="339" y="103"/>
                  </a:lnTo>
                  <a:lnTo>
                    <a:pt x="329" y="99"/>
                  </a:lnTo>
                  <a:lnTo>
                    <a:pt x="318" y="93"/>
                  </a:lnTo>
                  <a:lnTo>
                    <a:pt x="310" y="89"/>
                  </a:lnTo>
                  <a:lnTo>
                    <a:pt x="299" y="86"/>
                  </a:lnTo>
                  <a:lnTo>
                    <a:pt x="289" y="80"/>
                  </a:lnTo>
                  <a:lnTo>
                    <a:pt x="280" y="76"/>
                  </a:lnTo>
                  <a:lnTo>
                    <a:pt x="272" y="72"/>
                  </a:lnTo>
                  <a:lnTo>
                    <a:pt x="261" y="67"/>
                  </a:lnTo>
                  <a:lnTo>
                    <a:pt x="251" y="63"/>
                  </a:lnTo>
                  <a:lnTo>
                    <a:pt x="242" y="57"/>
                  </a:lnTo>
                  <a:lnTo>
                    <a:pt x="232" y="53"/>
                  </a:lnTo>
                  <a:lnTo>
                    <a:pt x="221" y="50"/>
                  </a:lnTo>
                  <a:lnTo>
                    <a:pt x="213" y="44"/>
                  </a:lnTo>
                  <a:lnTo>
                    <a:pt x="204" y="40"/>
                  </a:lnTo>
                  <a:lnTo>
                    <a:pt x="194" y="36"/>
                  </a:lnTo>
                  <a:lnTo>
                    <a:pt x="183" y="31"/>
                  </a:lnTo>
                  <a:lnTo>
                    <a:pt x="173" y="27"/>
                  </a:lnTo>
                  <a:lnTo>
                    <a:pt x="164" y="21"/>
                  </a:lnTo>
                  <a:lnTo>
                    <a:pt x="154" y="17"/>
                  </a:lnTo>
                  <a:lnTo>
                    <a:pt x="145" y="13"/>
                  </a:lnTo>
                  <a:lnTo>
                    <a:pt x="135" y="8"/>
                  </a:lnTo>
                  <a:lnTo>
                    <a:pt x="126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2" name="Freeform 44"/>
            <p:cNvSpPr>
              <a:spLocks/>
            </p:cNvSpPr>
            <p:nvPr/>
          </p:nvSpPr>
          <p:spPr bwMode="auto">
            <a:xfrm>
              <a:off x="2933" y="1907"/>
              <a:ext cx="403" cy="272"/>
            </a:xfrm>
            <a:custGeom>
              <a:avLst/>
              <a:gdLst>
                <a:gd name="T0" fmla="*/ 1 w 806"/>
                <a:gd name="T1" fmla="*/ 0 h 546"/>
                <a:gd name="T2" fmla="*/ 1 w 806"/>
                <a:gd name="T3" fmla="*/ 0 h 546"/>
                <a:gd name="T4" fmla="*/ 1 w 806"/>
                <a:gd name="T5" fmla="*/ 0 h 546"/>
                <a:gd name="T6" fmla="*/ 1 w 806"/>
                <a:gd name="T7" fmla="*/ 0 h 546"/>
                <a:gd name="T8" fmla="*/ 1 w 806"/>
                <a:gd name="T9" fmla="*/ 0 h 546"/>
                <a:gd name="T10" fmla="*/ 1 w 806"/>
                <a:gd name="T11" fmla="*/ 0 h 546"/>
                <a:gd name="T12" fmla="*/ 1 w 806"/>
                <a:gd name="T13" fmla="*/ 0 h 546"/>
                <a:gd name="T14" fmla="*/ 1 w 806"/>
                <a:gd name="T15" fmla="*/ 0 h 546"/>
                <a:gd name="T16" fmla="*/ 1 w 806"/>
                <a:gd name="T17" fmla="*/ 0 h 546"/>
                <a:gd name="T18" fmla="*/ 0 w 806"/>
                <a:gd name="T19" fmla="*/ 0 h 546"/>
                <a:gd name="T20" fmla="*/ 0 w 806"/>
                <a:gd name="T21" fmla="*/ 0 h 546"/>
                <a:gd name="T22" fmla="*/ 1 w 806"/>
                <a:gd name="T23" fmla="*/ 0 h 546"/>
                <a:gd name="T24" fmla="*/ 1 w 806"/>
                <a:gd name="T25" fmla="*/ 0 h 546"/>
                <a:gd name="T26" fmla="*/ 1 w 806"/>
                <a:gd name="T27" fmla="*/ 0 h 546"/>
                <a:gd name="T28" fmla="*/ 1 w 806"/>
                <a:gd name="T29" fmla="*/ 0 h 546"/>
                <a:gd name="T30" fmla="*/ 1 w 806"/>
                <a:gd name="T31" fmla="*/ 0 h 546"/>
                <a:gd name="T32" fmla="*/ 1 w 806"/>
                <a:gd name="T33" fmla="*/ 0 h 546"/>
                <a:gd name="T34" fmla="*/ 1 w 806"/>
                <a:gd name="T35" fmla="*/ 0 h 546"/>
                <a:gd name="T36" fmla="*/ 1 w 806"/>
                <a:gd name="T37" fmla="*/ 0 h 546"/>
                <a:gd name="T38" fmla="*/ 1 w 806"/>
                <a:gd name="T39" fmla="*/ 0 h 546"/>
                <a:gd name="T40" fmla="*/ 1 w 806"/>
                <a:gd name="T41" fmla="*/ 0 h 546"/>
                <a:gd name="T42" fmla="*/ 1 w 806"/>
                <a:gd name="T43" fmla="*/ 0 h 546"/>
                <a:gd name="T44" fmla="*/ 1 w 806"/>
                <a:gd name="T45" fmla="*/ 0 h 546"/>
                <a:gd name="T46" fmla="*/ 1 w 806"/>
                <a:gd name="T47" fmla="*/ 0 h 546"/>
                <a:gd name="T48" fmla="*/ 1 w 806"/>
                <a:gd name="T49" fmla="*/ 0 h 546"/>
                <a:gd name="T50" fmla="*/ 1 w 806"/>
                <a:gd name="T51" fmla="*/ 0 h 546"/>
                <a:gd name="T52" fmla="*/ 1 w 806"/>
                <a:gd name="T53" fmla="*/ 0 h 546"/>
                <a:gd name="T54" fmla="*/ 1 w 806"/>
                <a:gd name="T55" fmla="*/ 0 h 546"/>
                <a:gd name="T56" fmla="*/ 1 w 806"/>
                <a:gd name="T57" fmla="*/ 0 h 546"/>
                <a:gd name="T58" fmla="*/ 1 w 806"/>
                <a:gd name="T59" fmla="*/ 0 h 546"/>
                <a:gd name="T60" fmla="*/ 1 w 806"/>
                <a:gd name="T61" fmla="*/ 0 h 546"/>
                <a:gd name="T62" fmla="*/ 1 w 806"/>
                <a:gd name="T63" fmla="*/ 0 h 546"/>
                <a:gd name="T64" fmla="*/ 1 w 806"/>
                <a:gd name="T65" fmla="*/ 0 h 546"/>
                <a:gd name="T66" fmla="*/ 1 w 806"/>
                <a:gd name="T67" fmla="*/ 0 h 546"/>
                <a:gd name="T68" fmla="*/ 1 w 806"/>
                <a:gd name="T69" fmla="*/ 0 h 546"/>
                <a:gd name="T70" fmla="*/ 1 w 806"/>
                <a:gd name="T71" fmla="*/ 0 h 546"/>
                <a:gd name="T72" fmla="*/ 1 w 806"/>
                <a:gd name="T73" fmla="*/ 0 h 546"/>
                <a:gd name="T74" fmla="*/ 1 w 806"/>
                <a:gd name="T75" fmla="*/ 0 h 546"/>
                <a:gd name="T76" fmla="*/ 1 w 806"/>
                <a:gd name="T77" fmla="*/ 0 h 546"/>
                <a:gd name="T78" fmla="*/ 1 w 806"/>
                <a:gd name="T79" fmla="*/ 0 h 546"/>
                <a:gd name="T80" fmla="*/ 1 w 806"/>
                <a:gd name="T81" fmla="*/ 0 h 546"/>
                <a:gd name="T82" fmla="*/ 1 w 806"/>
                <a:gd name="T83" fmla="*/ 0 h 546"/>
                <a:gd name="T84" fmla="*/ 1 w 806"/>
                <a:gd name="T85" fmla="*/ 0 h 546"/>
                <a:gd name="T86" fmla="*/ 1 w 806"/>
                <a:gd name="T87" fmla="*/ 0 h 546"/>
                <a:gd name="T88" fmla="*/ 1 w 806"/>
                <a:gd name="T89" fmla="*/ 0 h 546"/>
                <a:gd name="T90" fmla="*/ 1 w 806"/>
                <a:gd name="T91" fmla="*/ 0 h 546"/>
                <a:gd name="T92" fmla="*/ 1 w 806"/>
                <a:gd name="T93" fmla="*/ 0 h 546"/>
                <a:gd name="T94" fmla="*/ 1 w 806"/>
                <a:gd name="T95" fmla="*/ 0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6"/>
                <a:gd name="T145" fmla="*/ 0 h 546"/>
                <a:gd name="T146" fmla="*/ 806 w 806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6" h="546">
                  <a:moveTo>
                    <a:pt x="282" y="14"/>
                  </a:moveTo>
                  <a:lnTo>
                    <a:pt x="270" y="8"/>
                  </a:lnTo>
                  <a:lnTo>
                    <a:pt x="261" y="6"/>
                  </a:lnTo>
                  <a:lnTo>
                    <a:pt x="249" y="2"/>
                  </a:lnTo>
                  <a:lnTo>
                    <a:pt x="240" y="2"/>
                  </a:lnTo>
                  <a:lnTo>
                    <a:pt x="229" y="0"/>
                  </a:lnTo>
                  <a:lnTo>
                    <a:pt x="219" y="2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7" y="4"/>
                  </a:lnTo>
                  <a:lnTo>
                    <a:pt x="177" y="8"/>
                  </a:lnTo>
                  <a:lnTo>
                    <a:pt x="168" y="10"/>
                  </a:lnTo>
                  <a:lnTo>
                    <a:pt x="158" y="14"/>
                  </a:lnTo>
                  <a:lnTo>
                    <a:pt x="149" y="17"/>
                  </a:lnTo>
                  <a:lnTo>
                    <a:pt x="139" y="23"/>
                  </a:lnTo>
                  <a:lnTo>
                    <a:pt x="130" y="27"/>
                  </a:lnTo>
                  <a:lnTo>
                    <a:pt x="122" y="33"/>
                  </a:lnTo>
                  <a:lnTo>
                    <a:pt x="113" y="38"/>
                  </a:lnTo>
                  <a:lnTo>
                    <a:pt x="103" y="44"/>
                  </a:lnTo>
                  <a:lnTo>
                    <a:pt x="95" y="50"/>
                  </a:lnTo>
                  <a:lnTo>
                    <a:pt x="88" y="57"/>
                  </a:lnTo>
                  <a:lnTo>
                    <a:pt x="78" y="63"/>
                  </a:lnTo>
                  <a:lnTo>
                    <a:pt x="73" y="69"/>
                  </a:lnTo>
                  <a:lnTo>
                    <a:pt x="65" y="76"/>
                  </a:lnTo>
                  <a:lnTo>
                    <a:pt x="57" y="84"/>
                  </a:lnTo>
                  <a:lnTo>
                    <a:pt x="50" y="92"/>
                  </a:lnTo>
                  <a:lnTo>
                    <a:pt x="44" y="99"/>
                  </a:lnTo>
                  <a:lnTo>
                    <a:pt x="38" y="107"/>
                  </a:lnTo>
                  <a:lnTo>
                    <a:pt x="33" y="114"/>
                  </a:lnTo>
                  <a:lnTo>
                    <a:pt x="27" y="122"/>
                  </a:lnTo>
                  <a:lnTo>
                    <a:pt x="23" y="132"/>
                  </a:lnTo>
                  <a:lnTo>
                    <a:pt x="18" y="139"/>
                  </a:lnTo>
                  <a:lnTo>
                    <a:pt x="16" y="147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4" y="168"/>
                  </a:lnTo>
                  <a:lnTo>
                    <a:pt x="2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4" y="229"/>
                  </a:lnTo>
                  <a:lnTo>
                    <a:pt x="6" y="232"/>
                  </a:lnTo>
                  <a:lnTo>
                    <a:pt x="10" y="236"/>
                  </a:lnTo>
                  <a:lnTo>
                    <a:pt x="14" y="240"/>
                  </a:lnTo>
                  <a:lnTo>
                    <a:pt x="19" y="246"/>
                  </a:lnTo>
                  <a:lnTo>
                    <a:pt x="25" y="248"/>
                  </a:lnTo>
                  <a:lnTo>
                    <a:pt x="31" y="249"/>
                  </a:lnTo>
                  <a:lnTo>
                    <a:pt x="37" y="251"/>
                  </a:lnTo>
                  <a:lnTo>
                    <a:pt x="46" y="253"/>
                  </a:lnTo>
                  <a:lnTo>
                    <a:pt x="54" y="253"/>
                  </a:lnTo>
                  <a:lnTo>
                    <a:pt x="63" y="255"/>
                  </a:lnTo>
                  <a:lnTo>
                    <a:pt x="73" y="253"/>
                  </a:lnTo>
                  <a:lnTo>
                    <a:pt x="82" y="253"/>
                  </a:lnTo>
                  <a:lnTo>
                    <a:pt x="94" y="251"/>
                  </a:lnTo>
                  <a:lnTo>
                    <a:pt x="105" y="249"/>
                  </a:lnTo>
                  <a:lnTo>
                    <a:pt x="118" y="246"/>
                  </a:lnTo>
                  <a:lnTo>
                    <a:pt x="134" y="242"/>
                  </a:lnTo>
                  <a:lnTo>
                    <a:pt x="147" y="236"/>
                  </a:lnTo>
                  <a:lnTo>
                    <a:pt x="162" y="232"/>
                  </a:lnTo>
                  <a:lnTo>
                    <a:pt x="179" y="225"/>
                  </a:lnTo>
                  <a:lnTo>
                    <a:pt x="196" y="219"/>
                  </a:lnTo>
                  <a:lnTo>
                    <a:pt x="210" y="213"/>
                  </a:lnTo>
                  <a:lnTo>
                    <a:pt x="221" y="209"/>
                  </a:lnTo>
                  <a:lnTo>
                    <a:pt x="232" y="206"/>
                  </a:lnTo>
                  <a:lnTo>
                    <a:pt x="244" y="206"/>
                  </a:lnTo>
                  <a:lnTo>
                    <a:pt x="255" y="202"/>
                  </a:lnTo>
                  <a:lnTo>
                    <a:pt x="267" y="202"/>
                  </a:lnTo>
                  <a:lnTo>
                    <a:pt x="278" y="202"/>
                  </a:lnTo>
                  <a:lnTo>
                    <a:pt x="289" y="204"/>
                  </a:lnTo>
                  <a:lnTo>
                    <a:pt x="299" y="206"/>
                  </a:lnTo>
                  <a:lnTo>
                    <a:pt x="308" y="208"/>
                  </a:lnTo>
                  <a:lnTo>
                    <a:pt x="318" y="209"/>
                  </a:lnTo>
                  <a:lnTo>
                    <a:pt x="329" y="215"/>
                  </a:lnTo>
                  <a:lnTo>
                    <a:pt x="339" y="217"/>
                  </a:lnTo>
                  <a:lnTo>
                    <a:pt x="348" y="223"/>
                  </a:lnTo>
                  <a:lnTo>
                    <a:pt x="358" y="229"/>
                  </a:lnTo>
                  <a:lnTo>
                    <a:pt x="367" y="234"/>
                  </a:lnTo>
                  <a:lnTo>
                    <a:pt x="377" y="240"/>
                  </a:lnTo>
                  <a:lnTo>
                    <a:pt x="384" y="246"/>
                  </a:lnTo>
                  <a:lnTo>
                    <a:pt x="392" y="251"/>
                  </a:lnTo>
                  <a:lnTo>
                    <a:pt x="402" y="261"/>
                  </a:lnTo>
                  <a:lnTo>
                    <a:pt x="411" y="267"/>
                  </a:lnTo>
                  <a:lnTo>
                    <a:pt x="419" y="276"/>
                  </a:lnTo>
                  <a:lnTo>
                    <a:pt x="428" y="284"/>
                  </a:lnTo>
                  <a:lnTo>
                    <a:pt x="436" y="293"/>
                  </a:lnTo>
                  <a:lnTo>
                    <a:pt x="443" y="301"/>
                  </a:lnTo>
                  <a:lnTo>
                    <a:pt x="453" y="310"/>
                  </a:lnTo>
                  <a:lnTo>
                    <a:pt x="460" y="318"/>
                  </a:lnTo>
                  <a:lnTo>
                    <a:pt x="468" y="327"/>
                  </a:lnTo>
                  <a:lnTo>
                    <a:pt x="476" y="337"/>
                  </a:lnTo>
                  <a:lnTo>
                    <a:pt x="485" y="346"/>
                  </a:lnTo>
                  <a:lnTo>
                    <a:pt x="493" y="356"/>
                  </a:lnTo>
                  <a:lnTo>
                    <a:pt x="502" y="367"/>
                  </a:lnTo>
                  <a:lnTo>
                    <a:pt x="510" y="375"/>
                  </a:lnTo>
                  <a:lnTo>
                    <a:pt x="517" y="386"/>
                  </a:lnTo>
                  <a:lnTo>
                    <a:pt x="525" y="394"/>
                  </a:lnTo>
                  <a:lnTo>
                    <a:pt x="533" y="405"/>
                  </a:lnTo>
                  <a:lnTo>
                    <a:pt x="540" y="413"/>
                  </a:lnTo>
                  <a:lnTo>
                    <a:pt x="548" y="422"/>
                  </a:lnTo>
                  <a:lnTo>
                    <a:pt x="557" y="432"/>
                  </a:lnTo>
                  <a:lnTo>
                    <a:pt x="565" y="441"/>
                  </a:lnTo>
                  <a:lnTo>
                    <a:pt x="573" y="449"/>
                  </a:lnTo>
                  <a:lnTo>
                    <a:pt x="582" y="457"/>
                  </a:lnTo>
                  <a:lnTo>
                    <a:pt x="590" y="466"/>
                  </a:lnTo>
                  <a:lnTo>
                    <a:pt x="599" y="474"/>
                  </a:lnTo>
                  <a:lnTo>
                    <a:pt x="607" y="481"/>
                  </a:lnTo>
                  <a:lnTo>
                    <a:pt x="616" y="489"/>
                  </a:lnTo>
                  <a:lnTo>
                    <a:pt x="624" y="497"/>
                  </a:lnTo>
                  <a:lnTo>
                    <a:pt x="633" y="504"/>
                  </a:lnTo>
                  <a:lnTo>
                    <a:pt x="643" y="510"/>
                  </a:lnTo>
                  <a:lnTo>
                    <a:pt x="652" y="516"/>
                  </a:lnTo>
                  <a:lnTo>
                    <a:pt x="662" y="519"/>
                  </a:lnTo>
                  <a:lnTo>
                    <a:pt x="671" y="525"/>
                  </a:lnTo>
                  <a:lnTo>
                    <a:pt x="681" y="529"/>
                  </a:lnTo>
                  <a:lnTo>
                    <a:pt x="690" y="535"/>
                  </a:lnTo>
                  <a:lnTo>
                    <a:pt x="702" y="538"/>
                  </a:lnTo>
                  <a:lnTo>
                    <a:pt x="713" y="542"/>
                  </a:lnTo>
                  <a:lnTo>
                    <a:pt x="723" y="542"/>
                  </a:lnTo>
                  <a:lnTo>
                    <a:pt x="734" y="544"/>
                  </a:lnTo>
                  <a:lnTo>
                    <a:pt x="746" y="546"/>
                  </a:lnTo>
                  <a:lnTo>
                    <a:pt x="757" y="546"/>
                  </a:lnTo>
                  <a:lnTo>
                    <a:pt x="768" y="546"/>
                  </a:lnTo>
                  <a:lnTo>
                    <a:pt x="780" y="544"/>
                  </a:lnTo>
                  <a:lnTo>
                    <a:pt x="793" y="542"/>
                  </a:lnTo>
                  <a:lnTo>
                    <a:pt x="806" y="540"/>
                  </a:lnTo>
                  <a:lnTo>
                    <a:pt x="804" y="529"/>
                  </a:lnTo>
                  <a:lnTo>
                    <a:pt x="803" y="517"/>
                  </a:lnTo>
                  <a:lnTo>
                    <a:pt x="799" y="506"/>
                  </a:lnTo>
                  <a:lnTo>
                    <a:pt x="797" y="495"/>
                  </a:lnTo>
                  <a:lnTo>
                    <a:pt x="793" y="485"/>
                  </a:lnTo>
                  <a:lnTo>
                    <a:pt x="791" y="474"/>
                  </a:lnTo>
                  <a:lnTo>
                    <a:pt x="787" y="462"/>
                  </a:lnTo>
                  <a:lnTo>
                    <a:pt x="784" y="451"/>
                  </a:lnTo>
                  <a:lnTo>
                    <a:pt x="778" y="440"/>
                  </a:lnTo>
                  <a:lnTo>
                    <a:pt x="774" y="428"/>
                  </a:lnTo>
                  <a:lnTo>
                    <a:pt x="768" y="417"/>
                  </a:lnTo>
                  <a:lnTo>
                    <a:pt x="765" y="407"/>
                  </a:lnTo>
                  <a:lnTo>
                    <a:pt x="759" y="396"/>
                  </a:lnTo>
                  <a:lnTo>
                    <a:pt x="753" y="384"/>
                  </a:lnTo>
                  <a:lnTo>
                    <a:pt x="747" y="375"/>
                  </a:lnTo>
                  <a:lnTo>
                    <a:pt x="742" y="363"/>
                  </a:lnTo>
                  <a:lnTo>
                    <a:pt x="734" y="352"/>
                  </a:lnTo>
                  <a:lnTo>
                    <a:pt x="727" y="343"/>
                  </a:lnTo>
                  <a:lnTo>
                    <a:pt x="719" y="331"/>
                  </a:lnTo>
                  <a:lnTo>
                    <a:pt x="713" y="322"/>
                  </a:lnTo>
                  <a:lnTo>
                    <a:pt x="706" y="310"/>
                  </a:lnTo>
                  <a:lnTo>
                    <a:pt x="698" y="301"/>
                  </a:lnTo>
                  <a:lnTo>
                    <a:pt x="690" y="291"/>
                  </a:lnTo>
                  <a:lnTo>
                    <a:pt x="683" y="282"/>
                  </a:lnTo>
                  <a:lnTo>
                    <a:pt x="675" y="270"/>
                  </a:lnTo>
                  <a:lnTo>
                    <a:pt x="666" y="261"/>
                  </a:lnTo>
                  <a:lnTo>
                    <a:pt x="658" y="251"/>
                  </a:lnTo>
                  <a:lnTo>
                    <a:pt x="651" y="242"/>
                  </a:lnTo>
                  <a:lnTo>
                    <a:pt x="641" y="232"/>
                  </a:lnTo>
                  <a:lnTo>
                    <a:pt x="632" y="223"/>
                  </a:lnTo>
                  <a:lnTo>
                    <a:pt x="622" y="215"/>
                  </a:lnTo>
                  <a:lnTo>
                    <a:pt x="614" y="206"/>
                  </a:lnTo>
                  <a:lnTo>
                    <a:pt x="605" y="196"/>
                  </a:lnTo>
                  <a:lnTo>
                    <a:pt x="595" y="187"/>
                  </a:lnTo>
                  <a:lnTo>
                    <a:pt x="584" y="179"/>
                  </a:lnTo>
                  <a:lnTo>
                    <a:pt x="574" y="170"/>
                  </a:lnTo>
                  <a:lnTo>
                    <a:pt x="565" y="162"/>
                  </a:lnTo>
                  <a:lnTo>
                    <a:pt x="555" y="152"/>
                  </a:lnTo>
                  <a:lnTo>
                    <a:pt x="544" y="147"/>
                  </a:lnTo>
                  <a:lnTo>
                    <a:pt x="535" y="139"/>
                  </a:lnTo>
                  <a:lnTo>
                    <a:pt x="525" y="130"/>
                  </a:lnTo>
                  <a:lnTo>
                    <a:pt x="514" y="124"/>
                  </a:lnTo>
                  <a:lnTo>
                    <a:pt x="504" y="116"/>
                  </a:lnTo>
                  <a:lnTo>
                    <a:pt x="493" y="109"/>
                  </a:lnTo>
                  <a:lnTo>
                    <a:pt x="483" y="101"/>
                  </a:lnTo>
                  <a:lnTo>
                    <a:pt x="472" y="95"/>
                  </a:lnTo>
                  <a:lnTo>
                    <a:pt x="462" y="88"/>
                  </a:lnTo>
                  <a:lnTo>
                    <a:pt x="453" y="82"/>
                  </a:lnTo>
                  <a:lnTo>
                    <a:pt x="441" y="76"/>
                  </a:lnTo>
                  <a:lnTo>
                    <a:pt x="430" y="69"/>
                  </a:lnTo>
                  <a:lnTo>
                    <a:pt x="419" y="65"/>
                  </a:lnTo>
                  <a:lnTo>
                    <a:pt x="407" y="59"/>
                  </a:lnTo>
                  <a:lnTo>
                    <a:pt x="396" y="54"/>
                  </a:lnTo>
                  <a:lnTo>
                    <a:pt x="386" y="48"/>
                  </a:lnTo>
                  <a:lnTo>
                    <a:pt x="377" y="44"/>
                  </a:lnTo>
                  <a:lnTo>
                    <a:pt x="365" y="40"/>
                  </a:lnTo>
                  <a:lnTo>
                    <a:pt x="354" y="35"/>
                  </a:lnTo>
                  <a:lnTo>
                    <a:pt x="344" y="31"/>
                  </a:lnTo>
                  <a:lnTo>
                    <a:pt x="333" y="27"/>
                  </a:lnTo>
                  <a:lnTo>
                    <a:pt x="324" y="23"/>
                  </a:lnTo>
                  <a:lnTo>
                    <a:pt x="312" y="21"/>
                  </a:lnTo>
                  <a:lnTo>
                    <a:pt x="303" y="17"/>
                  </a:lnTo>
                  <a:lnTo>
                    <a:pt x="291" y="16"/>
                  </a:lnTo>
                  <a:lnTo>
                    <a:pt x="282" y="1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3" name="Freeform 45"/>
            <p:cNvSpPr>
              <a:spLocks/>
            </p:cNvSpPr>
            <p:nvPr/>
          </p:nvSpPr>
          <p:spPr bwMode="auto">
            <a:xfrm>
              <a:off x="2918" y="1842"/>
              <a:ext cx="376" cy="259"/>
            </a:xfrm>
            <a:custGeom>
              <a:avLst/>
              <a:gdLst>
                <a:gd name="T0" fmla="*/ 0 w 753"/>
                <a:gd name="T1" fmla="*/ 1 h 517"/>
                <a:gd name="T2" fmla="*/ 0 w 753"/>
                <a:gd name="T3" fmla="*/ 1 h 517"/>
                <a:gd name="T4" fmla="*/ 0 w 753"/>
                <a:gd name="T5" fmla="*/ 0 h 517"/>
                <a:gd name="T6" fmla="*/ 0 w 753"/>
                <a:gd name="T7" fmla="*/ 1 h 517"/>
                <a:gd name="T8" fmla="*/ 0 w 753"/>
                <a:gd name="T9" fmla="*/ 1 h 517"/>
                <a:gd name="T10" fmla="*/ 0 w 753"/>
                <a:gd name="T11" fmla="*/ 1 h 517"/>
                <a:gd name="T12" fmla="*/ 0 w 753"/>
                <a:gd name="T13" fmla="*/ 1 h 517"/>
                <a:gd name="T14" fmla="*/ 0 w 753"/>
                <a:gd name="T15" fmla="*/ 1 h 517"/>
                <a:gd name="T16" fmla="*/ 0 w 753"/>
                <a:gd name="T17" fmla="*/ 1 h 517"/>
                <a:gd name="T18" fmla="*/ 0 w 753"/>
                <a:gd name="T19" fmla="*/ 1 h 517"/>
                <a:gd name="T20" fmla="*/ 0 w 753"/>
                <a:gd name="T21" fmla="*/ 1 h 517"/>
                <a:gd name="T22" fmla="*/ 0 w 753"/>
                <a:gd name="T23" fmla="*/ 1 h 517"/>
                <a:gd name="T24" fmla="*/ 0 w 753"/>
                <a:gd name="T25" fmla="*/ 1 h 517"/>
                <a:gd name="T26" fmla="*/ 0 w 753"/>
                <a:gd name="T27" fmla="*/ 1 h 517"/>
                <a:gd name="T28" fmla="*/ 0 w 753"/>
                <a:gd name="T29" fmla="*/ 1 h 517"/>
                <a:gd name="T30" fmla="*/ 0 w 753"/>
                <a:gd name="T31" fmla="*/ 1 h 517"/>
                <a:gd name="T32" fmla="*/ 0 w 753"/>
                <a:gd name="T33" fmla="*/ 1 h 517"/>
                <a:gd name="T34" fmla="*/ 0 w 753"/>
                <a:gd name="T35" fmla="*/ 1 h 517"/>
                <a:gd name="T36" fmla="*/ 0 w 753"/>
                <a:gd name="T37" fmla="*/ 1 h 517"/>
                <a:gd name="T38" fmla="*/ 0 w 753"/>
                <a:gd name="T39" fmla="*/ 1 h 517"/>
                <a:gd name="T40" fmla="*/ 0 w 753"/>
                <a:gd name="T41" fmla="*/ 1 h 517"/>
                <a:gd name="T42" fmla="*/ 0 w 753"/>
                <a:gd name="T43" fmla="*/ 1 h 517"/>
                <a:gd name="T44" fmla="*/ 0 w 753"/>
                <a:gd name="T45" fmla="*/ 1 h 517"/>
                <a:gd name="T46" fmla="*/ 0 w 753"/>
                <a:gd name="T47" fmla="*/ 1 h 517"/>
                <a:gd name="T48" fmla="*/ 0 w 753"/>
                <a:gd name="T49" fmla="*/ 1 h 517"/>
                <a:gd name="T50" fmla="*/ 0 w 753"/>
                <a:gd name="T51" fmla="*/ 1 h 517"/>
                <a:gd name="T52" fmla="*/ 0 w 753"/>
                <a:gd name="T53" fmla="*/ 1 h 517"/>
                <a:gd name="T54" fmla="*/ 0 w 753"/>
                <a:gd name="T55" fmla="*/ 1 h 517"/>
                <a:gd name="T56" fmla="*/ 0 w 753"/>
                <a:gd name="T57" fmla="*/ 1 h 517"/>
                <a:gd name="T58" fmla="*/ 0 w 753"/>
                <a:gd name="T59" fmla="*/ 1 h 517"/>
                <a:gd name="T60" fmla="*/ 0 w 753"/>
                <a:gd name="T61" fmla="*/ 1 h 517"/>
                <a:gd name="T62" fmla="*/ 0 w 753"/>
                <a:gd name="T63" fmla="*/ 1 h 517"/>
                <a:gd name="T64" fmla="*/ 0 w 753"/>
                <a:gd name="T65" fmla="*/ 1 h 517"/>
                <a:gd name="T66" fmla="*/ 0 w 753"/>
                <a:gd name="T67" fmla="*/ 1 h 517"/>
                <a:gd name="T68" fmla="*/ 0 w 753"/>
                <a:gd name="T69" fmla="*/ 1 h 517"/>
                <a:gd name="T70" fmla="*/ 0 w 753"/>
                <a:gd name="T71" fmla="*/ 1 h 517"/>
                <a:gd name="T72" fmla="*/ 0 w 753"/>
                <a:gd name="T73" fmla="*/ 1 h 517"/>
                <a:gd name="T74" fmla="*/ 0 w 753"/>
                <a:gd name="T75" fmla="*/ 1 h 517"/>
                <a:gd name="T76" fmla="*/ 0 w 753"/>
                <a:gd name="T77" fmla="*/ 1 h 517"/>
                <a:gd name="T78" fmla="*/ 0 w 753"/>
                <a:gd name="T79" fmla="*/ 1 h 517"/>
                <a:gd name="T80" fmla="*/ 0 w 753"/>
                <a:gd name="T81" fmla="*/ 1 h 517"/>
                <a:gd name="T82" fmla="*/ 0 w 753"/>
                <a:gd name="T83" fmla="*/ 1 h 517"/>
                <a:gd name="T84" fmla="*/ 0 w 753"/>
                <a:gd name="T85" fmla="*/ 1 h 517"/>
                <a:gd name="T86" fmla="*/ 0 w 753"/>
                <a:gd name="T87" fmla="*/ 1 h 517"/>
                <a:gd name="T88" fmla="*/ 0 w 753"/>
                <a:gd name="T89" fmla="*/ 1 h 517"/>
                <a:gd name="T90" fmla="*/ 0 w 753"/>
                <a:gd name="T91" fmla="*/ 1 h 517"/>
                <a:gd name="T92" fmla="*/ 0 w 753"/>
                <a:gd name="T93" fmla="*/ 1 h 517"/>
                <a:gd name="T94" fmla="*/ 0 w 753"/>
                <a:gd name="T95" fmla="*/ 1 h 517"/>
                <a:gd name="T96" fmla="*/ 0 w 753"/>
                <a:gd name="T97" fmla="*/ 1 h 517"/>
                <a:gd name="T98" fmla="*/ 0 w 753"/>
                <a:gd name="T99" fmla="*/ 1 h 517"/>
                <a:gd name="T100" fmla="*/ 0 w 753"/>
                <a:gd name="T101" fmla="*/ 1 h 517"/>
                <a:gd name="T102" fmla="*/ 0 w 753"/>
                <a:gd name="T103" fmla="*/ 1 h 5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3"/>
                <a:gd name="T157" fmla="*/ 0 h 517"/>
                <a:gd name="T158" fmla="*/ 753 w 753"/>
                <a:gd name="T159" fmla="*/ 517 h 5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3" h="517">
                  <a:moveTo>
                    <a:pt x="515" y="6"/>
                  </a:moveTo>
                  <a:lnTo>
                    <a:pt x="506" y="4"/>
                  </a:lnTo>
                  <a:lnTo>
                    <a:pt x="496" y="4"/>
                  </a:lnTo>
                  <a:lnTo>
                    <a:pt x="487" y="2"/>
                  </a:lnTo>
                  <a:lnTo>
                    <a:pt x="477" y="2"/>
                  </a:lnTo>
                  <a:lnTo>
                    <a:pt x="466" y="2"/>
                  </a:lnTo>
                  <a:lnTo>
                    <a:pt x="456" y="2"/>
                  </a:lnTo>
                  <a:lnTo>
                    <a:pt x="445" y="2"/>
                  </a:lnTo>
                  <a:lnTo>
                    <a:pt x="435" y="2"/>
                  </a:lnTo>
                  <a:lnTo>
                    <a:pt x="424" y="0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2" y="0"/>
                  </a:lnTo>
                  <a:lnTo>
                    <a:pt x="371" y="2"/>
                  </a:lnTo>
                  <a:lnTo>
                    <a:pt x="359" y="2"/>
                  </a:lnTo>
                  <a:lnTo>
                    <a:pt x="348" y="4"/>
                  </a:lnTo>
                  <a:lnTo>
                    <a:pt x="336" y="4"/>
                  </a:lnTo>
                  <a:lnTo>
                    <a:pt x="325" y="4"/>
                  </a:lnTo>
                  <a:lnTo>
                    <a:pt x="314" y="6"/>
                  </a:lnTo>
                  <a:lnTo>
                    <a:pt x="302" y="8"/>
                  </a:lnTo>
                  <a:lnTo>
                    <a:pt x="291" y="8"/>
                  </a:lnTo>
                  <a:lnTo>
                    <a:pt x="279" y="10"/>
                  </a:lnTo>
                  <a:lnTo>
                    <a:pt x="268" y="12"/>
                  </a:lnTo>
                  <a:lnTo>
                    <a:pt x="257" y="13"/>
                  </a:lnTo>
                  <a:lnTo>
                    <a:pt x="245" y="15"/>
                  </a:lnTo>
                  <a:lnTo>
                    <a:pt x="234" y="17"/>
                  </a:lnTo>
                  <a:lnTo>
                    <a:pt x="222" y="19"/>
                  </a:lnTo>
                  <a:lnTo>
                    <a:pt x="211" y="21"/>
                  </a:lnTo>
                  <a:lnTo>
                    <a:pt x="200" y="25"/>
                  </a:lnTo>
                  <a:lnTo>
                    <a:pt x="190" y="27"/>
                  </a:lnTo>
                  <a:lnTo>
                    <a:pt x="181" y="31"/>
                  </a:lnTo>
                  <a:lnTo>
                    <a:pt x="171" y="34"/>
                  </a:lnTo>
                  <a:lnTo>
                    <a:pt x="160" y="38"/>
                  </a:lnTo>
                  <a:lnTo>
                    <a:pt x="148" y="42"/>
                  </a:lnTo>
                  <a:lnTo>
                    <a:pt x="139" y="46"/>
                  </a:lnTo>
                  <a:lnTo>
                    <a:pt x="129" y="50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3" y="65"/>
                  </a:lnTo>
                  <a:lnTo>
                    <a:pt x="93" y="70"/>
                  </a:lnTo>
                  <a:lnTo>
                    <a:pt x="86" y="76"/>
                  </a:lnTo>
                  <a:lnTo>
                    <a:pt x="76" y="82"/>
                  </a:lnTo>
                  <a:lnTo>
                    <a:pt x="68" y="88"/>
                  </a:lnTo>
                  <a:lnTo>
                    <a:pt x="63" y="95"/>
                  </a:lnTo>
                  <a:lnTo>
                    <a:pt x="55" y="101"/>
                  </a:lnTo>
                  <a:lnTo>
                    <a:pt x="48" y="108"/>
                  </a:lnTo>
                  <a:lnTo>
                    <a:pt x="42" y="116"/>
                  </a:lnTo>
                  <a:lnTo>
                    <a:pt x="36" y="124"/>
                  </a:lnTo>
                  <a:lnTo>
                    <a:pt x="30" y="131"/>
                  </a:lnTo>
                  <a:lnTo>
                    <a:pt x="25" y="141"/>
                  </a:lnTo>
                  <a:lnTo>
                    <a:pt x="21" y="148"/>
                  </a:lnTo>
                  <a:lnTo>
                    <a:pt x="17" y="158"/>
                  </a:lnTo>
                  <a:lnTo>
                    <a:pt x="11" y="167"/>
                  </a:lnTo>
                  <a:lnTo>
                    <a:pt x="10" y="177"/>
                  </a:lnTo>
                  <a:lnTo>
                    <a:pt x="6" y="186"/>
                  </a:lnTo>
                  <a:lnTo>
                    <a:pt x="4" y="198"/>
                  </a:lnTo>
                  <a:lnTo>
                    <a:pt x="2" y="207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2" y="281"/>
                  </a:lnTo>
                  <a:lnTo>
                    <a:pt x="6" y="295"/>
                  </a:lnTo>
                  <a:lnTo>
                    <a:pt x="13" y="291"/>
                  </a:lnTo>
                  <a:lnTo>
                    <a:pt x="25" y="287"/>
                  </a:lnTo>
                  <a:lnTo>
                    <a:pt x="32" y="283"/>
                  </a:lnTo>
                  <a:lnTo>
                    <a:pt x="44" y="281"/>
                  </a:lnTo>
                  <a:lnTo>
                    <a:pt x="53" y="276"/>
                  </a:lnTo>
                  <a:lnTo>
                    <a:pt x="65" y="274"/>
                  </a:lnTo>
                  <a:lnTo>
                    <a:pt x="76" y="268"/>
                  </a:lnTo>
                  <a:lnTo>
                    <a:pt x="87" y="266"/>
                  </a:lnTo>
                  <a:lnTo>
                    <a:pt x="99" y="261"/>
                  </a:lnTo>
                  <a:lnTo>
                    <a:pt x="108" y="259"/>
                  </a:lnTo>
                  <a:lnTo>
                    <a:pt x="120" y="253"/>
                  </a:lnTo>
                  <a:lnTo>
                    <a:pt x="131" y="251"/>
                  </a:lnTo>
                  <a:lnTo>
                    <a:pt x="143" y="247"/>
                  </a:lnTo>
                  <a:lnTo>
                    <a:pt x="156" y="243"/>
                  </a:lnTo>
                  <a:lnTo>
                    <a:pt x="167" y="240"/>
                  </a:lnTo>
                  <a:lnTo>
                    <a:pt x="179" y="238"/>
                  </a:lnTo>
                  <a:lnTo>
                    <a:pt x="190" y="234"/>
                  </a:lnTo>
                  <a:lnTo>
                    <a:pt x="202" y="230"/>
                  </a:lnTo>
                  <a:lnTo>
                    <a:pt x="213" y="226"/>
                  </a:lnTo>
                  <a:lnTo>
                    <a:pt x="226" y="224"/>
                  </a:lnTo>
                  <a:lnTo>
                    <a:pt x="238" y="221"/>
                  </a:lnTo>
                  <a:lnTo>
                    <a:pt x="249" y="219"/>
                  </a:lnTo>
                  <a:lnTo>
                    <a:pt x="262" y="217"/>
                  </a:lnTo>
                  <a:lnTo>
                    <a:pt x="274" y="215"/>
                  </a:lnTo>
                  <a:lnTo>
                    <a:pt x="285" y="211"/>
                  </a:lnTo>
                  <a:lnTo>
                    <a:pt x="297" y="209"/>
                  </a:lnTo>
                  <a:lnTo>
                    <a:pt x="308" y="207"/>
                  </a:lnTo>
                  <a:lnTo>
                    <a:pt x="319" y="207"/>
                  </a:lnTo>
                  <a:lnTo>
                    <a:pt x="331" y="205"/>
                  </a:lnTo>
                  <a:lnTo>
                    <a:pt x="342" y="205"/>
                  </a:lnTo>
                  <a:lnTo>
                    <a:pt x="354" y="205"/>
                  </a:lnTo>
                  <a:lnTo>
                    <a:pt x="365" y="205"/>
                  </a:lnTo>
                  <a:lnTo>
                    <a:pt x="376" y="205"/>
                  </a:lnTo>
                  <a:lnTo>
                    <a:pt x="386" y="205"/>
                  </a:lnTo>
                  <a:lnTo>
                    <a:pt x="397" y="205"/>
                  </a:lnTo>
                  <a:lnTo>
                    <a:pt x="409" y="207"/>
                  </a:lnTo>
                  <a:lnTo>
                    <a:pt x="418" y="209"/>
                  </a:lnTo>
                  <a:lnTo>
                    <a:pt x="428" y="211"/>
                  </a:lnTo>
                  <a:lnTo>
                    <a:pt x="439" y="213"/>
                  </a:lnTo>
                  <a:lnTo>
                    <a:pt x="449" y="217"/>
                  </a:lnTo>
                  <a:lnTo>
                    <a:pt x="458" y="221"/>
                  </a:lnTo>
                  <a:lnTo>
                    <a:pt x="468" y="223"/>
                  </a:lnTo>
                  <a:lnTo>
                    <a:pt x="477" y="226"/>
                  </a:lnTo>
                  <a:lnTo>
                    <a:pt x="487" y="232"/>
                  </a:lnTo>
                  <a:lnTo>
                    <a:pt x="494" y="238"/>
                  </a:lnTo>
                  <a:lnTo>
                    <a:pt x="504" y="243"/>
                  </a:lnTo>
                  <a:lnTo>
                    <a:pt x="511" y="249"/>
                  </a:lnTo>
                  <a:lnTo>
                    <a:pt x="521" y="257"/>
                  </a:lnTo>
                  <a:lnTo>
                    <a:pt x="527" y="264"/>
                  </a:lnTo>
                  <a:lnTo>
                    <a:pt x="534" y="272"/>
                  </a:lnTo>
                  <a:lnTo>
                    <a:pt x="542" y="280"/>
                  </a:lnTo>
                  <a:lnTo>
                    <a:pt x="549" y="289"/>
                  </a:lnTo>
                  <a:lnTo>
                    <a:pt x="555" y="299"/>
                  </a:lnTo>
                  <a:lnTo>
                    <a:pt x="561" y="308"/>
                  </a:lnTo>
                  <a:lnTo>
                    <a:pt x="565" y="319"/>
                  </a:lnTo>
                  <a:lnTo>
                    <a:pt x="572" y="333"/>
                  </a:lnTo>
                  <a:lnTo>
                    <a:pt x="576" y="344"/>
                  </a:lnTo>
                  <a:lnTo>
                    <a:pt x="580" y="358"/>
                  </a:lnTo>
                  <a:lnTo>
                    <a:pt x="584" y="369"/>
                  </a:lnTo>
                  <a:lnTo>
                    <a:pt x="589" y="384"/>
                  </a:lnTo>
                  <a:lnTo>
                    <a:pt x="591" y="399"/>
                  </a:lnTo>
                  <a:lnTo>
                    <a:pt x="595" y="416"/>
                  </a:lnTo>
                  <a:lnTo>
                    <a:pt x="597" y="432"/>
                  </a:lnTo>
                  <a:lnTo>
                    <a:pt x="601" y="449"/>
                  </a:lnTo>
                  <a:lnTo>
                    <a:pt x="608" y="453"/>
                  </a:lnTo>
                  <a:lnTo>
                    <a:pt x="618" y="456"/>
                  </a:lnTo>
                  <a:lnTo>
                    <a:pt x="625" y="460"/>
                  </a:lnTo>
                  <a:lnTo>
                    <a:pt x="635" y="464"/>
                  </a:lnTo>
                  <a:lnTo>
                    <a:pt x="643" y="468"/>
                  </a:lnTo>
                  <a:lnTo>
                    <a:pt x="650" y="473"/>
                  </a:lnTo>
                  <a:lnTo>
                    <a:pt x="658" y="477"/>
                  </a:lnTo>
                  <a:lnTo>
                    <a:pt x="665" y="483"/>
                  </a:lnTo>
                  <a:lnTo>
                    <a:pt x="671" y="487"/>
                  </a:lnTo>
                  <a:lnTo>
                    <a:pt x="679" y="491"/>
                  </a:lnTo>
                  <a:lnTo>
                    <a:pt x="684" y="496"/>
                  </a:lnTo>
                  <a:lnTo>
                    <a:pt x="692" y="500"/>
                  </a:lnTo>
                  <a:lnTo>
                    <a:pt x="700" y="504"/>
                  </a:lnTo>
                  <a:lnTo>
                    <a:pt x="705" y="508"/>
                  </a:lnTo>
                  <a:lnTo>
                    <a:pt x="713" y="511"/>
                  </a:lnTo>
                  <a:lnTo>
                    <a:pt x="719" y="517"/>
                  </a:lnTo>
                  <a:lnTo>
                    <a:pt x="722" y="508"/>
                  </a:lnTo>
                  <a:lnTo>
                    <a:pt x="726" y="498"/>
                  </a:lnTo>
                  <a:lnTo>
                    <a:pt x="730" y="489"/>
                  </a:lnTo>
                  <a:lnTo>
                    <a:pt x="734" y="479"/>
                  </a:lnTo>
                  <a:lnTo>
                    <a:pt x="738" y="470"/>
                  </a:lnTo>
                  <a:lnTo>
                    <a:pt x="739" y="462"/>
                  </a:lnTo>
                  <a:lnTo>
                    <a:pt x="743" y="453"/>
                  </a:lnTo>
                  <a:lnTo>
                    <a:pt x="745" y="443"/>
                  </a:lnTo>
                  <a:lnTo>
                    <a:pt x="747" y="435"/>
                  </a:lnTo>
                  <a:lnTo>
                    <a:pt x="749" y="426"/>
                  </a:lnTo>
                  <a:lnTo>
                    <a:pt x="749" y="416"/>
                  </a:lnTo>
                  <a:lnTo>
                    <a:pt x="751" y="407"/>
                  </a:lnTo>
                  <a:lnTo>
                    <a:pt x="751" y="397"/>
                  </a:lnTo>
                  <a:lnTo>
                    <a:pt x="753" y="390"/>
                  </a:lnTo>
                  <a:lnTo>
                    <a:pt x="753" y="380"/>
                  </a:lnTo>
                  <a:lnTo>
                    <a:pt x="753" y="371"/>
                  </a:lnTo>
                  <a:lnTo>
                    <a:pt x="753" y="363"/>
                  </a:lnTo>
                  <a:lnTo>
                    <a:pt x="751" y="354"/>
                  </a:lnTo>
                  <a:lnTo>
                    <a:pt x="751" y="344"/>
                  </a:lnTo>
                  <a:lnTo>
                    <a:pt x="749" y="335"/>
                  </a:lnTo>
                  <a:lnTo>
                    <a:pt x="747" y="325"/>
                  </a:lnTo>
                  <a:lnTo>
                    <a:pt x="745" y="316"/>
                  </a:lnTo>
                  <a:lnTo>
                    <a:pt x="743" y="308"/>
                  </a:lnTo>
                  <a:lnTo>
                    <a:pt x="741" y="299"/>
                  </a:lnTo>
                  <a:lnTo>
                    <a:pt x="739" y="289"/>
                  </a:lnTo>
                  <a:lnTo>
                    <a:pt x="736" y="281"/>
                  </a:lnTo>
                  <a:lnTo>
                    <a:pt x="734" y="272"/>
                  </a:lnTo>
                  <a:lnTo>
                    <a:pt x="730" y="264"/>
                  </a:lnTo>
                  <a:lnTo>
                    <a:pt x="726" y="255"/>
                  </a:lnTo>
                  <a:lnTo>
                    <a:pt x="724" y="247"/>
                  </a:lnTo>
                  <a:lnTo>
                    <a:pt x="720" y="238"/>
                  </a:lnTo>
                  <a:lnTo>
                    <a:pt x="719" y="230"/>
                  </a:lnTo>
                  <a:lnTo>
                    <a:pt x="713" y="221"/>
                  </a:lnTo>
                  <a:lnTo>
                    <a:pt x="709" y="211"/>
                  </a:lnTo>
                  <a:lnTo>
                    <a:pt x="703" y="204"/>
                  </a:lnTo>
                  <a:lnTo>
                    <a:pt x="700" y="194"/>
                  </a:lnTo>
                  <a:lnTo>
                    <a:pt x="694" y="186"/>
                  </a:lnTo>
                  <a:lnTo>
                    <a:pt x="690" y="179"/>
                  </a:lnTo>
                  <a:lnTo>
                    <a:pt x="684" y="171"/>
                  </a:lnTo>
                  <a:lnTo>
                    <a:pt x="679" y="164"/>
                  </a:lnTo>
                  <a:lnTo>
                    <a:pt x="673" y="154"/>
                  </a:lnTo>
                  <a:lnTo>
                    <a:pt x="667" y="146"/>
                  </a:lnTo>
                  <a:lnTo>
                    <a:pt x="662" y="139"/>
                  </a:lnTo>
                  <a:lnTo>
                    <a:pt x="656" y="131"/>
                  </a:lnTo>
                  <a:lnTo>
                    <a:pt x="650" y="122"/>
                  </a:lnTo>
                  <a:lnTo>
                    <a:pt x="644" y="116"/>
                  </a:lnTo>
                  <a:lnTo>
                    <a:pt x="637" y="108"/>
                  </a:lnTo>
                  <a:lnTo>
                    <a:pt x="631" y="103"/>
                  </a:lnTo>
                  <a:lnTo>
                    <a:pt x="623" y="95"/>
                  </a:lnTo>
                  <a:lnTo>
                    <a:pt x="618" y="88"/>
                  </a:lnTo>
                  <a:lnTo>
                    <a:pt x="610" y="80"/>
                  </a:lnTo>
                  <a:lnTo>
                    <a:pt x="603" y="74"/>
                  </a:lnTo>
                  <a:lnTo>
                    <a:pt x="595" y="67"/>
                  </a:lnTo>
                  <a:lnTo>
                    <a:pt x="589" y="61"/>
                  </a:lnTo>
                  <a:lnTo>
                    <a:pt x="582" y="55"/>
                  </a:lnTo>
                  <a:lnTo>
                    <a:pt x="576" y="50"/>
                  </a:lnTo>
                  <a:lnTo>
                    <a:pt x="566" y="42"/>
                  </a:lnTo>
                  <a:lnTo>
                    <a:pt x="561" y="36"/>
                  </a:lnTo>
                  <a:lnTo>
                    <a:pt x="553" y="31"/>
                  </a:lnTo>
                  <a:lnTo>
                    <a:pt x="546" y="27"/>
                  </a:lnTo>
                  <a:lnTo>
                    <a:pt x="538" y="21"/>
                  </a:lnTo>
                  <a:lnTo>
                    <a:pt x="530" y="15"/>
                  </a:lnTo>
                  <a:lnTo>
                    <a:pt x="523" y="10"/>
                  </a:lnTo>
                  <a:lnTo>
                    <a:pt x="515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4" name="Freeform 46"/>
            <p:cNvSpPr>
              <a:spLocks/>
            </p:cNvSpPr>
            <p:nvPr/>
          </p:nvSpPr>
          <p:spPr bwMode="auto">
            <a:xfrm>
              <a:off x="3379" y="1788"/>
              <a:ext cx="111" cy="196"/>
            </a:xfrm>
            <a:custGeom>
              <a:avLst/>
              <a:gdLst>
                <a:gd name="T0" fmla="*/ 1 w 222"/>
                <a:gd name="T1" fmla="*/ 1 h 391"/>
                <a:gd name="T2" fmla="*/ 0 w 222"/>
                <a:gd name="T3" fmla="*/ 1 h 391"/>
                <a:gd name="T4" fmla="*/ 1 w 222"/>
                <a:gd name="T5" fmla="*/ 1 h 391"/>
                <a:gd name="T6" fmla="*/ 1 w 222"/>
                <a:gd name="T7" fmla="*/ 1 h 391"/>
                <a:gd name="T8" fmla="*/ 1 w 222"/>
                <a:gd name="T9" fmla="*/ 1 h 391"/>
                <a:gd name="T10" fmla="*/ 1 w 222"/>
                <a:gd name="T11" fmla="*/ 1 h 391"/>
                <a:gd name="T12" fmla="*/ 1 w 222"/>
                <a:gd name="T13" fmla="*/ 1 h 391"/>
                <a:gd name="T14" fmla="*/ 1 w 222"/>
                <a:gd name="T15" fmla="*/ 1 h 391"/>
                <a:gd name="T16" fmla="*/ 1 w 222"/>
                <a:gd name="T17" fmla="*/ 1 h 391"/>
                <a:gd name="T18" fmla="*/ 1 w 222"/>
                <a:gd name="T19" fmla="*/ 1 h 391"/>
                <a:gd name="T20" fmla="*/ 1 w 222"/>
                <a:gd name="T21" fmla="*/ 1 h 391"/>
                <a:gd name="T22" fmla="*/ 1 w 222"/>
                <a:gd name="T23" fmla="*/ 1 h 391"/>
                <a:gd name="T24" fmla="*/ 1 w 222"/>
                <a:gd name="T25" fmla="*/ 1 h 391"/>
                <a:gd name="T26" fmla="*/ 1 w 222"/>
                <a:gd name="T27" fmla="*/ 1 h 391"/>
                <a:gd name="T28" fmla="*/ 1 w 222"/>
                <a:gd name="T29" fmla="*/ 1 h 391"/>
                <a:gd name="T30" fmla="*/ 1 w 222"/>
                <a:gd name="T31" fmla="*/ 1 h 391"/>
                <a:gd name="T32" fmla="*/ 1 w 222"/>
                <a:gd name="T33" fmla="*/ 1 h 391"/>
                <a:gd name="T34" fmla="*/ 1 w 222"/>
                <a:gd name="T35" fmla="*/ 1 h 391"/>
                <a:gd name="T36" fmla="*/ 1 w 222"/>
                <a:gd name="T37" fmla="*/ 1 h 391"/>
                <a:gd name="T38" fmla="*/ 1 w 222"/>
                <a:gd name="T39" fmla="*/ 1 h 391"/>
                <a:gd name="T40" fmla="*/ 1 w 222"/>
                <a:gd name="T41" fmla="*/ 1 h 391"/>
                <a:gd name="T42" fmla="*/ 1 w 222"/>
                <a:gd name="T43" fmla="*/ 1 h 391"/>
                <a:gd name="T44" fmla="*/ 1 w 222"/>
                <a:gd name="T45" fmla="*/ 1 h 391"/>
                <a:gd name="T46" fmla="*/ 1 w 222"/>
                <a:gd name="T47" fmla="*/ 1 h 391"/>
                <a:gd name="T48" fmla="*/ 1 w 222"/>
                <a:gd name="T49" fmla="*/ 1 h 391"/>
                <a:gd name="T50" fmla="*/ 1 w 222"/>
                <a:gd name="T51" fmla="*/ 1 h 391"/>
                <a:gd name="T52" fmla="*/ 1 w 222"/>
                <a:gd name="T53" fmla="*/ 1 h 391"/>
                <a:gd name="T54" fmla="*/ 1 w 222"/>
                <a:gd name="T55" fmla="*/ 1 h 391"/>
                <a:gd name="T56" fmla="*/ 1 w 222"/>
                <a:gd name="T57" fmla="*/ 1 h 391"/>
                <a:gd name="T58" fmla="*/ 1 w 222"/>
                <a:gd name="T59" fmla="*/ 1 h 391"/>
                <a:gd name="T60" fmla="*/ 1 w 222"/>
                <a:gd name="T61" fmla="*/ 1 h 391"/>
                <a:gd name="T62" fmla="*/ 1 w 222"/>
                <a:gd name="T63" fmla="*/ 1 h 391"/>
                <a:gd name="T64" fmla="*/ 1 w 222"/>
                <a:gd name="T65" fmla="*/ 1 h 391"/>
                <a:gd name="T66" fmla="*/ 1 w 222"/>
                <a:gd name="T67" fmla="*/ 1 h 391"/>
                <a:gd name="T68" fmla="*/ 1 w 222"/>
                <a:gd name="T69" fmla="*/ 1 h 391"/>
                <a:gd name="T70" fmla="*/ 1 w 222"/>
                <a:gd name="T71" fmla="*/ 1 h 391"/>
                <a:gd name="T72" fmla="*/ 1 w 222"/>
                <a:gd name="T73" fmla="*/ 1 h 391"/>
                <a:gd name="T74" fmla="*/ 1 w 222"/>
                <a:gd name="T75" fmla="*/ 1 h 391"/>
                <a:gd name="T76" fmla="*/ 1 w 222"/>
                <a:gd name="T77" fmla="*/ 1 h 391"/>
                <a:gd name="T78" fmla="*/ 1 w 222"/>
                <a:gd name="T79" fmla="*/ 1 h 391"/>
                <a:gd name="T80" fmla="*/ 1 w 222"/>
                <a:gd name="T81" fmla="*/ 1 h 391"/>
                <a:gd name="T82" fmla="*/ 1 w 222"/>
                <a:gd name="T83" fmla="*/ 1 h 3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91"/>
                <a:gd name="T128" fmla="*/ 222 w 222"/>
                <a:gd name="T129" fmla="*/ 391 h 3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91">
                  <a:moveTo>
                    <a:pt x="17" y="0"/>
                  </a:moveTo>
                  <a:lnTo>
                    <a:pt x="11" y="4"/>
                  </a:lnTo>
                  <a:lnTo>
                    <a:pt x="8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9" y="59"/>
                  </a:lnTo>
                  <a:lnTo>
                    <a:pt x="13" y="64"/>
                  </a:lnTo>
                  <a:lnTo>
                    <a:pt x="15" y="70"/>
                  </a:lnTo>
                  <a:lnTo>
                    <a:pt x="19" y="76"/>
                  </a:lnTo>
                  <a:lnTo>
                    <a:pt x="25" y="82"/>
                  </a:lnTo>
                  <a:lnTo>
                    <a:pt x="27" y="87"/>
                  </a:lnTo>
                  <a:lnTo>
                    <a:pt x="30" y="93"/>
                  </a:lnTo>
                  <a:lnTo>
                    <a:pt x="34" y="99"/>
                  </a:lnTo>
                  <a:lnTo>
                    <a:pt x="38" y="104"/>
                  </a:lnTo>
                  <a:lnTo>
                    <a:pt x="42" y="110"/>
                  </a:lnTo>
                  <a:lnTo>
                    <a:pt x="46" y="116"/>
                  </a:lnTo>
                  <a:lnTo>
                    <a:pt x="47" y="121"/>
                  </a:lnTo>
                  <a:lnTo>
                    <a:pt x="51" y="127"/>
                  </a:lnTo>
                  <a:lnTo>
                    <a:pt x="53" y="133"/>
                  </a:lnTo>
                  <a:lnTo>
                    <a:pt x="57" y="139"/>
                  </a:lnTo>
                  <a:lnTo>
                    <a:pt x="59" y="144"/>
                  </a:lnTo>
                  <a:lnTo>
                    <a:pt x="61" y="150"/>
                  </a:lnTo>
                  <a:lnTo>
                    <a:pt x="61" y="156"/>
                  </a:lnTo>
                  <a:lnTo>
                    <a:pt x="61" y="161"/>
                  </a:lnTo>
                  <a:lnTo>
                    <a:pt x="61" y="167"/>
                  </a:lnTo>
                  <a:lnTo>
                    <a:pt x="61" y="173"/>
                  </a:lnTo>
                  <a:lnTo>
                    <a:pt x="57" y="182"/>
                  </a:lnTo>
                  <a:lnTo>
                    <a:pt x="55" y="190"/>
                  </a:lnTo>
                  <a:lnTo>
                    <a:pt x="55" y="197"/>
                  </a:lnTo>
                  <a:lnTo>
                    <a:pt x="55" y="207"/>
                  </a:lnTo>
                  <a:lnTo>
                    <a:pt x="55" y="213"/>
                  </a:lnTo>
                  <a:lnTo>
                    <a:pt x="57" y="220"/>
                  </a:lnTo>
                  <a:lnTo>
                    <a:pt x="61" y="226"/>
                  </a:lnTo>
                  <a:lnTo>
                    <a:pt x="65" y="234"/>
                  </a:lnTo>
                  <a:lnTo>
                    <a:pt x="66" y="239"/>
                  </a:lnTo>
                  <a:lnTo>
                    <a:pt x="72" y="247"/>
                  </a:lnTo>
                  <a:lnTo>
                    <a:pt x="78" y="253"/>
                  </a:lnTo>
                  <a:lnTo>
                    <a:pt x="84" y="258"/>
                  </a:lnTo>
                  <a:lnTo>
                    <a:pt x="89" y="264"/>
                  </a:lnTo>
                  <a:lnTo>
                    <a:pt x="95" y="270"/>
                  </a:lnTo>
                  <a:lnTo>
                    <a:pt x="101" y="275"/>
                  </a:lnTo>
                  <a:lnTo>
                    <a:pt x="108" y="283"/>
                  </a:lnTo>
                  <a:lnTo>
                    <a:pt x="114" y="287"/>
                  </a:lnTo>
                  <a:lnTo>
                    <a:pt x="120" y="293"/>
                  </a:lnTo>
                  <a:lnTo>
                    <a:pt x="127" y="298"/>
                  </a:lnTo>
                  <a:lnTo>
                    <a:pt x="133" y="304"/>
                  </a:lnTo>
                  <a:lnTo>
                    <a:pt x="141" y="310"/>
                  </a:lnTo>
                  <a:lnTo>
                    <a:pt x="146" y="315"/>
                  </a:lnTo>
                  <a:lnTo>
                    <a:pt x="152" y="321"/>
                  </a:lnTo>
                  <a:lnTo>
                    <a:pt x="160" y="329"/>
                  </a:lnTo>
                  <a:lnTo>
                    <a:pt x="163" y="334"/>
                  </a:lnTo>
                  <a:lnTo>
                    <a:pt x="169" y="342"/>
                  </a:lnTo>
                  <a:lnTo>
                    <a:pt x="173" y="348"/>
                  </a:lnTo>
                  <a:lnTo>
                    <a:pt x="177" y="357"/>
                  </a:lnTo>
                  <a:lnTo>
                    <a:pt x="180" y="365"/>
                  </a:lnTo>
                  <a:lnTo>
                    <a:pt x="182" y="372"/>
                  </a:lnTo>
                  <a:lnTo>
                    <a:pt x="184" y="382"/>
                  </a:lnTo>
                  <a:lnTo>
                    <a:pt x="186" y="391"/>
                  </a:lnTo>
                  <a:lnTo>
                    <a:pt x="194" y="391"/>
                  </a:lnTo>
                  <a:lnTo>
                    <a:pt x="200" y="391"/>
                  </a:lnTo>
                  <a:lnTo>
                    <a:pt x="205" y="391"/>
                  </a:lnTo>
                  <a:lnTo>
                    <a:pt x="213" y="391"/>
                  </a:lnTo>
                  <a:lnTo>
                    <a:pt x="217" y="384"/>
                  </a:lnTo>
                  <a:lnTo>
                    <a:pt x="219" y="376"/>
                  </a:lnTo>
                  <a:lnTo>
                    <a:pt x="220" y="369"/>
                  </a:lnTo>
                  <a:lnTo>
                    <a:pt x="222" y="363"/>
                  </a:lnTo>
                  <a:lnTo>
                    <a:pt x="222" y="353"/>
                  </a:lnTo>
                  <a:lnTo>
                    <a:pt x="222" y="348"/>
                  </a:lnTo>
                  <a:lnTo>
                    <a:pt x="222" y="340"/>
                  </a:lnTo>
                  <a:lnTo>
                    <a:pt x="222" y="332"/>
                  </a:lnTo>
                  <a:lnTo>
                    <a:pt x="219" y="325"/>
                  </a:lnTo>
                  <a:lnTo>
                    <a:pt x="217" y="317"/>
                  </a:lnTo>
                  <a:lnTo>
                    <a:pt x="215" y="310"/>
                  </a:lnTo>
                  <a:lnTo>
                    <a:pt x="213" y="304"/>
                  </a:lnTo>
                  <a:lnTo>
                    <a:pt x="209" y="296"/>
                  </a:lnTo>
                  <a:lnTo>
                    <a:pt x="205" y="291"/>
                  </a:lnTo>
                  <a:lnTo>
                    <a:pt x="201" y="283"/>
                  </a:lnTo>
                  <a:lnTo>
                    <a:pt x="200" y="275"/>
                  </a:lnTo>
                  <a:lnTo>
                    <a:pt x="194" y="268"/>
                  </a:lnTo>
                  <a:lnTo>
                    <a:pt x="190" y="260"/>
                  </a:lnTo>
                  <a:lnTo>
                    <a:pt x="186" y="253"/>
                  </a:lnTo>
                  <a:lnTo>
                    <a:pt x="182" y="247"/>
                  </a:lnTo>
                  <a:lnTo>
                    <a:pt x="179" y="239"/>
                  </a:lnTo>
                  <a:lnTo>
                    <a:pt x="175" y="232"/>
                  </a:lnTo>
                  <a:lnTo>
                    <a:pt x="171" y="224"/>
                  </a:lnTo>
                  <a:lnTo>
                    <a:pt x="169" y="218"/>
                  </a:lnTo>
                  <a:lnTo>
                    <a:pt x="165" y="211"/>
                  </a:lnTo>
                  <a:lnTo>
                    <a:pt x="161" y="203"/>
                  </a:lnTo>
                  <a:lnTo>
                    <a:pt x="158" y="196"/>
                  </a:lnTo>
                  <a:lnTo>
                    <a:pt x="156" y="190"/>
                  </a:lnTo>
                  <a:lnTo>
                    <a:pt x="154" y="182"/>
                  </a:lnTo>
                  <a:lnTo>
                    <a:pt x="152" y="175"/>
                  </a:lnTo>
                  <a:lnTo>
                    <a:pt x="150" y="167"/>
                  </a:lnTo>
                  <a:lnTo>
                    <a:pt x="150" y="161"/>
                  </a:lnTo>
                  <a:lnTo>
                    <a:pt x="146" y="154"/>
                  </a:lnTo>
                  <a:lnTo>
                    <a:pt x="142" y="148"/>
                  </a:lnTo>
                  <a:lnTo>
                    <a:pt x="141" y="142"/>
                  </a:lnTo>
                  <a:lnTo>
                    <a:pt x="137" y="137"/>
                  </a:lnTo>
                  <a:lnTo>
                    <a:pt x="133" y="131"/>
                  </a:lnTo>
                  <a:lnTo>
                    <a:pt x="131" y="125"/>
                  </a:lnTo>
                  <a:lnTo>
                    <a:pt x="127" y="120"/>
                  </a:lnTo>
                  <a:lnTo>
                    <a:pt x="123" y="116"/>
                  </a:lnTo>
                  <a:lnTo>
                    <a:pt x="120" y="110"/>
                  </a:lnTo>
                  <a:lnTo>
                    <a:pt x="116" y="104"/>
                  </a:lnTo>
                  <a:lnTo>
                    <a:pt x="112" y="99"/>
                  </a:lnTo>
                  <a:lnTo>
                    <a:pt x="108" y="93"/>
                  </a:lnTo>
                  <a:lnTo>
                    <a:pt x="101" y="83"/>
                  </a:lnTo>
                  <a:lnTo>
                    <a:pt x="95" y="74"/>
                  </a:lnTo>
                  <a:lnTo>
                    <a:pt x="85" y="62"/>
                  </a:lnTo>
                  <a:lnTo>
                    <a:pt x="76" y="53"/>
                  </a:lnTo>
                  <a:lnTo>
                    <a:pt x="66" y="43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7"/>
                  </a:lnTo>
                  <a:lnTo>
                    <a:pt x="32" y="13"/>
                  </a:lnTo>
                  <a:lnTo>
                    <a:pt x="27" y="9"/>
                  </a:lnTo>
                  <a:lnTo>
                    <a:pt x="23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5" name="Freeform 47"/>
            <p:cNvSpPr>
              <a:spLocks/>
            </p:cNvSpPr>
            <p:nvPr/>
          </p:nvSpPr>
          <p:spPr bwMode="auto">
            <a:xfrm>
              <a:off x="2580" y="1661"/>
              <a:ext cx="67" cy="208"/>
            </a:xfrm>
            <a:custGeom>
              <a:avLst/>
              <a:gdLst>
                <a:gd name="T0" fmla="*/ 0 w 135"/>
                <a:gd name="T1" fmla="*/ 1 h 416"/>
                <a:gd name="T2" fmla="*/ 0 w 135"/>
                <a:gd name="T3" fmla="*/ 1 h 416"/>
                <a:gd name="T4" fmla="*/ 0 w 135"/>
                <a:gd name="T5" fmla="*/ 1 h 416"/>
                <a:gd name="T6" fmla="*/ 0 w 135"/>
                <a:gd name="T7" fmla="*/ 1 h 416"/>
                <a:gd name="T8" fmla="*/ 0 w 135"/>
                <a:gd name="T9" fmla="*/ 1 h 416"/>
                <a:gd name="T10" fmla="*/ 0 w 135"/>
                <a:gd name="T11" fmla="*/ 1 h 416"/>
                <a:gd name="T12" fmla="*/ 0 w 135"/>
                <a:gd name="T13" fmla="*/ 1 h 416"/>
                <a:gd name="T14" fmla="*/ 0 w 135"/>
                <a:gd name="T15" fmla="*/ 1 h 416"/>
                <a:gd name="T16" fmla="*/ 0 w 135"/>
                <a:gd name="T17" fmla="*/ 1 h 416"/>
                <a:gd name="T18" fmla="*/ 0 w 135"/>
                <a:gd name="T19" fmla="*/ 1 h 416"/>
                <a:gd name="T20" fmla="*/ 0 w 135"/>
                <a:gd name="T21" fmla="*/ 1 h 416"/>
                <a:gd name="T22" fmla="*/ 0 w 135"/>
                <a:gd name="T23" fmla="*/ 1 h 416"/>
                <a:gd name="T24" fmla="*/ 0 w 135"/>
                <a:gd name="T25" fmla="*/ 1 h 416"/>
                <a:gd name="T26" fmla="*/ 0 w 135"/>
                <a:gd name="T27" fmla="*/ 1 h 416"/>
                <a:gd name="T28" fmla="*/ 0 w 135"/>
                <a:gd name="T29" fmla="*/ 1 h 416"/>
                <a:gd name="T30" fmla="*/ 0 w 135"/>
                <a:gd name="T31" fmla="*/ 1 h 416"/>
                <a:gd name="T32" fmla="*/ 0 w 135"/>
                <a:gd name="T33" fmla="*/ 1 h 416"/>
                <a:gd name="T34" fmla="*/ 0 w 135"/>
                <a:gd name="T35" fmla="*/ 1 h 416"/>
                <a:gd name="T36" fmla="*/ 0 w 135"/>
                <a:gd name="T37" fmla="*/ 1 h 416"/>
                <a:gd name="T38" fmla="*/ 0 w 135"/>
                <a:gd name="T39" fmla="*/ 1 h 416"/>
                <a:gd name="T40" fmla="*/ 0 w 135"/>
                <a:gd name="T41" fmla="*/ 1 h 416"/>
                <a:gd name="T42" fmla="*/ 0 w 135"/>
                <a:gd name="T43" fmla="*/ 1 h 416"/>
                <a:gd name="T44" fmla="*/ 0 w 135"/>
                <a:gd name="T45" fmla="*/ 1 h 416"/>
                <a:gd name="T46" fmla="*/ 0 w 135"/>
                <a:gd name="T47" fmla="*/ 1 h 416"/>
                <a:gd name="T48" fmla="*/ 0 w 135"/>
                <a:gd name="T49" fmla="*/ 1 h 416"/>
                <a:gd name="T50" fmla="*/ 0 w 135"/>
                <a:gd name="T51" fmla="*/ 1 h 416"/>
                <a:gd name="T52" fmla="*/ 0 w 135"/>
                <a:gd name="T53" fmla="*/ 1 h 416"/>
                <a:gd name="T54" fmla="*/ 0 w 135"/>
                <a:gd name="T55" fmla="*/ 1 h 416"/>
                <a:gd name="T56" fmla="*/ 0 w 135"/>
                <a:gd name="T57" fmla="*/ 1 h 416"/>
                <a:gd name="T58" fmla="*/ 0 w 135"/>
                <a:gd name="T59" fmla="*/ 1 h 416"/>
                <a:gd name="T60" fmla="*/ 0 w 135"/>
                <a:gd name="T61" fmla="*/ 1 h 416"/>
                <a:gd name="T62" fmla="*/ 0 w 135"/>
                <a:gd name="T63" fmla="*/ 1 h 416"/>
                <a:gd name="T64" fmla="*/ 0 w 135"/>
                <a:gd name="T65" fmla="*/ 1 h 416"/>
                <a:gd name="T66" fmla="*/ 0 w 135"/>
                <a:gd name="T67" fmla="*/ 1 h 416"/>
                <a:gd name="T68" fmla="*/ 0 w 135"/>
                <a:gd name="T69" fmla="*/ 1 h 416"/>
                <a:gd name="T70" fmla="*/ 0 w 135"/>
                <a:gd name="T71" fmla="*/ 1 h 416"/>
                <a:gd name="T72" fmla="*/ 0 w 135"/>
                <a:gd name="T73" fmla="*/ 1 h 416"/>
                <a:gd name="T74" fmla="*/ 0 w 135"/>
                <a:gd name="T75" fmla="*/ 1 h 416"/>
                <a:gd name="T76" fmla="*/ 0 w 135"/>
                <a:gd name="T77" fmla="*/ 1 h 416"/>
                <a:gd name="T78" fmla="*/ 0 w 135"/>
                <a:gd name="T79" fmla="*/ 1 h 416"/>
                <a:gd name="T80" fmla="*/ 0 w 135"/>
                <a:gd name="T81" fmla="*/ 1 h 416"/>
                <a:gd name="T82" fmla="*/ 0 w 135"/>
                <a:gd name="T83" fmla="*/ 1 h 416"/>
                <a:gd name="T84" fmla="*/ 0 w 135"/>
                <a:gd name="T85" fmla="*/ 1 h 416"/>
                <a:gd name="T86" fmla="*/ 0 w 135"/>
                <a:gd name="T87" fmla="*/ 1 h 416"/>
                <a:gd name="T88" fmla="*/ 0 w 135"/>
                <a:gd name="T89" fmla="*/ 0 h 4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416"/>
                <a:gd name="T137" fmla="*/ 135 w 135"/>
                <a:gd name="T138" fmla="*/ 416 h 4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416">
                  <a:moveTo>
                    <a:pt x="44" y="0"/>
                  </a:moveTo>
                  <a:lnTo>
                    <a:pt x="35" y="8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0" y="51"/>
                  </a:lnTo>
                  <a:lnTo>
                    <a:pt x="8" y="57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2" y="137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6" y="165"/>
                  </a:lnTo>
                  <a:lnTo>
                    <a:pt x="8" y="173"/>
                  </a:lnTo>
                  <a:lnTo>
                    <a:pt x="8" y="179"/>
                  </a:lnTo>
                  <a:lnTo>
                    <a:pt x="10" y="186"/>
                  </a:lnTo>
                  <a:lnTo>
                    <a:pt x="12" y="194"/>
                  </a:lnTo>
                  <a:lnTo>
                    <a:pt x="14" y="202"/>
                  </a:lnTo>
                  <a:lnTo>
                    <a:pt x="16" y="209"/>
                  </a:lnTo>
                  <a:lnTo>
                    <a:pt x="17" y="217"/>
                  </a:lnTo>
                  <a:lnTo>
                    <a:pt x="17" y="222"/>
                  </a:lnTo>
                  <a:lnTo>
                    <a:pt x="19" y="230"/>
                  </a:lnTo>
                  <a:lnTo>
                    <a:pt x="23" y="236"/>
                  </a:lnTo>
                  <a:lnTo>
                    <a:pt x="23" y="243"/>
                  </a:lnTo>
                  <a:lnTo>
                    <a:pt x="25" y="251"/>
                  </a:lnTo>
                  <a:lnTo>
                    <a:pt x="29" y="259"/>
                  </a:lnTo>
                  <a:lnTo>
                    <a:pt x="31" y="264"/>
                  </a:lnTo>
                  <a:lnTo>
                    <a:pt x="33" y="272"/>
                  </a:lnTo>
                  <a:lnTo>
                    <a:pt x="35" y="279"/>
                  </a:lnTo>
                  <a:lnTo>
                    <a:pt x="36" y="287"/>
                  </a:lnTo>
                  <a:lnTo>
                    <a:pt x="38" y="293"/>
                  </a:lnTo>
                  <a:lnTo>
                    <a:pt x="42" y="300"/>
                  </a:lnTo>
                  <a:lnTo>
                    <a:pt x="44" y="306"/>
                  </a:lnTo>
                  <a:lnTo>
                    <a:pt x="48" y="314"/>
                  </a:lnTo>
                  <a:lnTo>
                    <a:pt x="50" y="319"/>
                  </a:lnTo>
                  <a:lnTo>
                    <a:pt x="52" y="327"/>
                  </a:lnTo>
                  <a:lnTo>
                    <a:pt x="54" y="333"/>
                  </a:lnTo>
                  <a:lnTo>
                    <a:pt x="55" y="340"/>
                  </a:lnTo>
                  <a:lnTo>
                    <a:pt x="57" y="346"/>
                  </a:lnTo>
                  <a:lnTo>
                    <a:pt x="61" y="354"/>
                  </a:lnTo>
                  <a:lnTo>
                    <a:pt x="63" y="359"/>
                  </a:lnTo>
                  <a:lnTo>
                    <a:pt x="65" y="367"/>
                  </a:lnTo>
                  <a:lnTo>
                    <a:pt x="67" y="373"/>
                  </a:lnTo>
                  <a:lnTo>
                    <a:pt x="69" y="380"/>
                  </a:lnTo>
                  <a:lnTo>
                    <a:pt x="71" y="384"/>
                  </a:lnTo>
                  <a:lnTo>
                    <a:pt x="73" y="392"/>
                  </a:lnTo>
                  <a:lnTo>
                    <a:pt x="73" y="397"/>
                  </a:lnTo>
                  <a:lnTo>
                    <a:pt x="74" y="403"/>
                  </a:lnTo>
                  <a:lnTo>
                    <a:pt x="76" y="409"/>
                  </a:lnTo>
                  <a:lnTo>
                    <a:pt x="78" y="416"/>
                  </a:lnTo>
                  <a:lnTo>
                    <a:pt x="84" y="416"/>
                  </a:lnTo>
                  <a:lnTo>
                    <a:pt x="92" y="416"/>
                  </a:lnTo>
                  <a:lnTo>
                    <a:pt x="97" y="416"/>
                  </a:lnTo>
                  <a:lnTo>
                    <a:pt x="103" y="416"/>
                  </a:lnTo>
                  <a:lnTo>
                    <a:pt x="109" y="416"/>
                  </a:lnTo>
                  <a:lnTo>
                    <a:pt x="116" y="416"/>
                  </a:lnTo>
                  <a:lnTo>
                    <a:pt x="122" y="416"/>
                  </a:lnTo>
                  <a:lnTo>
                    <a:pt x="130" y="416"/>
                  </a:lnTo>
                  <a:lnTo>
                    <a:pt x="130" y="409"/>
                  </a:lnTo>
                  <a:lnTo>
                    <a:pt x="132" y="401"/>
                  </a:lnTo>
                  <a:lnTo>
                    <a:pt x="132" y="395"/>
                  </a:lnTo>
                  <a:lnTo>
                    <a:pt x="133" y="390"/>
                  </a:lnTo>
                  <a:lnTo>
                    <a:pt x="133" y="382"/>
                  </a:lnTo>
                  <a:lnTo>
                    <a:pt x="133" y="376"/>
                  </a:lnTo>
                  <a:lnTo>
                    <a:pt x="133" y="369"/>
                  </a:lnTo>
                  <a:lnTo>
                    <a:pt x="135" y="363"/>
                  </a:lnTo>
                  <a:lnTo>
                    <a:pt x="135" y="356"/>
                  </a:lnTo>
                  <a:lnTo>
                    <a:pt x="135" y="350"/>
                  </a:lnTo>
                  <a:lnTo>
                    <a:pt x="135" y="342"/>
                  </a:lnTo>
                  <a:lnTo>
                    <a:pt x="135" y="337"/>
                  </a:lnTo>
                  <a:lnTo>
                    <a:pt x="135" y="329"/>
                  </a:lnTo>
                  <a:lnTo>
                    <a:pt x="135" y="323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3" y="302"/>
                  </a:lnTo>
                  <a:lnTo>
                    <a:pt x="133" y="297"/>
                  </a:lnTo>
                  <a:lnTo>
                    <a:pt x="132" y="289"/>
                  </a:lnTo>
                  <a:lnTo>
                    <a:pt x="132" y="281"/>
                  </a:lnTo>
                  <a:lnTo>
                    <a:pt x="132" y="274"/>
                  </a:lnTo>
                  <a:lnTo>
                    <a:pt x="130" y="268"/>
                  </a:lnTo>
                  <a:lnTo>
                    <a:pt x="130" y="260"/>
                  </a:lnTo>
                  <a:lnTo>
                    <a:pt x="130" y="255"/>
                  </a:lnTo>
                  <a:lnTo>
                    <a:pt x="128" y="247"/>
                  </a:lnTo>
                  <a:lnTo>
                    <a:pt x="126" y="240"/>
                  </a:lnTo>
                  <a:lnTo>
                    <a:pt x="124" y="234"/>
                  </a:lnTo>
                  <a:lnTo>
                    <a:pt x="124" y="226"/>
                  </a:lnTo>
                  <a:lnTo>
                    <a:pt x="122" y="219"/>
                  </a:lnTo>
                  <a:lnTo>
                    <a:pt x="120" y="215"/>
                  </a:lnTo>
                  <a:lnTo>
                    <a:pt x="120" y="207"/>
                  </a:lnTo>
                  <a:lnTo>
                    <a:pt x="118" y="202"/>
                  </a:lnTo>
                  <a:lnTo>
                    <a:pt x="116" y="194"/>
                  </a:lnTo>
                  <a:lnTo>
                    <a:pt x="114" y="186"/>
                  </a:lnTo>
                  <a:lnTo>
                    <a:pt x="112" y="181"/>
                  </a:lnTo>
                  <a:lnTo>
                    <a:pt x="111" y="173"/>
                  </a:lnTo>
                  <a:lnTo>
                    <a:pt x="109" y="165"/>
                  </a:lnTo>
                  <a:lnTo>
                    <a:pt x="107" y="160"/>
                  </a:lnTo>
                  <a:lnTo>
                    <a:pt x="105" y="152"/>
                  </a:lnTo>
                  <a:lnTo>
                    <a:pt x="103" y="146"/>
                  </a:lnTo>
                  <a:lnTo>
                    <a:pt x="101" y="139"/>
                  </a:lnTo>
                  <a:lnTo>
                    <a:pt x="99" y="133"/>
                  </a:lnTo>
                  <a:lnTo>
                    <a:pt x="95" y="127"/>
                  </a:lnTo>
                  <a:lnTo>
                    <a:pt x="93" y="122"/>
                  </a:lnTo>
                  <a:lnTo>
                    <a:pt x="92" y="114"/>
                  </a:lnTo>
                  <a:lnTo>
                    <a:pt x="90" y="108"/>
                  </a:lnTo>
                  <a:lnTo>
                    <a:pt x="88" y="101"/>
                  </a:lnTo>
                  <a:lnTo>
                    <a:pt x="86" y="95"/>
                  </a:lnTo>
                  <a:lnTo>
                    <a:pt x="84" y="89"/>
                  </a:lnTo>
                  <a:lnTo>
                    <a:pt x="80" y="82"/>
                  </a:lnTo>
                  <a:lnTo>
                    <a:pt x="78" y="76"/>
                  </a:lnTo>
                  <a:lnTo>
                    <a:pt x="76" y="70"/>
                  </a:lnTo>
                  <a:lnTo>
                    <a:pt x="73" y="63"/>
                  </a:lnTo>
                  <a:lnTo>
                    <a:pt x="71" y="57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63" y="40"/>
                  </a:lnTo>
                  <a:lnTo>
                    <a:pt x="61" y="34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6" name="Freeform 48"/>
            <p:cNvSpPr>
              <a:spLocks/>
            </p:cNvSpPr>
            <p:nvPr/>
          </p:nvSpPr>
          <p:spPr bwMode="auto">
            <a:xfrm>
              <a:off x="2616" y="1643"/>
              <a:ext cx="54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0 w 108"/>
                <a:gd name="T13" fmla="*/ 1 h 365"/>
                <a:gd name="T14" fmla="*/ 0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365"/>
                <a:gd name="T131" fmla="*/ 108 w 108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365">
                  <a:moveTo>
                    <a:pt x="57" y="0"/>
                  </a:moveTo>
                  <a:lnTo>
                    <a:pt x="47" y="6"/>
                  </a:lnTo>
                  <a:lnTo>
                    <a:pt x="39" y="13"/>
                  </a:lnTo>
                  <a:lnTo>
                    <a:pt x="30" y="21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1" y="57"/>
                  </a:lnTo>
                  <a:lnTo>
                    <a:pt x="9" y="63"/>
                  </a:lnTo>
                  <a:lnTo>
                    <a:pt x="9" y="68"/>
                  </a:lnTo>
                  <a:lnTo>
                    <a:pt x="5" y="72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3" y="89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1" y="106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3" y="161"/>
                  </a:lnTo>
                  <a:lnTo>
                    <a:pt x="3" y="165"/>
                  </a:lnTo>
                  <a:lnTo>
                    <a:pt x="3" y="171"/>
                  </a:lnTo>
                  <a:lnTo>
                    <a:pt x="3" y="179"/>
                  </a:lnTo>
                  <a:lnTo>
                    <a:pt x="5" y="184"/>
                  </a:lnTo>
                  <a:lnTo>
                    <a:pt x="5" y="190"/>
                  </a:lnTo>
                  <a:lnTo>
                    <a:pt x="5" y="196"/>
                  </a:lnTo>
                  <a:lnTo>
                    <a:pt x="7" y="203"/>
                  </a:lnTo>
                  <a:lnTo>
                    <a:pt x="9" y="209"/>
                  </a:lnTo>
                  <a:lnTo>
                    <a:pt x="9" y="215"/>
                  </a:lnTo>
                  <a:lnTo>
                    <a:pt x="11" y="222"/>
                  </a:lnTo>
                  <a:lnTo>
                    <a:pt x="11" y="228"/>
                  </a:lnTo>
                  <a:lnTo>
                    <a:pt x="13" y="234"/>
                  </a:lnTo>
                  <a:lnTo>
                    <a:pt x="13" y="239"/>
                  </a:lnTo>
                  <a:lnTo>
                    <a:pt x="15" y="247"/>
                  </a:lnTo>
                  <a:lnTo>
                    <a:pt x="15" y="253"/>
                  </a:lnTo>
                  <a:lnTo>
                    <a:pt x="17" y="258"/>
                  </a:lnTo>
                  <a:lnTo>
                    <a:pt x="17" y="264"/>
                  </a:lnTo>
                  <a:lnTo>
                    <a:pt x="19" y="270"/>
                  </a:lnTo>
                  <a:lnTo>
                    <a:pt x="19" y="275"/>
                  </a:lnTo>
                  <a:lnTo>
                    <a:pt x="20" y="283"/>
                  </a:lnTo>
                  <a:lnTo>
                    <a:pt x="20" y="289"/>
                  </a:lnTo>
                  <a:lnTo>
                    <a:pt x="22" y="294"/>
                  </a:lnTo>
                  <a:lnTo>
                    <a:pt x="22" y="300"/>
                  </a:lnTo>
                  <a:lnTo>
                    <a:pt x="26" y="306"/>
                  </a:lnTo>
                  <a:lnTo>
                    <a:pt x="26" y="312"/>
                  </a:lnTo>
                  <a:lnTo>
                    <a:pt x="26" y="317"/>
                  </a:lnTo>
                  <a:lnTo>
                    <a:pt x="26" y="323"/>
                  </a:lnTo>
                  <a:lnTo>
                    <a:pt x="28" y="329"/>
                  </a:lnTo>
                  <a:lnTo>
                    <a:pt x="28" y="332"/>
                  </a:lnTo>
                  <a:lnTo>
                    <a:pt x="30" y="338"/>
                  </a:lnTo>
                  <a:lnTo>
                    <a:pt x="30" y="342"/>
                  </a:lnTo>
                  <a:lnTo>
                    <a:pt x="32" y="348"/>
                  </a:lnTo>
                  <a:lnTo>
                    <a:pt x="39" y="348"/>
                  </a:lnTo>
                  <a:lnTo>
                    <a:pt x="49" y="350"/>
                  </a:lnTo>
                  <a:lnTo>
                    <a:pt x="57" y="350"/>
                  </a:lnTo>
                  <a:lnTo>
                    <a:pt x="66" y="353"/>
                  </a:lnTo>
                  <a:lnTo>
                    <a:pt x="74" y="355"/>
                  </a:lnTo>
                  <a:lnTo>
                    <a:pt x="81" y="357"/>
                  </a:lnTo>
                  <a:lnTo>
                    <a:pt x="91" y="361"/>
                  </a:lnTo>
                  <a:lnTo>
                    <a:pt x="100" y="365"/>
                  </a:lnTo>
                  <a:lnTo>
                    <a:pt x="100" y="359"/>
                  </a:lnTo>
                  <a:lnTo>
                    <a:pt x="100" y="353"/>
                  </a:lnTo>
                  <a:lnTo>
                    <a:pt x="100" y="348"/>
                  </a:lnTo>
                  <a:lnTo>
                    <a:pt x="102" y="342"/>
                  </a:lnTo>
                  <a:lnTo>
                    <a:pt x="102" y="336"/>
                  </a:lnTo>
                  <a:lnTo>
                    <a:pt x="102" y="331"/>
                  </a:lnTo>
                  <a:lnTo>
                    <a:pt x="104" y="327"/>
                  </a:lnTo>
                  <a:lnTo>
                    <a:pt x="104" y="321"/>
                  </a:lnTo>
                  <a:lnTo>
                    <a:pt x="104" y="315"/>
                  </a:lnTo>
                  <a:lnTo>
                    <a:pt x="104" y="310"/>
                  </a:lnTo>
                  <a:lnTo>
                    <a:pt x="104" y="304"/>
                  </a:lnTo>
                  <a:lnTo>
                    <a:pt x="106" y="298"/>
                  </a:lnTo>
                  <a:lnTo>
                    <a:pt x="106" y="293"/>
                  </a:lnTo>
                  <a:lnTo>
                    <a:pt x="106" y="287"/>
                  </a:lnTo>
                  <a:lnTo>
                    <a:pt x="106" y="281"/>
                  </a:lnTo>
                  <a:lnTo>
                    <a:pt x="108" y="275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56"/>
                  </a:lnTo>
                  <a:lnTo>
                    <a:pt x="106" y="251"/>
                  </a:lnTo>
                  <a:lnTo>
                    <a:pt x="106" y="245"/>
                  </a:lnTo>
                  <a:lnTo>
                    <a:pt x="106" y="239"/>
                  </a:lnTo>
                  <a:lnTo>
                    <a:pt x="106" y="234"/>
                  </a:lnTo>
                  <a:lnTo>
                    <a:pt x="106" y="228"/>
                  </a:lnTo>
                  <a:lnTo>
                    <a:pt x="106" y="220"/>
                  </a:lnTo>
                  <a:lnTo>
                    <a:pt x="106" y="215"/>
                  </a:lnTo>
                  <a:lnTo>
                    <a:pt x="104" y="209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90"/>
                  </a:lnTo>
                  <a:lnTo>
                    <a:pt x="104" y="184"/>
                  </a:lnTo>
                  <a:lnTo>
                    <a:pt x="104" y="179"/>
                  </a:lnTo>
                  <a:lnTo>
                    <a:pt x="102" y="173"/>
                  </a:lnTo>
                  <a:lnTo>
                    <a:pt x="102" y="165"/>
                  </a:lnTo>
                  <a:lnTo>
                    <a:pt x="100" y="159"/>
                  </a:lnTo>
                  <a:lnTo>
                    <a:pt x="100" y="154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7" y="137"/>
                  </a:lnTo>
                  <a:lnTo>
                    <a:pt x="97" y="131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3" y="112"/>
                  </a:lnTo>
                  <a:lnTo>
                    <a:pt x="93" y="106"/>
                  </a:lnTo>
                  <a:lnTo>
                    <a:pt x="91" y="101"/>
                  </a:lnTo>
                  <a:lnTo>
                    <a:pt x="89" y="95"/>
                  </a:lnTo>
                  <a:lnTo>
                    <a:pt x="89" y="89"/>
                  </a:lnTo>
                  <a:lnTo>
                    <a:pt x="87" y="83"/>
                  </a:lnTo>
                  <a:lnTo>
                    <a:pt x="85" y="78"/>
                  </a:lnTo>
                  <a:lnTo>
                    <a:pt x="83" y="72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78" y="55"/>
                  </a:lnTo>
                  <a:lnTo>
                    <a:pt x="78" y="49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0" y="34"/>
                  </a:lnTo>
                  <a:lnTo>
                    <a:pt x="68" y="28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7" name="Freeform 49"/>
            <p:cNvSpPr>
              <a:spLocks/>
            </p:cNvSpPr>
            <p:nvPr/>
          </p:nvSpPr>
          <p:spPr bwMode="auto">
            <a:xfrm>
              <a:off x="2217" y="2135"/>
              <a:ext cx="82" cy="179"/>
            </a:xfrm>
            <a:custGeom>
              <a:avLst/>
              <a:gdLst>
                <a:gd name="T0" fmla="*/ 0 w 166"/>
                <a:gd name="T1" fmla="*/ 1 h 357"/>
                <a:gd name="T2" fmla="*/ 0 w 166"/>
                <a:gd name="T3" fmla="*/ 1 h 357"/>
                <a:gd name="T4" fmla="*/ 0 w 166"/>
                <a:gd name="T5" fmla="*/ 1 h 357"/>
                <a:gd name="T6" fmla="*/ 0 w 166"/>
                <a:gd name="T7" fmla="*/ 1 h 357"/>
                <a:gd name="T8" fmla="*/ 0 w 166"/>
                <a:gd name="T9" fmla="*/ 1 h 357"/>
                <a:gd name="T10" fmla="*/ 0 w 166"/>
                <a:gd name="T11" fmla="*/ 1 h 357"/>
                <a:gd name="T12" fmla="*/ 0 w 166"/>
                <a:gd name="T13" fmla="*/ 1 h 357"/>
                <a:gd name="T14" fmla="*/ 0 w 166"/>
                <a:gd name="T15" fmla="*/ 1 h 357"/>
                <a:gd name="T16" fmla="*/ 0 w 166"/>
                <a:gd name="T17" fmla="*/ 1 h 357"/>
                <a:gd name="T18" fmla="*/ 0 w 166"/>
                <a:gd name="T19" fmla="*/ 1 h 357"/>
                <a:gd name="T20" fmla="*/ 0 w 166"/>
                <a:gd name="T21" fmla="*/ 1 h 357"/>
                <a:gd name="T22" fmla="*/ 0 w 166"/>
                <a:gd name="T23" fmla="*/ 1 h 357"/>
                <a:gd name="T24" fmla="*/ 0 w 166"/>
                <a:gd name="T25" fmla="*/ 1 h 357"/>
                <a:gd name="T26" fmla="*/ 0 w 166"/>
                <a:gd name="T27" fmla="*/ 1 h 357"/>
                <a:gd name="T28" fmla="*/ 0 w 166"/>
                <a:gd name="T29" fmla="*/ 1 h 357"/>
                <a:gd name="T30" fmla="*/ 0 w 166"/>
                <a:gd name="T31" fmla="*/ 1 h 357"/>
                <a:gd name="T32" fmla="*/ 0 w 166"/>
                <a:gd name="T33" fmla="*/ 1 h 357"/>
                <a:gd name="T34" fmla="*/ 0 w 166"/>
                <a:gd name="T35" fmla="*/ 1 h 357"/>
                <a:gd name="T36" fmla="*/ 0 w 166"/>
                <a:gd name="T37" fmla="*/ 1 h 357"/>
                <a:gd name="T38" fmla="*/ 0 w 166"/>
                <a:gd name="T39" fmla="*/ 1 h 357"/>
                <a:gd name="T40" fmla="*/ 0 w 166"/>
                <a:gd name="T41" fmla="*/ 1 h 357"/>
                <a:gd name="T42" fmla="*/ 0 w 166"/>
                <a:gd name="T43" fmla="*/ 1 h 357"/>
                <a:gd name="T44" fmla="*/ 0 w 166"/>
                <a:gd name="T45" fmla="*/ 1 h 357"/>
                <a:gd name="T46" fmla="*/ 0 w 166"/>
                <a:gd name="T47" fmla="*/ 1 h 357"/>
                <a:gd name="T48" fmla="*/ 0 w 166"/>
                <a:gd name="T49" fmla="*/ 1 h 357"/>
                <a:gd name="T50" fmla="*/ 0 w 166"/>
                <a:gd name="T51" fmla="*/ 1 h 357"/>
                <a:gd name="T52" fmla="*/ 0 w 166"/>
                <a:gd name="T53" fmla="*/ 1 h 357"/>
                <a:gd name="T54" fmla="*/ 0 w 166"/>
                <a:gd name="T55" fmla="*/ 1 h 357"/>
                <a:gd name="T56" fmla="*/ 0 w 166"/>
                <a:gd name="T57" fmla="*/ 1 h 357"/>
                <a:gd name="T58" fmla="*/ 0 w 166"/>
                <a:gd name="T59" fmla="*/ 1 h 357"/>
                <a:gd name="T60" fmla="*/ 0 w 166"/>
                <a:gd name="T61" fmla="*/ 1 h 357"/>
                <a:gd name="T62" fmla="*/ 0 w 166"/>
                <a:gd name="T63" fmla="*/ 1 h 357"/>
                <a:gd name="T64" fmla="*/ 0 w 166"/>
                <a:gd name="T65" fmla="*/ 1 h 357"/>
                <a:gd name="T66" fmla="*/ 0 w 166"/>
                <a:gd name="T67" fmla="*/ 1 h 357"/>
                <a:gd name="T68" fmla="*/ 0 w 166"/>
                <a:gd name="T69" fmla="*/ 1 h 357"/>
                <a:gd name="T70" fmla="*/ 0 w 166"/>
                <a:gd name="T71" fmla="*/ 1 h 357"/>
                <a:gd name="T72" fmla="*/ 0 w 166"/>
                <a:gd name="T73" fmla="*/ 1 h 357"/>
                <a:gd name="T74" fmla="*/ 0 w 166"/>
                <a:gd name="T75" fmla="*/ 1 h 357"/>
                <a:gd name="T76" fmla="*/ 0 w 166"/>
                <a:gd name="T77" fmla="*/ 1 h 357"/>
                <a:gd name="T78" fmla="*/ 0 w 166"/>
                <a:gd name="T79" fmla="*/ 1 h 357"/>
                <a:gd name="T80" fmla="*/ 0 w 166"/>
                <a:gd name="T81" fmla="*/ 1 h 357"/>
                <a:gd name="T82" fmla="*/ 0 w 166"/>
                <a:gd name="T83" fmla="*/ 1 h 357"/>
                <a:gd name="T84" fmla="*/ 0 w 166"/>
                <a:gd name="T85" fmla="*/ 1 h 357"/>
                <a:gd name="T86" fmla="*/ 0 w 166"/>
                <a:gd name="T87" fmla="*/ 1 h 357"/>
                <a:gd name="T88" fmla="*/ 0 w 166"/>
                <a:gd name="T89" fmla="*/ 1 h 357"/>
                <a:gd name="T90" fmla="*/ 0 w 166"/>
                <a:gd name="T91" fmla="*/ 1 h 357"/>
                <a:gd name="T92" fmla="*/ 0 w 166"/>
                <a:gd name="T93" fmla="*/ 1 h 357"/>
                <a:gd name="T94" fmla="*/ 0 w 166"/>
                <a:gd name="T95" fmla="*/ 1 h 357"/>
                <a:gd name="T96" fmla="*/ 0 w 166"/>
                <a:gd name="T97" fmla="*/ 1 h 357"/>
                <a:gd name="T98" fmla="*/ 0 w 166"/>
                <a:gd name="T99" fmla="*/ 1 h 357"/>
                <a:gd name="T100" fmla="*/ 0 w 166"/>
                <a:gd name="T101" fmla="*/ 1 h 357"/>
                <a:gd name="T102" fmla="*/ 0 w 166"/>
                <a:gd name="T103" fmla="*/ 1 h 357"/>
                <a:gd name="T104" fmla="*/ 0 w 166"/>
                <a:gd name="T105" fmla="*/ 1 h 357"/>
                <a:gd name="T106" fmla="*/ 0 w 166"/>
                <a:gd name="T107" fmla="*/ 1 h 357"/>
                <a:gd name="T108" fmla="*/ 0 w 166"/>
                <a:gd name="T109" fmla="*/ 1 h 357"/>
                <a:gd name="T110" fmla="*/ 0 w 166"/>
                <a:gd name="T111" fmla="*/ 1 h 357"/>
                <a:gd name="T112" fmla="*/ 0 w 166"/>
                <a:gd name="T113" fmla="*/ 1 h 357"/>
                <a:gd name="T114" fmla="*/ 0 w 166"/>
                <a:gd name="T115" fmla="*/ 1 h 357"/>
                <a:gd name="T116" fmla="*/ 0 w 166"/>
                <a:gd name="T117" fmla="*/ 1 h 357"/>
                <a:gd name="T118" fmla="*/ 0 w 166"/>
                <a:gd name="T119" fmla="*/ 1 h 357"/>
                <a:gd name="T120" fmla="*/ 0 w 166"/>
                <a:gd name="T121" fmla="*/ 1 h 357"/>
                <a:gd name="T122" fmla="*/ 0 w 166"/>
                <a:gd name="T123" fmla="*/ 1 h 357"/>
                <a:gd name="T124" fmla="*/ 0 w 166"/>
                <a:gd name="T125" fmla="*/ 0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357"/>
                <a:gd name="T191" fmla="*/ 166 w 166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357">
                  <a:moveTo>
                    <a:pt x="33" y="0"/>
                  </a:moveTo>
                  <a:lnTo>
                    <a:pt x="27" y="3"/>
                  </a:lnTo>
                  <a:lnTo>
                    <a:pt x="23" y="9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12" y="28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5"/>
                  </a:lnTo>
                  <a:lnTo>
                    <a:pt x="2" y="142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4" y="178"/>
                  </a:lnTo>
                  <a:lnTo>
                    <a:pt x="6" y="188"/>
                  </a:lnTo>
                  <a:lnTo>
                    <a:pt x="6" y="195"/>
                  </a:lnTo>
                  <a:lnTo>
                    <a:pt x="8" y="205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0" y="228"/>
                  </a:lnTo>
                  <a:lnTo>
                    <a:pt x="10" y="237"/>
                  </a:lnTo>
                  <a:lnTo>
                    <a:pt x="10" y="245"/>
                  </a:lnTo>
                  <a:lnTo>
                    <a:pt x="12" y="254"/>
                  </a:lnTo>
                  <a:lnTo>
                    <a:pt x="10" y="260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0" y="279"/>
                  </a:lnTo>
                  <a:lnTo>
                    <a:pt x="12" y="283"/>
                  </a:lnTo>
                  <a:lnTo>
                    <a:pt x="14" y="289"/>
                  </a:lnTo>
                  <a:lnTo>
                    <a:pt x="15" y="294"/>
                  </a:lnTo>
                  <a:lnTo>
                    <a:pt x="19" y="300"/>
                  </a:lnTo>
                  <a:lnTo>
                    <a:pt x="25" y="308"/>
                  </a:lnTo>
                  <a:lnTo>
                    <a:pt x="34" y="317"/>
                  </a:lnTo>
                  <a:lnTo>
                    <a:pt x="38" y="321"/>
                  </a:lnTo>
                  <a:lnTo>
                    <a:pt x="44" y="325"/>
                  </a:lnTo>
                  <a:lnTo>
                    <a:pt x="50" y="328"/>
                  </a:lnTo>
                  <a:lnTo>
                    <a:pt x="55" y="332"/>
                  </a:lnTo>
                  <a:lnTo>
                    <a:pt x="61" y="334"/>
                  </a:lnTo>
                  <a:lnTo>
                    <a:pt x="67" y="336"/>
                  </a:lnTo>
                  <a:lnTo>
                    <a:pt x="72" y="340"/>
                  </a:lnTo>
                  <a:lnTo>
                    <a:pt x="80" y="342"/>
                  </a:lnTo>
                  <a:lnTo>
                    <a:pt x="86" y="344"/>
                  </a:lnTo>
                  <a:lnTo>
                    <a:pt x="91" y="346"/>
                  </a:lnTo>
                  <a:lnTo>
                    <a:pt x="99" y="348"/>
                  </a:lnTo>
                  <a:lnTo>
                    <a:pt x="107" y="349"/>
                  </a:lnTo>
                  <a:lnTo>
                    <a:pt x="112" y="351"/>
                  </a:lnTo>
                  <a:lnTo>
                    <a:pt x="118" y="351"/>
                  </a:lnTo>
                  <a:lnTo>
                    <a:pt x="126" y="353"/>
                  </a:lnTo>
                  <a:lnTo>
                    <a:pt x="131" y="355"/>
                  </a:lnTo>
                  <a:lnTo>
                    <a:pt x="137" y="355"/>
                  </a:lnTo>
                  <a:lnTo>
                    <a:pt x="143" y="355"/>
                  </a:lnTo>
                  <a:lnTo>
                    <a:pt x="149" y="355"/>
                  </a:lnTo>
                  <a:lnTo>
                    <a:pt x="156" y="357"/>
                  </a:lnTo>
                  <a:lnTo>
                    <a:pt x="158" y="348"/>
                  </a:lnTo>
                  <a:lnTo>
                    <a:pt x="162" y="338"/>
                  </a:lnTo>
                  <a:lnTo>
                    <a:pt x="162" y="328"/>
                  </a:lnTo>
                  <a:lnTo>
                    <a:pt x="164" y="321"/>
                  </a:lnTo>
                  <a:lnTo>
                    <a:pt x="164" y="311"/>
                  </a:lnTo>
                  <a:lnTo>
                    <a:pt x="166" y="304"/>
                  </a:lnTo>
                  <a:lnTo>
                    <a:pt x="166" y="294"/>
                  </a:lnTo>
                  <a:lnTo>
                    <a:pt x="166" y="287"/>
                  </a:lnTo>
                  <a:lnTo>
                    <a:pt x="166" y="279"/>
                  </a:lnTo>
                  <a:lnTo>
                    <a:pt x="164" y="271"/>
                  </a:lnTo>
                  <a:lnTo>
                    <a:pt x="164" y="262"/>
                  </a:lnTo>
                  <a:lnTo>
                    <a:pt x="162" y="254"/>
                  </a:lnTo>
                  <a:lnTo>
                    <a:pt x="160" y="245"/>
                  </a:lnTo>
                  <a:lnTo>
                    <a:pt x="158" y="237"/>
                  </a:lnTo>
                  <a:lnTo>
                    <a:pt x="156" y="230"/>
                  </a:lnTo>
                  <a:lnTo>
                    <a:pt x="156" y="222"/>
                  </a:lnTo>
                  <a:lnTo>
                    <a:pt x="152" y="213"/>
                  </a:lnTo>
                  <a:lnTo>
                    <a:pt x="150" y="205"/>
                  </a:lnTo>
                  <a:lnTo>
                    <a:pt x="149" y="197"/>
                  </a:lnTo>
                  <a:lnTo>
                    <a:pt x="147" y="190"/>
                  </a:lnTo>
                  <a:lnTo>
                    <a:pt x="145" y="180"/>
                  </a:lnTo>
                  <a:lnTo>
                    <a:pt x="145" y="173"/>
                  </a:lnTo>
                  <a:lnTo>
                    <a:pt x="143" y="163"/>
                  </a:lnTo>
                  <a:lnTo>
                    <a:pt x="143" y="156"/>
                  </a:lnTo>
                  <a:lnTo>
                    <a:pt x="141" y="146"/>
                  </a:lnTo>
                  <a:lnTo>
                    <a:pt x="141" y="138"/>
                  </a:lnTo>
                  <a:lnTo>
                    <a:pt x="141" y="129"/>
                  </a:lnTo>
                  <a:lnTo>
                    <a:pt x="141" y="121"/>
                  </a:lnTo>
                  <a:lnTo>
                    <a:pt x="141" y="112"/>
                  </a:lnTo>
                  <a:lnTo>
                    <a:pt x="143" y="104"/>
                  </a:lnTo>
                  <a:lnTo>
                    <a:pt x="145" y="97"/>
                  </a:lnTo>
                  <a:lnTo>
                    <a:pt x="147" y="87"/>
                  </a:lnTo>
                  <a:lnTo>
                    <a:pt x="143" y="79"/>
                  </a:lnTo>
                  <a:lnTo>
                    <a:pt x="139" y="70"/>
                  </a:lnTo>
                  <a:lnTo>
                    <a:pt x="133" y="62"/>
                  </a:lnTo>
                  <a:lnTo>
                    <a:pt x="129" y="53"/>
                  </a:lnTo>
                  <a:lnTo>
                    <a:pt x="122" y="62"/>
                  </a:lnTo>
                  <a:lnTo>
                    <a:pt x="114" y="72"/>
                  </a:lnTo>
                  <a:lnTo>
                    <a:pt x="105" y="79"/>
                  </a:lnTo>
                  <a:lnTo>
                    <a:pt x="95" y="87"/>
                  </a:lnTo>
                  <a:lnTo>
                    <a:pt x="84" y="91"/>
                  </a:lnTo>
                  <a:lnTo>
                    <a:pt x="74" y="97"/>
                  </a:lnTo>
                  <a:lnTo>
                    <a:pt x="69" y="97"/>
                  </a:lnTo>
                  <a:lnTo>
                    <a:pt x="63" y="98"/>
                  </a:lnTo>
                  <a:lnTo>
                    <a:pt x="59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0" y="87"/>
                  </a:lnTo>
                  <a:lnTo>
                    <a:pt x="48" y="81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48" y="60"/>
                  </a:lnTo>
                  <a:lnTo>
                    <a:pt x="48" y="53"/>
                  </a:lnTo>
                  <a:lnTo>
                    <a:pt x="50" y="47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6" y="15"/>
                  </a:lnTo>
                  <a:lnTo>
                    <a:pt x="42" y="9"/>
                  </a:lnTo>
                  <a:lnTo>
                    <a:pt x="3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8" name="Freeform 50"/>
            <p:cNvSpPr>
              <a:spLocks/>
            </p:cNvSpPr>
            <p:nvPr/>
          </p:nvSpPr>
          <p:spPr bwMode="auto">
            <a:xfrm>
              <a:off x="2246" y="2252"/>
              <a:ext cx="32" cy="38"/>
            </a:xfrm>
            <a:custGeom>
              <a:avLst/>
              <a:gdLst>
                <a:gd name="T0" fmla="*/ 0 w 65"/>
                <a:gd name="T1" fmla="*/ 0 h 76"/>
                <a:gd name="T2" fmla="*/ 0 w 65"/>
                <a:gd name="T3" fmla="*/ 1 h 76"/>
                <a:gd name="T4" fmla="*/ 0 w 65"/>
                <a:gd name="T5" fmla="*/ 1 h 76"/>
                <a:gd name="T6" fmla="*/ 0 w 65"/>
                <a:gd name="T7" fmla="*/ 1 h 76"/>
                <a:gd name="T8" fmla="*/ 0 w 65"/>
                <a:gd name="T9" fmla="*/ 1 h 76"/>
                <a:gd name="T10" fmla="*/ 0 w 65"/>
                <a:gd name="T11" fmla="*/ 1 h 76"/>
                <a:gd name="T12" fmla="*/ 0 w 65"/>
                <a:gd name="T13" fmla="*/ 1 h 76"/>
                <a:gd name="T14" fmla="*/ 0 w 65"/>
                <a:gd name="T15" fmla="*/ 1 h 76"/>
                <a:gd name="T16" fmla="*/ 0 w 65"/>
                <a:gd name="T17" fmla="*/ 1 h 76"/>
                <a:gd name="T18" fmla="*/ 0 w 65"/>
                <a:gd name="T19" fmla="*/ 1 h 76"/>
                <a:gd name="T20" fmla="*/ 0 w 65"/>
                <a:gd name="T21" fmla="*/ 1 h 76"/>
                <a:gd name="T22" fmla="*/ 0 w 65"/>
                <a:gd name="T23" fmla="*/ 1 h 76"/>
                <a:gd name="T24" fmla="*/ 0 w 65"/>
                <a:gd name="T25" fmla="*/ 1 h 76"/>
                <a:gd name="T26" fmla="*/ 0 w 65"/>
                <a:gd name="T27" fmla="*/ 1 h 76"/>
                <a:gd name="T28" fmla="*/ 0 w 65"/>
                <a:gd name="T29" fmla="*/ 1 h 76"/>
                <a:gd name="T30" fmla="*/ 0 w 65"/>
                <a:gd name="T31" fmla="*/ 1 h 76"/>
                <a:gd name="T32" fmla="*/ 0 w 65"/>
                <a:gd name="T33" fmla="*/ 1 h 76"/>
                <a:gd name="T34" fmla="*/ 0 w 65"/>
                <a:gd name="T35" fmla="*/ 1 h 76"/>
                <a:gd name="T36" fmla="*/ 0 w 65"/>
                <a:gd name="T37" fmla="*/ 1 h 76"/>
                <a:gd name="T38" fmla="*/ 0 w 65"/>
                <a:gd name="T39" fmla="*/ 1 h 76"/>
                <a:gd name="T40" fmla="*/ 0 w 65"/>
                <a:gd name="T41" fmla="*/ 1 h 76"/>
                <a:gd name="T42" fmla="*/ 0 w 65"/>
                <a:gd name="T43" fmla="*/ 1 h 76"/>
                <a:gd name="T44" fmla="*/ 0 w 65"/>
                <a:gd name="T45" fmla="*/ 1 h 76"/>
                <a:gd name="T46" fmla="*/ 0 w 65"/>
                <a:gd name="T47" fmla="*/ 1 h 76"/>
                <a:gd name="T48" fmla="*/ 0 w 65"/>
                <a:gd name="T49" fmla="*/ 1 h 76"/>
                <a:gd name="T50" fmla="*/ 0 w 65"/>
                <a:gd name="T51" fmla="*/ 1 h 76"/>
                <a:gd name="T52" fmla="*/ 0 w 65"/>
                <a:gd name="T53" fmla="*/ 1 h 76"/>
                <a:gd name="T54" fmla="*/ 0 w 65"/>
                <a:gd name="T55" fmla="*/ 1 h 76"/>
                <a:gd name="T56" fmla="*/ 0 w 65"/>
                <a:gd name="T57" fmla="*/ 1 h 76"/>
                <a:gd name="T58" fmla="*/ 0 w 65"/>
                <a:gd name="T59" fmla="*/ 0 h 76"/>
                <a:gd name="T60" fmla="*/ 0 w 65"/>
                <a:gd name="T61" fmla="*/ 0 h 76"/>
                <a:gd name="T62" fmla="*/ 0 w 65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76"/>
                <a:gd name="T98" fmla="*/ 65 w 65"/>
                <a:gd name="T99" fmla="*/ 76 h 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7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7"/>
                  </a:lnTo>
                  <a:lnTo>
                    <a:pt x="12" y="42"/>
                  </a:lnTo>
                  <a:lnTo>
                    <a:pt x="15" y="50"/>
                  </a:lnTo>
                  <a:lnTo>
                    <a:pt x="23" y="57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6" y="73"/>
                  </a:lnTo>
                  <a:lnTo>
                    <a:pt x="51" y="75"/>
                  </a:lnTo>
                  <a:lnTo>
                    <a:pt x="59" y="76"/>
                  </a:lnTo>
                  <a:lnTo>
                    <a:pt x="63" y="67"/>
                  </a:lnTo>
                  <a:lnTo>
                    <a:pt x="65" y="59"/>
                  </a:lnTo>
                  <a:lnTo>
                    <a:pt x="65" y="52"/>
                  </a:lnTo>
                  <a:lnTo>
                    <a:pt x="65" y="48"/>
                  </a:lnTo>
                  <a:lnTo>
                    <a:pt x="63" y="40"/>
                  </a:lnTo>
                  <a:lnTo>
                    <a:pt x="59" y="35"/>
                  </a:lnTo>
                  <a:lnTo>
                    <a:pt x="53" y="29"/>
                  </a:lnTo>
                  <a:lnTo>
                    <a:pt x="50" y="25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9" y="12"/>
                  </a:lnTo>
                  <a:lnTo>
                    <a:pt x="23" y="8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79" name="Freeform 51"/>
            <p:cNvSpPr>
              <a:spLocks/>
            </p:cNvSpPr>
            <p:nvPr/>
          </p:nvSpPr>
          <p:spPr bwMode="auto">
            <a:xfrm>
              <a:off x="2642" y="1659"/>
              <a:ext cx="31" cy="150"/>
            </a:xfrm>
            <a:custGeom>
              <a:avLst/>
              <a:gdLst>
                <a:gd name="T0" fmla="*/ 1 w 61"/>
                <a:gd name="T1" fmla="*/ 0 h 301"/>
                <a:gd name="T2" fmla="*/ 1 w 61"/>
                <a:gd name="T3" fmla="*/ 0 h 301"/>
                <a:gd name="T4" fmla="*/ 1 w 61"/>
                <a:gd name="T5" fmla="*/ 0 h 301"/>
                <a:gd name="T6" fmla="*/ 1 w 61"/>
                <a:gd name="T7" fmla="*/ 0 h 301"/>
                <a:gd name="T8" fmla="*/ 1 w 61"/>
                <a:gd name="T9" fmla="*/ 0 h 301"/>
                <a:gd name="T10" fmla="*/ 0 w 61"/>
                <a:gd name="T11" fmla="*/ 0 h 301"/>
                <a:gd name="T12" fmla="*/ 0 w 61"/>
                <a:gd name="T13" fmla="*/ 0 h 301"/>
                <a:gd name="T14" fmla="*/ 0 w 61"/>
                <a:gd name="T15" fmla="*/ 0 h 301"/>
                <a:gd name="T16" fmla="*/ 1 w 61"/>
                <a:gd name="T17" fmla="*/ 0 h 301"/>
                <a:gd name="T18" fmla="*/ 1 w 61"/>
                <a:gd name="T19" fmla="*/ 0 h 301"/>
                <a:gd name="T20" fmla="*/ 1 w 61"/>
                <a:gd name="T21" fmla="*/ 0 h 301"/>
                <a:gd name="T22" fmla="*/ 1 w 61"/>
                <a:gd name="T23" fmla="*/ 0 h 301"/>
                <a:gd name="T24" fmla="*/ 1 w 61"/>
                <a:gd name="T25" fmla="*/ 0 h 301"/>
                <a:gd name="T26" fmla="*/ 1 w 61"/>
                <a:gd name="T27" fmla="*/ 0 h 301"/>
                <a:gd name="T28" fmla="*/ 1 w 61"/>
                <a:gd name="T29" fmla="*/ 0 h 301"/>
                <a:gd name="T30" fmla="*/ 1 w 61"/>
                <a:gd name="T31" fmla="*/ 0 h 301"/>
                <a:gd name="T32" fmla="*/ 1 w 61"/>
                <a:gd name="T33" fmla="*/ 0 h 301"/>
                <a:gd name="T34" fmla="*/ 1 w 61"/>
                <a:gd name="T35" fmla="*/ 0 h 301"/>
                <a:gd name="T36" fmla="*/ 1 w 61"/>
                <a:gd name="T37" fmla="*/ 0 h 301"/>
                <a:gd name="T38" fmla="*/ 1 w 61"/>
                <a:gd name="T39" fmla="*/ 0 h 301"/>
                <a:gd name="T40" fmla="*/ 1 w 61"/>
                <a:gd name="T41" fmla="*/ 0 h 301"/>
                <a:gd name="T42" fmla="*/ 1 w 61"/>
                <a:gd name="T43" fmla="*/ 0 h 301"/>
                <a:gd name="T44" fmla="*/ 1 w 61"/>
                <a:gd name="T45" fmla="*/ 0 h 301"/>
                <a:gd name="T46" fmla="*/ 1 w 61"/>
                <a:gd name="T47" fmla="*/ 0 h 301"/>
                <a:gd name="T48" fmla="*/ 1 w 61"/>
                <a:gd name="T49" fmla="*/ 0 h 301"/>
                <a:gd name="T50" fmla="*/ 1 w 61"/>
                <a:gd name="T51" fmla="*/ 0 h 301"/>
                <a:gd name="T52" fmla="*/ 1 w 61"/>
                <a:gd name="T53" fmla="*/ 0 h 301"/>
                <a:gd name="T54" fmla="*/ 1 w 61"/>
                <a:gd name="T55" fmla="*/ 0 h 301"/>
                <a:gd name="T56" fmla="*/ 1 w 61"/>
                <a:gd name="T57" fmla="*/ 0 h 301"/>
                <a:gd name="T58" fmla="*/ 1 w 61"/>
                <a:gd name="T59" fmla="*/ 0 h 301"/>
                <a:gd name="T60" fmla="*/ 1 w 61"/>
                <a:gd name="T61" fmla="*/ 0 h 301"/>
                <a:gd name="T62" fmla="*/ 1 w 61"/>
                <a:gd name="T63" fmla="*/ 0 h 301"/>
                <a:gd name="T64" fmla="*/ 1 w 61"/>
                <a:gd name="T65" fmla="*/ 0 h 301"/>
                <a:gd name="T66" fmla="*/ 1 w 61"/>
                <a:gd name="T67" fmla="*/ 0 h 301"/>
                <a:gd name="T68" fmla="*/ 1 w 61"/>
                <a:gd name="T69" fmla="*/ 0 h 301"/>
                <a:gd name="T70" fmla="*/ 1 w 61"/>
                <a:gd name="T71" fmla="*/ 0 h 301"/>
                <a:gd name="T72" fmla="*/ 1 w 61"/>
                <a:gd name="T73" fmla="*/ 0 h 301"/>
                <a:gd name="T74" fmla="*/ 1 w 61"/>
                <a:gd name="T75" fmla="*/ 0 h 301"/>
                <a:gd name="T76" fmla="*/ 1 w 61"/>
                <a:gd name="T77" fmla="*/ 0 h 301"/>
                <a:gd name="T78" fmla="*/ 1 w 61"/>
                <a:gd name="T79" fmla="*/ 0 h 301"/>
                <a:gd name="T80" fmla="*/ 1 w 61"/>
                <a:gd name="T81" fmla="*/ 0 h 301"/>
                <a:gd name="T82" fmla="*/ 1 w 61"/>
                <a:gd name="T83" fmla="*/ 0 h 301"/>
                <a:gd name="T84" fmla="*/ 1 w 61"/>
                <a:gd name="T85" fmla="*/ 0 h 3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301"/>
                <a:gd name="T131" fmla="*/ 61 w 61"/>
                <a:gd name="T132" fmla="*/ 301 h 3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301">
                  <a:moveTo>
                    <a:pt x="30" y="0"/>
                  </a:moveTo>
                  <a:lnTo>
                    <a:pt x="25" y="2"/>
                  </a:lnTo>
                  <a:lnTo>
                    <a:pt x="21" y="8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9" y="21"/>
                  </a:lnTo>
                  <a:lnTo>
                    <a:pt x="7" y="27"/>
                  </a:lnTo>
                  <a:lnTo>
                    <a:pt x="6" y="33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2" y="105"/>
                  </a:lnTo>
                  <a:lnTo>
                    <a:pt x="2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4" y="139"/>
                  </a:lnTo>
                  <a:lnTo>
                    <a:pt x="6" y="147"/>
                  </a:lnTo>
                  <a:lnTo>
                    <a:pt x="6" y="154"/>
                  </a:lnTo>
                  <a:lnTo>
                    <a:pt x="6" y="160"/>
                  </a:lnTo>
                  <a:lnTo>
                    <a:pt x="6" y="168"/>
                  </a:lnTo>
                  <a:lnTo>
                    <a:pt x="6" y="175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4" y="192"/>
                  </a:lnTo>
                  <a:lnTo>
                    <a:pt x="4" y="200"/>
                  </a:lnTo>
                  <a:lnTo>
                    <a:pt x="4" y="204"/>
                  </a:lnTo>
                  <a:lnTo>
                    <a:pt x="6" y="209"/>
                  </a:lnTo>
                  <a:lnTo>
                    <a:pt x="6" y="215"/>
                  </a:lnTo>
                  <a:lnTo>
                    <a:pt x="9" y="221"/>
                  </a:lnTo>
                  <a:lnTo>
                    <a:pt x="9" y="228"/>
                  </a:lnTo>
                  <a:lnTo>
                    <a:pt x="11" y="236"/>
                  </a:lnTo>
                  <a:lnTo>
                    <a:pt x="13" y="244"/>
                  </a:lnTo>
                  <a:lnTo>
                    <a:pt x="17" y="253"/>
                  </a:lnTo>
                  <a:lnTo>
                    <a:pt x="19" y="261"/>
                  </a:lnTo>
                  <a:lnTo>
                    <a:pt x="21" y="268"/>
                  </a:lnTo>
                  <a:lnTo>
                    <a:pt x="23" y="276"/>
                  </a:lnTo>
                  <a:lnTo>
                    <a:pt x="26" y="283"/>
                  </a:lnTo>
                  <a:lnTo>
                    <a:pt x="28" y="287"/>
                  </a:lnTo>
                  <a:lnTo>
                    <a:pt x="30" y="293"/>
                  </a:lnTo>
                  <a:lnTo>
                    <a:pt x="32" y="299"/>
                  </a:lnTo>
                  <a:lnTo>
                    <a:pt x="34" y="301"/>
                  </a:lnTo>
                  <a:lnTo>
                    <a:pt x="40" y="295"/>
                  </a:lnTo>
                  <a:lnTo>
                    <a:pt x="47" y="291"/>
                  </a:lnTo>
                  <a:lnTo>
                    <a:pt x="53" y="285"/>
                  </a:lnTo>
                  <a:lnTo>
                    <a:pt x="61" y="280"/>
                  </a:lnTo>
                  <a:lnTo>
                    <a:pt x="57" y="270"/>
                  </a:lnTo>
                  <a:lnTo>
                    <a:pt x="55" y="263"/>
                  </a:lnTo>
                  <a:lnTo>
                    <a:pt x="53" y="253"/>
                  </a:lnTo>
                  <a:lnTo>
                    <a:pt x="51" y="245"/>
                  </a:lnTo>
                  <a:lnTo>
                    <a:pt x="49" y="236"/>
                  </a:lnTo>
                  <a:lnTo>
                    <a:pt x="47" y="226"/>
                  </a:lnTo>
                  <a:lnTo>
                    <a:pt x="47" y="219"/>
                  </a:lnTo>
                  <a:lnTo>
                    <a:pt x="47" y="209"/>
                  </a:lnTo>
                  <a:lnTo>
                    <a:pt x="47" y="200"/>
                  </a:lnTo>
                  <a:lnTo>
                    <a:pt x="47" y="190"/>
                  </a:lnTo>
                  <a:lnTo>
                    <a:pt x="47" y="183"/>
                  </a:lnTo>
                  <a:lnTo>
                    <a:pt x="47" y="173"/>
                  </a:lnTo>
                  <a:lnTo>
                    <a:pt x="47" y="164"/>
                  </a:lnTo>
                  <a:lnTo>
                    <a:pt x="47" y="154"/>
                  </a:lnTo>
                  <a:lnTo>
                    <a:pt x="47" y="147"/>
                  </a:lnTo>
                  <a:lnTo>
                    <a:pt x="49" y="139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9" y="110"/>
                  </a:lnTo>
                  <a:lnTo>
                    <a:pt x="49" y="101"/>
                  </a:lnTo>
                  <a:lnTo>
                    <a:pt x="47" y="91"/>
                  </a:lnTo>
                  <a:lnTo>
                    <a:pt x="47" y="82"/>
                  </a:lnTo>
                  <a:lnTo>
                    <a:pt x="47" y="74"/>
                  </a:lnTo>
                  <a:lnTo>
                    <a:pt x="47" y="65"/>
                  </a:lnTo>
                  <a:lnTo>
                    <a:pt x="47" y="57"/>
                  </a:lnTo>
                  <a:lnTo>
                    <a:pt x="44" y="48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0" y="23"/>
                  </a:lnTo>
                  <a:lnTo>
                    <a:pt x="36" y="15"/>
                  </a:lnTo>
                  <a:lnTo>
                    <a:pt x="34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0" name="Freeform 52"/>
            <p:cNvSpPr>
              <a:spLocks/>
            </p:cNvSpPr>
            <p:nvPr/>
          </p:nvSpPr>
          <p:spPr bwMode="auto">
            <a:xfrm>
              <a:off x="2281" y="2296"/>
              <a:ext cx="151" cy="229"/>
            </a:xfrm>
            <a:custGeom>
              <a:avLst/>
              <a:gdLst>
                <a:gd name="T0" fmla="*/ 0 w 303"/>
                <a:gd name="T1" fmla="*/ 1 h 458"/>
                <a:gd name="T2" fmla="*/ 0 w 303"/>
                <a:gd name="T3" fmla="*/ 1 h 458"/>
                <a:gd name="T4" fmla="*/ 0 w 303"/>
                <a:gd name="T5" fmla="*/ 1 h 458"/>
                <a:gd name="T6" fmla="*/ 0 w 303"/>
                <a:gd name="T7" fmla="*/ 1 h 458"/>
                <a:gd name="T8" fmla="*/ 0 w 303"/>
                <a:gd name="T9" fmla="*/ 1 h 458"/>
                <a:gd name="T10" fmla="*/ 0 w 303"/>
                <a:gd name="T11" fmla="*/ 1 h 458"/>
                <a:gd name="T12" fmla="*/ 0 w 303"/>
                <a:gd name="T13" fmla="*/ 1 h 458"/>
                <a:gd name="T14" fmla="*/ 0 w 303"/>
                <a:gd name="T15" fmla="*/ 1 h 458"/>
                <a:gd name="T16" fmla="*/ 0 w 303"/>
                <a:gd name="T17" fmla="*/ 1 h 458"/>
                <a:gd name="T18" fmla="*/ 0 w 303"/>
                <a:gd name="T19" fmla="*/ 1 h 458"/>
                <a:gd name="T20" fmla="*/ 0 w 303"/>
                <a:gd name="T21" fmla="*/ 1 h 458"/>
                <a:gd name="T22" fmla="*/ 0 w 303"/>
                <a:gd name="T23" fmla="*/ 1 h 458"/>
                <a:gd name="T24" fmla="*/ 0 w 303"/>
                <a:gd name="T25" fmla="*/ 1 h 458"/>
                <a:gd name="T26" fmla="*/ 0 w 303"/>
                <a:gd name="T27" fmla="*/ 1 h 458"/>
                <a:gd name="T28" fmla="*/ 0 w 303"/>
                <a:gd name="T29" fmla="*/ 1 h 458"/>
                <a:gd name="T30" fmla="*/ 0 w 303"/>
                <a:gd name="T31" fmla="*/ 1 h 458"/>
                <a:gd name="T32" fmla="*/ 0 w 303"/>
                <a:gd name="T33" fmla="*/ 1 h 458"/>
                <a:gd name="T34" fmla="*/ 0 w 303"/>
                <a:gd name="T35" fmla="*/ 1 h 458"/>
                <a:gd name="T36" fmla="*/ 0 w 303"/>
                <a:gd name="T37" fmla="*/ 1 h 458"/>
                <a:gd name="T38" fmla="*/ 0 w 303"/>
                <a:gd name="T39" fmla="*/ 1 h 458"/>
                <a:gd name="T40" fmla="*/ 0 w 303"/>
                <a:gd name="T41" fmla="*/ 1 h 458"/>
                <a:gd name="T42" fmla="*/ 0 w 303"/>
                <a:gd name="T43" fmla="*/ 1 h 458"/>
                <a:gd name="T44" fmla="*/ 0 w 303"/>
                <a:gd name="T45" fmla="*/ 1 h 458"/>
                <a:gd name="T46" fmla="*/ 0 w 303"/>
                <a:gd name="T47" fmla="*/ 1 h 458"/>
                <a:gd name="T48" fmla="*/ 0 w 303"/>
                <a:gd name="T49" fmla="*/ 1 h 458"/>
                <a:gd name="T50" fmla="*/ 0 w 303"/>
                <a:gd name="T51" fmla="*/ 1 h 458"/>
                <a:gd name="T52" fmla="*/ 0 w 303"/>
                <a:gd name="T53" fmla="*/ 1 h 458"/>
                <a:gd name="T54" fmla="*/ 0 w 303"/>
                <a:gd name="T55" fmla="*/ 1 h 458"/>
                <a:gd name="T56" fmla="*/ 0 w 303"/>
                <a:gd name="T57" fmla="*/ 1 h 458"/>
                <a:gd name="T58" fmla="*/ 0 w 303"/>
                <a:gd name="T59" fmla="*/ 1 h 458"/>
                <a:gd name="T60" fmla="*/ 0 w 303"/>
                <a:gd name="T61" fmla="*/ 1 h 458"/>
                <a:gd name="T62" fmla="*/ 0 w 303"/>
                <a:gd name="T63" fmla="*/ 1 h 458"/>
                <a:gd name="T64" fmla="*/ 0 w 303"/>
                <a:gd name="T65" fmla="*/ 1 h 458"/>
                <a:gd name="T66" fmla="*/ 0 w 303"/>
                <a:gd name="T67" fmla="*/ 1 h 458"/>
                <a:gd name="T68" fmla="*/ 0 w 303"/>
                <a:gd name="T69" fmla="*/ 1 h 458"/>
                <a:gd name="T70" fmla="*/ 0 w 303"/>
                <a:gd name="T71" fmla="*/ 1 h 458"/>
                <a:gd name="T72" fmla="*/ 0 w 303"/>
                <a:gd name="T73" fmla="*/ 1 h 458"/>
                <a:gd name="T74" fmla="*/ 0 w 303"/>
                <a:gd name="T75" fmla="*/ 1 h 458"/>
                <a:gd name="T76" fmla="*/ 0 w 303"/>
                <a:gd name="T77" fmla="*/ 1 h 458"/>
                <a:gd name="T78" fmla="*/ 0 w 303"/>
                <a:gd name="T79" fmla="*/ 1 h 458"/>
                <a:gd name="T80" fmla="*/ 0 w 303"/>
                <a:gd name="T81" fmla="*/ 1 h 458"/>
                <a:gd name="T82" fmla="*/ 0 w 303"/>
                <a:gd name="T83" fmla="*/ 1 h 458"/>
                <a:gd name="T84" fmla="*/ 0 w 303"/>
                <a:gd name="T85" fmla="*/ 1 h 458"/>
                <a:gd name="T86" fmla="*/ 0 w 303"/>
                <a:gd name="T87" fmla="*/ 1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3"/>
                <a:gd name="T133" fmla="*/ 0 h 458"/>
                <a:gd name="T134" fmla="*/ 303 w 30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3" h="458">
                  <a:moveTo>
                    <a:pt x="18" y="0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10" y="85"/>
                  </a:lnTo>
                  <a:lnTo>
                    <a:pt x="14" y="93"/>
                  </a:lnTo>
                  <a:lnTo>
                    <a:pt x="16" y="99"/>
                  </a:lnTo>
                  <a:lnTo>
                    <a:pt x="20" y="106"/>
                  </a:lnTo>
                  <a:lnTo>
                    <a:pt x="21" y="112"/>
                  </a:lnTo>
                  <a:lnTo>
                    <a:pt x="25" y="120"/>
                  </a:lnTo>
                  <a:lnTo>
                    <a:pt x="29" y="125"/>
                  </a:lnTo>
                  <a:lnTo>
                    <a:pt x="31" y="131"/>
                  </a:lnTo>
                  <a:lnTo>
                    <a:pt x="35" y="137"/>
                  </a:lnTo>
                  <a:lnTo>
                    <a:pt x="39" y="144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52" y="171"/>
                  </a:lnTo>
                  <a:lnTo>
                    <a:pt x="54" y="177"/>
                  </a:lnTo>
                  <a:lnTo>
                    <a:pt x="56" y="182"/>
                  </a:lnTo>
                  <a:lnTo>
                    <a:pt x="58" y="188"/>
                  </a:lnTo>
                  <a:lnTo>
                    <a:pt x="61" y="196"/>
                  </a:lnTo>
                  <a:lnTo>
                    <a:pt x="65" y="203"/>
                  </a:lnTo>
                  <a:lnTo>
                    <a:pt x="71" y="211"/>
                  </a:lnTo>
                  <a:lnTo>
                    <a:pt x="77" y="218"/>
                  </a:lnTo>
                  <a:lnTo>
                    <a:pt x="82" y="228"/>
                  </a:lnTo>
                  <a:lnTo>
                    <a:pt x="88" y="236"/>
                  </a:lnTo>
                  <a:lnTo>
                    <a:pt x="94" y="243"/>
                  </a:lnTo>
                  <a:lnTo>
                    <a:pt x="99" y="253"/>
                  </a:lnTo>
                  <a:lnTo>
                    <a:pt x="105" y="260"/>
                  </a:lnTo>
                  <a:lnTo>
                    <a:pt x="111" y="268"/>
                  </a:lnTo>
                  <a:lnTo>
                    <a:pt x="116" y="277"/>
                  </a:lnTo>
                  <a:lnTo>
                    <a:pt x="122" y="285"/>
                  </a:lnTo>
                  <a:lnTo>
                    <a:pt x="128" y="294"/>
                  </a:lnTo>
                  <a:lnTo>
                    <a:pt x="134" y="302"/>
                  </a:lnTo>
                  <a:lnTo>
                    <a:pt x="139" y="310"/>
                  </a:lnTo>
                  <a:lnTo>
                    <a:pt x="147" y="319"/>
                  </a:lnTo>
                  <a:lnTo>
                    <a:pt x="153" y="327"/>
                  </a:lnTo>
                  <a:lnTo>
                    <a:pt x="158" y="334"/>
                  </a:lnTo>
                  <a:lnTo>
                    <a:pt x="164" y="344"/>
                  </a:lnTo>
                  <a:lnTo>
                    <a:pt x="170" y="351"/>
                  </a:lnTo>
                  <a:lnTo>
                    <a:pt x="177" y="361"/>
                  </a:lnTo>
                  <a:lnTo>
                    <a:pt x="183" y="369"/>
                  </a:lnTo>
                  <a:lnTo>
                    <a:pt x="191" y="376"/>
                  </a:lnTo>
                  <a:lnTo>
                    <a:pt x="196" y="386"/>
                  </a:lnTo>
                  <a:lnTo>
                    <a:pt x="204" y="393"/>
                  </a:lnTo>
                  <a:lnTo>
                    <a:pt x="211" y="401"/>
                  </a:lnTo>
                  <a:lnTo>
                    <a:pt x="219" y="409"/>
                  </a:lnTo>
                  <a:lnTo>
                    <a:pt x="225" y="416"/>
                  </a:lnTo>
                  <a:lnTo>
                    <a:pt x="232" y="426"/>
                  </a:lnTo>
                  <a:lnTo>
                    <a:pt x="240" y="433"/>
                  </a:lnTo>
                  <a:lnTo>
                    <a:pt x="248" y="441"/>
                  </a:lnTo>
                  <a:lnTo>
                    <a:pt x="255" y="450"/>
                  </a:lnTo>
                  <a:lnTo>
                    <a:pt x="265" y="458"/>
                  </a:lnTo>
                  <a:lnTo>
                    <a:pt x="272" y="458"/>
                  </a:lnTo>
                  <a:lnTo>
                    <a:pt x="284" y="458"/>
                  </a:lnTo>
                  <a:lnTo>
                    <a:pt x="293" y="458"/>
                  </a:lnTo>
                  <a:lnTo>
                    <a:pt x="303" y="458"/>
                  </a:lnTo>
                  <a:lnTo>
                    <a:pt x="299" y="450"/>
                  </a:lnTo>
                  <a:lnTo>
                    <a:pt x="297" y="441"/>
                  </a:lnTo>
                  <a:lnTo>
                    <a:pt x="293" y="433"/>
                  </a:lnTo>
                  <a:lnTo>
                    <a:pt x="289" y="428"/>
                  </a:lnTo>
                  <a:lnTo>
                    <a:pt x="286" y="418"/>
                  </a:lnTo>
                  <a:lnTo>
                    <a:pt x="280" y="412"/>
                  </a:lnTo>
                  <a:lnTo>
                    <a:pt x="276" y="405"/>
                  </a:lnTo>
                  <a:lnTo>
                    <a:pt x="270" y="399"/>
                  </a:lnTo>
                  <a:lnTo>
                    <a:pt x="265" y="391"/>
                  </a:lnTo>
                  <a:lnTo>
                    <a:pt x="259" y="386"/>
                  </a:lnTo>
                  <a:lnTo>
                    <a:pt x="253" y="378"/>
                  </a:lnTo>
                  <a:lnTo>
                    <a:pt x="249" y="372"/>
                  </a:lnTo>
                  <a:lnTo>
                    <a:pt x="242" y="365"/>
                  </a:lnTo>
                  <a:lnTo>
                    <a:pt x="238" y="359"/>
                  </a:lnTo>
                  <a:lnTo>
                    <a:pt x="232" y="351"/>
                  </a:lnTo>
                  <a:lnTo>
                    <a:pt x="227" y="346"/>
                  </a:lnTo>
                  <a:lnTo>
                    <a:pt x="219" y="340"/>
                  </a:lnTo>
                  <a:lnTo>
                    <a:pt x="213" y="332"/>
                  </a:lnTo>
                  <a:lnTo>
                    <a:pt x="208" y="327"/>
                  </a:lnTo>
                  <a:lnTo>
                    <a:pt x="202" y="321"/>
                  </a:lnTo>
                  <a:lnTo>
                    <a:pt x="194" y="313"/>
                  </a:lnTo>
                  <a:lnTo>
                    <a:pt x="189" y="308"/>
                  </a:lnTo>
                  <a:lnTo>
                    <a:pt x="183" y="302"/>
                  </a:lnTo>
                  <a:lnTo>
                    <a:pt x="177" y="296"/>
                  </a:lnTo>
                  <a:lnTo>
                    <a:pt x="172" y="289"/>
                  </a:lnTo>
                  <a:lnTo>
                    <a:pt x="166" y="281"/>
                  </a:lnTo>
                  <a:lnTo>
                    <a:pt x="162" y="275"/>
                  </a:lnTo>
                  <a:lnTo>
                    <a:pt x="156" y="268"/>
                  </a:lnTo>
                  <a:lnTo>
                    <a:pt x="153" y="262"/>
                  </a:lnTo>
                  <a:lnTo>
                    <a:pt x="149" y="255"/>
                  </a:lnTo>
                  <a:lnTo>
                    <a:pt x="145" y="249"/>
                  </a:lnTo>
                  <a:lnTo>
                    <a:pt x="141" y="241"/>
                  </a:lnTo>
                  <a:lnTo>
                    <a:pt x="135" y="234"/>
                  </a:lnTo>
                  <a:lnTo>
                    <a:pt x="130" y="226"/>
                  </a:lnTo>
                  <a:lnTo>
                    <a:pt x="124" y="218"/>
                  </a:lnTo>
                  <a:lnTo>
                    <a:pt x="120" y="213"/>
                  </a:lnTo>
                  <a:lnTo>
                    <a:pt x="115" y="203"/>
                  </a:lnTo>
                  <a:lnTo>
                    <a:pt x="111" y="197"/>
                  </a:lnTo>
                  <a:lnTo>
                    <a:pt x="107" y="188"/>
                  </a:lnTo>
                  <a:lnTo>
                    <a:pt x="103" y="182"/>
                  </a:lnTo>
                  <a:lnTo>
                    <a:pt x="99" y="173"/>
                  </a:lnTo>
                  <a:lnTo>
                    <a:pt x="96" y="165"/>
                  </a:lnTo>
                  <a:lnTo>
                    <a:pt x="92" y="158"/>
                  </a:lnTo>
                  <a:lnTo>
                    <a:pt x="90" y="150"/>
                  </a:lnTo>
                  <a:lnTo>
                    <a:pt x="86" y="142"/>
                  </a:lnTo>
                  <a:lnTo>
                    <a:pt x="82" y="135"/>
                  </a:lnTo>
                  <a:lnTo>
                    <a:pt x="80" y="127"/>
                  </a:lnTo>
                  <a:lnTo>
                    <a:pt x="77" y="120"/>
                  </a:lnTo>
                  <a:lnTo>
                    <a:pt x="75" y="112"/>
                  </a:lnTo>
                  <a:lnTo>
                    <a:pt x="71" y="104"/>
                  </a:lnTo>
                  <a:lnTo>
                    <a:pt x="67" y="97"/>
                  </a:lnTo>
                  <a:lnTo>
                    <a:pt x="65" y="89"/>
                  </a:lnTo>
                  <a:lnTo>
                    <a:pt x="61" y="80"/>
                  </a:lnTo>
                  <a:lnTo>
                    <a:pt x="58" y="72"/>
                  </a:lnTo>
                  <a:lnTo>
                    <a:pt x="56" y="64"/>
                  </a:lnTo>
                  <a:lnTo>
                    <a:pt x="52" y="57"/>
                  </a:lnTo>
                  <a:lnTo>
                    <a:pt x="48" y="49"/>
                  </a:lnTo>
                  <a:lnTo>
                    <a:pt x="44" y="44"/>
                  </a:lnTo>
                  <a:lnTo>
                    <a:pt x="40" y="34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27" y="13"/>
                  </a:lnTo>
                  <a:lnTo>
                    <a:pt x="21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1" name="Freeform 53"/>
            <p:cNvSpPr>
              <a:spLocks/>
            </p:cNvSpPr>
            <p:nvPr/>
          </p:nvSpPr>
          <p:spPr bwMode="auto">
            <a:xfrm>
              <a:off x="3165" y="1735"/>
              <a:ext cx="246" cy="233"/>
            </a:xfrm>
            <a:custGeom>
              <a:avLst/>
              <a:gdLst>
                <a:gd name="T0" fmla="*/ 0 w 493"/>
                <a:gd name="T1" fmla="*/ 0 h 468"/>
                <a:gd name="T2" fmla="*/ 0 w 493"/>
                <a:gd name="T3" fmla="*/ 0 h 468"/>
                <a:gd name="T4" fmla="*/ 0 w 493"/>
                <a:gd name="T5" fmla="*/ 0 h 468"/>
                <a:gd name="T6" fmla="*/ 0 w 493"/>
                <a:gd name="T7" fmla="*/ 0 h 468"/>
                <a:gd name="T8" fmla="*/ 0 w 493"/>
                <a:gd name="T9" fmla="*/ 0 h 468"/>
                <a:gd name="T10" fmla="*/ 0 w 493"/>
                <a:gd name="T11" fmla="*/ 0 h 468"/>
                <a:gd name="T12" fmla="*/ 0 w 493"/>
                <a:gd name="T13" fmla="*/ 0 h 468"/>
                <a:gd name="T14" fmla="*/ 0 w 493"/>
                <a:gd name="T15" fmla="*/ 0 h 468"/>
                <a:gd name="T16" fmla="*/ 0 w 493"/>
                <a:gd name="T17" fmla="*/ 0 h 468"/>
                <a:gd name="T18" fmla="*/ 0 w 493"/>
                <a:gd name="T19" fmla="*/ 0 h 468"/>
                <a:gd name="T20" fmla="*/ 0 w 493"/>
                <a:gd name="T21" fmla="*/ 0 h 468"/>
                <a:gd name="T22" fmla="*/ 0 w 493"/>
                <a:gd name="T23" fmla="*/ 0 h 468"/>
                <a:gd name="T24" fmla="*/ 0 w 493"/>
                <a:gd name="T25" fmla="*/ 0 h 468"/>
                <a:gd name="T26" fmla="*/ 0 w 493"/>
                <a:gd name="T27" fmla="*/ 0 h 468"/>
                <a:gd name="T28" fmla="*/ 0 w 493"/>
                <a:gd name="T29" fmla="*/ 0 h 468"/>
                <a:gd name="T30" fmla="*/ 0 w 493"/>
                <a:gd name="T31" fmla="*/ 0 h 468"/>
                <a:gd name="T32" fmla="*/ 0 w 493"/>
                <a:gd name="T33" fmla="*/ 0 h 468"/>
                <a:gd name="T34" fmla="*/ 0 w 493"/>
                <a:gd name="T35" fmla="*/ 0 h 468"/>
                <a:gd name="T36" fmla="*/ 0 w 493"/>
                <a:gd name="T37" fmla="*/ 0 h 468"/>
                <a:gd name="T38" fmla="*/ 0 w 493"/>
                <a:gd name="T39" fmla="*/ 0 h 468"/>
                <a:gd name="T40" fmla="*/ 0 w 493"/>
                <a:gd name="T41" fmla="*/ 0 h 468"/>
                <a:gd name="T42" fmla="*/ 0 w 493"/>
                <a:gd name="T43" fmla="*/ 0 h 468"/>
                <a:gd name="T44" fmla="*/ 0 w 493"/>
                <a:gd name="T45" fmla="*/ 0 h 468"/>
                <a:gd name="T46" fmla="*/ 0 w 493"/>
                <a:gd name="T47" fmla="*/ 0 h 468"/>
                <a:gd name="T48" fmla="*/ 0 w 493"/>
                <a:gd name="T49" fmla="*/ 0 h 468"/>
                <a:gd name="T50" fmla="*/ 0 w 493"/>
                <a:gd name="T51" fmla="*/ 0 h 468"/>
                <a:gd name="T52" fmla="*/ 0 w 493"/>
                <a:gd name="T53" fmla="*/ 0 h 468"/>
                <a:gd name="T54" fmla="*/ 0 w 493"/>
                <a:gd name="T55" fmla="*/ 0 h 468"/>
                <a:gd name="T56" fmla="*/ 0 w 493"/>
                <a:gd name="T57" fmla="*/ 0 h 468"/>
                <a:gd name="T58" fmla="*/ 0 w 493"/>
                <a:gd name="T59" fmla="*/ 0 h 468"/>
                <a:gd name="T60" fmla="*/ 0 w 493"/>
                <a:gd name="T61" fmla="*/ 0 h 468"/>
                <a:gd name="T62" fmla="*/ 0 w 493"/>
                <a:gd name="T63" fmla="*/ 0 h 468"/>
                <a:gd name="T64" fmla="*/ 0 w 493"/>
                <a:gd name="T65" fmla="*/ 0 h 468"/>
                <a:gd name="T66" fmla="*/ 0 w 493"/>
                <a:gd name="T67" fmla="*/ 0 h 468"/>
                <a:gd name="T68" fmla="*/ 0 w 493"/>
                <a:gd name="T69" fmla="*/ 0 h 468"/>
                <a:gd name="T70" fmla="*/ 0 w 493"/>
                <a:gd name="T71" fmla="*/ 0 h 468"/>
                <a:gd name="T72" fmla="*/ 0 w 493"/>
                <a:gd name="T73" fmla="*/ 0 h 468"/>
                <a:gd name="T74" fmla="*/ 0 w 493"/>
                <a:gd name="T75" fmla="*/ 0 h 468"/>
                <a:gd name="T76" fmla="*/ 0 w 493"/>
                <a:gd name="T77" fmla="*/ 0 h 468"/>
                <a:gd name="T78" fmla="*/ 0 w 493"/>
                <a:gd name="T79" fmla="*/ 0 h 468"/>
                <a:gd name="T80" fmla="*/ 0 w 493"/>
                <a:gd name="T81" fmla="*/ 0 h 468"/>
                <a:gd name="T82" fmla="*/ 0 w 493"/>
                <a:gd name="T83" fmla="*/ 0 h 468"/>
                <a:gd name="T84" fmla="*/ 0 w 493"/>
                <a:gd name="T85" fmla="*/ 0 h 468"/>
                <a:gd name="T86" fmla="*/ 0 w 493"/>
                <a:gd name="T87" fmla="*/ 0 h 468"/>
                <a:gd name="T88" fmla="*/ 0 w 493"/>
                <a:gd name="T89" fmla="*/ 0 h 468"/>
                <a:gd name="T90" fmla="*/ 0 w 493"/>
                <a:gd name="T91" fmla="*/ 0 h 468"/>
                <a:gd name="T92" fmla="*/ 0 w 493"/>
                <a:gd name="T93" fmla="*/ 0 h 468"/>
                <a:gd name="T94" fmla="*/ 0 w 493"/>
                <a:gd name="T95" fmla="*/ 0 h 468"/>
                <a:gd name="T96" fmla="*/ 0 w 493"/>
                <a:gd name="T97" fmla="*/ 0 h 468"/>
                <a:gd name="T98" fmla="*/ 0 w 493"/>
                <a:gd name="T99" fmla="*/ 0 h 468"/>
                <a:gd name="T100" fmla="*/ 0 w 493"/>
                <a:gd name="T101" fmla="*/ 0 h 468"/>
                <a:gd name="T102" fmla="*/ 0 w 493"/>
                <a:gd name="T103" fmla="*/ 0 h 468"/>
                <a:gd name="T104" fmla="*/ 0 w 493"/>
                <a:gd name="T105" fmla="*/ 0 h 468"/>
                <a:gd name="T106" fmla="*/ 0 w 493"/>
                <a:gd name="T107" fmla="*/ 0 h 4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468"/>
                <a:gd name="T164" fmla="*/ 493 w 493"/>
                <a:gd name="T165" fmla="*/ 468 h 4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468">
                  <a:moveTo>
                    <a:pt x="272" y="0"/>
                  </a:moveTo>
                  <a:lnTo>
                    <a:pt x="266" y="2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3" y="12"/>
                  </a:lnTo>
                  <a:lnTo>
                    <a:pt x="247" y="17"/>
                  </a:lnTo>
                  <a:lnTo>
                    <a:pt x="242" y="25"/>
                  </a:lnTo>
                  <a:lnTo>
                    <a:pt x="238" y="31"/>
                  </a:lnTo>
                  <a:lnTo>
                    <a:pt x="236" y="38"/>
                  </a:lnTo>
                  <a:lnTo>
                    <a:pt x="234" y="48"/>
                  </a:lnTo>
                  <a:lnTo>
                    <a:pt x="234" y="55"/>
                  </a:lnTo>
                  <a:lnTo>
                    <a:pt x="234" y="63"/>
                  </a:lnTo>
                  <a:lnTo>
                    <a:pt x="236" y="71"/>
                  </a:lnTo>
                  <a:lnTo>
                    <a:pt x="238" y="80"/>
                  </a:lnTo>
                  <a:lnTo>
                    <a:pt x="242" y="90"/>
                  </a:lnTo>
                  <a:lnTo>
                    <a:pt x="244" y="97"/>
                  </a:lnTo>
                  <a:lnTo>
                    <a:pt x="249" y="107"/>
                  </a:lnTo>
                  <a:lnTo>
                    <a:pt x="253" y="116"/>
                  </a:lnTo>
                  <a:lnTo>
                    <a:pt x="259" y="128"/>
                  </a:lnTo>
                  <a:lnTo>
                    <a:pt x="264" y="135"/>
                  </a:lnTo>
                  <a:lnTo>
                    <a:pt x="268" y="145"/>
                  </a:lnTo>
                  <a:lnTo>
                    <a:pt x="274" y="154"/>
                  </a:lnTo>
                  <a:lnTo>
                    <a:pt x="280" y="164"/>
                  </a:lnTo>
                  <a:lnTo>
                    <a:pt x="283" y="173"/>
                  </a:lnTo>
                  <a:lnTo>
                    <a:pt x="289" y="183"/>
                  </a:lnTo>
                  <a:lnTo>
                    <a:pt x="293" y="192"/>
                  </a:lnTo>
                  <a:lnTo>
                    <a:pt x="297" y="202"/>
                  </a:lnTo>
                  <a:lnTo>
                    <a:pt x="301" y="211"/>
                  </a:lnTo>
                  <a:lnTo>
                    <a:pt x="302" y="221"/>
                  </a:lnTo>
                  <a:lnTo>
                    <a:pt x="304" y="228"/>
                  </a:lnTo>
                  <a:lnTo>
                    <a:pt x="308" y="238"/>
                  </a:lnTo>
                  <a:lnTo>
                    <a:pt x="308" y="246"/>
                  </a:lnTo>
                  <a:lnTo>
                    <a:pt x="308" y="255"/>
                  </a:lnTo>
                  <a:lnTo>
                    <a:pt x="306" y="263"/>
                  </a:lnTo>
                  <a:lnTo>
                    <a:pt x="304" y="272"/>
                  </a:lnTo>
                  <a:lnTo>
                    <a:pt x="297" y="268"/>
                  </a:lnTo>
                  <a:lnTo>
                    <a:pt x="291" y="265"/>
                  </a:lnTo>
                  <a:lnTo>
                    <a:pt x="283" y="261"/>
                  </a:lnTo>
                  <a:lnTo>
                    <a:pt x="276" y="257"/>
                  </a:lnTo>
                  <a:lnTo>
                    <a:pt x="268" y="253"/>
                  </a:lnTo>
                  <a:lnTo>
                    <a:pt x="261" y="249"/>
                  </a:lnTo>
                  <a:lnTo>
                    <a:pt x="253" y="244"/>
                  </a:lnTo>
                  <a:lnTo>
                    <a:pt x="247" y="242"/>
                  </a:lnTo>
                  <a:lnTo>
                    <a:pt x="240" y="236"/>
                  </a:lnTo>
                  <a:lnTo>
                    <a:pt x="232" y="232"/>
                  </a:lnTo>
                  <a:lnTo>
                    <a:pt x="225" y="227"/>
                  </a:lnTo>
                  <a:lnTo>
                    <a:pt x="219" y="223"/>
                  </a:lnTo>
                  <a:lnTo>
                    <a:pt x="211" y="217"/>
                  </a:lnTo>
                  <a:lnTo>
                    <a:pt x="204" y="213"/>
                  </a:lnTo>
                  <a:lnTo>
                    <a:pt x="196" y="208"/>
                  </a:lnTo>
                  <a:lnTo>
                    <a:pt x="190" y="204"/>
                  </a:lnTo>
                  <a:lnTo>
                    <a:pt x="181" y="198"/>
                  </a:lnTo>
                  <a:lnTo>
                    <a:pt x="173" y="194"/>
                  </a:lnTo>
                  <a:lnTo>
                    <a:pt x="166" y="189"/>
                  </a:lnTo>
                  <a:lnTo>
                    <a:pt x="160" y="185"/>
                  </a:lnTo>
                  <a:lnTo>
                    <a:pt x="152" y="179"/>
                  </a:lnTo>
                  <a:lnTo>
                    <a:pt x="145" y="175"/>
                  </a:lnTo>
                  <a:lnTo>
                    <a:pt x="137" y="169"/>
                  </a:lnTo>
                  <a:lnTo>
                    <a:pt x="129" y="166"/>
                  </a:lnTo>
                  <a:lnTo>
                    <a:pt x="122" y="162"/>
                  </a:lnTo>
                  <a:lnTo>
                    <a:pt x="114" y="158"/>
                  </a:lnTo>
                  <a:lnTo>
                    <a:pt x="107" y="154"/>
                  </a:lnTo>
                  <a:lnTo>
                    <a:pt x="99" y="149"/>
                  </a:lnTo>
                  <a:lnTo>
                    <a:pt x="90" y="147"/>
                  </a:lnTo>
                  <a:lnTo>
                    <a:pt x="82" y="143"/>
                  </a:lnTo>
                  <a:lnTo>
                    <a:pt x="76" y="139"/>
                  </a:lnTo>
                  <a:lnTo>
                    <a:pt x="69" y="137"/>
                  </a:lnTo>
                  <a:lnTo>
                    <a:pt x="61" y="139"/>
                  </a:lnTo>
                  <a:lnTo>
                    <a:pt x="53" y="143"/>
                  </a:lnTo>
                  <a:lnTo>
                    <a:pt x="44" y="145"/>
                  </a:lnTo>
                  <a:lnTo>
                    <a:pt x="36" y="149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8" y="158"/>
                  </a:lnTo>
                  <a:lnTo>
                    <a:pt x="0" y="162"/>
                  </a:lnTo>
                  <a:lnTo>
                    <a:pt x="2" y="166"/>
                  </a:lnTo>
                  <a:lnTo>
                    <a:pt x="8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9" y="187"/>
                  </a:lnTo>
                  <a:lnTo>
                    <a:pt x="25" y="192"/>
                  </a:lnTo>
                  <a:lnTo>
                    <a:pt x="29" y="198"/>
                  </a:lnTo>
                  <a:lnTo>
                    <a:pt x="34" y="204"/>
                  </a:lnTo>
                  <a:lnTo>
                    <a:pt x="42" y="213"/>
                  </a:lnTo>
                  <a:lnTo>
                    <a:pt x="53" y="225"/>
                  </a:lnTo>
                  <a:lnTo>
                    <a:pt x="57" y="228"/>
                  </a:lnTo>
                  <a:lnTo>
                    <a:pt x="63" y="234"/>
                  </a:lnTo>
                  <a:lnTo>
                    <a:pt x="69" y="238"/>
                  </a:lnTo>
                  <a:lnTo>
                    <a:pt x="74" y="244"/>
                  </a:lnTo>
                  <a:lnTo>
                    <a:pt x="78" y="247"/>
                  </a:lnTo>
                  <a:lnTo>
                    <a:pt x="84" y="251"/>
                  </a:lnTo>
                  <a:lnTo>
                    <a:pt x="90" y="257"/>
                  </a:lnTo>
                  <a:lnTo>
                    <a:pt x="95" y="261"/>
                  </a:lnTo>
                  <a:lnTo>
                    <a:pt x="101" y="265"/>
                  </a:lnTo>
                  <a:lnTo>
                    <a:pt x="107" y="270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4" y="284"/>
                  </a:lnTo>
                  <a:lnTo>
                    <a:pt x="129" y="289"/>
                  </a:lnTo>
                  <a:lnTo>
                    <a:pt x="135" y="293"/>
                  </a:lnTo>
                  <a:lnTo>
                    <a:pt x="141" y="299"/>
                  </a:lnTo>
                  <a:lnTo>
                    <a:pt x="147" y="303"/>
                  </a:lnTo>
                  <a:lnTo>
                    <a:pt x="152" y="308"/>
                  </a:lnTo>
                  <a:lnTo>
                    <a:pt x="158" y="312"/>
                  </a:lnTo>
                  <a:lnTo>
                    <a:pt x="164" y="318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1" y="329"/>
                  </a:lnTo>
                  <a:lnTo>
                    <a:pt x="188" y="335"/>
                  </a:lnTo>
                  <a:lnTo>
                    <a:pt x="194" y="339"/>
                  </a:lnTo>
                  <a:lnTo>
                    <a:pt x="200" y="342"/>
                  </a:lnTo>
                  <a:lnTo>
                    <a:pt x="206" y="348"/>
                  </a:lnTo>
                  <a:lnTo>
                    <a:pt x="213" y="352"/>
                  </a:lnTo>
                  <a:lnTo>
                    <a:pt x="219" y="356"/>
                  </a:lnTo>
                  <a:lnTo>
                    <a:pt x="225" y="361"/>
                  </a:lnTo>
                  <a:lnTo>
                    <a:pt x="230" y="365"/>
                  </a:lnTo>
                  <a:lnTo>
                    <a:pt x="236" y="371"/>
                  </a:lnTo>
                  <a:lnTo>
                    <a:pt x="242" y="375"/>
                  </a:lnTo>
                  <a:lnTo>
                    <a:pt x="247" y="381"/>
                  </a:lnTo>
                  <a:lnTo>
                    <a:pt x="255" y="384"/>
                  </a:lnTo>
                  <a:lnTo>
                    <a:pt x="261" y="390"/>
                  </a:lnTo>
                  <a:lnTo>
                    <a:pt x="266" y="394"/>
                  </a:lnTo>
                  <a:lnTo>
                    <a:pt x="272" y="400"/>
                  </a:lnTo>
                  <a:lnTo>
                    <a:pt x="278" y="403"/>
                  </a:lnTo>
                  <a:lnTo>
                    <a:pt x="285" y="409"/>
                  </a:lnTo>
                  <a:lnTo>
                    <a:pt x="291" y="413"/>
                  </a:lnTo>
                  <a:lnTo>
                    <a:pt x="297" y="417"/>
                  </a:lnTo>
                  <a:lnTo>
                    <a:pt x="302" y="422"/>
                  </a:lnTo>
                  <a:lnTo>
                    <a:pt x="308" y="428"/>
                  </a:lnTo>
                  <a:lnTo>
                    <a:pt x="314" y="432"/>
                  </a:lnTo>
                  <a:lnTo>
                    <a:pt x="320" y="436"/>
                  </a:lnTo>
                  <a:lnTo>
                    <a:pt x="325" y="441"/>
                  </a:lnTo>
                  <a:lnTo>
                    <a:pt x="333" y="447"/>
                  </a:lnTo>
                  <a:lnTo>
                    <a:pt x="339" y="451"/>
                  </a:lnTo>
                  <a:lnTo>
                    <a:pt x="344" y="457"/>
                  </a:lnTo>
                  <a:lnTo>
                    <a:pt x="350" y="462"/>
                  </a:lnTo>
                  <a:lnTo>
                    <a:pt x="356" y="468"/>
                  </a:lnTo>
                  <a:lnTo>
                    <a:pt x="363" y="466"/>
                  </a:lnTo>
                  <a:lnTo>
                    <a:pt x="373" y="464"/>
                  </a:lnTo>
                  <a:lnTo>
                    <a:pt x="379" y="462"/>
                  </a:lnTo>
                  <a:lnTo>
                    <a:pt x="388" y="460"/>
                  </a:lnTo>
                  <a:lnTo>
                    <a:pt x="394" y="457"/>
                  </a:lnTo>
                  <a:lnTo>
                    <a:pt x="401" y="455"/>
                  </a:lnTo>
                  <a:lnTo>
                    <a:pt x="409" y="451"/>
                  </a:lnTo>
                  <a:lnTo>
                    <a:pt x="417" y="447"/>
                  </a:lnTo>
                  <a:lnTo>
                    <a:pt x="422" y="441"/>
                  </a:lnTo>
                  <a:lnTo>
                    <a:pt x="428" y="436"/>
                  </a:lnTo>
                  <a:lnTo>
                    <a:pt x="434" y="430"/>
                  </a:lnTo>
                  <a:lnTo>
                    <a:pt x="439" y="426"/>
                  </a:lnTo>
                  <a:lnTo>
                    <a:pt x="445" y="419"/>
                  </a:lnTo>
                  <a:lnTo>
                    <a:pt x="451" y="413"/>
                  </a:lnTo>
                  <a:lnTo>
                    <a:pt x="455" y="407"/>
                  </a:lnTo>
                  <a:lnTo>
                    <a:pt x="458" y="401"/>
                  </a:lnTo>
                  <a:lnTo>
                    <a:pt x="462" y="394"/>
                  </a:lnTo>
                  <a:lnTo>
                    <a:pt x="466" y="386"/>
                  </a:lnTo>
                  <a:lnTo>
                    <a:pt x="470" y="379"/>
                  </a:lnTo>
                  <a:lnTo>
                    <a:pt x="474" y="373"/>
                  </a:lnTo>
                  <a:lnTo>
                    <a:pt x="475" y="363"/>
                  </a:lnTo>
                  <a:lnTo>
                    <a:pt x="479" y="356"/>
                  </a:lnTo>
                  <a:lnTo>
                    <a:pt x="481" y="348"/>
                  </a:lnTo>
                  <a:lnTo>
                    <a:pt x="485" y="341"/>
                  </a:lnTo>
                  <a:lnTo>
                    <a:pt x="485" y="333"/>
                  </a:lnTo>
                  <a:lnTo>
                    <a:pt x="487" y="323"/>
                  </a:lnTo>
                  <a:lnTo>
                    <a:pt x="489" y="316"/>
                  </a:lnTo>
                  <a:lnTo>
                    <a:pt x="491" y="308"/>
                  </a:lnTo>
                  <a:lnTo>
                    <a:pt x="491" y="299"/>
                  </a:lnTo>
                  <a:lnTo>
                    <a:pt x="493" y="291"/>
                  </a:lnTo>
                  <a:lnTo>
                    <a:pt x="493" y="282"/>
                  </a:lnTo>
                  <a:lnTo>
                    <a:pt x="493" y="274"/>
                  </a:lnTo>
                  <a:lnTo>
                    <a:pt x="493" y="265"/>
                  </a:lnTo>
                  <a:lnTo>
                    <a:pt x="491" y="255"/>
                  </a:lnTo>
                  <a:lnTo>
                    <a:pt x="491" y="246"/>
                  </a:lnTo>
                  <a:lnTo>
                    <a:pt x="489" y="238"/>
                  </a:lnTo>
                  <a:lnTo>
                    <a:pt x="487" y="230"/>
                  </a:lnTo>
                  <a:lnTo>
                    <a:pt x="487" y="221"/>
                  </a:lnTo>
                  <a:lnTo>
                    <a:pt x="485" y="213"/>
                  </a:lnTo>
                  <a:lnTo>
                    <a:pt x="483" y="206"/>
                  </a:lnTo>
                  <a:lnTo>
                    <a:pt x="479" y="196"/>
                  </a:lnTo>
                  <a:lnTo>
                    <a:pt x="477" y="189"/>
                  </a:lnTo>
                  <a:lnTo>
                    <a:pt x="474" y="181"/>
                  </a:lnTo>
                  <a:lnTo>
                    <a:pt x="472" y="173"/>
                  </a:lnTo>
                  <a:lnTo>
                    <a:pt x="468" y="166"/>
                  </a:lnTo>
                  <a:lnTo>
                    <a:pt x="464" y="158"/>
                  </a:lnTo>
                  <a:lnTo>
                    <a:pt x="460" y="152"/>
                  </a:lnTo>
                  <a:lnTo>
                    <a:pt x="458" y="147"/>
                  </a:lnTo>
                  <a:lnTo>
                    <a:pt x="453" y="139"/>
                  </a:lnTo>
                  <a:lnTo>
                    <a:pt x="447" y="131"/>
                  </a:lnTo>
                  <a:lnTo>
                    <a:pt x="441" y="126"/>
                  </a:lnTo>
                  <a:lnTo>
                    <a:pt x="437" y="122"/>
                  </a:lnTo>
                  <a:lnTo>
                    <a:pt x="432" y="116"/>
                  </a:lnTo>
                  <a:lnTo>
                    <a:pt x="426" y="111"/>
                  </a:lnTo>
                  <a:lnTo>
                    <a:pt x="420" y="105"/>
                  </a:lnTo>
                  <a:lnTo>
                    <a:pt x="415" y="103"/>
                  </a:lnTo>
                  <a:lnTo>
                    <a:pt x="407" y="97"/>
                  </a:lnTo>
                  <a:lnTo>
                    <a:pt x="399" y="95"/>
                  </a:lnTo>
                  <a:lnTo>
                    <a:pt x="392" y="92"/>
                  </a:lnTo>
                  <a:lnTo>
                    <a:pt x="386" y="90"/>
                  </a:lnTo>
                  <a:lnTo>
                    <a:pt x="379" y="86"/>
                  </a:lnTo>
                  <a:lnTo>
                    <a:pt x="371" y="86"/>
                  </a:lnTo>
                  <a:lnTo>
                    <a:pt x="363" y="84"/>
                  </a:lnTo>
                  <a:lnTo>
                    <a:pt x="356" y="84"/>
                  </a:lnTo>
                  <a:lnTo>
                    <a:pt x="352" y="80"/>
                  </a:lnTo>
                  <a:lnTo>
                    <a:pt x="348" y="76"/>
                  </a:lnTo>
                  <a:lnTo>
                    <a:pt x="342" y="71"/>
                  </a:lnTo>
                  <a:lnTo>
                    <a:pt x="337" y="65"/>
                  </a:lnTo>
                  <a:lnTo>
                    <a:pt x="329" y="57"/>
                  </a:lnTo>
                  <a:lnTo>
                    <a:pt x="323" y="52"/>
                  </a:lnTo>
                  <a:lnTo>
                    <a:pt x="316" y="44"/>
                  </a:lnTo>
                  <a:lnTo>
                    <a:pt x="310" y="38"/>
                  </a:lnTo>
                  <a:lnTo>
                    <a:pt x="302" y="31"/>
                  </a:lnTo>
                  <a:lnTo>
                    <a:pt x="297" y="25"/>
                  </a:lnTo>
                  <a:lnTo>
                    <a:pt x="291" y="19"/>
                  </a:lnTo>
                  <a:lnTo>
                    <a:pt x="285" y="14"/>
                  </a:lnTo>
                  <a:lnTo>
                    <a:pt x="278" y="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2" name="Freeform 54"/>
            <p:cNvSpPr>
              <a:spLocks/>
            </p:cNvSpPr>
            <p:nvPr/>
          </p:nvSpPr>
          <p:spPr bwMode="auto">
            <a:xfrm>
              <a:off x="3120" y="1624"/>
              <a:ext cx="121" cy="94"/>
            </a:xfrm>
            <a:custGeom>
              <a:avLst/>
              <a:gdLst>
                <a:gd name="T0" fmla="*/ 0 w 243"/>
                <a:gd name="T1" fmla="*/ 1 h 186"/>
                <a:gd name="T2" fmla="*/ 0 w 243"/>
                <a:gd name="T3" fmla="*/ 1 h 186"/>
                <a:gd name="T4" fmla="*/ 0 w 243"/>
                <a:gd name="T5" fmla="*/ 1 h 186"/>
                <a:gd name="T6" fmla="*/ 0 w 243"/>
                <a:gd name="T7" fmla="*/ 1 h 186"/>
                <a:gd name="T8" fmla="*/ 0 w 243"/>
                <a:gd name="T9" fmla="*/ 1 h 186"/>
                <a:gd name="T10" fmla="*/ 0 w 243"/>
                <a:gd name="T11" fmla="*/ 1 h 186"/>
                <a:gd name="T12" fmla="*/ 0 w 243"/>
                <a:gd name="T13" fmla="*/ 1 h 186"/>
                <a:gd name="T14" fmla="*/ 0 w 243"/>
                <a:gd name="T15" fmla="*/ 1 h 186"/>
                <a:gd name="T16" fmla="*/ 0 w 243"/>
                <a:gd name="T17" fmla="*/ 1 h 186"/>
                <a:gd name="T18" fmla="*/ 0 w 243"/>
                <a:gd name="T19" fmla="*/ 1 h 186"/>
                <a:gd name="T20" fmla="*/ 0 w 243"/>
                <a:gd name="T21" fmla="*/ 1 h 186"/>
                <a:gd name="T22" fmla="*/ 0 w 243"/>
                <a:gd name="T23" fmla="*/ 1 h 186"/>
                <a:gd name="T24" fmla="*/ 0 w 243"/>
                <a:gd name="T25" fmla="*/ 1 h 186"/>
                <a:gd name="T26" fmla="*/ 0 w 243"/>
                <a:gd name="T27" fmla="*/ 1 h 186"/>
                <a:gd name="T28" fmla="*/ 0 w 243"/>
                <a:gd name="T29" fmla="*/ 1 h 186"/>
                <a:gd name="T30" fmla="*/ 0 w 243"/>
                <a:gd name="T31" fmla="*/ 1 h 186"/>
                <a:gd name="T32" fmla="*/ 0 w 243"/>
                <a:gd name="T33" fmla="*/ 1 h 186"/>
                <a:gd name="T34" fmla="*/ 0 w 243"/>
                <a:gd name="T35" fmla="*/ 1 h 186"/>
                <a:gd name="T36" fmla="*/ 0 w 243"/>
                <a:gd name="T37" fmla="*/ 1 h 186"/>
                <a:gd name="T38" fmla="*/ 0 w 243"/>
                <a:gd name="T39" fmla="*/ 1 h 186"/>
                <a:gd name="T40" fmla="*/ 0 w 243"/>
                <a:gd name="T41" fmla="*/ 1 h 186"/>
                <a:gd name="T42" fmla="*/ 0 w 243"/>
                <a:gd name="T43" fmla="*/ 1 h 186"/>
                <a:gd name="T44" fmla="*/ 0 w 243"/>
                <a:gd name="T45" fmla="*/ 1 h 186"/>
                <a:gd name="T46" fmla="*/ 0 w 243"/>
                <a:gd name="T47" fmla="*/ 1 h 186"/>
                <a:gd name="T48" fmla="*/ 0 w 243"/>
                <a:gd name="T49" fmla="*/ 1 h 186"/>
                <a:gd name="T50" fmla="*/ 0 w 243"/>
                <a:gd name="T51" fmla="*/ 1 h 186"/>
                <a:gd name="T52" fmla="*/ 0 w 243"/>
                <a:gd name="T53" fmla="*/ 1 h 186"/>
                <a:gd name="T54" fmla="*/ 0 w 243"/>
                <a:gd name="T55" fmla="*/ 1 h 186"/>
                <a:gd name="T56" fmla="*/ 0 w 243"/>
                <a:gd name="T57" fmla="*/ 1 h 186"/>
                <a:gd name="T58" fmla="*/ 0 w 243"/>
                <a:gd name="T59" fmla="*/ 1 h 186"/>
                <a:gd name="T60" fmla="*/ 0 w 243"/>
                <a:gd name="T61" fmla="*/ 1 h 186"/>
                <a:gd name="T62" fmla="*/ 0 w 243"/>
                <a:gd name="T63" fmla="*/ 1 h 186"/>
                <a:gd name="T64" fmla="*/ 0 w 243"/>
                <a:gd name="T65" fmla="*/ 1 h 186"/>
                <a:gd name="T66" fmla="*/ 0 w 243"/>
                <a:gd name="T67" fmla="*/ 1 h 186"/>
                <a:gd name="T68" fmla="*/ 0 w 243"/>
                <a:gd name="T69" fmla="*/ 1 h 186"/>
                <a:gd name="T70" fmla="*/ 0 w 243"/>
                <a:gd name="T71" fmla="*/ 1 h 186"/>
                <a:gd name="T72" fmla="*/ 0 w 243"/>
                <a:gd name="T73" fmla="*/ 1 h 186"/>
                <a:gd name="T74" fmla="*/ 0 w 243"/>
                <a:gd name="T75" fmla="*/ 1 h 186"/>
                <a:gd name="T76" fmla="*/ 0 w 243"/>
                <a:gd name="T77" fmla="*/ 1 h 186"/>
                <a:gd name="T78" fmla="*/ 0 w 243"/>
                <a:gd name="T79" fmla="*/ 1 h 186"/>
                <a:gd name="T80" fmla="*/ 0 w 243"/>
                <a:gd name="T81" fmla="*/ 1 h 186"/>
                <a:gd name="T82" fmla="*/ 0 w 243"/>
                <a:gd name="T83" fmla="*/ 1 h 186"/>
                <a:gd name="T84" fmla="*/ 0 w 243"/>
                <a:gd name="T85" fmla="*/ 1 h 186"/>
                <a:gd name="T86" fmla="*/ 0 w 243"/>
                <a:gd name="T87" fmla="*/ 1 h 186"/>
                <a:gd name="T88" fmla="*/ 0 w 243"/>
                <a:gd name="T89" fmla="*/ 1 h 186"/>
                <a:gd name="T90" fmla="*/ 0 w 243"/>
                <a:gd name="T91" fmla="*/ 1 h 186"/>
                <a:gd name="T92" fmla="*/ 0 w 243"/>
                <a:gd name="T93" fmla="*/ 1 h 186"/>
                <a:gd name="T94" fmla="*/ 0 w 243"/>
                <a:gd name="T95" fmla="*/ 0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86"/>
                <a:gd name="T146" fmla="*/ 243 w 243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86">
                  <a:moveTo>
                    <a:pt x="219" y="0"/>
                  </a:moveTo>
                  <a:lnTo>
                    <a:pt x="211" y="2"/>
                  </a:lnTo>
                  <a:lnTo>
                    <a:pt x="205" y="4"/>
                  </a:lnTo>
                  <a:lnTo>
                    <a:pt x="196" y="5"/>
                  </a:lnTo>
                  <a:lnTo>
                    <a:pt x="188" y="7"/>
                  </a:lnTo>
                  <a:lnTo>
                    <a:pt x="179" y="9"/>
                  </a:lnTo>
                  <a:lnTo>
                    <a:pt x="169" y="11"/>
                  </a:lnTo>
                  <a:lnTo>
                    <a:pt x="163" y="13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50" y="17"/>
                  </a:lnTo>
                  <a:lnTo>
                    <a:pt x="143" y="17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5" y="21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3" y="26"/>
                  </a:lnTo>
                  <a:lnTo>
                    <a:pt x="95" y="28"/>
                  </a:lnTo>
                  <a:lnTo>
                    <a:pt x="89" y="28"/>
                  </a:lnTo>
                  <a:lnTo>
                    <a:pt x="86" y="30"/>
                  </a:lnTo>
                  <a:lnTo>
                    <a:pt x="80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38"/>
                  </a:lnTo>
                  <a:lnTo>
                    <a:pt x="59" y="40"/>
                  </a:lnTo>
                  <a:lnTo>
                    <a:pt x="53" y="42"/>
                  </a:lnTo>
                  <a:lnTo>
                    <a:pt x="48" y="44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29" y="51"/>
                  </a:lnTo>
                  <a:lnTo>
                    <a:pt x="21" y="57"/>
                  </a:lnTo>
                  <a:lnTo>
                    <a:pt x="13" y="63"/>
                  </a:lnTo>
                  <a:lnTo>
                    <a:pt x="10" y="68"/>
                  </a:lnTo>
                  <a:lnTo>
                    <a:pt x="4" y="74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1" y="125"/>
                  </a:lnTo>
                  <a:lnTo>
                    <a:pt x="17" y="131"/>
                  </a:lnTo>
                  <a:lnTo>
                    <a:pt x="21" y="135"/>
                  </a:lnTo>
                  <a:lnTo>
                    <a:pt x="27" y="140"/>
                  </a:lnTo>
                  <a:lnTo>
                    <a:pt x="32" y="146"/>
                  </a:lnTo>
                  <a:lnTo>
                    <a:pt x="40" y="152"/>
                  </a:lnTo>
                  <a:lnTo>
                    <a:pt x="42" y="158"/>
                  </a:lnTo>
                  <a:lnTo>
                    <a:pt x="48" y="161"/>
                  </a:lnTo>
                  <a:lnTo>
                    <a:pt x="51" y="167"/>
                  </a:lnTo>
                  <a:lnTo>
                    <a:pt x="57" y="171"/>
                  </a:lnTo>
                  <a:lnTo>
                    <a:pt x="61" y="175"/>
                  </a:lnTo>
                  <a:lnTo>
                    <a:pt x="67" y="177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89" y="184"/>
                  </a:lnTo>
                  <a:lnTo>
                    <a:pt x="95" y="186"/>
                  </a:lnTo>
                  <a:lnTo>
                    <a:pt x="101" y="186"/>
                  </a:lnTo>
                  <a:lnTo>
                    <a:pt x="106" y="186"/>
                  </a:lnTo>
                  <a:lnTo>
                    <a:pt x="112" y="186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31" y="182"/>
                  </a:lnTo>
                  <a:lnTo>
                    <a:pt x="137" y="180"/>
                  </a:lnTo>
                  <a:lnTo>
                    <a:pt x="143" y="178"/>
                  </a:lnTo>
                  <a:lnTo>
                    <a:pt x="148" y="177"/>
                  </a:lnTo>
                  <a:lnTo>
                    <a:pt x="154" y="173"/>
                  </a:lnTo>
                  <a:lnTo>
                    <a:pt x="160" y="171"/>
                  </a:lnTo>
                  <a:lnTo>
                    <a:pt x="165" y="167"/>
                  </a:lnTo>
                  <a:lnTo>
                    <a:pt x="171" y="165"/>
                  </a:lnTo>
                  <a:lnTo>
                    <a:pt x="175" y="159"/>
                  </a:lnTo>
                  <a:lnTo>
                    <a:pt x="181" y="156"/>
                  </a:lnTo>
                  <a:lnTo>
                    <a:pt x="186" y="152"/>
                  </a:lnTo>
                  <a:lnTo>
                    <a:pt x="192" y="148"/>
                  </a:lnTo>
                  <a:lnTo>
                    <a:pt x="201" y="139"/>
                  </a:lnTo>
                  <a:lnTo>
                    <a:pt x="211" y="129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8" y="104"/>
                  </a:lnTo>
                  <a:lnTo>
                    <a:pt x="232" y="97"/>
                  </a:lnTo>
                  <a:lnTo>
                    <a:pt x="236" y="87"/>
                  </a:lnTo>
                  <a:lnTo>
                    <a:pt x="238" y="80"/>
                  </a:lnTo>
                  <a:lnTo>
                    <a:pt x="240" y="70"/>
                  </a:lnTo>
                  <a:lnTo>
                    <a:pt x="243" y="63"/>
                  </a:lnTo>
                  <a:lnTo>
                    <a:pt x="241" y="53"/>
                  </a:lnTo>
                  <a:lnTo>
                    <a:pt x="241" y="44"/>
                  </a:lnTo>
                  <a:lnTo>
                    <a:pt x="240" y="36"/>
                  </a:lnTo>
                  <a:lnTo>
                    <a:pt x="238" y="28"/>
                  </a:lnTo>
                  <a:lnTo>
                    <a:pt x="234" y="21"/>
                  </a:lnTo>
                  <a:lnTo>
                    <a:pt x="230" y="13"/>
                  </a:lnTo>
                  <a:lnTo>
                    <a:pt x="224" y="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3" name="Freeform 55"/>
            <p:cNvSpPr>
              <a:spLocks/>
            </p:cNvSpPr>
            <p:nvPr/>
          </p:nvSpPr>
          <p:spPr bwMode="auto">
            <a:xfrm>
              <a:off x="3141" y="1659"/>
              <a:ext cx="236" cy="284"/>
            </a:xfrm>
            <a:custGeom>
              <a:avLst/>
              <a:gdLst>
                <a:gd name="T0" fmla="*/ 1 w 471"/>
                <a:gd name="T1" fmla="*/ 0 h 569"/>
                <a:gd name="T2" fmla="*/ 1 w 471"/>
                <a:gd name="T3" fmla="*/ 0 h 569"/>
                <a:gd name="T4" fmla="*/ 0 w 471"/>
                <a:gd name="T5" fmla="*/ 0 h 569"/>
                <a:gd name="T6" fmla="*/ 0 w 471"/>
                <a:gd name="T7" fmla="*/ 0 h 569"/>
                <a:gd name="T8" fmla="*/ 1 w 471"/>
                <a:gd name="T9" fmla="*/ 0 h 569"/>
                <a:gd name="T10" fmla="*/ 1 w 471"/>
                <a:gd name="T11" fmla="*/ 0 h 569"/>
                <a:gd name="T12" fmla="*/ 1 w 471"/>
                <a:gd name="T13" fmla="*/ 0 h 569"/>
                <a:gd name="T14" fmla="*/ 1 w 471"/>
                <a:gd name="T15" fmla="*/ 0 h 569"/>
                <a:gd name="T16" fmla="*/ 1 w 471"/>
                <a:gd name="T17" fmla="*/ 0 h 569"/>
                <a:gd name="T18" fmla="*/ 1 w 471"/>
                <a:gd name="T19" fmla="*/ 0 h 569"/>
                <a:gd name="T20" fmla="*/ 1 w 471"/>
                <a:gd name="T21" fmla="*/ 0 h 569"/>
                <a:gd name="T22" fmla="*/ 1 w 471"/>
                <a:gd name="T23" fmla="*/ 0 h 569"/>
                <a:gd name="T24" fmla="*/ 1 w 471"/>
                <a:gd name="T25" fmla="*/ 0 h 569"/>
                <a:gd name="T26" fmla="*/ 1 w 471"/>
                <a:gd name="T27" fmla="*/ 0 h 569"/>
                <a:gd name="T28" fmla="*/ 1 w 471"/>
                <a:gd name="T29" fmla="*/ 0 h 569"/>
                <a:gd name="T30" fmla="*/ 1 w 471"/>
                <a:gd name="T31" fmla="*/ 0 h 569"/>
                <a:gd name="T32" fmla="*/ 1 w 471"/>
                <a:gd name="T33" fmla="*/ 0 h 569"/>
                <a:gd name="T34" fmla="*/ 1 w 471"/>
                <a:gd name="T35" fmla="*/ 0 h 569"/>
                <a:gd name="T36" fmla="*/ 1 w 471"/>
                <a:gd name="T37" fmla="*/ 0 h 569"/>
                <a:gd name="T38" fmla="*/ 1 w 471"/>
                <a:gd name="T39" fmla="*/ 0 h 569"/>
                <a:gd name="T40" fmla="*/ 1 w 471"/>
                <a:gd name="T41" fmla="*/ 0 h 569"/>
                <a:gd name="T42" fmla="*/ 1 w 471"/>
                <a:gd name="T43" fmla="*/ 0 h 569"/>
                <a:gd name="T44" fmla="*/ 1 w 471"/>
                <a:gd name="T45" fmla="*/ 0 h 569"/>
                <a:gd name="T46" fmla="*/ 1 w 471"/>
                <a:gd name="T47" fmla="*/ 0 h 569"/>
                <a:gd name="T48" fmla="*/ 1 w 471"/>
                <a:gd name="T49" fmla="*/ 0 h 569"/>
                <a:gd name="T50" fmla="*/ 1 w 471"/>
                <a:gd name="T51" fmla="*/ 0 h 569"/>
                <a:gd name="T52" fmla="*/ 1 w 471"/>
                <a:gd name="T53" fmla="*/ 0 h 569"/>
                <a:gd name="T54" fmla="*/ 1 w 471"/>
                <a:gd name="T55" fmla="*/ 0 h 569"/>
                <a:gd name="T56" fmla="*/ 1 w 471"/>
                <a:gd name="T57" fmla="*/ 0 h 569"/>
                <a:gd name="T58" fmla="*/ 1 w 471"/>
                <a:gd name="T59" fmla="*/ 0 h 569"/>
                <a:gd name="T60" fmla="*/ 1 w 471"/>
                <a:gd name="T61" fmla="*/ 0 h 569"/>
                <a:gd name="T62" fmla="*/ 1 w 471"/>
                <a:gd name="T63" fmla="*/ 0 h 569"/>
                <a:gd name="T64" fmla="*/ 1 w 471"/>
                <a:gd name="T65" fmla="*/ 0 h 569"/>
                <a:gd name="T66" fmla="*/ 1 w 471"/>
                <a:gd name="T67" fmla="*/ 0 h 569"/>
                <a:gd name="T68" fmla="*/ 1 w 471"/>
                <a:gd name="T69" fmla="*/ 0 h 569"/>
                <a:gd name="T70" fmla="*/ 1 w 471"/>
                <a:gd name="T71" fmla="*/ 0 h 569"/>
                <a:gd name="T72" fmla="*/ 1 w 471"/>
                <a:gd name="T73" fmla="*/ 0 h 569"/>
                <a:gd name="T74" fmla="*/ 1 w 471"/>
                <a:gd name="T75" fmla="*/ 0 h 569"/>
                <a:gd name="T76" fmla="*/ 1 w 471"/>
                <a:gd name="T77" fmla="*/ 0 h 569"/>
                <a:gd name="T78" fmla="*/ 1 w 471"/>
                <a:gd name="T79" fmla="*/ 0 h 569"/>
                <a:gd name="T80" fmla="*/ 1 w 471"/>
                <a:gd name="T81" fmla="*/ 0 h 569"/>
                <a:gd name="T82" fmla="*/ 1 w 471"/>
                <a:gd name="T83" fmla="*/ 0 h 569"/>
                <a:gd name="T84" fmla="*/ 1 w 471"/>
                <a:gd name="T85" fmla="*/ 0 h 569"/>
                <a:gd name="T86" fmla="*/ 1 w 471"/>
                <a:gd name="T87" fmla="*/ 0 h 569"/>
                <a:gd name="T88" fmla="*/ 1 w 471"/>
                <a:gd name="T89" fmla="*/ 0 h 569"/>
                <a:gd name="T90" fmla="*/ 1 w 471"/>
                <a:gd name="T91" fmla="*/ 0 h 569"/>
                <a:gd name="T92" fmla="*/ 1 w 471"/>
                <a:gd name="T93" fmla="*/ 0 h 569"/>
                <a:gd name="T94" fmla="*/ 1 w 471"/>
                <a:gd name="T95" fmla="*/ 0 h 569"/>
                <a:gd name="T96" fmla="*/ 1 w 471"/>
                <a:gd name="T97" fmla="*/ 0 h 569"/>
                <a:gd name="T98" fmla="*/ 1 w 471"/>
                <a:gd name="T99" fmla="*/ 0 h 569"/>
                <a:gd name="T100" fmla="*/ 1 w 471"/>
                <a:gd name="T101" fmla="*/ 0 h 569"/>
                <a:gd name="T102" fmla="*/ 1 w 471"/>
                <a:gd name="T103" fmla="*/ 0 h 569"/>
                <a:gd name="T104" fmla="*/ 1 w 471"/>
                <a:gd name="T105" fmla="*/ 0 h 569"/>
                <a:gd name="T106" fmla="*/ 1 w 471"/>
                <a:gd name="T107" fmla="*/ 0 h 569"/>
                <a:gd name="T108" fmla="*/ 1 w 471"/>
                <a:gd name="T109" fmla="*/ 0 h 569"/>
                <a:gd name="T110" fmla="*/ 1 w 471"/>
                <a:gd name="T111" fmla="*/ 0 h 569"/>
                <a:gd name="T112" fmla="*/ 1 w 471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69"/>
                <a:gd name="T173" fmla="*/ 471 w 471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69">
                  <a:moveTo>
                    <a:pt x="38" y="0"/>
                  </a:move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5"/>
                  </a:lnTo>
                  <a:lnTo>
                    <a:pt x="7" y="74"/>
                  </a:lnTo>
                  <a:lnTo>
                    <a:pt x="11" y="82"/>
                  </a:lnTo>
                  <a:lnTo>
                    <a:pt x="17" y="90"/>
                  </a:lnTo>
                  <a:lnTo>
                    <a:pt x="23" y="97"/>
                  </a:lnTo>
                  <a:lnTo>
                    <a:pt x="30" y="107"/>
                  </a:lnTo>
                  <a:lnTo>
                    <a:pt x="36" y="112"/>
                  </a:lnTo>
                  <a:lnTo>
                    <a:pt x="42" y="120"/>
                  </a:lnTo>
                  <a:lnTo>
                    <a:pt x="49" y="128"/>
                  </a:lnTo>
                  <a:lnTo>
                    <a:pt x="57" y="135"/>
                  </a:lnTo>
                  <a:lnTo>
                    <a:pt x="64" y="141"/>
                  </a:lnTo>
                  <a:lnTo>
                    <a:pt x="74" y="149"/>
                  </a:lnTo>
                  <a:lnTo>
                    <a:pt x="81" y="156"/>
                  </a:lnTo>
                  <a:lnTo>
                    <a:pt x="91" y="162"/>
                  </a:lnTo>
                  <a:lnTo>
                    <a:pt x="99" y="168"/>
                  </a:lnTo>
                  <a:lnTo>
                    <a:pt x="106" y="173"/>
                  </a:lnTo>
                  <a:lnTo>
                    <a:pt x="114" y="177"/>
                  </a:lnTo>
                  <a:lnTo>
                    <a:pt x="121" y="183"/>
                  </a:lnTo>
                  <a:lnTo>
                    <a:pt x="127" y="187"/>
                  </a:lnTo>
                  <a:lnTo>
                    <a:pt x="135" y="190"/>
                  </a:lnTo>
                  <a:lnTo>
                    <a:pt x="142" y="192"/>
                  </a:lnTo>
                  <a:lnTo>
                    <a:pt x="148" y="196"/>
                  </a:lnTo>
                  <a:lnTo>
                    <a:pt x="154" y="200"/>
                  </a:lnTo>
                  <a:lnTo>
                    <a:pt x="157" y="206"/>
                  </a:lnTo>
                  <a:lnTo>
                    <a:pt x="163" y="211"/>
                  </a:lnTo>
                  <a:lnTo>
                    <a:pt x="167" y="217"/>
                  </a:lnTo>
                  <a:lnTo>
                    <a:pt x="173" y="223"/>
                  </a:lnTo>
                  <a:lnTo>
                    <a:pt x="176" y="228"/>
                  </a:lnTo>
                  <a:lnTo>
                    <a:pt x="182" y="234"/>
                  </a:lnTo>
                  <a:lnTo>
                    <a:pt x="188" y="240"/>
                  </a:lnTo>
                  <a:lnTo>
                    <a:pt x="192" y="245"/>
                  </a:lnTo>
                  <a:lnTo>
                    <a:pt x="196" y="251"/>
                  </a:lnTo>
                  <a:lnTo>
                    <a:pt x="199" y="257"/>
                  </a:lnTo>
                  <a:lnTo>
                    <a:pt x="203" y="263"/>
                  </a:lnTo>
                  <a:lnTo>
                    <a:pt x="207" y="268"/>
                  </a:lnTo>
                  <a:lnTo>
                    <a:pt x="213" y="274"/>
                  </a:lnTo>
                  <a:lnTo>
                    <a:pt x="216" y="280"/>
                  </a:lnTo>
                  <a:lnTo>
                    <a:pt x="222" y="287"/>
                  </a:lnTo>
                  <a:lnTo>
                    <a:pt x="224" y="293"/>
                  </a:lnTo>
                  <a:lnTo>
                    <a:pt x="230" y="299"/>
                  </a:lnTo>
                  <a:lnTo>
                    <a:pt x="232" y="304"/>
                  </a:lnTo>
                  <a:lnTo>
                    <a:pt x="237" y="308"/>
                  </a:lnTo>
                  <a:lnTo>
                    <a:pt x="241" y="314"/>
                  </a:lnTo>
                  <a:lnTo>
                    <a:pt x="245" y="321"/>
                  </a:lnTo>
                  <a:lnTo>
                    <a:pt x="249" y="327"/>
                  </a:lnTo>
                  <a:lnTo>
                    <a:pt x="253" y="333"/>
                  </a:lnTo>
                  <a:lnTo>
                    <a:pt x="256" y="339"/>
                  </a:lnTo>
                  <a:lnTo>
                    <a:pt x="260" y="344"/>
                  </a:lnTo>
                  <a:lnTo>
                    <a:pt x="264" y="350"/>
                  </a:lnTo>
                  <a:lnTo>
                    <a:pt x="268" y="358"/>
                  </a:lnTo>
                  <a:lnTo>
                    <a:pt x="270" y="363"/>
                  </a:lnTo>
                  <a:lnTo>
                    <a:pt x="273" y="369"/>
                  </a:lnTo>
                  <a:lnTo>
                    <a:pt x="277" y="375"/>
                  </a:lnTo>
                  <a:lnTo>
                    <a:pt x="281" y="382"/>
                  </a:lnTo>
                  <a:lnTo>
                    <a:pt x="285" y="388"/>
                  </a:lnTo>
                  <a:lnTo>
                    <a:pt x="289" y="394"/>
                  </a:lnTo>
                  <a:lnTo>
                    <a:pt x="292" y="398"/>
                  </a:lnTo>
                  <a:lnTo>
                    <a:pt x="296" y="403"/>
                  </a:lnTo>
                  <a:lnTo>
                    <a:pt x="298" y="409"/>
                  </a:lnTo>
                  <a:lnTo>
                    <a:pt x="302" y="417"/>
                  </a:lnTo>
                  <a:lnTo>
                    <a:pt x="306" y="422"/>
                  </a:lnTo>
                  <a:lnTo>
                    <a:pt x="310" y="428"/>
                  </a:lnTo>
                  <a:lnTo>
                    <a:pt x="313" y="434"/>
                  </a:lnTo>
                  <a:lnTo>
                    <a:pt x="317" y="439"/>
                  </a:lnTo>
                  <a:lnTo>
                    <a:pt x="321" y="445"/>
                  </a:lnTo>
                  <a:lnTo>
                    <a:pt x="325" y="451"/>
                  </a:lnTo>
                  <a:lnTo>
                    <a:pt x="327" y="456"/>
                  </a:lnTo>
                  <a:lnTo>
                    <a:pt x="330" y="464"/>
                  </a:lnTo>
                  <a:lnTo>
                    <a:pt x="334" y="470"/>
                  </a:lnTo>
                  <a:lnTo>
                    <a:pt x="340" y="475"/>
                  </a:lnTo>
                  <a:lnTo>
                    <a:pt x="342" y="481"/>
                  </a:lnTo>
                  <a:lnTo>
                    <a:pt x="346" y="487"/>
                  </a:lnTo>
                  <a:lnTo>
                    <a:pt x="349" y="493"/>
                  </a:lnTo>
                  <a:lnTo>
                    <a:pt x="353" y="498"/>
                  </a:lnTo>
                  <a:lnTo>
                    <a:pt x="357" y="504"/>
                  </a:lnTo>
                  <a:lnTo>
                    <a:pt x="361" y="510"/>
                  </a:lnTo>
                  <a:lnTo>
                    <a:pt x="365" y="515"/>
                  </a:lnTo>
                  <a:lnTo>
                    <a:pt x="368" y="523"/>
                  </a:lnTo>
                  <a:lnTo>
                    <a:pt x="372" y="529"/>
                  </a:lnTo>
                  <a:lnTo>
                    <a:pt x="376" y="534"/>
                  </a:lnTo>
                  <a:lnTo>
                    <a:pt x="380" y="540"/>
                  </a:lnTo>
                  <a:lnTo>
                    <a:pt x="386" y="546"/>
                  </a:lnTo>
                  <a:lnTo>
                    <a:pt x="389" y="552"/>
                  </a:lnTo>
                  <a:lnTo>
                    <a:pt x="393" y="555"/>
                  </a:lnTo>
                  <a:lnTo>
                    <a:pt x="397" y="561"/>
                  </a:lnTo>
                  <a:lnTo>
                    <a:pt x="403" y="569"/>
                  </a:lnTo>
                  <a:lnTo>
                    <a:pt x="412" y="569"/>
                  </a:lnTo>
                  <a:lnTo>
                    <a:pt x="422" y="569"/>
                  </a:lnTo>
                  <a:lnTo>
                    <a:pt x="427" y="569"/>
                  </a:lnTo>
                  <a:lnTo>
                    <a:pt x="437" y="569"/>
                  </a:lnTo>
                  <a:lnTo>
                    <a:pt x="445" y="569"/>
                  </a:lnTo>
                  <a:lnTo>
                    <a:pt x="452" y="569"/>
                  </a:lnTo>
                  <a:lnTo>
                    <a:pt x="462" y="569"/>
                  </a:lnTo>
                  <a:lnTo>
                    <a:pt x="471" y="569"/>
                  </a:lnTo>
                  <a:lnTo>
                    <a:pt x="467" y="557"/>
                  </a:lnTo>
                  <a:lnTo>
                    <a:pt x="465" y="548"/>
                  </a:lnTo>
                  <a:lnTo>
                    <a:pt x="462" y="536"/>
                  </a:lnTo>
                  <a:lnTo>
                    <a:pt x="460" y="527"/>
                  </a:lnTo>
                  <a:lnTo>
                    <a:pt x="456" y="515"/>
                  </a:lnTo>
                  <a:lnTo>
                    <a:pt x="452" y="506"/>
                  </a:lnTo>
                  <a:lnTo>
                    <a:pt x="448" y="494"/>
                  </a:lnTo>
                  <a:lnTo>
                    <a:pt x="446" y="485"/>
                  </a:lnTo>
                  <a:lnTo>
                    <a:pt x="441" y="474"/>
                  </a:lnTo>
                  <a:lnTo>
                    <a:pt x="439" y="462"/>
                  </a:lnTo>
                  <a:lnTo>
                    <a:pt x="433" y="451"/>
                  </a:lnTo>
                  <a:lnTo>
                    <a:pt x="431" y="441"/>
                  </a:lnTo>
                  <a:lnTo>
                    <a:pt x="426" y="430"/>
                  </a:lnTo>
                  <a:lnTo>
                    <a:pt x="424" y="418"/>
                  </a:lnTo>
                  <a:lnTo>
                    <a:pt x="420" y="407"/>
                  </a:lnTo>
                  <a:lnTo>
                    <a:pt x="416" y="398"/>
                  </a:lnTo>
                  <a:lnTo>
                    <a:pt x="410" y="386"/>
                  </a:lnTo>
                  <a:lnTo>
                    <a:pt x="406" y="375"/>
                  </a:lnTo>
                  <a:lnTo>
                    <a:pt x="401" y="363"/>
                  </a:lnTo>
                  <a:lnTo>
                    <a:pt x="397" y="354"/>
                  </a:lnTo>
                  <a:lnTo>
                    <a:pt x="391" y="342"/>
                  </a:lnTo>
                  <a:lnTo>
                    <a:pt x="386" y="331"/>
                  </a:lnTo>
                  <a:lnTo>
                    <a:pt x="382" y="320"/>
                  </a:lnTo>
                  <a:lnTo>
                    <a:pt x="376" y="310"/>
                  </a:lnTo>
                  <a:lnTo>
                    <a:pt x="370" y="299"/>
                  </a:lnTo>
                  <a:lnTo>
                    <a:pt x="365" y="287"/>
                  </a:lnTo>
                  <a:lnTo>
                    <a:pt x="359" y="278"/>
                  </a:lnTo>
                  <a:lnTo>
                    <a:pt x="353" y="266"/>
                  </a:lnTo>
                  <a:lnTo>
                    <a:pt x="348" y="255"/>
                  </a:lnTo>
                  <a:lnTo>
                    <a:pt x="342" y="245"/>
                  </a:lnTo>
                  <a:lnTo>
                    <a:pt x="336" y="236"/>
                  </a:lnTo>
                  <a:lnTo>
                    <a:pt x="330" y="226"/>
                  </a:lnTo>
                  <a:lnTo>
                    <a:pt x="323" y="215"/>
                  </a:lnTo>
                  <a:lnTo>
                    <a:pt x="317" y="206"/>
                  </a:lnTo>
                  <a:lnTo>
                    <a:pt x="310" y="196"/>
                  </a:lnTo>
                  <a:lnTo>
                    <a:pt x="302" y="187"/>
                  </a:lnTo>
                  <a:lnTo>
                    <a:pt x="294" y="175"/>
                  </a:lnTo>
                  <a:lnTo>
                    <a:pt x="287" y="166"/>
                  </a:lnTo>
                  <a:lnTo>
                    <a:pt x="279" y="158"/>
                  </a:lnTo>
                  <a:lnTo>
                    <a:pt x="273" y="149"/>
                  </a:lnTo>
                  <a:lnTo>
                    <a:pt x="266" y="139"/>
                  </a:lnTo>
                  <a:lnTo>
                    <a:pt x="258" y="131"/>
                  </a:lnTo>
                  <a:lnTo>
                    <a:pt x="249" y="122"/>
                  </a:lnTo>
                  <a:lnTo>
                    <a:pt x="241" y="114"/>
                  </a:lnTo>
                  <a:lnTo>
                    <a:pt x="234" y="107"/>
                  </a:lnTo>
                  <a:lnTo>
                    <a:pt x="224" y="97"/>
                  </a:lnTo>
                  <a:lnTo>
                    <a:pt x="216" y="90"/>
                  </a:lnTo>
                  <a:lnTo>
                    <a:pt x="207" y="84"/>
                  </a:lnTo>
                  <a:lnTo>
                    <a:pt x="197" y="74"/>
                  </a:lnTo>
                  <a:lnTo>
                    <a:pt x="188" y="69"/>
                  </a:lnTo>
                  <a:lnTo>
                    <a:pt x="178" y="61"/>
                  </a:lnTo>
                  <a:lnTo>
                    <a:pt x="169" y="55"/>
                  </a:lnTo>
                  <a:lnTo>
                    <a:pt x="159" y="48"/>
                  </a:lnTo>
                  <a:lnTo>
                    <a:pt x="148" y="42"/>
                  </a:lnTo>
                  <a:lnTo>
                    <a:pt x="138" y="36"/>
                  </a:lnTo>
                  <a:lnTo>
                    <a:pt x="129" y="33"/>
                  </a:lnTo>
                  <a:lnTo>
                    <a:pt x="118" y="27"/>
                  </a:lnTo>
                  <a:lnTo>
                    <a:pt x="106" y="21"/>
                  </a:lnTo>
                  <a:lnTo>
                    <a:pt x="95" y="15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1" y="4"/>
                  </a:lnTo>
                  <a:lnTo>
                    <a:pt x="49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4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4" name="Freeform 56"/>
            <p:cNvSpPr>
              <a:spLocks/>
            </p:cNvSpPr>
            <p:nvPr/>
          </p:nvSpPr>
          <p:spPr bwMode="auto">
            <a:xfrm>
              <a:off x="3345" y="1946"/>
              <a:ext cx="66" cy="164"/>
            </a:xfrm>
            <a:custGeom>
              <a:avLst/>
              <a:gdLst>
                <a:gd name="T0" fmla="*/ 0 w 134"/>
                <a:gd name="T1" fmla="*/ 0 h 329"/>
                <a:gd name="T2" fmla="*/ 0 w 134"/>
                <a:gd name="T3" fmla="*/ 0 h 329"/>
                <a:gd name="T4" fmla="*/ 0 w 134"/>
                <a:gd name="T5" fmla="*/ 0 h 329"/>
                <a:gd name="T6" fmla="*/ 0 w 134"/>
                <a:gd name="T7" fmla="*/ 0 h 329"/>
                <a:gd name="T8" fmla="*/ 0 w 134"/>
                <a:gd name="T9" fmla="*/ 0 h 329"/>
                <a:gd name="T10" fmla="*/ 0 w 134"/>
                <a:gd name="T11" fmla="*/ 0 h 329"/>
                <a:gd name="T12" fmla="*/ 0 w 134"/>
                <a:gd name="T13" fmla="*/ 0 h 329"/>
                <a:gd name="T14" fmla="*/ 0 w 134"/>
                <a:gd name="T15" fmla="*/ 0 h 329"/>
                <a:gd name="T16" fmla="*/ 0 w 134"/>
                <a:gd name="T17" fmla="*/ 0 h 329"/>
                <a:gd name="T18" fmla="*/ 0 w 134"/>
                <a:gd name="T19" fmla="*/ 0 h 329"/>
                <a:gd name="T20" fmla="*/ 0 w 134"/>
                <a:gd name="T21" fmla="*/ 0 h 329"/>
                <a:gd name="T22" fmla="*/ 0 w 134"/>
                <a:gd name="T23" fmla="*/ 0 h 329"/>
                <a:gd name="T24" fmla="*/ 0 w 134"/>
                <a:gd name="T25" fmla="*/ 0 h 329"/>
                <a:gd name="T26" fmla="*/ 0 w 134"/>
                <a:gd name="T27" fmla="*/ 0 h 329"/>
                <a:gd name="T28" fmla="*/ 0 w 134"/>
                <a:gd name="T29" fmla="*/ 0 h 329"/>
                <a:gd name="T30" fmla="*/ 0 w 134"/>
                <a:gd name="T31" fmla="*/ 0 h 329"/>
                <a:gd name="T32" fmla="*/ 0 w 134"/>
                <a:gd name="T33" fmla="*/ 0 h 329"/>
                <a:gd name="T34" fmla="*/ 0 w 134"/>
                <a:gd name="T35" fmla="*/ 0 h 329"/>
                <a:gd name="T36" fmla="*/ 0 w 134"/>
                <a:gd name="T37" fmla="*/ 0 h 329"/>
                <a:gd name="T38" fmla="*/ 0 w 134"/>
                <a:gd name="T39" fmla="*/ 0 h 329"/>
                <a:gd name="T40" fmla="*/ 0 w 134"/>
                <a:gd name="T41" fmla="*/ 0 h 329"/>
                <a:gd name="T42" fmla="*/ 0 w 134"/>
                <a:gd name="T43" fmla="*/ 0 h 329"/>
                <a:gd name="T44" fmla="*/ 0 w 134"/>
                <a:gd name="T45" fmla="*/ 0 h 329"/>
                <a:gd name="T46" fmla="*/ 0 w 134"/>
                <a:gd name="T47" fmla="*/ 0 h 329"/>
                <a:gd name="T48" fmla="*/ 0 w 134"/>
                <a:gd name="T49" fmla="*/ 0 h 329"/>
                <a:gd name="T50" fmla="*/ 0 w 134"/>
                <a:gd name="T51" fmla="*/ 0 h 329"/>
                <a:gd name="T52" fmla="*/ 0 w 134"/>
                <a:gd name="T53" fmla="*/ 0 h 329"/>
                <a:gd name="T54" fmla="*/ 0 w 134"/>
                <a:gd name="T55" fmla="*/ 0 h 329"/>
                <a:gd name="T56" fmla="*/ 0 w 134"/>
                <a:gd name="T57" fmla="*/ 0 h 329"/>
                <a:gd name="T58" fmla="*/ 0 w 134"/>
                <a:gd name="T59" fmla="*/ 0 h 329"/>
                <a:gd name="T60" fmla="*/ 0 w 134"/>
                <a:gd name="T61" fmla="*/ 0 h 329"/>
                <a:gd name="T62" fmla="*/ 0 w 134"/>
                <a:gd name="T63" fmla="*/ 0 h 329"/>
                <a:gd name="T64" fmla="*/ 0 w 134"/>
                <a:gd name="T65" fmla="*/ 0 h 329"/>
                <a:gd name="T66" fmla="*/ 0 w 134"/>
                <a:gd name="T67" fmla="*/ 0 h 329"/>
                <a:gd name="T68" fmla="*/ 0 w 134"/>
                <a:gd name="T69" fmla="*/ 0 h 329"/>
                <a:gd name="T70" fmla="*/ 0 w 134"/>
                <a:gd name="T71" fmla="*/ 0 h 329"/>
                <a:gd name="T72" fmla="*/ 0 w 134"/>
                <a:gd name="T73" fmla="*/ 0 h 329"/>
                <a:gd name="T74" fmla="*/ 0 w 134"/>
                <a:gd name="T75" fmla="*/ 0 h 329"/>
                <a:gd name="T76" fmla="*/ 0 w 134"/>
                <a:gd name="T77" fmla="*/ 0 h 329"/>
                <a:gd name="T78" fmla="*/ 0 w 134"/>
                <a:gd name="T79" fmla="*/ 0 h 329"/>
                <a:gd name="T80" fmla="*/ 0 w 134"/>
                <a:gd name="T81" fmla="*/ 0 h 329"/>
                <a:gd name="T82" fmla="*/ 0 w 134"/>
                <a:gd name="T83" fmla="*/ 0 h 329"/>
                <a:gd name="T84" fmla="*/ 0 w 134"/>
                <a:gd name="T85" fmla="*/ 0 h 329"/>
                <a:gd name="T86" fmla="*/ 0 w 134"/>
                <a:gd name="T87" fmla="*/ 0 h 329"/>
                <a:gd name="T88" fmla="*/ 0 w 134"/>
                <a:gd name="T89" fmla="*/ 0 h 3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329"/>
                <a:gd name="T137" fmla="*/ 134 w 134"/>
                <a:gd name="T138" fmla="*/ 329 h 3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329">
                  <a:moveTo>
                    <a:pt x="120" y="0"/>
                  </a:moveTo>
                  <a:lnTo>
                    <a:pt x="113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9" y="8"/>
                  </a:lnTo>
                  <a:lnTo>
                    <a:pt x="94" y="12"/>
                  </a:lnTo>
                  <a:lnTo>
                    <a:pt x="92" y="17"/>
                  </a:lnTo>
                  <a:lnTo>
                    <a:pt x="88" y="23"/>
                  </a:lnTo>
                  <a:lnTo>
                    <a:pt x="84" y="29"/>
                  </a:lnTo>
                  <a:lnTo>
                    <a:pt x="75" y="36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4"/>
                  </a:lnTo>
                  <a:lnTo>
                    <a:pt x="27" y="52"/>
                  </a:lnTo>
                  <a:lnTo>
                    <a:pt x="21" y="59"/>
                  </a:lnTo>
                  <a:lnTo>
                    <a:pt x="18" y="67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8" y="90"/>
                  </a:lnTo>
                  <a:lnTo>
                    <a:pt x="6" y="99"/>
                  </a:lnTo>
                  <a:lnTo>
                    <a:pt x="2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7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6" y="215"/>
                  </a:lnTo>
                  <a:lnTo>
                    <a:pt x="8" y="225"/>
                  </a:lnTo>
                  <a:lnTo>
                    <a:pt x="8" y="234"/>
                  </a:lnTo>
                  <a:lnTo>
                    <a:pt x="10" y="244"/>
                  </a:lnTo>
                  <a:lnTo>
                    <a:pt x="10" y="251"/>
                  </a:lnTo>
                  <a:lnTo>
                    <a:pt x="10" y="261"/>
                  </a:lnTo>
                  <a:lnTo>
                    <a:pt x="10" y="270"/>
                  </a:lnTo>
                  <a:lnTo>
                    <a:pt x="12" y="280"/>
                  </a:lnTo>
                  <a:lnTo>
                    <a:pt x="12" y="289"/>
                  </a:lnTo>
                  <a:lnTo>
                    <a:pt x="12" y="299"/>
                  </a:lnTo>
                  <a:lnTo>
                    <a:pt x="10" y="308"/>
                  </a:lnTo>
                  <a:lnTo>
                    <a:pt x="10" y="320"/>
                  </a:lnTo>
                  <a:lnTo>
                    <a:pt x="20" y="322"/>
                  </a:lnTo>
                  <a:lnTo>
                    <a:pt x="27" y="323"/>
                  </a:lnTo>
                  <a:lnTo>
                    <a:pt x="35" y="327"/>
                  </a:lnTo>
                  <a:lnTo>
                    <a:pt x="44" y="329"/>
                  </a:lnTo>
                  <a:lnTo>
                    <a:pt x="44" y="323"/>
                  </a:lnTo>
                  <a:lnTo>
                    <a:pt x="44" y="320"/>
                  </a:lnTo>
                  <a:lnTo>
                    <a:pt x="44" y="314"/>
                  </a:lnTo>
                  <a:lnTo>
                    <a:pt x="44" y="308"/>
                  </a:lnTo>
                  <a:lnTo>
                    <a:pt x="46" y="299"/>
                  </a:lnTo>
                  <a:lnTo>
                    <a:pt x="46" y="289"/>
                  </a:lnTo>
                  <a:lnTo>
                    <a:pt x="48" y="278"/>
                  </a:lnTo>
                  <a:lnTo>
                    <a:pt x="50" y="268"/>
                  </a:lnTo>
                  <a:lnTo>
                    <a:pt x="50" y="259"/>
                  </a:lnTo>
                  <a:lnTo>
                    <a:pt x="54" y="249"/>
                  </a:lnTo>
                  <a:lnTo>
                    <a:pt x="54" y="240"/>
                  </a:lnTo>
                  <a:lnTo>
                    <a:pt x="56" y="230"/>
                  </a:lnTo>
                  <a:lnTo>
                    <a:pt x="58" y="219"/>
                  </a:lnTo>
                  <a:lnTo>
                    <a:pt x="61" y="211"/>
                  </a:lnTo>
                  <a:lnTo>
                    <a:pt x="63" y="202"/>
                  </a:lnTo>
                  <a:lnTo>
                    <a:pt x="65" y="192"/>
                  </a:lnTo>
                  <a:lnTo>
                    <a:pt x="69" y="183"/>
                  </a:lnTo>
                  <a:lnTo>
                    <a:pt x="71" y="173"/>
                  </a:lnTo>
                  <a:lnTo>
                    <a:pt x="73" y="164"/>
                  </a:lnTo>
                  <a:lnTo>
                    <a:pt x="77" y="156"/>
                  </a:lnTo>
                  <a:lnTo>
                    <a:pt x="78" y="147"/>
                  </a:lnTo>
                  <a:lnTo>
                    <a:pt x="82" y="137"/>
                  </a:lnTo>
                  <a:lnTo>
                    <a:pt x="86" y="128"/>
                  </a:lnTo>
                  <a:lnTo>
                    <a:pt x="88" y="118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99" y="92"/>
                  </a:lnTo>
                  <a:lnTo>
                    <a:pt x="103" y="84"/>
                  </a:lnTo>
                  <a:lnTo>
                    <a:pt x="107" y="74"/>
                  </a:lnTo>
                  <a:lnTo>
                    <a:pt x="113" y="67"/>
                  </a:lnTo>
                  <a:lnTo>
                    <a:pt x="116" y="59"/>
                  </a:lnTo>
                  <a:lnTo>
                    <a:pt x="122" y="50"/>
                  </a:lnTo>
                  <a:lnTo>
                    <a:pt x="128" y="42"/>
                  </a:lnTo>
                  <a:lnTo>
                    <a:pt x="134" y="35"/>
                  </a:lnTo>
                  <a:lnTo>
                    <a:pt x="130" y="25"/>
                  </a:lnTo>
                  <a:lnTo>
                    <a:pt x="126" y="16"/>
                  </a:lnTo>
                  <a:lnTo>
                    <a:pt x="12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5" name="Freeform 57"/>
            <p:cNvSpPr>
              <a:spLocks/>
            </p:cNvSpPr>
            <p:nvPr/>
          </p:nvSpPr>
          <p:spPr bwMode="auto">
            <a:xfrm>
              <a:off x="2492" y="1496"/>
              <a:ext cx="399" cy="171"/>
            </a:xfrm>
            <a:custGeom>
              <a:avLst/>
              <a:gdLst>
                <a:gd name="T0" fmla="*/ 0 w 799"/>
                <a:gd name="T1" fmla="*/ 1 h 342"/>
                <a:gd name="T2" fmla="*/ 0 w 799"/>
                <a:gd name="T3" fmla="*/ 1 h 342"/>
                <a:gd name="T4" fmla="*/ 0 w 799"/>
                <a:gd name="T5" fmla="*/ 1 h 342"/>
                <a:gd name="T6" fmla="*/ 0 w 799"/>
                <a:gd name="T7" fmla="*/ 1 h 342"/>
                <a:gd name="T8" fmla="*/ 0 w 799"/>
                <a:gd name="T9" fmla="*/ 1 h 342"/>
                <a:gd name="T10" fmla="*/ 0 w 799"/>
                <a:gd name="T11" fmla="*/ 1 h 342"/>
                <a:gd name="T12" fmla="*/ 0 w 799"/>
                <a:gd name="T13" fmla="*/ 1 h 342"/>
                <a:gd name="T14" fmla="*/ 0 w 799"/>
                <a:gd name="T15" fmla="*/ 1 h 342"/>
                <a:gd name="T16" fmla="*/ 0 w 799"/>
                <a:gd name="T17" fmla="*/ 1 h 342"/>
                <a:gd name="T18" fmla="*/ 0 w 799"/>
                <a:gd name="T19" fmla="*/ 1 h 342"/>
                <a:gd name="T20" fmla="*/ 0 w 799"/>
                <a:gd name="T21" fmla="*/ 1 h 342"/>
                <a:gd name="T22" fmla="*/ 0 w 799"/>
                <a:gd name="T23" fmla="*/ 1 h 342"/>
                <a:gd name="T24" fmla="*/ 0 w 799"/>
                <a:gd name="T25" fmla="*/ 1 h 342"/>
                <a:gd name="T26" fmla="*/ 0 w 799"/>
                <a:gd name="T27" fmla="*/ 1 h 342"/>
                <a:gd name="T28" fmla="*/ 0 w 799"/>
                <a:gd name="T29" fmla="*/ 1 h 342"/>
                <a:gd name="T30" fmla="*/ 0 w 799"/>
                <a:gd name="T31" fmla="*/ 1 h 342"/>
                <a:gd name="T32" fmla="*/ 0 w 799"/>
                <a:gd name="T33" fmla="*/ 1 h 342"/>
                <a:gd name="T34" fmla="*/ 0 w 799"/>
                <a:gd name="T35" fmla="*/ 1 h 342"/>
                <a:gd name="T36" fmla="*/ 0 w 799"/>
                <a:gd name="T37" fmla="*/ 1 h 342"/>
                <a:gd name="T38" fmla="*/ 0 w 799"/>
                <a:gd name="T39" fmla="*/ 1 h 342"/>
                <a:gd name="T40" fmla="*/ 0 w 799"/>
                <a:gd name="T41" fmla="*/ 1 h 342"/>
                <a:gd name="T42" fmla="*/ 0 w 799"/>
                <a:gd name="T43" fmla="*/ 1 h 342"/>
                <a:gd name="T44" fmla="*/ 0 w 799"/>
                <a:gd name="T45" fmla="*/ 1 h 342"/>
                <a:gd name="T46" fmla="*/ 0 w 799"/>
                <a:gd name="T47" fmla="*/ 1 h 342"/>
                <a:gd name="T48" fmla="*/ 0 w 799"/>
                <a:gd name="T49" fmla="*/ 1 h 342"/>
                <a:gd name="T50" fmla="*/ 0 w 799"/>
                <a:gd name="T51" fmla="*/ 1 h 342"/>
                <a:gd name="T52" fmla="*/ 0 w 799"/>
                <a:gd name="T53" fmla="*/ 1 h 342"/>
                <a:gd name="T54" fmla="*/ 0 w 799"/>
                <a:gd name="T55" fmla="*/ 1 h 342"/>
                <a:gd name="T56" fmla="*/ 0 w 799"/>
                <a:gd name="T57" fmla="*/ 1 h 342"/>
                <a:gd name="T58" fmla="*/ 0 w 799"/>
                <a:gd name="T59" fmla="*/ 1 h 342"/>
                <a:gd name="T60" fmla="*/ 0 w 799"/>
                <a:gd name="T61" fmla="*/ 1 h 342"/>
                <a:gd name="T62" fmla="*/ 0 w 799"/>
                <a:gd name="T63" fmla="*/ 1 h 342"/>
                <a:gd name="T64" fmla="*/ 0 w 799"/>
                <a:gd name="T65" fmla="*/ 1 h 342"/>
                <a:gd name="T66" fmla="*/ 0 w 799"/>
                <a:gd name="T67" fmla="*/ 1 h 342"/>
                <a:gd name="T68" fmla="*/ 0 w 799"/>
                <a:gd name="T69" fmla="*/ 1 h 342"/>
                <a:gd name="T70" fmla="*/ 0 w 799"/>
                <a:gd name="T71" fmla="*/ 1 h 342"/>
                <a:gd name="T72" fmla="*/ 0 w 799"/>
                <a:gd name="T73" fmla="*/ 1 h 342"/>
                <a:gd name="T74" fmla="*/ 0 w 799"/>
                <a:gd name="T75" fmla="*/ 1 h 342"/>
                <a:gd name="T76" fmla="*/ 0 w 799"/>
                <a:gd name="T77" fmla="*/ 1 h 342"/>
                <a:gd name="T78" fmla="*/ 0 w 799"/>
                <a:gd name="T79" fmla="*/ 1 h 342"/>
                <a:gd name="T80" fmla="*/ 0 w 799"/>
                <a:gd name="T81" fmla="*/ 1 h 342"/>
                <a:gd name="T82" fmla="*/ 0 w 799"/>
                <a:gd name="T83" fmla="*/ 1 h 342"/>
                <a:gd name="T84" fmla="*/ 0 w 799"/>
                <a:gd name="T85" fmla="*/ 1 h 342"/>
                <a:gd name="T86" fmla="*/ 0 w 799"/>
                <a:gd name="T87" fmla="*/ 1 h 342"/>
                <a:gd name="T88" fmla="*/ 0 w 799"/>
                <a:gd name="T89" fmla="*/ 1 h 342"/>
                <a:gd name="T90" fmla="*/ 0 w 799"/>
                <a:gd name="T91" fmla="*/ 1 h 342"/>
                <a:gd name="T92" fmla="*/ 0 w 799"/>
                <a:gd name="T93" fmla="*/ 1 h 342"/>
                <a:gd name="T94" fmla="*/ 0 w 799"/>
                <a:gd name="T95" fmla="*/ 1 h 342"/>
                <a:gd name="T96" fmla="*/ 0 w 799"/>
                <a:gd name="T97" fmla="*/ 1 h 342"/>
                <a:gd name="T98" fmla="*/ 0 w 799"/>
                <a:gd name="T99" fmla="*/ 1 h 342"/>
                <a:gd name="T100" fmla="*/ 0 w 799"/>
                <a:gd name="T101" fmla="*/ 1 h 342"/>
                <a:gd name="T102" fmla="*/ 0 w 799"/>
                <a:gd name="T103" fmla="*/ 1 h 342"/>
                <a:gd name="T104" fmla="*/ 0 w 799"/>
                <a:gd name="T105" fmla="*/ 1 h 342"/>
                <a:gd name="T106" fmla="*/ 0 w 799"/>
                <a:gd name="T107" fmla="*/ 1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9"/>
                <a:gd name="T163" fmla="*/ 0 h 342"/>
                <a:gd name="T164" fmla="*/ 799 w 799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9" h="342">
                  <a:moveTo>
                    <a:pt x="713" y="0"/>
                  </a:moveTo>
                  <a:lnTo>
                    <a:pt x="702" y="2"/>
                  </a:lnTo>
                  <a:lnTo>
                    <a:pt x="689" y="4"/>
                  </a:lnTo>
                  <a:lnTo>
                    <a:pt x="677" y="6"/>
                  </a:lnTo>
                  <a:lnTo>
                    <a:pt x="666" y="10"/>
                  </a:lnTo>
                  <a:lnTo>
                    <a:pt x="652" y="12"/>
                  </a:lnTo>
                  <a:lnTo>
                    <a:pt x="641" y="15"/>
                  </a:lnTo>
                  <a:lnTo>
                    <a:pt x="630" y="17"/>
                  </a:lnTo>
                  <a:lnTo>
                    <a:pt x="618" y="21"/>
                  </a:lnTo>
                  <a:lnTo>
                    <a:pt x="605" y="23"/>
                  </a:lnTo>
                  <a:lnTo>
                    <a:pt x="594" y="27"/>
                  </a:lnTo>
                  <a:lnTo>
                    <a:pt x="582" y="29"/>
                  </a:lnTo>
                  <a:lnTo>
                    <a:pt x="571" y="31"/>
                  </a:lnTo>
                  <a:lnTo>
                    <a:pt x="559" y="34"/>
                  </a:lnTo>
                  <a:lnTo>
                    <a:pt x="548" y="38"/>
                  </a:lnTo>
                  <a:lnTo>
                    <a:pt x="536" y="42"/>
                  </a:lnTo>
                  <a:lnTo>
                    <a:pt x="525" y="44"/>
                  </a:lnTo>
                  <a:lnTo>
                    <a:pt x="512" y="48"/>
                  </a:lnTo>
                  <a:lnTo>
                    <a:pt x="500" y="50"/>
                  </a:lnTo>
                  <a:lnTo>
                    <a:pt x="489" y="53"/>
                  </a:lnTo>
                  <a:lnTo>
                    <a:pt x="478" y="57"/>
                  </a:lnTo>
                  <a:lnTo>
                    <a:pt x="466" y="61"/>
                  </a:lnTo>
                  <a:lnTo>
                    <a:pt x="455" y="65"/>
                  </a:lnTo>
                  <a:lnTo>
                    <a:pt x="443" y="69"/>
                  </a:lnTo>
                  <a:lnTo>
                    <a:pt x="432" y="72"/>
                  </a:lnTo>
                  <a:lnTo>
                    <a:pt x="421" y="76"/>
                  </a:lnTo>
                  <a:lnTo>
                    <a:pt x="409" y="80"/>
                  </a:lnTo>
                  <a:lnTo>
                    <a:pt x="398" y="84"/>
                  </a:lnTo>
                  <a:lnTo>
                    <a:pt x="386" y="90"/>
                  </a:lnTo>
                  <a:lnTo>
                    <a:pt x="375" y="93"/>
                  </a:lnTo>
                  <a:lnTo>
                    <a:pt x="364" y="97"/>
                  </a:lnTo>
                  <a:lnTo>
                    <a:pt x="352" y="101"/>
                  </a:lnTo>
                  <a:lnTo>
                    <a:pt x="343" y="107"/>
                  </a:lnTo>
                  <a:lnTo>
                    <a:pt x="331" y="110"/>
                  </a:lnTo>
                  <a:lnTo>
                    <a:pt x="320" y="116"/>
                  </a:lnTo>
                  <a:lnTo>
                    <a:pt x="308" y="118"/>
                  </a:lnTo>
                  <a:lnTo>
                    <a:pt x="297" y="124"/>
                  </a:lnTo>
                  <a:lnTo>
                    <a:pt x="286" y="128"/>
                  </a:lnTo>
                  <a:lnTo>
                    <a:pt x="276" y="133"/>
                  </a:lnTo>
                  <a:lnTo>
                    <a:pt x="265" y="137"/>
                  </a:lnTo>
                  <a:lnTo>
                    <a:pt x="255" y="143"/>
                  </a:lnTo>
                  <a:lnTo>
                    <a:pt x="244" y="148"/>
                  </a:lnTo>
                  <a:lnTo>
                    <a:pt x="232" y="154"/>
                  </a:lnTo>
                  <a:lnTo>
                    <a:pt x="221" y="158"/>
                  </a:lnTo>
                  <a:lnTo>
                    <a:pt x="210" y="164"/>
                  </a:lnTo>
                  <a:lnTo>
                    <a:pt x="198" y="169"/>
                  </a:lnTo>
                  <a:lnTo>
                    <a:pt x="189" y="175"/>
                  </a:lnTo>
                  <a:lnTo>
                    <a:pt x="179" y="181"/>
                  </a:lnTo>
                  <a:lnTo>
                    <a:pt x="168" y="186"/>
                  </a:lnTo>
                  <a:lnTo>
                    <a:pt x="156" y="192"/>
                  </a:lnTo>
                  <a:lnTo>
                    <a:pt x="145" y="198"/>
                  </a:lnTo>
                  <a:lnTo>
                    <a:pt x="135" y="204"/>
                  </a:lnTo>
                  <a:lnTo>
                    <a:pt x="124" y="209"/>
                  </a:lnTo>
                  <a:lnTo>
                    <a:pt x="115" y="215"/>
                  </a:lnTo>
                  <a:lnTo>
                    <a:pt x="103" y="221"/>
                  </a:lnTo>
                  <a:lnTo>
                    <a:pt x="94" y="228"/>
                  </a:lnTo>
                  <a:lnTo>
                    <a:pt x="82" y="234"/>
                  </a:lnTo>
                  <a:lnTo>
                    <a:pt x="71" y="240"/>
                  </a:lnTo>
                  <a:lnTo>
                    <a:pt x="61" y="247"/>
                  </a:lnTo>
                  <a:lnTo>
                    <a:pt x="50" y="253"/>
                  </a:lnTo>
                  <a:lnTo>
                    <a:pt x="40" y="261"/>
                  </a:lnTo>
                  <a:lnTo>
                    <a:pt x="31" y="268"/>
                  </a:lnTo>
                  <a:lnTo>
                    <a:pt x="19" y="276"/>
                  </a:lnTo>
                  <a:lnTo>
                    <a:pt x="10" y="282"/>
                  </a:lnTo>
                  <a:lnTo>
                    <a:pt x="0" y="291"/>
                  </a:lnTo>
                  <a:lnTo>
                    <a:pt x="4" y="297"/>
                  </a:lnTo>
                  <a:lnTo>
                    <a:pt x="10" y="302"/>
                  </a:lnTo>
                  <a:lnTo>
                    <a:pt x="16" y="308"/>
                  </a:lnTo>
                  <a:lnTo>
                    <a:pt x="21" y="316"/>
                  </a:lnTo>
                  <a:lnTo>
                    <a:pt x="25" y="321"/>
                  </a:lnTo>
                  <a:lnTo>
                    <a:pt x="31" y="329"/>
                  </a:lnTo>
                  <a:lnTo>
                    <a:pt x="35" y="335"/>
                  </a:lnTo>
                  <a:lnTo>
                    <a:pt x="42" y="342"/>
                  </a:lnTo>
                  <a:lnTo>
                    <a:pt x="48" y="339"/>
                  </a:lnTo>
                  <a:lnTo>
                    <a:pt x="54" y="337"/>
                  </a:lnTo>
                  <a:lnTo>
                    <a:pt x="59" y="333"/>
                  </a:lnTo>
                  <a:lnTo>
                    <a:pt x="65" y="333"/>
                  </a:lnTo>
                  <a:lnTo>
                    <a:pt x="71" y="329"/>
                  </a:lnTo>
                  <a:lnTo>
                    <a:pt x="78" y="329"/>
                  </a:lnTo>
                  <a:lnTo>
                    <a:pt x="84" y="327"/>
                  </a:lnTo>
                  <a:lnTo>
                    <a:pt x="92" y="327"/>
                  </a:lnTo>
                  <a:lnTo>
                    <a:pt x="97" y="325"/>
                  </a:lnTo>
                  <a:lnTo>
                    <a:pt x="103" y="323"/>
                  </a:lnTo>
                  <a:lnTo>
                    <a:pt x="111" y="323"/>
                  </a:lnTo>
                  <a:lnTo>
                    <a:pt x="116" y="323"/>
                  </a:lnTo>
                  <a:lnTo>
                    <a:pt x="122" y="323"/>
                  </a:lnTo>
                  <a:lnTo>
                    <a:pt x="128" y="323"/>
                  </a:lnTo>
                  <a:lnTo>
                    <a:pt x="135" y="323"/>
                  </a:lnTo>
                  <a:lnTo>
                    <a:pt x="143" y="323"/>
                  </a:lnTo>
                  <a:lnTo>
                    <a:pt x="149" y="323"/>
                  </a:lnTo>
                  <a:lnTo>
                    <a:pt x="154" y="323"/>
                  </a:lnTo>
                  <a:lnTo>
                    <a:pt x="162" y="323"/>
                  </a:lnTo>
                  <a:lnTo>
                    <a:pt x="168" y="325"/>
                  </a:lnTo>
                  <a:lnTo>
                    <a:pt x="173" y="325"/>
                  </a:lnTo>
                  <a:lnTo>
                    <a:pt x="181" y="325"/>
                  </a:lnTo>
                  <a:lnTo>
                    <a:pt x="187" y="327"/>
                  </a:lnTo>
                  <a:lnTo>
                    <a:pt x="194" y="327"/>
                  </a:lnTo>
                  <a:lnTo>
                    <a:pt x="200" y="327"/>
                  </a:lnTo>
                  <a:lnTo>
                    <a:pt x="206" y="329"/>
                  </a:lnTo>
                  <a:lnTo>
                    <a:pt x="213" y="329"/>
                  </a:lnTo>
                  <a:lnTo>
                    <a:pt x="221" y="331"/>
                  </a:lnTo>
                  <a:lnTo>
                    <a:pt x="227" y="331"/>
                  </a:lnTo>
                  <a:lnTo>
                    <a:pt x="232" y="331"/>
                  </a:lnTo>
                  <a:lnTo>
                    <a:pt x="240" y="333"/>
                  </a:lnTo>
                  <a:lnTo>
                    <a:pt x="248" y="333"/>
                  </a:lnTo>
                  <a:lnTo>
                    <a:pt x="253" y="333"/>
                  </a:lnTo>
                  <a:lnTo>
                    <a:pt x="259" y="333"/>
                  </a:lnTo>
                  <a:lnTo>
                    <a:pt x="265" y="333"/>
                  </a:lnTo>
                  <a:lnTo>
                    <a:pt x="270" y="335"/>
                  </a:lnTo>
                  <a:lnTo>
                    <a:pt x="276" y="333"/>
                  </a:lnTo>
                  <a:lnTo>
                    <a:pt x="284" y="333"/>
                  </a:lnTo>
                  <a:lnTo>
                    <a:pt x="289" y="333"/>
                  </a:lnTo>
                  <a:lnTo>
                    <a:pt x="297" y="333"/>
                  </a:lnTo>
                  <a:lnTo>
                    <a:pt x="303" y="333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322" y="331"/>
                  </a:lnTo>
                  <a:lnTo>
                    <a:pt x="327" y="329"/>
                  </a:lnTo>
                  <a:lnTo>
                    <a:pt x="333" y="327"/>
                  </a:lnTo>
                  <a:lnTo>
                    <a:pt x="339" y="325"/>
                  </a:lnTo>
                  <a:lnTo>
                    <a:pt x="345" y="325"/>
                  </a:lnTo>
                  <a:lnTo>
                    <a:pt x="350" y="321"/>
                  </a:lnTo>
                  <a:lnTo>
                    <a:pt x="356" y="320"/>
                  </a:lnTo>
                  <a:lnTo>
                    <a:pt x="362" y="316"/>
                  </a:lnTo>
                  <a:lnTo>
                    <a:pt x="367" y="314"/>
                  </a:lnTo>
                  <a:lnTo>
                    <a:pt x="373" y="310"/>
                  </a:lnTo>
                  <a:lnTo>
                    <a:pt x="379" y="308"/>
                  </a:lnTo>
                  <a:lnTo>
                    <a:pt x="384" y="304"/>
                  </a:lnTo>
                  <a:lnTo>
                    <a:pt x="390" y="301"/>
                  </a:lnTo>
                  <a:lnTo>
                    <a:pt x="396" y="297"/>
                  </a:lnTo>
                  <a:lnTo>
                    <a:pt x="402" y="291"/>
                  </a:lnTo>
                  <a:lnTo>
                    <a:pt x="405" y="285"/>
                  </a:lnTo>
                  <a:lnTo>
                    <a:pt x="411" y="282"/>
                  </a:lnTo>
                  <a:lnTo>
                    <a:pt x="417" y="274"/>
                  </a:lnTo>
                  <a:lnTo>
                    <a:pt x="422" y="268"/>
                  </a:lnTo>
                  <a:lnTo>
                    <a:pt x="426" y="262"/>
                  </a:lnTo>
                  <a:lnTo>
                    <a:pt x="432" y="257"/>
                  </a:lnTo>
                  <a:lnTo>
                    <a:pt x="441" y="251"/>
                  </a:lnTo>
                  <a:lnTo>
                    <a:pt x="451" y="245"/>
                  </a:lnTo>
                  <a:lnTo>
                    <a:pt x="457" y="243"/>
                  </a:lnTo>
                  <a:lnTo>
                    <a:pt x="462" y="242"/>
                  </a:lnTo>
                  <a:lnTo>
                    <a:pt x="468" y="238"/>
                  </a:lnTo>
                  <a:lnTo>
                    <a:pt x="474" y="236"/>
                  </a:lnTo>
                  <a:lnTo>
                    <a:pt x="483" y="230"/>
                  </a:lnTo>
                  <a:lnTo>
                    <a:pt x="493" y="226"/>
                  </a:lnTo>
                  <a:lnTo>
                    <a:pt x="498" y="223"/>
                  </a:lnTo>
                  <a:lnTo>
                    <a:pt x="502" y="221"/>
                  </a:lnTo>
                  <a:lnTo>
                    <a:pt x="508" y="219"/>
                  </a:lnTo>
                  <a:lnTo>
                    <a:pt x="514" y="217"/>
                  </a:lnTo>
                  <a:lnTo>
                    <a:pt x="519" y="213"/>
                  </a:lnTo>
                  <a:lnTo>
                    <a:pt x="525" y="211"/>
                  </a:lnTo>
                  <a:lnTo>
                    <a:pt x="529" y="209"/>
                  </a:lnTo>
                  <a:lnTo>
                    <a:pt x="535" y="207"/>
                  </a:lnTo>
                  <a:lnTo>
                    <a:pt x="540" y="204"/>
                  </a:lnTo>
                  <a:lnTo>
                    <a:pt x="546" y="202"/>
                  </a:lnTo>
                  <a:lnTo>
                    <a:pt x="552" y="200"/>
                  </a:lnTo>
                  <a:lnTo>
                    <a:pt x="557" y="198"/>
                  </a:lnTo>
                  <a:lnTo>
                    <a:pt x="561" y="196"/>
                  </a:lnTo>
                  <a:lnTo>
                    <a:pt x="567" y="194"/>
                  </a:lnTo>
                  <a:lnTo>
                    <a:pt x="573" y="192"/>
                  </a:lnTo>
                  <a:lnTo>
                    <a:pt x="576" y="190"/>
                  </a:lnTo>
                  <a:lnTo>
                    <a:pt x="582" y="188"/>
                  </a:lnTo>
                  <a:lnTo>
                    <a:pt x="588" y="186"/>
                  </a:lnTo>
                  <a:lnTo>
                    <a:pt x="594" y="185"/>
                  </a:lnTo>
                  <a:lnTo>
                    <a:pt x="599" y="183"/>
                  </a:lnTo>
                  <a:lnTo>
                    <a:pt x="605" y="181"/>
                  </a:lnTo>
                  <a:lnTo>
                    <a:pt x="611" y="179"/>
                  </a:lnTo>
                  <a:lnTo>
                    <a:pt x="614" y="177"/>
                  </a:lnTo>
                  <a:lnTo>
                    <a:pt x="620" y="175"/>
                  </a:lnTo>
                  <a:lnTo>
                    <a:pt x="626" y="173"/>
                  </a:lnTo>
                  <a:lnTo>
                    <a:pt x="632" y="171"/>
                  </a:lnTo>
                  <a:lnTo>
                    <a:pt x="637" y="169"/>
                  </a:lnTo>
                  <a:lnTo>
                    <a:pt x="643" y="169"/>
                  </a:lnTo>
                  <a:lnTo>
                    <a:pt x="649" y="166"/>
                  </a:lnTo>
                  <a:lnTo>
                    <a:pt x="652" y="166"/>
                  </a:lnTo>
                  <a:lnTo>
                    <a:pt x="658" y="164"/>
                  </a:lnTo>
                  <a:lnTo>
                    <a:pt x="664" y="162"/>
                  </a:lnTo>
                  <a:lnTo>
                    <a:pt x="670" y="160"/>
                  </a:lnTo>
                  <a:lnTo>
                    <a:pt x="675" y="160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92" y="156"/>
                  </a:lnTo>
                  <a:lnTo>
                    <a:pt x="698" y="156"/>
                  </a:lnTo>
                  <a:lnTo>
                    <a:pt x="704" y="154"/>
                  </a:lnTo>
                  <a:lnTo>
                    <a:pt x="709" y="154"/>
                  </a:lnTo>
                  <a:lnTo>
                    <a:pt x="715" y="154"/>
                  </a:lnTo>
                  <a:lnTo>
                    <a:pt x="721" y="152"/>
                  </a:lnTo>
                  <a:lnTo>
                    <a:pt x="727" y="152"/>
                  </a:lnTo>
                  <a:lnTo>
                    <a:pt x="732" y="152"/>
                  </a:lnTo>
                  <a:lnTo>
                    <a:pt x="738" y="152"/>
                  </a:lnTo>
                  <a:lnTo>
                    <a:pt x="744" y="152"/>
                  </a:lnTo>
                  <a:lnTo>
                    <a:pt x="749" y="152"/>
                  </a:lnTo>
                  <a:lnTo>
                    <a:pt x="755" y="152"/>
                  </a:lnTo>
                  <a:lnTo>
                    <a:pt x="761" y="152"/>
                  </a:lnTo>
                  <a:lnTo>
                    <a:pt x="768" y="152"/>
                  </a:lnTo>
                  <a:lnTo>
                    <a:pt x="774" y="152"/>
                  </a:lnTo>
                  <a:lnTo>
                    <a:pt x="780" y="154"/>
                  </a:lnTo>
                  <a:lnTo>
                    <a:pt x="786" y="147"/>
                  </a:lnTo>
                  <a:lnTo>
                    <a:pt x="789" y="141"/>
                  </a:lnTo>
                  <a:lnTo>
                    <a:pt x="791" y="135"/>
                  </a:lnTo>
                  <a:lnTo>
                    <a:pt x="795" y="129"/>
                  </a:lnTo>
                  <a:lnTo>
                    <a:pt x="797" y="124"/>
                  </a:lnTo>
                  <a:lnTo>
                    <a:pt x="799" y="118"/>
                  </a:lnTo>
                  <a:lnTo>
                    <a:pt x="799" y="112"/>
                  </a:lnTo>
                  <a:lnTo>
                    <a:pt x="799" y="109"/>
                  </a:lnTo>
                  <a:lnTo>
                    <a:pt x="795" y="97"/>
                  </a:lnTo>
                  <a:lnTo>
                    <a:pt x="791" y="88"/>
                  </a:lnTo>
                  <a:lnTo>
                    <a:pt x="786" y="80"/>
                  </a:lnTo>
                  <a:lnTo>
                    <a:pt x="778" y="70"/>
                  </a:lnTo>
                  <a:lnTo>
                    <a:pt x="768" y="61"/>
                  </a:lnTo>
                  <a:lnTo>
                    <a:pt x="761" y="53"/>
                  </a:lnTo>
                  <a:lnTo>
                    <a:pt x="751" y="44"/>
                  </a:lnTo>
                  <a:lnTo>
                    <a:pt x="742" y="36"/>
                  </a:lnTo>
                  <a:lnTo>
                    <a:pt x="732" y="27"/>
                  </a:lnTo>
                  <a:lnTo>
                    <a:pt x="725" y="19"/>
                  </a:lnTo>
                  <a:lnTo>
                    <a:pt x="719" y="10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6" name="Freeform 58"/>
            <p:cNvSpPr>
              <a:spLocks/>
            </p:cNvSpPr>
            <p:nvPr/>
          </p:nvSpPr>
          <p:spPr bwMode="auto">
            <a:xfrm>
              <a:off x="2634" y="1599"/>
              <a:ext cx="27" cy="23"/>
            </a:xfrm>
            <a:custGeom>
              <a:avLst/>
              <a:gdLst>
                <a:gd name="T0" fmla="*/ 0 w 55"/>
                <a:gd name="T1" fmla="*/ 0 h 46"/>
                <a:gd name="T2" fmla="*/ 0 w 55"/>
                <a:gd name="T3" fmla="*/ 0 h 46"/>
                <a:gd name="T4" fmla="*/ 0 w 55"/>
                <a:gd name="T5" fmla="*/ 1 h 46"/>
                <a:gd name="T6" fmla="*/ 0 w 55"/>
                <a:gd name="T7" fmla="*/ 1 h 46"/>
                <a:gd name="T8" fmla="*/ 0 w 55"/>
                <a:gd name="T9" fmla="*/ 1 h 46"/>
                <a:gd name="T10" fmla="*/ 0 w 55"/>
                <a:gd name="T11" fmla="*/ 1 h 46"/>
                <a:gd name="T12" fmla="*/ 0 w 55"/>
                <a:gd name="T13" fmla="*/ 1 h 46"/>
                <a:gd name="T14" fmla="*/ 0 w 55"/>
                <a:gd name="T15" fmla="*/ 1 h 46"/>
                <a:gd name="T16" fmla="*/ 0 w 55"/>
                <a:gd name="T17" fmla="*/ 1 h 46"/>
                <a:gd name="T18" fmla="*/ 0 w 55"/>
                <a:gd name="T19" fmla="*/ 1 h 46"/>
                <a:gd name="T20" fmla="*/ 0 w 55"/>
                <a:gd name="T21" fmla="*/ 1 h 46"/>
                <a:gd name="T22" fmla="*/ 0 w 55"/>
                <a:gd name="T23" fmla="*/ 1 h 46"/>
                <a:gd name="T24" fmla="*/ 0 w 55"/>
                <a:gd name="T25" fmla="*/ 1 h 46"/>
                <a:gd name="T26" fmla="*/ 0 w 55"/>
                <a:gd name="T27" fmla="*/ 1 h 46"/>
                <a:gd name="T28" fmla="*/ 0 w 55"/>
                <a:gd name="T29" fmla="*/ 1 h 46"/>
                <a:gd name="T30" fmla="*/ 0 w 55"/>
                <a:gd name="T31" fmla="*/ 1 h 46"/>
                <a:gd name="T32" fmla="*/ 0 w 55"/>
                <a:gd name="T33" fmla="*/ 1 h 46"/>
                <a:gd name="T34" fmla="*/ 0 w 55"/>
                <a:gd name="T35" fmla="*/ 1 h 46"/>
                <a:gd name="T36" fmla="*/ 0 w 55"/>
                <a:gd name="T37" fmla="*/ 1 h 46"/>
                <a:gd name="T38" fmla="*/ 0 w 55"/>
                <a:gd name="T39" fmla="*/ 1 h 46"/>
                <a:gd name="T40" fmla="*/ 0 w 55"/>
                <a:gd name="T41" fmla="*/ 1 h 46"/>
                <a:gd name="T42" fmla="*/ 0 w 55"/>
                <a:gd name="T43" fmla="*/ 1 h 46"/>
                <a:gd name="T44" fmla="*/ 0 w 55"/>
                <a:gd name="T45" fmla="*/ 0 h 46"/>
                <a:gd name="T46" fmla="*/ 0 w 55"/>
                <a:gd name="T47" fmla="*/ 0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46"/>
                <a:gd name="T74" fmla="*/ 55 w 55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46">
                  <a:moveTo>
                    <a:pt x="55" y="0"/>
                  </a:moveTo>
                  <a:lnTo>
                    <a:pt x="49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4" y="33"/>
                  </a:lnTo>
                  <a:lnTo>
                    <a:pt x="30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47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7" name="Freeform 59"/>
            <p:cNvSpPr>
              <a:spLocks/>
            </p:cNvSpPr>
            <p:nvPr/>
          </p:nvSpPr>
          <p:spPr bwMode="auto">
            <a:xfrm>
              <a:off x="2348" y="1890"/>
              <a:ext cx="220" cy="130"/>
            </a:xfrm>
            <a:custGeom>
              <a:avLst/>
              <a:gdLst>
                <a:gd name="T0" fmla="*/ 0 w 441"/>
                <a:gd name="T1" fmla="*/ 0 h 261"/>
                <a:gd name="T2" fmla="*/ 0 w 441"/>
                <a:gd name="T3" fmla="*/ 0 h 261"/>
                <a:gd name="T4" fmla="*/ 0 w 441"/>
                <a:gd name="T5" fmla="*/ 0 h 261"/>
                <a:gd name="T6" fmla="*/ 0 w 441"/>
                <a:gd name="T7" fmla="*/ 0 h 261"/>
                <a:gd name="T8" fmla="*/ 0 w 441"/>
                <a:gd name="T9" fmla="*/ 0 h 261"/>
                <a:gd name="T10" fmla="*/ 0 w 441"/>
                <a:gd name="T11" fmla="*/ 0 h 261"/>
                <a:gd name="T12" fmla="*/ 0 w 441"/>
                <a:gd name="T13" fmla="*/ 0 h 261"/>
                <a:gd name="T14" fmla="*/ 0 w 441"/>
                <a:gd name="T15" fmla="*/ 0 h 261"/>
                <a:gd name="T16" fmla="*/ 0 w 441"/>
                <a:gd name="T17" fmla="*/ 0 h 261"/>
                <a:gd name="T18" fmla="*/ 0 w 441"/>
                <a:gd name="T19" fmla="*/ 0 h 261"/>
                <a:gd name="T20" fmla="*/ 0 w 441"/>
                <a:gd name="T21" fmla="*/ 0 h 261"/>
                <a:gd name="T22" fmla="*/ 0 w 441"/>
                <a:gd name="T23" fmla="*/ 0 h 261"/>
                <a:gd name="T24" fmla="*/ 0 w 441"/>
                <a:gd name="T25" fmla="*/ 0 h 261"/>
                <a:gd name="T26" fmla="*/ 0 w 441"/>
                <a:gd name="T27" fmla="*/ 0 h 261"/>
                <a:gd name="T28" fmla="*/ 0 w 441"/>
                <a:gd name="T29" fmla="*/ 0 h 261"/>
                <a:gd name="T30" fmla="*/ 0 w 441"/>
                <a:gd name="T31" fmla="*/ 0 h 261"/>
                <a:gd name="T32" fmla="*/ 0 w 441"/>
                <a:gd name="T33" fmla="*/ 0 h 261"/>
                <a:gd name="T34" fmla="*/ 0 w 441"/>
                <a:gd name="T35" fmla="*/ 0 h 261"/>
                <a:gd name="T36" fmla="*/ 0 w 441"/>
                <a:gd name="T37" fmla="*/ 0 h 261"/>
                <a:gd name="T38" fmla="*/ 0 w 441"/>
                <a:gd name="T39" fmla="*/ 0 h 261"/>
                <a:gd name="T40" fmla="*/ 0 w 441"/>
                <a:gd name="T41" fmla="*/ 0 h 261"/>
                <a:gd name="T42" fmla="*/ 0 w 441"/>
                <a:gd name="T43" fmla="*/ 0 h 261"/>
                <a:gd name="T44" fmla="*/ 0 w 441"/>
                <a:gd name="T45" fmla="*/ 0 h 261"/>
                <a:gd name="T46" fmla="*/ 0 w 441"/>
                <a:gd name="T47" fmla="*/ 0 h 261"/>
                <a:gd name="T48" fmla="*/ 0 w 441"/>
                <a:gd name="T49" fmla="*/ 0 h 261"/>
                <a:gd name="T50" fmla="*/ 0 w 441"/>
                <a:gd name="T51" fmla="*/ 0 h 261"/>
                <a:gd name="T52" fmla="*/ 0 w 441"/>
                <a:gd name="T53" fmla="*/ 0 h 261"/>
                <a:gd name="T54" fmla="*/ 0 w 441"/>
                <a:gd name="T55" fmla="*/ 0 h 261"/>
                <a:gd name="T56" fmla="*/ 0 w 441"/>
                <a:gd name="T57" fmla="*/ 0 h 261"/>
                <a:gd name="T58" fmla="*/ 0 w 441"/>
                <a:gd name="T59" fmla="*/ 0 h 261"/>
                <a:gd name="T60" fmla="*/ 0 w 441"/>
                <a:gd name="T61" fmla="*/ 0 h 261"/>
                <a:gd name="T62" fmla="*/ 0 w 441"/>
                <a:gd name="T63" fmla="*/ 0 h 261"/>
                <a:gd name="T64" fmla="*/ 0 w 441"/>
                <a:gd name="T65" fmla="*/ 0 h 261"/>
                <a:gd name="T66" fmla="*/ 0 w 441"/>
                <a:gd name="T67" fmla="*/ 0 h 261"/>
                <a:gd name="T68" fmla="*/ 0 w 441"/>
                <a:gd name="T69" fmla="*/ 0 h 261"/>
                <a:gd name="T70" fmla="*/ 0 w 441"/>
                <a:gd name="T71" fmla="*/ 0 h 261"/>
                <a:gd name="T72" fmla="*/ 0 w 441"/>
                <a:gd name="T73" fmla="*/ 0 h 261"/>
                <a:gd name="T74" fmla="*/ 0 w 441"/>
                <a:gd name="T75" fmla="*/ 0 h 261"/>
                <a:gd name="T76" fmla="*/ 0 w 441"/>
                <a:gd name="T77" fmla="*/ 0 h 261"/>
                <a:gd name="T78" fmla="*/ 0 w 441"/>
                <a:gd name="T79" fmla="*/ 0 h 261"/>
                <a:gd name="T80" fmla="*/ 0 w 441"/>
                <a:gd name="T81" fmla="*/ 0 h 261"/>
                <a:gd name="T82" fmla="*/ 0 w 441"/>
                <a:gd name="T83" fmla="*/ 0 h 261"/>
                <a:gd name="T84" fmla="*/ 0 w 441"/>
                <a:gd name="T85" fmla="*/ 0 h 261"/>
                <a:gd name="T86" fmla="*/ 0 w 441"/>
                <a:gd name="T87" fmla="*/ 0 h 261"/>
                <a:gd name="T88" fmla="*/ 0 w 441"/>
                <a:gd name="T89" fmla="*/ 0 h 261"/>
                <a:gd name="T90" fmla="*/ 0 w 441"/>
                <a:gd name="T91" fmla="*/ 0 h 261"/>
                <a:gd name="T92" fmla="*/ 0 w 441"/>
                <a:gd name="T93" fmla="*/ 0 h 2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261"/>
                <a:gd name="T143" fmla="*/ 441 w 441"/>
                <a:gd name="T144" fmla="*/ 261 h 2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261">
                  <a:moveTo>
                    <a:pt x="431" y="0"/>
                  </a:moveTo>
                  <a:lnTo>
                    <a:pt x="422" y="2"/>
                  </a:lnTo>
                  <a:lnTo>
                    <a:pt x="412" y="6"/>
                  </a:lnTo>
                  <a:lnTo>
                    <a:pt x="404" y="10"/>
                  </a:lnTo>
                  <a:lnTo>
                    <a:pt x="399" y="15"/>
                  </a:lnTo>
                  <a:lnTo>
                    <a:pt x="391" y="21"/>
                  </a:lnTo>
                  <a:lnTo>
                    <a:pt x="384" y="29"/>
                  </a:lnTo>
                  <a:lnTo>
                    <a:pt x="378" y="36"/>
                  </a:lnTo>
                  <a:lnTo>
                    <a:pt x="370" y="46"/>
                  </a:lnTo>
                  <a:lnTo>
                    <a:pt x="363" y="51"/>
                  </a:lnTo>
                  <a:lnTo>
                    <a:pt x="355" y="59"/>
                  </a:lnTo>
                  <a:lnTo>
                    <a:pt x="347" y="65"/>
                  </a:lnTo>
                  <a:lnTo>
                    <a:pt x="342" y="71"/>
                  </a:lnTo>
                  <a:lnTo>
                    <a:pt x="332" y="74"/>
                  </a:lnTo>
                  <a:lnTo>
                    <a:pt x="325" y="76"/>
                  </a:lnTo>
                  <a:lnTo>
                    <a:pt x="315" y="78"/>
                  </a:lnTo>
                  <a:lnTo>
                    <a:pt x="306" y="78"/>
                  </a:lnTo>
                  <a:lnTo>
                    <a:pt x="300" y="84"/>
                  </a:lnTo>
                  <a:lnTo>
                    <a:pt x="296" y="91"/>
                  </a:lnTo>
                  <a:lnTo>
                    <a:pt x="290" y="97"/>
                  </a:lnTo>
                  <a:lnTo>
                    <a:pt x="287" y="103"/>
                  </a:lnTo>
                  <a:lnTo>
                    <a:pt x="281" y="109"/>
                  </a:lnTo>
                  <a:lnTo>
                    <a:pt x="277" y="112"/>
                  </a:lnTo>
                  <a:lnTo>
                    <a:pt x="271" y="118"/>
                  </a:lnTo>
                  <a:lnTo>
                    <a:pt x="266" y="122"/>
                  </a:lnTo>
                  <a:lnTo>
                    <a:pt x="260" y="126"/>
                  </a:lnTo>
                  <a:lnTo>
                    <a:pt x="254" y="128"/>
                  </a:lnTo>
                  <a:lnTo>
                    <a:pt x="249" y="131"/>
                  </a:lnTo>
                  <a:lnTo>
                    <a:pt x="243" y="133"/>
                  </a:lnTo>
                  <a:lnTo>
                    <a:pt x="237" y="135"/>
                  </a:lnTo>
                  <a:lnTo>
                    <a:pt x="231" y="139"/>
                  </a:lnTo>
                  <a:lnTo>
                    <a:pt x="224" y="141"/>
                  </a:lnTo>
                  <a:lnTo>
                    <a:pt x="218" y="143"/>
                  </a:lnTo>
                  <a:lnTo>
                    <a:pt x="211" y="145"/>
                  </a:lnTo>
                  <a:lnTo>
                    <a:pt x="205" y="147"/>
                  </a:lnTo>
                  <a:lnTo>
                    <a:pt x="197" y="147"/>
                  </a:lnTo>
                  <a:lnTo>
                    <a:pt x="192" y="150"/>
                  </a:lnTo>
                  <a:lnTo>
                    <a:pt x="184" y="150"/>
                  </a:lnTo>
                  <a:lnTo>
                    <a:pt x="178" y="152"/>
                  </a:lnTo>
                  <a:lnTo>
                    <a:pt x="173" y="154"/>
                  </a:lnTo>
                  <a:lnTo>
                    <a:pt x="167" y="158"/>
                  </a:lnTo>
                  <a:lnTo>
                    <a:pt x="159" y="160"/>
                  </a:lnTo>
                  <a:lnTo>
                    <a:pt x="154" y="162"/>
                  </a:lnTo>
                  <a:lnTo>
                    <a:pt x="146" y="164"/>
                  </a:lnTo>
                  <a:lnTo>
                    <a:pt x="140" y="167"/>
                  </a:lnTo>
                  <a:lnTo>
                    <a:pt x="135" y="171"/>
                  </a:lnTo>
                  <a:lnTo>
                    <a:pt x="129" y="175"/>
                  </a:lnTo>
                  <a:lnTo>
                    <a:pt x="123" y="179"/>
                  </a:lnTo>
                  <a:lnTo>
                    <a:pt x="117" y="185"/>
                  </a:lnTo>
                  <a:lnTo>
                    <a:pt x="110" y="186"/>
                  </a:lnTo>
                  <a:lnTo>
                    <a:pt x="104" y="190"/>
                  </a:lnTo>
                  <a:lnTo>
                    <a:pt x="96" y="194"/>
                  </a:lnTo>
                  <a:lnTo>
                    <a:pt x="89" y="196"/>
                  </a:lnTo>
                  <a:lnTo>
                    <a:pt x="79" y="198"/>
                  </a:lnTo>
                  <a:lnTo>
                    <a:pt x="72" y="200"/>
                  </a:lnTo>
                  <a:lnTo>
                    <a:pt x="64" y="200"/>
                  </a:lnTo>
                  <a:lnTo>
                    <a:pt x="57" y="202"/>
                  </a:lnTo>
                  <a:lnTo>
                    <a:pt x="47" y="204"/>
                  </a:lnTo>
                  <a:lnTo>
                    <a:pt x="39" y="205"/>
                  </a:lnTo>
                  <a:lnTo>
                    <a:pt x="32" y="207"/>
                  </a:lnTo>
                  <a:lnTo>
                    <a:pt x="24" y="213"/>
                  </a:lnTo>
                  <a:lnTo>
                    <a:pt x="17" y="217"/>
                  </a:lnTo>
                  <a:lnTo>
                    <a:pt x="11" y="223"/>
                  </a:lnTo>
                  <a:lnTo>
                    <a:pt x="5" y="230"/>
                  </a:lnTo>
                  <a:lnTo>
                    <a:pt x="0" y="240"/>
                  </a:lnTo>
                  <a:lnTo>
                    <a:pt x="7" y="245"/>
                  </a:lnTo>
                  <a:lnTo>
                    <a:pt x="15" y="249"/>
                  </a:lnTo>
                  <a:lnTo>
                    <a:pt x="22" y="255"/>
                  </a:lnTo>
                  <a:lnTo>
                    <a:pt x="28" y="261"/>
                  </a:lnTo>
                  <a:lnTo>
                    <a:pt x="36" y="261"/>
                  </a:lnTo>
                  <a:lnTo>
                    <a:pt x="43" y="261"/>
                  </a:lnTo>
                  <a:lnTo>
                    <a:pt x="51" y="261"/>
                  </a:lnTo>
                  <a:lnTo>
                    <a:pt x="58" y="261"/>
                  </a:lnTo>
                  <a:lnTo>
                    <a:pt x="66" y="261"/>
                  </a:lnTo>
                  <a:lnTo>
                    <a:pt x="74" y="261"/>
                  </a:lnTo>
                  <a:lnTo>
                    <a:pt x="81" y="261"/>
                  </a:lnTo>
                  <a:lnTo>
                    <a:pt x="91" y="261"/>
                  </a:lnTo>
                  <a:lnTo>
                    <a:pt x="96" y="261"/>
                  </a:lnTo>
                  <a:lnTo>
                    <a:pt x="104" y="261"/>
                  </a:lnTo>
                  <a:lnTo>
                    <a:pt x="110" y="259"/>
                  </a:lnTo>
                  <a:lnTo>
                    <a:pt x="119" y="259"/>
                  </a:lnTo>
                  <a:lnTo>
                    <a:pt x="125" y="259"/>
                  </a:lnTo>
                  <a:lnTo>
                    <a:pt x="133" y="259"/>
                  </a:lnTo>
                  <a:lnTo>
                    <a:pt x="140" y="257"/>
                  </a:lnTo>
                  <a:lnTo>
                    <a:pt x="148" y="257"/>
                  </a:lnTo>
                  <a:lnTo>
                    <a:pt x="155" y="255"/>
                  </a:lnTo>
                  <a:lnTo>
                    <a:pt x="163" y="255"/>
                  </a:lnTo>
                  <a:lnTo>
                    <a:pt x="169" y="253"/>
                  </a:lnTo>
                  <a:lnTo>
                    <a:pt x="176" y="253"/>
                  </a:lnTo>
                  <a:lnTo>
                    <a:pt x="182" y="251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5" y="247"/>
                  </a:lnTo>
                  <a:lnTo>
                    <a:pt x="211" y="245"/>
                  </a:lnTo>
                  <a:lnTo>
                    <a:pt x="218" y="243"/>
                  </a:lnTo>
                  <a:lnTo>
                    <a:pt x="226" y="242"/>
                  </a:lnTo>
                  <a:lnTo>
                    <a:pt x="233" y="240"/>
                  </a:lnTo>
                  <a:lnTo>
                    <a:pt x="239" y="236"/>
                  </a:lnTo>
                  <a:lnTo>
                    <a:pt x="247" y="234"/>
                  </a:lnTo>
                  <a:lnTo>
                    <a:pt x="254" y="232"/>
                  </a:lnTo>
                  <a:lnTo>
                    <a:pt x="262" y="230"/>
                  </a:lnTo>
                  <a:lnTo>
                    <a:pt x="268" y="230"/>
                  </a:lnTo>
                  <a:lnTo>
                    <a:pt x="275" y="230"/>
                  </a:lnTo>
                  <a:lnTo>
                    <a:pt x="281" y="230"/>
                  </a:lnTo>
                  <a:lnTo>
                    <a:pt x="288" y="230"/>
                  </a:lnTo>
                  <a:lnTo>
                    <a:pt x="292" y="223"/>
                  </a:lnTo>
                  <a:lnTo>
                    <a:pt x="296" y="217"/>
                  </a:lnTo>
                  <a:lnTo>
                    <a:pt x="302" y="209"/>
                  </a:lnTo>
                  <a:lnTo>
                    <a:pt x="307" y="204"/>
                  </a:lnTo>
                  <a:lnTo>
                    <a:pt x="311" y="196"/>
                  </a:lnTo>
                  <a:lnTo>
                    <a:pt x="317" y="190"/>
                  </a:lnTo>
                  <a:lnTo>
                    <a:pt x="321" y="185"/>
                  </a:lnTo>
                  <a:lnTo>
                    <a:pt x="326" y="179"/>
                  </a:lnTo>
                  <a:lnTo>
                    <a:pt x="330" y="171"/>
                  </a:lnTo>
                  <a:lnTo>
                    <a:pt x="336" y="166"/>
                  </a:lnTo>
                  <a:lnTo>
                    <a:pt x="340" y="158"/>
                  </a:lnTo>
                  <a:lnTo>
                    <a:pt x="345" y="152"/>
                  </a:lnTo>
                  <a:lnTo>
                    <a:pt x="351" y="145"/>
                  </a:lnTo>
                  <a:lnTo>
                    <a:pt x="355" y="139"/>
                  </a:lnTo>
                  <a:lnTo>
                    <a:pt x="361" y="131"/>
                  </a:lnTo>
                  <a:lnTo>
                    <a:pt x="366" y="126"/>
                  </a:lnTo>
                  <a:lnTo>
                    <a:pt x="370" y="118"/>
                  </a:lnTo>
                  <a:lnTo>
                    <a:pt x="374" y="112"/>
                  </a:lnTo>
                  <a:lnTo>
                    <a:pt x="380" y="105"/>
                  </a:lnTo>
                  <a:lnTo>
                    <a:pt x="385" y="99"/>
                  </a:lnTo>
                  <a:lnTo>
                    <a:pt x="389" y="91"/>
                  </a:lnTo>
                  <a:lnTo>
                    <a:pt x="393" y="86"/>
                  </a:lnTo>
                  <a:lnTo>
                    <a:pt x="399" y="78"/>
                  </a:lnTo>
                  <a:lnTo>
                    <a:pt x="404" y="72"/>
                  </a:lnTo>
                  <a:lnTo>
                    <a:pt x="406" y="67"/>
                  </a:lnTo>
                  <a:lnTo>
                    <a:pt x="412" y="59"/>
                  </a:lnTo>
                  <a:lnTo>
                    <a:pt x="416" y="53"/>
                  </a:lnTo>
                  <a:lnTo>
                    <a:pt x="422" y="48"/>
                  </a:lnTo>
                  <a:lnTo>
                    <a:pt x="425" y="40"/>
                  </a:lnTo>
                  <a:lnTo>
                    <a:pt x="431" y="34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39" y="15"/>
                  </a:lnTo>
                  <a:lnTo>
                    <a:pt x="437" y="12"/>
                  </a:lnTo>
                  <a:lnTo>
                    <a:pt x="435" y="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8" name="Freeform 60"/>
            <p:cNvSpPr>
              <a:spLocks/>
            </p:cNvSpPr>
            <p:nvPr/>
          </p:nvSpPr>
          <p:spPr bwMode="auto">
            <a:xfrm>
              <a:off x="2779" y="2183"/>
              <a:ext cx="149" cy="71"/>
            </a:xfrm>
            <a:custGeom>
              <a:avLst/>
              <a:gdLst>
                <a:gd name="T0" fmla="*/ 1 w 296"/>
                <a:gd name="T1" fmla="*/ 1 h 140"/>
                <a:gd name="T2" fmla="*/ 1 w 296"/>
                <a:gd name="T3" fmla="*/ 1 h 140"/>
                <a:gd name="T4" fmla="*/ 1 w 296"/>
                <a:gd name="T5" fmla="*/ 1 h 140"/>
                <a:gd name="T6" fmla="*/ 1 w 296"/>
                <a:gd name="T7" fmla="*/ 1 h 140"/>
                <a:gd name="T8" fmla="*/ 1 w 296"/>
                <a:gd name="T9" fmla="*/ 1 h 140"/>
                <a:gd name="T10" fmla="*/ 1 w 296"/>
                <a:gd name="T11" fmla="*/ 1 h 140"/>
                <a:gd name="T12" fmla="*/ 1 w 296"/>
                <a:gd name="T13" fmla="*/ 1 h 140"/>
                <a:gd name="T14" fmla="*/ 1 w 296"/>
                <a:gd name="T15" fmla="*/ 1 h 140"/>
                <a:gd name="T16" fmla="*/ 1 w 296"/>
                <a:gd name="T17" fmla="*/ 1 h 140"/>
                <a:gd name="T18" fmla="*/ 1 w 296"/>
                <a:gd name="T19" fmla="*/ 1 h 140"/>
                <a:gd name="T20" fmla="*/ 1 w 296"/>
                <a:gd name="T21" fmla="*/ 1 h 140"/>
                <a:gd name="T22" fmla="*/ 1 w 296"/>
                <a:gd name="T23" fmla="*/ 1 h 140"/>
                <a:gd name="T24" fmla="*/ 1 w 296"/>
                <a:gd name="T25" fmla="*/ 1 h 140"/>
                <a:gd name="T26" fmla="*/ 1 w 296"/>
                <a:gd name="T27" fmla="*/ 1 h 140"/>
                <a:gd name="T28" fmla="*/ 1 w 296"/>
                <a:gd name="T29" fmla="*/ 1 h 140"/>
                <a:gd name="T30" fmla="*/ 1 w 296"/>
                <a:gd name="T31" fmla="*/ 1 h 140"/>
                <a:gd name="T32" fmla="*/ 1 w 296"/>
                <a:gd name="T33" fmla="*/ 1 h 140"/>
                <a:gd name="T34" fmla="*/ 1 w 296"/>
                <a:gd name="T35" fmla="*/ 1 h 140"/>
                <a:gd name="T36" fmla="*/ 1 w 296"/>
                <a:gd name="T37" fmla="*/ 1 h 140"/>
                <a:gd name="T38" fmla="*/ 1 w 296"/>
                <a:gd name="T39" fmla="*/ 1 h 140"/>
                <a:gd name="T40" fmla="*/ 1 w 296"/>
                <a:gd name="T41" fmla="*/ 1 h 140"/>
                <a:gd name="T42" fmla="*/ 1 w 296"/>
                <a:gd name="T43" fmla="*/ 1 h 140"/>
                <a:gd name="T44" fmla="*/ 1 w 296"/>
                <a:gd name="T45" fmla="*/ 1 h 140"/>
                <a:gd name="T46" fmla="*/ 1 w 296"/>
                <a:gd name="T47" fmla="*/ 1 h 140"/>
                <a:gd name="T48" fmla="*/ 1 w 296"/>
                <a:gd name="T49" fmla="*/ 1 h 140"/>
                <a:gd name="T50" fmla="*/ 1 w 296"/>
                <a:gd name="T51" fmla="*/ 1 h 140"/>
                <a:gd name="T52" fmla="*/ 1 w 296"/>
                <a:gd name="T53" fmla="*/ 1 h 140"/>
                <a:gd name="T54" fmla="*/ 1 w 296"/>
                <a:gd name="T55" fmla="*/ 1 h 140"/>
                <a:gd name="T56" fmla="*/ 1 w 296"/>
                <a:gd name="T57" fmla="*/ 1 h 140"/>
                <a:gd name="T58" fmla="*/ 1 w 296"/>
                <a:gd name="T59" fmla="*/ 1 h 140"/>
                <a:gd name="T60" fmla="*/ 1 w 296"/>
                <a:gd name="T61" fmla="*/ 1 h 140"/>
                <a:gd name="T62" fmla="*/ 1 w 296"/>
                <a:gd name="T63" fmla="*/ 1 h 140"/>
                <a:gd name="T64" fmla="*/ 1 w 296"/>
                <a:gd name="T65" fmla="*/ 1 h 140"/>
                <a:gd name="T66" fmla="*/ 1 w 296"/>
                <a:gd name="T67" fmla="*/ 1 h 140"/>
                <a:gd name="T68" fmla="*/ 1 w 296"/>
                <a:gd name="T69" fmla="*/ 1 h 140"/>
                <a:gd name="T70" fmla="*/ 1 w 296"/>
                <a:gd name="T71" fmla="*/ 1 h 140"/>
                <a:gd name="T72" fmla="*/ 1 w 296"/>
                <a:gd name="T73" fmla="*/ 1 h 140"/>
                <a:gd name="T74" fmla="*/ 1 w 296"/>
                <a:gd name="T75" fmla="*/ 1 h 140"/>
                <a:gd name="T76" fmla="*/ 1 w 296"/>
                <a:gd name="T77" fmla="*/ 1 h 140"/>
                <a:gd name="T78" fmla="*/ 1 w 296"/>
                <a:gd name="T79" fmla="*/ 1 h 140"/>
                <a:gd name="T80" fmla="*/ 1 w 296"/>
                <a:gd name="T81" fmla="*/ 1 h 140"/>
                <a:gd name="T82" fmla="*/ 1 w 296"/>
                <a:gd name="T83" fmla="*/ 1 h 140"/>
                <a:gd name="T84" fmla="*/ 1 w 296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140"/>
                <a:gd name="T131" fmla="*/ 296 w 296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140">
                  <a:moveTo>
                    <a:pt x="262" y="0"/>
                  </a:moveTo>
                  <a:lnTo>
                    <a:pt x="252" y="1"/>
                  </a:lnTo>
                  <a:lnTo>
                    <a:pt x="243" y="5"/>
                  </a:lnTo>
                  <a:lnTo>
                    <a:pt x="235" y="7"/>
                  </a:lnTo>
                  <a:lnTo>
                    <a:pt x="226" y="11"/>
                  </a:lnTo>
                  <a:lnTo>
                    <a:pt x="218" y="13"/>
                  </a:lnTo>
                  <a:lnTo>
                    <a:pt x="211" y="15"/>
                  </a:lnTo>
                  <a:lnTo>
                    <a:pt x="201" y="17"/>
                  </a:lnTo>
                  <a:lnTo>
                    <a:pt x="193" y="20"/>
                  </a:lnTo>
                  <a:lnTo>
                    <a:pt x="184" y="20"/>
                  </a:lnTo>
                  <a:lnTo>
                    <a:pt x="176" y="22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52" y="30"/>
                  </a:lnTo>
                  <a:lnTo>
                    <a:pt x="142" y="32"/>
                  </a:lnTo>
                  <a:lnTo>
                    <a:pt x="134" y="34"/>
                  </a:lnTo>
                  <a:lnTo>
                    <a:pt x="127" y="36"/>
                  </a:lnTo>
                  <a:lnTo>
                    <a:pt x="117" y="38"/>
                  </a:lnTo>
                  <a:lnTo>
                    <a:pt x="110" y="39"/>
                  </a:lnTo>
                  <a:lnTo>
                    <a:pt x="100" y="43"/>
                  </a:lnTo>
                  <a:lnTo>
                    <a:pt x="93" y="45"/>
                  </a:lnTo>
                  <a:lnTo>
                    <a:pt x="83" y="49"/>
                  </a:lnTo>
                  <a:lnTo>
                    <a:pt x="76" y="51"/>
                  </a:lnTo>
                  <a:lnTo>
                    <a:pt x="68" y="55"/>
                  </a:lnTo>
                  <a:lnTo>
                    <a:pt x="60" y="59"/>
                  </a:lnTo>
                  <a:lnTo>
                    <a:pt x="51" y="62"/>
                  </a:lnTo>
                  <a:lnTo>
                    <a:pt x="43" y="66"/>
                  </a:lnTo>
                  <a:lnTo>
                    <a:pt x="36" y="70"/>
                  </a:lnTo>
                  <a:lnTo>
                    <a:pt x="28" y="76"/>
                  </a:lnTo>
                  <a:lnTo>
                    <a:pt x="20" y="79"/>
                  </a:lnTo>
                  <a:lnTo>
                    <a:pt x="13" y="85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11" y="106"/>
                  </a:lnTo>
                  <a:lnTo>
                    <a:pt x="17" y="112"/>
                  </a:lnTo>
                  <a:lnTo>
                    <a:pt x="22" y="119"/>
                  </a:lnTo>
                  <a:lnTo>
                    <a:pt x="26" y="114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41" y="106"/>
                  </a:lnTo>
                  <a:lnTo>
                    <a:pt x="49" y="102"/>
                  </a:lnTo>
                  <a:lnTo>
                    <a:pt x="58" y="104"/>
                  </a:lnTo>
                  <a:lnTo>
                    <a:pt x="64" y="106"/>
                  </a:lnTo>
                  <a:lnTo>
                    <a:pt x="72" y="110"/>
                  </a:lnTo>
                  <a:lnTo>
                    <a:pt x="79" y="116"/>
                  </a:lnTo>
                  <a:lnTo>
                    <a:pt x="87" y="123"/>
                  </a:lnTo>
                  <a:lnTo>
                    <a:pt x="93" y="127"/>
                  </a:lnTo>
                  <a:lnTo>
                    <a:pt x="100" y="133"/>
                  </a:lnTo>
                  <a:lnTo>
                    <a:pt x="106" y="136"/>
                  </a:lnTo>
                  <a:lnTo>
                    <a:pt x="114" y="140"/>
                  </a:lnTo>
                  <a:lnTo>
                    <a:pt x="121" y="140"/>
                  </a:lnTo>
                  <a:lnTo>
                    <a:pt x="131" y="136"/>
                  </a:lnTo>
                  <a:lnTo>
                    <a:pt x="134" y="135"/>
                  </a:lnTo>
                  <a:lnTo>
                    <a:pt x="140" y="131"/>
                  </a:lnTo>
                  <a:lnTo>
                    <a:pt x="146" y="127"/>
                  </a:lnTo>
                  <a:lnTo>
                    <a:pt x="152" y="123"/>
                  </a:lnTo>
                  <a:lnTo>
                    <a:pt x="159" y="121"/>
                  </a:lnTo>
                  <a:lnTo>
                    <a:pt x="169" y="119"/>
                  </a:lnTo>
                  <a:lnTo>
                    <a:pt x="178" y="116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7" y="108"/>
                  </a:lnTo>
                  <a:lnTo>
                    <a:pt x="216" y="106"/>
                  </a:lnTo>
                  <a:lnTo>
                    <a:pt x="226" y="102"/>
                  </a:lnTo>
                  <a:lnTo>
                    <a:pt x="233" y="98"/>
                  </a:lnTo>
                  <a:lnTo>
                    <a:pt x="243" y="95"/>
                  </a:lnTo>
                  <a:lnTo>
                    <a:pt x="250" y="91"/>
                  </a:lnTo>
                  <a:lnTo>
                    <a:pt x="260" y="87"/>
                  </a:lnTo>
                  <a:lnTo>
                    <a:pt x="269" y="81"/>
                  </a:lnTo>
                  <a:lnTo>
                    <a:pt x="277" y="78"/>
                  </a:lnTo>
                  <a:lnTo>
                    <a:pt x="287" y="72"/>
                  </a:lnTo>
                  <a:lnTo>
                    <a:pt x="296" y="66"/>
                  </a:lnTo>
                  <a:lnTo>
                    <a:pt x="292" y="60"/>
                  </a:lnTo>
                  <a:lnTo>
                    <a:pt x="288" y="51"/>
                  </a:lnTo>
                  <a:lnTo>
                    <a:pt x="287" y="45"/>
                  </a:lnTo>
                  <a:lnTo>
                    <a:pt x="285" y="41"/>
                  </a:lnTo>
                  <a:lnTo>
                    <a:pt x="281" y="36"/>
                  </a:lnTo>
                  <a:lnTo>
                    <a:pt x="279" y="32"/>
                  </a:lnTo>
                  <a:lnTo>
                    <a:pt x="277" y="26"/>
                  </a:lnTo>
                  <a:lnTo>
                    <a:pt x="273" y="20"/>
                  </a:lnTo>
                  <a:lnTo>
                    <a:pt x="271" y="15"/>
                  </a:lnTo>
                  <a:lnTo>
                    <a:pt x="269" y="11"/>
                  </a:lnTo>
                  <a:lnTo>
                    <a:pt x="264" y="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89" name="Freeform 61"/>
            <p:cNvSpPr>
              <a:spLocks/>
            </p:cNvSpPr>
            <p:nvPr/>
          </p:nvSpPr>
          <p:spPr bwMode="auto">
            <a:xfrm>
              <a:off x="2667" y="1661"/>
              <a:ext cx="50" cy="158"/>
            </a:xfrm>
            <a:custGeom>
              <a:avLst/>
              <a:gdLst>
                <a:gd name="T0" fmla="*/ 1 w 99"/>
                <a:gd name="T1" fmla="*/ 1 h 315"/>
                <a:gd name="T2" fmla="*/ 1 w 99"/>
                <a:gd name="T3" fmla="*/ 1 h 315"/>
                <a:gd name="T4" fmla="*/ 1 w 99"/>
                <a:gd name="T5" fmla="*/ 1 h 315"/>
                <a:gd name="T6" fmla="*/ 1 w 99"/>
                <a:gd name="T7" fmla="*/ 1 h 315"/>
                <a:gd name="T8" fmla="*/ 0 w 99"/>
                <a:gd name="T9" fmla="*/ 1 h 315"/>
                <a:gd name="T10" fmla="*/ 0 w 99"/>
                <a:gd name="T11" fmla="*/ 1 h 315"/>
                <a:gd name="T12" fmla="*/ 1 w 99"/>
                <a:gd name="T13" fmla="*/ 1 h 315"/>
                <a:gd name="T14" fmla="*/ 1 w 99"/>
                <a:gd name="T15" fmla="*/ 1 h 315"/>
                <a:gd name="T16" fmla="*/ 1 w 99"/>
                <a:gd name="T17" fmla="*/ 1 h 315"/>
                <a:gd name="T18" fmla="*/ 1 w 99"/>
                <a:gd name="T19" fmla="*/ 1 h 315"/>
                <a:gd name="T20" fmla="*/ 1 w 99"/>
                <a:gd name="T21" fmla="*/ 1 h 315"/>
                <a:gd name="T22" fmla="*/ 1 w 99"/>
                <a:gd name="T23" fmla="*/ 1 h 315"/>
                <a:gd name="T24" fmla="*/ 1 w 99"/>
                <a:gd name="T25" fmla="*/ 1 h 315"/>
                <a:gd name="T26" fmla="*/ 1 w 99"/>
                <a:gd name="T27" fmla="*/ 1 h 315"/>
                <a:gd name="T28" fmla="*/ 1 w 99"/>
                <a:gd name="T29" fmla="*/ 1 h 315"/>
                <a:gd name="T30" fmla="*/ 1 w 99"/>
                <a:gd name="T31" fmla="*/ 1 h 315"/>
                <a:gd name="T32" fmla="*/ 1 w 99"/>
                <a:gd name="T33" fmla="*/ 1 h 315"/>
                <a:gd name="T34" fmla="*/ 1 w 99"/>
                <a:gd name="T35" fmla="*/ 1 h 315"/>
                <a:gd name="T36" fmla="*/ 1 w 99"/>
                <a:gd name="T37" fmla="*/ 1 h 315"/>
                <a:gd name="T38" fmla="*/ 1 w 99"/>
                <a:gd name="T39" fmla="*/ 1 h 315"/>
                <a:gd name="T40" fmla="*/ 1 w 99"/>
                <a:gd name="T41" fmla="*/ 1 h 315"/>
                <a:gd name="T42" fmla="*/ 1 w 99"/>
                <a:gd name="T43" fmla="*/ 1 h 315"/>
                <a:gd name="T44" fmla="*/ 1 w 99"/>
                <a:gd name="T45" fmla="*/ 1 h 315"/>
                <a:gd name="T46" fmla="*/ 1 w 99"/>
                <a:gd name="T47" fmla="*/ 1 h 315"/>
                <a:gd name="T48" fmla="*/ 1 w 99"/>
                <a:gd name="T49" fmla="*/ 1 h 315"/>
                <a:gd name="T50" fmla="*/ 1 w 99"/>
                <a:gd name="T51" fmla="*/ 1 h 315"/>
                <a:gd name="T52" fmla="*/ 1 w 99"/>
                <a:gd name="T53" fmla="*/ 1 h 315"/>
                <a:gd name="T54" fmla="*/ 1 w 99"/>
                <a:gd name="T55" fmla="*/ 1 h 315"/>
                <a:gd name="T56" fmla="*/ 1 w 99"/>
                <a:gd name="T57" fmla="*/ 1 h 315"/>
                <a:gd name="T58" fmla="*/ 1 w 99"/>
                <a:gd name="T59" fmla="*/ 1 h 315"/>
                <a:gd name="T60" fmla="*/ 1 w 99"/>
                <a:gd name="T61" fmla="*/ 1 h 315"/>
                <a:gd name="T62" fmla="*/ 1 w 99"/>
                <a:gd name="T63" fmla="*/ 1 h 315"/>
                <a:gd name="T64" fmla="*/ 1 w 99"/>
                <a:gd name="T65" fmla="*/ 1 h 315"/>
                <a:gd name="T66" fmla="*/ 1 w 99"/>
                <a:gd name="T67" fmla="*/ 1 h 315"/>
                <a:gd name="T68" fmla="*/ 1 w 99"/>
                <a:gd name="T69" fmla="*/ 1 h 315"/>
                <a:gd name="T70" fmla="*/ 1 w 99"/>
                <a:gd name="T71" fmla="*/ 1 h 315"/>
                <a:gd name="T72" fmla="*/ 1 w 99"/>
                <a:gd name="T73" fmla="*/ 1 h 315"/>
                <a:gd name="T74" fmla="*/ 1 w 99"/>
                <a:gd name="T75" fmla="*/ 1 h 315"/>
                <a:gd name="T76" fmla="*/ 1 w 99"/>
                <a:gd name="T77" fmla="*/ 1 h 315"/>
                <a:gd name="T78" fmla="*/ 1 w 99"/>
                <a:gd name="T79" fmla="*/ 1 h 315"/>
                <a:gd name="T80" fmla="*/ 1 w 99"/>
                <a:gd name="T81" fmla="*/ 1 h 315"/>
                <a:gd name="T82" fmla="*/ 1 w 99"/>
                <a:gd name="T83" fmla="*/ 1 h 315"/>
                <a:gd name="T84" fmla="*/ 1 w 99"/>
                <a:gd name="T85" fmla="*/ 0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315"/>
                <a:gd name="T131" fmla="*/ 99 w 99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315">
                  <a:moveTo>
                    <a:pt x="29" y="0"/>
                  </a:moveTo>
                  <a:lnTo>
                    <a:pt x="21" y="8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4" y="47"/>
                  </a:lnTo>
                  <a:lnTo>
                    <a:pt x="2" y="57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2" y="114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39"/>
                  </a:lnTo>
                  <a:lnTo>
                    <a:pt x="8" y="144"/>
                  </a:lnTo>
                  <a:lnTo>
                    <a:pt x="10" y="154"/>
                  </a:lnTo>
                  <a:lnTo>
                    <a:pt x="12" y="163"/>
                  </a:lnTo>
                  <a:lnTo>
                    <a:pt x="14" y="173"/>
                  </a:lnTo>
                  <a:lnTo>
                    <a:pt x="15" y="184"/>
                  </a:lnTo>
                  <a:lnTo>
                    <a:pt x="17" y="194"/>
                  </a:lnTo>
                  <a:lnTo>
                    <a:pt x="21" y="203"/>
                  </a:lnTo>
                  <a:lnTo>
                    <a:pt x="21" y="209"/>
                  </a:lnTo>
                  <a:lnTo>
                    <a:pt x="23" y="213"/>
                  </a:lnTo>
                  <a:lnTo>
                    <a:pt x="23" y="219"/>
                  </a:lnTo>
                  <a:lnTo>
                    <a:pt x="25" y="224"/>
                  </a:lnTo>
                  <a:lnTo>
                    <a:pt x="27" y="234"/>
                  </a:lnTo>
                  <a:lnTo>
                    <a:pt x="29" y="243"/>
                  </a:lnTo>
                  <a:lnTo>
                    <a:pt x="31" y="253"/>
                  </a:lnTo>
                  <a:lnTo>
                    <a:pt x="33" y="262"/>
                  </a:lnTo>
                  <a:lnTo>
                    <a:pt x="34" y="272"/>
                  </a:lnTo>
                  <a:lnTo>
                    <a:pt x="34" y="283"/>
                  </a:lnTo>
                  <a:lnTo>
                    <a:pt x="36" y="293"/>
                  </a:lnTo>
                  <a:lnTo>
                    <a:pt x="36" y="302"/>
                  </a:lnTo>
                  <a:lnTo>
                    <a:pt x="46" y="304"/>
                  </a:lnTo>
                  <a:lnTo>
                    <a:pt x="53" y="308"/>
                  </a:lnTo>
                  <a:lnTo>
                    <a:pt x="61" y="310"/>
                  </a:lnTo>
                  <a:lnTo>
                    <a:pt x="71" y="315"/>
                  </a:lnTo>
                  <a:lnTo>
                    <a:pt x="76" y="308"/>
                  </a:lnTo>
                  <a:lnTo>
                    <a:pt x="82" y="300"/>
                  </a:lnTo>
                  <a:lnTo>
                    <a:pt x="86" y="293"/>
                  </a:lnTo>
                  <a:lnTo>
                    <a:pt x="91" y="287"/>
                  </a:lnTo>
                  <a:lnTo>
                    <a:pt x="93" y="279"/>
                  </a:lnTo>
                  <a:lnTo>
                    <a:pt x="97" y="272"/>
                  </a:lnTo>
                  <a:lnTo>
                    <a:pt x="97" y="264"/>
                  </a:lnTo>
                  <a:lnTo>
                    <a:pt x="99" y="257"/>
                  </a:lnTo>
                  <a:lnTo>
                    <a:pt x="99" y="249"/>
                  </a:lnTo>
                  <a:lnTo>
                    <a:pt x="99" y="241"/>
                  </a:lnTo>
                  <a:lnTo>
                    <a:pt x="99" y="234"/>
                  </a:lnTo>
                  <a:lnTo>
                    <a:pt x="97" y="226"/>
                  </a:lnTo>
                  <a:lnTo>
                    <a:pt x="95" y="219"/>
                  </a:lnTo>
                  <a:lnTo>
                    <a:pt x="95" y="213"/>
                  </a:lnTo>
                  <a:lnTo>
                    <a:pt x="93" y="203"/>
                  </a:lnTo>
                  <a:lnTo>
                    <a:pt x="91" y="198"/>
                  </a:lnTo>
                  <a:lnTo>
                    <a:pt x="88" y="188"/>
                  </a:lnTo>
                  <a:lnTo>
                    <a:pt x="86" y="181"/>
                  </a:lnTo>
                  <a:lnTo>
                    <a:pt x="82" y="173"/>
                  </a:lnTo>
                  <a:lnTo>
                    <a:pt x="80" y="165"/>
                  </a:lnTo>
                  <a:lnTo>
                    <a:pt x="76" y="156"/>
                  </a:lnTo>
                  <a:lnTo>
                    <a:pt x="74" y="148"/>
                  </a:lnTo>
                  <a:lnTo>
                    <a:pt x="72" y="141"/>
                  </a:lnTo>
                  <a:lnTo>
                    <a:pt x="71" y="133"/>
                  </a:lnTo>
                  <a:lnTo>
                    <a:pt x="69" y="125"/>
                  </a:lnTo>
                  <a:lnTo>
                    <a:pt x="65" y="118"/>
                  </a:lnTo>
                  <a:lnTo>
                    <a:pt x="63" y="110"/>
                  </a:lnTo>
                  <a:lnTo>
                    <a:pt x="63" y="103"/>
                  </a:lnTo>
                  <a:lnTo>
                    <a:pt x="61" y="95"/>
                  </a:lnTo>
                  <a:lnTo>
                    <a:pt x="61" y="87"/>
                  </a:lnTo>
                  <a:lnTo>
                    <a:pt x="61" y="80"/>
                  </a:lnTo>
                  <a:lnTo>
                    <a:pt x="63" y="72"/>
                  </a:lnTo>
                  <a:lnTo>
                    <a:pt x="59" y="65"/>
                  </a:lnTo>
                  <a:lnTo>
                    <a:pt x="53" y="55"/>
                  </a:lnTo>
                  <a:lnTo>
                    <a:pt x="52" y="49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4" y="32"/>
                  </a:lnTo>
                  <a:lnTo>
                    <a:pt x="40" y="27"/>
                  </a:lnTo>
                  <a:lnTo>
                    <a:pt x="38" y="21"/>
                  </a:lnTo>
                  <a:lnTo>
                    <a:pt x="36" y="15"/>
                  </a:lnTo>
                  <a:lnTo>
                    <a:pt x="34" y="11"/>
                  </a:lnTo>
                  <a:lnTo>
                    <a:pt x="3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0" name="Freeform 62"/>
            <p:cNvSpPr>
              <a:spLocks/>
            </p:cNvSpPr>
            <p:nvPr/>
          </p:nvSpPr>
          <p:spPr bwMode="auto">
            <a:xfrm>
              <a:off x="2921" y="1821"/>
              <a:ext cx="217" cy="91"/>
            </a:xfrm>
            <a:custGeom>
              <a:avLst/>
              <a:gdLst>
                <a:gd name="T0" fmla="*/ 1 w 433"/>
                <a:gd name="T1" fmla="*/ 0 h 183"/>
                <a:gd name="T2" fmla="*/ 1 w 433"/>
                <a:gd name="T3" fmla="*/ 0 h 183"/>
                <a:gd name="T4" fmla="*/ 1 w 433"/>
                <a:gd name="T5" fmla="*/ 0 h 183"/>
                <a:gd name="T6" fmla="*/ 1 w 433"/>
                <a:gd name="T7" fmla="*/ 0 h 183"/>
                <a:gd name="T8" fmla="*/ 1 w 433"/>
                <a:gd name="T9" fmla="*/ 0 h 183"/>
                <a:gd name="T10" fmla="*/ 1 w 433"/>
                <a:gd name="T11" fmla="*/ 0 h 183"/>
                <a:gd name="T12" fmla="*/ 1 w 433"/>
                <a:gd name="T13" fmla="*/ 0 h 183"/>
                <a:gd name="T14" fmla="*/ 1 w 433"/>
                <a:gd name="T15" fmla="*/ 0 h 183"/>
                <a:gd name="T16" fmla="*/ 1 w 433"/>
                <a:gd name="T17" fmla="*/ 0 h 183"/>
                <a:gd name="T18" fmla="*/ 1 w 433"/>
                <a:gd name="T19" fmla="*/ 0 h 183"/>
                <a:gd name="T20" fmla="*/ 1 w 433"/>
                <a:gd name="T21" fmla="*/ 0 h 183"/>
                <a:gd name="T22" fmla="*/ 1 w 433"/>
                <a:gd name="T23" fmla="*/ 0 h 183"/>
                <a:gd name="T24" fmla="*/ 1 w 433"/>
                <a:gd name="T25" fmla="*/ 0 h 183"/>
                <a:gd name="T26" fmla="*/ 1 w 433"/>
                <a:gd name="T27" fmla="*/ 0 h 183"/>
                <a:gd name="T28" fmla="*/ 1 w 433"/>
                <a:gd name="T29" fmla="*/ 0 h 183"/>
                <a:gd name="T30" fmla="*/ 1 w 433"/>
                <a:gd name="T31" fmla="*/ 0 h 183"/>
                <a:gd name="T32" fmla="*/ 1 w 433"/>
                <a:gd name="T33" fmla="*/ 0 h 183"/>
                <a:gd name="T34" fmla="*/ 1 w 433"/>
                <a:gd name="T35" fmla="*/ 0 h 183"/>
                <a:gd name="T36" fmla="*/ 1 w 433"/>
                <a:gd name="T37" fmla="*/ 0 h 183"/>
                <a:gd name="T38" fmla="*/ 1 w 433"/>
                <a:gd name="T39" fmla="*/ 0 h 183"/>
                <a:gd name="T40" fmla="*/ 1 w 433"/>
                <a:gd name="T41" fmla="*/ 0 h 183"/>
                <a:gd name="T42" fmla="*/ 1 w 433"/>
                <a:gd name="T43" fmla="*/ 0 h 183"/>
                <a:gd name="T44" fmla="*/ 1 w 433"/>
                <a:gd name="T45" fmla="*/ 0 h 183"/>
                <a:gd name="T46" fmla="*/ 1 w 433"/>
                <a:gd name="T47" fmla="*/ 0 h 183"/>
                <a:gd name="T48" fmla="*/ 1 w 433"/>
                <a:gd name="T49" fmla="*/ 0 h 183"/>
                <a:gd name="T50" fmla="*/ 1 w 433"/>
                <a:gd name="T51" fmla="*/ 0 h 183"/>
                <a:gd name="T52" fmla="*/ 1 w 433"/>
                <a:gd name="T53" fmla="*/ 0 h 183"/>
                <a:gd name="T54" fmla="*/ 1 w 433"/>
                <a:gd name="T55" fmla="*/ 0 h 183"/>
                <a:gd name="T56" fmla="*/ 1 w 433"/>
                <a:gd name="T57" fmla="*/ 0 h 183"/>
                <a:gd name="T58" fmla="*/ 1 w 433"/>
                <a:gd name="T59" fmla="*/ 0 h 183"/>
                <a:gd name="T60" fmla="*/ 1 w 433"/>
                <a:gd name="T61" fmla="*/ 0 h 183"/>
                <a:gd name="T62" fmla="*/ 1 w 433"/>
                <a:gd name="T63" fmla="*/ 0 h 183"/>
                <a:gd name="T64" fmla="*/ 1 w 433"/>
                <a:gd name="T65" fmla="*/ 0 h 183"/>
                <a:gd name="T66" fmla="*/ 1 w 433"/>
                <a:gd name="T67" fmla="*/ 0 h 183"/>
                <a:gd name="T68" fmla="*/ 1 w 433"/>
                <a:gd name="T69" fmla="*/ 0 h 183"/>
                <a:gd name="T70" fmla="*/ 1 w 433"/>
                <a:gd name="T71" fmla="*/ 0 h 183"/>
                <a:gd name="T72" fmla="*/ 1 w 433"/>
                <a:gd name="T73" fmla="*/ 0 h 183"/>
                <a:gd name="T74" fmla="*/ 1 w 433"/>
                <a:gd name="T75" fmla="*/ 0 h 183"/>
                <a:gd name="T76" fmla="*/ 1 w 433"/>
                <a:gd name="T77" fmla="*/ 0 h 183"/>
                <a:gd name="T78" fmla="*/ 1 w 433"/>
                <a:gd name="T79" fmla="*/ 0 h 183"/>
                <a:gd name="T80" fmla="*/ 1 w 433"/>
                <a:gd name="T81" fmla="*/ 0 h 183"/>
                <a:gd name="T82" fmla="*/ 1 w 433"/>
                <a:gd name="T83" fmla="*/ 0 h 183"/>
                <a:gd name="T84" fmla="*/ 1 w 433"/>
                <a:gd name="T85" fmla="*/ 0 h 183"/>
                <a:gd name="T86" fmla="*/ 1 w 433"/>
                <a:gd name="T87" fmla="*/ 0 h 183"/>
                <a:gd name="T88" fmla="*/ 1 w 433"/>
                <a:gd name="T89" fmla="*/ 0 h 183"/>
                <a:gd name="T90" fmla="*/ 1 w 433"/>
                <a:gd name="T91" fmla="*/ 0 h 1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183"/>
                <a:gd name="T140" fmla="*/ 433 w 433"/>
                <a:gd name="T141" fmla="*/ 183 h 1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183">
                  <a:moveTo>
                    <a:pt x="420" y="0"/>
                  </a:moveTo>
                  <a:lnTo>
                    <a:pt x="412" y="0"/>
                  </a:lnTo>
                  <a:lnTo>
                    <a:pt x="407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0"/>
                  </a:lnTo>
                  <a:lnTo>
                    <a:pt x="378" y="2"/>
                  </a:lnTo>
                  <a:lnTo>
                    <a:pt x="370" y="2"/>
                  </a:lnTo>
                  <a:lnTo>
                    <a:pt x="363" y="4"/>
                  </a:lnTo>
                  <a:lnTo>
                    <a:pt x="355" y="4"/>
                  </a:lnTo>
                  <a:lnTo>
                    <a:pt x="349" y="4"/>
                  </a:lnTo>
                  <a:lnTo>
                    <a:pt x="342" y="6"/>
                  </a:lnTo>
                  <a:lnTo>
                    <a:pt x="334" y="6"/>
                  </a:lnTo>
                  <a:lnTo>
                    <a:pt x="327" y="8"/>
                  </a:lnTo>
                  <a:lnTo>
                    <a:pt x="321" y="8"/>
                  </a:lnTo>
                  <a:lnTo>
                    <a:pt x="313" y="10"/>
                  </a:lnTo>
                  <a:lnTo>
                    <a:pt x="308" y="12"/>
                  </a:lnTo>
                  <a:lnTo>
                    <a:pt x="300" y="12"/>
                  </a:lnTo>
                  <a:lnTo>
                    <a:pt x="294" y="14"/>
                  </a:lnTo>
                  <a:lnTo>
                    <a:pt x="287" y="14"/>
                  </a:lnTo>
                  <a:lnTo>
                    <a:pt x="279" y="16"/>
                  </a:lnTo>
                  <a:lnTo>
                    <a:pt x="272" y="17"/>
                  </a:lnTo>
                  <a:lnTo>
                    <a:pt x="266" y="19"/>
                  </a:lnTo>
                  <a:lnTo>
                    <a:pt x="258" y="19"/>
                  </a:lnTo>
                  <a:lnTo>
                    <a:pt x="253" y="23"/>
                  </a:lnTo>
                  <a:lnTo>
                    <a:pt x="247" y="23"/>
                  </a:lnTo>
                  <a:lnTo>
                    <a:pt x="239" y="25"/>
                  </a:lnTo>
                  <a:lnTo>
                    <a:pt x="234" y="27"/>
                  </a:lnTo>
                  <a:lnTo>
                    <a:pt x="226" y="29"/>
                  </a:lnTo>
                  <a:lnTo>
                    <a:pt x="220" y="31"/>
                  </a:lnTo>
                  <a:lnTo>
                    <a:pt x="213" y="33"/>
                  </a:lnTo>
                  <a:lnTo>
                    <a:pt x="207" y="36"/>
                  </a:lnTo>
                  <a:lnTo>
                    <a:pt x="201" y="38"/>
                  </a:lnTo>
                  <a:lnTo>
                    <a:pt x="194" y="40"/>
                  </a:lnTo>
                  <a:lnTo>
                    <a:pt x="186" y="42"/>
                  </a:lnTo>
                  <a:lnTo>
                    <a:pt x="180" y="44"/>
                  </a:lnTo>
                  <a:lnTo>
                    <a:pt x="175" y="48"/>
                  </a:lnTo>
                  <a:lnTo>
                    <a:pt x="167" y="50"/>
                  </a:lnTo>
                  <a:lnTo>
                    <a:pt x="161" y="52"/>
                  </a:lnTo>
                  <a:lnTo>
                    <a:pt x="154" y="55"/>
                  </a:lnTo>
                  <a:lnTo>
                    <a:pt x="148" y="57"/>
                  </a:lnTo>
                  <a:lnTo>
                    <a:pt x="142" y="61"/>
                  </a:lnTo>
                  <a:lnTo>
                    <a:pt x="135" y="63"/>
                  </a:lnTo>
                  <a:lnTo>
                    <a:pt x="129" y="65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10" y="74"/>
                  </a:lnTo>
                  <a:lnTo>
                    <a:pt x="102" y="78"/>
                  </a:lnTo>
                  <a:lnTo>
                    <a:pt x="99" y="82"/>
                  </a:lnTo>
                  <a:lnTo>
                    <a:pt x="91" y="86"/>
                  </a:lnTo>
                  <a:lnTo>
                    <a:pt x="85" y="90"/>
                  </a:lnTo>
                  <a:lnTo>
                    <a:pt x="78" y="93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1" y="105"/>
                  </a:lnTo>
                  <a:lnTo>
                    <a:pt x="53" y="109"/>
                  </a:lnTo>
                  <a:lnTo>
                    <a:pt x="47" y="112"/>
                  </a:lnTo>
                  <a:lnTo>
                    <a:pt x="42" y="116"/>
                  </a:lnTo>
                  <a:lnTo>
                    <a:pt x="36" y="122"/>
                  </a:lnTo>
                  <a:lnTo>
                    <a:pt x="28" y="126"/>
                  </a:lnTo>
                  <a:lnTo>
                    <a:pt x="24" y="130"/>
                  </a:lnTo>
                  <a:lnTo>
                    <a:pt x="17" y="135"/>
                  </a:lnTo>
                  <a:lnTo>
                    <a:pt x="11" y="139"/>
                  </a:lnTo>
                  <a:lnTo>
                    <a:pt x="5" y="145"/>
                  </a:lnTo>
                  <a:lnTo>
                    <a:pt x="0" y="150"/>
                  </a:lnTo>
                  <a:lnTo>
                    <a:pt x="2" y="156"/>
                  </a:lnTo>
                  <a:lnTo>
                    <a:pt x="4" y="164"/>
                  </a:lnTo>
                  <a:lnTo>
                    <a:pt x="5" y="171"/>
                  </a:lnTo>
                  <a:lnTo>
                    <a:pt x="9" y="183"/>
                  </a:lnTo>
                  <a:lnTo>
                    <a:pt x="19" y="177"/>
                  </a:lnTo>
                  <a:lnTo>
                    <a:pt x="28" y="171"/>
                  </a:lnTo>
                  <a:lnTo>
                    <a:pt x="38" y="168"/>
                  </a:lnTo>
                  <a:lnTo>
                    <a:pt x="49" y="162"/>
                  </a:lnTo>
                  <a:lnTo>
                    <a:pt x="59" y="156"/>
                  </a:lnTo>
                  <a:lnTo>
                    <a:pt x="68" y="150"/>
                  </a:lnTo>
                  <a:lnTo>
                    <a:pt x="74" y="149"/>
                  </a:lnTo>
                  <a:lnTo>
                    <a:pt x="80" y="147"/>
                  </a:lnTo>
                  <a:lnTo>
                    <a:pt x="83" y="143"/>
                  </a:lnTo>
                  <a:lnTo>
                    <a:pt x="89" y="141"/>
                  </a:lnTo>
                  <a:lnTo>
                    <a:pt x="99" y="135"/>
                  </a:lnTo>
                  <a:lnTo>
                    <a:pt x="108" y="130"/>
                  </a:lnTo>
                  <a:lnTo>
                    <a:pt x="118" y="124"/>
                  </a:lnTo>
                  <a:lnTo>
                    <a:pt x="129" y="118"/>
                  </a:lnTo>
                  <a:lnTo>
                    <a:pt x="133" y="114"/>
                  </a:lnTo>
                  <a:lnTo>
                    <a:pt x="138" y="112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4" y="103"/>
                  </a:lnTo>
                  <a:lnTo>
                    <a:pt x="159" y="101"/>
                  </a:lnTo>
                  <a:lnTo>
                    <a:pt x="165" y="99"/>
                  </a:lnTo>
                  <a:lnTo>
                    <a:pt x="171" y="97"/>
                  </a:lnTo>
                  <a:lnTo>
                    <a:pt x="180" y="92"/>
                  </a:lnTo>
                  <a:lnTo>
                    <a:pt x="190" y="86"/>
                  </a:lnTo>
                  <a:lnTo>
                    <a:pt x="194" y="82"/>
                  </a:lnTo>
                  <a:lnTo>
                    <a:pt x="199" y="80"/>
                  </a:lnTo>
                  <a:lnTo>
                    <a:pt x="205" y="78"/>
                  </a:lnTo>
                  <a:lnTo>
                    <a:pt x="211" y="76"/>
                  </a:lnTo>
                  <a:lnTo>
                    <a:pt x="215" y="74"/>
                  </a:lnTo>
                  <a:lnTo>
                    <a:pt x="220" y="73"/>
                  </a:lnTo>
                  <a:lnTo>
                    <a:pt x="226" y="71"/>
                  </a:lnTo>
                  <a:lnTo>
                    <a:pt x="232" y="69"/>
                  </a:lnTo>
                  <a:lnTo>
                    <a:pt x="237" y="69"/>
                  </a:lnTo>
                  <a:lnTo>
                    <a:pt x="243" y="67"/>
                  </a:lnTo>
                  <a:lnTo>
                    <a:pt x="249" y="65"/>
                  </a:lnTo>
                  <a:lnTo>
                    <a:pt x="254" y="63"/>
                  </a:lnTo>
                  <a:lnTo>
                    <a:pt x="258" y="63"/>
                  </a:lnTo>
                  <a:lnTo>
                    <a:pt x="264" y="61"/>
                  </a:lnTo>
                  <a:lnTo>
                    <a:pt x="270" y="59"/>
                  </a:lnTo>
                  <a:lnTo>
                    <a:pt x="275" y="59"/>
                  </a:lnTo>
                  <a:lnTo>
                    <a:pt x="281" y="59"/>
                  </a:lnTo>
                  <a:lnTo>
                    <a:pt x="287" y="57"/>
                  </a:lnTo>
                  <a:lnTo>
                    <a:pt x="292" y="57"/>
                  </a:lnTo>
                  <a:lnTo>
                    <a:pt x="300" y="57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7" y="57"/>
                  </a:lnTo>
                  <a:lnTo>
                    <a:pt x="323" y="57"/>
                  </a:lnTo>
                  <a:lnTo>
                    <a:pt x="329" y="57"/>
                  </a:lnTo>
                  <a:lnTo>
                    <a:pt x="334" y="57"/>
                  </a:lnTo>
                  <a:lnTo>
                    <a:pt x="342" y="57"/>
                  </a:lnTo>
                  <a:lnTo>
                    <a:pt x="348" y="59"/>
                  </a:lnTo>
                  <a:lnTo>
                    <a:pt x="351" y="57"/>
                  </a:lnTo>
                  <a:lnTo>
                    <a:pt x="359" y="55"/>
                  </a:lnTo>
                  <a:lnTo>
                    <a:pt x="367" y="52"/>
                  </a:lnTo>
                  <a:lnTo>
                    <a:pt x="376" y="52"/>
                  </a:lnTo>
                  <a:lnTo>
                    <a:pt x="384" y="48"/>
                  </a:lnTo>
                  <a:lnTo>
                    <a:pt x="393" y="46"/>
                  </a:lnTo>
                  <a:lnTo>
                    <a:pt x="403" y="44"/>
                  </a:lnTo>
                  <a:lnTo>
                    <a:pt x="410" y="42"/>
                  </a:lnTo>
                  <a:lnTo>
                    <a:pt x="418" y="38"/>
                  </a:lnTo>
                  <a:lnTo>
                    <a:pt x="424" y="36"/>
                  </a:lnTo>
                  <a:lnTo>
                    <a:pt x="429" y="31"/>
                  </a:lnTo>
                  <a:lnTo>
                    <a:pt x="433" y="27"/>
                  </a:lnTo>
                  <a:lnTo>
                    <a:pt x="433" y="19"/>
                  </a:lnTo>
                  <a:lnTo>
                    <a:pt x="431" y="14"/>
                  </a:lnTo>
                  <a:lnTo>
                    <a:pt x="427" y="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1" name="Freeform 63"/>
            <p:cNvSpPr>
              <a:spLocks/>
            </p:cNvSpPr>
            <p:nvPr/>
          </p:nvSpPr>
          <p:spPr bwMode="auto">
            <a:xfrm>
              <a:off x="3136" y="1655"/>
              <a:ext cx="159" cy="230"/>
            </a:xfrm>
            <a:custGeom>
              <a:avLst/>
              <a:gdLst>
                <a:gd name="T0" fmla="*/ 0 w 320"/>
                <a:gd name="T1" fmla="*/ 1 h 460"/>
                <a:gd name="T2" fmla="*/ 0 w 320"/>
                <a:gd name="T3" fmla="*/ 1 h 460"/>
                <a:gd name="T4" fmla="*/ 0 w 320"/>
                <a:gd name="T5" fmla="*/ 1 h 460"/>
                <a:gd name="T6" fmla="*/ 0 w 320"/>
                <a:gd name="T7" fmla="*/ 1 h 460"/>
                <a:gd name="T8" fmla="*/ 0 w 320"/>
                <a:gd name="T9" fmla="*/ 1 h 460"/>
                <a:gd name="T10" fmla="*/ 0 w 320"/>
                <a:gd name="T11" fmla="*/ 1 h 460"/>
                <a:gd name="T12" fmla="*/ 0 w 320"/>
                <a:gd name="T13" fmla="*/ 1 h 460"/>
                <a:gd name="T14" fmla="*/ 0 w 320"/>
                <a:gd name="T15" fmla="*/ 1 h 460"/>
                <a:gd name="T16" fmla="*/ 0 w 320"/>
                <a:gd name="T17" fmla="*/ 1 h 460"/>
                <a:gd name="T18" fmla="*/ 0 w 320"/>
                <a:gd name="T19" fmla="*/ 1 h 460"/>
                <a:gd name="T20" fmla="*/ 0 w 320"/>
                <a:gd name="T21" fmla="*/ 1 h 460"/>
                <a:gd name="T22" fmla="*/ 0 w 320"/>
                <a:gd name="T23" fmla="*/ 1 h 460"/>
                <a:gd name="T24" fmla="*/ 0 w 320"/>
                <a:gd name="T25" fmla="*/ 1 h 460"/>
                <a:gd name="T26" fmla="*/ 0 w 320"/>
                <a:gd name="T27" fmla="*/ 1 h 460"/>
                <a:gd name="T28" fmla="*/ 0 w 320"/>
                <a:gd name="T29" fmla="*/ 1 h 460"/>
                <a:gd name="T30" fmla="*/ 0 w 320"/>
                <a:gd name="T31" fmla="*/ 1 h 460"/>
                <a:gd name="T32" fmla="*/ 0 w 320"/>
                <a:gd name="T33" fmla="*/ 1 h 460"/>
                <a:gd name="T34" fmla="*/ 0 w 320"/>
                <a:gd name="T35" fmla="*/ 1 h 460"/>
                <a:gd name="T36" fmla="*/ 0 w 320"/>
                <a:gd name="T37" fmla="*/ 1 h 460"/>
                <a:gd name="T38" fmla="*/ 0 w 320"/>
                <a:gd name="T39" fmla="*/ 1 h 460"/>
                <a:gd name="T40" fmla="*/ 0 w 320"/>
                <a:gd name="T41" fmla="*/ 1 h 460"/>
                <a:gd name="T42" fmla="*/ 0 w 320"/>
                <a:gd name="T43" fmla="*/ 1 h 460"/>
                <a:gd name="T44" fmla="*/ 0 w 320"/>
                <a:gd name="T45" fmla="*/ 1 h 460"/>
                <a:gd name="T46" fmla="*/ 0 w 320"/>
                <a:gd name="T47" fmla="*/ 1 h 460"/>
                <a:gd name="T48" fmla="*/ 0 w 320"/>
                <a:gd name="T49" fmla="*/ 1 h 460"/>
                <a:gd name="T50" fmla="*/ 0 w 320"/>
                <a:gd name="T51" fmla="*/ 1 h 460"/>
                <a:gd name="T52" fmla="*/ 0 w 320"/>
                <a:gd name="T53" fmla="*/ 1 h 460"/>
                <a:gd name="T54" fmla="*/ 0 w 320"/>
                <a:gd name="T55" fmla="*/ 1 h 460"/>
                <a:gd name="T56" fmla="*/ 0 w 320"/>
                <a:gd name="T57" fmla="*/ 1 h 460"/>
                <a:gd name="T58" fmla="*/ 0 w 320"/>
                <a:gd name="T59" fmla="*/ 1 h 460"/>
                <a:gd name="T60" fmla="*/ 0 w 320"/>
                <a:gd name="T61" fmla="*/ 1 h 460"/>
                <a:gd name="T62" fmla="*/ 0 w 320"/>
                <a:gd name="T63" fmla="*/ 1 h 460"/>
                <a:gd name="T64" fmla="*/ 0 w 320"/>
                <a:gd name="T65" fmla="*/ 1 h 460"/>
                <a:gd name="T66" fmla="*/ 0 w 320"/>
                <a:gd name="T67" fmla="*/ 1 h 460"/>
                <a:gd name="T68" fmla="*/ 0 w 320"/>
                <a:gd name="T69" fmla="*/ 1 h 460"/>
                <a:gd name="T70" fmla="*/ 0 w 320"/>
                <a:gd name="T71" fmla="*/ 1 h 460"/>
                <a:gd name="T72" fmla="*/ 0 w 320"/>
                <a:gd name="T73" fmla="*/ 1 h 460"/>
                <a:gd name="T74" fmla="*/ 0 w 320"/>
                <a:gd name="T75" fmla="*/ 1 h 460"/>
                <a:gd name="T76" fmla="*/ 0 w 320"/>
                <a:gd name="T77" fmla="*/ 1 h 460"/>
                <a:gd name="T78" fmla="*/ 0 w 320"/>
                <a:gd name="T79" fmla="*/ 1 h 460"/>
                <a:gd name="T80" fmla="*/ 0 w 320"/>
                <a:gd name="T81" fmla="*/ 1 h 460"/>
                <a:gd name="T82" fmla="*/ 0 w 320"/>
                <a:gd name="T83" fmla="*/ 1 h 460"/>
                <a:gd name="T84" fmla="*/ 0 w 320"/>
                <a:gd name="T85" fmla="*/ 1 h 460"/>
                <a:gd name="T86" fmla="*/ 0 w 320"/>
                <a:gd name="T87" fmla="*/ 1 h 460"/>
                <a:gd name="T88" fmla="*/ 0 w 320"/>
                <a:gd name="T89" fmla="*/ 0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0"/>
                <a:gd name="T136" fmla="*/ 0 h 460"/>
                <a:gd name="T137" fmla="*/ 320 w 320"/>
                <a:gd name="T138" fmla="*/ 460 h 4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0" h="460">
                  <a:moveTo>
                    <a:pt x="38" y="0"/>
                  </a:moveTo>
                  <a:lnTo>
                    <a:pt x="33" y="3"/>
                  </a:lnTo>
                  <a:lnTo>
                    <a:pt x="27" y="7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4" y="41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0" y="97"/>
                  </a:lnTo>
                  <a:lnTo>
                    <a:pt x="16" y="106"/>
                  </a:lnTo>
                  <a:lnTo>
                    <a:pt x="21" y="116"/>
                  </a:lnTo>
                  <a:lnTo>
                    <a:pt x="29" y="125"/>
                  </a:lnTo>
                  <a:lnTo>
                    <a:pt x="36" y="135"/>
                  </a:lnTo>
                  <a:lnTo>
                    <a:pt x="44" y="146"/>
                  </a:lnTo>
                  <a:lnTo>
                    <a:pt x="52" y="154"/>
                  </a:lnTo>
                  <a:lnTo>
                    <a:pt x="59" y="163"/>
                  </a:lnTo>
                  <a:lnTo>
                    <a:pt x="69" y="173"/>
                  </a:lnTo>
                  <a:lnTo>
                    <a:pt x="78" y="184"/>
                  </a:lnTo>
                  <a:lnTo>
                    <a:pt x="86" y="194"/>
                  </a:lnTo>
                  <a:lnTo>
                    <a:pt x="95" y="203"/>
                  </a:lnTo>
                  <a:lnTo>
                    <a:pt x="105" y="213"/>
                  </a:lnTo>
                  <a:lnTo>
                    <a:pt x="114" y="224"/>
                  </a:lnTo>
                  <a:lnTo>
                    <a:pt x="122" y="232"/>
                  </a:lnTo>
                  <a:lnTo>
                    <a:pt x="130" y="241"/>
                  </a:lnTo>
                  <a:lnTo>
                    <a:pt x="137" y="251"/>
                  </a:lnTo>
                  <a:lnTo>
                    <a:pt x="145" y="260"/>
                  </a:lnTo>
                  <a:lnTo>
                    <a:pt x="150" y="270"/>
                  </a:lnTo>
                  <a:lnTo>
                    <a:pt x="156" y="279"/>
                  </a:lnTo>
                  <a:lnTo>
                    <a:pt x="160" y="289"/>
                  </a:lnTo>
                  <a:lnTo>
                    <a:pt x="166" y="298"/>
                  </a:lnTo>
                  <a:lnTo>
                    <a:pt x="168" y="304"/>
                  </a:lnTo>
                  <a:lnTo>
                    <a:pt x="173" y="311"/>
                  </a:lnTo>
                  <a:lnTo>
                    <a:pt x="175" y="313"/>
                  </a:lnTo>
                  <a:lnTo>
                    <a:pt x="179" y="317"/>
                  </a:lnTo>
                  <a:lnTo>
                    <a:pt x="183" y="323"/>
                  </a:lnTo>
                  <a:lnTo>
                    <a:pt x="187" y="328"/>
                  </a:lnTo>
                  <a:lnTo>
                    <a:pt x="188" y="334"/>
                  </a:lnTo>
                  <a:lnTo>
                    <a:pt x="192" y="340"/>
                  </a:lnTo>
                  <a:lnTo>
                    <a:pt x="196" y="346"/>
                  </a:lnTo>
                  <a:lnTo>
                    <a:pt x="202" y="353"/>
                  </a:lnTo>
                  <a:lnTo>
                    <a:pt x="206" y="359"/>
                  </a:lnTo>
                  <a:lnTo>
                    <a:pt x="209" y="365"/>
                  </a:lnTo>
                  <a:lnTo>
                    <a:pt x="213" y="372"/>
                  </a:lnTo>
                  <a:lnTo>
                    <a:pt x="217" y="378"/>
                  </a:lnTo>
                  <a:lnTo>
                    <a:pt x="221" y="384"/>
                  </a:lnTo>
                  <a:lnTo>
                    <a:pt x="225" y="391"/>
                  </a:lnTo>
                  <a:lnTo>
                    <a:pt x="228" y="395"/>
                  </a:lnTo>
                  <a:lnTo>
                    <a:pt x="234" y="403"/>
                  </a:lnTo>
                  <a:lnTo>
                    <a:pt x="238" y="408"/>
                  </a:lnTo>
                  <a:lnTo>
                    <a:pt x="242" y="414"/>
                  </a:lnTo>
                  <a:lnTo>
                    <a:pt x="246" y="420"/>
                  </a:lnTo>
                  <a:lnTo>
                    <a:pt x="251" y="425"/>
                  </a:lnTo>
                  <a:lnTo>
                    <a:pt x="253" y="431"/>
                  </a:lnTo>
                  <a:lnTo>
                    <a:pt x="257" y="437"/>
                  </a:lnTo>
                  <a:lnTo>
                    <a:pt x="261" y="441"/>
                  </a:lnTo>
                  <a:lnTo>
                    <a:pt x="265" y="444"/>
                  </a:lnTo>
                  <a:lnTo>
                    <a:pt x="270" y="452"/>
                  </a:lnTo>
                  <a:lnTo>
                    <a:pt x="278" y="460"/>
                  </a:lnTo>
                  <a:lnTo>
                    <a:pt x="284" y="452"/>
                  </a:lnTo>
                  <a:lnTo>
                    <a:pt x="287" y="446"/>
                  </a:lnTo>
                  <a:lnTo>
                    <a:pt x="293" y="439"/>
                  </a:lnTo>
                  <a:lnTo>
                    <a:pt x="301" y="433"/>
                  </a:lnTo>
                  <a:lnTo>
                    <a:pt x="304" y="427"/>
                  </a:lnTo>
                  <a:lnTo>
                    <a:pt x="310" y="420"/>
                  </a:lnTo>
                  <a:lnTo>
                    <a:pt x="314" y="414"/>
                  </a:lnTo>
                  <a:lnTo>
                    <a:pt x="320" y="408"/>
                  </a:lnTo>
                  <a:lnTo>
                    <a:pt x="316" y="401"/>
                  </a:lnTo>
                  <a:lnTo>
                    <a:pt x="312" y="395"/>
                  </a:lnTo>
                  <a:lnTo>
                    <a:pt x="308" y="387"/>
                  </a:lnTo>
                  <a:lnTo>
                    <a:pt x="304" y="380"/>
                  </a:lnTo>
                  <a:lnTo>
                    <a:pt x="301" y="372"/>
                  </a:lnTo>
                  <a:lnTo>
                    <a:pt x="297" y="367"/>
                  </a:lnTo>
                  <a:lnTo>
                    <a:pt x="293" y="359"/>
                  </a:lnTo>
                  <a:lnTo>
                    <a:pt x="291" y="353"/>
                  </a:lnTo>
                  <a:lnTo>
                    <a:pt x="287" y="346"/>
                  </a:lnTo>
                  <a:lnTo>
                    <a:pt x="284" y="340"/>
                  </a:lnTo>
                  <a:lnTo>
                    <a:pt x="280" y="332"/>
                  </a:lnTo>
                  <a:lnTo>
                    <a:pt x="276" y="327"/>
                  </a:lnTo>
                  <a:lnTo>
                    <a:pt x="272" y="319"/>
                  </a:lnTo>
                  <a:lnTo>
                    <a:pt x="268" y="313"/>
                  </a:lnTo>
                  <a:lnTo>
                    <a:pt x="265" y="308"/>
                  </a:lnTo>
                  <a:lnTo>
                    <a:pt x="263" y="302"/>
                  </a:lnTo>
                  <a:lnTo>
                    <a:pt x="257" y="294"/>
                  </a:lnTo>
                  <a:lnTo>
                    <a:pt x="253" y="287"/>
                  </a:lnTo>
                  <a:lnTo>
                    <a:pt x="249" y="281"/>
                  </a:lnTo>
                  <a:lnTo>
                    <a:pt x="246" y="273"/>
                  </a:lnTo>
                  <a:lnTo>
                    <a:pt x="242" y="266"/>
                  </a:lnTo>
                  <a:lnTo>
                    <a:pt x="238" y="260"/>
                  </a:lnTo>
                  <a:lnTo>
                    <a:pt x="234" y="252"/>
                  </a:lnTo>
                  <a:lnTo>
                    <a:pt x="230" y="247"/>
                  </a:lnTo>
                  <a:lnTo>
                    <a:pt x="227" y="241"/>
                  </a:lnTo>
                  <a:lnTo>
                    <a:pt x="223" y="233"/>
                  </a:lnTo>
                  <a:lnTo>
                    <a:pt x="217" y="228"/>
                  </a:lnTo>
                  <a:lnTo>
                    <a:pt x="213" y="222"/>
                  </a:lnTo>
                  <a:lnTo>
                    <a:pt x="209" y="216"/>
                  </a:lnTo>
                  <a:lnTo>
                    <a:pt x="206" y="209"/>
                  </a:lnTo>
                  <a:lnTo>
                    <a:pt x="202" y="203"/>
                  </a:lnTo>
                  <a:lnTo>
                    <a:pt x="198" y="197"/>
                  </a:lnTo>
                  <a:lnTo>
                    <a:pt x="192" y="190"/>
                  </a:lnTo>
                  <a:lnTo>
                    <a:pt x="188" y="184"/>
                  </a:lnTo>
                  <a:lnTo>
                    <a:pt x="183" y="176"/>
                  </a:lnTo>
                  <a:lnTo>
                    <a:pt x="179" y="171"/>
                  </a:lnTo>
                  <a:lnTo>
                    <a:pt x="173" y="165"/>
                  </a:lnTo>
                  <a:lnTo>
                    <a:pt x="169" y="157"/>
                  </a:lnTo>
                  <a:lnTo>
                    <a:pt x="164" y="152"/>
                  </a:lnTo>
                  <a:lnTo>
                    <a:pt x="160" y="146"/>
                  </a:lnTo>
                  <a:lnTo>
                    <a:pt x="154" y="140"/>
                  </a:lnTo>
                  <a:lnTo>
                    <a:pt x="150" y="133"/>
                  </a:lnTo>
                  <a:lnTo>
                    <a:pt x="145" y="127"/>
                  </a:lnTo>
                  <a:lnTo>
                    <a:pt x="141" y="121"/>
                  </a:lnTo>
                  <a:lnTo>
                    <a:pt x="135" y="114"/>
                  </a:lnTo>
                  <a:lnTo>
                    <a:pt x="131" y="108"/>
                  </a:lnTo>
                  <a:lnTo>
                    <a:pt x="128" y="102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2" y="83"/>
                  </a:lnTo>
                  <a:lnTo>
                    <a:pt x="107" y="76"/>
                  </a:lnTo>
                  <a:lnTo>
                    <a:pt x="101" y="70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6" y="53"/>
                  </a:lnTo>
                  <a:lnTo>
                    <a:pt x="80" y="47"/>
                  </a:lnTo>
                  <a:lnTo>
                    <a:pt x="74" y="41"/>
                  </a:lnTo>
                  <a:lnTo>
                    <a:pt x="69" y="36"/>
                  </a:lnTo>
                  <a:lnTo>
                    <a:pt x="63" y="28"/>
                  </a:lnTo>
                  <a:lnTo>
                    <a:pt x="59" y="22"/>
                  </a:lnTo>
                  <a:lnTo>
                    <a:pt x="54" y="17"/>
                  </a:lnTo>
                  <a:lnTo>
                    <a:pt x="48" y="11"/>
                  </a:lnTo>
                  <a:lnTo>
                    <a:pt x="44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2" name="Freeform 64"/>
            <p:cNvSpPr>
              <a:spLocks/>
            </p:cNvSpPr>
            <p:nvPr/>
          </p:nvSpPr>
          <p:spPr bwMode="auto">
            <a:xfrm>
              <a:off x="3122" y="1663"/>
              <a:ext cx="129" cy="183"/>
            </a:xfrm>
            <a:custGeom>
              <a:avLst/>
              <a:gdLst>
                <a:gd name="T0" fmla="*/ 1 w 256"/>
                <a:gd name="T1" fmla="*/ 1 h 365"/>
                <a:gd name="T2" fmla="*/ 1 w 256"/>
                <a:gd name="T3" fmla="*/ 1 h 365"/>
                <a:gd name="T4" fmla="*/ 1 w 256"/>
                <a:gd name="T5" fmla="*/ 1 h 365"/>
                <a:gd name="T6" fmla="*/ 1 w 256"/>
                <a:gd name="T7" fmla="*/ 1 h 365"/>
                <a:gd name="T8" fmla="*/ 1 w 256"/>
                <a:gd name="T9" fmla="*/ 1 h 365"/>
                <a:gd name="T10" fmla="*/ 1 w 256"/>
                <a:gd name="T11" fmla="*/ 1 h 365"/>
                <a:gd name="T12" fmla="*/ 1 w 256"/>
                <a:gd name="T13" fmla="*/ 1 h 365"/>
                <a:gd name="T14" fmla="*/ 1 w 256"/>
                <a:gd name="T15" fmla="*/ 1 h 365"/>
                <a:gd name="T16" fmla="*/ 1 w 256"/>
                <a:gd name="T17" fmla="*/ 1 h 365"/>
                <a:gd name="T18" fmla="*/ 0 w 256"/>
                <a:gd name="T19" fmla="*/ 1 h 365"/>
                <a:gd name="T20" fmla="*/ 1 w 256"/>
                <a:gd name="T21" fmla="*/ 1 h 365"/>
                <a:gd name="T22" fmla="*/ 1 w 256"/>
                <a:gd name="T23" fmla="*/ 1 h 365"/>
                <a:gd name="T24" fmla="*/ 1 w 256"/>
                <a:gd name="T25" fmla="*/ 1 h 365"/>
                <a:gd name="T26" fmla="*/ 1 w 256"/>
                <a:gd name="T27" fmla="*/ 1 h 365"/>
                <a:gd name="T28" fmla="*/ 1 w 256"/>
                <a:gd name="T29" fmla="*/ 1 h 365"/>
                <a:gd name="T30" fmla="*/ 1 w 256"/>
                <a:gd name="T31" fmla="*/ 1 h 365"/>
                <a:gd name="T32" fmla="*/ 1 w 256"/>
                <a:gd name="T33" fmla="*/ 1 h 365"/>
                <a:gd name="T34" fmla="*/ 1 w 256"/>
                <a:gd name="T35" fmla="*/ 1 h 365"/>
                <a:gd name="T36" fmla="*/ 1 w 256"/>
                <a:gd name="T37" fmla="*/ 1 h 365"/>
                <a:gd name="T38" fmla="*/ 1 w 256"/>
                <a:gd name="T39" fmla="*/ 1 h 365"/>
                <a:gd name="T40" fmla="*/ 1 w 256"/>
                <a:gd name="T41" fmla="*/ 1 h 365"/>
                <a:gd name="T42" fmla="*/ 1 w 256"/>
                <a:gd name="T43" fmla="*/ 1 h 365"/>
                <a:gd name="T44" fmla="*/ 1 w 256"/>
                <a:gd name="T45" fmla="*/ 1 h 365"/>
                <a:gd name="T46" fmla="*/ 1 w 256"/>
                <a:gd name="T47" fmla="*/ 1 h 365"/>
                <a:gd name="T48" fmla="*/ 1 w 256"/>
                <a:gd name="T49" fmla="*/ 1 h 365"/>
                <a:gd name="T50" fmla="*/ 1 w 256"/>
                <a:gd name="T51" fmla="*/ 1 h 365"/>
                <a:gd name="T52" fmla="*/ 1 w 256"/>
                <a:gd name="T53" fmla="*/ 1 h 365"/>
                <a:gd name="T54" fmla="*/ 1 w 256"/>
                <a:gd name="T55" fmla="*/ 1 h 365"/>
                <a:gd name="T56" fmla="*/ 1 w 256"/>
                <a:gd name="T57" fmla="*/ 1 h 365"/>
                <a:gd name="T58" fmla="*/ 1 w 256"/>
                <a:gd name="T59" fmla="*/ 1 h 365"/>
                <a:gd name="T60" fmla="*/ 1 w 256"/>
                <a:gd name="T61" fmla="*/ 1 h 365"/>
                <a:gd name="T62" fmla="*/ 1 w 256"/>
                <a:gd name="T63" fmla="*/ 1 h 365"/>
                <a:gd name="T64" fmla="*/ 1 w 256"/>
                <a:gd name="T65" fmla="*/ 1 h 365"/>
                <a:gd name="T66" fmla="*/ 1 w 256"/>
                <a:gd name="T67" fmla="*/ 1 h 365"/>
                <a:gd name="T68" fmla="*/ 1 w 256"/>
                <a:gd name="T69" fmla="*/ 1 h 365"/>
                <a:gd name="T70" fmla="*/ 1 w 256"/>
                <a:gd name="T71" fmla="*/ 1 h 365"/>
                <a:gd name="T72" fmla="*/ 1 w 256"/>
                <a:gd name="T73" fmla="*/ 1 h 365"/>
                <a:gd name="T74" fmla="*/ 1 w 256"/>
                <a:gd name="T75" fmla="*/ 1 h 365"/>
                <a:gd name="T76" fmla="*/ 1 w 256"/>
                <a:gd name="T77" fmla="*/ 1 h 365"/>
                <a:gd name="T78" fmla="*/ 1 w 256"/>
                <a:gd name="T79" fmla="*/ 1 h 365"/>
                <a:gd name="T80" fmla="*/ 1 w 256"/>
                <a:gd name="T81" fmla="*/ 1 h 365"/>
                <a:gd name="T82" fmla="*/ 1 w 256"/>
                <a:gd name="T83" fmla="*/ 1 h 365"/>
                <a:gd name="T84" fmla="*/ 1 w 256"/>
                <a:gd name="T85" fmla="*/ 1 h 365"/>
                <a:gd name="T86" fmla="*/ 1 w 256"/>
                <a:gd name="T87" fmla="*/ 1 h 365"/>
                <a:gd name="T88" fmla="*/ 1 w 256"/>
                <a:gd name="T89" fmla="*/ 1 h 365"/>
                <a:gd name="T90" fmla="*/ 1 w 256"/>
                <a:gd name="T91" fmla="*/ 1 h 365"/>
                <a:gd name="T92" fmla="*/ 1 w 256"/>
                <a:gd name="T93" fmla="*/ 1 h 365"/>
                <a:gd name="T94" fmla="*/ 1 w 256"/>
                <a:gd name="T95" fmla="*/ 1 h 365"/>
                <a:gd name="T96" fmla="*/ 1 w 256"/>
                <a:gd name="T97" fmla="*/ 1 h 365"/>
                <a:gd name="T98" fmla="*/ 1 w 256"/>
                <a:gd name="T99" fmla="*/ 1 h 365"/>
                <a:gd name="T100" fmla="*/ 1 w 256"/>
                <a:gd name="T101" fmla="*/ 1 h 365"/>
                <a:gd name="T102" fmla="*/ 1 w 256"/>
                <a:gd name="T103" fmla="*/ 1 h 365"/>
                <a:gd name="T104" fmla="*/ 1 w 256"/>
                <a:gd name="T105" fmla="*/ 1 h 365"/>
                <a:gd name="T106" fmla="*/ 1 w 256"/>
                <a:gd name="T107" fmla="*/ 1 h 365"/>
                <a:gd name="T108" fmla="*/ 1 w 256"/>
                <a:gd name="T109" fmla="*/ 1 h 365"/>
                <a:gd name="T110" fmla="*/ 1 w 256"/>
                <a:gd name="T111" fmla="*/ 1 h 365"/>
                <a:gd name="T112" fmla="*/ 1 w 256"/>
                <a:gd name="T113" fmla="*/ 1 h 365"/>
                <a:gd name="T114" fmla="*/ 1 w 256"/>
                <a:gd name="T115" fmla="*/ 1 h 365"/>
                <a:gd name="T116" fmla="*/ 1 w 256"/>
                <a:gd name="T117" fmla="*/ 1 h 365"/>
                <a:gd name="T118" fmla="*/ 1 w 256"/>
                <a:gd name="T119" fmla="*/ 1 h 365"/>
                <a:gd name="T120" fmla="*/ 1 w 256"/>
                <a:gd name="T121" fmla="*/ 0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6"/>
                <a:gd name="T184" fmla="*/ 0 h 365"/>
                <a:gd name="T185" fmla="*/ 256 w 256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6" h="365">
                  <a:moveTo>
                    <a:pt x="55" y="0"/>
                  </a:moveTo>
                  <a:lnTo>
                    <a:pt x="49" y="5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4" y="23"/>
                  </a:lnTo>
                  <a:lnTo>
                    <a:pt x="28" y="28"/>
                  </a:lnTo>
                  <a:lnTo>
                    <a:pt x="24" y="36"/>
                  </a:lnTo>
                  <a:lnTo>
                    <a:pt x="21" y="42"/>
                  </a:lnTo>
                  <a:lnTo>
                    <a:pt x="17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7" y="70"/>
                  </a:lnTo>
                  <a:lnTo>
                    <a:pt x="5" y="78"/>
                  </a:lnTo>
                  <a:lnTo>
                    <a:pt x="5" y="85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2" y="144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4" y="169"/>
                  </a:lnTo>
                  <a:lnTo>
                    <a:pt x="5" y="178"/>
                  </a:lnTo>
                  <a:lnTo>
                    <a:pt x="5" y="186"/>
                  </a:lnTo>
                  <a:lnTo>
                    <a:pt x="7" y="194"/>
                  </a:lnTo>
                  <a:lnTo>
                    <a:pt x="9" y="203"/>
                  </a:lnTo>
                  <a:lnTo>
                    <a:pt x="11" y="211"/>
                  </a:lnTo>
                  <a:lnTo>
                    <a:pt x="15" y="218"/>
                  </a:lnTo>
                  <a:lnTo>
                    <a:pt x="17" y="228"/>
                  </a:lnTo>
                  <a:lnTo>
                    <a:pt x="21" y="235"/>
                  </a:lnTo>
                  <a:lnTo>
                    <a:pt x="24" y="245"/>
                  </a:lnTo>
                  <a:lnTo>
                    <a:pt x="28" y="251"/>
                  </a:lnTo>
                  <a:lnTo>
                    <a:pt x="32" y="260"/>
                  </a:lnTo>
                  <a:lnTo>
                    <a:pt x="36" y="266"/>
                  </a:lnTo>
                  <a:lnTo>
                    <a:pt x="42" y="275"/>
                  </a:lnTo>
                  <a:lnTo>
                    <a:pt x="45" y="281"/>
                  </a:lnTo>
                  <a:lnTo>
                    <a:pt x="49" y="289"/>
                  </a:lnTo>
                  <a:lnTo>
                    <a:pt x="55" y="294"/>
                  </a:lnTo>
                  <a:lnTo>
                    <a:pt x="61" y="302"/>
                  </a:lnTo>
                  <a:lnTo>
                    <a:pt x="66" y="308"/>
                  </a:lnTo>
                  <a:lnTo>
                    <a:pt x="72" y="313"/>
                  </a:lnTo>
                  <a:lnTo>
                    <a:pt x="78" y="319"/>
                  </a:lnTo>
                  <a:lnTo>
                    <a:pt x="83" y="325"/>
                  </a:lnTo>
                  <a:lnTo>
                    <a:pt x="89" y="331"/>
                  </a:lnTo>
                  <a:lnTo>
                    <a:pt x="97" y="336"/>
                  </a:lnTo>
                  <a:lnTo>
                    <a:pt x="104" y="340"/>
                  </a:lnTo>
                  <a:lnTo>
                    <a:pt x="112" y="346"/>
                  </a:lnTo>
                  <a:lnTo>
                    <a:pt x="119" y="348"/>
                  </a:lnTo>
                  <a:lnTo>
                    <a:pt x="127" y="351"/>
                  </a:lnTo>
                  <a:lnTo>
                    <a:pt x="133" y="355"/>
                  </a:lnTo>
                  <a:lnTo>
                    <a:pt x="142" y="357"/>
                  </a:lnTo>
                  <a:lnTo>
                    <a:pt x="150" y="359"/>
                  </a:lnTo>
                  <a:lnTo>
                    <a:pt x="157" y="363"/>
                  </a:lnTo>
                  <a:lnTo>
                    <a:pt x="165" y="363"/>
                  </a:lnTo>
                  <a:lnTo>
                    <a:pt x="175" y="365"/>
                  </a:lnTo>
                  <a:lnTo>
                    <a:pt x="184" y="365"/>
                  </a:lnTo>
                  <a:lnTo>
                    <a:pt x="192" y="365"/>
                  </a:lnTo>
                  <a:lnTo>
                    <a:pt x="201" y="365"/>
                  </a:lnTo>
                  <a:lnTo>
                    <a:pt x="211" y="365"/>
                  </a:lnTo>
                  <a:lnTo>
                    <a:pt x="220" y="363"/>
                  </a:lnTo>
                  <a:lnTo>
                    <a:pt x="230" y="363"/>
                  </a:lnTo>
                  <a:lnTo>
                    <a:pt x="239" y="359"/>
                  </a:lnTo>
                  <a:lnTo>
                    <a:pt x="251" y="357"/>
                  </a:lnTo>
                  <a:lnTo>
                    <a:pt x="251" y="350"/>
                  </a:lnTo>
                  <a:lnTo>
                    <a:pt x="253" y="342"/>
                  </a:lnTo>
                  <a:lnTo>
                    <a:pt x="253" y="334"/>
                  </a:lnTo>
                  <a:lnTo>
                    <a:pt x="254" y="329"/>
                  </a:lnTo>
                  <a:lnTo>
                    <a:pt x="254" y="321"/>
                  </a:lnTo>
                  <a:lnTo>
                    <a:pt x="254" y="315"/>
                  </a:lnTo>
                  <a:lnTo>
                    <a:pt x="254" y="310"/>
                  </a:lnTo>
                  <a:lnTo>
                    <a:pt x="256" y="304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3" y="289"/>
                  </a:lnTo>
                  <a:lnTo>
                    <a:pt x="253" y="285"/>
                  </a:lnTo>
                  <a:lnTo>
                    <a:pt x="249" y="275"/>
                  </a:lnTo>
                  <a:lnTo>
                    <a:pt x="247" y="268"/>
                  </a:lnTo>
                  <a:lnTo>
                    <a:pt x="241" y="260"/>
                  </a:lnTo>
                  <a:lnTo>
                    <a:pt x="237" y="251"/>
                  </a:lnTo>
                  <a:lnTo>
                    <a:pt x="230" y="243"/>
                  </a:lnTo>
                  <a:lnTo>
                    <a:pt x="224" y="234"/>
                  </a:lnTo>
                  <a:lnTo>
                    <a:pt x="216" y="224"/>
                  </a:lnTo>
                  <a:lnTo>
                    <a:pt x="209" y="216"/>
                  </a:lnTo>
                  <a:lnTo>
                    <a:pt x="203" y="211"/>
                  </a:lnTo>
                  <a:lnTo>
                    <a:pt x="199" y="207"/>
                  </a:lnTo>
                  <a:lnTo>
                    <a:pt x="195" y="201"/>
                  </a:lnTo>
                  <a:lnTo>
                    <a:pt x="192" y="196"/>
                  </a:lnTo>
                  <a:lnTo>
                    <a:pt x="186" y="190"/>
                  </a:lnTo>
                  <a:lnTo>
                    <a:pt x="182" y="186"/>
                  </a:lnTo>
                  <a:lnTo>
                    <a:pt x="178" y="180"/>
                  </a:lnTo>
                  <a:lnTo>
                    <a:pt x="175" y="175"/>
                  </a:lnTo>
                  <a:lnTo>
                    <a:pt x="169" y="167"/>
                  </a:lnTo>
                  <a:lnTo>
                    <a:pt x="165" y="161"/>
                  </a:lnTo>
                  <a:lnTo>
                    <a:pt x="161" y="156"/>
                  </a:lnTo>
                  <a:lnTo>
                    <a:pt x="157" y="150"/>
                  </a:lnTo>
                  <a:lnTo>
                    <a:pt x="154" y="144"/>
                  </a:lnTo>
                  <a:lnTo>
                    <a:pt x="148" y="137"/>
                  </a:lnTo>
                  <a:lnTo>
                    <a:pt x="144" y="131"/>
                  </a:lnTo>
                  <a:lnTo>
                    <a:pt x="140" y="123"/>
                  </a:lnTo>
                  <a:lnTo>
                    <a:pt x="135" y="118"/>
                  </a:lnTo>
                  <a:lnTo>
                    <a:pt x="131" y="112"/>
                  </a:lnTo>
                  <a:lnTo>
                    <a:pt x="127" y="104"/>
                  </a:lnTo>
                  <a:lnTo>
                    <a:pt x="123" y="99"/>
                  </a:lnTo>
                  <a:lnTo>
                    <a:pt x="118" y="91"/>
                  </a:lnTo>
                  <a:lnTo>
                    <a:pt x="114" y="83"/>
                  </a:lnTo>
                  <a:lnTo>
                    <a:pt x="108" y="76"/>
                  </a:lnTo>
                  <a:lnTo>
                    <a:pt x="104" y="70"/>
                  </a:lnTo>
                  <a:lnTo>
                    <a:pt x="99" y="62"/>
                  </a:lnTo>
                  <a:lnTo>
                    <a:pt x="95" y="57"/>
                  </a:lnTo>
                  <a:lnTo>
                    <a:pt x="91" y="49"/>
                  </a:lnTo>
                  <a:lnTo>
                    <a:pt x="87" y="43"/>
                  </a:lnTo>
                  <a:lnTo>
                    <a:pt x="81" y="38"/>
                  </a:lnTo>
                  <a:lnTo>
                    <a:pt x="80" y="32"/>
                  </a:lnTo>
                  <a:lnTo>
                    <a:pt x="74" y="26"/>
                  </a:lnTo>
                  <a:lnTo>
                    <a:pt x="70" y="21"/>
                  </a:lnTo>
                  <a:lnTo>
                    <a:pt x="66" y="15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3" name="Freeform 65"/>
            <p:cNvSpPr>
              <a:spLocks/>
            </p:cNvSpPr>
            <p:nvPr/>
          </p:nvSpPr>
          <p:spPr bwMode="auto">
            <a:xfrm>
              <a:off x="2713" y="1821"/>
              <a:ext cx="170" cy="106"/>
            </a:xfrm>
            <a:custGeom>
              <a:avLst/>
              <a:gdLst>
                <a:gd name="T0" fmla="*/ 0 w 341"/>
                <a:gd name="T1" fmla="*/ 0 h 211"/>
                <a:gd name="T2" fmla="*/ 0 w 341"/>
                <a:gd name="T3" fmla="*/ 1 h 211"/>
                <a:gd name="T4" fmla="*/ 0 w 341"/>
                <a:gd name="T5" fmla="*/ 1 h 211"/>
                <a:gd name="T6" fmla="*/ 0 w 341"/>
                <a:gd name="T7" fmla="*/ 1 h 211"/>
                <a:gd name="T8" fmla="*/ 0 w 341"/>
                <a:gd name="T9" fmla="*/ 1 h 211"/>
                <a:gd name="T10" fmla="*/ 0 w 341"/>
                <a:gd name="T11" fmla="*/ 1 h 211"/>
                <a:gd name="T12" fmla="*/ 0 w 341"/>
                <a:gd name="T13" fmla="*/ 1 h 211"/>
                <a:gd name="T14" fmla="*/ 0 w 341"/>
                <a:gd name="T15" fmla="*/ 1 h 211"/>
                <a:gd name="T16" fmla="*/ 0 w 341"/>
                <a:gd name="T17" fmla="*/ 1 h 211"/>
                <a:gd name="T18" fmla="*/ 0 w 341"/>
                <a:gd name="T19" fmla="*/ 1 h 211"/>
                <a:gd name="T20" fmla="*/ 0 w 341"/>
                <a:gd name="T21" fmla="*/ 1 h 211"/>
                <a:gd name="T22" fmla="*/ 0 w 341"/>
                <a:gd name="T23" fmla="*/ 1 h 211"/>
                <a:gd name="T24" fmla="*/ 0 w 341"/>
                <a:gd name="T25" fmla="*/ 1 h 211"/>
                <a:gd name="T26" fmla="*/ 0 w 341"/>
                <a:gd name="T27" fmla="*/ 1 h 211"/>
                <a:gd name="T28" fmla="*/ 0 w 341"/>
                <a:gd name="T29" fmla="*/ 1 h 211"/>
                <a:gd name="T30" fmla="*/ 0 w 341"/>
                <a:gd name="T31" fmla="*/ 1 h 211"/>
                <a:gd name="T32" fmla="*/ 0 w 341"/>
                <a:gd name="T33" fmla="*/ 1 h 211"/>
                <a:gd name="T34" fmla="*/ 0 w 341"/>
                <a:gd name="T35" fmla="*/ 1 h 211"/>
                <a:gd name="T36" fmla="*/ 0 w 341"/>
                <a:gd name="T37" fmla="*/ 1 h 211"/>
                <a:gd name="T38" fmla="*/ 0 w 341"/>
                <a:gd name="T39" fmla="*/ 1 h 211"/>
                <a:gd name="T40" fmla="*/ 0 w 341"/>
                <a:gd name="T41" fmla="*/ 1 h 211"/>
                <a:gd name="T42" fmla="*/ 0 w 341"/>
                <a:gd name="T43" fmla="*/ 1 h 211"/>
                <a:gd name="T44" fmla="*/ 0 w 341"/>
                <a:gd name="T45" fmla="*/ 1 h 211"/>
                <a:gd name="T46" fmla="*/ 0 w 341"/>
                <a:gd name="T47" fmla="*/ 1 h 211"/>
                <a:gd name="T48" fmla="*/ 0 w 341"/>
                <a:gd name="T49" fmla="*/ 1 h 211"/>
                <a:gd name="T50" fmla="*/ 0 w 341"/>
                <a:gd name="T51" fmla="*/ 1 h 211"/>
                <a:gd name="T52" fmla="*/ 0 w 341"/>
                <a:gd name="T53" fmla="*/ 1 h 211"/>
                <a:gd name="T54" fmla="*/ 0 w 341"/>
                <a:gd name="T55" fmla="*/ 1 h 211"/>
                <a:gd name="T56" fmla="*/ 0 w 341"/>
                <a:gd name="T57" fmla="*/ 1 h 211"/>
                <a:gd name="T58" fmla="*/ 0 w 341"/>
                <a:gd name="T59" fmla="*/ 1 h 211"/>
                <a:gd name="T60" fmla="*/ 0 w 341"/>
                <a:gd name="T61" fmla="*/ 1 h 211"/>
                <a:gd name="T62" fmla="*/ 0 w 341"/>
                <a:gd name="T63" fmla="*/ 1 h 211"/>
                <a:gd name="T64" fmla="*/ 0 w 341"/>
                <a:gd name="T65" fmla="*/ 1 h 211"/>
                <a:gd name="T66" fmla="*/ 0 w 341"/>
                <a:gd name="T67" fmla="*/ 1 h 211"/>
                <a:gd name="T68" fmla="*/ 0 w 341"/>
                <a:gd name="T69" fmla="*/ 1 h 211"/>
                <a:gd name="T70" fmla="*/ 0 w 341"/>
                <a:gd name="T71" fmla="*/ 1 h 211"/>
                <a:gd name="T72" fmla="*/ 0 w 341"/>
                <a:gd name="T73" fmla="*/ 1 h 211"/>
                <a:gd name="T74" fmla="*/ 0 w 341"/>
                <a:gd name="T75" fmla="*/ 1 h 211"/>
                <a:gd name="T76" fmla="*/ 0 w 341"/>
                <a:gd name="T77" fmla="*/ 1 h 211"/>
                <a:gd name="T78" fmla="*/ 0 w 341"/>
                <a:gd name="T79" fmla="*/ 1 h 211"/>
                <a:gd name="T80" fmla="*/ 0 w 341"/>
                <a:gd name="T81" fmla="*/ 1 h 211"/>
                <a:gd name="T82" fmla="*/ 0 w 341"/>
                <a:gd name="T83" fmla="*/ 1 h 211"/>
                <a:gd name="T84" fmla="*/ 0 w 341"/>
                <a:gd name="T85" fmla="*/ 1 h 211"/>
                <a:gd name="T86" fmla="*/ 0 w 341"/>
                <a:gd name="T87" fmla="*/ 1 h 211"/>
                <a:gd name="T88" fmla="*/ 0 w 341"/>
                <a:gd name="T89" fmla="*/ 1 h 211"/>
                <a:gd name="T90" fmla="*/ 0 w 341"/>
                <a:gd name="T91" fmla="*/ 1 h 211"/>
                <a:gd name="T92" fmla="*/ 0 w 341"/>
                <a:gd name="T93" fmla="*/ 1 h 211"/>
                <a:gd name="T94" fmla="*/ 0 w 341"/>
                <a:gd name="T95" fmla="*/ 1 h 211"/>
                <a:gd name="T96" fmla="*/ 0 w 341"/>
                <a:gd name="T97" fmla="*/ 1 h 211"/>
                <a:gd name="T98" fmla="*/ 0 w 341"/>
                <a:gd name="T99" fmla="*/ 1 h 211"/>
                <a:gd name="T100" fmla="*/ 0 w 341"/>
                <a:gd name="T101" fmla="*/ 1 h 211"/>
                <a:gd name="T102" fmla="*/ 0 w 341"/>
                <a:gd name="T103" fmla="*/ 1 h 211"/>
                <a:gd name="T104" fmla="*/ 0 w 341"/>
                <a:gd name="T105" fmla="*/ 1 h 211"/>
                <a:gd name="T106" fmla="*/ 0 w 341"/>
                <a:gd name="T107" fmla="*/ 1 h 211"/>
                <a:gd name="T108" fmla="*/ 0 w 341"/>
                <a:gd name="T109" fmla="*/ 1 h 211"/>
                <a:gd name="T110" fmla="*/ 0 w 341"/>
                <a:gd name="T111" fmla="*/ 1 h 211"/>
                <a:gd name="T112" fmla="*/ 0 w 341"/>
                <a:gd name="T113" fmla="*/ 1 h 211"/>
                <a:gd name="T114" fmla="*/ 0 w 341"/>
                <a:gd name="T115" fmla="*/ 1 h 211"/>
                <a:gd name="T116" fmla="*/ 0 w 341"/>
                <a:gd name="T117" fmla="*/ 0 h 2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1"/>
                <a:gd name="T178" fmla="*/ 0 h 211"/>
                <a:gd name="T179" fmla="*/ 341 w 341"/>
                <a:gd name="T180" fmla="*/ 211 h 2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1" h="211">
                  <a:moveTo>
                    <a:pt x="95" y="0"/>
                  </a:moveTo>
                  <a:lnTo>
                    <a:pt x="92" y="0"/>
                  </a:lnTo>
                  <a:lnTo>
                    <a:pt x="88" y="4"/>
                  </a:lnTo>
                  <a:lnTo>
                    <a:pt x="82" y="6"/>
                  </a:lnTo>
                  <a:lnTo>
                    <a:pt x="78" y="12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7" y="27"/>
                  </a:lnTo>
                  <a:lnTo>
                    <a:pt x="52" y="35"/>
                  </a:lnTo>
                  <a:lnTo>
                    <a:pt x="42" y="40"/>
                  </a:lnTo>
                  <a:lnTo>
                    <a:pt x="35" y="46"/>
                  </a:lnTo>
                  <a:lnTo>
                    <a:pt x="27" y="52"/>
                  </a:lnTo>
                  <a:lnTo>
                    <a:pt x="21" y="57"/>
                  </a:lnTo>
                  <a:lnTo>
                    <a:pt x="14" y="63"/>
                  </a:lnTo>
                  <a:lnTo>
                    <a:pt x="8" y="69"/>
                  </a:lnTo>
                  <a:lnTo>
                    <a:pt x="4" y="71"/>
                  </a:lnTo>
                  <a:lnTo>
                    <a:pt x="0" y="76"/>
                  </a:lnTo>
                  <a:lnTo>
                    <a:pt x="10" y="84"/>
                  </a:lnTo>
                  <a:lnTo>
                    <a:pt x="19" y="92"/>
                  </a:lnTo>
                  <a:lnTo>
                    <a:pt x="29" y="99"/>
                  </a:lnTo>
                  <a:lnTo>
                    <a:pt x="40" y="107"/>
                  </a:lnTo>
                  <a:lnTo>
                    <a:pt x="50" y="114"/>
                  </a:lnTo>
                  <a:lnTo>
                    <a:pt x="59" y="122"/>
                  </a:lnTo>
                  <a:lnTo>
                    <a:pt x="69" y="130"/>
                  </a:lnTo>
                  <a:lnTo>
                    <a:pt x="78" y="137"/>
                  </a:lnTo>
                  <a:lnTo>
                    <a:pt x="88" y="143"/>
                  </a:lnTo>
                  <a:lnTo>
                    <a:pt x="99" y="150"/>
                  </a:lnTo>
                  <a:lnTo>
                    <a:pt x="103" y="152"/>
                  </a:lnTo>
                  <a:lnTo>
                    <a:pt x="109" y="156"/>
                  </a:lnTo>
                  <a:lnTo>
                    <a:pt x="115" y="158"/>
                  </a:lnTo>
                  <a:lnTo>
                    <a:pt x="120" y="162"/>
                  </a:lnTo>
                  <a:lnTo>
                    <a:pt x="126" y="164"/>
                  </a:lnTo>
                  <a:lnTo>
                    <a:pt x="132" y="168"/>
                  </a:lnTo>
                  <a:lnTo>
                    <a:pt x="135" y="169"/>
                  </a:lnTo>
                  <a:lnTo>
                    <a:pt x="141" y="173"/>
                  </a:lnTo>
                  <a:lnTo>
                    <a:pt x="147" y="175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5"/>
                  </a:lnTo>
                  <a:lnTo>
                    <a:pt x="168" y="187"/>
                  </a:lnTo>
                  <a:lnTo>
                    <a:pt x="173" y="188"/>
                  </a:lnTo>
                  <a:lnTo>
                    <a:pt x="179" y="190"/>
                  </a:lnTo>
                  <a:lnTo>
                    <a:pt x="185" y="192"/>
                  </a:lnTo>
                  <a:lnTo>
                    <a:pt x="191" y="194"/>
                  </a:lnTo>
                  <a:lnTo>
                    <a:pt x="196" y="196"/>
                  </a:lnTo>
                  <a:lnTo>
                    <a:pt x="202" y="198"/>
                  </a:lnTo>
                  <a:lnTo>
                    <a:pt x="208" y="200"/>
                  </a:lnTo>
                  <a:lnTo>
                    <a:pt x="211" y="202"/>
                  </a:lnTo>
                  <a:lnTo>
                    <a:pt x="217" y="202"/>
                  </a:lnTo>
                  <a:lnTo>
                    <a:pt x="223" y="204"/>
                  </a:lnTo>
                  <a:lnTo>
                    <a:pt x="229" y="206"/>
                  </a:lnTo>
                  <a:lnTo>
                    <a:pt x="234" y="206"/>
                  </a:lnTo>
                  <a:lnTo>
                    <a:pt x="240" y="208"/>
                  </a:lnTo>
                  <a:lnTo>
                    <a:pt x="246" y="208"/>
                  </a:lnTo>
                  <a:lnTo>
                    <a:pt x="251" y="209"/>
                  </a:lnTo>
                  <a:lnTo>
                    <a:pt x="257" y="209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74" y="211"/>
                  </a:lnTo>
                  <a:lnTo>
                    <a:pt x="280" y="211"/>
                  </a:lnTo>
                  <a:lnTo>
                    <a:pt x="286" y="211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1" y="209"/>
                  </a:lnTo>
                  <a:lnTo>
                    <a:pt x="306" y="209"/>
                  </a:lnTo>
                  <a:lnTo>
                    <a:pt x="312" y="208"/>
                  </a:lnTo>
                  <a:lnTo>
                    <a:pt x="318" y="208"/>
                  </a:lnTo>
                  <a:lnTo>
                    <a:pt x="324" y="206"/>
                  </a:lnTo>
                  <a:lnTo>
                    <a:pt x="329" y="206"/>
                  </a:lnTo>
                  <a:lnTo>
                    <a:pt x="335" y="204"/>
                  </a:lnTo>
                  <a:lnTo>
                    <a:pt x="341" y="204"/>
                  </a:lnTo>
                  <a:lnTo>
                    <a:pt x="339" y="196"/>
                  </a:lnTo>
                  <a:lnTo>
                    <a:pt x="337" y="190"/>
                  </a:lnTo>
                  <a:lnTo>
                    <a:pt x="335" y="185"/>
                  </a:lnTo>
                  <a:lnTo>
                    <a:pt x="335" y="179"/>
                  </a:lnTo>
                  <a:lnTo>
                    <a:pt x="335" y="173"/>
                  </a:lnTo>
                  <a:lnTo>
                    <a:pt x="333" y="168"/>
                  </a:lnTo>
                  <a:lnTo>
                    <a:pt x="333" y="162"/>
                  </a:lnTo>
                  <a:lnTo>
                    <a:pt x="333" y="158"/>
                  </a:lnTo>
                  <a:lnTo>
                    <a:pt x="331" y="152"/>
                  </a:lnTo>
                  <a:lnTo>
                    <a:pt x="329" y="147"/>
                  </a:lnTo>
                  <a:lnTo>
                    <a:pt x="329" y="143"/>
                  </a:lnTo>
                  <a:lnTo>
                    <a:pt x="327" y="137"/>
                  </a:lnTo>
                  <a:lnTo>
                    <a:pt x="325" y="128"/>
                  </a:lnTo>
                  <a:lnTo>
                    <a:pt x="324" y="120"/>
                  </a:lnTo>
                  <a:lnTo>
                    <a:pt x="316" y="114"/>
                  </a:lnTo>
                  <a:lnTo>
                    <a:pt x="310" y="109"/>
                  </a:lnTo>
                  <a:lnTo>
                    <a:pt x="303" y="103"/>
                  </a:lnTo>
                  <a:lnTo>
                    <a:pt x="297" y="97"/>
                  </a:lnTo>
                  <a:lnTo>
                    <a:pt x="289" y="92"/>
                  </a:lnTo>
                  <a:lnTo>
                    <a:pt x="284" y="88"/>
                  </a:lnTo>
                  <a:lnTo>
                    <a:pt x="276" y="84"/>
                  </a:lnTo>
                  <a:lnTo>
                    <a:pt x="270" y="80"/>
                  </a:lnTo>
                  <a:lnTo>
                    <a:pt x="263" y="74"/>
                  </a:lnTo>
                  <a:lnTo>
                    <a:pt x="255" y="71"/>
                  </a:lnTo>
                  <a:lnTo>
                    <a:pt x="248" y="67"/>
                  </a:lnTo>
                  <a:lnTo>
                    <a:pt x="240" y="63"/>
                  </a:lnTo>
                  <a:lnTo>
                    <a:pt x="232" y="59"/>
                  </a:lnTo>
                  <a:lnTo>
                    <a:pt x="227" y="55"/>
                  </a:lnTo>
                  <a:lnTo>
                    <a:pt x="219" y="54"/>
                  </a:lnTo>
                  <a:lnTo>
                    <a:pt x="211" y="50"/>
                  </a:lnTo>
                  <a:lnTo>
                    <a:pt x="204" y="46"/>
                  </a:lnTo>
                  <a:lnTo>
                    <a:pt x="196" y="42"/>
                  </a:lnTo>
                  <a:lnTo>
                    <a:pt x="189" y="38"/>
                  </a:lnTo>
                  <a:lnTo>
                    <a:pt x="183" y="36"/>
                  </a:lnTo>
                  <a:lnTo>
                    <a:pt x="173" y="33"/>
                  </a:lnTo>
                  <a:lnTo>
                    <a:pt x="166" y="29"/>
                  </a:lnTo>
                  <a:lnTo>
                    <a:pt x="158" y="27"/>
                  </a:lnTo>
                  <a:lnTo>
                    <a:pt x="153" y="23"/>
                  </a:lnTo>
                  <a:lnTo>
                    <a:pt x="143" y="19"/>
                  </a:lnTo>
                  <a:lnTo>
                    <a:pt x="137" y="17"/>
                  </a:lnTo>
                  <a:lnTo>
                    <a:pt x="130" y="14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4" name="Freeform 66"/>
            <p:cNvSpPr>
              <a:spLocks/>
            </p:cNvSpPr>
            <p:nvPr/>
          </p:nvSpPr>
          <p:spPr bwMode="auto">
            <a:xfrm>
              <a:off x="2743" y="1825"/>
              <a:ext cx="128" cy="77"/>
            </a:xfrm>
            <a:custGeom>
              <a:avLst/>
              <a:gdLst>
                <a:gd name="T0" fmla="*/ 0 w 257"/>
                <a:gd name="T1" fmla="*/ 1 h 154"/>
                <a:gd name="T2" fmla="*/ 0 w 257"/>
                <a:gd name="T3" fmla="*/ 1 h 154"/>
                <a:gd name="T4" fmla="*/ 0 w 257"/>
                <a:gd name="T5" fmla="*/ 1 h 154"/>
                <a:gd name="T6" fmla="*/ 0 w 257"/>
                <a:gd name="T7" fmla="*/ 1 h 154"/>
                <a:gd name="T8" fmla="*/ 0 w 257"/>
                <a:gd name="T9" fmla="*/ 1 h 154"/>
                <a:gd name="T10" fmla="*/ 0 w 257"/>
                <a:gd name="T11" fmla="*/ 1 h 154"/>
                <a:gd name="T12" fmla="*/ 0 w 257"/>
                <a:gd name="T13" fmla="*/ 1 h 154"/>
                <a:gd name="T14" fmla="*/ 0 w 257"/>
                <a:gd name="T15" fmla="*/ 1 h 154"/>
                <a:gd name="T16" fmla="*/ 0 w 257"/>
                <a:gd name="T17" fmla="*/ 1 h 154"/>
                <a:gd name="T18" fmla="*/ 0 w 257"/>
                <a:gd name="T19" fmla="*/ 1 h 154"/>
                <a:gd name="T20" fmla="*/ 0 w 257"/>
                <a:gd name="T21" fmla="*/ 1 h 154"/>
                <a:gd name="T22" fmla="*/ 0 w 257"/>
                <a:gd name="T23" fmla="*/ 1 h 154"/>
                <a:gd name="T24" fmla="*/ 0 w 257"/>
                <a:gd name="T25" fmla="*/ 1 h 154"/>
                <a:gd name="T26" fmla="*/ 0 w 257"/>
                <a:gd name="T27" fmla="*/ 1 h 154"/>
                <a:gd name="T28" fmla="*/ 0 w 257"/>
                <a:gd name="T29" fmla="*/ 1 h 154"/>
                <a:gd name="T30" fmla="*/ 0 w 257"/>
                <a:gd name="T31" fmla="*/ 1 h 154"/>
                <a:gd name="T32" fmla="*/ 0 w 257"/>
                <a:gd name="T33" fmla="*/ 1 h 154"/>
                <a:gd name="T34" fmla="*/ 0 w 257"/>
                <a:gd name="T35" fmla="*/ 1 h 154"/>
                <a:gd name="T36" fmla="*/ 0 w 257"/>
                <a:gd name="T37" fmla="*/ 1 h 154"/>
                <a:gd name="T38" fmla="*/ 0 w 257"/>
                <a:gd name="T39" fmla="*/ 1 h 154"/>
                <a:gd name="T40" fmla="*/ 0 w 257"/>
                <a:gd name="T41" fmla="*/ 1 h 154"/>
                <a:gd name="T42" fmla="*/ 0 w 257"/>
                <a:gd name="T43" fmla="*/ 1 h 154"/>
                <a:gd name="T44" fmla="*/ 0 w 257"/>
                <a:gd name="T45" fmla="*/ 1 h 154"/>
                <a:gd name="T46" fmla="*/ 0 w 257"/>
                <a:gd name="T47" fmla="*/ 1 h 154"/>
                <a:gd name="T48" fmla="*/ 0 w 257"/>
                <a:gd name="T49" fmla="*/ 1 h 154"/>
                <a:gd name="T50" fmla="*/ 0 w 257"/>
                <a:gd name="T51" fmla="*/ 1 h 154"/>
                <a:gd name="T52" fmla="*/ 0 w 257"/>
                <a:gd name="T53" fmla="*/ 1 h 154"/>
                <a:gd name="T54" fmla="*/ 0 w 257"/>
                <a:gd name="T55" fmla="*/ 1 h 154"/>
                <a:gd name="T56" fmla="*/ 0 w 257"/>
                <a:gd name="T57" fmla="*/ 1 h 154"/>
                <a:gd name="T58" fmla="*/ 0 w 257"/>
                <a:gd name="T59" fmla="*/ 1 h 154"/>
                <a:gd name="T60" fmla="*/ 0 w 257"/>
                <a:gd name="T61" fmla="*/ 1 h 154"/>
                <a:gd name="T62" fmla="*/ 0 w 257"/>
                <a:gd name="T63" fmla="*/ 1 h 154"/>
                <a:gd name="T64" fmla="*/ 0 w 257"/>
                <a:gd name="T65" fmla="*/ 1 h 154"/>
                <a:gd name="T66" fmla="*/ 0 w 257"/>
                <a:gd name="T67" fmla="*/ 1 h 154"/>
                <a:gd name="T68" fmla="*/ 0 w 257"/>
                <a:gd name="T69" fmla="*/ 1 h 154"/>
                <a:gd name="T70" fmla="*/ 0 w 257"/>
                <a:gd name="T71" fmla="*/ 1 h 154"/>
                <a:gd name="T72" fmla="*/ 0 w 257"/>
                <a:gd name="T73" fmla="*/ 1 h 154"/>
                <a:gd name="T74" fmla="*/ 0 w 257"/>
                <a:gd name="T75" fmla="*/ 1 h 154"/>
                <a:gd name="T76" fmla="*/ 0 w 257"/>
                <a:gd name="T77" fmla="*/ 0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7"/>
                <a:gd name="T118" fmla="*/ 0 h 154"/>
                <a:gd name="T119" fmla="*/ 257 w 257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7" h="154">
                  <a:moveTo>
                    <a:pt x="17" y="0"/>
                  </a:moveTo>
                  <a:lnTo>
                    <a:pt x="15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8" y="19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7" y="46"/>
                  </a:lnTo>
                  <a:lnTo>
                    <a:pt x="27" y="46"/>
                  </a:lnTo>
                  <a:lnTo>
                    <a:pt x="36" y="47"/>
                  </a:lnTo>
                  <a:lnTo>
                    <a:pt x="44" y="49"/>
                  </a:lnTo>
                  <a:lnTo>
                    <a:pt x="54" y="53"/>
                  </a:lnTo>
                  <a:lnTo>
                    <a:pt x="61" y="55"/>
                  </a:lnTo>
                  <a:lnTo>
                    <a:pt x="71" y="57"/>
                  </a:lnTo>
                  <a:lnTo>
                    <a:pt x="76" y="61"/>
                  </a:lnTo>
                  <a:lnTo>
                    <a:pt x="86" y="63"/>
                  </a:lnTo>
                  <a:lnTo>
                    <a:pt x="93" y="66"/>
                  </a:lnTo>
                  <a:lnTo>
                    <a:pt x="101" y="70"/>
                  </a:lnTo>
                  <a:lnTo>
                    <a:pt x="109" y="74"/>
                  </a:lnTo>
                  <a:lnTo>
                    <a:pt x="118" y="80"/>
                  </a:lnTo>
                  <a:lnTo>
                    <a:pt x="126" y="84"/>
                  </a:lnTo>
                  <a:lnTo>
                    <a:pt x="133" y="87"/>
                  </a:lnTo>
                  <a:lnTo>
                    <a:pt x="141" y="91"/>
                  </a:lnTo>
                  <a:lnTo>
                    <a:pt x="149" y="97"/>
                  </a:lnTo>
                  <a:lnTo>
                    <a:pt x="154" y="101"/>
                  </a:lnTo>
                  <a:lnTo>
                    <a:pt x="162" y="104"/>
                  </a:lnTo>
                  <a:lnTo>
                    <a:pt x="169" y="108"/>
                  </a:lnTo>
                  <a:lnTo>
                    <a:pt x="177" y="114"/>
                  </a:lnTo>
                  <a:lnTo>
                    <a:pt x="185" y="118"/>
                  </a:lnTo>
                  <a:lnTo>
                    <a:pt x="194" y="122"/>
                  </a:lnTo>
                  <a:lnTo>
                    <a:pt x="202" y="125"/>
                  </a:lnTo>
                  <a:lnTo>
                    <a:pt x="209" y="131"/>
                  </a:lnTo>
                  <a:lnTo>
                    <a:pt x="217" y="135"/>
                  </a:lnTo>
                  <a:lnTo>
                    <a:pt x="225" y="139"/>
                  </a:lnTo>
                  <a:lnTo>
                    <a:pt x="232" y="142"/>
                  </a:lnTo>
                  <a:lnTo>
                    <a:pt x="240" y="146"/>
                  </a:lnTo>
                  <a:lnTo>
                    <a:pt x="247" y="148"/>
                  </a:lnTo>
                  <a:lnTo>
                    <a:pt x="257" y="154"/>
                  </a:lnTo>
                  <a:lnTo>
                    <a:pt x="255" y="142"/>
                  </a:lnTo>
                  <a:lnTo>
                    <a:pt x="255" y="135"/>
                  </a:lnTo>
                  <a:lnTo>
                    <a:pt x="255" y="127"/>
                  </a:lnTo>
                  <a:lnTo>
                    <a:pt x="253" y="120"/>
                  </a:lnTo>
                  <a:lnTo>
                    <a:pt x="245" y="112"/>
                  </a:lnTo>
                  <a:lnTo>
                    <a:pt x="238" y="106"/>
                  </a:lnTo>
                  <a:lnTo>
                    <a:pt x="232" y="101"/>
                  </a:lnTo>
                  <a:lnTo>
                    <a:pt x="225" y="95"/>
                  </a:lnTo>
                  <a:lnTo>
                    <a:pt x="219" y="89"/>
                  </a:lnTo>
                  <a:lnTo>
                    <a:pt x="211" y="84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90" y="68"/>
                  </a:lnTo>
                  <a:lnTo>
                    <a:pt x="183" y="65"/>
                  </a:lnTo>
                  <a:lnTo>
                    <a:pt x="175" y="61"/>
                  </a:lnTo>
                  <a:lnTo>
                    <a:pt x="169" y="57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1" y="28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8" y="19"/>
                  </a:lnTo>
                  <a:lnTo>
                    <a:pt x="80" y="17"/>
                  </a:lnTo>
                  <a:lnTo>
                    <a:pt x="73" y="15"/>
                  </a:lnTo>
                  <a:lnTo>
                    <a:pt x="65" y="11"/>
                  </a:lnTo>
                  <a:lnTo>
                    <a:pt x="57" y="9"/>
                  </a:lnTo>
                  <a:lnTo>
                    <a:pt x="50" y="8"/>
                  </a:lnTo>
                  <a:lnTo>
                    <a:pt x="40" y="6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5" name="Freeform 67"/>
            <p:cNvSpPr>
              <a:spLocks/>
            </p:cNvSpPr>
            <p:nvPr/>
          </p:nvSpPr>
          <p:spPr bwMode="auto">
            <a:xfrm>
              <a:off x="3147" y="1693"/>
              <a:ext cx="86" cy="143"/>
            </a:xfrm>
            <a:custGeom>
              <a:avLst/>
              <a:gdLst>
                <a:gd name="T0" fmla="*/ 1 w 171"/>
                <a:gd name="T1" fmla="*/ 0 h 287"/>
                <a:gd name="T2" fmla="*/ 1 w 171"/>
                <a:gd name="T3" fmla="*/ 0 h 287"/>
                <a:gd name="T4" fmla="*/ 1 w 171"/>
                <a:gd name="T5" fmla="*/ 0 h 287"/>
                <a:gd name="T6" fmla="*/ 0 w 171"/>
                <a:gd name="T7" fmla="*/ 0 h 287"/>
                <a:gd name="T8" fmla="*/ 0 w 171"/>
                <a:gd name="T9" fmla="*/ 0 h 287"/>
                <a:gd name="T10" fmla="*/ 0 w 171"/>
                <a:gd name="T11" fmla="*/ 0 h 287"/>
                <a:gd name="T12" fmla="*/ 1 w 171"/>
                <a:gd name="T13" fmla="*/ 0 h 287"/>
                <a:gd name="T14" fmla="*/ 1 w 171"/>
                <a:gd name="T15" fmla="*/ 0 h 287"/>
                <a:gd name="T16" fmla="*/ 1 w 171"/>
                <a:gd name="T17" fmla="*/ 0 h 287"/>
                <a:gd name="T18" fmla="*/ 1 w 171"/>
                <a:gd name="T19" fmla="*/ 0 h 287"/>
                <a:gd name="T20" fmla="*/ 1 w 171"/>
                <a:gd name="T21" fmla="*/ 0 h 287"/>
                <a:gd name="T22" fmla="*/ 1 w 171"/>
                <a:gd name="T23" fmla="*/ 0 h 287"/>
                <a:gd name="T24" fmla="*/ 1 w 171"/>
                <a:gd name="T25" fmla="*/ 0 h 287"/>
                <a:gd name="T26" fmla="*/ 1 w 171"/>
                <a:gd name="T27" fmla="*/ 0 h 287"/>
                <a:gd name="T28" fmla="*/ 1 w 171"/>
                <a:gd name="T29" fmla="*/ 0 h 287"/>
                <a:gd name="T30" fmla="*/ 1 w 171"/>
                <a:gd name="T31" fmla="*/ 0 h 287"/>
                <a:gd name="T32" fmla="*/ 1 w 171"/>
                <a:gd name="T33" fmla="*/ 0 h 287"/>
                <a:gd name="T34" fmla="*/ 1 w 171"/>
                <a:gd name="T35" fmla="*/ 0 h 287"/>
                <a:gd name="T36" fmla="*/ 1 w 171"/>
                <a:gd name="T37" fmla="*/ 0 h 287"/>
                <a:gd name="T38" fmla="*/ 1 w 171"/>
                <a:gd name="T39" fmla="*/ 0 h 287"/>
                <a:gd name="T40" fmla="*/ 1 w 171"/>
                <a:gd name="T41" fmla="*/ 0 h 287"/>
                <a:gd name="T42" fmla="*/ 1 w 171"/>
                <a:gd name="T43" fmla="*/ 0 h 287"/>
                <a:gd name="T44" fmla="*/ 1 w 171"/>
                <a:gd name="T45" fmla="*/ 0 h 287"/>
                <a:gd name="T46" fmla="*/ 1 w 171"/>
                <a:gd name="T47" fmla="*/ 0 h 287"/>
                <a:gd name="T48" fmla="*/ 1 w 171"/>
                <a:gd name="T49" fmla="*/ 0 h 287"/>
                <a:gd name="T50" fmla="*/ 1 w 171"/>
                <a:gd name="T51" fmla="*/ 0 h 287"/>
                <a:gd name="T52" fmla="*/ 1 w 171"/>
                <a:gd name="T53" fmla="*/ 0 h 287"/>
                <a:gd name="T54" fmla="*/ 1 w 171"/>
                <a:gd name="T55" fmla="*/ 0 h 287"/>
                <a:gd name="T56" fmla="*/ 1 w 171"/>
                <a:gd name="T57" fmla="*/ 0 h 287"/>
                <a:gd name="T58" fmla="*/ 1 w 171"/>
                <a:gd name="T59" fmla="*/ 0 h 287"/>
                <a:gd name="T60" fmla="*/ 1 w 171"/>
                <a:gd name="T61" fmla="*/ 0 h 287"/>
                <a:gd name="T62" fmla="*/ 1 w 171"/>
                <a:gd name="T63" fmla="*/ 0 h 287"/>
                <a:gd name="T64" fmla="*/ 1 w 171"/>
                <a:gd name="T65" fmla="*/ 0 h 287"/>
                <a:gd name="T66" fmla="*/ 1 w 171"/>
                <a:gd name="T67" fmla="*/ 0 h 287"/>
                <a:gd name="T68" fmla="*/ 1 w 171"/>
                <a:gd name="T69" fmla="*/ 0 h 287"/>
                <a:gd name="T70" fmla="*/ 1 w 171"/>
                <a:gd name="T71" fmla="*/ 0 h 287"/>
                <a:gd name="T72" fmla="*/ 1 w 171"/>
                <a:gd name="T73" fmla="*/ 0 h 287"/>
                <a:gd name="T74" fmla="*/ 1 w 171"/>
                <a:gd name="T75" fmla="*/ 0 h 287"/>
                <a:gd name="T76" fmla="*/ 1 w 171"/>
                <a:gd name="T77" fmla="*/ 0 h 287"/>
                <a:gd name="T78" fmla="*/ 1 w 171"/>
                <a:gd name="T79" fmla="*/ 0 h 287"/>
                <a:gd name="T80" fmla="*/ 1 w 171"/>
                <a:gd name="T81" fmla="*/ 0 h 287"/>
                <a:gd name="T82" fmla="*/ 1 w 171"/>
                <a:gd name="T83" fmla="*/ 0 h 287"/>
                <a:gd name="T84" fmla="*/ 1 w 171"/>
                <a:gd name="T85" fmla="*/ 0 h 287"/>
                <a:gd name="T86" fmla="*/ 1 w 171"/>
                <a:gd name="T87" fmla="*/ 0 h 287"/>
                <a:gd name="T88" fmla="*/ 1 w 171"/>
                <a:gd name="T89" fmla="*/ 0 h 287"/>
                <a:gd name="T90" fmla="*/ 1 w 171"/>
                <a:gd name="T91" fmla="*/ 0 h 287"/>
                <a:gd name="T92" fmla="*/ 1 w 171"/>
                <a:gd name="T93" fmla="*/ 0 h 287"/>
                <a:gd name="T94" fmla="*/ 1 w 171"/>
                <a:gd name="T95" fmla="*/ 0 h 287"/>
                <a:gd name="T96" fmla="*/ 1 w 171"/>
                <a:gd name="T97" fmla="*/ 0 h 287"/>
                <a:gd name="T98" fmla="*/ 1 w 171"/>
                <a:gd name="T99" fmla="*/ 0 h 287"/>
                <a:gd name="T100" fmla="*/ 1 w 171"/>
                <a:gd name="T101" fmla="*/ 0 h 287"/>
                <a:gd name="T102" fmla="*/ 1 w 171"/>
                <a:gd name="T103" fmla="*/ 0 h 287"/>
                <a:gd name="T104" fmla="*/ 1 w 171"/>
                <a:gd name="T105" fmla="*/ 0 h 287"/>
                <a:gd name="T106" fmla="*/ 1 w 171"/>
                <a:gd name="T107" fmla="*/ 0 h 287"/>
                <a:gd name="T108" fmla="*/ 1 w 171"/>
                <a:gd name="T109" fmla="*/ 0 h 287"/>
                <a:gd name="T110" fmla="*/ 1 w 171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7"/>
                <a:gd name="T170" fmla="*/ 171 w 171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7">
                  <a:moveTo>
                    <a:pt x="23" y="0"/>
                  </a:moveTo>
                  <a:lnTo>
                    <a:pt x="13" y="7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4" y="87"/>
                  </a:lnTo>
                  <a:lnTo>
                    <a:pt x="4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0" y="125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2"/>
                  </a:lnTo>
                  <a:lnTo>
                    <a:pt x="12" y="157"/>
                  </a:lnTo>
                  <a:lnTo>
                    <a:pt x="13" y="163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80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8" y="201"/>
                  </a:lnTo>
                  <a:lnTo>
                    <a:pt x="8" y="207"/>
                  </a:lnTo>
                  <a:lnTo>
                    <a:pt x="12" y="213"/>
                  </a:lnTo>
                  <a:lnTo>
                    <a:pt x="15" y="220"/>
                  </a:lnTo>
                  <a:lnTo>
                    <a:pt x="23" y="228"/>
                  </a:lnTo>
                  <a:lnTo>
                    <a:pt x="31" y="232"/>
                  </a:lnTo>
                  <a:lnTo>
                    <a:pt x="38" y="237"/>
                  </a:lnTo>
                  <a:lnTo>
                    <a:pt x="44" y="239"/>
                  </a:lnTo>
                  <a:lnTo>
                    <a:pt x="50" y="241"/>
                  </a:lnTo>
                  <a:lnTo>
                    <a:pt x="55" y="243"/>
                  </a:lnTo>
                  <a:lnTo>
                    <a:pt x="61" y="245"/>
                  </a:lnTo>
                  <a:lnTo>
                    <a:pt x="67" y="245"/>
                  </a:lnTo>
                  <a:lnTo>
                    <a:pt x="72" y="247"/>
                  </a:lnTo>
                  <a:lnTo>
                    <a:pt x="78" y="247"/>
                  </a:lnTo>
                  <a:lnTo>
                    <a:pt x="84" y="249"/>
                  </a:lnTo>
                  <a:lnTo>
                    <a:pt x="89" y="249"/>
                  </a:lnTo>
                  <a:lnTo>
                    <a:pt x="95" y="251"/>
                  </a:lnTo>
                  <a:lnTo>
                    <a:pt x="101" y="252"/>
                  </a:lnTo>
                  <a:lnTo>
                    <a:pt x="107" y="256"/>
                  </a:lnTo>
                  <a:lnTo>
                    <a:pt x="112" y="258"/>
                  </a:lnTo>
                  <a:lnTo>
                    <a:pt x="118" y="260"/>
                  </a:lnTo>
                  <a:lnTo>
                    <a:pt x="122" y="264"/>
                  </a:lnTo>
                  <a:lnTo>
                    <a:pt x="127" y="268"/>
                  </a:lnTo>
                  <a:lnTo>
                    <a:pt x="131" y="270"/>
                  </a:lnTo>
                  <a:lnTo>
                    <a:pt x="137" y="275"/>
                  </a:lnTo>
                  <a:lnTo>
                    <a:pt x="141" y="281"/>
                  </a:lnTo>
                  <a:lnTo>
                    <a:pt x="145" y="287"/>
                  </a:lnTo>
                  <a:lnTo>
                    <a:pt x="150" y="285"/>
                  </a:lnTo>
                  <a:lnTo>
                    <a:pt x="158" y="285"/>
                  </a:lnTo>
                  <a:lnTo>
                    <a:pt x="164" y="283"/>
                  </a:lnTo>
                  <a:lnTo>
                    <a:pt x="171" y="283"/>
                  </a:lnTo>
                  <a:lnTo>
                    <a:pt x="167" y="273"/>
                  </a:lnTo>
                  <a:lnTo>
                    <a:pt x="165" y="266"/>
                  </a:lnTo>
                  <a:lnTo>
                    <a:pt x="164" y="260"/>
                  </a:lnTo>
                  <a:lnTo>
                    <a:pt x="160" y="254"/>
                  </a:lnTo>
                  <a:lnTo>
                    <a:pt x="156" y="247"/>
                  </a:lnTo>
                  <a:lnTo>
                    <a:pt x="150" y="241"/>
                  </a:lnTo>
                  <a:lnTo>
                    <a:pt x="145" y="237"/>
                  </a:lnTo>
                  <a:lnTo>
                    <a:pt x="141" y="232"/>
                  </a:lnTo>
                  <a:lnTo>
                    <a:pt x="133" y="228"/>
                  </a:lnTo>
                  <a:lnTo>
                    <a:pt x="127" y="224"/>
                  </a:lnTo>
                  <a:lnTo>
                    <a:pt x="120" y="218"/>
                  </a:lnTo>
                  <a:lnTo>
                    <a:pt x="114" y="216"/>
                  </a:lnTo>
                  <a:lnTo>
                    <a:pt x="107" y="211"/>
                  </a:lnTo>
                  <a:lnTo>
                    <a:pt x="101" y="207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0" y="195"/>
                  </a:lnTo>
                  <a:lnTo>
                    <a:pt x="74" y="192"/>
                  </a:lnTo>
                  <a:lnTo>
                    <a:pt x="69" y="186"/>
                  </a:lnTo>
                  <a:lnTo>
                    <a:pt x="63" y="182"/>
                  </a:lnTo>
                  <a:lnTo>
                    <a:pt x="57" y="176"/>
                  </a:lnTo>
                  <a:lnTo>
                    <a:pt x="51" y="173"/>
                  </a:lnTo>
                  <a:lnTo>
                    <a:pt x="48" y="167"/>
                  </a:lnTo>
                  <a:lnTo>
                    <a:pt x="46" y="161"/>
                  </a:lnTo>
                  <a:lnTo>
                    <a:pt x="42" y="154"/>
                  </a:lnTo>
                  <a:lnTo>
                    <a:pt x="40" y="148"/>
                  </a:lnTo>
                  <a:lnTo>
                    <a:pt x="38" y="140"/>
                  </a:lnTo>
                  <a:lnTo>
                    <a:pt x="38" y="133"/>
                  </a:lnTo>
                  <a:lnTo>
                    <a:pt x="38" y="123"/>
                  </a:lnTo>
                  <a:lnTo>
                    <a:pt x="40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46" y="89"/>
                  </a:lnTo>
                  <a:lnTo>
                    <a:pt x="46" y="83"/>
                  </a:lnTo>
                  <a:lnTo>
                    <a:pt x="44" y="78"/>
                  </a:lnTo>
                  <a:lnTo>
                    <a:pt x="44" y="72"/>
                  </a:lnTo>
                  <a:lnTo>
                    <a:pt x="42" y="64"/>
                  </a:lnTo>
                  <a:lnTo>
                    <a:pt x="40" y="59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2" y="36"/>
                  </a:lnTo>
                  <a:lnTo>
                    <a:pt x="31" y="30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6" name="Freeform 68"/>
            <p:cNvSpPr>
              <a:spLocks/>
            </p:cNvSpPr>
            <p:nvPr/>
          </p:nvSpPr>
          <p:spPr bwMode="auto">
            <a:xfrm>
              <a:off x="2677" y="1562"/>
              <a:ext cx="96" cy="60"/>
            </a:xfrm>
            <a:custGeom>
              <a:avLst/>
              <a:gdLst>
                <a:gd name="T0" fmla="*/ 1 w 192"/>
                <a:gd name="T1" fmla="*/ 0 h 120"/>
                <a:gd name="T2" fmla="*/ 1 w 192"/>
                <a:gd name="T3" fmla="*/ 1 h 120"/>
                <a:gd name="T4" fmla="*/ 1 w 192"/>
                <a:gd name="T5" fmla="*/ 1 h 120"/>
                <a:gd name="T6" fmla="*/ 1 w 192"/>
                <a:gd name="T7" fmla="*/ 1 h 120"/>
                <a:gd name="T8" fmla="*/ 1 w 192"/>
                <a:gd name="T9" fmla="*/ 1 h 120"/>
                <a:gd name="T10" fmla="*/ 1 w 192"/>
                <a:gd name="T11" fmla="*/ 1 h 120"/>
                <a:gd name="T12" fmla="*/ 1 w 192"/>
                <a:gd name="T13" fmla="*/ 1 h 120"/>
                <a:gd name="T14" fmla="*/ 1 w 192"/>
                <a:gd name="T15" fmla="*/ 1 h 120"/>
                <a:gd name="T16" fmla="*/ 1 w 192"/>
                <a:gd name="T17" fmla="*/ 1 h 120"/>
                <a:gd name="T18" fmla="*/ 1 w 192"/>
                <a:gd name="T19" fmla="*/ 1 h 120"/>
                <a:gd name="T20" fmla="*/ 1 w 192"/>
                <a:gd name="T21" fmla="*/ 1 h 120"/>
                <a:gd name="T22" fmla="*/ 1 w 192"/>
                <a:gd name="T23" fmla="*/ 1 h 120"/>
                <a:gd name="T24" fmla="*/ 1 w 192"/>
                <a:gd name="T25" fmla="*/ 1 h 120"/>
                <a:gd name="T26" fmla="*/ 1 w 192"/>
                <a:gd name="T27" fmla="*/ 1 h 120"/>
                <a:gd name="T28" fmla="*/ 1 w 192"/>
                <a:gd name="T29" fmla="*/ 1 h 120"/>
                <a:gd name="T30" fmla="*/ 1 w 192"/>
                <a:gd name="T31" fmla="*/ 1 h 120"/>
                <a:gd name="T32" fmla="*/ 1 w 192"/>
                <a:gd name="T33" fmla="*/ 1 h 120"/>
                <a:gd name="T34" fmla="*/ 0 w 192"/>
                <a:gd name="T35" fmla="*/ 1 h 120"/>
                <a:gd name="T36" fmla="*/ 1 w 192"/>
                <a:gd name="T37" fmla="*/ 1 h 120"/>
                <a:gd name="T38" fmla="*/ 1 w 192"/>
                <a:gd name="T39" fmla="*/ 1 h 120"/>
                <a:gd name="T40" fmla="*/ 1 w 192"/>
                <a:gd name="T41" fmla="*/ 1 h 120"/>
                <a:gd name="T42" fmla="*/ 1 w 192"/>
                <a:gd name="T43" fmla="*/ 1 h 120"/>
                <a:gd name="T44" fmla="*/ 1 w 192"/>
                <a:gd name="T45" fmla="*/ 1 h 120"/>
                <a:gd name="T46" fmla="*/ 1 w 192"/>
                <a:gd name="T47" fmla="*/ 1 h 120"/>
                <a:gd name="T48" fmla="*/ 1 w 192"/>
                <a:gd name="T49" fmla="*/ 1 h 120"/>
                <a:gd name="T50" fmla="*/ 1 w 192"/>
                <a:gd name="T51" fmla="*/ 1 h 120"/>
                <a:gd name="T52" fmla="*/ 1 w 192"/>
                <a:gd name="T53" fmla="*/ 1 h 120"/>
                <a:gd name="T54" fmla="*/ 1 w 192"/>
                <a:gd name="T55" fmla="*/ 1 h 120"/>
                <a:gd name="T56" fmla="*/ 1 w 192"/>
                <a:gd name="T57" fmla="*/ 1 h 120"/>
                <a:gd name="T58" fmla="*/ 1 w 192"/>
                <a:gd name="T59" fmla="*/ 1 h 120"/>
                <a:gd name="T60" fmla="*/ 1 w 192"/>
                <a:gd name="T61" fmla="*/ 1 h 120"/>
                <a:gd name="T62" fmla="*/ 1 w 192"/>
                <a:gd name="T63" fmla="*/ 1 h 120"/>
                <a:gd name="T64" fmla="*/ 1 w 192"/>
                <a:gd name="T65" fmla="*/ 0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0"/>
                <a:gd name="T101" fmla="*/ 192 w 19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0">
                  <a:moveTo>
                    <a:pt x="188" y="0"/>
                  </a:moveTo>
                  <a:lnTo>
                    <a:pt x="181" y="0"/>
                  </a:lnTo>
                  <a:lnTo>
                    <a:pt x="175" y="2"/>
                  </a:lnTo>
                  <a:lnTo>
                    <a:pt x="167" y="4"/>
                  </a:lnTo>
                  <a:lnTo>
                    <a:pt x="162" y="6"/>
                  </a:lnTo>
                  <a:lnTo>
                    <a:pt x="156" y="8"/>
                  </a:lnTo>
                  <a:lnTo>
                    <a:pt x="148" y="10"/>
                  </a:lnTo>
                  <a:lnTo>
                    <a:pt x="143" y="12"/>
                  </a:lnTo>
                  <a:lnTo>
                    <a:pt x="137" y="14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97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61" y="48"/>
                  </a:lnTo>
                  <a:lnTo>
                    <a:pt x="55" y="52"/>
                  </a:lnTo>
                  <a:lnTo>
                    <a:pt x="50" y="55"/>
                  </a:lnTo>
                  <a:lnTo>
                    <a:pt x="46" y="61"/>
                  </a:lnTo>
                  <a:lnTo>
                    <a:pt x="40" y="63"/>
                  </a:lnTo>
                  <a:lnTo>
                    <a:pt x="34" y="69"/>
                  </a:lnTo>
                  <a:lnTo>
                    <a:pt x="29" y="73"/>
                  </a:lnTo>
                  <a:lnTo>
                    <a:pt x="23" y="78"/>
                  </a:lnTo>
                  <a:lnTo>
                    <a:pt x="17" y="80"/>
                  </a:lnTo>
                  <a:lnTo>
                    <a:pt x="14" y="86"/>
                  </a:lnTo>
                  <a:lnTo>
                    <a:pt x="8" y="92"/>
                  </a:lnTo>
                  <a:lnTo>
                    <a:pt x="4" y="97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8" y="116"/>
                  </a:lnTo>
                  <a:lnTo>
                    <a:pt x="15" y="114"/>
                  </a:lnTo>
                  <a:lnTo>
                    <a:pt x="23" y="111"/>
                  </a:lnTo>
                  <a:lnTo>
                    <a:pt x="31" y="109"/>
                  </a:lnTo>
                  <a:lnTo>
                    <a:pt x="38" y="103"/>
                  </a:lnTo>
                  <a:lnTo>
                    <a:pt x="46" y="99"/>
                  </a:lnTo>
                  <a:lnTo>
                    <a:pt x="52" y="95"/>
                  </a:lnTo>
                  <a:lnTo>
                    <a:pt x="59" y="92"/>
                  </a:lnTo>
                  <a:lnTo>
                    <a:pt x="65" y="86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6" y="73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07" y="65"/>
                  </a:lnTo>
                  <a:lnTo>
                    <a:pt x="116" y="65"/>
                  </a:lnTo>
                  <a:lnTo>
                    <a:pt x="126" y="61"/>
                  </a:lnTo>
                  <a:lnTo>
                    <a:pt x="135" y="57"/>
                  </a:lnTo>
                  <a:lnTo>
                    <a:pt x="145" y="50"/>
                  </a:lnTo>
                  <a:lnTo>
                    <a:pt x="154" y="44"/>
                  </a:lnTo>
                  <a:lnTo>
                    <a:pt x="164" y="36"/>
                  </a:lnTo>
                  <a:lnTo>
                    <a:pt x="173" y="29"/>
                  </a:lnTo>
                  <a:lnTo>
                    <a:pt x="183" y="21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90" y="6"/>
                  </a:lnTo>
                  <a:lnTo>
                    <a:pt x="188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7" name="Freeform 69"/>
            <p:cNvSpPr>
              <a:spLocks/>
            </p:cNvSpPr>
            <p:nvPr/>
          </p:nvSpPr>
          <p:spPr bwMode="auto">
            <a:xfrm>
              <a:off x="2224" y="1921"/>
              <a:ext cx="67" cy="311"/>
            </a:xfrm>
            <a:custGeom>
              <a:avLst/>
              <a:gdLst>
                <a:gd name="T0" fmla="*/ 1 w 134"/>
                <a:gd name="T1" fmla="*/ 1 h 622"/>
                <a:gd name="T2" fmla="*/ 1 w 134"/>
                <a:gd name="T3" fmla="*/ 1 h 622"/>
                <a:gd name="T4" fmla="*/ 1 w 134"/>
                <a:gd name="T5" fmla="*/ 1 h 622"/>
                <a:gd name="T6" fmla="*/ 1 w 134"/>
                <a:gd name="T7" fmla="*/ 1 h 622"/>
                <a:gd name="T8" fmla="*/ 1 w 134"/>
                <a:gd name="T9" fmla="*/ 1 h 622"/>
                <a:gd name="T10" fmla="*/ 1 w 134"/>
                <a:gd name="T11" fmla="*/ 1 h 622"/>
                <a:gd name="T12" fmla="*/ 1 w 134"/>
                <a:gd name="T13" fmla="*/ 1 h 622"/>
                <a:gd name="T14" fmla="*/ 1 w 134"/>
                <a:gd name="T15" fmla="*/ 1 h 622"/>
                <a:gd name="T16" fmla="*/ 1 w 134"/>
                <a:gd name="T17" fmla="*/ 1 h 622"/>
                <a:gd name="T18" fmla="*/ 1 w 134"/>
                <a:gd name="T19" fmla="*/ 1 h 622"/>
                <a:gd name="T20" fmla="*/ 1 w 134"/>
                <a:gd name="T21" fmla="*/ 1 h 622"/>
                <a:gd name="T22" fmla="*/ 1 w 134"/>
                <a:gd name="T23" fmla="*/ 1 h 622"/>
                <a:gd name="T24" fmla="*/ 1 w 134"/>
                <a:gd name="T25" fmla="*/ 1 h 622"/>
                <a:gd name="T26" fmla="*/ 1 w 134"/>
                <a:gd name="T27" fmla="*/ 1 h 622"/>
                <a:gd name="T28" fmla="*/ 1 w 134"/>
                <a:gd name="T29" fmla="*/ 1 h 622"/>
                <a:gd name="T30" fmla="*/ 1 w 134"/>
                <a:gd name="T31" fmla="*/ 1 h 622"/>
                <a:gd name="T32" fmla="*/ 1 w 134"/>
                <a:gd name="T33" fmla="*/ 1 h 622"/>
                <a:gd name="T34" fmla="*/ 1 w 134"/>
                <a:gd name="T35" fmla="*/ 1 h 622"/>
                <a:gd name="T36" fmla="*/ 1 w 134"/>
                <a:gd name="T37" fmla="*/ 1 h 622"/>
                <a:gd name="T38" fmla="*/ 1 w 134"/>
                <a:gd name="T39" fmla="*/ 1 h 622"/>
                <a:gd name="T40" fmla="*/ 1 w 134"/>
                <a:gd name="T41" fmla="*/ 1 h 622"/>
                <a:gd name="T42" fmla="*/ 0 w 134"/>
                <a:gd name="T43" fmla="*/ 1 h 622"/>
                <a:gd name="T44" fmla="*/ 1 w 134"/>
                <a:gd name="T45" fmla="*/ 1 h 622"/>
                <a:gd name="T46" fmla="*/ 1 w 134"/>
                <a:gd name="T47" fmla="*/ 1 h 622"/>
                <a:gd name="T48" fmla="*/ 1 w 134"/>
                <a:gd name="T49" fmla="*/ 1 h 622"/>
                <a:gd name="T50" fmla="*/ 1 w 134"/>
                <a:gd name="T51" fmla="*/ 1 h 622"/>
                <a:gd name="T52" fmla="*/ 1 w 134"/>
                <a:gd name="T53" fmla="*/ 1 h 622"/>
                <a:gd name="T54" fmla="*/ 1 w 134"/>
                <a:gd name="T55" fmla="*/ 1 h 622"/>
                <a:gd name="T56" fmla="*/ 1 w 134"/>
                <a:gd name="T57" fmla="*/ 1 h 622"/>
                <a:gd name="T58" fmla="*/ 1 w 134"/>
                <a:gd name="T59" fmla="*/ 1 h 622"/>
                <a:gd name="T60" fmla="*/ 1 w 134"/>
                <a:gd name="T61" fmla="*/ 1 h 622"/>
                <a:gd name="T62" fmla="*/ 1 w 134"/>
                <a:gd name="T63" fmla="*/ 1 h 622"/>
                <a:gd name="T64" fmla="*/ 1 w 134"/>
                <a:gd name="T65" fmla="*/ 1 h 622"/>
                <a:gd name="T66" fmla="*/ 1 w 134"/>
                <a:gd name="T67" fmla="*/ 1 h 622"/>
                <a:gd name="T68" fmla="*/ 1 w 134"/>
                <a:gd name="T69" fmla="*/ 1 h 622"/>
                <a:gd name="T70" fmla="*/ 1 w 134"/>
                <a:gd name="T71" fmla="*/ 1 h 622"/>
                <a:gd name="T72" fmla="*/ 1 w 134"/>
                <a:gd name="T73" fmla="*/ 1 h 622"/>
                <a:gd name="T74" fmla="*/ 1 w 134"/>
                <a:gd name="T75" fmla="*/ 1 h 622"/>
                <a:gd name="T76" fmla="*/ 1 w 134"/>
                <a:gd name="T77" fmla="*/ 1 h 622"/>
                <a:gd name="T78" fmla="*/ 1 w 134"/>
                <a:gd name="T79" fmla="*/ 1 h 622"/>
                <a:gd name="T80" fmla="*/ 1 w 134"/>
                <a:gd name="T81" fmla="*/ 1 h 622"/>
                <a:gd name="T82" fmla="*/ 1 w 134"/>
                <a:gd name="T83" fmla="*/ 1 h 622"/>
                <a:gd name="T84" fmla="*/ 1 w 134"/>
                <a:gd name="T85" fmla="*/ 1 h 622"/>
                <a:gd name="T86" fmla="*/ 1 w 134"/>
                <a:gd name="T87" fmla="*/ 1 h 622"/>
                <a:gd name="T88" fmla="*/ 1 w 134"/>
                <a:gd name="T89" fmla="*/ 1 h 622"/>
                <a:gd name="T90" fmla="*/ 1 w 134"/>
                <a:gd name="T91" fmla="*/ 1 h 622"/>
                <a:gd name="T92" fmla="*/ 1 w 134"/>
                <a:gd name="T93" fmla="*/ 1 h 622"/>
                <a:gd name="T94" fmla="*/ 1 w 134"/>
                <a:gd name="T95" fmla="*/ 1 h 622"/>
                <a:gd name="T96" fmla="*/ 1 w 134"/>
                <a:gd name="T97" fmla="*/ 1 h 622"/>
                <a:gd name="T98" fmla="*/ 1 w 134"/>
                <a:gd name="T99" fmla="*/ 1 h 622"/>
                <a:gd name="T100" fmla="*/ 1 w 134"/>
                <a:gd name="T101" fmla="*/ 1 h 622"/>
                <a:gd name="T102" fmla="*/ 1 w 134"/>
                <a:gd name="T103" fmla="*/ 1 h 622"/>
                <a:gd name="T104" fmla="*/ 1 w 134"/>
                <a:gd name="T105" fmla="*/ 1 h 622"/>
                <a:gd name="T106" fmla="*/ 1 w 134"/>
                <a:gd name="T107" fmla="*/ 1 h 622"/>
                <a:gd name="T108" fmla="*/ 1 w 134"/>
                <a:gd name="T109" fmla="*/ 1 h 622"/>
                <a:gd name="T110" fmla="*/ 1 w 134"/>
                <a:gd name="T111" fmla="*/ 0 h 6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622"/>
                <a:gd name="T170" fmla="*/ 134 w 134"/>
                <a:gd name="T171" fmla="*/ 622 h 6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622">
                  <a:moveTo>
                    <a:pt x="120" y="0"/>
                  </a:moveTo>
                  <a:lnTo>
                    <a:pt x="114" y="6"/>
                  </a:lnTo>
                  <a:lnTo>
                    <a:pt x="109" y="11"/>
                  </a:lnTo>
                  <a:lnTo>
                    <a:pt x="103" y="19"/>
                  </a:lnTo>
                  <a:lnTo>
                    <a:pt x="99" y="25"/>
                  </a:lnTo>
                  <a:lnTo>
                    <a:pt x="94" y="30"/>
                  </a:lnTo>
                  <a:lnTo>
                    <a:pt x="90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71" y="74"/>
                  </a:lnTo>
                  <a:lnTo>
                    <a:pt x="67" y="82"/>
                  </a:lnTo>
                  <a:lnTo>
                    <a:pt x="65" y="89"/>
                  </a:lnTo>
                  <a:lnTo>
                    <a:pt x="61" y="97"/>
                  </a:lnTo>
                  <a:lnTo>
                    <a:pt x="59" y="104"/>
                  </a:lnTo>
                  <a:lnTo>
                    <a:pt x="56" y="112"/>
                  </a:lnTo>
                  <a:lnTo>
                    <a:pt x="54" y="120"/>
                  </a:lnTo>
                  <a:lnTo>
                    <a:pt x="50" y="127"/>
                  </a:lnTo>
                  <a:lnTo>
                    <a:pt x="48" y="135"/>
                  </a:lnTo>
                  <a:lnTo>
                    <a:pt x="46" y="142"/>
                  </a:lnTo>
                  <a:lnTo>
                    <a:pt x="44" y="150"/>
                  </a:lnTo>
                  <a:lnTo>
                    <a:pt x="40" y="160"/>
                  </a:lnTo>
                  <a:lnTo>
                    <a:pt x="38" y="167"/>
                  </a:lnTo>
                  <a:lnTo>
                    <a:pt x="38" y="177"/>
                  </a:lnTo>
                  <a:lnTo>
                    <a:pt x="37" y="184"/>
                  </a:lnTo>
                  <a:lnTo>
                    <a:pt x="35" y="192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31" y="217"/>
                  </a:lnTo>
                  <a:lnTo>
                    <a:pt x="29" y="226"/>
                  </a:lnTo>
                  <a:lnTo>
                    <a:pt x="27" y="234"/>
                  </a:lnTo>
                  <a:lnTo>
                    <a:pt x="27" y="243"/>
                  </a:lnTo>
                  <a:lnTo>
                    <a:pt x="25" y="251"/>
                  </a:lnTo>
                  <a:lnTo>
                    <a:pt x="25" y="258"/>
                  </a:lnTo>
                  <a:lnTo>
                    <a:pt x="23" y="268"/>
                  </a:lnTo>
                  <a:lnTo>
                    <a:pt x="23" y="276"/>
                  </a:lnTo>
                  <a:lnTo>
                    <a:pt x="21" y="285"/>
                  </a:lnTo>
                  <a:lnTo>
                    <a:pt x="19" y="293"/>
                  </a:lnTo>
                  <a:lnTo>
                    <a:pt x="19" y="300"/>
                  </a:lnTo>
                  <a:lnTo>
                    <a:pt x="19" y="310"/>
                  </a:lnTo>
                  <a:lnTo>
                    <a:pt x="18" y="317"/>
                  </a:lnTo>
                  <a:lnTo>
                    <a:pt x="18" y="327"/>
                  </a:lnTo>
                  <a:lnTo>
                    <a:pt x="16" y="334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6" y="361"/>
                  </a:lnTo>
                  <a:lnTo>
                    <a:pt x="14" y="371"/>
                  </a:lnTo>
                  <a:lnTo>
                    <a:pt x="14" y="378"/>
                  </a:lnTo>
                  <a:lnTo>
                    <a:pt x="14" y="388"/>
                  </a:lnTo>
                  <a:lnTo>
                    <a:pt x="12" y="395"/>
                  </a:lnTo>
                  <a:lnTo>
                    <a:pt x="12" y="405"/>
                  </a:lnTo>
                  <a:lnTo>
                    <a:pt x="12" y="412"/>
                  </a:lnTo>
                  <a:lnTo>
                    <a:pt x="10" y="422"/>
                  </a:lnTo>
                  <a:lnTo>
                    <a:pt x="10" y="430"/>
                  </a:lnTo>
                  <a:lnTo>
                    <a:pt x="8" y="439"/>
                  </a:lnTo>
                  <a:lnTo>
                    <a:pt x="8" y="447"/>
                  </a:lnTo>
                  <a:lnTo>
                    <a:pt x="6" y="456"/>
                  </a:lnTo>
                  <a:lnTo>
                    <a:pt x="6" y="464"/>
                  </a:lnTo>
                  <a:lnTo>
                    <a:pt x="4" y="471"/>
                  </a:lnTo>
                  <a:lnTo>
                    <a:pt x="4" y="481"/>
                  </a:lnTo>
                  <a:lnTo>
                    <a:pt x="2" y="488"/>
                  </a:lnTo>
                  <a:lnTo>
                    <a:pt x="2" y="498"/>
                  </a:lnTo>
                  <a:lnTo>
                    <a:pt x="0" y="506"/>
                  </a:lnTo>
                  <a:lnTo>
                    <a:pt x="0" y="515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2" y="530"/>
                  </a:lnTo>
                  <a:lnTo>
                    <a:pt x="2" y="538"/>
                  </a:lnTo>
                  <a:lnTo>
                    <a:pt x="4" y="545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10" y="570"/>
                  </a:lnTo>
                  <a:lnTo>
                    <a:pt x="12" y="578"/>
                  </a:lnTo>
                  <a:lnTo>
                    <a:pt x="14" y="585"/>
                  </a:lnTo>
                  <a:lnTo>
                    <a:pt x="16" y="593"/>
                  </a:lnTo>
                  <a:lnTo>
                    <a:pt x="19" y="601"/>
                  </a:lnTo>
                  <a:lnTo>
                    <a:pt x="21" y="606"/>
                  </a:lnTo>
                  <a:lnTo>
                    <a:pt x="23" y="612"/>
                  </a:lnTo>
                  <a:lnTo>
                    <a:pt x="25" y="618"/>
                  </a:lnTo>
                  <a:lnTo>
                    <a:pt x="27" y="622"/>
                  </a:lnTo>
                  <a:lnTo>
                    <a:pt x="33" y="620"/>
                  </a:lnTo>
                  <a:lnTo>
                    <a:pt x="38" y="618"/>
                  </a:lnTo>
                  <a:lnTo>
                    <a:pt x="42" y="618"/>
                  </a:lnTo>
                  <a:lnTo>
                    <a:pt x="48" y="616"/>
                  </a:lnTo>
                  <a:lnTo>
                    <a:pt x="52" y="616"/>
                  </a:lnTo>
                  <a:lnTo>
                    <a:pt x="57" y="614"/>
                  </a:lnTo>
                  <a:lnTo>
                    <a:pt x="63" y="612"/>
                  </a:lnTo>
                  <a:lnTo>
                    <a:pt x="69" y="612"/>
                  </a:lnTo>
                  <a:lnTo>
                    <a:pt x="71" y="603"/>
                  </a:lnTo>
                  <a:lnTo>
                    <a:pt x="73" y="595"/>
                  </a:lnTo>
                  <a:lnTo>
                    <a:pt x="73" y="585"/>
                  </a:lnTo>
                  <a:lnTo>
                    <a:pt x="75" y="578"/>
                  </a:lnTo>
                  <a:lnTo>
                    <a:pt x="75" y="568"/>
                  </a:lnTo>
                  <a:lnTo>
                    <a:pt x="76" y="561"/>
                  </a:lnTo>
                  <a:lnTo>
                    <a:pt x="76" y="551"/>
                  </a:lnTo>
                  <a:lnTo>
                    <a:pt x="78" y="544"/>
                  </a:lnTo>
                  <a:lnTo>
                    <a:pt x="78" y="536"/>
                  </a:lnTo>
                  <a:lnTo>
                    <a:pt x="80" y="526"/>
                  </a:lnTo>
                  <a:lnTo>
                    <a:pt x="80" y="519"/>
                  </a:lnTo>
                  <a:lnTo>
                    <a:pt x="82" y="509"/>
                  </a:lnTo>
                  <a:lnTo>
                    <a:pt x="82" y="502"/>
                  </a:lnTo>
                  <a:lnTo>
                    <a:pt x="82" y="492"/>
                  </a:lnTo>
                  <a:lnTo>
                    <a:pt x="82" y="485"/>
                  </a:lnTo>
                  <a:lnTo>
                    <a:pt x="84" y="475"/>
                  </a:lnTo>
                  <a:lnTo>
                    <a:pt x="84" y="466"/>
                  </a:lnTo>
                  <a:lnTo>
                    <a:pt x="84" y="458"/>
                  </a:lnTo>
                  <a:lnTo>
                    <a:pt x="84" y="449"/>
                  </a:lnTo>
                  <a:lnTo>
                    <a:pt x="84" y="441"/>
                  </a:lnTo>
                  <a:lnTo>
                    <a:pt x="84" y="431"/>
                  </a:lnTo>
                  <a:lnTo>
                    <a:pt x="84" y="424"/>
                  </a:lnTo>
                  <a:lnTo>
                    <a:pt x="84" y="414"/>
                  </a:lnTo>
                  <a:lnTo>
                    <a:pt x="84" y="407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3"/>
                  </a:lnTo>
                  <a:lnTo>
                    <a:pt x="86" y="346"/>
                  </a:lnTo>
                  <a:lnTo>
                    <a:pt x="86" y="336"/>
                  </a:lnTo>
                  <a:lnTo>
                    <a:pt x="86" y="327"/>
                  </a:lnTo>
                  <a:lnTo>
                    <a:pt x="86" y="319"/>
                  </a:lnTo>
                  <a:lnTo>
                    <a:pt x="86" y="310"/>
                  </a:lnTo>
                  <a:lnTo>
                    <a:pt x="86" y="302"/>
                  </a:lnTo>
                  <a:lnTo>
                    <a:pt x="86" y="293"/>
                  </a:lnTo>
                  <a:lnTo>
                    <a:pt x="88" y="285"/>
                  </a:lnTo>
                  <a:lnTo>
                    <a:pt x="88" y="276"/>
                  </a:lnTo>
                  <a:lnTo>
                    <a:pt x="88" y="268"/>
                  </a:lnTo>
                  <a:lnTo>
                    <a:pt x="88" y="258"/>
                  </a:lnTo>
                  <a:lnTo>
                    <a:pt x="90" y="251"/>
                  </a:lnTo>
                  <a:lnTo>
                    <a:pt x="90" y="241"/>
                  </a:lnTo>
                  <a:lnTo>
                    <a:pt x="92" y="234"/>
                  </a:lnTo>
                  <a:lnTo>
                    <a:pt x="92" y="224"/>
                  </a:lnTo>
                  <a:lnTo>
                    <a:pt x="94" y="217"/>
                  </a:lnTo>
                  <a:lnTo>
                    <a:pt x="94" y="207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97" y="184"/>
                  </a:lnTo>
                  <a:lnTo>
                    <a:pt x="99" y="175"/>
                  </a:lnTo>
                  <a:lnTo>
                    <a:pt x="101" y="167"/>
                  </a:lnTo>
                  <a:lnTo>
                    <a:pt x="103" y="158"/>
                  </a:lnTo>
                  <a:lnTo>
                    <a:pt x="105" y="150"/>
                  </a:lnTo>
                  <a:lnTo>
                    <a:pt x="107" y="142"/>
                  </a:lnTo>
                  <a:lnTo>
                    <a:pt x="109" y="135"/>
                  </a:lnTo>
                  <a:lnTo>
                    <a:pt x="111" y="125"/>
                  </a:lnTo>
                  <a:lnTo>
                    <a:pt x="114" y="118"/>
                  </a:lnTo>
                  <a:lnTo>
                    <a:pt x="116" y="110"/>
                  </a:lnTo>
                  <a:lnTo>
                    <a:pt x="120" y="103"/>
                  </a:lnTo>
                  <a:lnTo>
                    <a:pt x="122" y="95"/>
                  </a:lnTo>
                  <a:lnTo>
                    <a:pt x="124" y="87"/>
                  </a:lnTo>
                  <a:lnTo>
                    <a:pt x="128" y="80"/>
                  </a:lnTo>
                  <a:lnTo>
                    <a:pt x="134" y="72"/>
                  </a:lnTo>
                  <a:lnTo>
                    <a:pt x="132" y="68"/>
                  </a:lnTo>
                  <a:lnTo>
                    <a:pt x="132" y="65"/>
                  </a:lnTo>
                  <a:lnTo>
                    <a:pt x="132" y="59"/>
                  </a:lnTo>
                  <a:lnTo>
                    <a:pt x="132" y="55"/>
                  </a:lnTo>
                  <a:lnTo>
                    <a:pt x="130" y="49"/>
                  </a:lnTo>
                  <a:lnTo>
                    <a:pt x="130" y="44"/>
                  </a:lnTo>
                  <a:lnTo>
                    <a:pt x="128" y="38"/>
                  </a:lnTo>
                  <a:lnTo>
                    <a:pt x="128" y="34"/>
                  </a:lnTo>
                  <a:lnTo>
                    <a:pt x="126" y="28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2" y="11"/>
                  </a:lnTo>
                  <a:lnTo>
                    <a:pt x="120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8" name="Freeform 70"/>
            <p:cNvSpPr>
              <a:spLocks/>
            </p:cNvSpPr>
            <p:nvPr/>
          </p:nvSpPr>
          <p:spPr bwMode="auto">
            <a:xfrm>
              <a:off x="2295" y="1859"/>
              <a:ext cx="53" cy="193"/>
            </a:xfrm>
            <a:custGeom>
              <a:avLst/>
              <a:gdLst>
                <a:gd name="T0" fmla="*/ 0 w 107"/>
                <a:gd name="T1" fmla="*/ 1 h 386"/>
                <a:gd name="T2" fmla="*/ 0 w 107"/>
                <a:gd name="T3" fmla="*/ 1 h 386"/>
                <a:gd name="T4" fmla="*/ 0 w 107"/>
                <a:gd name="T5" fmla="*/ 1 h 386"/>
                <a:gd name="T6" fmla="*/ 0 w 107"/>
                <a:gd name="T7" fmla="*/ 1 h 386"/>
                <a:gd name="T8" fmla="*/ 0 w 107"/>
                <a:gd name="T9" fmla="*/ 1 h 386"/>
                <a:gd name="T10" fmla="*/ 0 w 107"/>
                <a:gd name="T11" fmla="*/ 1 h 386"/>
                <a:gd name="T12" fmla="*/ 0 w 107"/>
                <a:gd name="T13" fmla="*/ 1 h 386"/>
                <a:gd name="T14" fmla="*/ 0 w 107"/>
                <a:gd name="T15" fmla="*/ 1 h 386"/>
                <a:gd name="T16" fmla="*/ 0 w 107"/>
                <a:gd name="T17" fmla="*/ 1 h 386"/>
                <a:gd name="T18" fmla="*/ 0 w 107"/>
                <a:gd name="T19" fmla="*/ 1 h 386"/>
                <a:gd name="T20" fmla="*/ 0 w 107"/>
                <a:gd name="T21" fmla="*/ 1 h 386"/>
                <a:gd name="T22" fmla="*/ 0 w 107"/>
                <a:gd name="T23" fmla="*/ 1 h 386"/>
                <a:gd name="T24" fmla="*/ 0 w 107"/>
                <a:gd name="T25" fmla="*/ 1 h 386"/>
                <a:gd name="T26" fmla="*/ 0 w 107"/>
                <a:gd name="T27" fmla="*/ 1 h 386"/>
                <a:gd name="T28" fmla="*/ 0 w 107"/>
                <a:gd name="T29" fmla="*/ 1 h 386"/>
                <a:gd name="T30" fmla="*/ 0 w 107"/>
                <a:gd name="T31" fmla="*/ 1 h 386"/>
                <a:gd name="T32" fmla="*/ 0 w 107"/>
                <a:gd name="T33" fmla="*/ 1 h 386"/>
                <a:gd name="T34" fmla="*/ 0 w 107"/>
                <a:gd name="T35" fmla="*/ 1 h 386"/>
                <a:gd name="T36" fmla="*/ 0 w 107"/>
                <a:gd name="T37" fmla="*/ 1 h 386"/>
                <a:gd name="T38" fmla="*/ 0 w 107"/>
                <a:gd name="T39" fmla="*/ 1 h 386"/>
                <a:gd name="T40" fmla="*/ 0 w 107"/>
                <a:gd name="T41" fmla="*/ 1 h 386"/>
                <a:gd name="T42" fmla="*/ 0 w 107"/>
                <a:gd name="T43" fmla="*/ 1 h 386"/>
                <a:gd name="T44" fmla="*/ 0 w 107"/>
                <a:gd name="T45" fmla="*/ 1 h 386"/>
                <a:gd name="T46" fmla="*/ 0 w 107"/>
                <a:gd name="T47" fmla="*/ 1 h 386"/>
                <a:gd name="T48" fmla="*/ 0 w 107"/>
                <a:gd name="T49" fmla="*/ 1 h 386"/>
                <a:gd name="T50" fmla="*/ 0 w 107"/>
                <a:gd name="T51" fmla="*/ 1 h 386"/>
                <a:gd name="T52" fmla="*/ 0 w 107"/>
                <a:gd name="T53" fmla="*/ 1 h 386"/>
                <a:gd name="T54" fmla="*/ 0 w 107"/>
                <a:gd name="T55" fmla="*/ 1 h 386"/>
                <a:gd name="T56" fmla="*/ 0 w 107"/>
                <a:gd name="T57" fmla="*/ 1 h 386"/>
                <a:gd name="T58" fmla="*/ 0 w 107"/>
                <a:gd name="T59" fmla="*/ 1 h 386"/>
                <a:gd name="T60" fmla="*/ 0 w 107"/>
                <a:gd name="T61" fmla="*/ 1 h 386"/>
                <a:gd name="T62" fmla="*/ 0 w 107"/>
                <a:gd name="T63" fmla="*/ 1 h 386"/>
                <a:gd name="T64" fmla="*/ 0 w 107"/>
                <a:gd name="T65" fmla="*/ 1 h 386"/>
                <a:gd name="T66" fmla="*/ 0 w 107"/>
                <a:gd name="T67" fmla="*/ 1 h 386"/>
                <a:gd name="T68" fmla="*/ 0 w 107"/>
                <a:gd name="T69" fmla="*/ 1 h 386"/>
                <a:gd name="T70" fmla="*/ 0 w 107"/>
                <a:gd name="T71" fmla="*/ 1 h 386"/>
                <a:gd name="T72" fmla="*/ 0 w 107"/>
                <a:gd name="T73" fmla="*/ 1 h 386"/>
                <a:gd name="T74" fmla="*/ 0 w 107"/>
                <a:gd name="T75" fmla="*/ 1 h 386"/>
                <a:gd name="T76" fmla="*/ 0 w 107"/>
                <a:gd name="T77" fmla="*/ 1 h 386"/>
                <a:gd name="T78" fmla="*/ 0 w 107"/>
                <a:gd name="T79" fmla="*/ 1 h 386"/>
                <a:gd name="T80" fmla="*/ 0 w 107"/>
                <a:gd name="T81" fmla="*/ 1 h 386"/>
                <a:gd name="T82" fmla="*/ 0 w 107"/>
                <a:gd name="T83" fmla="*/ 1 h 386"/>
                <a:gd name="T84" fmla="*/ 0 w 107"/>
                <a:gd name="T85" fmla="*/ 1 h 386"/>
                <a:gd name="T86" fmla="*/ 0 w 107"/>
                <a:gd name="T87" fmla="*/ 1 h 386"/>
                <a:gd name="T88" fmla="*/ 0 w 107"/>
                <a:gd name="T89" fmla="*/ 1 h 386"/>
                <a:gd name="T90" fmla="*/ 0 w 107"/>
                <a:gd name="T91" fmla="*/ 1 h 386"/>
                <a:gd name="T92" fmla="*/ 0 w 107"/>
                <a:gd name="T93" fmla="*/ 1 h 386"/>
                <a:gd name="T94" fmla="*/ 0 w 107"/>
                <a:gd name="T95" fmla="*/ 1 h 386"/>
                <a:gd name="T96" fmla="*/ 0 w 107"/>
                <a:gd name="T97" fmla="*/ 1 h 386"/>
                <a:gd name="T98" fmla="*/ 0 w 107"/>
                <a:gd name="T99" fmla="*/ 1 h 386"/>
                <a:gd name="T100" fmla="*/ 0 w 107"/>
                <a:gd name="T101" fmla="*/ 1 h 386"/>
                <a:gd name="T102" fmla="*/ 0 w 107"/>
                <a:gd name="T103" fmla="*/ 1 h 386"/>
                <a:gd name="T104" fmla="*/ 0 w 107"/>
                <a:gd name="T105" fmla="*/ 1 h 386"/>
                <a:gd name="T106" fmla="*/ 0 w 107"/>
                <a:gd name="T107" fmla="*/ 1 h 386"/>
                <a:gd name="T108" fmla="*/ 0 w 107"/>
                <a:gd name="T109" fmla="*/ 1 h 386"/>
                <a:gd name="T110" fmla="*/ 0 w 107"/>
                <a:gd name="T111" fmla="*/ 1 h 386"/>
                <a:gd name="T112" fmla="*/ 0 w 107"/>
                <a:gd name="T113" fmla="*/ 1 h 386"/>
                <a:gd name="T114" fmla="*/ 0 w 107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386"/>
                <a:gd name="T176" fmla="*/ 107 w 107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386">
                  <a:moveTo>
                    <a:pt x="59" y="0"/>
                  </a:moveTo>
                  <a:lnTo>
                    <a:pt x="50" y="8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31" y="38"/>
                  </a:lnTo>
                  <a:lnTo>
                    <a:pt x="27" y="44"/>
                  </a:lnTo>
                  <a:lnTo>
                    <a:pt x="23" y="50"/>
                  </a:lnTo>
                  <a:lnTo>
                    <a:pt x="21" y="55"/>
                  </a:lnTo>
                  <a:lnTo>
                    <a:pt x="19" y="61"/>
                  </a:lnTo>
                  <a:lnTo>
                    <a:pt x="15" y="67"/>
                  </a:lnTo>
                  <a:lnTo>
                    <a:pt x="13" y="73"/>
                  </a:lnTo>
                  <a:lnTo>
                    <a:pt x="12" y="76"/>
                  </a:lnTo>
                  <a:lnTo>
                    <a:pt x="12" y="84"/>
                  </a:lnTo>
                  <a:lnTo>
                    <a:pt x="8" y="90"/>
                  </a:lnTo>
                  <a:lnTo>
                    <a:pt x="8" y="95"/>
                  </a:lnTo>
                  <a:lnTo>
                    <a:pt x="6" y="101"/>
                  </a:lnTo>
                  <a:lnTo>
                    <a:pt x="4" y="107"/>
                  </a:lnTo>
                  <a:lnTo>
                    <a:pt x="2" y="112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4" y="209"/>
                  </a:lnTo>
                  <a:lnTo>
                    <a:pt x="4" y="215"/>
                  </a:lnTo>
                  <a:lnTo>
                    <a:pt x="6" y="223"/>
                  </a:lnTo>
                  <a:lnTo>
                    <a:pt x="8" y="228"/>
                  </a:lnTo>
                  <a:lnTo>
                    <a:pt x="10" y="236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3"/>
                  </a:lnTo>
                  <a:lnTo>
                    <a:pt x="15" y="261"/>
                  </a:lnTo>
                  <a:lnTo>
                    <a:pt x="17" y="266"/>
                  </a:lnTo>
                  <a:lnTo>
                    <a:pt x="19" y="272"/>
                  </a:lnTo>
                  <a:lnTo>
                    <a:pt x="21" y="280"/>
                  </a:lnTo>
                  <a:lnTo>
                    <a:pt x="25" y="285"/>
                  </a:lnTo>
                  <a:lnTo>
                    <a:pt x="27" y="291"/>
                  </a:lnTo>
                  <a:lnTo>
                    <a:pt x="29" y="297"/>
                  </a:lnTo>
                  <a:lnTo>
                    <a:pt x="31" y="303"/>
                  </a:lnTo>
                  <a:lnTo>
                    <a:pt x="34" y="310"/>
                  </a:lnTo>
                  <a:lnTo>
                    <a:pt x="36" y="316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6" y="333"/>
                  </a:lnTo>
                  <a:lnTo>
                    <a:pt x="48" y="337"/>
                  </a:lnTo>
                  <a:lnTo>
                    <a:pt x="51" y="343"/>
                  </a:lnTo>
                  <a:lnTo>
                    <a:pt x="53" y="348"/>
                  </a:lnTo>
                  <a:lnTo>
                    <a:pt x="57" y="354"/>
                  </a:lnTo>
                  <a:lnTo>
                    <a:pt x="61" y="360"/>
                  </a:lnTo>
                  <a:lnTo>
                    <a:pt x="65" y="365"/>
                  </a:lnTo>
                  <a:lnTo>
                    <a:pt x="69" y="369"/>
                  </a:lnTo>
                  <a:lnTo>
                    <a:pt x="72" y="375"/>
                  </a:lnTo>
                  <a:lnTo>
                    <a:pt x="80" y="379"/>
                  </a:lnTo>
                  <a:lnTo>
                    <a:pt x="89" y="381"/>
                  </a:lnTo>
                  <a:lnTo>
                    <a:pt x="97" y="384"/>
                  </a:lnTo>
                  <a:lnTo>
                    <a:pt x="107" y="386"/>
                  </a:lnTo>
                  <a:lnTo>
                    <a:pt x="105" y="379"/>
                  </a:lnTo>
                  <a:lnTo>
                    <a:pt x="103" y="369"/>
                  </a:lnTo>
                  <a:lnTo>
                    <a:pt x="103" y="362"/>
                  </a:lnTo>
                  <a:lnTo>
                    <a:pt x="101" y="354"/>
                  </a:lnTo>
                  <a:lnTo>
                    <a:pt x="99" y="344"/>
                  </a:lnTo>
                  <a:lnTo>
                    <a:pt x="97" y="337"/>
                  </a:lnTo>
                  <a:lnTo>
                    <a:pt x="93" y="329"/>
                  </a:lnTo>
                  <a:lnTo>
                    <a:pt x="91" y="324"/>
                  </a:lnTo>
                  <a:lnTo>
                    <a:pt x="88" y="316"/>
                  </a:lnTo>
                  <a:lnTo>
                    <a:pt x="86" y="308"/>
                  </a:lnTo>
                  <a:lnTo>
                    <a:pt x="82" y="301"/>
                  </a:lnTo>
                  <a:lnTo>
                    <a:pt x="78" y="293"/>
                  </a:lnTo>
                  <a:lnTo>
                    <a:pt x="74" y="285"/>
                  </a:lnTo>
                  <a:lnTo>
                    <a:pt x="72" y="278"/>
                  </a:lnTo>
                  <a:lnTo>
                    <a:pt x="69" y="270"/>
                  </a:lnTo>
                  <a:lnTo>
                    <a:pt x="67" y="265"/>
                  </a:lnTo>
                  <a:lnTo>
                    <a:pt x="63" y="255"/>
                  </a:lnTo>
                  <a:lnTo>
                    <a:pt x="59" y="249"/>
                  </a:lnTo>
                  <a:lnTo>
                    <a:pt x="57" y="242"/>
                  </a:lnTo>
                  <a:lnTo>
                    <a:pt x="53" y="234"/>
                  </a:lnTo>
                  <a:lnTo>
                    <a:pt x="51" y="227"/>
                  </a:lnTo>
                  <a:lnTo>
                    <a:pt x="48" y="219"/>
                  </a:lnTo>
                  <a:lnTo>
                    <a:pt x="48" y="211"/>
                  </a:lnTo>
                  <a:lnTo>
                    <a:pt x="46" y="204"/>
                  </a:lnTo>
                  <a:lnTo>
                    <a:pt x="44" y="196"/>
                  </a:lnTo>
                  <a:lnTo>
                    <a:pt x="44" y="187"/>
                  </a:lnTo>
                  <a:lnTo>
                    <a:pt x="42" y="179"/>
                  </a:lnTo>
                  <a:lnTo>
                    <a:pt x="42" y="171"/>
                  </a:lnTo>
                  <a:lnTo>
                    <a:pt x="42" y="162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8" y="137"/>
                  </a:lnTo>
                  <a:lnTo>
                    <a:pt x="46" y="128"/>
                  </a:lnTo>
                  <a:lnTo>
                    <a:pt x="46" y="118"/>
                  </a:lnTo>
                  <a:lnTo>
                    <a:pt x="48" y="109"/>
                  </a:lnTo>
                  <a:lnTo>
                    <a:pt x="50" y="99"/>
                  </a:lnTo>
                  <a:lnTo>
                    <a:pt x="53" y="90"/>
                  </a:lnTo>
                  <a:lnTo>
                    <a:pt x="57" y="80"/>
                  </a:lnTo>
                  <a:lnTo>
                    <a:pt x="59" y="73"/>
                  </a:lnTo>
                  <a:lnTo>
                    <a:pt x="65" y="65"/>
                  </a:lnTo>
                  <a:lnTo>
                    <a:pt x="67" y="55"/>
                  </a:lnTo>
                  <a:lnTo>
                    <a:pt x="69" y="46"/>
                  </a:lnTo>
                  <a:lnTo>
                    <a:pt x="70" y="38"/>
                  </a:lnTo>
                  <a:lnTo>
                    <a:pt x="72" y="31"/>
                  </a:lnTo>
                  <a:lnTo>
                    <a:pt x="70" y="21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A4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99" name="Freeform 71"/>
            <p:cNvSpPr>
              <a:spLocks/>
            </p:cNvSpPr>
            <p:nvPr/>
          </p:nvSpPr>
          <p:spPr bwMode="auto">
            <a:xfrm>
              <a:off x="2246" y="1921"/>
              <a:ext cx="100" cy="297"/>
            </a:xfrm>
            <a:custGeom>
              <a:avLst/>
              <a:gdLst>
                <a:gd name="T0" fmla="*/ 1 w 200"/>
                <a:gd name="T1" fmla="*/ 0 h 595"/>
                <a:gd name="T2" fmla="*/ 1 w 200"/>
                <a:gd name="T3" fmla="*/ 0 h 595"/>
                <a:gd name="T4" fmla="*/ 1 w 200"/>
                <a:gd name="T5" fmla="*/ 0 h 595"/>
                <a:gd name="T6" fmla="*/ 1 w 200"/>
                <a:gd name="T7" fmla="*/ 0 h 595"/>
                <a:gd name="T8" fmla="*/ 1 w 200"/>
                <a:gd name="T9" fmla="*/ 0 h 595"/>
                <a:gd name="T10" fmla="*/ 1 w 200"/>
                <a:gd name="T11" fmla="*/ 0 h 595"/>
                <a:gd name="T12" fmla="*/ 1 w 200"/>
                <a:gd name="T13" fmla="*/ 0 h 595"/>
                <a:gd name="T14" fmla="*/ 1 w 200"/>
                <a:gd name="T15" fmla="*/ 0 h 595"/>
                <a:gd name="T16" fmla="*/ 1 w 200"/>
                <a:gd name="T17" fmla="*/ 0 h 595"/>
                <a:gd name="T18" fmla="*/ 1 w 200"/>
                <a:gd name="T19" fmla="*/ 0 h 595"/>
                <a:gd name="T20" fmla="*/ 1 w 200"/>
                <a:gd name="T21" fmla="*/ 0 h 595"/>
                <a:gd name="T22" fmla="*/ 1 w 200"/>
                <a:gd name="T23" fmla="*/ 0 h 595"/>
                <a:gd name="T24" fmla="*/ 1 w 200"/>
                <a:gd name="T25" fmla="*/ 0 h 595"/>
                <a:gd name="T26" fmla="*/ 1 w 200"/>
                <a:gd name="T27" fmla="*/ 0 h 595"/>
                <a:gd name="T28" fmla="*/ 1 w 200"/>
                <a:gd name="T29" fmla="*/ 0 h 595"/>
                <a:gd name="T30" fmla="*/ 1 w 200"/>
                <a:gd name="T31" fmla="*/ 0 h 595"/>
                <a:gd name="T32" fmla="*/ 1 w 200"/>
                <a:gd name="T33" fmla="*/ 0 h 595"/>
                <a:gd name="T34" fmla="*/ 1 w 200"/>
                <a:gd name="T35" fmla="*/ 0 h 595"/>
                <a:gd name="T36" fmla="*/ 1 w 200"/>
                <a:gd name="T37" fmla="*/ 0 h 595"/>
                <a:gd name="T38" fmla="*/ 1 w 200"/>
                <a:gd name="T39" fmla="*/ 0 h 595"/>
                <a:gd name="T40" fmla="*/ 0 w 200"/>
                <a:gd name="T41" fmla="*/ 0 h 595"/>
                <a:gd name="T42" fmla="*/ 0 w 200"/>
                <a:gd name="T43" fmla="*/ 0 h 595"/>
                <a:gd name="T44" fmla="*/ 0 w 200"/>
                <a:gd name="T45" fmla="*/ 0 h 595"/>
                <a:gd name="T46" fmla="*/ 0 w 200"/>
                <a:gd name="T47" fmla="*/ 0 h 595"/>
                <a:gd name="T48" fmla="*/ 1 w 200"/>
                <a:gd name="T49" fmla="*/ 0 h 595"/>
                <a:gd name="T50" fmla="*/ 1 w 200"/>
                <a:gd name="T51" fmla="*/ 0 h 595"/>
                <a:gd name="T52" fmla="*/ 1 w 200"/>
                <a:gd name="T53" fmla="*/ 0 h 595"/>
                <a:gd name="T54" fmla="*/ 1 w 200"/>
                <a:gd name="T55" fmla="*/ 0 h 595"/>
                <a:gd name="T56" fmla="*/ 1 w 200"/>
                <a:gd name="T57" fmla="*/ 0 h 595"/>
                <a:gd name="T58" fmla="*/ 1 w 200"/>
                <a:gd name="T59" fmla="*/ 0 h 595"/>
                <a:gd name="T60" fmla="*/ 1 w 200"/>
                <a:gd name="T61" fmla="*/ 0 h 595"/>
                <a:gd name="T62" fmla="*/ 1 w 200"/>
                <a:gd name="T63" fmla="*/ 0 h 595"/>
                <a:gd name="T64" fmla="*/ 1 w 200"/>
                <a:gd name="T65" fmla="*/ 0 h 595"/>
                <a:gd name="T66" fmla="*/ 1 w 200"/>
                <a:gd name="T67" fmla="*/ 0 h 595"/>
                <a:gd name="T68" fmla="*/ 1 w 200"/>
                <a:gd name="T69" fmla="*/ 0 h 595"/>
                <a:gd name="T70" fmla="*/ 1 w 200"/>
                <a:gd name="T71" fmla="*/ 0 h 595"/>
                <a:gd name="T72" fmla="*/ 1 w 200"/>
                <a:gd name="T73" fmla="*/ 0 h 595"/>
                <a:gd name="T74" fmla="*/ 1 w 200"/>
                <a:gd name="T75" fmla="*/ 0 h 595"/>
                <a:gd name="T76" fmla="*/ 1 w 200"/>
                <a:gd name="T77" fmla="*/ 0 h 595"/>
                <a:gd name="T78" fmla="*/ 1 w 200"/>
                <a:gd name="T79" fmla="*/ 0 h 595"/>
                <a:gd name="T80" fmla="*/ 1 w 200"/>
                <a:gd name="T81" fmla="*/ 0 h 595"/>
                <a:gd name="T82" fmla="*/ 1 w 200"/>
                <a:gd name="T83" fmla="*/ 0 h 595"/>
                <a:gd name="T84" fmla="*/ 1 w 200"/>
                <a:gd name="T85" fmla="*/ 0 h 595"/>
                <a:gd name="T86" fmla="*/ 1 w 200"/>
                <a:gd name="T87" fmla="*/ 0 h 595"/>
                <a:gd name="T88" fmla="*/ 1 w 200"/>
                <a:gd name="T89" fmla="*/ 0 h 595"/>
                <a:gd name="T90" fmla="*/ 1 w 200"/>
                <a:gd name="T91" fmla="*/ 0 h 595"/>
                <a:gd name="T92" fmla="*/ 1 w 200"/>
                <a:gd name="T93" fmla="*/ 0 h 595"/>
                <a:gd name="T94" fmla="*/ 1 w 200"/>
                <a:gd name="T95" fmla="*/ 0 h 595"/>
                <a:gd name="T96" fmla="*/ 1 w 200"/>
                <a:gd name="T97" fmla="*/ 0 h 595"/>
                <a:gd name="T98" fmla="*/ 1 w 200"/>
                <a:gd name="T99" fmla="*/ 0 h 595"/>
                <a:gd name="T100" fmla="*/ 1 w 200"/>
                <a:gd name="T101" fmla="*/ 0 h 595"/>
                <a:gd name="T102" fmla="*/ 1 w 200"/>
                <a:gd name="T103" fmla="*/ 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595"/>
                <a:gd name="T158" fmla="*/ 200 w 200"/>
                <a:gd name="T159" fmla="*/ 595 h 5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595">
                  <a:moveTo>
                    <a:pt x="93" y="0"/>
                  </a:moveTo>
                  <a:lnTo>
                    <a:pt x="88" y="4"/>
                  </a:lnTo>
                  <a:lnTo>
                    <a:pt x="82" y="9"/>
                  </a:lnTo>
                  <a:lnTo>
                    <a:pt x="78" y="15"/>
                  </a:lnTo>
                  <a:lnTo>
                    <a:pt x="74" y="21"/>
                  </a:lnTo>
                  <a:lnTo>
                    <a:pt x="70" y="27"/>
                  </a:lnTo>
                  <a:lnTo>
                    <a:pt x="67" y="34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5" y="51"/>
                  </a:lnTo>
                  <a:lnTo>
                    <a:pt x="53" y="57"/>
                  </a:lnTo>
                  <a:lnTo>
                    <a:pt x="50" y="65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5"/>
                  </a:lnTo>
                  <a:lnTo>
                    <a:pt x="40" y="91"/>
                  </a:lnTo>
                  <a:lnTo>
                    <a:pt x="38" y="99"/>
                  </a:lnTo>
                  <a:lnTo>
                    <a:pt x="34" y="106"/>
                  </a:lnTo>
                  <a:lnTo>
                    <a:pt x="32" y="114"/>
                  </a:lnTo>
                  <a:lnTo>
                    <a:pt x="31" y="120"/>
                  </a:lnTo>
                  <a:lnTo>
                    <a:pt x="29" y="127"/>
                  </a:lnTo>
                  <a:lnTo>
                    <a:pt x="27" y="133"/>
                  </a:lnTo>
                  <a:lnTo>
                    <a:pt x="27" y="141"/>
                  </a:lnTo>
                  <a:lnTo>
                    <a:pt x="25" y="148"/>
                  </a:lnTo>
                  <a:lnTo>
                    <a:pt x="25" y="156"/>
                  </a:lnTo>
                  <a:lnTo>
                    <a:pt x="23" y="163"/>
                  </a:lnTo>
                  <a:lnTo>
                    <a:pt x="21" y="171"/>
                  </a:lnTo>
                  <a:lnTo>
                    <a:pt x="19" y="179"/>
                  </a:lnTo>
                  <a:lnTo>
                    <a:pt x="19" y="186"/>
                  </a:lnTo>
                  <a:lnTo>
                    <a:pt x="19" y="194"/>
                  </a:lnTo>
                  <a:lnTo>
                    <a:pt x="17" y="201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3" y="238"/>
                  </a:lnTo>
                  <a:lnTo>
                    <a:pt x="13" y="247"/>
                  </a:lnTo>
                  <a:lnTo>
                    <a:pt x="13" y="255"/>
                  </a:lnTo>
                  <a:lnTo>
                    <a:pt x="12" y="262"/>
                  </a:lnTo>
                  <a:lnTo>
                    <a:pt x="12" y="270"/>
                  </a:lnTo>
                  <a:lnTo>
                    <a:pt x="12" y="277"/>
                  </a:lnTo>
                  <a:lnTo>
                    <a:pt x="12" y="285"/>
                  </a:lnTo>
                  <a:lnTo>
                    <a:pt x="12" y="293"/>
                  </a:lnTo>
                  <a:lnTo>
                    <a:pt x="12" y="300"/>
                  </a:lnTo>
                  <a:lnTo>
                    <a:pt x="12" y="308"/>
                  </a:lnTo>
                  <a:lnTo>
                    <a:pt x="10" y="315"/>
                  </a:lnTo>
                  <a:lnTo>
                    <a:pt x="10" y="325"/>
                  </a:lnTo>
                  <a:lnTo>
                    <a:pt x="10" y="333"/>
                  </a:lnTo>
                  <a:lnTo>
                    <a:pt x="10" y="340"/>
                  </a:lnTo>
                  <a:lnTo>
                    <a:pt x="10" y="348"/>
                  </a:lnTo>
                  <a:lnTo>
                    <a:pt x="8" y="355"/>
                  </a:lnTo>
                  <a:lnTo>
                    <a:pt x="8" y="363"/>
                  </a:lnTo>
                  <a:lnTo>
                    <a:pt x="8" y="372"/>
                  </a:lnTo>
                  <a:lnTo>
                    <a:pt x="8" y="378"/>
                  </a:lnTo>
                  <a:lnTo>
                    <a:pt x="6" y="386"/>
                  </a:lnTo>
                  <a:lnTo>
                    <a:pt x="6" y="393"/>
                  </a:lnTo>
                  <a:lnTo>
                    <a:pt x="6" y="403"/>
                  </a:lnTo>
                  <a:lnTo>
                    <a:pt x="6" y="411"/>
                  </a:lnTo>
                  <a:lnTo>
                    <a:pt x="4" y="418"/>
                  </a:lnTo>
                  <a:lnTo>
                    <a:pt x="4" y="426"/>
                  </a:lnTo>
                  <a:lnTo>
                    <a:pt x="2" y="433"/>
                  </a:lnTo>
                  <a:lnTo>
                    <a:pt x="2" y="441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79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0" y="504"/>
                  </a:lnTo>
                  <a:lnTo>
                    <a:pt x="0" y="513"/>
                  </a:lnTo>
                  <a:lnTo>
                    <a:pt x="2" y="523"/>
                  </a:lnTo>
                  <a:lnTo>
                    <a:pt x="2" y="530"/>
                  </a:lnTo>
                  <a:lnTo>
                    <a:pt x="2" y="540"/>
                  </a:lnTo>
                  <a:lnTo>
                    <a:pt x="2" y="547"/>
                  </a:lnTo>
                  <a:lnTo>
                    <a:pt x="2" y="557"/>
                  </a:lnTo>
                  <a:lnTo>
                    <a:pt x="2" y="564"/>
                  </a:lnTo>
                  <a:lnTo>
                    <a:pt x="2" y="572"/>
                  </a:lnTo>
                  <a:lnTo>
                    <a:pt x="2" y="578"/>
                  </a:lnTo>
                  <a:lnTo>
                    <a:pt x="4" y="584"/>
                  </a:lnTo>
                  <a:lnTo>
                    <a:pt x="13" y="585"/>
                  </a:lnTo>
                  <a:lnTo>
                    <a:pt x="23" y="589"/>
                  </a:lnTo>
                  <a:lnTo>
                    <a:pt x="32" y="591"/>
                  </a:lnTo>
                  <a:lnTo>
                    <a:pt x="42" y="595"/>
                  </a:lnTo>
                  <a:lnTo>
                    <a:pt x="48" y="584"/>
                  </a:lnTo>
                  <a:lnTo>
                    <a:pt x="53" y="574"/>
                  </a:lnTo>
                  <a:lnTo>
                    <a:pt x="59" y="564"/>
                  </a:lnTo>
                  <a:lnTo>
                    <a:pt x="65" y="555"/>
                  </a:lnTo>
                  <a:lnTo>
                    <a:pt x="70" y="545"/>
                  </a:lnTo>
                  <a:lnTo>
                    <a:pt x="74" y="536"/>
                  </a:lnTo>
                  <a:lnTo>
                    <a:pt x="78" y="526"/>
                  </a:lnTo>
                  <a:lnTo>
                    <a:pt x="84" y="517"/>
                  </a:lnTo>
                  <a:lnTo>
                    <a:pt x="86" y="511"/>
                  </a:lnTo>
                  <a:lnTo>
                    <a:pt x="88" y="506"/>
                  </a:lnTo>
                  <a:lnTo>
                    <a:pt x="91" y="500"/>
                  </a:lnTo>
                  <a:lnTo>
                    <a:pt x="93" y="496"/>
                  </a:lnTo>
                  <a:lnTo>
                    <a:pt x="97" y="485"/>
                  </a:lnTo>
                  <a:lnTo>
                    <a:pt x="103" y="475"/>
                  </a:lnTo>
                  <a:lnTo>
                    <a:pt x="107" y="466"/>
                  </a:lnTo>
                  <a:lnTo>
                    <a:pt x="112" y="456"/>
                  </a:lnTo>
                  <a:lnTo>
                    <a:pt x="116" y="447"/>
                  </a:lnTo>
                  <a:lnTo>
                    <a:pt x="122" y="437"/>
                  </a:lnTo>
                  <a:lnTo>
                    <a:pt x="124" y="431"/>
                  </a:lnTo>
                  <a:lnTo>
                    <a:pt x="126" y="426"/>
                  </a:lnTo>
                  <a:lnTo>
                    <a:pt x="128" y="420"/>
                  </a:lnTo>
                  <a:lnTo>
                    <a:pt x="131" y="416"/>
                  </a:lnTo>
                  <a:lnTo>
                    <a:pt x="133" y="411"/>
                  </a:lnTo>
                  <a:lnTo>
                    <a:pt x="135" y="405"/>
                  </a:lnTo>
                  <a:lnTo>
                    <a:pt x="137" y="399"/>
                  </a:lnTo>
                  <a:lnTo>
                    <a:pt x="139" y="395"/>
                  </a:lnTo>
                  <a:lnTo>
                    <a:pt x="143" y="384"/>
                  </a:lnTo>
                  <a:lnTo>
                    <a:pt x="148" y="376"/>
                  </a:lnTo>
                  <a:lnTo>
                    <a:pt x="152" y="365"/>
                  </a:lnTo>
                  <a:lnTo>
                    <a:pt x="158" y="355"/>
                  </a:lnTo>
                  <a:lnTo>
                    <a:pt x="160" y="350"/>
                  </a:lnTo>
                  <a:lnTo>
                    <a:pt x="162" y="344"/>
                  </a:lnTo>
                  <a:lnTo>
                    <a:pt x="164" y="340"/>
                  </a:lnTo>
                  <a:lnTo>
                    <a:pt x="166" y="334"/>
                  </a:lnTo>
                  <a:lnTo>
                    <a:pt x="171" y="325"/>
                  </a:lnTo>
                  <a:lnTo>
                    <a:pt x="177" y="315"/>
                  </a:lnTo>
                  <a:lnTo>
                    <a:pt x="183" y="304"/>
                  </a:lnTo>
                  <a:lnTo>
                    <a:pt x="188" y="295"/>
                  </a:lnTo>
                  <a:lnTo>
                    <a:pt x="194" y="285"/>
                  </a:lnTo>
                  <a:lnTo>
                    <a:pt x="200" y="276"/>
                  </a:lnTo>
                  <a:lnTo>
                    <a:pt x="194" y="266"/>
                  </a:lnTo>
                  <a:lnTo>
                    <a:pt x="192" y="258"/>
                  </a:lnTo>
                  <a:lnTo>
                    <a:pt x="186" y="249"/>
                  </a:lnTo>
                  <a:lnTo>
                    <a:pt x="185" y="239"/>
                  </a:lnTo>
                  <a:lnTo>
                    <a:pt x="179" y="232"/>
                  </a:lnTo>
                  <a:lnTo>
                    <a:pt x="177" y="222"/>
                  </a:lnTo>
                  <a:lnTo>
                    <a:pt x="171" y="215"/>
                  </a:lnTo>
                  <a:lnTo>
                    <a:pt x="169" y="205"/>
                  </a:lnTo>
                  <a:lnTo>
                    <a:pt x="164" y="198"/>
                  </a:lnTo>
                  <a:lnTo>
                    <a:pt x="160" y="190"/>
                  </a:lnTo>
                  <a:lnTo>
                    <a:pt x="156" y="180"/>
                  </a:lnTo>
                  <a:lnTo>
                    <a:pt x="154" y="173"/>
                  </a:lnTo>
                  <a:lnTo>
                    <a:pt x="150" y="163"/>
                  </a:lnTo>
                  <a:lnTo>
                    <a:pt x="147" y="156"/>
                  </a:lnTo>
                  <a:lnTo>
                    <a:pt x="143" y="146"/>
                  </a:lnTo>
                  <a:lnTo>
                    <a:pt x="141" y="139"/>
                  </a:lnTo>
                  <a:lnTo>
                    <a:pt x="137" y="129"/>
                  </a:lnTo>
                  <a:lnTo>
                    <a:pt x="133" y="122"/>
                  </a:lnTo>
                  <a:lnTo>
                    <a:pt x="129" y="114"/>
                  </a:lnTo>
                  <a:lnTo>
                    <a:pt x="126" y="104"/>
                  </a:lnTo>
                  <a:lnTo>
                    <a:pt x="122" y="97"/>
                  </a:lnTo>
                  <a:lnTo>
                    <a:pt x="120" y="87"/>
                  </a:lnTo>
                  <a:lnTo>
                    <a:pt x="116" y="80"/>
                  </a:lnTo>
                  <a:lnTo>
                    <a:pt x="114" y="70"/>
                  </a:lnTo>
                  <a:lnTo>
                    <a:pt x="110" y="61"/>
                  </a:lnTo>
                  <a:lnTo>
                    <a:pt x="107" y="53"/>
                  </a:lnTo>
                  <a:lnTo>
                    <a:pt x="105" y="44"/>
                  </a:lnTo>
                  <a:lnTo>
                    <a:pt x="101" y="36"/>
                  </a:lnTo>
                  <a:lnTo>
                    <a:pt x="99" y="27"/>
                  </a:lnTo>
                  <a:lnTo>
                    <a:pt x="97" y="17"/>
                  </a:lnTo>
                  <a:lnTo>
                    <a:pt x="95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0" name="Freeform 72"/>
            <p:cNvSpPr>
              <a:spLocks/>
            </p:cNvSpPr>
            <p:nvPr/>
          </p:nvSpPr>
          <p:spPr bwMode="auto">
            <a:xfrm>
              <a:off x="2268" y="2105"/>
              <a:ext cx="12" cy="50"/>
            </a:xfrm>
            <a:custGeom>
              <a:avLst/>
              <a:gdLst>
                <a:gd name="T0" fmla="*/ 0 w 25"/>
                <a:gd name="T1" fmla="*/ 0 h 99"/>
                <a:gd name="T2" fmla="*/ 0 w 25"/>
                <a:gd name="T3" fmla="*/ 1 h 99"/>
                <a:gd name="T4" fmla="*/ 0 w 25"/>
                <a:gd name="T5" fmla="*/ 1 h 99"/>
                <a:gd name="T6" fmla="*/ 0 w 25"/>
                <a:gd name="T7" fmla="*/ 1 h 99"/>
                <a:gd name="T8" fmla="*/ 0 w 25"/>
                <a:gd name="T9" fmla="*/ 1 h 99"/>
                <a:gd name="T10" fmla="*/ 0 w 25"/>
                <a:gd name="T11" fmla="*/ 1 h 99"/>
                <a:gd name="T12" fmla="*/ 0 w 25"/>
                <a:gd name="T13" fmla="*/ 1 h 99"/>
                <a:gd name="T14" fmla="*/ 0 w 25"/>
                <a:gd name="T15" fmla="*/ 1 h 99"/>
                <a:gd name="T16" fmla="*/ 0 w 25"/>
                <a:gd name="T17" fmla="*/ 1 h 99"/>
                <a:gd name="T18" fmla="*/ 0 w 25"/>
                <a:gd name="T19" fmla="*/ 1 h 99"/>
                <a:gd name="T20" fmla="*/ 0 w 25"/>
                <a:gd name="T21" fmla="*/ 1 h 99"/>
                <a:gd name="T22" fmla="*/ 0 w 25"/>
                <a:gd name="T23" fmla="*/ 1 h 99"/>
                <a:gd name="T24" fmla="*/ 0 w 25"/>
                <a:gd name="T25" fmla="*/ 1 h 99"/>
                <a:gd name="T26" fmla="*/ 0 w 25"/>
                <a:gd name="T27" fmla="*/ 1 h 99"/>
                <a:gd name="T28" fmla="*/ 0 w 25"/>
                <a:gd name="T29" fmla="*/ 1 h 99"/>
                <a:gd name="T30" fmla="*/ 0 w 25"/>
                <a:gd name="T31" fmla="*/ 1 h 99"/>
                <a:gd name="T32" fmla="*/ 0 w 25"/>
                <a:gd name="T33" fmla="*/ 1 h 99"/>
                <a:gd name="T34" fmla="*/ 0 w 25"/>
                <a:gd name="T35" fmla="*/ 1 h 99"/>
                <a:gd name="T36" fmla="*/ 0 w 25"/>
                <a:gd name="T37" fmla="*/ 1 h 99"/>
                <a:gd name="T38" fmla="*/ 0 w 25"/>
                <a:gd name="T39" fmla="*/ 1 h 99"/>
                <a:gd name="T40" fmla="*/ 0 w 25"/>
                <a:gd name="T41" fmla="*/ 1 h 99"/>
                <a:gd name="T42" fmla="*/ 0 w 25"/>
                <a:gd name="T43" fmla="*/ 1 h 99"/>
                <a:gd name="T44" fmla="*/ 0 w 25"/>
                <a:gd name="T45" fmla="*/ 1 h 99"/>
                <a:gd name="T46" fmla="*/ 0 w 25"/>
                <a:gd name="T47" fmla="*/ 1 h 99"/>
                <a:gd name="T48" fmla="*/ 0 w 25"/>
                <a:gd name="T49" fmla="*/ 1 h 99"/>
                <a:gd name="T50" fmla="*/ 0 w 25"/>
                <a:gd name="T51" fmla="*/ 1 h 99"/>
                <a:gd name="T52" fmla="*/ 0 w 25"/>
                <a:gd name="T53" fmla="*/ 1 h 99"/>
                <a:gd name="T54" fmla="*/ 0 w 25"/>
                <a:gd name="T55" fmla="*/ 1 h 99"/>
                <a:gd name="T56" fmla="*/ 0 w 25"/>
                <a:gd name="T57" fmla="*/ 1 h 99"/>
                <a:gd name="T58" fmla="*/ 0 w 25"/>
                <a:gd name="T59" fmla="*/ 1 h 99"/>
                <a:gd name="T60" fmla="*/ 0 w 25"/>
                <a:gd name="T61" fmla="*/ 1 h 99"/>
                <a:gd name="T62" fmla="*/ 0 w 25"/>
                <a:gd name="T63" fmla="*/ 1 h 99"/>
                <a:gd name="T64" fmla="*/ 0 w 25"/>
                <a:gd name="T65" fmla="*/ 0 h 99"/>
                <a:gd name="T66" fmla="*/ 0 w 25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99"/>
                <a:gd name="T104" fmla="*/ 25 w 25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99">
                  <a:moveTo>
                    <a:pt x="15" y="0"/>
                  </a:moveTo>
                  <a:lnTo>
                    <a:pt x="9" y="3"/>
                  </a:lnTo>
                  <a:lnTo>
                    <a:pt x="7" y="9"/>
                  </a:lnTo>
                  <a:lnTo>
                    <a:pt x="4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9" y="66"/>
                  </a:lnTo>
                  <a:lnTo>
                    <a:pt x="11" y="59"/>
                  </a:lnTo>
                  <a:lnTo>
                    <a:pt x="15" y="53"/>
                  </a:lnTo>
                  <a:lnTo>
                    <a:pt x="19" y="47"/>
                  </a:lnTo>
                  <a:lnTo>
                    <a:pt x="21" y="42"/>
                  </a:lnTo>
                  <a:lnTo>
                    <a:pt x="23" y="34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1" name="Freeform 73"/>
            <p:cNvSpPr>
              <a:spLocks/>
            </p:cNvSpPr>
            <p:nvPr/>
          </p:nvSpPr>
          <p:spPr bwMode="auto">
            <a:xfrm>
              <a:off x="2910" y="1816"/>
              <a:ext cx="169" cy="80"/>
            </a:xfrm>
            <a:custGeom>
              <a:avLst/>
              <a:gdLst>
                <a:gd name="T0" fmla="*/ 1 w 336"/>
                <a:gd name="T1" fmla="*/ 0 h 159"/>
                <a:gd name="T2" fmla="*/ 1 w 336"/>
                <a:gd name="T3" fmla="*/ 1 h 159"/>
                <a:gd name="T4" fmla="*/ 1 w 336"/>
                <a:gd name="T5" fmla="*/ 1 h 159"/>
                <a:gd name="T6" fmla="*/ 1 w 336"/>
                <a:gd name="T7" fmla="*/ 1 h 159"/>
                <a:gd name="T8" fmla="*/ 1 w 336"/>
                <a:gd name="T9" fmla="*/ 1 h 159"/>
                <a:gd name="T10" fmla="*/ 1 w 336"/>
                <a:gd name="T11" fmla="*/ 1 h 159"/>
                <a:gd name="T12" fmla="*/ 1 w 336"/>
                <a:gd name="T13" fmla="*/ 1 h 159"/>
                <a:gd name="T14" fmla="*/ 1 w 336"/>
                <a:gd name="T15" fmla="*/ 1 h 159"/>
                <a:gd name="T16" fmla="*/ 1 w 336"/>
                <a:gd name="T17" fmla="*/ 1 h 159"/>
                <a:gd name="T18" fmla="*/ 1 w 336"/>
                <a:gd name="T19" fmla="*/ 1 h 159"/>
                <a:gd name="T20" fmla="*/ 1 w 336"/>
                <a:gd name="T21" fmla="*/ 1 h 159"/>
                <a:gd name="T22" fmla="*/ 1 w 336"/>
                <a:gd name="T23" fmla="*/ 1 h 159"/>
                <a:gd name="T24" fmla="*/ 1 w 336"/>
                <a:gd name="T25" fmla="*/ 1 h 159"/>
                <a:gd name="T26" fmla="*/ 1 w 336"/>
                <a:gd name="T27" fmla="*/ 1 h 159"/>
                <a:gd name="T28" fmla="*/ 1 w 336"/>
                <a:gd name="T29" fmla="*/ 1 h 159"/>
                <a:gd name="T30" fmla="*/ 1 w 336"/>
                <a:gd name="T31" fmla="*/ 1 h 159"/>
                <a:gd name="T32" fmla="*/ 1 w 336"/>
                <a:gd name="T33" fmla="*/ 1 h 159"/>
                <a:gd name="T34" fmla="*/ 1 w 336"/>
                <a:gd name="T35" fmla="*/ 1 h 159"/>
                <a:gd name="T36" fmla="*/ 1 w 336"/>
                <a:gd name="T37" fmla="*/ 1 h 159"/>
                <a:gd name="T38" fmla="*/ 1 w 336"/>
                <a:gd name="T39" fmla="*/ 1 h 159"/>
                <a:gd name="T40" fmla="*/ 1 w 336"/>
                <a:gd name="T41" fmla="*/ 1 h 159"/>
                <a:gd name="T42" fmla="*/ 1 w 336"/>
                <a:gd name="T43" fmla="*/ 1 h 159"/>
                <a:gd name="T44" fmla="*/ 1 w 336"/>
                <a:gd name="T45" fmla="*/ 1 h 159"/>
                <a:gd name="T46" fmla="*/ 1 w 336"/>
                <a:gd name="T47" fmla="*/ 1 h 159"/>
                <a:gd name="T48" fmla="*/ 1 w 336"/>
                <a:gd name="T49" fmla="*/ 1 h 159"/>
                <a:gd name="T50" fmla="*/ 1 w 336"/>
                <a:gd name="T51" fmla="*/ 1 h 159"/>
                <a:gd name="T52" fmla="*/ 1 w 336"/>
                <a:gd name="T53" fmla="*/ 1 h 159"/>
                <a:gd name="T54" fmla="*/ 1 w 336"/>
                <a:gd name="T55" fmla="*/ 1 h 159"/>
                <a:gd name="T56" fmla="*/ 1 w 336"/>
                <a:gd name="T57" fmla="*/ 1 h 159"/>
                <a:gd name="T58" fmla="*/ 1 w 336"/>
                <a:gd name="T59" fmla="*/ 1 h 159"/>
                <a:gd name="T60" fmla="*/ 1 w 336"/>
                <a:gd name="T61" fmla="*/ 1 h 159"/>
                <a:gd name="T62" fmla="*/ 1 w 336"/>
                <a:gd name="T63" fmla="*/ 1 h 159"/>
                <a:gd name="T64" fmla="*/ 1 w 336"/>
                <a:gd name="T65" fmla="*/ 1 h 159"/>
                <a:gd name="T66" fmla="*/ 1 w 336"/>
                <a:gd name="T67" fmla="*/ 1 h 159"/>
                <a:gd name="T68" fmla="*/ 1 w 336"/>
                <a:gd name="T69" fmla="*/ 1 h 159"/>
                <a:gd name="T70" fmla="*/ 1 w 336"/>
                <a:gd name="T71" fmla="*/ 1 h 159"/>
                <a:gd name="T72" fmla="*/ 1 w 336"/>
                <a:gd name="T73" fmla="*/ 1 h 159"/>
                <a:gd name="T74" fmla="*/ 1 w 336"/>
                <a:gd name="T75" fmla="*/ 1 h 159"/>
                <a:gd name="T76" fmla="*/ 1 w 336"/>
                <a:gd name="T77" fmla="*/ 1 h 159"/>
                <a:gd name="T78" fmla="*/ 1 w 336"/>
                <a:gd name="T79" fmla="*/ 1 h 159"/>
                <a:gd name="T80" fmla="*/ 1 w 336"/>
                <a:gd name="T81" fmla="*/ 1 h 159"/>
                <a:gd name="T82" fmla="*/ 1 w 336"/>
                <a:gd name="T83" fmla="*/ 1 h 159"/>
                <a:gd name="T84" fmla="*/ 1 w 336"/>
                <a:gd name="T85" fmla="*/ 1 h 159"/>
                <a:gd name="T86" fmla="*/ 1 w 336"/>
                <a:gd name="T87" fmla="*/ 1 h 159"/>
                <a:gd name="T88" fmla="*/ 1 w 336"/>
                <a:gd name="T89" fmla="*/ 1 h 159"/>
                <a:gd name="T90" fmla="*/ 1 w 336"/>
                <a:gd name="T91" fmla="*/ 1 h 159"/>
                <a:gd name="T92" fmla="*/ 1 w 336"/>
                <a:gd name="T93" fmla="*/ 1 h 159"/>
                <a:gd name="T94" fmla="*/ 1 w 336"/>
                <a:gd name="T95" fmla="*/ 1 h 159"/>
                <a:gd name="T96" fmla="*/ 1 w 336"/>
                <a:gd name="T97" fmla="*/ 1 h 159"/>
                <a:gd name="T98" fmla="*/ 1 w 336"/>
                <a:gd name="T99" fmla="*/ 1 h 159"/>
                <a:gd name="T100" fmla="*/ 1 w 336"/>
                <a:gd name="T101" fmla="*/ 1 h 159"/>
                <a:gd name="T102" fmla="*/ 1 w 336"/>
                <a:gd name="T103" fmla="*/ 1 h 159"/>
                <a:gd name="T104" fmla="*/ 1 w 336"/>
                <a:gd name="T105" fmla="*/ 1 h 159"/>
                <a:gd name="T106" fmla="*/ 1 w 336"/>
                <a:gd name="T107" fmla="*/ 1 h 159"/>
                <a:gd name="T108" fmla="*/ 1 w 336"/>
                <a:gd name="T109" fmla="*/ 1 h 159"/>
                <a:gd name="T110" fmla="*/ 1 w 336"/>
                <a:gd name="T111" fmla="*/ 1 h 159"/>
                <a:gd name="T112" fmla="*/ 1 w 336"/>
                <a:gd name="T113" fmla="*/ 1 h 159"/>
                <a:gd name="T114" fmla="*/ 1 w 336"/>
                <a:gd name="T115" fmla="*/ 1 h 159"/>
                <a:gd name="T116" fmla="*/ 1 w 336"/>
                <a:gd name="T117" fmla="*/ 1 h 159"/>
                <a:gd name="T118" fmla="*/ 1 w 336"/>
                <a:gd name="T119" fmla="*/ 1 h 159"/>
                <a:gd name="T120" fmla="*/ 1 w 336"/>
                <a:gd name="T121" fmla="*/ 0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159"/>
                <a:gd name="T185" fmla="*/ 336 w 336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159">
                  <a:moveTo>
                    <a:pt x="327" y="0"/>
                  </a:moveTo>
                  <a:lnTo>
                    <a:pt x="321" y="0"/>
                  </a:lnTo>
                  <a:lnTo>
                    <a:pt x="315" y="0"/>
                  </a:lnTo>
                  <a:lnTo>
                    <a:pt x="310" y="2"/>
                  </a:lnTo>
                  <a:lnTo>
                    <a:pt x="304" y="2"/>
                  </a:lnTo>
                  <a:lnTo>
                    <a:pt x="298" y="2"/>
                  </a:lnTo>
                  <a:lnTo>
                    <a:pt x="294" y="4"/>
                  </a:lnTo>
                  <a:lnTo>
                    <a:pt x="289" y="4"/>
                  </a:lnTo>
                  <a:lnTo>
                    <a:pt x="283" y="5"/>
                  </a:lnTo>
                  <a:lnTo>
                    <a:pt x="277" y="5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2" y="9"/>
                  </a:lnTo>
                  <a:lnTo>
                    <a:pt x="256" y="9"/>
                  </a:lnTo>
                  <a:lnTo>
                    <a:pt x="253" y="9"/>
                  </a:lnTo>
                  <a:lnTo>
                    <a:pt x="247" y="11"/>
                  </a:lnTo>
                  <a:lnTo>
                    <a:pt x="241" y="13"/>
                  </a:lnTo>
                  <a:lnTo>
                    <a:pt x="236" y="13"/>
                  </a:lnTo>
                  <a:lnTo>
                    <a:pt x="230" y="15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5" y="17"/>
                  </a:lnTo>
                  <a:lnTo>
                    <a:pt x="209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6"/>
                  </a:lnTo>
                  <a:lnTo>
                    <a:pt x="169" y="28"/>
                  </a:lnTo>
                  <a:lnTo>
                    <a:pt x="159" y="32"/>
                  </a:lnTo>
                  <a:lnTo>
                    <a:pt x="154" y="34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39" y="38"/>
                  </a:lnTo>
                  <a:lnTo>
                    <a:pt x="127" y="42"/>
                  </a:lnTo>
                  <a:lnTo>
                    <a:pt x="120" y="45"/>
                  </a:lnTo>
                  <a:lnTo>
                    <a:pt x="108" y="49"/>
                  </a:lnTo>
                  <a:lnTo>
                    <a:pt x="99" y="55"/>
                  </a:lnTo>
                  <a:lnTo>
                    <a:pt x="89" y="59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1" y="72"/>
                  </a:lnTo>
                  <a:lnTo>
                    <a:pt x="51" y="78"/>
                  </a:lnTo>
                  <a:lnTo>
                    <a:pt x="44" y="83"/>
                  </a:lnTo>
                  <a:lnTo>
                    <a:pt x="34" y="89"/>
                  </a:lnTo>
                  <a:lnTo>
                    <a:pt x="25" y="97"/>
                  </a:lnTo>
                  <a:lnTo>
                    <a:pt x="17" y="102"/>
                  </a:lnTo>
                  <a:lnTo>
                    <a:pt x="7" y="112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6" y="158"/>
                  </a:lnTo>
                  <a:lnTo>
                    <a:pt x="11" y="156"/>
                  </a:lnTo>
                  <a:lnTo>
                    <a:pt x="17" y="154"/>
                  </a:lnTo>
                  <a:lnTo>
                    <a:pt x="23" y="152"/>
                  </a:lnTo>
                  <a:lnTo>
                    <a:pt x="28" y="148"/>
                  </a:lnTo>
                  <a:lnTo>
                    <a:pt x="34" y="146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53" y="133"/>
                  </a:lnTo>
                  <a:lnTo>
                    <a:pt x="64" y="127"/>
                  </a:lnTo>
                  <a:lnTo>
                    <a:pt x="68" y="123"/>
                  </a:lnTo>
                  <a:lnTo>
                    <a:pt x="74" y="120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95" y="104"/>
                  </a:lnTo>
                  <a:lnTo>
                    <a:pt x="104" y="99"/>
                  </a:lnTo>
                  <a:lnTo>
                    <a:pt x="110" y="95"/>
                  </a:lnTo>
                  <a:lnTo>
                    <a:pt x="114" y="93"/>
                  </a:lnTo>
                  <a:lnTo>
                    <a:pt x="120" y="89"/>
                  </a:lnTo>
                  <a:lnTo>
                    <a:pt x="125" y="87"/>
                  </a:lnTo>
                  <a:lnTo>
                    <a:pt x="129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63" y="80"/>
                  </a:lnTo>
                  <a:lnTo>
                    <a:pt x="171" y="82"/>
                  </a:lnTo>
                  <a:lnTo>
                    <a:pt x="179" y="76"/>
                  </a:lnTo>
                  <a:lnTo>
                    <a:pt x="188" y="72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3" y="64"/>
                  </a:lnTo>
                  <a:lnTo>
                    <a:pt x="209" y="64"/>
                  </a:lnTo>
                  <a:lnTo>
                    <a:pt x="218" y="61"/>
                  </a:lnTo>
                  <a:lnTo>
                    <a:pt x="228" y="57"/>
                  </a:lnTo>
                  <a:lnTo>
                    <a:pt x="234" y="55"/>
                  </a:lnTo>
                  <a:lnTo>
                    <a:pt x="239" y="55"/>
                  </a:lnTo>
                  <a:lnTo>
                    <a:pt x="245" y="53"/>
                  </a:lnTo>
                  <a:lnTo>
                    <a:pt x="251" y="53"/>
                  </a:lnTo>
                  <a:lnTo>
                    <a:pt x="255" y="51"/>
                  </a:lnTo>
                  <a:lnTo>
                    <a:pt x="260" y="51"/>
                  </a:lnTo>
                  <a:lnTo>
                    <a:pt x="266" y="49"/>
                  </a:lnTo>
                  <a:lnTo>
                    <a:pt x="272" y="49"/>
                  </a:lnTo>
                  <a:lnTo>
                    <a:pt x="275" y="49"/>
                  </a:lnTo>
                  <a:lnTo>
                    <a:pt x="281" y="47"/>
                  </a:lnTo>
                  <a:lnTo>
                    <a:pt x="287" y="47"/>
                  </a:lnTo>
                  <a:lnTo>
                    <a:pt x="293" y="47"/>
                  </a:lnTo>
                  <a:lnTo>
                    <a:pt x="296" y="47"/>
                  </a:lnTo>
                  <a:lnTo>
                    <a:pt x="302" y="45"/>
                  </a:lnTo>
                  <a:lnTo>
                    <a:pt x="308" y="45"/>
                  </a:lnTo>
                  <a:lnTo>
                    <a:pt x="313" y="45"/>
                  </a:lnTo>
                  <a:lnTo>
                    <a:pt x="319" y="44"/>
                  </a:lnTo>
                  <a:lnTo>
                    <a:pt x="325" y="44"/>
                  </a:lnTo>
                  <a:lnTo>
                    <a:pt x="331" y="44"/>
                  </a:lnTo>
                  <a:lnTo>
                    <a:pt x="336" y="44"/>
                  </a:lnTo>
                  <a:lnTo>
                    <a:pt x="334" y="36"/>
                  </a:lnTo>
                  <a:lnTo>
                    <a:pt x="334" y="30"/>
                  </a:lnTo>
                  <a:lnTo>
                    <a:pt x="334" y="25"/>
                  </a:lnTo>
                  <a:lnTo>
                    <a:pt x="332" y="19"/>
                  </a:lnTo>
                  <a:lnTo>
                    <a:pt x="331" y="11"/>
                  </a:lnTo>
                  <a:lnTo>
                    <a:pt x="331" y="5"/>
                  </a:lnTo>
                  <a:lnTo>
                    <a:pt x="329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2" name="Freeform 74"/>
            <p:cNvSpPr>
              <a:spLocks/>
            </p:cNvSpPr>
            <p:nvPr/>
          </p:nvSpPr>
          <p:spPr bwMode="auto">
            <a:xfrm>
              <a:off x="3119" y="1825"/>
              <a:ext cx="201" cy="162"/>
            </a:xfrm>
            <a:custGeom>
              <a:avLst/>
              <a:gdLst>
                <a:gd name="T0" fmla="*/ 0 w 403"/>
                <a:gd name="T1" fmla="*/ 1 h 323"/>
                <a:gd name="T2" fmla="*/ 0 w 403"/>
                <a:gd name="T3" fmla="*/ 1 h 323"/>
                <a:gd name="T4" fmla="*/ 0 w 403"/>
                <a:gd name="T5" fmla="*/ 1 h 323"/>
                <a:gd name="T6" fmla="*/ 0 w 403"/>
                <a:gd name="T7" fmla="*/ 1 h 323"/>
                <a:gd name="T8" fmla="*/ 0 w 403"/>
                <a:gd name="T9" fmla="*/ 1 h 323"/>
                <a:gd name="T10" fmla="*/ 0 w 403"/>
                <a:gd name="T11" fmla="*/ 1 h 323"/>
                <a:gd name="T12" fmla="*/ 0 w 403"/>
                <a:gd name="T13" fmla="*/ 1 h 323"/>
                <a:gd name="T14" fmla="*/ 0 w 403"/>
                <a:gd name="T15" fmla="*/ 1 h 323"/>
                <a:gd name="T16" fmla="*/ 0 w 403"/>
                <a:gd name="T17" fmla="*/ 1 h 323"/>
                <a:gd name="T18" fmla="*/ 0 w 403"/>
                <a:gd name="T19" fmla="*/ 1 h 323"/>
                <a:gd name="T20" fmla="*/ 0 w 403"/>
                <a:gd name="T21" fmla="*/ 1 h 323"/>
                <a:gd name="T22" fmla="*/ 0 w 403"/>
                <a:gd name="T23" fmla="*/ 1 h 323"/>
                <a:gd name="T24" fmla="*/ 0 w 403"/>
                <a:gd name="T25" fmla="*/ 1 h 323"/>
                <a:gd name="T26" fmla="*/ 0 w 403"/>
                <a:gd name="T27" fmla="*/ 1 h 323"/>
                <a:gd name="T28" fmla="*/ 0 w 403"/>
                <a:gd name="T29" fmla="*/ 1 h 323"/>
                <a:gd name="T30" fmla="*/ 0 w 403"/>
                <a:gd name="T31" fmla="*/ 1 h 323"/>
                <a:gd name="T32" fmla="*/ 0 w 403"/>
                <a:gd name="T33" fmla="*/ 1 h 323"/>
                <a:gd name="T34" fmla="*/ 0 w 403"/>
                <a:gd name="T35" fmla="*/ 1 h 323"/>
                <a:gd name="T36" fmla="*/ 0 w 403"/>
                <a:gd name="T37" fmla="*/ 1 h 323"/>
                <a:gd name="T38" fmla="*/ 0 w 403"/>
                <a:gd name="T39" fmla="*/ 1 h 323"/>
                <a:gd name="T40" fmla="*/ 0 w 403"/>
                <a:gd name="T41" fmla="*/ 1 h 323"/>
                <a:gd name="T42" fmla="*/ 0 w 403"/>
                <a:gd name="T43" fmla="*/ 1 h 323"/>
                <a:gd name="T44" fmla="*/ 0 w 403"/>
                <a:gd name="T45" fmla="*/ 1 h 323"/>
                <a:gd name="T46" fmla="*/ 0 w 403"/>
                <a:gd name="T47" fmla="*/ 1 h 323"/>
                <a:gd name="T48" fmla="*/ 0 w 403"/>
                <a:gd name="T49" fmla="*/ 1 h 323"/>
                <a:gd name="T50" fmla="*/ 0 w 403"/>
                <a:gd name="T51" fmla="*/ 1 h 323"/>
                <a:gd name="T52" fmla="*/ 0 w 403"/>
                <a:gd name="T53" fmla="*/ 1 h 323"/>
                <a:gd name="T54" fmla="*/ 0 w 403"/>
                <a:gd name="T55" fmla="*/ 1 h 323"/>
                <a:gd name="T56" fmla="*/ 0 w 403"/>
                <a:gd name="T57" fmla="*/ 1 h 323"/>
                <a:gd name="T58" fmla="*/ 0 w 403"/>
                <a:gd name="T59" fmla="*/ 1 h 323"/>
                <a:gd name="T60" fmla="*/ 0 w 403"/>
                <a:gd name="T61" fmla="*/ 1 h 323"/>
                <a:gd name="T62" fmla="*/ 0 w 403"/>
                <a:gd name="T63" fmla="*/ 1 h 323"/>
                <a:gd name="T64" fmla="*/ 0 w 403"/>
                <a:gd name="T65" fmla="*/ 1 h 323"/>
                <a:gd name="T66" fmla="*/ 0 w 403"/>
                <a:gd name="T67" fmla="*/ 1 h 323"/>
                <a:gd name="T68" fmla="*/ 0 w 403"/>
                <a:gd name="T69" fmla="*/ 1 h 323"/>
                <a:gd name="T70" fmla="*/ 0 w 403"/>
                <a:gd name="T71" fmla="*/ 1 h 323"/>
                <a:gd name="T72" fmla="*/ 0 w 403"/>
                <a:gd name="T73" fmla="*/ 1 h 323"/>
                <a:gd name="T74" fmla="*/ 0 w 403"/>
                <a:gd name="T75" fmla="*/ 1 h 323"/>
                <a:gd name="T76" fmla="*/ 0 w 403"/>
                <a:gd name="T77" fmla="*/ 1 h 323"/>
                <a:gd name="T78" fmla="*/ 0 w 403"/>
                <a:gd name="T79" fmla="*/ 1 h 323"/>
                <a:gd name="T80" fmla="*/ 0 w 403"/>
                <a:gd name="T81" fmla="*/ 1 h 323"/>
                <a:gd name="T82" fmla="*/ 0 w 403"/>
                <a:gd name="T83" fmla="*/ 1 h 323"/>
                <a:gd name="T84" fmla="*/ 0 w 403"/>
                <a:gd name="T85" fmla="*/ 1 h 323"/>
                <a:gd name="T86" fmla="*/ 0 w 403"/>
                <a:gd name="T87" fmla="*/ 1 h 323"/>
                <a:gd name="T88" fmla="*/ 0 w 403"/>
                <a:gd name="T89" fmla="*/ 1 h 323"/>
                <a:gd name="T90" fmla="*/ 0 w 403"/>
                <a:gd name="T91" fmla="*/ 1 h 323"/>
                <a:gd name="T92" fmla="*/ 0 w 403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323"/>
                <a:gd name="T143" fmla="*/ 403 w 403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323">
                  <a:moveTo>
                    <a:pt x="21" y="0"/>
                  </a:moveTo>
                  <a:lnTo>
                    <a:pt x="19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6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3" y="46"/>
                  </a:lnTo>
                  <a:lnTo>
                    <a:pt x="19" y="47"/>
                  </a:lnTo>
                  <a:lnTo>
                    <a:pt x="27" y="49"/>
                  </a:lnTo>
                  <a:lnTo>
                    <a:pt x="32" y="51"/>
                  </a:lnTo>
                  <a:lnTo>
                    <a:pt x="40" y="53"/>
                  </a:lnTo>
                  <a:lnTo>
                    <a:pt x="46" y="55"/>
                  </a:lnTo>
                  <a:lnTo>
                    <a:pt x="53" y="59"/>
                  </a:lnTo>
                  <a:lnTo>
                    <a:pt x="59" y="61"/>
                  </a:lnTo>
                  <a:lnTo>
                    <a:pt x="67" y="63"/>
                  </a:lnTo>
                  <a:lnTo>
                    <a:pt x="72" y="66"/>
                  </a:lnTo>
                  <a:lnTo>
                    <a:pt x="80" y="68"/>
                  </a:lnTo>
                  <a:lnTo>
                    <a:pt x="88" y="72"/>
                  </a:lnTo>
                  <a:lnTo>
                    <a:pt x="93" y="74"/>
                  </a:lnTo>
                  <a:lnTo>
                    <a:pt x="99" y="78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20" y="87"/>
                  </a:lnTo>
                  <a:lnTo>
                    <a:pt x="126" y="91"/>
                  </a:lnTo>
                  <a:lnTo>
                    <a:pt x="133" y="95"/>
                  </a:lnTo>
                  <a:lnTo>
                    <a:pt x="139" y="99"/>
                  </a:lnTo>
                  <a:lnTo>
                    <a:pt x="145" y="103"/>
                  </a:lnTo>
                  <a:lnTo>
                    <a:pt x="152" y="106"/>
                  </a:lnTo>
                  <a:lnTo>
                    <a:pt x="158" y="110"/>
                  </a:lnTo>
                  <a:lnTo>
                    <a:pt x="164" y="114"/>
                  </a:lnTo>
                  <a:lnTo>
                    <a:pt x="169" y="118"/>
                  </a:lnTo>
                  <a:lnTo>
                    <a:pt x="175" y="122"/>
                  </a:lnTo>
                  <a:lnTo>
                    <a:pt x="183" y="127"/>
                  </a:lnTo>
                  <a:lnTo>
                    <a:pt x="188" y="131"/>
                  </a:lnTo>
                  <a:lnTo>
                    <a:pt x="194" y="137"/>
                  </a:lnTo>
                  <a:lnTo>
                    <a:pt x="202" y="141"/>
                  </a:lnTo>
                  <a:lnTo>
                    <a:pt x="207" y="144"/>
                  </a:lnTo>
                  <a:lnTo>
                    <a:pt x="213" y="148"/>
                  </a:lnTo>
                  <a:lnTo>
                    <a:pt x="219" y="154"/>
                  </a:lnTo>
                  <a:lnTo>
                    <a:pt x="224" y="158"/>
                  </a:lnTo>
                  <a:lnTo>
                    <a:pt x="230" y="163"/>
                  </a:lnTo>
                  <a:lnTo>
                    <a:pt x="236" y="167"/>
                  </a:lnTo>
                  <a:lnTo>
                    <a:pt x="242" y="173"/>
                  </a:lnTo>
                  <a:lnTo>
                    <a:pt x="247" y="179"/>
                  </a:lnTo>
                  <a:lnTo>
                    <a:pt x="253" y="184"/>
                  </a:lnTo>
                  <a:lnTo>
                    <a:pt x="259" y="188"/>
                  </a:lnTo>
                  <a:lnTo>
                    <a:pt x="264" y="194"/>
                  </a:lnTo>
                  <a:lnTo>
                    <a:pt x="270" y="200"/>
                  </a:lnTo>
                  <a:lnTo>
                    <a:pt x="276" y="205"/>
                  </a:lnTo>
                  <a:lnTo>
                    <a:pt x="281" y="211"/>
                  </a:lnTo>
                  <a:lnTo>
                    <a:pt x="287" y="217"/>
                  </a:lnTo>
                  <a:lnTo>
                    <a:pt x="293" y="222"/>
                  </a:lnTo>
                  <a:lnTo>
                    <a:pt x="299" y="228"/>
                  </a:lnTo>
                  <a:lnTo>
                    <a:pt x="302" y="232"/>
                  </a:lnTo>
                  <a:lnTo>
                    <a:pt x="308" y="238"/>
                  </a:lnTo>
                  <a:lnTo>
                    <a:pt x="314" y="243"/>
                  </a:lnTo>
                  <a:lnTo>
                    <a:pt x="319" y="249"/>
                  </a:lnTo>
                  <a:lnTo>
                    <a:pt x="323" y="255"/>
                  </a:lnTo>
                  <a:lnTo>
                    <a:pt x="327" y="260"/>
                  </a:lnTo>
                  <a:lnTo>
                    <a:pt x="333" y="266"/>
                  </a:lnTo>
                  <a:lnTo>
                    <a:pt x="338" y="274"/>
                  </a:lnTo>
                  <a:lnTo>
                    <a:pt x="344" y="279"/>
                  </a:lnTo>
                  <a:lnTo>
                    <a:pt x="348" y="285"/>
                  </a:lnTo>
                  <a:lnTo>
                    <a:pt x="354" y="291"/>
                  </a:lnTo>
                  <a:lnTo>
                    <a:pt x="357" y="298"/>
                  </a:lnTo>
                  <a:lnTo>
                    <a:pt x="363" y="304"/>
                  </a:lnTo>
                  <a:lnTo>
                    <a:pt x="367" y="310"/>
                  </a:lnTo>
                  <a:lnTo>
                    <a:pt x="373" y="315"/>
                  </a:lnTo>
                  <a:lnTo>
                    <a:pt x="378" y="323"/>
                  </a:lnTo>
                  <a:lnTo>
                    <a:pt x="384" y="315"/>
                  </a:lnTo>
                  <a:lnTo>
                    <a:pt x="390" y="310"/>
                  </a:lnTo>
                  <a:lnTo>
                    <a:pt x="395" y="304"/>
                  </a:lnTo>
                  <a:lnTo>
                    <a:pt x="403" y="298"/>
                  </a:lnTo>
                  <a:lnTo>
                    <a:pt x="399" y="291"/>
                  </a:lnTo>
                  <a:lnTo>
                    <a:pt x="395" y="283"/>
                  </a:lnTo>
                  <a:lnTo>
                    <a:pt x="390" y="276"/>
                  </a:lnTo>
                  <a:lnTo>
                    <a:pt x="388" y="270"/>
                  </a:lnTo>
                  <a:lnTo>
                    <a:pt x="382" y="262"/>
                  </a:lnTo>
                  <a:lnTo>
                    <a:pt x="378" y="257"/>
                  </a:lnTo>
                  <a:lnTo>
                    <a:pt x="373" y="249"/>
                  </a:lnTo>
                  <a:lnTo>
                    <a:pt x="369" y="243"/>
                  </a:lnTo>
                  <a:lnTo>
                    <a:pt x="363" y="238"/>
                  </a:lnTo>
                  <a:lnTo>
                    <a:pt x="359" y="230"/>
                  </a:lnTo>
                  <a:lnTo>
                    <a:pt x="354" y="224"/>
                  </a:lnTo>
                  <a:lnTo>
                    <a:pt x="350" y="219"/>
                  </a:lnTo>
                  <a:lnTo>
                    <a:pt x="344" y="213"/>
                  </a:lnTo>
                  <a:lnTo>
                    <a:pt x="338" y="207"/>
                  </a:lnTo>
                  <a:lnTo>
                    <a:pt x="335" y="201"/>
                  </a:lnTo>
                  <a:lnTo>
                    <a:pt x="329" y="196"/>
                  </a:lnTo>
                  <a:lnTo>
                    <a:pt x="323" y="188"/>
                  </a:lnTo>
                  <a:lnTo>
                    <a:pt x="319" y="182"/>
                  </a:lnTo>
                  <a:lnTo>
                    <a:pt x="314" y="177"/>
                  </a:lnTo>
                  <a:lnTo>
                    <a:pt x="308" y="171"/>
                  </a:lnTo>
                  <a:lnTo>
                    <a:pt x="302" y="165"/>
                  </a:lnTo>
                  <a:lnTo>
                    <a:pt x="297" y="160"/>
                  </a:lnTo>
                  <a:lnTo>
                    <a:pt x="291" y="154"/>
                  </a:lnTo>
                  <a:lnTo>
                    <a:pt x="285" y="150"/>
                  </a:lnTo>
                  <a:lnTo>
                    <a:pt x="278" y="144"/>
                  </a:lnTo>
                  <a:lnTo>
                    <a:pt x="272" y="139"/>
                  </a:lnTo>
                  <a:lnTo>
                    <a:pt x="266" y="135"/>
                  </a:lnTo>
                  <a:lnTo>
                    <a:pt x="261" y="129"/>
                  </a:lnTo>
                  <a:lnTo>
                    <a:pt x="253" y="123"/>
                  </a:lnTo>
                  <a:lnTo>
                    <a:pt x="247" y="120"/>
                  </a:lnTo>
                  <a:lnTo>
                    <a:pt x="242" y="114"/>
                  </a:lnTo>
                  <a:lnTo>
                    <a:pt x="236" y="110"/>
                  </a:lnTo>
                  <a:lnTo>
                    <a:pt x="228" y="104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9" y="91"/>
                  </a:lnTo>
                  <a:lnTo>
                    <a:pt x="202" y="85"/>
                  </a:lnTo>
                  <a:lnTo>
                    <a:pt x="196" y="82"/>
                  </a:lnTo>
                  <a:lnTo>
                    <a:pt x="188" y="78"/>
                  </a:lnTo>
                  <a:lnTo>
                    <a:pt x="183" y="74"/>
                  </a:lnTo>
                  <a:lnTo>
                    <a:pt x="175" y="68"/>
                  </a:lnTo>
                  <a:lnTo>
                    <a:pt x="169" y="65"/>
                  </a:lnTo>
                  <a:lnTo>
                    <a:pt x="164" y="61"/>
                  </a:lnTo>
                  <a:lnTo>
                    <a:pt x="156" y="57"/>
                  </a:lnTo>
                  <a:lnTo>
                    <a:pt x="148" y="55"/>
                  </a:lnTo>
                  <a:lnTo>
                    <a:pt x="143" y="51"/>
                  </a:lnTo>
                  <a:lnTo>
                    <a:pt x="135" y="47"/>
                  </a:lnTo>
                  <a:lnTo>
                    <a:pt x="129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8" y="32"/>
                  </a:lnTo>
                  <a:lnTo>
                    <a:pt x="103" y="30"/>
                  </a:lnTo>
                  <a:lnTo>
                    <a:pt x="95" y="27"/>
                  </a:lnTo>
                  <a:lnTo>
                    <a:pt x="88" y="25"/>
                  </a:lnTo>
                  <a:lnTo>
                    <a:pt x="82" y="21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3" name="Freeform 75"/>
            <p:cNvSpPr>
              <a:spLocks/>
            </p:cNvSpPr>
            <p:nvPr/>
          </p:nvSpPr>
          <p:spPr bwMode="auto">
            <a:xfrm>
              <a:off x="2730" y="1564"/>
              <a:ext cx="142" cy="101"/>
            </a:xfrm>
            <a:custGeom>
              <a:avLst/>
              <a:gdLst>
                <a:gd name="T0" fmla="*/ 0 w 285"/>
                <a:gd name="T1" fmla="*/ 0 h 204"/>
                <a:gd name="T2" fmla="*/ 0 w 285"/>
                <a:gd name="T3" fmla="*/ 0 h 204"/>
                <a:gd name="T4" fmla="*/ 0 w 285"/>
                <a:gd name="T5" fmla="*/ 0 h 204"/>
                <a:gd name="T6" fmla="*/ 0 w 285"/>
                <a:gd name="T7" fmla="*/ 0 h 204"/>
                <a:gd name="T8" fmla="*/ 0 w 285"/>
                <a:gd name="T9" fmla="*/ 0 h 204"/>
                <a:gd name="T10" fmla="*/ 0 w 285"/>
                <a:gd name="T11" fmla="*/ 0 h 204"/>
                <a:gd name="T12" fmla="*/ 0 w 285"/>
                <a:gd name="T13" fmla="*/ 0 h 204"/>
                <a:gd name="T14" fmla="*/ 0 w 285"/>
                <a:gd name="T15" fmla="*/ 0 h 204"/>
                <a:gd name="T16" fmla="*/ 0 w 285"/>
                <a:gd name="T17" fmla="*/ 0 h 204"/>
                <a:gd name="T18" fmla="*/ 0 w 285"/>
                <a:gd name="T19" fmla="*/ 0 h 204"/>
                <a:gd name="T20" fmla="*/ 0 w 285"/>
                <a:gd name="T21" fmla="*/ 0 h 204"/>
                <a:gd name="T22" fmla="*/ 0 w 285"/>
                <a:gd name="T23" fmla="*/ 0 h 204"/>
                <a:gd name="T24" fmla="*/ 0 w 285"/>
                <a:gd name="T25" fmla="*/ 0 h 204"/>
                <a:gd name="T26" fmla="*/ 0 w 285"/>
                <a:gd name="T27" fmla="*/ 0 h 204"/>
                <a:gd name="T28" fmla="*/ 0 w 285"/>
                <a:gd name="T29" fmla="*/ 0 h 204"/>
                <a:gd name="T30" fmla="*/ 0 w 285"/>
                <a:gd name="T31" fmla="*/ 0 h 204"/>
                <a:gd name="T32" fmla="*/ 0 w 285"/>
                <a:gd name="T33" fmla="*/ 0 h 204"/>
                <a:gd name="T34" fmla="*/ 0 w 285"/>
                <a:gd name="T35" fmla="*/ 0 h 204"/>
                <a:gd name="T36" fmla="*/ 0 w 285"/>
                <a:gd name="T37" fmla="*/ 0 h 204"/>
                <a:gd name="T38" fmla="*/ 0 w 285"/>
                <a:gd name="T39" fmla="*/ 0 h 204"/>
                <a:gd name="T40" fmla="*/ 0 w 285"/>
                <a:gd name="T41" fmla="*/ 0 h 204"/>
                <a:gd name="T42" fmla="*/ 0 w 285"/>
                <a:gd name="T43" fmla="*/ 0 h 204"/>
                <a:gd name="T44" fmla="*/ 0 w 285"/>
                <a:gd name="T45" fmla="*/ 0 h 204"/>
                <a:gd name="T46" fmla="*/ 0 w 285"/>
                <a:gd name="T47" fmla="*/ 0 h 204"/>
                <a:gd name="T48" fmla="*/ 0 w 285"/>
                <a:gd name="T49" fmla="*/ 0 h 204"/>
                <a:gd name="T50" fmla="*/ 0 w 285"/>
                <a:gd name="T51" fmla="*/ 0 h 204"/>
                <a:gd name="T52" fmla="*/ 0 w 285"/>
                <a:gd name="T53" fmla="*/ 0 h 204"/>
                <a:gd name="T54" fmla="*/ 0 w 285"/>
                <a:gd name="T55" fmla="*/ 0 h 204"/>
                <a:gd name="T56" fmla="*/ 0 w 285"/>
                <a:gd name="T57" fmla="*/ 0 h 204"/>
                <a:gd name="T58" fmla="*/ 0 w 285"/>
                <a:gd name="T59" fmla="*/ 0 h 204"/>
                <a:gd name="T60" fmla="*/ 0 w 285"/>
                <a:gd name="T61" fmla="*/ 0 h 204"/>
                <a:gd name="T62" fmla="*/ 0 w 285"/>
                <a:gd name="T63" fmla="*/ 0 h 204"/>
                <a:gd name="T64" fmla="*/ 0 w 285"/>
                <a:gd name="T65" fmla="*/ 0 h 204"/>
                <a:gd name="T66" fmla="*/ 0 w 285"/>
                <a:gd name="T67" fmla="*/ 0 h 204"/>
                <a:gd name="T68" fmla="*/ 0 w 285"/>
                <a:gd name="T69" fmla="*/ 0 h 204"/>
                <a:gd name="T70" fmla="*/ 0 w 285"/>
                <a:gd name="T71" fmla="*/ 0 h 204"/>
                <a:gd name="T72" fmla="*/ 0 w 285"/>
                <a:gd name="T73" fmla="*/ 0 h 204"/>
                <a:gd name="T74" fmla="*/ 0 w 285"/>
                <a:gd name="T75" fmla="*/ 0 h 204"/>
                <a:gd name="T76" fmla="*/ 0 w 285"/>
                <a:gd name="T77" fmla="*/ 0 h 204"/>
                <a:gd name="T78" fmla="*/ 0 w 285"/>
                <a:gd name="T79" fmla="*/ 0 h 204"/>
                <a:gd name="T80" fmla="*/ 0 w 285"/>
                <a:gd name="T81" fmla="*/ 0 h 204"/>
                <a:gd name="T82" fmla="*/ 0 w 285"/>
                <a:gd name="T83" fmla="*/ 0 h 204"/>
                <a:gd name="T84" fmla="*/ 0 w 285"/>
                <a:gd name="T85" fmla="*/ 0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5"/>
                <a:gd name="T130" fmla="*/ 0 h 204"/>
                <a:gd name="T131" fmla="*/ 285 w 28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5" h="204">
                  <a:moveTo>
                    <a:pt x="271" y="0"/>
                  </a:moveTo>
                  <a:lnTo>
                    <a:pt x="262" y="2"/>
                  </a:lnTo>
                  <a:lnTo>
                    <a:pt x="252" y="4"/>
                  </a:lnTo>
                  <a:lnTo>
                    <a:pt x="243" y="4"/>
                  </a:lnTo>
                  <a:lnTo>
                    <a:pt x="233" y="8"/>
                  </a:lnTo>
                  <a:lnTo>
                    <a:pt x="222" y="10"/>
                  </a:lnTo>
                  <a:lnTo>
                    <a:pt x="213" y="12"/>
                  </a:lnTo>
                  <a:lnTo>
                    <a:pt x="203" y="15"/>
                  </a:lnTo>
                  <a:lnTo>
                    <a:pt x="194" y="17"/>
                  </a:lnTo>
                  <a:lnTo>
                    <a:pt x="184" y="21"/>
                  </a:lnTo>
                  <a:lnTo>
                    <a:pt x="175" y="23"/>
                  </a:lnTo>
                  <a:lnTo>
                    <a:pt x="165" y="27"/>
                  </a:lnTo>
                  <a:lnTo>
                    <a:pt x="156" y="32"/>
                  </a:lnTo>
                  <a:lnTo>
                    <a:pt x="146" y="34"/>
                  </a:lnTo>
                  <a:lnTo>
                    <a:pt x="137" y="40"/>
                  </a:lnTo>
                  <a:lnTo>
                    <a:pt x="129" y="44"/>
                  </a:lnTo>
                  <a:lnTo>
                    <a:pt x="119" y="50"/>
                  </a:lnTo>
                  <a:lnTo>
                    <a:pt x="110" y="55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5" y="70"/>
                  </a:lnTo>
                  <a:lnTo>
                    <a:pt x="76" y="76"/>
                  </a:lnTo>
                  <a:lnTo>
                    <a:pt x="68" y="84"/>
                  </a:lnTo>
                  <a:lnTo>
                    <a:pt x="60" y="89"/>
                  </a:lnTo>
                  <a:lnTo>
                    <a:pt x="53" y="99"/>
                  </a:lnTo>
                  <a:lnTo>
                    <a:pt x="43" y="105"/>
                  </a:lnTo>
                  <a:lnTo>
                    <a:pt x="38" y="114"/>
                  </a:lnTo>
                  <a:lnTo>
                    <a:pt x="30" y="122"/>
                  </a:lnTo>
                  <a:lnTo>
                    <a:pt x="24" y="131"/>
                  </a:lnTo>
                  <a:lnTo>
                    <a:pt x="17" y="139"/>
                  </a:lnTo>
                  <a:lnTo>
                    <a:pt x="11" y="150"/>
                  </a:lnTo>
                  <a:lnTo>
                    <a:pt x="9" y="154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69"/>
                  </a:lnTo>
                  <a:lnTo>
                    <a:pt x="5" y="173"/>
                  </a:lnTo>
                  <a:lnTo>
                    <a:pt x="13" y="177"/>
                  </a:lnTo>
                  <a:lnTo>
                    <a:pt x="19" y="183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8" y="196"/>
                  </a:lnTo>
                  <a:lnTo>
                    <a:pt x="43" y="200"/>
                  </a:lnTo>
                  <a:lnTo>
                    <a:pt x="51" y="204"/>
                  </a:lnTo>
                  <a:lnTo>
                    <a:pt x="55" y="196"/>
                  </a:lnTo>
                  <a:lnTo>
                    <a:pt x="60" y="188"/>
                  </a:lnTo>
                  <a:lnTo>
                    <a:pt x="68" y="181"/>
                  </a:lnTo>
                  <a:lnTo>
                    <a:pt x="78" y="175"/>
                  </a:lnTo>
                  <a:lnTo>
                    <a:pt x="85" y="167"/>
                  </a:lnTo>
                  <a:lnTo>
                    <a:pt x="97" y="162"/>
                  </a:lnTo>
                  <a:lnTo>
                    <a:pt x="100" y="160"/>
                  </a:lnTo>
                  <a:lnTo>
                    <a:pt x="106" y="156"/>
                  </a:lnTo>
                  <a:lnTo>
                    <a:pt x="112" y="154"/>
                  </a:lnTo>
                  <a:lnTo>
                    <a:pt x="118" y="152"/>
                  </a:lnTo>
                  <a:lnTo>
                    <a:pt x="121" y="150"/>
                  </a:lnTo>
                  <a:lnTo>
                    <a:pt x="127" y="147"/>
                  </a:lnTo>
                  <a:lnTo>
                    <a:pt x="133" y="145"/>
                  </a:lnTo>
                  <a:lnTo>
                    <a:pt x="138" y="143"/>
                  </a:lnTo>
                  <a:lnTo>
                    <a:pt x="144" y="139"/>
                  </a:lnTo>
                  <a:lnTo>
                    <a:pt x="150" y="137"/>
                  </a:lnTo>
                  <a:lnTo>
                    <a:pt x="156" y="135"/>
                  </a:lnTo>
                  <a:lnTo>
                    <a:pt x="163" y="133"/>
                  </a:lnTo>
                  <a:lnTo>
                    <a:pt x="169" y="129"/>
                  </a:lnTo>
                  <a:lnTo>
                    <a:pt x="175" y="127"/>
                  </a:lnTo>
                  <a:lnTo>
                    <a:pt x="180" y="126"/>
                  </a:lnTo>
                  <a:lnTo>
                    <a:pt x="186" y="124"/>
                  </a:lnTo>
                  <a:lnTo>
                    <a:pt x="192" y="120"/>
                  </a:lnTo>
                  <a:lnTo>
                    <a:pt x="197" y="118"/>
                  </a:lnTo>
                  <a:lnTo>
                    <a:pt x="203" y="116"/>
                  </a:lnTo>
                  <a:lnTo>
                    <a:pt x="209" y="114"/>
                  </a:lnTo>
                  <a:lnTo>
                    <a:pt x="218" y="108"/>
                  </a:lnTo>
                  <a:lnTo>
                    <a:pt x="230" y="105"/>
                  </a:lnTo>
                  <a:lnTo>
                    <a:pt x="239" y="99"/>
                  </a:lnTo>
                  <a:lnTo>
                    <a:pt x="249" y="93"/>
                  </a:lnTo>
                  <a:lnTo>
                    <a:pt x="256" y="88"/>
                  </a:lnTo>
                  <a:lnTo>
                    <a:pt x="264" y="82"/>
                  </a:lnTo>
                  <a:lnTo>
                    <a:pt x="270" y="76"/>
                  </a:lnTo>
                  <a:lnTo>
                    <a:pt x="275" y="70"/>
                  </a:lnTo>
                  <a:lnTo>
                    <a:pt x="279" y="63"/>
                  </a:lnTo>
                  <a:lnTo>
                    <a:pt x="283" y="55"/>
                  </a:lnTo>
                  <a:lnTo>
                    <a:pt x="285" y="48"/>
                  </a:lnTo>
                  <a:lnTo>
                    <a:pt x="285" y="40"/>
                  </a:lnTo>
                  <a:lnTo>
                    <a:pt x="285" y="31"/>
                  </a:lnTo>
                  <a:lnTo>
                    <a:pt x="281" y="21"/>
                  </a:lnTo>
                  <a:lnTo>
                    <a:pt x="277" y="1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4" name="Freeform 76"/>
            <p:cNvSpPr>
              <a:spLocks/>
            </p:cNvSpPr>
            <p:nvPr/>
          </p:nvSpPr>
          <p:spPr bwMode="auto">
            <a:xfrm>
              <a:off x="2832" y="1581"/>
              <a:ext cx="230" cy="80"/>
            </a:xfrm>
            <a:custGeom>
              <a:avLst/>
              <a:gdLst>
                <a:gd name="T0" fmla="*/ 1 w 460"/>
                <a:gd name="T1" fmla="*/ 0 h 162"/>
                <a:gd name="T2" fmla="*/ 1 w 460"/>
                <a:gd name="T3" fmla="*/ 0 h 162"/>
                <a:gd name="T4" fmla="*/ 1 w 460"/>
                <a:gd name="T5" fmla="*/ 0 h 162"/>
                <a:gd name="T6" fmla="*/ 1 w 460"/>
                <a:gd name="T7" fmla="*/ 0 h 162"/>
                <a:gd name="T8" fmla="*/ 1 w 460"/>
                <a:gd name="T9" fmla="*/ 0 h 162"/>
                <a:gd name="T10" fmla="*/ 1 w 460"/>
                <a:gd name="T11" fmla="*/ 0 h 162"/>
                <a:gd name="T12" fmla="*/ 1 w 460"/>
                <a:gd name="T13" fmla="*/ 0 h 162"/>
                <a:gd name="T14" fmla="*/ 1 w 460"/>
                <a:gd name="T15" fmla="*/ 0 h 162"/>
                <a:gd name="T16" fmla="*/ 0 w 460"/>
                <a:gd name="T17" fmla="*/ 0 h 162"/>
                <a:gd name="T18" fmla="*/ 1 w 460"/>
                <a:gd name="T19" fmla="*/ 0 h 162"/>
                <a:gd name="T20" fmla="*/ 1 w 460"/>
                <a:gd name="T21" fmla="*/ 0 h 162"/>
                <a:gd name="T22" fmla="*/ 1 w 460"/>
                <a:gd name="T23" fmla="*/ 0 h 162"/>
                <a:gd name="T24" fmla="*/ 1 w 460"/>
                <a:gd name="T25" fmla="*/ 0 h 162"/>
                <a:gd name="T26" fmla="*/ 1 w 460"/>
                <a:gd name="T27" fmla="*/ 0 h 162"/>
                <a:gd name="T28" fmla="*/ 1 w 460"/>
                <a:gd name="T29" fmla="*/ 0 h 162"/>
                <a:gd name="T30" fmla="*/ 1 w 460"/>
                <a:gd name="T31" fmla="*/ 0 h 162"/>
                <a:gd name="T32" fmla="*/ 1 w 460"/>
                <a:gd name="T33" fmla="*/ 0 h 162"/>
                <a:gd name="T34" fmla="*/ 1 w 460"/>
                <a:gd name="T35" fmla="*/ 0 h 162"/>
                <a:gd name="T36" fmla="*/ 1 w 460"/>
                <a:gd name="T37" fmla="*/ 0 h 162"/>
                <a:gd name="T38" fmla="*/ 1 w 460"/>
                <a:gd name="T39" fmla="*/ 0 h 162"/>
                <a:gd name="T40" fmla="*/ 1 w 460"/>
                <a:gd name="T41" fmla="*/ 0 h 162"/>
                <a:gd name="T42" fmla="*/ 1 w 460"/>
                <a:gd name="T43" fmla="*/ 0 h 162"/>
                <a:gd name="T44" fmla="*/ 1 w 460"/>
                <a:gd name="T45" fmla="*/ 0 h 162"/>
                <a:gd name="T46" fmla="*/ 1 w 460"/>
                <a:gd name="T47" fmla="*/ 0 h 162"/>
                <a:gd name="T48" fmla="*/ 1 w 460"/>
                <a:gd name="T49" fmla="*/ 0 h 162"/>
                <a:gd name="T50" fmla="*/ 1 w 460"/>
                <a:gd name="T51" fmla="*/ 0 h 162"/>
                <a:gd name="T52" fmla="*/ 1 w 460"/>
                <a:gd name="T53" fmla="*/ 0 h 162"/>
                <a:gd name="T54" fmla="*/ 1 w 460"/>
                <a:gd name="T55" fmla="*/ 0 h 162"/>
                <a:gd name="T56" fmla="*/ 1 w 460"/>
                <a:gd name="T57" fmla="*/ 0 h 162"/>
                <a:gd name="T58" fmla="*/ 1 w 460"/>
                <a:gd name="T59" fmla="*/ 0 h 162"/>
                <a:gd name="T60" fmla="*/ 1 w 460"/>
                <a:gd name="T61" fmla="*/ 0 h 162"/>
                <a:gd name="T62" fmla="*/ 1 w 460"/>
                <a:gd name="T63" fmla="*/ 0 h 162"/>
                <a:gd name="T64" fmla="*/ 1 w 460"/>
                <a:gd name="T65" fmla="*/ 0 h 162"/>
                <a:gd name="T66" fmla="*/ 1 w 460"/>
                <a:gd name="T67" fmla="*/ 0 h 162"/>
                <a:gd name="T68" fmla="*/ 1 w 460"/>
                <a:gd name="T69" fmla="*/ 0 h 162"/>
                <a:gd name="T70" fmla="*/ 1 w 460"/>
                <a:gd name="T71" fmla="*/ 0 h 162"/>
                <a:gd name="T72" fmla="*/ 1 w 460"/>
                <a:gd name="T73" fmla="*/ 0 h 162"/>
                <a:gd name="T74" fmla="*/ 1 w 460"/>
                <a:gd name="T75" fmla="*/ 0 h 162"/>
                <a:gd name="T76" fmla="*/ 1 w 460"/>
                <a:gd name="T77" fmla="*/ 0 h 162"/>
                <a:gd name="T78" fmla="*/ 1 w 460"/>
                <a:gd name="T79" fmla="*/ 0 h 162"/>
                <a:gd name="T80" fmla="*/ 1 w 460"/>
                <a:gd name="T81" fmla="*/ 0 h 162"/>
                <a:gd name="T82" fmla="*/ 1 w 460"/>
                <a:gd name="T83" fmla="*/ 0 h 162"/>
                <a:gd name="T84" fmla="*/ 1 w 460"/>
                <a:gd name="T85" fmla="*/ 0 h 162"/>
                <a:gd name="T86" fmla="*/ 1 w 460"/>
                <a:gd name="T87" fmla="*/ 0 h 162"/>
                <a:gd name="T88" fmla="*/ 1 w 460"/>
                <a:gd name="T89" fmla="*/ 0 h 162"/>
                <a:gd name="T90" fmla="*/ 1 w 460"/>
                <a:gd name="T91" fmla="*/ 0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0"/>
                <a:gd name="T139" fmla="*/ 0 h 162"/>
                <a:gd name="T140" fmla="*/ 460 w 4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0" h="162">
                  <a:moveTo>
                    <a:pt x="162" y="0"/>
                  </a:moveTo>
                  <a:lnTo>
                    <a:pt x="156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4"/>
                  </a:lnTo>
                  <a:lnTo>
                    <a:pt x="97" y="4"/>
                  </a:lnTo>
                  <a:lnTo>
                    <a:pt x="91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3" y="8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8" y="16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6" y="35"/>
                  </a:lnTo>
                  <a:lnTo>
                    <a:pt x="10" y="42"/>
                  </a:lnTo>
                  <a:lnTo>
                    <a:pt x="11" y="50"/>
                  </a:lnTo>
                  <a:lnTo>
                    <a:pt x="13" y="57"/>
                  </a:lnTo>
                  <a:lnTo>
                    <a:pt x="15" y="67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25" y="84"/>
                  </a:lnTo>
                  <a:lnTo>
                    <a:pt x="32" y="84"/>
                  </a:lnTo>
                  <a:lnTo>
                    <a:pt x="40" y="84"/>
                  </a:lnTo>
                  <a:lnTo>
                    <a:pt x="48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8" y="84"/>
                  </a:lnTo>
                  <a:lnTo>
                    <a:pt x="76" y="84"/>
                  </a:lnTo>
                  <a:lnTo>
                    <a:pt x="84" y="84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6"/>
                  </a:lnTo>
                  <a:lnTo>
                    <a:pt x="112" y="86"/>
                  </a:lnTo>
                  <a:lnTo>
                    <a:pt x="120" y="86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41" y="90"/>
                  </a:lnTo>
                  <a:lnTo>
                    <a:pt x="146" y="92"/>
                  </a:lnTo>
                  <a:lnTo>
                    <a:pt x="154" y="92"/>
                  </a:lnTo>
                  <a:lnTo>
                    <a:pt x="162" y="93"/>
                  </a:lnTo>
                  <a:lnTo>
                    <a:pt x="167" y="93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0" y="99"/>
                  </a:lnTo>
                  <a:lnTo>
                    <a:pt x="196" y="99"/>
                  </a:lnTo>
                  <a:lnTo>
                    <a:pt x="203" y="101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7"/>
                  </a:lnTo>
                  <a:lnTo>
                    <a:pt x="238" y="109"/>
                  </a:lnTo>
                  <a:lnTo>
                    <a:pt x="245" y="111"/>
                  </a:lnTo>
                  <a:lnTo>
                    <a:pt x="251" y="113"/>
                  </a:lnTo>
                  <a:lnTo>
                    <a:pt x="259" y="114"/>
                  </a:lnTo>
                  <a:lnTo>
                    <a:pt x="264" y="114"/>
                  </a:lnTo>
                  <a:lnTo>
                    <a:pt x="272" y="116"/>
                  </a:lnTo>
                  <a:lnTo>
                    <a:pt x="278" y="116"/>
                  </a:lnTo>
                  <a:lnTo>
                    <a:pt x="285" y="120"/>
                  </a:lnTo>
                  <a:lnTo>
                    <a:pt x="291" y="122"/>
                  </a:lnTo>
                  <a:lnTo>
                    <a:pt x="298" y="124"/>
                  </a:lnTo>
                  <a:lnTo>
                    <a:pt x="304" y="124"/>
                  </a:lnTo>
                  <a:lnTo>
                    <a:pt x="312" y="128"/>
                  </a:lnTo>
                  <a:lnTo>
                    <a:pt x="317" y="128"/>
                  </a:lnTo>
                  <a:lnTo>
                    <a:pt x="325" y="130"/>
                  </a:lnTo>
                  <a:lnTo>
                    <a:pt x="331" y="132"/>
                  </a:lnTo>
                  <a:lnTo>
                    <a:pt x="338" y="133"/>
                  </a:lnTo>
                  <a:lnTo>
                    <a:pt x="344" y="135"/>
                  </a:lnTo>
                  <a:lnTo>
                    <a:pt x="352" y="137"/>
                  </a:lnTo>
                  <a:lnTo>
                    <a:pt x="357" y="139"/>
                  </a:lnTo>
                  <a:lnTo>
                    <a:pt x="365" y="141"/>
                  </a:lnTo>
                  <a:lnTo>
                    <a:pt x="371" y="141"/>
                  </a:lnTo>
                  <a:lnTo>
                    <a:pt x="378" y="143"/>
                  </a:lnTo>
                  <a:lnTo>
                    <a:pt x="384" y="145"/>
                  </a:lnTo>
                  <a:lnTo>
                    <a:pt x="392" y="147"/>
                  </a:lnTo>
                  <a:lnTo>
                    <a:pt x="397" y="149"/>
                  </a:lnTo>
                  <a:lnTo>
                    <a:pt x="405" y="151"/>
                  </a:lnTo>
                  <a:lnTo>
                    <a:pt x="411" y="151"/>
                  </a:lnTo>
                  <a:lnTo>
                    <a:pt x="418" y="152"/>
                  </a:lnTo>
                  <a:lnTo>
                    <a:pt x="424" y="154"/>
                  </a:lnTo>
                  <a:lnTo>
                    <a:pt x="432" y="156"/>
                  </a:lnTo>
                  <a:lnTo>
                    <a:pt x="437" y="156"/>
                  </a:lnTo>
                  <a:lnTo>
                    <a:pt x="445" y="158"/>
                  </a:lnTo>
                  <a:lnTo>
                    <a:pt x="452" y="160"/>
                  </a:lnTo>
                  <a:lnTo>
                    <a:pt x="460" y="162"/>
                  </a:lnTo>
                  <a:lnTo>
                    <a:pt x="456" y="152"/>
                  </a:lnTo>
                  <a:lnTo>
                    <a:pt x="454" y="143"/>
                  </a:lnTo>
                  <a:lnTo>
                    <a:pt x="452" y="133"/>
                  </a:lnTo>
                  <a:lnTo>
                    <a:pt x="451" y="124"/>
                  </a:lnTo>
                  <a:lnTo>
                    <a:pt x="449" y="116"/>
                  </a:lnTo>
                  <a:lnTo>
                    <a:pt x="447" y="109"/>
                  </a:lnTo>
                  <a:lnTo>
                    <a:pt x="445" y="99"/>
                  </a:lnTo>
                  <a:lnTo>
                    <a:pt x="443" y="93"/>
                  </a:lnTo>
                  <a:lnTo>
                    <a:pt x="435" y="86"/>
                  </a:lnTo>
                  <a:lnTo>
                    <a:pt x="428" y="80"/>
                  </a:lnTo>
                  <a:lnTo>
                    <a:pt x="420" y="73"/>
                  </a:lnTo>
                  <a:lnTo>
                    <a:pt x="413" y="69"/>
                  </a:lnTo>
                  <a:lnTo>
                    <a:pt x="403" y="63"/>
                  </a:lnTo>
                  <a:lnTo>
                    <a:pt x="395" y="59"/>
                  </a:lnTo>
                  <a:lnTo>
                    <a:pt x="386" y="55"/>
                  </a:lnTo>
                  <a:lnTo>
                    <a:pt x="378" y="52"/>
                  </a:lnTo>
                  <a:lnTo>
                    <a:pt x="369" y="48"/>
                  </a:lnTo>
                  <a:lnTo>
                    <a:pt x="361" y="46"/>
                  </a:lnTo>
                  <a:lnTo>
                    <a:pt x="352" y="42"/>
                  </a:lnTo>
                  <a:lnTo>
                    <a:pt x="344" y="40"/>
                  </a:lnTo>
                  <a:lnTo>
                    <a:pt x="335" y="36"/>
                  </a:lnTo>
                  <a:lnTo>
                    <a:pt x="325" y="36"/>
                  </a:lnTo>
                  <a:lnTo>
                    <a:pt x="316" y="35"/>
                  </a:lnTo>
                  <a:lnTo>
                    <a:pt x="308" y="35"/>
                  </a:lnTo>
                  <a:lnTo>
                    <a:pt x="297" y="31"/>
                  </a:lnTo>
                  <a:lnTo>
                    <a:pt x="289" y="31"/>
                  </a:lnTo>
                  <a:lnTo>
                    <a:pt x="279" y="29"/>
                  </a:lnTo>
                  <a:lnTo>
                    <a:pt x="270" y="27"/>
                  </a:lnTo>
                  <a:lnTo>
                    <a:pt x="260" y="25"/>
                  </a:lnTo>
                  <a:lnTo>
                    <a:pt x="251" y="25"/>
                  </a:lnTo>
                  <a:lnTo>
                    <a:pt x="241" y="23"/>
                  </a:lnTo>
                  <a:lnTo>
                    <a:pt x="234" y="21"/>
                  </a:lnTo>
                  <a:lnTo>
                    <a:pt x="224" y="19"/>
                  </a:lnTo>
                  <a:lnTo>
                    <a:pt x="215" y="17"/>
                  </a:lnTo>
                  <a:lnTo>
                    <a:pt x="205" y="14"/>
                  </a:lnTo>
                  <a:lnTo>
                    <a:pt x="198" y="12"/>
                  </a:lnTo>
                  <a:lnTo>
                    <a:pt x="188" y="10"/>
                  </a:lnTo>
                  <a:lnTo>
                    <a:pt x="179" y="6"/>
                  </a:lnTo>
                  <a:lnTo>
                    <a:pt x="171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5" name="Freeform 77"/>
            <p:cNvSpPr>
              <a:spLocks/>
            </p:cNvSpPr>
            <p:nvPr/>
          </p:nvSpPr>
          <p:spPr bwMode="auto">
            <a:xfrm>
              <a:off x="2717" y="1589"/>
              <a:ext cx="192" cy="124"/>
            </a:xfrm>
            <a:custGeom>
              <a:avLst/>
              <a:gdLst>
                <a:gd name="T0" fmla="*/ 1 w 382"/>
                <a:gd name="T1" fmla="*/ 1 h 248"/>
                <a:gd name="T2" fmla="*/ 1 w 382"/>
                <a:gd name="T3" fmla="*/ 1 h 248"/>
                <a:gd name="T4" fmla="*/ 1 w 382"/>
                <a:gd name="T5" fmla="*/ 1 h 248"/>
                <a:gd name="T6" fmla="*/ 1 w 382"/>
                <a:gd name="T7" fmla="*/ 1 h 248"/>
                <a:gd name="T8" fmla="*/ 1 w 382"/>
                <a:gd name="T9" fmla="*/ 1 h 248"/>
                <a:gd name="T10" fmla="*/ 1 w 382"/>
                <a:gd name="T11" fmla="*/ 1 h 248"/>
                <a:gd name="T12" fmla="*/ 1 w 382"/>
                <a:gd name="T13" fmla="*/ 1 h 248"/>
                <a:gd name="T14" fmla="*/ 1 w 382"/>
                <a:gd name="T15" fmla="*/ 1 h 248"/>
                <a:gd name="T16" fmla="*/ 1 w 382"/>
                <a:gd name="T17" fmla="*/ 1 h 248"/>
                <a:gd name="T18" fmla="*/ 1 w 382"/>
                <a:gd name="T19" fmla="*/ 1 h 248"/>
                <a:gd name="T20" fmla="*/ 1 w 382"/>
                <a:gd name="T21" fmla="*/ 1 h 248"/>
                <a:gd name="T22" fmla="*/ 1 w 382"/>
                <a:gd name="T23" fmla="*/ 1 h 248"/>
                <a:gd name="T24" fmla="*/ 1 w 382"/>
                <a:gd name="T25" fmla="*/ 1 h 248"/>
                <a:gd name="T26" fmla="*/ 1 w 382"/>
                <a:gd name="T27" fmla="*/ 1 h 248"/>
                <a:gd name="T28" fmla="*/ 1 w 382"/>
                <a:gd name="T29" fmla="*/ 1 h 248"/>
                <a:gd name="T30" fmla="*/ 1 w 382"/>
                <a:gd name="T31" fmla="*/ 1 h 248"/>
                <a:gd name="T32" fmla="*/ 1 w 382"/>
                <a:gd name="T33" fmla="*/ 1 h 248"/>
                <a:gd name="T34" fmla="*/ 1 w 382"/>
                <a:gd name="T35" fmla="*/ 1 h 248"/>
                <a:gd name="T36" fmla="*/ 1 w 382"/>
                <a:gd name="T37" fmla="*/ 1 h 248"/>
                <a:gd name="T38" fmla="*/ 1 w 382"/>
                <a:gd name="T39" fmla="*/ 1 h 248"/>
                <a:gd name="T40" fmla="*/ 1 w 382"/>
                <a:gd name="T41" fmla="*/ 1 h 248"/>
                <a:gd name="T42" fmla="*/ 0 w 382"/>
                <a:gd name="T43" fmla="*/ 1 h 248"/>
                <a:gd name="T44" fmla="*/ 1 w 382"/>
                <a:gd name="T45" fmla="*/ 1 h 248"/>
                <a:gd name="T46" fmla="*/ 1 w 382"/>
                <a:gd name="T47" fmla="*/ 1 h 248"/>
                <a:gd name="T48" fmla="*/ 1 w 382"/>
                <a:gd name="T49" fmla="*/ 1 h 248"/>
                <a:gd name="T50" fmla="*/ 1 w 382"/>
                <a:gd name="T51" fmla="*/ 1 h 248"/>
                <a:gd name="T52" fmla="*/ 1 w 382"/>
                <a:gd name="T53" fmla="*/ 1 h 248"/>
                <a:gd name="T54" fmla="*/ 1 w 382"/>
                <a:gd name="T55" fmla="*/ 1 h 248"/>
                <a:gd name="T56" fmla="*/ 1 w 382"/>
                <a:gd name="T57" fmla="*/ 1 h 248"/>
                <a:gd name="T58" fmla="*/ 1 w 382"/>
                <a:gd name="T59" fmla="*/ 1 h 248"/>
                <a:gd name="T60" fmla="*/ 1 w 382"/>
                <a:gd name="T61" fmla="*/ 1 h 248"/>
                <a:gd name="T62" fmla="*/ 1 w 382"/>
                <a:gd name="T63" fmla="*/ 1 h 248"/>
                <a:gd name="T64" fmla="*/ 1 w 382"/>
                <a:gd name="T65" fmla="*/ 1 h 248"/>
                <a:gd name="T66" fmla="*/ 1 w 382"/>
                <a:gd name="T67" fmla="*/ 1 h 248"/>
                <a:gd name="T68" fmla="*/ 1 w 382"/>
                <a:gd name="T69" fmla="*/ 1 h 248"/>
                <a:gd name="T70" fmla="*/ 1 w 382"/>
                <a:gd name="T71" fmla="*/ 1 h 248"/>
                <a:gd name="T72" fmla="*/ 1 w 382"/>
                <a:gd name="T73" fmla="*/ 1 h 248"/>
                <a:gd name="T74" fmla="*/ 1 w 382"/>
                <a:gd name="T75" fmla="*/ 1 h 248"/>
                <a:gd name="T76" fmla="*/ 1 w 382"/>
                <a:gd name="T77" fmla="*/ 1 h 248"/>
                <a:gd name="T78" fmla="*/ 1 w 382"/>
                <a:gd name="T79" fmla="*/ 1 h 248"/>
                <a:gd name="T80" fmla="*/ 1 w 382"/>
                <a:gd name="T81" fmla="*/ 1 h 248"/>
                <a:gd name="T82" fmla="*/ 1 w 382"/>
                <a:gd name="T83" fmla="*/ 1 h 248"/>
                <a:gd name="T84" fmla="*/ 1 w 382"/>
                <a:gd name="T85" fmla="*/ 1 h 248"/>
                <a:gd name="T86" fmla="*/ 1 w 382"/>
                <a:gd name="T87" fmla="*/ 1 h 248"/>
                <a:gd name="T88" fmla="*/ 1 w 382"/>
                <a:gd name="T89" fmla="*/ 1 h 248"/>
                <a:gd name="T90" fmla="*/ 1 w 382"/>
                <a:gd name="T91" fmla="*/ 1 h 248"/>
                <a:gd name="T92" fmla="*/ 1 w 382"/>
                <a:gd name="T93" fmla="*/ 1 h 248"/>
                <a:gd name="T94" fmla="*/ 1 w 382"/>
                <a:gd name="T95" fmla="*/ 1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2"/>
                <a:gd name="T145" fmla="*/ 0 h 248"/>
                <a:gd name="T146" fmla="*/ 382 w 382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2" h="248">
                  <a:moveTo>
                    <a:pt x="365" y="0"/>
                  </a:moveTo>
                  <a:lnTo>
                    <a:pt x="357" y="0"/>
                  </a:lnTo>
                  <a:lnTo>
                    <a:pt x="350" y="2"/>
                  </a:lnTo>
                  <a:lnTo>
                    <a:pt x="344" y="4"/>
                  </a:lnTo>
                  <a:lnTo>
                    <a:pt x="338" y="6"/>
                  </a:lnTo>
                  <a:lnTo>
                    <a:pt x="333" y="8"/>
                  </a:lnTo>
                  <a:lnTo>
                    <a:pt x="325" y="10"/>
                  </a:lnTo>
                  <a:lnTo>
                    <a:pt x="319" y="12"/>
                  </a:lnTo>
                  <a:lnTo>
                    <a:pt x="314" y="14"/>
                  </a:lnTo>
                  <a:lnTo>
                    <a:pt x="308" y="16"/>
                  </a:lnTo>
                  <a:lnTo>
                    <a:pt x="302" y="18"/>
                  </a:lnTo>
                  <a:lnTo>
                    <a:pt x="295" y="19"/>
                  </a:lnTo>
                  <a:lnTo>
                    <a:pt x="289" y="23"/>
                  </a:lnTo>
                  <a:lnTo>
                    <a:pt x="283" y="23"/>
                  </a:lnTo>
                  <a:lnTo>
                    <a:pt x="277" y="25"/>
                  </a:lnTo>
                  <a:lnTo>
                    <a:pt x="272" y="29"/>
                  </a:lnTo>
                  <a:lnTo>
                    <a:pt x="266" y="31"/>
                  </a:lnTo>
                  <a:lnTo>
                    <a:pt x="260" y="33"/>
                  </a:lnTo>
                  <a:lnTo>
                    <a:pt x="255" y="35"/>
                  </a:lnTo>
                  <a:lnTo>
                    <a:pt x="249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2" y="46"/>
                  </a:lnTo>
                  <a:lnTo>
                    <a:pt x="226" y="48"/>
                  </a:lnTo>
                  <a:lnTo>
                    <a:pt x="220" y="52"/>
                  </a:lnTo>
                  <a:lnTo>
                    <a:pt x="215" y="54"/>
                  </a:lnTo>
                  <a:lnTo>
                    <a:pt x="209" y="57"/>
                  </a:lnTo>
                  <a:lnTo>
                    <a:pt x="203" y="59"/>
                  </a:lnTo>
                  <a:lnTo>
                    <a:pt x="198" y="63"/>
                  </a:lnTo>
                  <a:lnTo>
                    <a:pt x="192" y="65"/>
                  </a:lnTo>
                  <a:lnTo>
                    <a:pt x="186" y="69"/>
                  </a:lnTo>
                  <a:lnTo>
                    <a:pt x="181" y="71"/>
                  </a:lnTo>
                  <a:lnTo>
                    <a:pt x="175" y="75"/>
                  </a:lnTo>
                  <a:lnTo>
                    <a:pt x="169" y="78"/>
                  </a:lnTo>
                  <a:lnTo>
                    <a:pt x="163" y="80"/>
                  </a:lnTo>
                  <a:lnTo>
                    <a:pt x="158" y="84"/>
                  </a:lnTo>
                  <a:lnTo>
                    <a:pt x="152" y="86"/>
                  </a:lnTo>
                  <a:lnTo>
                    <a:pt x="146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9" y="99"/>
                  </a:lnTo>
                  <a:lnTo>
                    <a:pt x="124" y="103"/>
                  </a:lnTo>
                  <a:lnTo>
                    <a:pt x="118" y="105"/>
                  </a:lnTo>
                  <a:lnTo>
                    <a:pt x="114" y="109"/>
                  </a:lnTo>
                  <a:lnTo>
                    <a:pt x="108" y="113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1" y="122"/>
                  </a:lnTo>
                  <a:lnTo>
                    <a:pt x="87" y="126"/>
                  </a:lnTo>
                  <a:lnTo>
                    <a:pt x="82" y="130"/>
                  </a:lnTo>
                  <a:lnTo>
                    <a:pt x="76" y="134"/>
                  </a:lnTo>
                  <a:lnTo>
                    <a:pt x="70" y="137"/>
                  </a:lnTo>
                  <a:lnTo>
                    <a:pt x="65" y="141"/>
                  </a:lnTo>
                  <a:lnTo>
                    <a:pt x="59" y="143"/>
                  </a:lnTo>
                  <a:lnTo>
                    <a:pt x="53" y="147"/>
                  </a:lnTo>
                  <a:lnTo>
                    <a:pt x="47" y="151"/>
                  </a:lnTo>
                  <a:lnTo>
                    <a:pt x="44" y="156"/>
                  </a:lnTo>
                  <a:lnTo>
                    <a:pt x="38" y="158"/>
                  </a:lnTo>
                  <a:lnTo>
                    <a:pt x="32" y="164"/>
                  </a:lnTo>
                  <a:lnTo>
                    <a:pt x="27" y="166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9" y="17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4" y="217"/>
                  </a:lnTo>
                  <a:lnTo>
                    <a:pt x="4" y="225"/>
                  </a:lnTo>
                  <a:lnTo>
                    <a:pt x="6" y="232"/>
                  </a:lnTo>
                  <a:lnTo>
                    <a:pt x="8" y="240"/>
                  </a:lnTo>
                  <a:lnTo>
                    <a:pt x="8" y="248"/>
                  </a:lnTo>
                  <a:lnTo>
                    <a:pt x="13" y="246"/>
                  </a:lnTo>
                  <a:lnTo>
                    <a:pt x="21" y="244"/>
                  </a:lnTo>
                  <a:lnTo>
                    <a:pt x="27" y="242"/>
                  </a:lnTo>
                  <a:lnTo>
                    <a:pt x="32" y="240"/>
                  </a:lnTo>
                  <a:lnTo>
                    <a:pt x="38" y="238"/>
                  </a:lnTo>
                  <a:lnTo>
                    <a:pt x="44" y="236"/>
                  </a:lnTo>
                  <a:lnTo>
                    <a:pt x="51" y="234"/>
                  </a:lnTo>
                  <a:lnTo>
                    <a:pt x="57" y="232"/>
                  </a:lnTo>
                  <a:lnTo>
                    <a:pt x="63" y="229"/>
                  </a:lnTo>
                  <a:lnTo>
                    <a:pt x="70" y="227"/>
                  </a:lnTo>
                  <a:lnTo>
                    <a:pt x="76" y="225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5" y="217"/>
                  </a:lnTo>
                  <a:lnTo>
                    <a:pt x="101" y="215"/>
                  </a:lnTo>
                  <a:lnTo>
                    <a:pt x="108" y="213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4" y="204"/>
                  </a:lnTo>
                  <a:lnTo>
                    <a:pt x="131" y="202"/>
                  </a:lnTo>
                  <a:lnTo>
                    <a:pt x="137" y="198"/>
                  </a:lnTo>
                  <a:lnTo>
                    <a:pt x="143" y="196"/>
                  </a:lnTo>
                  <a:lnTo>
                    <a:pt x="148" y="192"/>
                  </a:lnTo>
                  <a:lnTo>
                    <a:pt x="156" y="191"/>
                  </a:lnTo>
                  <a:lnTo>
                    <a:pt x="162" y="187"/>
                  </a:lnTo>
                  <a:lnTo>
                    <a:pt x="167" y="185"/>
                  </a:lnTo>
                  <a:lnTo>
                    <a:pt x="173" y="181"/>
                  </a:lnTo>
                  <a:lnTo>
                    <a:pt x="181" y="179"/>
                  </a:lnTo>
                  <a:lnTo>
                    <a:pt x="186" y="175"/>
                  </a:lnTo>
                  <a:lnTo>
                    <a:pt x="192" y="172"/>
                  </a:lnTo>
                  <a:lnTo>
                    <a:pt x="198" y="170"/>
                  </a:lnTo>
                  <a:lnTo>
                    <a:pt x="205" y="166"/>
                  </a:lnTo>
                  <a:lnTo>
                    <a:pt x="209" y="162"/>
                  </a:lnTo>
                  <a:lnTo>
                    <a:pt x="215" y="158"/>
                  </a:lnTo>
                  <a:lnTo>
                    <a:pt x="220" y="154"/>
                  </a:lnTo>
                  <a:lnTo>
                    <a:pt x="226" y="153"/>
                  </a:lnTo>
                  <a:lnTo>
                    <a:pt x="232" y="149"/>
                  </a:lnTo>
                  <a:lnTo>
                    <a:pt x="238" y="145"/>
                  </a:lnTo>
                  <a:lnTo>
                    <a:pt x="243" y="141"/>
                  </a:lnTo>
                  <a:lnTo>
                    <a:pt x="249" y="137"/>
                  </a:lnTo>
                  <a:lnTo>
                    <a:pt x="255" y="134"/>
                  </a:lnTo>
                  <a:lnTo>
                    <a:pt x="260" y="130"/>
                  </a:lnTo>
                  <a:lnTo>
                    <a:pt x="266" y="126"/>
                  </a:lnTo>
                  <a:lnTo>
                    <a:pt x="272" y="122"/>
                  </a:lnTo>
                  <a:lnTo>
                    <a:pt x="277" y="118"/>
                  </a:lnTo>
                  <a:lnTo>
                    <a:pt x="283" y="115"/>
                  </a:lnTo>
                  <a:lnTo>
                    <a:pt x="289" y="111"/>
                  </a:lnTo>
                  <a:lnTo>
                    <a:pt x="295" y="109"/>
                  </a:lnTo>
                  <a:lnTo>
                    <a:pt x="300" y="105"/>
                  </a:lnTo>
                  <a:lnTo>
                    <a:pt x="306" y="99"/>
                  </a:lnTo>
                  <a:lnTo>
                    <a:pt x="312" y="96"/>
                  </a:lnTo>
                  <a:lnTo>
                    <a:pt x="317" y="92"/>
                  </a:lnTo>
                  <a:lnTo>
                    <a:pt x="321" y="88"/>
                  </a:lnTo>
                  <a:lnTo>
                    <a:pt x="327" y="84"/>
                  </a:lnTo>
                  <a:lnTo>
                    <a:pt x="333" y="80"/>
                  </a:lnTo>
                  <a:lnTo>
                    <a:pt x="338" y="76"/>
                  </a:lnTo>
                  <a:lnTo>
                    <a:pt x="344" y="71"/>
                  </a:lnTo>
                  <a:lnTo>
                    <a:pt x="350" y="67"/>
                  </a:lnTo>
                  <a:lnTo>
                    <a:pt x="355" y="63"/>
                  </a:lnTo>
                  <a:lnTo>
                    <a:pt x="359" y="59"/>
                  </a:lnTo>
                  <a:lnTo>
                    <a:pt x="365" y="54"/>
                  </a:lnTo>
                  <a:lnTo>
                    <a:pt x="371" y="50"/>
                  </a:lnTo>
                  <a:lnTo>
                    <a:pt x="376" y="46"/>
                  </a:lnTo>
                  <a:lnTo>
                    <a:pt x="382" y="42"/>
                  </a:lnTo>
                  <a:lnTo>
                    <a:pt x="380" y="37"/>
                  </a:lnTo>
                  <a:lnTo>
                    <a:pt x="380" y="31"/>
                  </a:lnTo>
                  <a:lnTo>
                    <a:pt x="378" y="25"/>
                  </a:lnTo>
                  <a:lnTo>
                    <a:pt x="376" y="21"/>
                  </a:lnTo>
                  <a:lnTo>
                    <a:pt x="373" y="16"/>
                  </a:lnTo>
                  <a:lnTo>
                    <a:pt x="371" y="12"/>
                  </a:lnTo>
                  <a:lnTo>
                    <a:pt x="367" y="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6" name="Freeform 78"/>
            <p:cNvSpPr>
              <a:spLocks/>
            </p:cNvSpPr>
            <p:nvPr/>
          </p:nvSpPr>
          <p:spPr bwMode="auto">
            <a:xfrm>
              <a:off x="2658" y="1657"/>
              <a:ext cx="29" cy="166"/>
            </a:xfrm>
            <a:custGeom>
              <a:avLst/>
              <a:gdLst>
                <a:gd name="T0" fmla="*/ 0 w 59"/>
                <a:gd name="T1" fmla="*/ 0 h 333"/>
                <a:gd name="T2" fmla="*/ 0 w 59"/>
                <a:gd name="T3" fmla="*/ 0 h 333"/>
                <a:gd name="T4" fmla="*/ 0 w 59"/>
                <a:gd name="T5" fmla="*/ 0 h 333"/>
                <a:gd name="T6" fmla="*/ 0 w 59"/>
                <a:gd name="T7" fmla="*/ 0 h 333"/>
                <a:gd name="T8" fmla="*/ 0 w 59"/>
                <a:gd name="T9" fmla="*/ 0 h 333"/>
                <a:gd name="T10" fmla="*/ 0 w 59"/>
                <a:gd name="T11" fmla="*/ 0 h 333"/>
                <a:gd name="T12" fmla="*/ 0 w 59"/>
                <a:gd name="T13" fmla="*/ 0 h 333"/>
                <a:gd name="T14" fmla="*/ 0 w 59"/>
                <a:gd name="T15" fmla="*/ 0 h 333"/>
                <a:gd name="T16" fmla="*/ 0 w 59"/>
                <a:gd name="T17" fmla="*/ 0 h 333"/>
                <a:gd name="T18" fmla="*/ 0 w 59"/>
                <a:gd name="T19" fmla="*/ 0 h 333"/>
                <a:gd name="T20" fmla="*/ 0 w 59"/>
                <a:gd name="T21" fmla="*/ 0 h 333"/>
                <a:gd name="T22" fmla="*/ 0 w 59"/>
                <a:gd name="T23" fmla="*/ 0 h 333"/>
                <a:gd name="T24" fmla="*/ 0 w 59"/>
                <a:gd name="T25" fmla="*/ 0 h 333"/>
                <a:gd name="T26" fmla="*/ 0 w 59"/>
                <a:gd name="T27" fmla="*/ 0 h 333"/>
                <a:gd name="T28" fmla="*/ 0 w 59"/>
                <a:gd name="T29" fmla="*/ 0 h 333"/>
                <a:gd name="T30" fmla="*/ 0 w 59"/>
                <a:gd name="T31" fmla="*/ 0 h 333"/>
                <a:gd name="T32" fmla="*/ 0 w 59"/>
                <a:gd name="T33" fmla="*/ 0 h 333"/>
                <a:gd name="T34" fmla="*/ 0 w 59"/>
                <a:gd name="T35" fmla="*/ 0 h 333"/>
                <a:gd name="T36" fmla="*/ 0 w 59"/>
                <a:gd name="T37" fmla="*/ 0 h 333"/>
                <a:gd name="T38" fmla="*/ 0 w 59"/>
                <a:gd name="T39" fmla="*/ 0 h 333"/>
                <a:gd name="T40" fmla="*/ 0 w 59"/>
                <a:gd name="T41" fmla="*/ 0 h 333"/>
                <a:gd name="T42" fmla="*/ 0 w 59"/>
                <a:gd name="T43" fmla="*/ 0 h 333"/>
                <a:gd name="T44" fmla="*/ 0 w 59"/>
                <a:gd name="T45" fmla="*/ 0 h 333"/>
                <a:gd name="T46" fmla="*/ 0 w 59"/>
                <a:gd name="T47" fmla="*/ 0 h 333"/>
                <a:gd name="T48" fmla="*/ 0 w 59"/>
                <a:gd name="T49" fmla="*/ 0 h 333"/>
                <a:gd name="T50" fmla="*/ 0 w 59"/>
                <a:gd name="T51" fmla="*/ 0 h 333"/>
                <a:gd name="T52" fmla="*/ 0 w 59"/>
                <a:gd name="T53" fmla="*/ 0 h 333"/>
                <a:gd name="T54" fmla="*/ 0 w 59"/>
                <a:gd name="T55" fmla="*/ 0 h 333"/>
                <a:gd name="T56" fmla="*/ 0 w 59"/>
                <a:gd name="T57" fmla="*/ 0 h 333"/>
                <a:gd name="T58" fmla="*/ 0 w 59"/>
                <a:gd name="T59" fmla="*/ 0 h 333"/>
                <a:gd name="T60" fmla="*/ 0 w 59"/>
                <a:gd name="T61" fmla="*/ 0 h 333"/>
                <a:gd name="T62" fmla="*/ 0 w 59"/>
                <a:gd name="T63" fmla="*/ 0 h 333"/>
                <a:gd name="T64" fmla="*/ 0 w 59"/>
                <a:gd name="T65" fmla="*/ 0 h 333"/>
                <a:gd name="T66" fmla="*/ 0 w 59"/>
                <a:gd name="T67" fmla="*/ 0 h 333"/>
                <a:gd name="T68" fmla="*/ 0 w 59"/>
                <a:gd name="T69" fmla="*/ 0 h 333"/>
                <a:gd name="T70" fmla="*/ 0 w 59"/>
                <a:gd name="T71" fmla="*/ 0 h 333"/>
                <a:gd name="T72" fmla="*/ 0 w 59"/>
                <a:gd name="T73" fmla="*/ 0 h 333"/>
                <a:gd name="T74" fmla="*/ 0 w 59"/>
                <a:gd name="T75" fmla="*/ 0 h 333"/>
                <a:gd name="T76" fmla="*/ 0 w 59"/>
                <a:gd name="T77" fmla="*/ 0 h 333"/>
                <a:gd name="T78" fmla="*/ 0 w 59"/>
                <a:gd name="T79" fmla="*/ 0 h 333"/>
                <a:gd name="T80" fmla="*/ 0 w 59"/>
                <a:gd name="T81" fmla="*/ 0 h 333"/>
                <a:gd name="T82" fmla="*/ 0 w 59"/>
                <a:gd name="T83" fmla="*/ 0 h 333"/>
                <a:gd name="T84" fmla="*/ 0 w 59"/>
                <a:gd name="T85" fmla="*/ 0 h 333"/>
                <a:gd name="T86" fmla="*/ 0 w 59"/>
                <a:gd name="T87" fmla="*/ 0 h 333"/>
                <a:gd name="T88" fmla="*/ 0 w 59"/>
                <a:gd name="T89" fmla="*/ 0 h 333"/>
                <a:gd name="T90" fmla="*/ 0 w 59"/>
                <a:gd name="T91" fmla="*/ 0 h 333"/>
                <a:gd name="T92" fmla="*/ 0 w 59"/>
                <a:gd name="T93" fmla="*/ 0 h 333"/>
                <a:gd name="T94" fmla="*/ 0 w 59"/>
                <a:gd name="T95" fmla="*/ 0 h 3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"/>
                <a:gd name="T145" fmla="*/ 0 h 333"/>
                <a:gd name="T146" fmla="*/ 59 w 59"/>
                <a:gd name="T147" fmla="*/ 333 h 3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" h="333">
                  <a:moveTo>
                    <a:pt x="34" y="0"/>
                  </a:moveTo>
                  <a:lnTo>
                    <a:pt x="29" y="8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10" y="48"/>
                  </a:lnTo>
                  <a:lnTo>
                    <a:pt x="8" y="57"/>
                  </a:lnTo>
                  <a:lnTo>
                    <a:pt x="6" y="67"/>
                  </a:lnTo>
                  <a:lnTo>
                    <a:pt x="2" y="75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2" y="179"/>
                  </a:lnTo>
                  <a:lnTo>
                    <a:pt x="2" y="185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6"/>
                  </a:lnTo>
                  <a:lnTo>
                    <a:pt x="6" y="211"/>
                  </a:lnTo>
                  <a:lnTo>
                    <a:pt x="6" y="215"/>
                  </a:lnTo>
                  <a:lnTo>
                    <a:pt x="6" y="221"/>
                  </a:lnTo>
                  <a:lnTo>
                    <a:pt x="8" y="227"/>
                  </a:lnTo>
                  <a:lnTo>
                    <a:pt x="8" y="232"/>
                  </a:lnTo>
                  <a:lnTo>
                    <a:pt x="10" y="242"/>
                  </a:lnTo>
                  <a:lnTo>
                    <a:pt x="10" y="251"/>
                  </a:lnTo>
                  <a:lnTo>
                    <a:pt x="10" y="257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2" y="272"/>
                  </a:lnTo>
                  <a:lnTo>
                    <a:pt x="14" y="282"/>
                  </a:lnTo>
                  <a:lnTo>
                    <a:pt x="14" y="293"/>
                  </a:lnTo>
                  <a:lnTo>
                    <a:pt x="15" y="303"/>
                  </a:lnTo>
                  <a:lnTo>
                    <a:pt x="17" y="312"/>
                  </a:lnTo>
                  <a:lnTo>
                    <a:pt x="19" y="314"/>
                  </a:lnTo>
                  <a:lnTo>
                    <a:pt x="23" y="318"/>
                  </a:lnTo>
                  <a:lnTo>
                    <a:pt x="29" y="322"/>
                  </a:lnTo>
                  <a:lnTo>
                    <a:pt x="36" y="325"/>
                  </a:lnTo>
                  <a:lnTo>
                    <a:pt x="44" y="327"/>
                  </a:lnTo>
                  <a:lnTo>
                    <a:pt x="50" y="329"/>
                  </a:lnTo>
                  <a:lnTo>
                    <a:pt x="55" y="331"/>
                  </a:lnTo>
                  <a:lnTo>
                    <a:pt x="59" y="333"/>
                  </a:lnTo>
                  <a:lnTo>
                    <a:pt x="59" y="324"/>
                  </a:lnTo>
                  <a:lnTo>
                    <a:pt x="57" y="314"/>
                  </a:lnTo>
                  <a:lnTo>
                    <a:pt x="57" y="305"/>
                  </a:lnTo>
                  <a:lnTo>
                    <a:pt x="57" y="297"/>
                  </a:lnTo>
                  <a:lnTo>
                    <a:pt x="55" y="287"/>
                  </a:lnTo>
                  <a:lnTo>
                    <a:pt x="55" y="278"/>
                  </a:lnTo>
                  <a:lnTo>
                    <a:pt x="53" y="268"/>
                  </a:lnTo>
                  <a:lnTo>
                    <a:pt x="53" y="259"/>
                  </a:lnTo>
                  <a:lnTo>
                    <a:pt x="52" y="249"/>
                  </a:lnTo>
                  <a:lnTo>
                    <a:pt x="50" y="240"/>
                  </a:lnTo>
                  <a:lnTo>
                    <a:pt x="50" y="232"/>
                  </a:lnTo>
                  <a:lnTo>
                    <a:pt x="48" y="225"/>
                  </a:lnTo>
                  <a:lnTo>
                    <a:pt x="48" y="215"/>
                  </a:lnTo>
                  <a:lnTo>
                    <a:pt x="46" y="206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44" y="179"/>
                  </a:lnTo>
                  <a:lnTo>
                    <a:pt x="44" y="170"/>
                  </a:lnTo>
                  <a:lnTo>
                    <a:pt x="42" y="160"/>
                  </a:lnTo>
                  <a:lnTo>
                    <a:pt x="42" y="153"/>
                  </a:lnTo>
                  <a:lnTo>
                    <a:pt x="42" y="143"/>
                  </a:lnTo>
                  <a:lnTo>
                    <a:pt x="42" y="133"/>
                  </a:lnTo>
                  <a:lnTo>
                    <a:pt x="42" y="126"/>
                  </a:lnTo>
                  <a:lnTo>
                    <a:pt x="42" y="116"/>
                  </a:lnTo>
                  <a:lnTo>
                    <a:pt x="42" y="107"/>
                  </a:lnTo>
                  <a:lnTo>
                    <a:pt x="42" y="97"/>
                  </a:lnTo>
                  <a:lnTo>
                    <a:pt x="44" y="88"/>
                  </a:lnTo>
                  <a:lnTo>
                    <a:pt x="46" y="80"/>
                  </a:lnTo>
                  <a:lnTo>
                    <a:pt x="46" y="71"/>
                  </a:lnTo>
                  <a:lnTo>
                    <a:pt x="48" y="61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6" y="31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7" name="Freeform 79"/>
            <p:cNvSpPr>
              <a:spLocks/>
            </p:cNvSpPr>
            <p:nvPr/>
          </p:nvSpPr>
          <p:spPr bwMode="auto">
            <a:xfrm>
              <a:off x="3341" y="1924"/>
              <a:ext cx="87" cy="85"/>
            </a:xfrm>
            <a:custGeom>
              <a:avLst/>
              <a:gdLst>
                <a:gd name="T0" fmla="*/ 0 w 175"/>
                <a:gd name="T1" fmla="*/ 0 h 171"/>
                <a:gd name="T2" fmla="*/ 0 w 175"/>
                <a:gd name="T3" fmla="*/ 0 h 171"/>
                <a:gd name="T4" fmla="*/ 0 w 175"/>
                <a:gd name="T5" fmla="*/ 0 h 171"/>
                <a:gd name="T6" fmla="*/ 0 w 175"/>
                <a:gd name="T7" fmla="*/ 0 h 171"/>
                <a:gd name="T8" fmla="*/ 0 w 175"/>
                <a:gd name="T9" fmla="*/ 0 h 171"/>
                <a:gd name="T10" fmla="*/ 0 w 175"/>
                <a:gd name="T11" fmla="*/ 0 h 171"/>
                <a:gd name="T12" fmla="*/ 0 w 175"/>
                <a:gd name="T13" fmla="*/ 0 h 171"/>
                <a:gd name="T14" fmla="*/ 0 w 175"/>
                <a:gd name="T15" fmla="*/ 0 h 171"/>
                <a:gd name="T16" fmla="*/ 0 w 175"/>
                <a:gd name="T17" fmla="*/ 0 h 171"/>
                <a:gd name="T18" fmla="*/ 0 w 175"/>
                <a:gd name="T19" fmla="*/ 0 h 171"/>
                <a:gd name="T20" fmla="*/ 0 w 175"/>
                <a:gd name="T21" fmla="*/ 0 h 171"/>
                <a:gd name="T22" fmla="*/ 0 w 175"/>
                <a:gd name="T23" fmla="*/ 0 h 171"/>
                <a:gd name="T24" fmla="*/ 0 w 175"/>
                <a:gd name="T25" fmla="*/ 0 h 171"/>
                <a:gd name="T26" fmla="*/ 0 w 175"/>
                <a:gd name="T27" fmla="*/ 0 h 171"/>
                <a:gd name="T28" fmla="*/ 0 w 175"/>
                <a:gd name="T29" fmla="*/ 0 h 171"/>
                <a:gd name="T30" fmla="*/ 0 w 175"/>
                <a:gd name="T31" fmla="*/ 0 h 171"/>
                <a:gd name="T32" fmla="*/ 0 w 175"/>
                <a:gd name="T33" fmla="*/ 0 h 171"/>
                <a:gd name="T34" fmla="*/ 0 w 175"/>
                <a:gd name="T35" fmla="*/ 0 h 171"/>
                <a:gd name="T36" fmla="*/ 0 w 175"/>
                <a:gd name="T37" fmla="*/ 0 h 171"/>
                <a:gd name="T38" fmla="*/ 0 w 175"/>
                <a:gd name="T39" fmla="*/ 0 h 171"/>
                <a:gd name="T40" fmla="*/ 0 w 175"/>
                <a:gd name="T41" fmla="*/ 0 h 171"/>
                <a:gd name="T42" fmla="*/ 0 w 175"/>
                <a:gd name="T43" fmla="*/ 0 h 171"/>
                <a:gd name="T44" fmla="*/ 0 w 175"/>
                <a:gd name="T45" fmla="*/ 0 h 171"/>
                <a:gd name="T46" fmla="*/ 0 w 175"/>
                <a:gd name="T47" fmla="*/ 0 h 171"/>
                <a:gd name="T48" fmla="*/ 0 w 175"/>
                <a:gd name="T49" fmla="*/ 0 h 171"/>
                <a:gd name="T50" fmla="*/ 0 w 175"/>
                <a:gd name="T51" fmla="*/ 0 h 171"/>
                <a:gd name="T52" fmla="*/ 0 w 175"/>
                <a:gd name="T53" fmla="*/ 0 h 171"/>
                <a:gd name="T54" fmla="*/ 0 w 175"/>
                <a:gd name="T55" fmla="*/ 0 h 171"/>
                <a:gd name="T56" fmla="*/ 0 w 175"/>
                <a:gd name="T57" fmla="*/ 0 h 171"/>
                <a:gd name="T58" fmla="*/ 0 w 175"/>
                <a:gd name="T59" fmla="*/ 0 h 171"/>
                <a:gd name="T60" fmla="*/ 0 w 175"/>
                <a:gd name="T61" fmla="*/ 0 h 171"/>
                <a:gd name="T62" fmla="*/ 0 w 175"/>
                <a:gd name="T63" fmla="*/ 0 h 171"/>
                <a:gd name="T64" fmla="*/ 0 w 175"/>
                <a:gd name="T65" fmla="*/ 0 h 171"/>
                <a:gd name="T66" fmla="*/ 0 w 175"/>
                <a:gd name="T67" fmla="*/ 0 h 171"/>
                <a:gd name="T68" fmla="*/ 0 w 175"/>
                <a:gd name="T69" fmla="*/ 0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171"/>
                <a:gd name="T107" fmla="*/ 175 w 17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171">
                  <a:moveTo>
                    <a:pt x="167" y="0"/>
                  </a:moveTo>
                  <a:lnTo>
                    <a:pt x="160" y="2"/>
                  </a:lnTo>
                  <a:lnTo>
                    <a:pt x="154" y="3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11"/>
                  </a:lnTo>
                  <a:lnTo>
                    <a:pt x="129" y="13"/>
                  </a:lnTo>
                  <a:lnTo>
                    <a:pt x="123" y="17"/>
                  </a:lnTo>
                  <a:lnTo>
                    <a:pt x="118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99" y="28"/>
                  </a:lnTo>
                  <a:lnTo>
                    <a:pt x="93" y="30"/>
                  </a:lnTo>
                  <a:lnTo>
                    <a:pt x="87" y="34"/>
                  </a:lnTo>
                  <a:lnTo>
                    <a:pt x="82" y="38"/>
                  </a:lnTo>
                  <a:lnTo>
                    <a:pt x="76" y="41"/>
                  </a:lnTo>
                  <a:lnTo>
                    <a:pt x="72" y="45"/>
                  </a:lnTo>
                  <a:lnTo>
                    <a:pt x="66" y="49"/>
                  </a:lnTo>
                  <a:lnTo>
                    <a:pt x="61" y="53"/>
                  </a:lnTo>
                  <a:lnTo>
                    <a:pt x="55" y="57"/>
                  </a:lnTo>
                  <a:lnTo>
                    <a:pt x="49" y="62"/>
                  </a:lnTo>
                  <a:lnTo>
                    <a:pt x="40" y="70"/>
                  </a:lnTo>
                  <a:lnTo>
                    <a:pt x="32" y="81"/>
                  </a:lnTo>
                  <a:lnTo>
                    <a:pt x="27" y="85"/>
                  </a:lnTo>
                  <a:lnTo>
                    <a:pt x="23" y="91"/>
                  </a:lnTo>
                  <a:lnTo>
                    <a:pt x="17" y="97"/>
                  </a:lnTo>
                  <a:lnTo>
                    <a:pt x="15" y="102"/>
                  </a:lnTo>
                  <a:lnTo>
                    <a:pt x="9" y="108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4" y="163"/>
                  </a:lnTo>
                  <a:lnTo>
                    <a:pt x="4" y="171"/>
                  </a:lnTo>
                  <a:lnTo>
                    <a:pt x="13" y="159"/>
                  </a:lnTo>
                  <a:lnTo>
                    <a:pt x="25" y="150"/>
                  </a:lnTo>
                  <a:lnTo>
                    <a:pt x="28" y="146"/>
                  </a:lnTo>
                  <a:lnTo>
                    <a:pt x="34" y="140"/>
                  </a:lnTo>
                  <a:lnTo>
                    <a:pt x="40" y="136"/>
                  </a:lnTo>
                  <a:lnTo>
                    <a:pt x="46" y="133"/>
                  </a:lnTo>
                  <a:lnTo>
                    <a:pt x="51" y="127"/>
                  </a:lnTo>
                  <a:lnTo>
                    <a:pt x="57" y="121"/>
                  </a:lnTo>
                  <a:lnTo>
                    <a:pt x="63" y="117"/>
                  </a:lnTo>
                  <a:lnTo>
                    <a:pt x="68" y="112"/>
                  </a:lnTo>
                  <a:lnTo>
                    <a:pt x="74" y="108"/>
                  </a:lnTo>
                  <a:lnTo>
                    <a:pt x="80" y="104"/>
                  </a:lnTo>
                  <a:lnTo>
                    <a:pt x="85" y="98"/>
                  </a:lnTo>
                  <a:lnTo>
                    <a:pt x="91" y="95"/>
                  </a:lnTo>
                  <a:lnTo>
                    <a:pt x="95" y="89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2" y="66"/>
                  </a:lnTo>
                  <a:lnTo>
                    <a:pt x="127" y="60"/>
                  </a:lnTo>
                  <a:lnTo>
                    <a:pt x="133" y="57"/>
                  </a:lnTo>
                  <a:lnTo>
                    <a:pt x="142" y="47"/>
                  </a:lnTo>
                  <a:lnTo>
                    <a:pt x="154" y="38"/>
                  </a:lnTo>
                  <a:lnTo>
                    <a:pt x="158" y="34"/>
                  </a:lnTo>
                  <a:lnTo>
                    <a:pt x="163" y="30"/>
                  </a:lnTo>
                  <a:lnTo>
                    <a:pt x="169" y="24"/>
                  </a:lnTo>
                  <a:lnTo>
                    <a:pt x="175" y="21"/>
                  </a:lnTo>
                  <a:lnTo>
                    <a:pt x="173" y="15"/>
                  </a:lnTo>
                  <a:lnTo>
                    <a:pt x="171" y="11"/>
                  </a:lnTo>
                  <a:lnTo>
                    <a:pt x="169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8" name="Freeform 80"/>
            <p:cNvSpPr>
              <a:spLocks/>
            </p:cNvSpPr>
            <p:nvPr/>
          </p:nvSpPr>
          <p:spPr bwMode="auto">
            <a:xfrm>
              <a:off x="2898" y="2155"/>
              <a:ext cx="171" cy="169"/>
            </a:xfrm>
            <a:custGeom>
              <a:avLst/>
              <a:gdLst>
                <a:gd name="T0" fmla="*/ 1 w 342"/>
                <a:gd name="T1" fmla="*/ 1 h 338"/>
                <a:gd name="T2" fmla="*/ 1 w 342"/>
                <a:gd name="T3" fmla="*/ 1 h 338"/>
                <a:gd name="T4" fmla="*/ 0 w 342"/>
                <a:gd name="T5" fmla="*/ 1 h 338"/>
                <a:gd name="T6" fmla="*/ 1 w 342"/>
                <a:gd name="T7" fmla="*/ 1 h 338"/>
                <a:gd name="T8" fmla="*/ 1 w 342"/>
                <a:gd name="T9" fmla="*/ 1 h 338"/>
                <a:gd name="T10" fmla="*/ 1 w 342"/>
                <a:gd name="T11" fmla="*/ 1 h 338"/>
                <a:gd name="T12" fmla="*/ 1 w 342"/>
                <a:gd name="T13" fmla="*/ 1 h 338"/>
                <a:gd name="T14" fmla="*/ 1 w 342"/>
                <a:gd name="T15" fmla="*/ 1 h 338"/>
                <a:gd name="T16" fmla="*/ 1 w 342"/>
                <a:gd name="T17" fmla="*/ 1 h 338"/>
                <a:gd name="T18" fmla="*/ 1 w 342"/>
                <a:gd name="T19" fmla="*/ 1 h 338"/>
                <a:gd name="T20" fmla="*/ 1 w 342"/>
                <a:gd name="T21" fmla="*/ 1 h 338"/>
                <a:gd name="T22" fmla="*/ 1 w 342"/>
                <a:gd name="T23" fmla="*/ 1 h 338"/>
                <a:gd name="T24" fmla="*/ 1 w 342"/>
                <a:gd name="T25" fmla="*/ 1 h 338"/>
                <a:gd name="T26" fmla="*/ 1 w 342"/>
                <a:gd name="T27" fmla="*/ 1 h 338"/>
                <a:gd name="T28" fmla="*/ 1 w 342"/>
                <a:gd name="T29" fmla="*/ 1 h 338"/>
                <a:gd name="T30" fmla="*/ 1 w 342"/>
                <a:gd name="T31" fmla="*/ 1 h 338"/>
                <a:gd name="T32" fmla="*/ 1 w 342"/>
                <a:gd name="T33" fmla="*/ 1 h 338"/>
                <a:gd name="T34" fmla="*/ 1 w 342"/>
                <a:gd name="T35" fmla="*/ 1 h 338"/>
                <a:gd name="T36" fmla="*/ 1 w 342"/>
                <a:gd name="T37" fmla="*/ 1 h 338"/>
                <a:gd name="T38" fmla="*/ 1 w 342"/>
                <a:gd name="T39" fmla="*/ 1 h 338"/>
                <a:gd name="T40" fmla="*/ 1 w 342"/>
                <a:gd name="T41" fmla="*/ 1 h 338"/>
                <a:gd name="T42" fmla="*/ 1 w 342"/>
                <a:gd name="T43" fmla="*/ 1 h 338"/>
                <a:gd name="T44" fmla="*/ 1 w 342"/>
                <a:gd name="T45" fmla="*/ 1 h 338"/>
                <a:gd name="T46" fmla="*/ 1 w 342"/>
                <a:gd name="T47" fmla="*/ 1 h 338"/>
                <a:gd name="T48" fmla="*/ 1 w 342"/>
                <a:gd name="T49" fmla="*/ 1 h 338"/>
                <a:gd name="T50" fmla="*/ 1 w 342"/>
                <a:gd name="T51" fmla="*/ 1 h 338"/>
                <a:gd name="T52" fmla="*/ 1 w 342"/>
                <a:gd name="T53" fmla="*/ 1 h 338"/>
                <a:gd name="T54" fmla="*/ 1 w 342"/>
                <a:gd name="T55" fmla="*/ 1 h 338"/>
                <a:gd name="T56" fmla="*/ 1 w 342"/>
                <a:gd name="T57" fmla="*/ 1 h 338"/>
                <a:gd name="T58" fmla="*/ 1 w 342"/>
                <a:gd name="T59" fmla="*/ 1 h 338"/>
                <a:gd name="T60" fmla="*/ 1 w 342"/>
                <a:gd name="T61" fmla="*/ 1 h 338"/>
                <a:gd name="T62" fmla="*/ 1 w 342"/>
                <a:gd name="T63" fmla="*/ 1 h 338"/>
                <a:gd name="T64" fmla="*/ 1 w 342"/>
                <a:gd name="T65" fmla="*/ 1 h 338"/>
                <a:gd name="T66" fmla="*/ 1 w 342"/>
                <a:gd name="T67" fmla="*/ 1 h 338"/>
                <a:gd name="T68" fmla="*/ 1 w 342"/>
                <a:gd name="T69" fmla="*/ 1 h 338"/>
                <a:gd name="T70" fmla="*/ 1 w 342"/>
                <a:gd name="T71" fmla="*/ 1 h 338"/>
                <a:gd name="T72" fmla="*/ 1 w 342"/>
                <a:gd name="T73" fmla="*/ 1 h 338"/>
                <a:gd name="T74" fmla="*/ 1 w 342"/>
                <a:gd name="T75" fmla="*/ 1 h 338"/>
                <a:gd name="T76" fmla="*/ 1 w 342"/>
                <a:gd name="T77" fmla="*/ 1 h 338"/>
                <a:gd name="T78" fmla="*/ 1 w 342"/>
                <a:gd name="T79" fmla="*/ 1 h 338"/>
                <a:gd name="T80" fmla="*/ 1 w 342"/>
                <a:gd name="T81" fmla="*/ 1 h 338"/>
                <a:gd name="T82" fmla="*/ 1 w 342"/>
                <a:gd name="T83" fmla="*/ 1 h 338"/>
                <a:gd name="T84" fmla="*/ 1 w 342"/>
                <a:gd name="T85" fmla="*/ 1 h 338"/>
                <a:gd name="T86" fmla="*/ 1 w 342"/>
                <a:gd name="T87" fmla="*/ 1 h 338"/>
                <a:gd name="T88" fmla="*/ 1 w 342"/>
                <a:gd name="T89" fmla="*/ 1 h 338"/>
                <a:gd name="T90" fmla="*/ 1 w 342"/>
                <a:gd name="T91" fmla="*/ 1 h 338"/>
                <a:gd name="T92" fmla="*/ 1 w 342"/>
                <a:gd name="T93" fmla="*/ 1 h 338"/>
                <a:gd name="T94" fmla="*/ 1 w 342"/>
                <a:gd name="T95" fmla="*/ 1 h 338"/>
                <a:gd name="T96" fmla="*/ 1 w 342"/>
                <a:gd name="T97" fmla="*/ 1 h 338"/>
                <a:gd name="T98" fmla="*/ 1 w 342"/>
                <a:gd name="T99" fmla="*/ 1 h 338"/>
                <a:gd name="T100" fmla="*/ 1 w 342"/>
                <a:gd name="T101" fmla="*/ 1 h 338"/>
                <a:gd name="T102" fmla="*/ 1 w 342"/>
                <a:gd name="T103" fmla="*/ 1 h 338"/>
                <a:gd name="T104" fmla="*/ 1 w 342"/>
                <a:gd name="T105" fmla="*/ 1 h 338"/>
                <a:gd name="T106" fmla="*/ 1 w 342"/>
                <a:gd name="T107" fmla="*/ 1 h 338"/>
                <a:gd name="T108" fmla="*/ 1 w 342"/>
                <a:gd name="T109" fmla="*/ 1 h 338"/>
                <a:gd name="T110" fmla="*/ 1 w 342"/>
                <a:gd name="T111" fmla="*/ 1 h 338"/>
                <a:gd name="T112" fmla="*/ 1 w 342"/>
                <a:gd name="T113" fmla="*/ 1 h 338"/>
                <a:gd name="T114" fmla="*/ 1 w 342"/>
                <a:gd name="T115" fmla="*/ 1 h 338"/>
                <a:gd name="T116" fmla="*/ 1 w 342"/>
                <a:gd name="T117" fmla="*/ 1 h 338"/>
                <a:gd name="T118" fmla="*/ 1 w 342"/>
                <a:gd name="T119" fmla="*/ 1 h 338"/>
                <a:gd name="T120" fmla="*/ 1 w 342"/>
                <a:gd name="T121" fmla="*/ 1 h 338"/>
                <a:gd name="T122" fmla="*/ 1 w 342"/>
                <a:gd name="T123" fmla="*/ 1 h 338"/>
                <a:gd name="T124" fmla="*/ 1 w 342"/>
                <a:gd name="T125" fmla="*/ 0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338"/>
                <a:gd name="T191" fmla="*/ 342 w 342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338">
                  <a:moveTo>
                    <a:pt x="21" y="0"/>
                  </a:moveTo>
                  <a:lnTo>
                    <a:pt x="13" y="3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1" y="62"/>
                  </a:lnTo>
                  <a:lnTo>
                    <a:pt x="25" y="66"/>
                  </a:lnTo>
                  <a:lnTo>
                    <a:pt x="31" y="72"/>
                  </a:lnTo>
                  <a:lnTo>
                    <a:pt x="36" y="76"/>
                  </a:lnTo>
                  <a:lnTo>
                    <a:pt x="42" y="77"/>
                  </a:lnTo>
                  <a:lnTo>
                    <a:pt x="48" y="83"/>
                  </a:lnTo>
                  <a:lnTo>
                    <a:pt x="53" y="87"/>
                  </a:lnTo>
                  <a:lnTo>
                    <a:pt x="59" y="91"/>
                  </a:lnTo>
                  <a:lnTo>
                    <a:pt x="65" y="95"/>
                  </a:lnTo>
                  <a:lnTo>
                    <a:pt x="70" y="98"/>
                  </a:lnTo>
                  <a:lnTo>
                    <a:pt x="74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9" y="114"/>
                  </a:lnTo>
                  <a:lnTo>
                    <a:pt x="95" y="119"/>
                  </a:lnTo>
                  <a:lnTo>
                    <a:pt x="103" y="125"/>
                  </a:lnTo>
                  <a:lnTo>
                    <a:pt x="110" y="133"/>
                  </a:lnTo>
                  <a:lnTo>
                    <a:pt x="114" y="140"/>
                  </a:lnTo>
                  <a:lnTo>
                    <a:pt x="120" y="146"/>
                  </a:lnTo>
                  <a:lnTo>
                    <a:pt x="126" y="154"/>
                  </a:lnTo>
                  <a:lnTo>
                    <a:pt x="131" y="159"/>
                  </a:lnTo>
                  <a:lnTo>
                    <a:pt x="137" y="165"/>
                  </a:lnTo>
                  <a:lnTo>
                    <a:pt x="143" y="173"/>
                  </a:lnTo>
                  <a:lnTo>
                    <a:pt x="148" y="178"/>
                  </a:lnTo>
                  <a:lnTo>
                    <a:pt x="154" y="186"/>
                  </a:lnTo>
                  <a:lnTo>
                    <a:pt x="160" y="192"/>
                  </a:lnTo>
                  <a:lnTo>
                    <a:pt x="167" y="197"/>
                  </a:lnTo>
                  <a:lnTo>
                    <a:pt x="173" y="203"/>
                  </a:lnTo>
                  <a:lnTo>
                    <a:pt x="181" y="209"/>
                  </a:lnTo>
                  <a:lnTo>
                    <a:pt x="186" y="214"/>
                  </a:lnTo>
                  <a:lnTo>
                    <a:pt x="194" y="220"/>
                  </a:lnTo>
                  <a:lnTo>
                    <a:pt x="200" y="226"/>
                  </a:lnTo>
                  <a:lnTo>
                    <a:pt x="207" y="233"/>
                  </a:lnTo>
                  <a:lnTo>
                    <a:pt x="213" y="239"/>
                  </a:lnTo>
                  <a:lnTo>
                    <a:pt x="221" y="245"/>
                  </a:lnTo>
                  <a:lnTo>
                    <a:pt x="226" y="250"/>
                  </a:lnTo>
                  <a:lnTo>
                    <a:pt x="234" y="254"/>
                  </a:lnTo>
                  <a:lnTo>
                    <a:pt x="240" y="260"/>
                  </a:lnTo>
                  <a:lnTo>
                    <a:pt x="247" y="266"/>
                  </a:lnTo>
                  <a:lnTo>
                    <a:pt x="253" y="273"/>
                  </a:lnTo>
                  <a:lnTo>
                    <a:pt x="261" y="279"/>
                  </a:lnTo>
                  <a:lnTo>
                    <a:pt x="266" y="285"/>
                  </a:lnTo>
                  <a:lnTo>
                    <a:pt x="272" y="290"/>
                  </a:lnTo>
                  <a:lnTo>
                    <a:pt x="278" y="298"/>
                  </a:lnTo>
                  <a:lnTo>
                    <a:pt x="285" y="304"/>
                  </a:lnTo>
                  <a:lnTo>
                    <a:pt x="291" y="309"/>
                  </a:lnTo>
                  <a:lnTo>
                    <a:pt x="297" y="317"/>
                  </a:lnTo>
                  <a:lnTo>
                    <a:pt x="302" y="325"/>
                  </a:lnTo>
                  <a:lnTo>
                    <a:pt x="308" y="332"/>
                  </a:lnTo>
                  <a:lnTo>
                    <a:pt x="318" y="332"/>
                  </a:lnTo>
                  <a:lnTo>
                    <a:pt x="325" y="334"/>
                  </a:lnTo>
                  <a:lnTo>
                    <a:pt x="333" y="334"/>
                  </a:lnTo>
                  <a:lnTo>
                    <a:pt x="342" y="338"/>
                  </a:lnTo>
                  <a:lnTo>
                    <a:pt x="342" y="328"/>
                  </a:lnTo>
                  <a:lnTo>
                    <a:pt x="342" y="323"/>
                  </a:lnTo>
                  <a:lnTo>
                    <a:pt x="340" y="315"/>
                  </a:lnTo>
                  <a:lnTo>
                    <a:pt x="338" y="309"/>
                  </a:lnTo>
                  <a:lnTo>
                    <a:pt x="337" y="304"/>
                  </a:lnTo>
                  <a:lnTo>
                    <a:pt x="333" y="298"/>
                  </a:lnTo>
                  <a:lnTo>
                    <a:pt x="331" y="292"/>
                  </a:lnTo>
                  <a:lnTo>
                    <a:pt x="327" y="287"/>
                  </a:lnTo>
                  <a:lnTo>
                    <a:pt x="323" y="281"/>
                  </a:lnTo>
                  <a:lnTo>
                    <a:pt x="319" y="275"/>
                  </a:lnTo>
                  <a:lnTo>
                    <a:pt x="314" y="269"/>
                  </a:lnTo>
                  <a:lnTo>
                    <a:pt x="310" y="266"/>
                  </a:lnTo>
                  <a:lnTo>
                    <a:pt x="304" y="260"/>
                  </a:lnTo>
                  <a:lnTo>
                    <a:pt x="300" y="256"/>
                  </a:lnTo>
                  <a:lnTo>
                    <a:pt x="295" y="250"/>
                  </a:lnTo>
                  <a:lnTo>
                    <a:pt x="291" y="247"/>
                  </a:lnTo>
                  <a:lnTo>
                    <a:pt x="283" y="243"/>
                  </a:lnTo>
                  <a:lnTo>
                    <a:pt x="278" y="239"/>
                  </a:lnTo>
                  <a:lnTo>
                    <a:pt x="272" y="233"/>
                  </a:lnTo>
                  <a:lnTo>
                    <a:pt x="266" y="230"/>
                  </a:lnTo>
                  <a:lnTo>
                    <a:pt x="261" y="224"/>
                  </a:lnTo>
                  <a:lnTo>
                    <a:pt x="255" y="220"/>
                  </a:lnTo>
                  <a:lnTo>
                    <a:pt x="249" y="214"/>
                  </a:lnTo>
                  <a:lnTo>
                    <a:pt x="243" y="211"/>
                  </a:lnTo>
                  <a:lnTo>
                    <a:pt x="238" y="207"/>
                  </a:lnTo>
                  <a:lnTo>
                    <a:pt x="232" y="201"/>
                  </a:lnTo>
                  <a:lnTo>
                    <a:pt x="228" y="197"/>
                  </a:lnTo>
                  <a:lnTo>
                    <a:pt x="223" y="192"/>
                  </a:lnTo>
                  <a:lnTo>
                    <a:pt x="215" y="182"/>
                  </a:lnTo>
                  <a:lnTo>
                    <a:pt x="207" y="173"/>
                  </a:lnTo>
                  <a:lnTo>
                    <a:pt x="202" y="165"/>
                  </a:lnTo>
                  <a:lnTo>
                    <a:pt x="196" y="159"/>
                  </a:lnTo>
                  <a:lnTo>
                    <a:pt x="190" y="154"/>
                  </a:lnTo>
                  <a:lnTo>
                    <a:pt x="184" y="148"/>
                  </a:lnTo>
                  <a:lnTo>
                    <a:pt x="179" y="142"/>
                  </a:lnTo>
                  <a:lnTo>
                    <a:pt x="173" y="136"/>
                  </a:lnTo>
                  <a:lnTo>
                    <a:pt x="167" y="131"/>
                  </a:lnTo>
                  <a:lnTo>
                    <a:pt x="162" y="125"/>
                  </a:lnTo>
                  <a:lnTo>
                    <a:pt x="156" y="119"/>
                  </a:lnTo>
                  <a:lnTo>
                    <a:pt x="150" y="114"/>
                  </a:lnTo>
                  <a:lnTo>
                    <a:pt x="145" y="108"/>
                  </a:lnTo>
                  <a:lnTo>
                    <a:pt x="139" y="102"/>
                  </a:lnTo>
                  <a:lnTo>
                    <a:pt x="133" y="96"/>
                  </a:lnTo>
                  <a:lnTo>
                    <a:pt x="127" y="91"/>
                  </a:lnTo>
                  <a:lnTo>
                    <a:pt x="122" y="85"/>
                  </a:lnTo>
                  <a:lnTo>
                    <a:pt x="116" y="81"/>
                  </a:lnTo>
                  <a:lnTo>
                    <a:pt x="110" y="76"/>
                  </a:lnTo>
                  <a:lnTo>
                    <a:pt x="105" y="70"/>
                  </a:lnTo>
                  <a:lnTo>
                    <a:pt x="97" y="64"/>
                  </a:lnTo>
                  <a:lnTo>
                    <a:pt x="91" y="60"/>
                  </a:lnTo>
                  <a:lnTo>
                    <a:pt x="86" y="55"/>
                  </a:lnTo>
                  <a:lnTo>
                    <a:pt x="80" y="49"/>
                  </a:lnTo>
                  <a:lnTo>
                    <a:pt x="74" y="45"/>
                  </a:lnTo>
                  <a:lnTo>
                    <a:pt x="69" y="39"/>
                  </a:lnTo>
                  <a:lnTo>
                    <a:pt x="63" y="34"/>
                  </a:lnTo>
                  <a:lnTo>
                    <a:pt x="57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8" y="15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09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09" name="Freeform 81"/>
            <p:cNvSpPr>
              <a:spLocks/>
            </p:cNvSpPr>
            <p:nvPr/>
          </p:nvSpPr>
          <p:spPr bwMode="auto">
            <a:xfrm>
              <a:off x="3067" y="2228"/>
              <a:ext cx="225" cy="100"/>
            </a:xfrm>
            <a:custGeom>
              <a:avLst/>
              <a:gdLst>
                <a:gd name="T0" fmla="*/ 1 w 449"/>
                <a:gd name="T1" fmla="*/ 1 h 200"/>
                <a:gd name="T2" fmla="*/ 1 w 449"/>
                <a:gd name="T3" fmla="*/ 1 h 200"/>
                <a:gd name="T4" fmla="*/ 1 w 449"/>
                <a:gd name="T5" fmla="*/ 1 h 200"/>
                <a:gd name="T6" fmla="*/ 1 w 449"/>
                <a:gd name="T7" fmla="*/ 1 h 200"/>
                <a:gd name="T8" fmla="*/ 1 w 449"/>
                <a:gd name="T9" fmla="*/ 1 h 200"/>
                <a:gd name="T10" fmla="*/ 1 w 449"/>
                <a:gd name="T11" fmla="*/ 1 h 200"/>
                <a:gd name="T12" fmla="*/ 1 w 449"/>
                <a:gd name="T13" fmla="*/ 1 h 200"/>
                <a:gd name="T14" fmla="*/ 1 w 449"/>
                <a:gd name="T15" fmla="*/ 1 h 200"/>
                <a:gd name="T16" fmla="*/ 1 w 449"/>
                <a:gd name="T17" fmla="*/ 1 h 200"/>
                <a:gd name="T18" fmla="*/ 1 w 449"/>
                <a:gd name="T19" fmla="*/ 1 h 200"/>
                <a:gd name="T20" fmla="*/ 1 w 449"/>
                <a:gd name="T21" fmla="*/ 1 h 200"/>
                <a:gd name="T22" fmla="*/ 1 w 449"/>
                <a:gd name="T23" fmla="*/ 1 h 200"/>
                <a:gd name="T24" fmla="*/ 1 w 449"/>
                <a:gd name="T25" fmla="*/ 1 h 200"/>
                <a:gd name="T26" fmla="*/ 1 w 449"/>
                <a:gd name="T27" fmla="*/ 1 h 200"/>
                <a:gd name="T28" fmla="*/ 1 w 449"/>
                <a:gd name="T29" fmla="*/ 1 h 200"/>
                <a:gd name="T30" fmla="*/ 1 w 449"/>
                <a:gd name="T31" fmla="*/ 1 h 200"/>
                <a:gd name="T32" fmla="*/ 1 w 449"/>
                <a:gd name="T33" fmla="*/ 1 h 200"/>
                <a:gd name="T34" fmla="*/ 1 w 449"/>
                <a:gd name="T35" fmla="*/ 1 h 200"/>
                <a:gd name="T36" fmla="*/ 1 w 449"/>
                <a:gd name="T37" fmla="*/ 1 h 200"/>
                <a:gd name="T38" fmla="*/ 1 w 449"/>
                <a:gd name="T39" fmla="*/ 1 h 200"/>
                <a:gd name="T40" fmla="*/ 1 w 449"/>
                <a:gd name="T41" fmla="*/ 1 h 200"/>
                <a:gd name="T42" fmla="*/ 1 w 449"/>
                <a:gd name="T43" fmla="*/ 1 h 200"/>
                <a:gd name="T44" fmla="*/ 0 w 449"/>
                <a:gd name="T45" fmla="*/ 1 h 200"/>
                <a:gd name="T46" fmla="*/ 1 w 449"/>
                <a:gd name="T47" fmla="*/ 1 h 200"/>
                <a:gd name="T48" fmla="*/ 1 w 449"/>
                <a:gd name="T49" fmla="*/ 1 h 200"/>
                <a:gd name="T50" fmla="*/ 1 w 449"/>
                <a:gd name="T51" fmla="*/ 1 h 200"/>
                <a:gd name="T52" fmla="*/ 1 w 449"/>
                <a:gd name="T53" fmla="*/ 1 h 200"/>
                <a:gd name="T54" fmla="*/ 1 w 449"/>
                <a:gd name="T55" fmla="*/ 1 h 200"/>
                <a:gd name="T56" fmla="*/ 1 w 449"/>
                <a:gd name="T57" fmla="*/ 1 h 200"/>
                <a:gd name="T58" fmla="*/ 1 w 449"/>
                <a:gd name="T59" fmla="*/ 1 h 200"/>
                <a:gd name="T60" fmla="*/ 1 w 449"/>
                <a:gd name="T61" fmla="*/ 1 h 200"/>
                <a:gd name="T62" fmla="*/ 1 w 449"/>
                <a:gd name="T63" fmla="*/ 1 h 200"/>
                <a:gd name="T64" fmla="*/ 1 w 449"/>
                <a:gd name="T65" fmla="*/ 1 h 200"/>
                <a:gd name="T66" fmla="*/ 1 w 449"/>
                <a:gd name="T67" fmla="*/ 1 h 200"/>
                <a:gd name="T68" fmla="*/ 1 w 449"/>
                <a:gd name="T69" fmla="*/ 1 h 200"/>
                <a:gd name="T70" fmla="*/ 1 w 449"/>
                <a:gd name="T71" fmla="*/ 1 h 200"/>
                <a:gd name="T72" fmla="*/ 1 w 449"/>
                <a:gd name="T73" fmla="*/ 1 h 200"/>
                <a:gd name="T74" fmla="*/ 1 w 449"/>
                <a:gd name="T75" fmla="*/ 1 h 200"/>
                <a:gd name="T76" fmla="*/ 1 w 449"/>
                <a:gd name="T77" fmla="*/ 1 h 200"/>
                <a:gd name="T78" fmla="*/ 1 w 449"/>
                <a:gd name="T79" fmla="*/ 1 h 200"/>
                <a:gd name="T80" fmla="*/ 1 w 449"/>
                <a:gd name="T81" fmla="*/ 1 h 200"/>
                <a:gd name="T82" fmla="*/ 1 w 449"/>
                <a:gd name="T83" fmla="*/ 1 h 200"/>
                <a:gd name="T84" fmla="*/ 1 w 449"/>
                <a:gd name="T85" fmla="*/ 1 h 200"/>
                <a:gd name="T86" fmla="*/ 1 w 449"/>
                <a:gd name="T87" fmla="*/ 1 h 200"/>
                <a:gd name="T88" fmla="*/ 1 w 449"/>
                <a:gd name="T89" fmla="*/ 1 h 200"/>
                <a:gd name="T90" fmla="*/ 1 w 449"/>
                <a:gd name="T91" fmla="*/ 1 h 200"/>
                <a:gd name="T92" fmla="*/ 1 w 449"/>
                <a:gd name="T93" fmla="*/ 0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9"/>
                <a:gd name="T142" fmla="*/ 0 h 200"/>
                <a:gd name="T143" fmla="*/ 449 w 449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9" h="200">
                  <a:moveTo>
                    <a:pt x="432" y="0"/>
                  </a:moveTo>
                  <a:lnTo>
                    <a:pt x="426" y="4"/>
                  </a:lnTo>
                  <a:lnTo>
                    <a:pt x="421" y="6"/>
                  </a:lnTo>
                  <a:lnTo>
                    <a:pt x="413" y="9"/>
                  </a:lnTo>
                  <a:lnTo>
                    <a:pt x="407" y="13"/>
                  </a:lnTo>
                  <a:lnTo>
                    <a:pt x="402" y="15"/>
                  </a:lnTo>
                  <a:lnTo>
                    <a:pt x="396" y="19"/>
                  </a:lnTo>
                  <a:lnTo>
                    <a:pt x="388" y="21"/>
                  </a:lnTo>
                  <a:lnTo>
                    <a:pt x="383" y="25"/>
                  </a:lnTo>
                  <a:lnTo>
                    <a:pt x="377" y="27"/>
                  </a:lnTo>
                  <a:lnTo>
                    <a:pt x="369" y="30"/>
                  </a:lnTo>
                  <a:lnTo>
                    <a:pt x="364" y="32"/>
                  </a:lnTo>
                  <a:lnTo>
                    <a:pt x="358" y="36"/>
                  </a:lnTo>
                  <a:lnTo>
                    <a:pt x="352" y="40"/>
                  </a:lnTo>
                  <a:lnTo>
                    <a:pt x="346" y="42"/>
                  </a:lnTo>
                  <a:lnTo>
                    <a:pt x="341" y="46"/>
                  </a:lnTo>
                  <a:lnTo>
                    <a:pt x="335" y="49"/>
                  </a:lnTo>
                  <a:lnTo>
                    <a:pt x="327" y="51"/>
                  </a:lnTo>
                  <a:lnTo>
                    <a:pt x="322" y="55"/>
                  </a:lnTo>
                  <a:lnTo>
                    <a:pt x="314" y="57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7" y="66"/>
                  </a:lnTo>
                  <a:lnTo>
                    <a:pt x="289" y="68"/>
                  </a:lnTo>
                  <a:lnTo>
                    <a:pt x="284" y="72"/>
                  </a:lnTo>
                  <a:lnTo>
                    <a:pt x="278" y="74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1" y="84"/>
                  </a:lnTo>
                  <a:lnTo>
                    <a:pt x="253" y="85"/>
                  </a:lnTo>
                  <a:lnTo>
                    <a:pt x="248" y="89"/>
                  </a:lnTo>
                  <a:lnTo>
                    <a:pt x="242" y="91"/>
                  </a:lnTo>
                  <a:lnTo>
                    <a:pt x="236" y="95"/>
                  </a:lnTo>
                  <a:lnTo>
                    <a:pt x="229" y="97"/>
                  </a:lnTo>
                  <a:lnTo>
                    <a:pt x="223" y="99"/>
                  </a:lnTo>
                  <a:lnTo>
                    <a:pt x="215" y="101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6" y="106"/>
                  </a:lnTo>
                  <a:lnTo>
                    <a:pt x="191" y="110"/>
                  </a:lnTo>
                  <a:lnTo>
                    <a:pt x="185" y="112"/>
                  </a:lnTo>
                  <a:lnTo>
                    <a:pt x="177" y="114"/>
                  </a:lnTo>
                  <a:lnTo>
                    <a:pt x="172" y="116"/>
                  </a:lnTo>
                  <a:lnTo>
                    <a:pt x="164" y="118"/>
                  </a:lnTo>
                  <a:lnTo>
                    <a:pt x="158" y="122"/>
                  </a:lnTo>
                  <a:lnTo>
                    <a:pt x="153" y="123"/>
                  </a:lnTo>
                  <a:lnTo>
                    <a:pt x="145" y="125"/>
                  </a:lnTo>
                  <a:lnTo>
                    <a:pt x="139" y="127"/>
                  </a:lnTo>
                  <a:lnTo>
                    <a:pt x="134" y="129"/>
                  </a:lnTo>
                  <a:lnTo>
                    <a:pt x="126" y="131"/>
                  </a:lnTo>
                  <a:lnTo>
                    <a:pt x="118" y="133"/>
                  </a:lnTo>
                  <a:lnTo>
                    <a:pt x="113" y="135"/>
                  </a:lnTo>
                  <a:lnTo>
                    <a:pt x="107" y="137"/>
                  </a:lnTo>
                  <a:lnTo>
                    <a:pt x="99" y="137"/>
                  </a:lnTo>
                  <a:lnTo>
                    <a:pt x="92" y="139"/>
                  </a:lnTo>
                  <a:lnTo>
                    <a:pt x="86" y="141"/>
                  </a:lnTo>
                  <a:lnTo>
                    <a:pt x="78" y="142"/>
                  </a:lnTo>
                  <a:lnTo>
                    <a:pt x="71" y="144"/>
                  </a:lnTo>
                  <a:lnTo>
                    <a:pt x="65" y="144"/>
                  </a:lnTo>
                  <a:lnTo>
                    <a:pt x="57" y="146"/>
                  </a:lnTo>
                  <a:lnTo>
                    <a:pt x="52" y="148"/>
                  </a:lnTo>
                  <a:lnTo>
                    <a:pt x="44" y="148"/>
                  </a:lnTo>
                  <a:lnTo>
                    <a:pt x="38" y="150"/>
                  </a:lnTo>
                  <a:lnTo>
                    <a:pt x="31" y="152"/>
                  </a:lnTo>
                  <a:lnTo>
                    <a:pt x="25" y="154"/>
                  </a:lnTo>
                  <a:lnTo>
                    <a:pt x="19" y="160"/>
                  </a:lnTo>
                  <a:lnTo>
                    <a:pt x="14" y="167"/>
                  </a:lnTo>
                  <a:lnTo>
                    <a:pt x="6" y="175"/>
                  </a:lnTo>
                  <a:lnTo>
                    <a:pt x="0" y="182"/>
                  </a:lnTo>
                  <a:lnTo>
                    <a:pt x="10" y="186"/>
                  </a:lnTo>
                  <a:lnTo>
                    <a:pt x="18" y="192"/>
                  </a:lnTo>
                  <a:lnTo>
                    <a:pt x="25" y="194"/>
                  </a:lnTo>
                  <a:lnTo>
                    <a:pt x="35" y="200"/>
                  </a:lnTo>
                  <a:lnTo>
                    <a:pt x="40" y="196"/>
                  </a:lnTo>
                  <a:lnTo>
                    <a:pt x="48" y="194"/>
                  </a:lnTo>
                  <a:lnTo>
                    <a:pt x="54" y="192"/>
                  </a:lnTo>
                  <a:lnTo>
                    <a:pt x="61" y="192"/>
                  </a:lnTo>
                  <a:lnTo>
                    <a:pt x="67" y="188"/>
                  </a:lnTo>
                  <a:lnTo>
                    <a:pt x="75" y="186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95" y="181"/>
                  </a:lnTo>
                  <a:lnTo>
                    <a:pt x="101" y="181"/>
                  </a:lnTo>
                  <a:lnTo>
                    <a:pt x="109" y="177"/>
                  </a:lnTo>
                  <a:lnTo>
                    <a:pt x="116" y="177"/>
                  </a:lnTo>
                  <a:lnTo>
                    <a:pt x="122" y="175"/>
                  </a:lnTo>
                  <a:lnTo>
                    <a:pt x="130" y="173"/>
                  </a:lnTo>
                  <a:lnTo>
                    <a:pt x="135" y="171"/>
                  </a:lnTo>
                  <a:lnTo>
                    <a:pt x="143" y="169"/>
                  </a:lnTo>
                  <a:lnTo>
                    <a:pt x="149" y="167"/>
                  </a:lnTo>
                  <a:lnTo>
                    <a:pt x="156" y="165"/>
                  </a:lnTo>
                  <a:lnTo>
                    <a:pt x="164" y="163"/>
                  </a:lnTo>
                  <a:lnTo>
                    <a:pt x="172" y="162"/>
                  </a:lnTo>
                  <a:lnTo>
                    <a:pt x="177" y="158"/>
                  </a:lnTo>
                  <a:lnTo>
                    <a:pt x="185" y="158"/>
                  </a:lnTo>
                  <a:lnTo>
                    <a:pt x="191" y="154"/>
                  </a:lnTo>
                  <a:lnTo>
                    <a:pt x="198" y="154"/>
                  </a:lnTo>
                  <a:lnTo>
                    <a:pt x="204" y="150"/>
                  </a:lnTo>
                  <a:lnTo>
                    <a:pt x="211" y="148"/>
                  </a:lnTo>
                  <a:lnTo>
                    <a:pt x="217" y="146"/>
                  </a:lnTo>
                  <a:lnTo>
                    <a:pt x="225" y="144"/>
                  </a:lnTo>
                  <a:lnTo>
                    <a:pt x="232" y="142"/>
                  </a:lnTo>
                  <a:lnTo>
                    <a:pt x="240" y="141"/>
                  </a:lnTo>
                  <a:lnTo>
                    <a:pt x="246" y="139"/>
                  </a:lnTo>
                  <a:lnTo>
                    <a:pt x="253" y="137"/>
                  </a:lnTo>
                  <a:lnTo>
                    <a:pt x="259" y="135"/>
                  </a:lnTo>
                  <a:lnTo>
                    <a:pt x="267" y="131"/>
                  </a:lnTo>
                  <a:lnTo>
                    <a:pt x="272" y="129"/>
                  </a:lnTo>
                  <a:lnTo>
                    <a:pt x="280" y="125"/>
                  </a:lnTo>
                  <a:lnTo>
                    <a:pt x="286" y="123"/>
                  </a:lnTo>
                  <a:lnTo>
                    <a:pt x="291" y="120"/>
                  </a:lnTo>
                  <a:lnTo>
                    <a:pt x="299" y="118"/>
                  </a:lnTo>
                  <a:lnTo>
                    <a:pt x="306" y="116"/>
                  </a:lnTo>
                  <a:lnTo>
                    <a:pt x="312" y="112"/>
                  </a:lnTo>
                  <a:lnTo>
                    <a:pt x="318" y="108"/>
                  </a:lnTo>
                  <a:lnTo>
                    <a:pt x="325" y="106"/>
                  </a:lnTo>
                  <a:lnTo>
                    <a:pt x="331" y="104"/>
                  </a:lnTo>
                  <a:lnTo>
                    <a:pt x="337" y="99"/>
                  </a:lnTo>
                  <a:lnTo>
                    <a:pt x="343" y="97"/>
                  </a:lnTo>
                  <a:lnTo>
                    <a:pt x="350" y="93"/>
                  </a:lnTo>
                  <a:lnTo>
                    <a:pt x="356" y="91"/>
                  </a:lnTo>
                  <a:lnTo>
                    <a:pt x="362" y="85"/>
                  </a:lnTo>
                  <a:lnTo>
                    <a:pt x="367" y="84"/>
                  </a:lnTo>
                  <a:lnTo>
                    <a:pt x="373" y="78"/>
                  </a:lnTo>
                  <a:lnTo>
                    <a:pt x="381" y="76"/>
                  </a:lnTo>
                  <a:lnTo>
                    <a:pt x="386" y="70"/>
                  </a:lnTo>
                  <a:lnTo>
                    <a:pt x="392" y="66"/>
                  </a:lnTo>
                  <a:lnTo>
                    <a:pt x="398" y="63"/>
                  </a:lnTo>
                  <a:lnTo>
                    <a:pt x="405" y="59"/>
                  </a:lnTo>
                  <a:lnTo>
                    <a:pt x="411" y="53"/>
                  </a:lnTo>
                  <a:lnTo>
                    <a:pt x="417" y="49"/>
                  </a:lnTo>
                  <a:lnTo>
                    <a:pt x="422" y="44"/>
                  </a:lnTo>
                  <a:lnTo>
                    <a:pt x="426" y="40"/>
                  </a:lnTo>
                  <a:lnTo>
                    <a:pt x="432" y="34"/>
                  </a:lnTo>
                  <a:lnTo>
                    <a:pt x="438" y="30"/>
                  </a:lnTo>
                  <a:lnTo>
                    <a:pt x="443" y="25"/>
                  </a:lnTo>
                  <a:lnTo>
                    <a:pt x="449" y="21"/>
                  </a:lnTo>
                  <a:lnTo>
                    <a:pt x="445" y="15"/>
                  </a:lnTo>
                  <a:lnTo>
                    <a:pt x="441" y="11"/>
                  </a:lnTo>
                  <a:lnTo>
                    <a:pt x="436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0" name="Freeform 82"/>
            <p:cNvSpPr>
              <a:spLocks/>
            </p:cNvSpPr>
            <p:nvPr/>
          </p:nvSpPr>
          <p:spPr bwMode="auto">
            <a:xfrm>
              <a:off x="2708" y="2163"/>
              <a:ext cx="194" cy="74"/>
            </a:xfrm>
            <a:custGeom>
              <a:avLst/>
              <a:gdLst>
                <a:gd name="T0" fmla="*/ 1 w 388"/>
                <a:gd name="T1" fmla="*/ 1 h 146"/>
                <a:gd name="T2" fmla="*/ 1 w 388"/>
                <a:gd name="T3" fmla="*/ 1 h 146"/>
                <a:gd name="T4" fmla="*/ 1 w 388"/>
                <a:gd name="T5" fmla="*/ 1 h 146"/>
                <a:gd name="T6" fmla="*/ 1 w 388"/>
                <a:gd name="T7" fmla="*/ 1 h 146"/>
                <a:gd name="T8" fmla="*/ 1 w 388"/>
                <a:gd name="T9" fmla="*/ 1 h 146"/>
                <a:gd name="T10" fmla="*/ 1 w 388"/>
                <a:gd name="T11" fmla="*/ 1 h 146"/>
                <a:gd name="T12" fmla="*/ 1 w 388"/>
                <a:gd name="T13" fmla="*/ 1 h 146"/>
                <a:gd name="T14" fmla="*/ 1 w 388"/>
                <a:gd name="T15" fmla="*/ 1 h 146"/>
                <a:gd name="T16" fmla="*/ 1 w 388"/>
                <a:gd name="T17" fmla="*/ 1 h 146"/>
                <a:gd name="T18" fmla="*/ 1 w 388"/>
                <a:gd name="T19" fmla="*/ 1 h 146"/>
                <a:gd name="T20" fmla="*/ 1 w 388"/>
                <a:gd name="T21" fmla="*/ 1 h 146"/>
                <a:gd name="T22" fmla="*/ 1 w 388"/>
                <a:gd name="T23" fmla="*/ 1 h 146"/>
                <a:gd name="T24" fmla="*/ 1 w 388"/>
                <a:gd name="T25" fmla="*/ 1 h 146"/>
                <a:gd name="T26" fmla="*/ 1 w 388"/>
                <a:gd name="T27" fmla="*/ 1 h 146"/>
                <a:gd name="T28" fmla="*/ 1 w 388"/>
                <a:gd name="T29" fmla="*/ 1 h 146"/>
                <a:gd name="T30" fmla="*/ 1 w 388"/>
                <a:gd name="T31" fmla="*/ 1 h 146"/>
                <a:gd name="T32" fmla="*/ 1 w 388"/>
                <a:gd name="T33" fmla="*/ 1 h 146"/>
                <a:gd name="T34" fmla="*/ 1 w 388"/>
                <a:gd name="T35" fmla="*/ 1 h 146"/>
                <a:gd name="T36" fmla="*/ 1 w 388"/>
                <a:gd name="T37" fmla="*/ 1 h 146"/>
                <a:gd name="T38" fmla="*/ 1 w 388"/>
                <a:gd name="T39" fmla="*/ 1 h 146"/>
                <a:gd name="T40" fmla="*/ 1 w 388"/>
                <a:gd name="T41" fmla="*/ 1 h 146"/>
                <a:gd name="T42" fmla="*/ 1 w 388"/>
                <a:gd name="T43" fmla="*/ 1 h 146"/>
                <a:gd name="T44" fmla="*/ 1 w 388"/>
                <a:gd name="T45" fmla="*/ 1 h 146"/>
                <a:gd name="T46" fmla="*/ 1 w 388"/>
                <a:gd name="T47" fmla="*/ 1 h 146"/>
                <a:gd name="T48" fmla="*/ 1 w 388"/>
                <a:gd name="T49" fmla="*/ 1 h 146"/>
                <a:gd name="T50" fmla="*/ 1 w 388"/>
                <a:gd name="T51" fmla="*/ 1 h 146"/>
                <a:gd name="T52" fmla="*/ 1 w 388"/>
                <a:gd name="T53" fmla="*/ 1 h 146"/>
                <a:gd name="T54" fmla="*/ 1 w 388"/>
                <a:gd name="T55" fmla="*/ 1 h 146"/>
                <a:gd name="T56" fmla="*/ 1 w 388"/>
                <a:gd name="T57" fmla="*/ 1 h 146"/>
                <a:gd name="T58" fmla="*/ 1 w 388"/>
                <a:gd name="T59" fmla="*/ 1 h 146"/>
                <a:gd name="T60" fmla="*/ 1 w 388"/>
                <a:gd name="T61" fmla="*/ 1 h 146"/>
                <a:gd name="T62" fmla="*/ 1 w 388"/>
                <a:gd name="T63" fmla="*/ 1 h 146"/>
                <a:gd name="T64" fmla="*/ 1 w 388"/>
                <a:gd name="T65" fmla="*/ 1 h 146"/>
                <a:gd name="T66" fmla="*/ 1 w 388"/>
                <a:gd name="T67" fmla="*/ 1 h 146"/>
                <a:gd name="T68" fmla="*/ 1 w 388"/>
                <a:gd name="T69" fmla="*/ 1 h 146"/>
                <a:gd name="T70" fmla="*/ 1 w 388"/>
                <a:gd name="T71" fmla="*/ 1 h 146"/>
                <a:gd name="T72" fmla="*/ 1 w 388"/>
                <a:gd name="T73" fmla="*/ 1 h 146"/>
                <a:gd name="T74" fmla="*/ 1 w 388"/>
                <a:gd name="T75" fmla="*/ 1 h 146"/>
                <a:gd name="T76" fmla="*/ 1 w 388"/>
                <a:gd name="T77" fmla="*/ 1 h 146"/>
                <a:gd name="T78" fmla="*/ 1 w 388"/>
                <a:gd name="T79" fmla="*/ 1 h 146"/>
                <a:gd name="T80" fmla="*/ 1 w 388"/>
                <a:gd name="T81" fmla="*/ 1 h 146"/>
                <a:gd name="T82" fmla="*/ 1 w 388"/>
                <a:gd name="T83" fmla="*/ 1 h 146"/>
                <a:gd name="T84" fmla="*/ 1 w 388"/>
                <a:gd name="T85" fmla="*/ 1 h 146"/>
                <a:gd name="T86" fmla="*/ 1 w 388"/>
                <a:gd name="T87" fmla="*/ 1 h 146"/>
                <a:gd name="T88" fmla="*/ 1 w 388"/>
                <a:gd name="T89" fmla="*/ 1 h 146"/>
                <a:gd name="T90" fmla="*/ 1 w 388"/>
                <a:gd name="T91" fmla="*/ 1 h 146"/>
                <a:gd name="T92" fmla="*/ 1 w 388"/>
                <a:gd name="T93" fmla="*/ 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8"/>
                <a:gd name="T142" fmla="*/ 0 h 146"/>
                <a:gd name="T143" fmla="*/ 388 w 388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8" h="146">
                  <a:moveTo>
                    <a:pt x="378" y="0"/>
                  </a:moveTo>
                  <a:lnTo>
                    <a:pt x="371" y="2"/>
                  </a:lnTo>
                  <a:lnTo>
                    <a:pt x="367" y="5"/>
                  </a:lnTo>
                  <a:lnTo>
                    <a:pt x="361" y="7"/>
                  </a:lnTo>
                  <a:lnTo>
                    <a:pt x="355" y="11"/>
                  </a:lnTo>
                  <a:lnTo>
                    <a:pt x="348" y="13"/>
                  </a:lnTo>
                  <a:lnTo>
                    <a:pt x="342" y="15"/>
                  </a:lnTo>
                  <a:lnTo>
                    <a:pt x="336" y="19"/>
                  </a:lnTo>
                  <a:lnTo>
                    <a:pt x="331" y="21"/>
                  </a:lnTo>
                  <a:lnTo>
                    <a:pt x="325" y="22"/>
                  </a:lnTo>
                  <a:lnTo>
                    <a:pt x="319" y="24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0" y="30"/>
                  </a:lnTo>
                  <a:lnTo>
                    <a:pt x="295" y="32"/>
                  </a:lnTo>
                  <a:lnTo>
                    <a:pt x="291" y="34"/>
                  </a:lnTo>
                  <a:lnTo>
                    <a:pt x="285" y="38"/>
                  </a:lnTo>
                  <a:lnTo>
                    <a:pt x="277" y="38"/>
                  </a:lnTo>
                  <a:lnTo>
                    <a:pt x="272" y="40"/>
                  </a:lnTo>
                  <a:lnTo>
                    <a:pt x="266" y="41"/>
                  </a:lnTo>
                  <a:lnTo>
                    <a:pt x="260" y="43"/>
                  </a:lnTo>
                  <a:lnTo>
                    <a:pt x="253" y="43"/>
                  </a:lnTo>
                  <a:lnTo>
                    <a:pt x="247" y="45"/>
                  </a:lnTo>
                  <a:lnTo>
                    <a:pt x="241" y="47"/>
                  </a:lnTo>
                  <a:lnTo>
                    <a:pt x="236" y="49"/>
                  </a:lnTo>
                  <a:lnTo>
                    <a:pt x="230" y="51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3" y="55"/>
                  </a:lnTo>
                  <a:lnTo>
                    <a:pt x="205" y="55"/>
                  </a:lnTo>
                  <a:lnTo>
                    <a:pt x="200" y="59"/>
                  </a:lnTo>
                  <a:lnTo>
                    <a:pt x="194" y="60"/>
                  </a:lnTo>
                  <a:lnTo>
                    <a:pt x="188" y="60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69" y="64"/>
                  </a:lnTo>
                  <a:lnTo>
                    <a:pt x="163" y="66"/>
                  </a:lnTo>
                  <a:lnTo>
                    <a:pt x="156" y="66"/>
                  </a:lnTo>
                  <a:lnTo>
                    <a:pt x="150" y="68"/>
                  </a:lnTo>
                  <a:lnTo>
                    <a:pt x="144" y="70"/>
                  </a:lnTo>
                  <a:lnTo>
                    <a:pt x="141" y="72"/>
                  </a:lnTo>
                  <a:lnTo>
                    <a:pt x="133" y="72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6" y="78"/>
                  </a:lnTo>
                  <a:lnTo>
                    <a:pt x="108" y="78"/>
                  </a:lnTo>
                  <a:lnTo>
                    <a:pt x="103" y="81"/>
                  </a:lnTo>
                  <a:lnTo>
                    <a:pt x="97" y="81"/>
                  </a:lnTo>
                  <a:lnTo>
                    <a:pt x="91" y="85"/>
                  </a:lnTo>
                  <a:lnTo>
                    <a:pt x="85" y="85"/>
                  </a:lnTo>
                  <a:lnTo>
                    <a:pt x="80" y="87"/>
                  </a:lnTo>
                  <a:lnTo>
                    <a:pt x="72" y="89"/>
                  </a:lnTo>
                  <a:lnTo>
                    <a:pt x="68" y="91"/>
                  </a:lnTo>
                  <a:lnTo>
                    <a:pt x="61" y="93"/>
                  </a:lnTo>
                  <a:lnTo>
                    <a:pt x="55" y="95"/>
                  </a:lnTo>
                  <a:lnTo>
                    <a:pt x="49" y="97"/>
                  </a:lnTo>
                  <a:lnTo>
                    <a:pt x="44" y="99"/>
                  </a:lnTo>
                  <a:lnTo>
                    <a:pt x="38" y="100"/>
                  </a:lnTo>
                  <a:lnTo>
                    <a:pt x="32" y="104"/>
                  </a:lnTo>
                  <a:lnTo>
                    <a:pt x="27" y="106"/>
                  </a:lnTo>
                  <a:lnTo>
                    <a:pt x="21" y="108"/>
                  </a:lnTo>
                  <a:lnTo>
                    <a:pt x="15" y="112"/>
                  </a:lnTo>
                  <a:lnTo>
                    <a:pt x="9" y="114"/>
                  </a:lnTo>
                  <a:lnTo>
                    <a:pt x="4" y="118"/>
                  </a:lnTo>
                  <a:lnTo>
                    <a:pt x="0" y="119"/>
                  </a:lnTo>
                  <a:lnTo>
                    <a:pt x="6" y="127"/>
                  </a:lnTo>
                  <a:lnTo>
                    <a:pt x="13" y="133"/>
                  </a:lnTo>
                  <a:lnTo>
                    <a:pt x="19" y="138"/>
                  </a:lnTo>
                  <a:lnTo>
                    <a:pt x="27" y="146"/>
                  </a:lnTo>
                  <a:lnTo>
                    <a:pt x="32" y="142"/>
                  </a:lnTo>
                  <a:lnTo>
                    <a:pt x="38" y="142"/>
                  </a:lnTo>
                  <a:lnTo>
                    <a:pt x="44" y="140"/>
                  </a:lnTo>
                  <a:lnTo>
                    <a:pt x="49" y="140"/>
                  </a:lnTo>
                  <a:lnTo>
                    <a:pt x="55" y="138"/>
                  </a:lnTo>
                  <a:lnTo>
                    <a:pt x="61" y="137"/>
                  </a:lnTo>
                  <a:lnTo>
                    <a:pt x="66" y="135"/>
                  </a:lnTo>
                  <a:lnTo>
                    <a:pt x="70" y="135"/>
                  </a:lnTo>
                  <a:lnTo>
                    <a:pt x="76" y="133"/>
                  </a:lnTo>
                  <a:lnTo>
                    <a:pt x="82" y="131"/>
                  </a:lnTo>
                  <a:lnTo>
                    <a:pt x="87" y="129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6" y="125"/>
                  </a:lnTo>
                  <a:lnTo>
                    <a:pt x="112" y="123"/>
                  </a:lnTo>
                  <a:lnTo>
                    <a:pt x="120" y="123"/>
                  </a:lnTo>
                  <a:lnTo>
                    <a:pt x="125" y="121"/>
                  </a:lnTo>
                  <a:lnTo>
                    <a:pt x="131" y="121"/>
                  </a:lnTo>
                  <a:lnTo>
                    <a:pt x="137" y="119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54" y="116"/>
                  </a:lnTo>
                  <a:lnTo>
                    <a:pt x="160" y="114"/>
                  </a:lnTo>
                  <a:lnTo>
                    <a:pt x="165" y="114"/>
                  </a:lnTo>
                  <a:lnTo>
                    <a:pt x="171" y="112"/>
                  </a:lnTo>
                  <a:lnTo>
                    <a:pt x="177" y="112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4" y="108"/>
                  </a:lnTo>
                  <a:lnTo>
                    <a:pt x="201" y="106"/>
                  </a:lnTo>
                  <a:lnTo>
                    <a:pt x="207" y="104"/>
                  </a:lnTo>
                  <a:lnTo>
                    <a:pt x="213" y="104"/>
                  </a:lnTo>
                  <a:lnTo>
                    <a:pt x="219" y="102"/>
                  </a:lnTo>
                  <a:lnTo>
                    <a:pt x="224" y="100"/>
                  </a:lnTo>
                  <a:lnTo>
                    <a:pt x="230" y="99"/>
                  </a:lnTo>
                  <a:lnTo>
                    <a:pt x="236" y="99"/>
                  </a:lnTo>
                  <a:lnTo>
                    <a:pt x="241" y="97"/>
                  </a:lnTo>
                  <a:lnTo>
                    <a:pt x="247" y="95"/>
                  </a:lnTo>
                  <a:lnTo>
                    <a:pt x="253" y="93"/>
                  </a:lnTo>
                  <a:lnTo>
                    <a:pt x="258" y="93"/>
                  </a:lnTo>
                  <a:lnTo>
                    <a:pt x="264" y="89"/>
                  </a:lnTo>
                  <a:lnTo>
                    <a:pt x="270" y="89"/>
                  </a:lnTo>
                  <a:lnTo>
                    <a:pt x="276" y="85"/>
                  </a:lnTo>
                  <a:lnTo>
                    <a:pt x="281" y="85"/>
                  </a:lnTo>
                  <a:lnTo>
                    <a:pt x="287" y="81"/>
                  </a:lnTo>
                  <a:lnTo>
                    <a:pt x="293" y="81"/>
                  </a:lnTo>
                  <a:lnTo>
                    <a:pt x="298" y="78"/>
                  </a:lnTo>
                  <a:lnTo>
                    <a:pt x="302" y="78"/>
                  </a:lnTo>
                  <a:lnTo>
                    <a:pt x="308" y="74"/>
                  </a:lnTo>
                  <a:lnTo>
                    <a:pt x="314" y="72"/>
                  </a:lnTo>
                  <a:lnTo>
                    <a:pt x="317" y="70"/>
                  </a:lnTo>
                  <a:lnTo>
                    <a:pt x="323" y="68"/>
                  </a:lnTo>
                  <a:lnTo>
                    <a:pt x="329" y="66"/>
                  </a:lnTo>
                  <a:lnTo>
                    <a:pt x="334" y="62"/>
                  </a:lnTo>
                  <a:lnTo>
                    <a:pt x="340" y="60"/>
                  </a:lnTo>
                  <a:lnTo>
                    <a:pt x="346" y="59"/>
                  </a:lnTo>
                  <a:lnTo>
                    <a:pt x="350" y="55"/>
                  </a:lnTo>
                  <a:lnTo>
                    <a:pt x="355" y="53"/>
                  </a:lnTo>
                  <a:lnTo>
                    <a:pt x="361" y="51"/>
                  </a:lnTo>
                  <a:lnTo>
                    <a:pt x="367" y="47"/>
                  </a:lnTo>
                  <a:lnTo>
                    <a:pt x="371" y="45"/>
                  </a:lnTo>
                  <a:lnTo>
                    <a:pt x="376" y="41"/>
                  </a:lnTo>
                  <a:lnTo>
                    <a:pt x="382" y="40"/>
                  </a:lnTo>
                  <a:lnTo>
                    <a:pt x="388" y="36"/>
                  </a:lnTo>
                  <a:lnTo>
                    <a:pt x="386" y="30"/>
                  </a:lnTo>
                  <a:lnTo>
                    <a:pt x="386" y="26"/>
                  </a:lnTo>
                  <a:lnTo>
                    <a:pt x="384" y="21"/>
                  </a:lnTo>
                  <a:lnTo>
                    <a:pt x="382" y="15"/>
                  </a:lnTo>
                  <a:lnTo>
                    <a:pt x="380" y="9"/>
                  </a:lnTo>
                  <a:lnTo>
                    <a:pt x="378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0F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1" name="Freeform 83"/>
            <p:cNvSpPr>
              <a:spLocks/>
            </p:cNvSpPr>
            <p:nvPr/>
          </p:nvSpPr>
          <p:spPr bwMode="auto">
            <a:xfrm>
              <a:off x="2488" y="2032"/>
              <a:ext cx="89" cy="152"/>
            </a:xfrm>
            <a:custGeom>
              <a:avLst/>
              <a:gdLst>
                <a:gd name="T0" fmla="*/ 1 w 177"/>
                <a:gd name="T1" fmla="*/ 1 h 304"/>
                <a:gd name="T2" fmla="*/ 1 w 177"/>
                <a:gd name="T3" fmla="*/ 1 h 304"/>
                <a:gd name="T4" fmla="*/ 1 w 177"/>
                <a:gd name="T5" fmla="*/ 1 h 304"/>
                <a:gd name="T6" fmla="*/ 0 w 177"/>
                <a:gd name="T7" fmla="*/ 1 h 304"/>
                <a:gd name="T8" fmla="*/ 0 w 177"/>
                <a:gd name="T9" fmla="*/ 1 h 304"/>
                <a:gd name="T10" fmla="*/ 1 w 177"/>
                <a:gd name="T11" fmla="*/ 1 h 304"/>
                <a:gd name="T12" fmla="*/ 1 w 177"/>
                <a:gd name="T13" fmla="*/ 1 h 304"/>
                <a:gd name="T14" fmla="*/ 1 w 177"/>
                <a:gd name="T15" fmla="*/ 1 h 304"/>
                <a:gd name="T16" fmla="*/ 1 w 177"/>
                <a:gd name="T17" fmla="*/ 1 h 304"/>
                <a:gd name="T18" fmla="*/ 1 w 177"/>
                <a:gd name="T19" fmla="*/ 1 h 304"/>
                <a:gd name="T20" fmla="*/ 1 w 177"/>
                <a:gd name="T21" fmla="*/ 1 h 304"/>
                <a:gd name="T22" fmla="*/ 1 w 177"/>
                <a:gd name="T23" fmla="*/ 1 h 304"/>
                <a:gd name="T24" fmla="*/ 1 w 177"/>
                <a:gd name="T25" fmla="*/ 1 h 304"/>
                <a:gd name="T26" fmla="*/ 1 w 177"/>
                <a:gd name="T27" fmla="*/ 1 h 304"/>
                <a:gd name="T28" fmla="*/ 1 w 177"/>
                <a:gd name="T29" fmla="*/ 1 h 304"/>
                <a:gd name="T30" fmla="*/ 1 w 177"/>
                <a:gd name="T31" fmla="*/ 1 h 304"/>
                <a:gd name="T32" fmla="*/ 1 w 177"/>
                <a:gd name="T33" fmla="*/ 1 h 304"/>
                <a:gd name="T34" fmla="*/ 1 w 177"/>
                <a:gd name="T35" fmla="*/ 1 h 304"/>
                <a:gd name="T36" fmla="*/ 1 w 177"/>
                <a:gd name="T37" fmla="*/ 1 h 304"/>
                <a:gd name="T38" fmla="*/ 1 w 177"/>
                <a:gd name="T39" fmla="*/ 1 h 304"/>
                <a:gd name="T40" fmla="*/ 1 w 177"/>
                <a:gd name="T41" fmla="*/ 1 h 304"/>
                <a:gd name="T42" fmla="*/ 1 w 177"/>
                <a:gd name="T43" fmla="*/ 1 h 304"/>
                <a:gd name="T44" fmla="*/ 1 w 177"/>
                <a:gd name="T45" fmla="*/ 1 h 304"/>
                <a:gd name="T46" fmla="*/ 1 w 177"/>
                <a:gd name="T47" fmla="*/ 1 h 304"/>
                <a:gd name="T48" fmla="*/ 1 w 177"/>
                <a:gd name="T49" fmla="*/ 1 h 304"/>
                <a:gd name="T50" fmla="*/ 1 w 177"/>
                <a:gd name="T51" fmla="*/ 1 h 304"/>
                <a:gd name="T52" fmla="*/ 1 w 177"/>
                <a:gd name="T53" fmla="*/ 1 h 304"/>
                <a:gd name="T54" fmla="*/ 1 w 177"/>
                <a:gd name="T55" fmla="*/ 1 h 304"/>
                <a:gd name="T56" fmla="*/ 1 w 177"/>
                <a:gd name="T57" fmla="*/ 1 h 304"/>
                <a:gd name="T58" fmla="*/ 1 w 177"/>
                <a:gd name="T59" fmla="*/ 1 h 304"/>
                <a:gd name="T60" fmla="*/ 1 w 177"/>
                <a:gd name="T61" fmla="*/ 1 h 304"/>
                <a:gd name="T62" fmla="*/ 1 w 177"/>
                <a:gd name="T63" fmla="*/ 1 h 304"/>
                <a:gd name="T64" fmla="*/ 1 w 177"/>
                <a:gd name="T65" fmla="*/ 1 h 304"/>
                <a:gd name="T66" fmla="*/ 1 w 177"/>
                <a:gd name="T67" fmla="*/ 1 h 304"/>
                <a:gd name="T68" fmla="*/ 1 w 177"/>
                <a:gd name="T69" fmla="*/ 1 h 304"/>
                <a:gd name="T70" fmla="*/ 1 w 177"/>
                <a:gd name="T71" fmla="*/ 1 h 304"/>
                <a:gd name="T72" fmla="*/ 1 w 177"/>
                <a:gd name="T73" fmla="*/ 1 h 304"/>
                <a:gd name="T74" fmla="*/ 1 w 177"/>
                <a:gd name="T75" fmla="*/ 1 h 304"/>
                <a:gd name="T76" fmla="*/ 1 w 177"/>
                <a:gd name="T77" fmla="*/ 1 h 304"/>
                <a:gd name="T78" fmla="*/ 1 w 177"/>
                <a:gd name="T79" fmla="*/ 1 h 304"/>
                <a:gd name="T80" fmla="*/ 1 w 177"/>
                <a:gd name="T81" fmla="*/ 1 h 304"/>
                <a:gd name="T82" fmla="*/ 1 w 177"/>
                <a:gd name="T83" fmla="*/ 1 h 304"/>
                <a:gd name="T84" fmla="*/ 1 w 177"/>
                <a:gd name="T85" fmla="*/ 1 h 304"/>
                <a:gd name="T86" fmla="*/ 1 w 177"/>
                <a:gd name="T87" fmla="*/ 1 h 304"/>
                <a:gd name="T88" fmla="*/ 1 w 177"/>
                <a:gd name="T89" fmla="*/ 1 h 304"/>
                <a:gd name="T90" fmla="*/ 1 w 177"/>
                <a:gd name="T91" fmla="*/ 1 h 304"/>
                <a:gd name="T92" fmla="*/ 1 w 177"/>
                <a:gd name="T93" fmla="*/ 1 h 304"/>
                <a:gd name="T94" fmla="*/ 1 w 177"/>
                <a:gd name="T95" fmla="*/ 1 h 304"/>
                <a:gd name="T96" fmla="*/ 1 w 177"/>
                <a:gd name="T97" fmla="*/ 0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304"/>
                <a:gd name="T149" fmla="*/ 177 w 177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304">
                  <a:moveTo>
                    <a:pt x="21" y="0"/>
                  </a:moveTo>
                  <a:lnTo>
                    <a:pt x="15" y="6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4"/>
                  </a:lnTo>
                  <a:lnTo>
                    <a:pt x="6" y="84"/>
                  </a:lnTo>
                  <a:lnTo>
                    <a:pt x="7" y="92"/>
                  </a:lnTo>
                  <a:lnTo>
                    <a:pt x="11" y="99"/>
                  </a:lnTo>
                  <a:lnTo>
                    <a:pt x="15" y="107"/>
                  </a:lnTo>
                  <a:lnTo>
                    <a:pt x="19" y="116"/>
                  </a:lnTo>
                  <a:lnTo>
                    <a:pt x="23" y="124"/>
                  </a:lnTo>
                  <a:lnTo>
                    <a:pt x="26" y="131"/>
                  </a:lnTo>
                  <a:lnTo>
                    <a:pt x="30" y="139"/>
                  </a:lnTo>
                  <a:lnTo>
                    <a:pt x="36" y="147"/>
                  </a:lnTo>
                  <a:lnTo>
                    <a:pt x="40" y="154"/>
                  </a:lnTo>
                  <a:lnTo>
                    <a:pt x="44" y="162"/>
                  </a:lnTo>
                  <a:lnTo>
                    <a:pt x="49" y="170"/>
                  </a:lnTo>
                  <a:lnTo>
                    <a:pt x="55" y="177"/>
                  </a:lnTo>
                  <a:lnTo>
                    <a:pt x="59" y="185"/>
                  </a:lnTo>
                  <a:lnTo>
                    <a:pt x="63" y="192"/>
                  </a:lnTo>
                  <a:lnTo>
                    <a:pt x="66" y="200"/>
                  </a:lnTo>
                  <a:lnTo>
                    <a:pt x="72" y="208"/>
                  </a:lnTo>
                  <a:lnTo>
                    <a:pt x="76" y="213"/>
                  </a:lnTo>
                  <a:lnTo>
                    <a:pt x="80" y="221"/>
                  </a:lnTo>
                  <a:lnTo>
                    <a:pt x="84" y="227"/>
                  </a:lnTo>
                  <a:lnTo>
                    <a:pt x="87" y="234"/>
                  </a:lnTo>
                  <a:lnTo>
                    <a:pt x="91" y="236"/>
                  </a:lnTo>
                  <a:lnTo>
                    <a:pt x="97" y="242"/>
                  </a:lnTo>
                  <a:lnTo>
                    <a:pt x="101" y="247"/>
                  </a:lnTo>
                  <a:lnTo>
                    <a:pt x="106" y="255"/>
                  </a:lnTo>
                  <a:lnTo>
                    <a:pt x="110" y="261"/>
                  </a:lnTo>
                  <a:lnTo>
                    <a:pt x="114" y="268"/>
                  </a:lnTo>
                  <a:lnTo>
                    <a:pt x="120" y="274"/>
                  </a:lnTo>
                  <a:lnTo>
                    <a:pt x="125" y="282"/>
                  </a:lnTo>
                  <a:lnTo>
                    <a:pt x="129" y="285"/>
                  </a:lnTo>
                  <a:lnTo>
                    <a:pt x="135" y="291"/>
                  </a:lnTo>
                  <a:lnTo>
                    <a:pt x="141" y="297"/>
                  </a:lnTo>
                  <a:lnTo>
                    <a:pt x="148" y="301"/>
                  </a:lnTo>
                  <a:lnTo>
                    <a:pt x="154" y="303"/>
                  </a:lnTo>
                  <a:lnTo>
                    <a:pt x="161" y="304"/>
                  </a:lnTo>
                  <a:lnTo>
                    <a:pt x="169" y="304"/>
                  </a:lnTo>
                  <a:lnTo>
                    <a:pt x="177" y="303"/>
                  </a:lnTo>
                  <a:lnTo>
                    <a:pt x="175" y="295"/>
                  </a:lnTo>
                  <a:lnTo>
                    <a:pt x="175" y="287"/>
                  </a:lnTo>
                  <a:lnTo>
                    <a:pt x="173" y="280"/>
                  </a:lnTo>
                  <a:lnTo>
                    <a:pt x="171" y="274"/>
                  </a:lnTo>
                  <a:lnTo>
                    <a:pt x="167" y="268"/>
                  </a:lnTo>
                  <a:lnTo>
                    <a:pt x="165" y="261"/>
                  </a:lnTo>
                  <a:lnTo>
                    <a:pt x="161" y="255"/>
                  </a:lnTo>
                  <a:lnTo>
                    <a:pt x="160" y="249"/>
                  </a:lnTo>
                  <a:lnTo>
                    <a:pt x="154" y="242"/>
                  </a:lnTo>
                  <a:lnTo>
                    <a:pt x="150" y="236"/>
                  </a:lnTo>
                  <a:lnTo>
                    <a:pt x="146" y="230"/>
                  </a:lnTo>
                  <a:lnTo>
                    <a:pt x="142" y="227"/>
                  </a:lnTo>
                  <a:lnTo>
                    <a:pt x="139" y="221"/>
                  </a:lnTo>
                  <a:lnTo>
                    <a:pt x="135" y="215"/>
                  </a:lnTo>
                  <a:lnTo>
                    <a:pt x="129" y="209"/>
                  </a:lnTo>
                  <a:lnTo>
                    <a:pt x="125" y="204"/>
                  </a:lnTo>
                  <a:lnTo>
                    <a:pt x="122" y="196"/>
                  </a:lnTo>
                  <a:lnTo>
                    <a:pt x="116" y="190"/>
                  </a:lnTo>
                  <a:lnTo>
                    <a:pt x="112" y="185"/>
                  </a:lnTo>
                  <a:lnTo>
                    <a:pt x="108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3" y="162"/>
                  </a:lnTo>
                  <a:lnTo>
                    <a:pt x="91" y="156"/>
                  </a:lnTo>
                  <a:lnTo>
                    <a:pt x="87" y="150"/>
                  </a:lnTo>
                  <a:lnTo>
                    <a:pt x="84" y="145"/>
                  </a:lnTo>
                  <a:lnTo>
                    <a:pt x="80" y="139"/>
                  </a:lnTo>
                  <a:lnTo>
                    <a:pt x="78" y="133"/>
                  </a:lnTo>
                  <a:lnTo>
                    <a:pt x="74" y="126"/>
                  </a:lnTo>
                  <a:lnTo>
                    <a:pt x="72" y="120"/>
                  </a:lnTo>
                  <a:lnTo>
                    <a:pt x="70" y="112"/>
                  </a:lnTo>
                  <a:lnTo>
                    <a:pt x="70" y="107"/>
                  </a:lnTo>
                  <a:lnTo>
                    <a:pt x="64" y="101"/>
                  </a:lnTo>
                  <a:lnTo>
                    <a:pt x="61" y="93"/>
                  </a:lnTo>
                  <a:lnTo>
                    <a:pt x="57" y="88"/>
                  </a:lnTo>
                  <a:lnTo>
                    <a:pt x="55" y="82"/>
                  </a:lnTo>
                  <a:lnTo>
                    <a:pt x="53" y="74"/>
                  </a:lnTo>
                  <a:lnTo>
                    <a:pt x="51" y="69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6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8" y="25"/>
                  </a:lnTo>
                  <a:lnTo>
                    <a:pt x="34" y="17"/>
                  </a:lnTo>
                  <a:lnTo>
                    <a:pt x="30" y="12"/>
                  </a:lnTo>
                  <a:lnTo>
                    <a:pt x="25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2" name="Freeform 84"/>
            <p:cNvSpPr>
              <a:spLocks/>
            </p:cNvSpPr>
            <p:nvPr/>
          </p:nvSpPr>
          <p:spPr bwMode="auto">
            <a:xfrm>
              <a:off x="2372" y="2028"/>
              <a:ext cx="129" cy="30"/>
            </a:xfrm>
            <a:custGeom>
              <a:avLst/>
              <a:gdLst>
                <a:gd name="T0" fmla="*/ 1 w 257"/>
                <a:gd name="T1" fmla="*/ 0 h 59"/>
                <a:gd name="T2" fmla="*/ 1 w 257"/>
                <a:gd name="T3" fmla="*/ 1 h 59"/>
                <a:gd name="T4" fmla="*/ 1 w 257"/>
                <a:gd name="T5" fmla="*/ 1 h 59"/>
                <a:gd name="T6" fmla="*/ 1 w 257"/>
                <a:gd name="T7" fmla="*/ 1 h 59"/>
                <a:gd name="T8" fmla="*/ 1 w 257"/>
                <a:gd name="T9" fmla="*/ 1 h 59"/>
                <a:gd name="T10" fmla="*/ 1 w 257"/>
                <a:gd name="T11" fmla="*/ 1 h 59"/>
                <a:gd name="T12" fmla="*/ 1 w 257"/>
                <a:gd name="T13" fmla="*/ 1 h 59"/>
                <a:gd name="T14" fmla="*/ 1 w 257"/>
                <a:gd name="T15" fmla="*/ 1 h 59"/>
                <a:gd name="T16" fmla="*/ 1 w 257"/>
                <a:gd name="T17" fmla="*/ 1 h 59"/>
                <a:gd name="T18" fmla="*/ 1 w 257"/>
                <a:gd name="T19" fmla="*/ 1 h 59"/>
                <a:gd name="T20" fmla="*/ 1 w 257"/>
                <a:gd name="T21" fmla="*/ 1 h 59"/>
                <a:gd name="T22" fmla="*/ 1 w 257"/>
                <a:gd name="T23" fmla="*/ 1 h 59"/>
                <a:gd name="T24" fmla="*/ 1 w 257"/>
                <a:gd name="T25" fmla="*/ 1 h 59"/>
                <a:gd name="T26" fmla="*/ 1 w 257"/>
                <a:gd name="T27" fmla="*/ 1 h 59"/>
                <a:gd name="T28" fmla="*/ 1 w 257"/>
                <a:gd name="T29" fmla="*/ 1 h 59"/>
                <a:gd name="T30" fmla="*/ 1 w 257"/>
                <a:gd name="T31" fmla="*/ 1 h 59"/>
                <a:gd name="T32" fmla="*/ 1 w 257"/>
                <a:gd name="T33" fmla="*/ 1 h 59"/>
                <a:gd name="T34" fmla="*/ 1 w 257"/>
                <a:gd name="T35" fmla="*/ 1 h 59"/>
                <a:gd name="T36" fmla="*/ 1 w 257"/>
                <a:gd name="T37" fmla="*/ 1 h 59"/>
                <a:gd name="T38" fmla="*/ 1 w 257"/>
                <a:gd name="T39" fmla="*/ 1 h 59"/>
                <a:gd name="T40" fmla="*/ 1 w 257"/>
                <a:gd name="T41" fmla="*/ 1 h 59"/>
                <a:gd name="T42" fmla="*/ 1 w 257"/>
                <a:gd name="T43" fmla="*/ 1 h 59"/>
                <a:gd name="T44" fmla="*/ 1 w 257"/>
                <a:gd name="T45" fmla="*/ 1 h 59"/>
                <a:gd name="T46" fmla="*/ 1 w 257"/>
                <a:gd name="T47" fmla="*/ 1 h 59"/>
                <a:gd name="T48" fmla="*/ 1 w 257"/>
                <a:gd name="T49" fmla="*/ 1 h 59"/>
                <a:gd name="T50" fmla="*/ 1 w 257"/>
                <a:gd name="T51" fmla="*/ 1 h 59"/>
                <a:gd name="T52" fmla="*/ 1 w 257"/>
                <a:gd name="T53" fmla="*/ 1 h 59"/>
                <a:gd name="T54" fmla="*/ 1 w 257"/>
                <a:gd name="T55" fmla="*/ 1 h 59"/>
                <a:gd name="T56" fmla="*/ 1 w 257"/>
                <a:gd name="T57" fmla="*/ 1 h 59"/>
                <a:gd name="T58" fmla="*/ 1 w 257"/>
                <a:gd name="T59" fmla="*/ 1 h 59"/>
                <a:gd name="T60" fmla="*/ 1 w 257"/>
                <a:gd name="T61" fmla="*/ 1 h 59"/>
                <a:gd name="T62" fmla="*/ 1 w 257"/>
                <a:gd name="T63" fmla="*/ 1 h 59"/>
                <a:gd name="T64" fmla="*/ 1 w 257"/>
                <a:gd name="T65" fmla="*/ 1 h 59"/>
                <a:gd name="T66" fmla="*/ 1 w 257"/>
                <a:gd name="T67" fmla="*/ 1 h 59"/>
                <a:gd name="T68" fmla="*/ 1 w 257"/>
                <a:gd name="T69" fmla="*/ 1 h 59"/>
                <a:gd name="T70" fmla="*/ 1 w 257"/>
                <a:gd name="T71" fmla="*/ 1 h 59"/>
                <a:gd name="T72" fmla="*/ 1 w 257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7"/>
                <a:gd name="T112" fmla="*/ 0 h 59"/>
                <a:gd name="T113" fmla="*/ 257 w 257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7" h="59">
                  <a:moveTo>
                    <a:pt x="243" y="0"/>
                  </a:moveTo>
                  <a:lnTo>
                    <a:pt x="234" y="0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11" y="4"/>
                  </a:lnTo>
                  <a:lnTo>
                    <a:pt x="203" y="4"/>
                  </a:lnTo>
                  <a:lnTo>
                    <a:pt x="196" y="5"/>
                  </a:lnTo>
                  <a:lnTo>
                    <a:pt x="188" y="5"/>
                  </a:lnTo>
                  <a:lnTo>
                    <a:pt x="181" y="7"/>
                  </a:lnTo>
                  <a:lnTo>
                    <a:pt x="173" y="7"/>
                  </a:lnTo>
                  <a:lnTo>
                    <a:pt x="165" y="7"/>
                  </a:lnTo>
                  <a:lnTo>
                    <a:pt x="158" y="7"/>
                  </a:lnTo>
                  <a:lnTo>
                    <a:pt x="150" y="7"/>
                  </a:lnTo>
                  <a:lnTo>
                    <a:pt x="141" y="7"/>
                  </a:lnTo>
                  <a:lnTo>
                    <a:pt x="133" y="7"/>
                  </a:lnTo>
                  <a:lnTo>
                    <a:pt x="125" y="7"/>
                  </a:lnTo>
                  <a:lnTo>
                    <a:pt x="118" y="7"/>
                  </a:lnTo>
                  <a:lnTo>
                    <a:pt x="110" y="7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7" y="9"/>
                  </a:lnTo>
                  <a:lnTo>
                    <a:pt x="78" y="9"/>
                  </a:lnTo>
                  <a:lnTo>
                    <a:pt x="70" y="9"/>
                  </a:lnTo>
                  <a:lnTo>
                    <a:pt x="63" y="11"/>
                  </a:lnTo>
                  <a:lnTo>
                    <a:pt x="57" y="13"/>
                  </a:lnTo>
                  <a:lnTo>
                    <a:pt x="49" y="13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3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13" y="45"/>
                  </a:lnTo>
                  <a:lnTo>
                    <a:pt x="17" y="51"/>
                  </a:lnTo>
                  <a:lnTo>
                    <a:pt x="21" y="59"/>
                  </a:lnTo>
                  <a:lnTo>
                    <a:pt x="28" y="57"/>
                  </a:lnTo>
                  <a:lnTo>
                    <a:pt x="36" y="57"/>
                  </a:lnTo>
                  <a:lnTo>
                    <a:pt x="44" y="57"/>
                  </a:lnTo>
                  <a:lnTo>
                    <a:pt x="51" y="57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74" y="57"/>
                  </a:lnTo>
                  <a:lnTo>
                    <a:pt x="82" y="57"/>
                  </a:lnTo>
                  <a:lnTo>
                    <a:pt x="89" y="55"/>
                  </a:lnTo>
                  <a:lnTo>
                    <a:pt x="97" y="55"/>
                  </a:lnTo>
                  <a:lnTo>
                    <a:pt x="105" y="55"/>
                  </a:lnTo>
                  <a:lnTo>
                    <a:pt x="112" y="55"/>
                  </a:lnTo>
                  <a:lnTo>
                    <a:pt x="120" y="55"/>
                  </a:lnTo>
                  <a:lnTo>
                    <a:pt x="127" y="55"/>
                  </a:lnTo>
                  <a:lnTo>
                    <a:pt x="135" y="55"/>
                  </a:lnTo>
                  <a:lnTo>
                    <a:pt x="143" y="55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3" y="51"/>
                  </a:lnTo>
                  <a:lnTo>
                    <a:pt x="171" y="51"/>
                  </a:lnTo>
                  <a:lnTo>
                    <a:pt x="179" y="49"/>
                  </a:lnTo>
                  <a:lnTo>
                    <a:pt x="186" y="49"/>
                  </a:lnTo>
                  <a:lnTo>
                    <a:pt x="194" y="47"/>
                  </a:lnTo>
                  <a:lnTo>
                    <a:pt x="200" y="47"/>
                  </a:lnTo>
                  <a:lnTo>
                    <a:pt x="207" y="45"/>
                  </a:lnTo>
                  <a:lnTo>
                    <a:pt x="215" y="43"/>
                  </a:lnTo>
                  <a:lnTo>
                    <a:pt x="220" y="42"/>
                  </a:lnTo>
                  <a:lnTo>
                    <a:pt x="228" y="40"/>
                  </a:lnTo>
                  <a:lnTo>
                    <a:pt x="236" y="36"/>
                  </a:lnTo>
                  <a:lnTo>
                    <a:pt x="241" y="34"/>
                  </a:lnTo>
                  <a:lnTo>
                    <a:pt x="249" y="30"/>
                  </a:lnTo>
                  <a:lnTo>
                    <a:pt x="257" y="28"/>
                  </a:lnTo>
                  <a:lnTo>
                    <a:pt x="253" y="21"/>
                  </a:lnTo>
                  <a:lnTo>
                    <a:pt x="249" y="13"/>
                  </a:lnTo>
                  <a:lnTo>
                    <a:pt x="245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3" name="Freeform 85"/>
            <p:cNvSpPr>
              <a:spLocks/>
            </p:cNvSpPr>
            <p:nvPr/>
          </p:nvSpPr>
          <p:spPr bwMode="auto">
            <a:xfrm>
              <a:off x="2364" y="1984"/>
              <a:ext cx="144" cy="57"/>
            </a:xfrm>
            <a:custGeom>
              <a:avLst/>
              <a:gdLst>
                <a:gd name="T0" fmla="*/ 0 w 289"/>
                <a:gd name="T1" fmla="*/ 0 h 114"/>
                <a:gd name="T2" fmla="*/ 0 w 289"/>
                <a:gd name="T3" fmla="*/ 1 h 114"/>
                <a:gd name="T4" fmla="*/ 0 w 289"/>
                <a:gd name="T5" fmla="*/ 1 h 114"/>
                <a:gd name="T6" fmla="*/ 0 w 289"/>
                <a:gd name="T7" fmla="*/ 1 h 114"/>
                <a:gd name="T8" fmla="*/ 0 w 289"/>
                <a:gd name="T9" fmla="*/ 1 h 114"/>
                <a:gd name="T10" fmla="*/ 0 w 289"/>
                <a:gd name="T11" fmla="*/ 1 h 114"/>
                <a:gd name="T12" fmla="*/ 0 w 289"/>
                <a:gd name="T13" fmla="*/ 1 h 114"/>
                <a:gd name="T14" fmla="*/ 0 w 289"/>
                <a:gd name="T15" fmla="*/ 1 h 114"/>
                <a:gd name="T16" fmla="*/ 0 w 289"/>
                <a:gd name="T17" fmla="*/ 1 h 114"/>
                <a:gd name="T18" fmla="*/ 0 w 289"/>
                <a:gd name="T19" fmla="*/ 1 h 114"/>
                <a:gd name="T20" fmla="*/ 0 w 289"/>
                <a:gd name="T21" fmla="*/ 1 h 114"/>
                <a:gd name="T22" fmla="*/ 0 w 289"/>
                <a:gd name="T23" fmla="*/ 1 h 114"/>
                <a:gd name="T24" fmla="*/ 0 w 289"/>
                <a:gd name="T25" fmla="*/ 1 h 114"/>
                <a:gd name="T26" fmla="*/ 0 w 289"/>
                <a:gd name="T27" fmla="*/ 1 h 114"/>
                <a:gd name="T28" fmla="*/ 0 w 289"/>
                <a:gd name="T29" fmla="*/ 1 h 114"/>
                <a:gd name="T30" fmla="*/ 0 w 289"/>
                <a:gd name="T31" fmla="*/ 1 h 114"/>
                <a:gd name="T32" fmla="*/ 0 w 289"/>
                <a:gd name="T33" fmla="*/ 1 h 114"/>
                <a:gd name="T34" fmla="*/ 0 w 289"/>
                <a:gd name="T35" fmla="*/ 1 h 114"/>
                <a:gd name="T36" fmla="*/ 0 w 289"/>
                <a:gd name="T37" fmla="*/ 1 h 114"/>
                <a:gd name="T38" fmla="*/ 0 w 289"/>
                <a:gd name="T39" fmla="*/ 1 h 114"/>
                <a:gd name="T40" fmla="*/ 0 w 289"/>
                <a:gd name="T41" fmla="*/ 1 h 114"/>
                <a:gd name="T42" fmla="*/ 0 w 289"/>
                <a:gd name="T43" fmla="*/ 1 h 114"/>
                <a:gd name="T44" fmla="*/ 0 w 289"/>
                <a:gd name="T45" fmla="*/ 1 h 114"/>
                <a:gd name="T46" fmla="*/ 0 w 289"/>
                <a:gd name="T47" fmla="*/ 1 h 114"/>
                <a:gd name="T48" fmla="*/ 0 w 289"/>
                <a:gd name="T49" fmla="*/ 1 h 114"/>
                <a:gd name="T50" fmla="*/ 0 w 289"/>
                <a:gd name="T51" fmla="*/ 1 h 114"/>
                <a:gd name="T52" fmla="*/ 0 w 289"/>
                <a:gd name="T53" fmla="*/ 1 h 114"/>
                <a:gd name="T54" fmla="*/ 0 w 289"/>
                <a:gd name="T55" fmla="*/ 1 h 114"/>
                <a:gd name="T56" fmla="*/ 0 w 289"/>
                <a:gd name="T57" fmla="*/ 1 h 114"/>
                <a:gd name="T58" fmla="*/ 0 w 289"/>
                <a:gd name="T59" fmla="*/ 1 h 114"/>
                <a:gd name="T60" fmla="*/ 0 w 289"/>
                <a:gd name="T61" fmla="*/ 1 h 114"/>
                <a:gd name="T62" fmla="*/ 0 w 289"/>
                <a:gd name="T63" fmla="*/ 1 h 114"/>
                <a:gd name="T64" fmla="*/ 0 w 289"/>
                <a:gd name="T65" fmla="*/ 1 h 114"/>
                <a:gd name="T66" fmla="*/ 0 w 289"/>
                <a:gd name="T67" fmla="*/ 1 h 114"/>
                <a:gd name="T68" fmla="*/ 0 w 289"/>
                <a:gd name="T69" fmla="*/ 1 h 114"/>
                <a:gd name="T70" fmla="*/ 0 w 289"/>
                <a:gd name="T71" fmla="*/ 1 h 114"/>
                <a:gd name="T72" fmla="*/ 0 w 289"/>
                <a:gd name="T73" fmla="*/ 1 h 114"/>
                <a:gd name="T74" fmla="*/ 0 w 289"/>
                <a:gd name="T75" fmla="*/ 1 h 114"/>
                <a:gd name="T76" fmla="*/ 0 w 289"/>
                <a:gd name="T77" fmla="*/ 1 h 114"/>
                <a:gd name="T78" fmla="*/ 0 w 289"/>
                <a:gd name="T79" fmla="*/ 1 h 114"/>
                <a:gd name="T80" fmla="*/ 0 w 289"/>
                <a:gd name="T81" fmla="*/ 1 h 114"/>
                <a:gd name="T82" fmla="*/ 0 w 289"/>
                <a:gd name="T83" fmla="*/ 1 h 114"/>
                <a:gd name="T84" fmla="*/ 0 w 289"/>
                <a:gd name="T85" fmla="*/ 0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9"/>
                <a:gd name="T130" fmla="*/ 0 h 114"/>
                <a:gd name="T131" fmla="*/ 289 w 289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9" h="114">
                  <a:moveTo>
                    <a:pt x="277" y="0"/>
                  </a:moveTo>
                  <a:lnTo>
                    <a:pt x="268" y="0"/>
                  </a:lnTo>
                  <a:lnTo>
                    <a:pt x="258" y="2"/>
                  </a:lnTo>
                  <a:lnTo>
                    <a:pt x="249" y="2"/>
                  </a:lnTo>
                  <a:lnTo>
                    <a:pt x="241" y="4"/>
                  </a:lnTo>
                  <a:lnTo>
                    <a:pt x="232" y="6"/>
                  </a:lnTo>
                  <a:lnTo>
                    <a:pt x="222" y="8"/>
                  </a:lnTo>
                  <a:lnTo>
                    <a:pt x="215" y="8"/>
                  </a:lnTo>
                  <a:lnTo>
                    <a:pt x="205" y="10"/>
                  </a:lnTo>
                  <a:lnTo>
                    <a:pt x="196" y="12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69" y="16"/>
                  </a:lnTo>
                  <a:lnTo>
                    <a:pt x="160" y="17"/>
                  </a:lnTo>
                  <a:lnTo>
                    <a:pt x="150" y="19"/>
                  </a:lnTo>
                  <a:lnTo>
                    <a:pt x="142" y="21"/>
                  </a:lnTo>
                  <a:lnTo>
                    <a:pt x="135" y="23"/>
                  </a:lnTo>
                  <a:lnTo>
                    <a:pt x="125" y="25"/>
                  </a:lnTo>
                  <a:lnTo>
                    <a:pt x="116" y="27"/>
                  </a:lnTo>
                  <a:lnTo>
                    <a:pt x="106" y="31"/>
                  </a:lnTo>
                  <a:lnTo>
                    <a:pt x="97" y="33"/>
                  </a:lnTo>
                  <a:lnTo>
                    <a:pt x="89" y="35"/>
                  </a:lnTo>
                  <a:lnTo>
                    <a:pt x="80" y="38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57" y="48"/>
                  </a:lnTo>
                  <a:lnTo>
                    <a:pt x="47" y="52"/>
                  </a:lnTo>
                  <a:lnTo>
                    <a:pt x="40" y="55"/>
                  </a:lnTo>
                  <a:lnTo>
                    <a:pt x="30" y="61"/>
                  </a:lnTo>
                  <a:lnTo>
                    <a:pt x="23" y="65"/>
                  </a:lnTo>
                  <a:lnTo>
                    <a:pt x="15" y="71"/>
                  </a:lnTo>
                  <a:lnTo>
                    <a:pt x="7" y="76"/>
                  </a:lnTo>
                  <a:lnTo>
                    <a:pt x="0" y="80"/>
                  </a:lnTo>
                  <a:lnTo>
                    <a:pt x="6" y="88"/>
                  </a:lnTo>
                  <a:lnTo>
                    <a:pt x="11" y="97"/>
                  </a:lnTo>
                  <a:lnTo>
                    <a:pt x="17" y="105"/>
                  </a:lnTo>
                  <a:lnTo>
                    <a:pt x="21" y="114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51" y="113"/>
                  </a:lnTo>
                  <a:lnTo>
                    <a:pt x="59" y="111"/>
                  </a:lnTo>
                  <a:lnTo>
                    <a:pt x="66" y="111"/>
                  </a:lnTo>
                  <a:lnTo>
                    <a:pt x="72" y="109"/>
                  </a:lnTo>
                  <a:lnTo>
                    <a:pt x="82" y="109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1" y="105"/>
                  </a:lnTo>
                  <a:lnTo>
                    <a:pt x="108" y="103"/>
                  </a:lnTo>
                  <a:lnTo>
                    <a:pt x="116" y="101"/>
                  </a:lnTo>
                  <a:lnTo>
                    <a:pt x="123" y="101"/>
                  </a:lnTo>
                  <a:lnTo>
                    <a:pt x="129" y="99"/>
                  </a:lnTo>
                  <a:lnTo>
                    <a:pt x="137" y="99"/>
                  </a:lnTo>
                  <a:lnTo>
                    <a:pt x="142" y="97"/>
                  </a:lnTo>
                  <a:lnTo>
                    <a:pt x="150" y="95"/>
                  </a:lnTo>
                  <a:lnTo>
                    <a:pt x="156" y="94"/>
                  </a:lnTo>
                  <a:lnTo>
                    <a:pt x="163" y="94"/>
                  </a:lnTo>
                  <a:lnTo>
                    <a:pt x="169" y="92"/>
                  </a:lnTo>
                  <a:lnTo>
                    <a:pt x="177" y="90"/>
                  </a:lnTo>
                  <a:lnTo>
                    <a:pt x="182" y="88"/>
                  </a:lnTo>
                  <a:lnTo>
                    <a:pt x="190" y="88"/>
                  </a:lnTo>
                  <a:lnTo>
                    <a:pt x="198" y="86"/>
                  </a:lnTo>
                  <a:lnTo>
                    <a:pt x="203" y="86"/>
                  </a:lnTo>
                  <a:lnTo>
                    <a:pt x="211" y="84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32" y="84"/>
                  </a:lnTo>
                  <a:lnTo>
                    <a:pt x="237" y="84"/>
                  </a:lnTo>
                  <a:lnTo>
                    <a:pt x="247" y="84"/>
                  </a:lnTo>
                  <a:lnTo>
                    <a:pt x="251" y="80"/>
                  </a:lnTo>
                  <a:lnTo>
                    <a:pt x="256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2" y="61"/>
                  </a:lnTo>
                  <a:lnTo>
                    <a:pt x="277" y="55"/>
                  </a:lnTo>
                  <a:lnTo>
                    <a:pt x="281" y="50"/>
                  </a:lnTo>
                  <a:lnTo>
                    <a:pt x="285" y="44"/>
                  </a:lnTo>
                  <a:lnTo>
                    <a:pt x="287" y="36"/>
                  </a:lnTo>
                  <a:lnTo>
                    <a:pt x="289" y="31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87" y="14"/>
                  </a:lnTo>
                  <a:lnTo>
                    <a:pt x="285" y="10"/>
                  </a:lnTo>
                  <a:lnTo>
                    <a:pt x="28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4" name="Freeform 86"/>
            <p:cNvSpPr>
              <a:spLocks/>
            </p:cNvSpPr>
            <p:nvPr/>
          </p:nvSpPr>
          <p:spPr bwMode="auto">
            <a:xfrm>
              <a:off x="2600" y="2235"/>
              <a:ext cx="32" cy="118"/>
            </a:xfrm>
            <a:custGeom>
              <a:avLst/>
              <a:gdLst>
                <a:gd name="T0" fmla="*/ 0 w 65"/>
                <a:gd name="T1" fmla="*/ 0 h 238"/>
                <a:gd name="T2" fmla="*/ 0 w 65"/>
                <a:gd name="T3" fmla="*/ 0 h 238"/>
                <a:gd name="T4" fmla="*/ 0 w 65"/>
                <a:gd name="T5" fmla="*/ 0 h 238"/>
                <a:gd name="T6" fmla="*/ 0 w 65"/>
                <a:gd name="T7" fmla="*/ 0 h 238"/>
                <a:gd name="T8" fmla="*/ 0 w 65"/>
                <a:gd name="T9" fmla="*/ 0 h 238"/>
                <a:gd name="T10" fmla="*/ 0 w 65"/>
                <a:gd name="T11" fmla="*/ 0 h 238"/>
                <a:gd name="T12" fmla="*/ 0 w 65"/>
                <a:gd name="T13" fmla="*/ 0 h 238"/>
                <a:gd name="T14" fmla="*/ 0 w 65"/>
                <a:gd name="T15" fmla="*/ 0 h 238"/>
                <a:gd name="T16" fmla="*/ 0 w 65"/>
                <a:gd name="T17" fmla="*/ 0 h 238"/>
                <a:gd name="T18" fmla="*/ 0 w 65"/>
                <a:gd name="T19" fmla="*/ 0 h 238"/>
                <a:gd name="T20" fmla="*/ 0 w 65"/>
                <a:gd name="T21" fmla="*/ 0 h 238"/>
                <a:gd name="T22" fmla="*/ 0 w 65"/>
                <a:gd name="T23" fmla="*/ 0 h 238"/>
                <a:gd name="T24" fmla="*/ 0 w 65"/>
                <a:gd name="T25" fmla="*/ 0 h 238"/>
                <a:gd name="T26" fmla="*/ 0 w 65"/>
                <a:gd name="T27" fmla="*/ 0 h 238"/>
                <a:gd name="T28" fmla="*/ 0 w 65"/>
                <a:gd name="T29" fmla="*/ 0 h 238"/>
                <a:gd name="T30" fmla="*/ 0 w 65"/>
                <a:gd name="T31" fmla="*/ 0 h 238"/>
                <a:gd name="T32" fmla="*/ 0 w 65"/>
                <a:gd name="T33" fmla="*/ 0 h 238"/>
                <a:gd name="T34" fmla="*/ 0 w 65"/>
                <a:gd name="T35" fmla="*/ 0 h 238"/>
                <a:gd name="T36" fmla="*/ 0 w 65"/>
                <a:gd name="T37" fmla="*/ 0 h 238"/>
                <a:gd name="T38" fmla="*/ 0 w 65"/>
                <a:gd name="T39" fmla="*/ 0 h 238"/>
                <a:gd name="T40" fmla="*/ 0 w 65"/>
                <a:gd name="T41" fmla="*/ 0 h 238"/>
                <a:gd name="T42" fmla="*/ 0 w 65"/>
                <a:gd name="T43" fmla="*/ 0 h 238"/>
                <a:gd name="T44" fmla="*/ 0 w 65"/>
                <a:gd name="T45" fmla="*/ 0 h 238"/>
                <a:gd name="T46" fmla="*/ 0 w 65"/>
                <a:gd name="T47" fmla="*/ 0 h 238"/>
                <a:gd name="T48" fmla="*/ 0 w 65"/>
                <a:gd name="T49" fmla="*/ 0 h 238"/>
                <a:gd name="T50" fmla="*/ 0 w 65"/>
                <a:gd name="T51" fmla="*/ 0 h 238"/>
                <a:gd name="T52" fmla="*/ 0 w 65"/>
                <a:gd name="T53" fmla="*/ 0 h 238"/>
                <a:gd name="T54" fmla="*/ 0 w 65"/>
                <a:gd name="T55" fmla="*/ 0 h 238"/>
                <a:gd name="T56" fmla="*/ 0 w 65"/>
                <a:gd name="T57" fmla="*/ 0 h 238"/>
                <a:gd name="T58" fmla="*/ 0 w 65"/>
                <a:gd name="T59" fmla="*/ 0 h 238"/>
                <a:gd name="T60" fmla="*/ 0 w 65"/>
                <a:gd name="T61" fmla="*/ 0 h 238"/>
                <a:gd name="T62" fmla="*/ 0 w 65"/>
                <a:gd name="T63" fmla="*/ 0 h 238"/>
                <a:gd name="T64" fmla="*/ 0 w 65"/>
                <a:gd name="T65" fmla="*/ 0 h 238"/>
                <a:gd name="T66" fmla="*/ 0 w 65"/>
                <a:gd name="T67" fmla="*/ 0 h 238"/>
                <a:gd name="T68" fmla="*/ 0 w 65"/>
                <a:gd name="T69" fmla="*/ 0 h 238"/>
                <a:gd name="T70" fmla="*/ 0 w 6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238"/>
                <a:gd name="T110" fmla="*/ 65 w 6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238">
                  <a:moveTo>
                    <a:pt x="52" y="0"/>
                  </a:moveTo>
                  <a:lnTo>
                    <a:pt x="46" y="6"/>
                  </a:lnTo>
                  <a:lnTo>
                    <a:pt x="40" y="10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5" y="34"/>
                  </a:lnTo>
                  <a:lnTo>
                    <a:pt x="21" y="40"/>
                  </a:lnTo>
                  <a:lnTo>
                    <a:pt x="19" y="48"/>
                  </a:lnTo>
                  <a:lnTo>
                    <a:pt x="15" y="55"/>
                  </a:lnTo>
                  <a:lnTo>
                    <a:pt x="14" y="63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8" y="84"/>
                  </a:lnTo>
                  <a:lnTo>
                    <a:pt x="6" y="91"/>
                  </a:lnTo>
                  <a:lnTo>
                    <a:pt x="4" y="99"/>
                  </a:lnTo>
                  <a:lnTo>
                    <a:pt x="4" y="109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0" y="19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38"/>
                  </a:lnTo>
                  <a:lnTo>
                    <a:pt x="10" y="234"/>
                  </a:lnTo>
                  <a:lnTo>
                    <a:pt x="19" y="234"/>
                  </a:lnTo>
                  <a:lnTo>
                    <a:pt x="27" y="232"/>
                  </a:lnTo>
                  <a:lnTo>
                    <a:pt x="34" y="230"/>
                  </a:lnTo>
                  <a:lnTo>
                    <a:pt x="34" y="221"/>
                  </a:lnTo>
                  <a:lnTo>
                    <a:pt x="33" y="213"/>
                  </a:lnTo>
                  <a:lnTo>
                    <a:pt x="33" y="206"/>
                  </a:lnTo>
                  <a:lnTo>
                    <a:pt x="33" y="200"/>
                  </a:lnTo>
                  <a:lnTo>
                    <a:pt x="33" y="192"/>
                  </a:lnTo>
                  <a:lnTo>
                    <a:pt x="33" y="185"/>
                  </a:lnTo>
                  <a:lnTo>
                    <a:pt x="34" y="179"/>
                  </a:lnTo>
                  <a:lnTo>
                    <a:pt x="36" y="171"/>
                  </a:lnTo>
                  <a:lnTo>
                    <a:pt x="36" y="164"/>
                  </a:lnTo>
                  <a:lnTo>
                    <a:pt x="36" y="158"/>
                  </a:lnTo>
                  <a:lnTo>
                    <a:pt x="38" y="150"/>
                  </a:lnTo>
                  <a:lnTo>
                    <a:pt x="40" y="143"/>
                  </a:lnTo>
                  <a:lnTo>
                    <a:pt x="40" y="135"/>
                  </a:lnTo>
                  <a:lnTo>
                    <a:pt x="42" y="129"/>
                  </a:lnTo>
                  <a:lnTo>
                    <a:pt x="44" y="122"/>
                  </a:lnTo>
                  <a:lnTo>
                    <a:pt x="46" y="116"/>
                  </a:lnTo>
                  <a:lnTo>
                    <a:pt x="46" y="109"/>
                  </a:lnTo>
                  <a:lnTo>
                    <a:pt x="48" y="103"/>
                  </a:lnTo>
                  <a:lnTo>
                    <a:pt x="50" y="95"/>
                  </a:lnTo>
                  <a:lnTo>
                    <a:pt x="52" y="91"/>
                  </a:lnTo>
                  <a:lnTo>
                    <a:pt x="52" y="84"/>
                  </a:lnTo>
                  <a:lnTo>
                    <a:pt x="53" y="78"/>
                  </a:lnTo>
                  <a:lnTo>
                    <a:pt x="55" y="71"/>
                  </a:lnTo>
                  <a:lnTo>
                    <a:pt x="57" y="65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44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5" y="14"/>
                  </a:lnTo>
                  <a:lnTo>
                    <a:pt x="59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5" name="Freeform 87"/>
            <p:cNvSpPr>
              <a:spLocks/>
            </p:cNvSpPr>
            <p:nvPr/>
          </p:nvSpPr>
          <p:spPr bwMode="auto">
            <a:xfrm>
              <a:off x="2519" y="1645"/>
              <a:ext cx="142" cy="31"/>
            </a:xfrm>
            <a:custGeom>
              <a:avLst/>
              <a:gdLst>
                <a:gd name="T0" fmla="*/ 0 w 285"/>
                <a:gd name="T1" fmla="*/ 0 h 60"/>
                <a:gd name="T2" fmla="*/ 0 w 285"/>
                <a:gd name="T3" fmla="*/ 0 h 60"/>
                <a:gd name="T4" fmla="*/ 0 w 285"/>
                <a:gd name="T5" fmla="*/ 0 h 60"/>
                <a:gd name="T6" fmla="*/ 0 w 285"/>
                <a:gd name="T7" fmla="*/ 0 h 60"/>
                <a:gd name="T8" fmla="*/ 0 w 285"/>
                <a:gd name="T9" fmla="*/ 0 h 60"/>
                <a:gd name="T10" fmla="*/ 0 w 285"/>
                <a:gd name="T11" fmla="*/ 0 h 60"/>
                <a:gd name="T12" fmla="*/ 0 w 285"/>
                <a:gd name="T13" fmla="*/ 0 h 60"/>
                <a:gd name="T14" fmla="*/ 0 w 285"/>
                <a:gd name="T15" fmla="*/ 0 h 60"/>
                <a:gd name="T16" fmla="*/ 0 w 285"/>
                <a:gd name="T17" fmla="*/ 1 h 60"/>
                <a:gd name="T18" fmla="*/ 0 w 285"/>
                <a:gd name="T19" fmla="*/ 1 h 60"/>
                <a:gd name="T20" fmla="*/ 0 w 285"/>
                <a:gd name="T21" fmla="*/ 1 h 60"/>
                <a:gd name="T22" fmla="*/ 0 w 285"/>
                <a:gd name="T23" fmla="*/ 1 h 60"/>
                <a:gd name="T24" fmla="*/ 0 w 285"/>
                <a:gd name="T25" fmla="*/ 1 h 60"/>
                <a:gd name="T26" fmla="*/ 0 w 285"/>
                <a:gd name="T27" fmla="*/ 1 h 60"/>
                <a:gd name="T28" fmla="*/ 0 w 285"/>
                <a:gd name="T29" fmla="*/ 1 h 60"/>
                <a:gd name="T30" fmla="*/ 0 w 285"/>
                <a:gd name="T31" fmla="*/ 1 h 60"/>
                <a:gd name="T32" fmla="*/ 0 w 285"/>
                <a:gd name="T33" fmla="*/ 1 h 60"/>
                <a:gd name="T34" fmla="*/ 0 w 285"/>
                <a:gd name="T35" fmla="*/ 1 h 60"/>
                <a:gd name="T36" fmla="*/ 0 w 285"/>
                <a:gd name="T37" fmla="*/ 1 h 60"/>
                <a:gd name="T38" fmla="*/ 0 w 285"/>
                <a:gd name="T39" fmla="*/ 1 h 60"/>
                <a:gd name="T40" fmla="*/ 0 w 285"/>
                <a:gd name="T41" fmla="*/ 1 h 60"/>
                <a:gd name="T42" fmla="*/ 0 w 285"/>
                <a:gd name="T43" fmla="*/ 1 h 60"/>
                <a:gd name="T44" fmla="*/ 0 w 285"/>
                <a:gd name="T45" fmla="*/ 1 h 60"/>
                <a:gd name="T46" fmla="*/ 0 w 285"/>
                <a:gd name="T47" fmla="*/ 1 h 60"/>
                <a:gd name="T48" fmla="*/ 0 w 285"/>
                <a:gd name="T49" fmla="*/ 1 h 60"/>
                <a:gd name="T50" fmla="*/ 0 w 285"/>
                <a:gd name="T51" fmla="*/ 1 h 60"/>
                <a:gd name="T52" fmla="*/ 0 w 285"/>
                <a:gd name="T53" fmla="*/ 1 h 60"/>
                <a:gd name="T54" fmla="*/ 0 w 285"/>
                <a:gd name="T55" fmla="*/ 1 h 60"/>
                <a:gd name="T56" fmla="*/ 0 w 285"/>
                <a:gd name="T57" fmla="*/ 1 h 60"/>
                <a:gd name="T58" fmla="*/ 0 w 285"/>
                <a:gd name="T59" fmla="*/ 1 h 60"/>
                <a:gd name="T60" fmla="*/ 0 w 285"/>
                <a:gd name="T61" fmla="*/ 1 h 60"/>
                <a:gd name="T62" fmla="*/ 0 w 285"/>
                <a:gd name="T63" fmla="*/ 1 h 60"/>
                <a:gd name="T64" fmla="*/ 0 w 285"/>
                <a:gd name="T65" fmla="*/ 1 h 60"/>
                <a:gd name="T66" fmla="*/ 0 w 285"/>
                <a:gd name="T67" fmla="*/ 1 h 60"/>
                <a:gd name="T68" fmla="*/ 0 w 285"/>
                <a:gd name="T69" fmla="*/ 1 h 60"/>
                <a:gd name="T70" fmla="*/ 0 w 285"/>
                <a:gd name="T71" fmla="*/ 1 h 60"/>
                <a:gd name="T72" fmla="*/ 0 w 285"/>
                <a:gd name="T73" fmla="*/ 1 h 60"/>
                <a:gd name="T74" fmla="*/ 0 w 285"/>
                <a:gd name="T75" fmla="*/ 1 h 60"/>
                <a:gd name="T76" fmla="*/ 0 w 285"/>
                <a:gd name="T77" fmla="*/ 1 h 60"/>
                <a:gd name="T78" fmla="*/ 0 w 285"/>
                <a:gd name="T79" fmla="*/ 0 h 60"/>
                <a:gd name="T80" fmla="*/ 0 w 285"/>
                <a:gd name="T81" fmla="*/ 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5"/>
                <a:gd name="T124" fmla="*/ 0 h 60"/>
                <a:gd name="T125" fmla="*/ 285 w 285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5" h="60">
                  <a:moveTo>
                    <a:pt x="226" y="0"/>
                  </a:moveTo>
                  <a:lnTo>
                    <a:pt x="218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0" y="3"/>
                  </a:lnTo>
                  <a:lnTo>
                    <a:pt x="74" y="3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5" y="7"/>
                  </a:lnTo>
                  <a:lnTo>
                    <a:pt x="49" y="7"/>
                  </a:lnTo>
                  <a:lnTo>
                    <a:pt x="43" y="9"/>
                  </a:lnTo>
                  <a:lnTo>
                    <a:pt x="36" y="11"/>
                  </a:lnTo>
                  <a:lnTo>
                    <a:pt x="30" y="13"/>
                  </a:lnTo>
                  <a:lnTo>
                    <a:pt x="23" y="13"/>
                  </a:lnTo>
                  <a:lnTo>
                    <a:pt x="17" y="17"/>
                  </a:lnTo>
                  <a:lnTo>
                    <a:pt x="13" y="2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57"/>
                  </a:lnTo>
                  <a:lnTo>
                    <a:pt x="9" y="55"/>
                  </a:lnTo>
                  <a:lnTo>
                    <a:pt x="19" y="55"/>
                  </a:lnTo>
                  <a:lnTo>
                    <a:pt x="26" y="53"/>
                  </a:lnTo>
                  <a:lnTo>
                    <a:pt x="36" y="53"/>
                  </a:lnTo>
                  <a:lnTo>
                    <a:pt x="45" y="53"/>
                  </a:lnTo>
                  <a:lnTo>
                    <a:pt x="55" y="51"/>
                  </a:lnTo>
                  <a:lnTo>
                    <a:pt x="62" y="51"/>
                  </a:lnTo>
                  <a:lnTo>
                    <a:pt x="72" y="51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99" y="47"/>
                  </a:lnTo>
                  <a:lnTo>
                    <a:pt x="108" y="47"/>
                  </a:lnTo>
                  <a:lnTo>
                    <a:pt x="118" y="47"/>
                  </a:lnTo>
                  <a:lnTo>
                    <a:pt x="125" y="45"/>
                  </a:lnTo>
                  <a:lnTo>
                    <a:pt x="135" y="45"/>
                  </a:lnTo>
                  <a:lnTo>
                    <a:pt x="144" y="45"/>
                  </a:lnTo>
                  <a:lnTo>
                    <a:pt x="152" y="45"/>
                  </a:lnTo>
                  <a:lnTo>
                    <a:pt x="161" y="45"/>
                  </a:lnTo>
                  <a:lnTo>
                    <a:pt x="169" y="45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7" y="45"/>
                  </a:lnTo>
                  <a:lnTo>
                    <a:pt x="205" y="45"/>
                  </a:lnTo>
                  <a:lnTo>
                    <a:pt x="214" y="47"/>
                  </a:lnTo>
                  <a:lnTo>
                    <a:pt x="222" y="47"/>
                  </a:lnTo>
                  <a:lnTo>
                    <a:pt x="232" y="47"/>
                  </a:lnTo>
                  <a:lnTo>
                    <a:pt x="239" y="49"/>
                  </a:lnTo>
                  <a:lnTo>
                    <a:pt x="249" y="51"/>
                  </a:lnTo>
                  <a:lnTo>
                    <a:pt x="258" y="53"/>
                  </a:lnTo>
                  <a:lnTo>
                    <a:pt x="268" y="55"/>
                  </a:lnTo>
                  <a:lnTo>
                    <a:pt x="275" y="57"/>
                  </a:lnTo>
                  <a:lnTo>
                    <a:pt x="285" y="60"/>
                  </a:lnTo>
                  <a:lnTo>
                    <a:pt x="283" y="49"/>
                  </a:lnTo>
                  <a:lnTo>
                    <a:pt x="281" y="40"/>
                  </a:lnTo>
                  <a:lnTo>
                    <a:pt x="279" y="30"/>
                  </a:lnTo>
                  <a:lnTo>
                    <a:pt x="277" y="21"/>
                  </a:lnTo>
                  <a:lnTo>
                    <a:pt x="272" y="17"/>
                  </a:lnTo>
                  <a:lnTo>
                    <a:pt x="266" y="15"/>
                  </a:lnTo>
                  <a:lnTo>
                    <a:pt x="256" y="11"/>
                  </a:lnTo>
                  <a:lnTo>
                    <a:pt x="249" y="7"/>
                  </a:lnTo>
                  <a:lnTo>
                    <a:pt x="241" y="3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6" name="Freeform 88"/>
            <p:cNvSpPr>
              <a:spLocks/>
            </p:cNvSpPr>
            <p:nvPr/>
          </p:nvSpPr>
          <p:spPr bwMode="auto">
            <a:xfrm>
              <a:off x="2695" y="1556"/>
              <a:ext cx="176" cy="105"/>
            </a:xfrm>
            <a:custGeom>
              <a:avLst/>
              <a:gdLst>
                <a:gd name="T0" fmla="*/ 0 w 354"/>
                <a:gd name="T1" fmla="*/ 0 h 209"/>
                <a:gd name="T2" fmla="*/ 0 w 354"/>
                <a:gd name="T3" fmla="*/ 1 h 209"/>
                <a:gd name="T4" fmla="*/ 0 w 354"/>
                <a:gd name="T5" fmla="*/ 1 h 209"/>
                <a:gd name="T6" fmla="*/ 0 w 354"/>
                <a:gd name="T7" fmla="*/ 1 h 209"/>
                <a:gd name="T8" fmla="*/ 0 w 354"/>
                <a:gd name="T9" fmla="*/ 1 h 209"/>
                <a:gd name="T10" fmla="*/ 0 w 354"/>
                <a:gd name="T11" fmla="*/ 1 h 209"/>
                <a:gd name="T12" fmla="*/ 0 w 354"/>
                <a:gd name="T13" fmla="*/ 1 h 209"/>
                <a:gd name="T14" fmla="*/ 0 w 354"/>
                <a:gd name="T15" fmla="*/ 1 h 209"/>
                <a:gd name="T16" fmla="*/ 0 w 354"/>
                <a:gd name="T17" fmla="*/ 1 h 209"/>
                <a:gd name="T18" fmla="*/ 0 w 354"/>
                <a:gd name="T19" fmla="*/ 1 h 209"/>
                <a:gd name="T20" fmla="*/ 0 w 354"/>
                <a:gd name="T21" fmla="*/ 1 h 209"/>
                <a:gd name="T22" fmla="*/ 0 w 354"/>
                <a:gd name="T23" fmla="*/ 1 h 209"/>
                <a:gd name="T24" fmla="*/ 0 w 354"/>
                <a:gd name="T25" fmla="*/ 1 h 209"/>
                <a:gd name="T26" fmla="*/ 0 w 354"/>
                <a:gd name="T27" fmla="*/ 1 h 209"/>
                <a:gd name="T28" fmla="*/ 0 w 354"/>
                <a:gd name="T29" fmla="*/ 1 h 209"/>
                <a:gd name="T30" fmla="*/ 0 w 354"/>
                <a:gd name="T31" fmla="*/ 1 h 209"/>
                <a:gd name="T32" fmla="*/ 0 w 354"/>
                <a:gd name="T33" fmla="*/ 1 h 209"/>
                <a:gd name="T34" fmla="*/ 0 w 354"/>
                <a:gd name="T35" fmla="*/ 1 h 209"/>
                <a:gd name="T36" fmla="*/ 0 w 354"/>
                <a:gd name="T37" fmla="*/ 1 h 209"/>
                <a:gd name="T38" fmla="*/ 0 w 354"/>
                <a:gd name="T39" fmla="*/ 1 h 209"/>
                <a:gd name="T40" fmla="*/ 0 w 354"/>
                <a:gd name="T41" fmla="*/ 1 h 209"/>
                <a:gd name="T42" fmla="*/ 0 w 354"/>
                <a:gd name="T43" fmla="*/ 1 h 209"/>
                <a:gd name="T44" fmla="*/ 0 w 354"/>
                <a:gd name="T45" fmla="*/ 1 h 209"/>
                <a:gd name="T46" fmla="*/ 0 w 354"/>
                <a:gd name="T47" fmla="*/ 1 h 209"/>
                <a:gd name="T48" fmla="*/ 0 w 354"/>
                <a:gd name="T49" fmla="*/ 1 h 209"/>
                <a:gd name="T50" fmla="*/ 0 w 354"/>
                <a:gd name="T51" fmla="*/ 1 h 209"/>
                <a:gd name="T52" fmla="*/ 0 w 354"/>
                <a:gd name="T53" fmla="*/ 1 h 209"/>
                <a:gd name="T54" fmla="*/ 0 w 354"/>
                <a:gd name="T55" fmla="*/ 1 h 209"/>
                <a:gd name="T56" fmla="*/ 0 w 354"/>
                <a:gd name="T57" fmla="*/ 1 h 209"/>
                <a:gd name="T58" fmla="*/ 0 w 354"/>
                <a:gd name="T59" fmla="*/ 1 h 209"/>
                <a:gd name="T60" fmla="*/ 0 w 354"/>
                <a:gd name="T61" fmla="*/ 1 h 209"/>
                <a:gd name="T62" fmla="*/ 0 w 354"/>
                <a:gd name="T63" fmla="*/ 1 h 209"/>
                <a:gd name="T64" fmla="*/ 0 w 354"/>
                <a:gd name="T65" fmla="*/ 1 h 209"/>
                <a:gd name="T66" fmla="*/ 0 w 354"/>
                <a:gd name="T67" fmla="*/ 1 h 209"/>
                <a:gd name="T68" fmla="*/ 0 w 354"/>
                <a:gd name="T69" fmla="*/ 1 h 209"/>
                <a:gd name="T70" fmla="*/ 0 w 354"/>
                <a:gd name="T71" fmla="*/ 1 h 209"/>
                <a:gd name="T72" fmla="*/ 0 w 354"/>
                <a:gd name="T73" fmla="*/ 1 h 209"/>
                <a:gd name="T74" fmla="*/ 0 w 354"/>
                <a:gd name="T75" fmla="*/ 1 h 209"/>
                <a:gd name="T76" fmla="*/ 0 w 354"/>
                <a:gd name="T77" fmla="*/ 1 h 209"/>
                <a:gd name="T78" fmla="*/ 0 w 354"/>
                <a:gd name="T79" fmla="*/ 1 h 209"/>
                <a:gd name="T80" fmla="*/ 0 w 354"/>
                <a:gd name="T81" fmla="*/ 1 h 209"/>
                <a:gd name="T82" fmla="*/ 0 w 354"/>
                <a:gd name="T83" fmla="*/ 1 h 209"/>
                <a:gd name="T84" fmla="*/ 0 w 354"/>
                <a:gd name="T85" fmla="*/ 1 h 209"/>
                <a:gd name="T86" fmla="*/ 0 w 354"/>
                <a:gd name="T87" fmla="*/ 1 h 209"/>
                <a:gd name="T88" fmla="*/ 0 w 354"/>
                <a:gd name="T89" fmla="*/ 1 h 209"/>
                <a:gd name="T90" fmla="*/ 0 w 354"/>
                <a:gd name="T91" fmla="*/ 1 h 209"/>
                <a:gd name="T92" fmla="*/ 0 w 354"/>
                <a:gd name="T93" fmla="*/ 1 h 209"/>
                <a:gd name="T94" fmla="*/ 0 w 354"/>
                <a:gd name="T95" fmla="*/ 1 h 209"/>
                <a:gd name="T96" fmla="*/ 0 w 354"/>
                <a:gd name="T97" fmla="*/ 1 h 209"/>
                <a:gd name="T98" fmla="*/ 0 w 354"/>
                <a:gd name="T99" fmla="*/ 1 h 209"/>
                <a:gd name="T100" fmla="*/ 0 w 354"/>
                <a:gd name="T101" fmla="*/ 1 h 209"/>
                <a:gd name="T102" fmla="*/ 0 w 354"/>
                <a:gd name="T103" fmla="*/ 1 h 209"/>
                <a:gd name="T104" fmla="*/ 0 w 354"/>
                <a:gd name="T105" fmla="*/ 1 h 209"/>
                <a:gd name="T106" fmla="*/ 0 w 354"/>
                <a:gd name="T107" fmla="*/ 1 h 209"/>
                <a:gd name="T108" fmla="*/ 0 w 354"/>
                <a:gd name="T109" fmla="*/ 1 h 209"/>
                <a:gd name="T110" fmla="*/ 0 w 354"/>
                <a:gd name="T111" fmla="*/ 1 h 209"/>
                <a:gd name="T112" fmla="*/ 0 w 354"/>
                <a:gd name="T113" fmla="*/ 1 h 209"/>
                <a:gd name="T114" fmla="*/ 0 w 354"/>
                <a:gd name="T115" fmla="*/ 1 h 209"/>
                <a:gd name="T116" fmla="*/ 0 w 354"/>
                <a:gd name="T117" fmla="*/ 1 h 209"/>
                <a:gd name="T118" fmla="*/ 0 w 354"/>
                <a:gd name="T119" fmla="*/ 1 h 209"/>
                <a:gd name="T120" fmla="*/ 0 w 354"/>
                <a:gd name="T121" fmla="*/ 1 h 209"/>
                <a:gd name="T122" fmla="*/ 0 w 354"/>
                <a:gd name="T123" fmla="*/ 1 h 209"/>
                <a:gd name="T124" fmla="*/ 0 w 354"/>
                <a:gd name="T125" fmla="*/ 0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4"/>
                <a:gd name="T190" fmla="*/ 0 h 209"/>
                <a:gd name="T191" fmla="*/ 354 w 354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4" h="209">
                  <a:moveTo>
                    <a:pt x="346" y="0"/>
                  </a:moveTo>
                  <a:lnTo>
                    <a:pt x="339" y="0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4"/>
                  </a:lnTo>
                  <a:lnTo>
                    <a:pt x="316" y="4"/>
                  </a:lnTo>
                  <a:lnTo>
                    <a:pt x="310" y="6"/>
                  </a:lnTo>
                  <a:lnTo>
                    <a:pt x="304" y="6"/>
                  </a:lnTo>
                  <a:lnTo>
                    <a:pt x="299" y="8"/>
                  </a:lnTo>
                  <a:lnTo>
                    <a:pt x="293" y="8"/>
                  </a:lnTo>
                  <a:lnTo>
                    <a:pt x="287" y="9"/>
                  </a:lnTo>
                  <a:lnTo>
                    <a:pt x="282" y="9"/>
                  </a:lnTo>
                  <a:lnTo>
                    <a:pt x="276" y="11"/>
                  </a:lnTo>
                  <a:lnTo>
                    <a:pt x="270" y="13"/>
                  </a:lnTo>
                  <a:lnTo>
                    <a:pt x="265" y="15"/>
                  </a:lnTo>
                  <a:lnTo>
                    <a:pt x="259" y="15"/>
                  </a:lnTo>
                  <a:lnTo>
                    <a:pt x="253" y="17"/>
                  </a:lnTo>
                  <a:lnTo>
                    <a:pt x="246" y="17"/>
                  </a:lnTo>
                  <a:lnTo>
                    <a:pt x="242" y="19"/>
                  </a:lnTo>
                  <a:lnTo>
                    <a:pt x="236" y="21"/>
                  </a:lnTo>
                  <a:lnTo>
                    <a:pt x="230" y="23"/>
                  </a:lnTo>
                  <a:lnTo>
                    <a:pt x="225" y="23"/>
                  </a:lnTo>
                  <a:lnTo>
                    <a:pt x="219" y="25"/>
                  </a:lnTo>
                  <a:lnTo>
                    <a:pt x="213" y="27"/>
                  </a:lnTo>
                  <a:lnTo>
                    <a:pt x="208" y="28"/>
                  </a:lnTo>
                  <a:lnTo>
                    <a:pt x="202" y="28"/>
                  </a:lnTo>
                  <a:lnTo>
                    <a:pt x="196" y="30"/>
                  </a:lnTo>
                  <a:lnTo>
                    <a:pt x="190" y="32"/>
                  </a:lnTo>
                  <a:lnTo>
                    <a:pt x="185" y="34"/>
                  </a:lnTo>
                  <a:lnTo>
                    <a:pt x="179" y="34"/>
                  </a:lnTo>
                  <a:lnTo>
                    <a:pt x="173" y="36"/>
                  </a:lnTo>
                  <a:lnTo>
                    <a:pt x="168" y="38"/>
                  </a:lnTo>
                  <a:lnTo>
                    <a:pt x="164" y="42"/>
                  </a:lnTo>
                  <a:lnTo>
                    <a:pt x="158" y="42"/>
                  </a:lnTo>
                  <a:lnTo>
                    <a:pt x="152" y="44"/>
                  </a:lnTo>
                  <a:lnTo>
                    <a:pt x="147" y="46"/>
                  </a:lnTo>
                  <a:lnTo>
                    <a:pt x="141" y="49"/>
                  </a:lnTo>
                  <a:lnTo>
                    <a:pt x="135" y="51"/>
                  </a:lnTo>
                  <a:lnTo>
                    <a:pt x="130" y="53"/>
                  </a:lnTo>
                  <a:lnTo>
                    <a:pt x="124" y="55"/>
                  </a:lnTo>
                  <a:lnTo>
                    <a:pt x="118" y="59"/>
                  </a:lnTo>
                  <a:lnTo>
                    <a:pt x="112" y="61"/>
                  </a:lnTo>
                  <a:lnTo>
                    <a:pt x="107" y="63"/>
                  </a:lnTo>
                  <a:lnTo>
                    <a:pt x="101" y="66"/>
                  </a:lnTo>
                  <a:lnTo>
                    <a:pt x="97" y="68"/>
                  </a:lnTo>
                  <a:lnTo>
                    <a:pt x="88" y="74"/>
                  </a:lnTo>
                  <a:lnTo>
                    <a:pt x="78" y="82"/>
                  </a:lnTo>
                  <a:lnTo>
                    <a:pt x="67" y="87"/>
                  </a:lnTo>
                  <a:lnTo>
                    <a:pt x="57" y="95"/>
                  </a:lnTo>
                  <a:lnTo>
                    <a:pt x="48" y="103"/>
                  </a:lnTo>
                  <a:lnTo>
                    <a:pt x="38" y="112"/>
                  </a:lnTo>
                  <a:lnTo>
                    <a:pt x="33" y="116"/>
                  </a:lnTo>
                  <a:lnTo>
                    <a:pt x="29" y="122"/>
                  </a:lnTo>
                  <a:lnTo>
                    <a:pt x="23" y="125"/>
                  </a:lnTo>
                  <a:lnTo>
                    <a:pt x="19" y="131"/>
                  </a:lnTo>
                  <a:lnTo>
                    <a:pt x="14" y="137"/>
                  </a:lnTo>
                  <a:lnTo>
                    <a:pt x="12" y="142"/>
                  </a:lnTo>
                  <a:lnTo>
                    <a:pt x="6" y="148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2" y="167"/>
                  </a:lnTo>
                  <a:lnTo>
                    <a:pt x="4" y="177"/>
                  </a:lnTo>
                  <a:lnTo>
                    <a:pt x="8" y="184"/>
                  </a:lnTo>
                  <a:lnTo>
                    <a:pt x="10" y="192"/>
                  </a:lnTo>
                  <a:lnTo>
                    <a:pt x="14" y="200"/>
                  </a:lnTo>
                  <a:lnTo>
                    <a:pt x="19" y="205"/>
                  </a:lnTo>
                  <a:lnTo>
                    <a:pt x="23" y="209"/>
                  </a:lnTo>
                  <a:lnTo>
                    <a:pt x="25" y="203"/>
                  </a:lnTo>
                  <a:lnTo>
                    <a:pt x="29" y="198"/>
                  </a:lnTo>
                  <a:lnTo>
                    <a:pt x="31" y="192"/>
                  </a:lnTo>
                  <a:lnTo>
                    <a:pt x="35" y="188"/>
                  </a:lnTo>
                  <a:lnTo>
                    <a:pt x="40" y="179"/>
                  </a:lnTo>
                  <a:lnTo>
                    <a:pt x="48" y="171"/>
                  </a:lnTo>
                  <a:lnTo>
                    <a:pt x="54" y="163"/>
                  </a:lnTo>
                  <a:lnTo>
                    <a:pt x="61" y="154"/>
                  </a:lnTo>
                  <a:lnTo>
                    <a:pt x="69" y="146"/>
                  </a:lnTo>
                  <a:lnTo>
                    <a:pt x="78" y="141"/>
                  </a:lnTo>
                  <a:lnTo>
                    <a:pt x="86" y="133"/>
                  </a:lnTo>
                  <a:lnTo>
                    <a:pt x="93" y="127"/>
                  </a:lnTo>
                  <a:lnTo>
                    <a:pt x="101" y="122"/>
                  </a:lnTo>
                  <a:lnTo>
                    <a:pt x="111" y="116"/>
                  </a:lnTo>
                  <a:lnTo>
                    <a:pt x="118" y="110"/>
                  </a:lnTo>
                  <a:lnTo>
                    <a:pt x="128" y="104"/>
                  </a:lnTo>
                  <a:lnTo>
                    <a:pt x="137" y="99"/>
                  </a:lnTo>
                  <a:lnTo>
                    <a:pt x="149" y="95"/>
                  </a:lnTo>
                  <a:lnTo>
                    <a:pt x="156" y="89"/>
                  </a:lnTo>
                  <a:lnTo>
                    <a:pt x="168" y="85"/>
                  </a:lnTo>
                  <a:lnTo>
                    <a:pt x="175" y="84"/>
                  </a:lnTo>
                  <a:lnTo>
                    <a:pt x="187" y="80"/>
                  </a:lnTo>
                  <a:lnTo>
                    <a:pt x="196" y="76"/>
                  </a:lnTo>
                  <a:lnTo>
                    <a:pt x="206" y="74"/>
                  </a:lnTo>
                  <a:lnTo>
                    <a:pt x="211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7" y="68"/>
                  </a:lnTo>
                  <a:lnTo>
                    <a:pt x="236" y="66"/>
                  </a:lnTo>
                  <a:lnTo>
                    <a:pt x="246" y="65"/>
                  </a:lnTo>
                  <a:lnTo>
                    <a:pt x="251" y="63"/>
                  </a:lnTo>
                  <a:lnTo>
                    <a:pt x="257" y="63"/>
                  </a:lnTo>
                  <a:lnTo>
                    <a:pt x="261" y="63"/>
                  </a:lnTo>
                  <a:lnTo>
                    <a:pt x="266" y="63"/>
                  </a:lnTo>
                  <a:lnTo>
                    <a:pt x="272" y="61"/>
                  </a:lnTo>
                  <a:lnTo>
                    <a:pt x="276" y="61"/>
                  </a:lnTo>
                  <a:lnTo>
                    <a:pt x="282" y="59"/>
                  </a:lnTo>
                  <a:lnTo>
                    <a:pt x="287" y="59"/>
                  </a:lnTo>
                  <a:lnTo>
                    <a:pt x="293" y="59"/>
                  </a:lnTo>
                  <a:lnTo>
                    <a:pt x="297" y="59"/>
                  </a:lnTo>
                  <a:lnTo>
                    <a:pt x="303" y="59"/>
                  </a:lnTo>
                  <a:lnTo>
                    <a:pt x="308" y="59"/>
                  </a:lnTo>
                  <a:lnTo>
                    <a:pt x="316" y="61"/>
                  </a:lnTo>
                  <a:lnTo>
                    <a:pt x="323" y="61"/>
                  </a:lnTo>
                  <a:lnTo>
                    <a:pt x="329" y="61"/>
                  </a:lnTo>
                  <a:lnTo>
                    <a:pt x="335" y="59"/>
                  </a:lnTo>
                  <a:lnTo>
                    <a:pt x="341" y="55"/>
                  </a:lnTo>
                  <a:lnTo>
                    <a:pt x="344" y="51"/>
                  </a:lnTo>
                  <a:lnTo>
                    <a:pt x="348" y="47"/>
                  </a:lnTo>
                  <a:lnTo>
                    <a:pt x="352" y="42"/>
                  </a:lnTo>
                  <a:lnTo>
                    <a:pt x="354" y="36"/>
                  </a:lnTo>
                  <a:lnTo>
                    <a:pt x="354" y="30"/>
                  </a:lnTo>
                  <a:lnTo>
                    <a:pt x="354" y="23"/>
                  </a:lnTo>
                  <a:lnTo>
                    <a:pt x="354" y="17"/>
                  </a:lnTo>
                  <a:lnTo>
                    <a:pt x="352" y="11"/>
                  </a:lnTo>
                  <a:lnTo>
                    <a:pt x="352" y="8"/>
                  </a:lnTo>
                  <a:lnTo>
                    <a:pt x="348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7" name="Freeform 89"/>
            <p:cNvSpPr>
              <a:spLocks/>
            </p:cNvSpPr>
            <p:nvPr/>
          </p:nvSpPr>
          <p:spPr bwMode="auto">
            <a:xfrm>
              <a:off x="3069" y="1590"/>
              <a:ext cx="88" cy="43"/>
            </a:xfrm>
            <a:custGeom>
              <a:avLst/>
              <a:gdLst>
                <a:gd name="T0" fmla="*/ 1 w 175"/>
                <a:gd name="T1" fmla="*/ 0 h 86"/>
                <a:gd name="T2" fmla="*/ 1 w 175"/>
                <a:gd name="T3" fmla="*/ 1 h 86"/>
                <a:gd name="T4" fmla="*/ 1 w 175"/>
                <a:gd name="T5" fmla="*/ 1 h 86"/>
                <a:gd name="T6" fmla="*/ 1 w 175"/>
                <a:gd name="T7" fmla="*/ 1 h 86"/>
                <a:gd name="T8" fmla="*/ 1 w 175"/>
                <a:gd name="T9" fmla="*/ 1 h 86"/>
                <a:gd name="T10" fmla="*/ 0 w 175"/>
                <a:gd name="T11" fmla="*/ 1 h 86"/>
                <a:gd name="T12" fmla="*/ 0 w 175"/>
                <a:gd name="T13" fmla="*/ 1 h 86"/>
                <a:gd name="T14" fmla="*/ 1 w 175"/>
                <a:gd name="T15" fmla="*/ 1 h 86"/>
                <a:gd name="T16" fmla="*/ 1 w 175"/>
                <a:gd name="T17" fmla="*/ 1 h 86"/>
                <a:gd name="T18" fmla="*/ 1 w 175"/>
                <a:gd name="T19" fmla="*/ 1 h 86"/>
                <a:gd name="T20" fmla="*/ 1 w 175"/>
                <a:gd name="T21" fmla="*/ 1 h 86"/>
                <a:gd name="T22" fmla="*/ 1 w 175"/>
                <a:gd name="T23" fmla="*/ 1 h 86"/>
                <a:gd name="T24" fmla="*/ 1 w 175"/>
                <a:gd name="T25" fmla="*/ 1 h 86"/>
                <a:gd name="T26" fmla="*/ 1 w 175"/>
                <a:gd name="T27" fmla="*/ 1 h 86"/>
                <a:gd name="T28" fmla="*/ 1 w 175"/>
                <a:gd name="T29" fmla="*/ 1 h 86"/>
                <a:gd name="T30" fmla="*/ 1 w 175"/>
                <a:gd name="T31" fmla="*/ 1 h 86"/>
                <a:gd name="T32" fmla="*/ 1 w 175"/>
                <a:gd name="T33" fmla="*/ 1 h 86"/>
                <a:gd name="T34" fmla="*/ 1 w 175"/>
                <a:gd name="T35" fmla="*/ 1 h 86"/>
                <a:gd name="T36" fmla="*/ 1 w 175"/>
                <a:gd name="T37" fmla="*/ 1 h 86"/>
                <a:gd name="T38" fmla="*/ 1 w 175"/>
                <a:gd name="T39" fmla="*/ 1 h 86"/>
                <a:gd name="T40" fmla="*/ 1 w 175"/>
                <a:gd name="T41" fmla="*/ 1 h 86"/>
                <a:gd name="T42" fmla="*/ 1 w 175"/>
                <a:gd name="T43" fmla="*/ 1 h 86"/>
                <a:gd name="T44" fmla="*/ 1 w 175"/>
                <a:gd name="T45" fmla="*/ 1 h 86"/>
                <a:gd name="T46" fmla="*/ 1 w 175"/>
                <a:gd name="T47" fmla="*/ 1 h 86"/>
                <a:gd name="T48" fmla="*/ 1 w 175"/>
                <a:gd name="T49" fmla="*/ 1 h 86"/>
                <a:gd name="T50" fmla="*/ 1 w 175"/>
                <a:gd name="T51" fmla="*/ 1 h 86"/>
                <a:gd name="T52" fmla="*/ 1 w 175"/>
                <a:gd name="T53" fmla="*/ 1 h 86"/>
                <a:gd name="T54" fmla="*/ 1 w 175"/>
                <a:gd name="T55" fmla="*/ 1 h 86"/>
                <a:gd name="T56" fmla="*/ 1 w 175"/>
                <a:gd name="T57" fmla="*/ 1 h 86"/>
                <a:gd name="T58" fmla="*/ 1 w 175"/>
                <a:gd name="T59" fmla="*/ 1 h 86"/>
                <a:gd name="T60" fmla="*/ 1 w 175"/>
                <a:gd name="T61" fmla="*/ 1 h 86"/>
                <a:gd name="T62" fmla="*/ 1 w 175"/>
                <a:gd name="T63" fmla="*/ 1 h 86"/>
                <a:gd name="T64" fmla="*/ 1 w 175"/>
                <a:gd name="T65" fmla="*/ 1 h 86"/>
                <a:gd name="T66" fmla="*/ 1 w 175"/>
                <a:gd name="T67" fmla="*/ 1 h 86"/>
                <a:gd name="T68" fmla="*/ 1 w 175"/>
                <a:gd name="T69" fmla="*/ 1 h 86"/>
                <a:gd name="T70" fmla="*/ 1 w 175"/>
                <a:gd name="T71" fmla="*/ 1 h 86"/>
                <a:gd name="T72" fmla="*/ 1 w 175"/>
                <a:gd name="T73" fmla="*/ 1 h 86"/>
                <a:gd name="T74" fmla="*/ 1 w 175"/>
                <a:gd name="T75" fmla="*/ 1 h 86"/>
                <a:gd name="T76" fmla="*/ 1 w 175"/>
                <a:gd name="T77" fmla="*/ 1 h 86"/>
                <a:gd name="T78" fmla="*/ 1 w 175"/>
                <a:gd name="T79" fmla="*/ 1 h 86"/>
                <a:gd name="T80" fmla="*/ 1 w 175"/>
                <a:gd name="T81" fmla="*/ 1 h 86"/>
                <a:gd name="T82" fmla="*/ 1 w 175"/>
                <a:gd name="T83" fmla="*/ 1 h 86"/>
                <a:gd name="T84" fmla="*/ 1 w 175"/>
                <a:gd name="T85" fmla="*/ 1 h 86"/>
                <a:gd name="T86" fmla="*/ 1 w 175"/>
                <a:gd name="T87" fmla="*/ 1 h 86"/>
                <a:gd name="T88" fmla="*/ 1 w 175"/>
                <a:gd name="T89" fmla="*/ 1 h 86"/>
                <a:gd name="T90" fmla="*/ 1 w 175"/>
                <a:gd name="T91" fmla="*/ 1 h 86"/>
                <a:gd name="T92" fmla="*/ 1 w 175"/>
                <a:gd name="T93" fmla="*/ 1 h 86"/>
                <a:gd name="T94" fmla="*/ 1 w 175"/>
                <a:gd name="T95" fmla="*/ 1 h 86"/>
                <a:gd name="T96" fmla="*/ 1 w 175"/>
                <a:gd name="T97" fmla="*/ 1 h 86"/>
                <a:gd name="T98" fmla="*/ 1 w 175"/>
                <a:gd name="T99" fmla="*/ 1 h 86"/>
                <a:gd name="T100" fmla="*/ 1 w 175"/>
                <a:gd name="T101" fmla="*/ 1 h 86"/>
                <a:gd name="T102" fmla="*/ 1 w 175"/>
                <a:gd name="T103" fmla="*/ 1 h 86"/>
                <a:gd name="T104" fmla="*/ 1 w 175"/>
                <a:gd name="T105" fmla="*/ 1 h 86"/>
                <a:gd name="T106" fmla="*/ 1 w 175"/>
                <a:gd name="T107" fmla="*/ 1 h 86"/>
                <a:gd name="T108" fmla="*/ 1 w 175"/>
                <a:gd name="T109" fmla="*/ 0 h 86"/>
                <a:gd name="T110" fmla="*/ 1 w 175"/>
                <a:gd name="T111" fmla="*/ 0 h 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86"/>
                <a:gd name="T170" fmla="*/ 175 w 175"/>
                <a:gd name="T171" fmla="*/ 86 h 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86">
                  <a:moveTo>
                    <a:pt x="21" y="0"/>
                  </a:moveTo>
                  <a:lnTo>
                    <a:pt x="15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7" y="63"/>
                  </a:lnTo>
                  <a:lnTo>
                    <a:pt x="67" y="65"/>
                  </a:lnTo>
                  <a:lnTo>
                    <a:pt x="76" y="69"/>
                  </a:lnTo>
                  <a:lnTo>
                    <a:pt x="84" y="73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107" y="78"/>
                  </a:lnTo>
                  <a:lnTo>
                    <a:pt x="112" y="80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30" y="84"/>
                  </a:lnTo>
                  <a:lnTo>
                    <a:pt x="133" y="84"/>
                  </a:lnTo>
                  <a:lnTo>
                    <a:pt x="137" y="86"/>
                  </a:lnTo>
                  <a:lnTo>
                    <a:pt x="143" y="84"/>
                  </a:lnTo>
                  <a:lnTo>
                    <a:pt x="150" y="80"/>
                  </a:lnTo>
                  <a:lnTo>
                    <a:pt x="154" y="76"/>
                  </a:lnTo>
                  <a:lnTo>
                    <a:pt x="160" y="73"/>
                  </a:lnTo>
                  <a:lnTo>
                    <a:pt x="166" y="67"/>
                  </a:lnTo>
                  <a:lnTo>
                    <a:pt x="175" y="61"/>
                  </a:lnTo>
                  <a:lnTo>
                    <a:pt x="168" y="57"/>
                  </a:lnTo>
                  <a:lnTo>
                    <a:pt x="160" y="54"/>
                  </a:lnTo>
                  <a:lnTo>
                    <a:pt x="150" y="52"/>
                  </a:lnTo>
                  <a:lnTo>
                    <a:pt x="143" y="52"/>
                  </a:lnTo>
                  <a:lnTo>
                    <a:pt x="131" y="50"/>
                  </a:lnTo>
                  <a:lnTo>
                    <a:pt x="124" y="48"/>
                  </a:lnTo>
                  <a:lnTo>
                    <a:pt x="114" y="46"/>
                  </a:lnTo>
                  <a:lnTo>
                    <a:pt x="111" y="44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3" y="38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6" y="35"/>
                  </a:lnTo>
                  <a:lnTo>
                    <a:pt x="69" y="33"/>
                  </a:lnTo>
                  <a:lnTo>
                    <a:pt x="63" y="31"/>
                  </a:lnTo>
                  <a:lnTo>
                    <a:pt x="55" y="27"/>
                  </a:lnTo>
                  <a:lnTo>
                    <a:pt x="48" y="21"/>
                  </a:lnTo>
                  <a:lnTo>
                    <a:pt x="42" y="17"/>
                  </a:lnTo>
                  <a:lnTo>
                    <a:pt x="36" y="14"/>
                  </a:lnTo>
                  <a:lnTo>
                    <a:pt x="31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8" name="Freeform 90"/>
            <p:cNvSpPr>
              <a:spLocks/>
            </p:cNvSpPr>
            <p:nvPr/>
          </p:nvSpPr>
          <p:spPr bwMode="auto">
            <a:xfrm>
              <a:off x="2507" y="1511"/>
              <a:ext cx="259" cy="131"/>
            </a:xfrm>
            <a:custGeom>
              <a:avLst/>
              <a:gdLst>
                <a:gd name="T0" fmla="*/ 1 w 517"/>
                <a:gd name="T1" fmla="*/ 1 h 260"/>
                <a:gd name="T2" fmla="*/ 1 w 517"/>
                <a:gd name="T3" fmla="*/ 1 h 260"/>
                <a:gd name="T4" fmla="*/ 1 w 517"/>
                <a:gd name="T5" fmla="*/ 1 h 260"/>
                <a:gd name="T6" fmla="*/ 1 w 517"/>
                <a:gd name="T7" fmla="*/ 1 h 260"/>
                <a:gd name="T8" fmla="*/ 1 w 517"/>
                <a:gd name="T9" fmla="*/ 1 h 260"/>
                <a:gd name="T10" fmla="*/ 1 w 517"/>
                <a:gd name="T11" fmla="*/ 1 h 260"/>
                <a:gd name="T12" fmla="*/ 1 w 517"/>
                <a:gd name="T13" fmla="*/ 1 h 260"/>
                <a:gd name="T14" fmla="*/ 1 w 517"/>
                <a:gd name="T15" fmla="*/ 1 h 260"/>
                <a:gd name="T16" fmla="*/ 1 w 517"/>
                <a:gd name="T17" fmla="*/ 1 h 260"/>
                <a:gd name="T18" fmla="*/ 1 w 517"/>
                <a:gd name="T19" fmla="*/ 1 h 260"/>
                <a:gd name="T20" fmla="*/ 1 w 517"/>
                <a:gd name="T21" fmla="*/ 1 h 260"/>
                <a:gd name="T22" fmla="*/ 1 w 517"/>
                <a:gd name="T23" fmla="*/ 1 h 260"/>
                <a:gd name="T24" fmla="*/ 1 w 517"/>
                <a:gd name="T25" fmla="*/ 1 h 260"/>
                <a:gd name="T26" fmla="*/ 1 w 517"/>
                <a:gd name="T27" fmla="*/ 1 h 260"/>
                <a:gd name="T28" fmla="*/ 1 w 517"/>
                <a:gd name="T29" fmla="*/ 1 h 260"/>
                <a:gd name="T30" fmla="*/ 1 w 517"/>
                <a:gd name="T31" fmla="*/ 1 h 260"/>
                <a:gd name="T32" fmla="*/ 1 w 517"/>
                <a:gd name="T33" fmla="*/ 1 h 260"/>
                <a:gd name="T34" fmla="*/ 1 w 517"/>
                <a:gd name="T35" fmla="*/ 1 h 260"/>
                <a:gd name="T36" fmla="*/ 1 w 517"/>
                <a:gd name="T37" fmla="*/ 1 h 260"/>
                <a:gd name="T38" fmla="*/ 1 w 517"/>
                <a:gd name="T39" fmla="*/ 1 h 260"/>
                <a:gd name="T40" fmla="*/ 1 w 517"/>
                <a:gd name="T41" fmla="*/ 1 h 260"/>
                <a:gd name="T42" fmla="*/ 1 w 517"/>
                <a:gd name="T43" fmla="*/ 1 h 260"/>
                <a:gd name="T44" fmla="*/ 1 w 517"/>
                <a:gd name="T45" fmla="*/ 1 h 260"/>
                <a:gd name="T46" fmla="*/ 1 w 517"/>
                <a:gd name="T47" fmla="*/ 1 h 260"/>
                <a:gd name="T48" fmla="*/ 1 w 517"/>
                <a:gd name="T49" fmla="*/ 1 h 260"/>
                <a:gd name="T50" fmla="*/ 1 w 517"/>
                <a:gd name="T51" fmla="*/ 1 h 260"/>
                <a:gd name="T52" fmla="*/ 1 w 517"/>
                <a:gd name="T53" fmla="*/ 1 h 260"/>
                <a:gd name="T54" fmla="*/ 1 w 517"/>
                <a:gd name="T55" fmla="*/ 1 h 260"/>
                <a:gd name="T56" fmla="*/ 1 w 517"/>
                <a:gd name="T57" fmla="*/ 1 h 260"/>
                <a:gd name="T58" fmla="*/ 1 w 517"/>
                <a:gd name="T59" fmla="*/ 1 h 260"/>
                <a:gd name="T60" fmla="*/ 1 w 517"/>
                <a:gd name="T61" fmla="*/ 1 h 260"/>
                <a:gd name="T62" fmla="*/ 1 w 517"/>
                <a:gd name="T63" fmla="*/ 1 h 260"/>
                <a:gd name="T64" fmla="*/ 1 w 517"/>
                <a:gd name="T65" fmla="*/ 1 h 260"/>
                <a:gd name="T66" fmla="*/ 1 w 517"/>
                <a:gd name="T67" fmla="*/ 1 h 260"/>
                <a:gd name="T68" fmla="*/ 1 w 517"/>
                <a:gd name="T69" fmla="*/ 1 h 260"/>
                <a:gd name="T70" fmla="*/ 1 w 517"/>
                <a:gd name="T71" fmla="*/ 1 h 260"/>
                <a:gd name="T72" fmla="*/ 1 w 517"/>
                <a:gd name="T73" fmla="*/ 1 h 260"/>
                <a:gd name="T74" fmla="*/ 1 w 517"/>
                <a:gd name="T75" fmla="*/ 1 h 260"/>
                <a:gd name="T76" fmla="*/ 1 w 517"/>
                <a:gd name="T77" fmla="*/ 1 h 260"/>
                <a:gd name="T78" fmla="*/ 1 w 517"/>
                <a:gd name="T79" fmla="*/ 1 h 260"/>
                <a:gd name="T80" fmla="*/ 1 w 517"/>
                <a:gd name="T81" fmla="*/ 1 h 260"/>
                <a:gd name="T82" fmla="*/ 1 w 517"/>
                <a:gd name="T83" fmla="*/ 1 h 260"/>
                <a:gd name="T84" fmla="*/ 1 w 517"/>
                <a:gd name="T85" fmla="*/ 1 h 260"/>
                <a:gd name="T86" fmla="*/ 1 w 517"/>
                <a:gd name="T87" fmla="*/ 1 h 260"/>
                <a:gd name="T88" fmla="*/ 1 w 517"/>
                <a:gd name="T89" fmla="*/ 1 h 260"/>
                <a:gd name="T90" fmla="*/ 1 w 517"/>
                <a:gd name="T91" fmla="*/ 1 h 260"/>
                <a:gd name="T92" fmla="*/ 1 w 517"/>
                <a:gd name="T93" fmla="*/ 1 h 260"/>
                <a:gd name="T94" fmla="*/ 1 w 517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260"/>
                <a:gd name="T146" fmla="*/ 517 w 517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260">
                  <a:moveTo>
                    <a:pt x="517" y="0"/>
                  </a:moveTo>
                  <a:lnTo>
                    <a:pt x="507" y="0"/>
                  </a:lnTo>
                  <a:lnTo>
                    <a:pt x="498" y="3"/>
                  </a:lnTo>
                  <a:lnTo>
                    <a:pt x="488" y="3"/>
                  </a:lnTo>
                  <a:lnTo>
                    <a:pt x="479" y="5"/>
                  </a:lnTo>
                  <a:lnTo>
                    <a:pt x="469" y="7"/>
                  </a:lnTo>
                  <a:lnTo>
                    <a:pt x="462" y="9"/>
                  </a:lnTo>
                  <a:lnTo>
                    <a:pt x="452" y="11"/>
                  </a:lnTo>
                  <a:lnTo>
                    <a:pt x="445" y="13"/>
                  </a:lnTo>
                  <a:lnTo>
                    <a:pt x="435" y="13"/>
                  </a:lnTo>
                  <a:lnTo>
                    <a:pt x="426" y="15"/>
                  </a:lnTo>
                  <a:lnTo>
                    <a:pt x="416" y="17"/>
                  </a:lnTo>
                  <a:lnTo>
                    <a:pt x="407" y="19"/>
                  </a:lnTo>
                  <a:lnTo>
                    <a:pt x="397" y="20"/>
                  </a:lnTo>
                  <a:lnTo>
                    <a:pt x="390" y="22"/>
                  </a:lnTo>
                  <a:lnTo>
                    <a:pt x="380" y="24"/>
                  </a:lnTo>
                  <a:lnTo>
                    <a:pt x="372" y="26"/>
                  </a:lnTo>
                  <a:lnTo>
                    <a:pt x="363" y="28"/>
                  </a:lnTo>
                  <a:lnTo>
                    <a:pt x="353" y="30"/>
                  </a:lnTo>
                  <a:lnTo>
                    <a:pt x="344" y="32"/>
                  </a:lnTo>
                  <a:lnTo>
                    <a:pt x="334" y="34"/>
                  </a:lnTo>
                  <a:lnTo>
                    <a:pt x="325" y="36"/>
                  </a:lnTo>
                  <a:lnTo>
                    <a:pt x="317" y="38"/>
                  </a:lnTo>
                  <a:lnTo>
                    <a:pt x="308" y="39"/>
                  </a:lnTo>
                  <a:lnTo>
                    <a:pt x="298" y="43"/>
                  </a:lnTo>
                  <a:lnTo>
                    <a:pt x="289" y="45"/>
                  </a:lnTo>
                  <a:lnTo>
                    <a:pt x="281" y="47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5" y="57"/>
                  </a:lnTo>
                  <a:lnTo>
                    <a:pt x="245" y="59"/>
                  </a:lnTo>
                  <a:lnTo>
                    <a:pt x="237" y="62"/>
                  </a:lnTo>
                  <a:lnTo>
                    <a:pt x="230" y="66"/>
                  </a:lnTo>
                  <a:lnTo>
                    <a:pt x="220" y="68"/>
                  </a:lnTo>
                  <a:lnTo>
                    <a:pt x="211" y="72"/>
                  </a:lnTo>
                  <a:lnTo>
                    <a:pt x="201" y="74"/>
                  </a:lnTo>
                  <a:lnTo>
                    <a:pt x="194" y="78"/>
                  </a:lnTo>
                  <a:lnTo>
                    <a:pt x="184" y="81"/>
                  </a:lnTo>
                  <a:lnTo>
                    <a:pt x="177" y="85"/>
                  </a:lnTo>
                  <a:lnTo>
                    <a:pt x="167" y="89"/>
                  </a:lnTo>
                  <a:lnTo>
                    <a:pt x="161" y="93"/>
                  </a:lnTo>
                  <a:lnTo>
                    <a:pt x="152" y="97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112"/>
                  </a:lnTo>
                  <a:lnTo>
                    <a:pt x="120" y="116"/>
                  </a:lnTo>
                  <a:lnTo>
                    <a:pt x="114" y="121"/>
                  </a:lnTo>
                  <a:lnTo>
                    <a:pt x="106" y="127"/>
                  </a:lnTo>
                  <a:lnTo>
                    <a:pt x="99" y="133"/>
                  </a:lnTo>
                  <a:lnTo>
                    <a:pt x="91" y="136"/>
                  </a:lnTo>
                  <a:lnTo>
                    <a:pt x="85" y="142"/>
                  </a:lnTo>
                  <a:lnTo>
                    <a:pt x="78" y="148"/>
                  </a:lnTo>
                  <a:lnTo>
                    <a:pt x="70" y="155"/>
                  </a:lnTo>
                  <a:lnTo>
                    <a:pt x="63" y="161"/>
                  </a:lnTo>
                  <a:lnTo>
                    <a:pt x="57" y="169"/>
                  </a:lnTo>
                  <a:lnTo>
                    <a:pt x="49" y="174"/>
                  </a:lnTo>
                  <a:lnTo>
                    <a:pt x="44" y="182"/>
                  </a:lnTo>
                  <a:lnTo>
                    <a:pt x="38" y="188"/>
                  </a:lnTo>
                  <a:lnTo>
                    <a:pt x="30" y="195"/>
                  </a:lnTo>
                  <a:lnTo>
                    <a:pt x="25" y="203"/>
                  </a:lnTo>
                  <a:lnTo>
                    <a:pt x="19" y="212"/>
                  </a:lnTo>
                  <a:lnTo>
                    <a:pt x="13" y="220"/>
                  </a:lnTo>
                  <a:lnTo>
                    <a:pt x="9" y="228"/>
                  </a:lnTo>
                  <a:lnTo>
                    <a:pt x="4" y="237"/>
                  </a:lnTo>
                  <a:lnTo>
                    <a:pt x="0" y="247"/>
                  </a:lnTo>
                  <a:lnTo>
                    <a:pt x="6" y="251"/>
                  </a:lnTo>
                  <a:lnTo>
                    <a:pt x="15" y="252"/>
                  </a:lnTo>
                  <a:lnTo>
                    <a:pt x="23" y="254"/>
                  </a:lnTo>
                  <a:lnTo>
                    <a:pt x="32" y="260"/>
                  </a:lnTo>
                  <a:lnTo>
                    <a:pt x="38" y="254"/>
                  </a:lnTo>
                  <a:lnTo>
                    <a:pt x="44" y="249"/>
                  </a:lnTo>
                  <a:lnTo>
                    <a:pt x="51" y="243"/>
                  </a:lnTo>
                  <a:lnTo>
                    <a:pt x="57" y="237"/>
                  </a:lnTo>
                  <a:lnTo>
                    <a:pt x="65" y="231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5" y="218"/>
                  </a:lnTo>
                  <a:lnTo>
                    <a:pt x="91" y="212"/>
                  </a:lnTo>
                  <a:lnTo>
                    <a:pt x="99" y="209"/>
                  </a:lnTo>
                  <a:lnTo>
                    <a:pt x="104" y="203"/>
                  </a:lnTo>
                  <a:lnTo>
                    <a:pt x="112" y="199"/>
                  </a:lnTo>
                  <a:lnTo>
                    <a:pt x="120" y="195"/>
                  </a:lnTo>
                  <a:lnTo>
                    <a:pt x="127" y="192"/>
                  </a:lnTo>
                  <a:lnTo>
                    <a:pt x="133" y="186"/>
                  </a:lnTo>
                  <a:lnTo>
                    <a:pt x="141" y="184"/>
                  </a:lnTo>
                  <a:lnTo>
                    <a:pt x="148" y="178"/>
                  </a:lnTo>
                  <a:lnTo>
                    <a:pt x="156" y="174"/>
                  </a:lnTo>
                  <a:lnTo>
                    <a:pt x="161" y="171"/>
                  </a:lnTo>
                  <a:lnTo>
                    <a:pt x="169" y="169"/>
                  </a:lnTo>
                  <a:lnTo>
                    <a:pt x="175" y="165"/>
                  </a:lnTo>
                  <a:lnTo>
                    <a:pt x="182" y="161"/>
                  </a:lnTo>
                  <a:lnTo>
                    <a:pt x="190" y="157"/>
                  </a:lnTo>
                  <a:lnTo>
                    <a:pt x="198" y="155"/>
                  </a:lnTo>
                  <a:lnTo>
                    <a:pt x="205" y="152"/>
                  </a:lnTo>
                  <a:lnTo>
                    <a:pt x="213" y="148"/>
                  </a:lnTo>
                  <a:lnTo>
                    <a:pt x="220" y="144"/>
                  </a:lnTo>
                  <a:lnTo>
                    <a:pt x="228" y="142"/>
                  </a:lnTo>
                  <a:lnTo>
                    <a:pt x="234" y="138"/>
                  </a:lnTo>
                  <a:lnTo>
                    <a:pt x="243" y="136"/>
                  </a:lnTo>
                  <a:lnTo>
                    <a:pt x="249" y="133"/>
                  </a:lnTo>
                  <a:lnTo>
                    <a:pt x="256" y="131"/>
                  </a:lnTo>
                  <a:lnTo>
                    <a:pt x="264" y="129"/>
                  </a:lnTo>
                  <a:lnTo>
                    <a:pt x="272" y="125"/>
                  </a:lnTo>
                  <a:lnTo>
                    <a:pt x="279" y="123"/>
                  </a:lnTo>
                  <a:lnTo>
                    <a:pt x="287" y="119"/>
                  </a:lnTo>
                  <a:lnTo>
                    <a:pt x="295" y="117"/>
                  </a:lnTo>
                  <a:lnTo>
                    <a:pt x="302" y="114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23" y="108"/>
                  </a:lnTo>
                  <a:lnTo>
                    <a:pt x="331" y="104"/>
                  </a:lnTo>
                  <a:lnTo>
                    <a:pt x="338" y="102"/>
                  </a:lnTo>
                  <a:lnTo>
                    <a:pt x="348" y="100"/>
                  </a:lnTo>
                  <a:lnTo>
                    <a:pt x="355" y="98"/>
                  </a:lnTo>
                  <a:lnTo>
                    <a:pt x="363" y="97"/>
                  </a:lnTo>
                  <a:lnTo>
                    <a:pt x="371" y="95"/>
                  </a:lnTo>
                  <a:lnTo>
                    <a:pt x="378" y="93"/>
                  </a:lnTo>
                  <a:lnTo>
                    <a:pt x="386" y="91"/>
                  </a:lnTo>
                  <a:lnTo>
                    <a:pt x="393" y="89"/>
                  </a:lnTo>
                  <a:lnTo>
                    <a:pt x="401" y="87"/>
                  </a:lnTo>
                  <a:lnTo>
                    <a:pt x="409" y="85"/>
                  </a:lnTo>
                  <a:lnTo>
                    <a:pt x="416" y="83"/>
                  </a:lnTo>
                  <a:lnTo>
                    <a:pt x="424" y="81"/>
                  </a:lnTo>
                  <a:lnTo>
                    <a:pt x="431" y="79"/>
                  </a:lnTo>
                  <a:lnTo>
                    <a:pt x="441" y="79"/>
                  </a:lnTo>
                  <a:lnTo>
                    <a:pt x="448" y="76"/>
                  </a:lnTo>
                  <a:lnTo>
                    <a:pt x="456" y="76"/>
                  </a:lnTo>
                  <a:lnTo>
                    <a:pt x="464" y="72"/>
                  </a:lnTo>
                  <a:lnTo>
                    <a:pt x="471" y="72"/>
                  </a:lnTo>
                  <a:lnTo>
                    <a:pt x="479" y="70"/>
                  </a:lnTo>
                  <a:lnTo>
                    <a:pt x="486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05" y="59"/>
                  </a:lnTo>
                  <a:lnTo>
                    <a:pt x="509" y="49"/>
                  </a:lnTo>
                  <a:lnTo>
                    <a:pt x="511" y="39"/>
                  </a:lnTo>
                  <a:lnTo>
                    <a:pt x="515" y="30"/>
                  </a:lnTo>
                  <a:lnTo>
                    <a:pt x="515" y="24"/>
                  </a:lnTo>
                  <a:lnTo>
                    <a:pt x="515" y="19"/>
                  </a:lnTo>
                  <a:lnTo>
                    <a:pt x="515" y="15"/>
                  </a:lnTo>
                  <a:lnTo>
                    <a:pt x="517" y="11"/>
                  </a:lnTo>
                  <a:lnTo>
                    <a:pt x="517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19" name="Freeform 91"/>
            <p:cNvSpPr>
              <a:spLocks/>
            </p:cNvSpPr>
            <p:nvPr/>
          </p:nvSpPr>
          <p:spPr bwMode="auto">
            <a:xfrm>
              <a:off x="2823" y="2185"/>
              <a:ext cx="185" cy="113"/>
            </a:xfrm>
            <a:custGeom>
              <a:avLst/>
              <a:gdLst>
                <a:gd name="T0" fmla="*/ 0 w 371"/>
                <a:gd name="T1" fmla="*/ 0 h 227"/>
                <a:gd name="T2" fmla="*/ 0 w 371"/>
                <a:gd name="T3" fmla="*/ 0 h 227"/>
                <a:gd name="T4" fmla="*/ 0 w 371"/>
                <a:gd name="T5" fmla="*/ 0 h 227"/>
                <a:gd name="T6" fmla="*/ 0 w 371"/>
                <a:gd name="T7" fmla="*/ 0 h 227"/>
                <a:gd name="T8" fmla="*/ 0 w 371"/>
                <a:gd name="T9" fmla="*/ 0 h 227"/>
                <a:gd name="T10" fmla="*/ 0 w 371"/>
                <a:gd name="T11" fmla="*/ 0 h 227"/>
                <a:gd name="T12" fmla="*/ 0 w 371"/>
                <a:gd name="T13" fmla="*/ 0 h 227"/>
                <a:gd name="T14" fmla="*/ 0 w 371"/>
                <a:gd name="T15" fmla="*/ 0 h 227"/>
                <a:gd name="T16" fmla="*/ 0 w 371"/>
                <a:gd name="T17" fmla="*/ 0 h 227"/>
                <a:gd name="T18" fmla="*/ 0 w 371"/>
                <a:gd name="T19" fmla="*/ 0 h 227"/>
                <a:gd name="T20" fmla="*/ 0 w 371"/>
                <a:gd name="T21" fmla="*/ 0 h 227"/>
                <a:gd name="T22" fmla="*/ 0 w 371"/>
                <a:gd name="T23" fmla="*/ 0 h 227"/>
                <a:gd name="T24" fmla="*/ 0 w 371"/>
                <a:gd name="T25" fmla="*/ 0 h 227"/>
                <a:gd name="T26" fmla="*/ 0 w 371"/>
                <a:gd name="T27" fmla="*/ 0 h 227"/>
                <a:gd name="T28" fmla="*/ 0 w 371"/>
                <a:gd name="T29" fmla="*/ 0 h 227"/>
                <a:gd name="T30" fmla="*/ 0 w 371"/>
                <a:gd name="T31" fmla="*/ 0 h 227"/>
                <a:gd name="T32" fmla="*/ 0 w 371"/>
                <a:gd name="T33" fmla="*/ 0 h 227"/>
                <a:gd name="T34" fmla="*/ 0 w 371"/>
                <a:gd name="T35" fmla="*/ 0 h 227"/>
                <a:gd name="T36" fmla="*/ 0 w 371"/>
                <a:gd name="T37" fmla="*/ 0 h 227"/>
                <a:gd name="T38" fmla="*/ 0 w 371"/>
                <a:gd name="T39" fmla="*/ 0 h 227"/>
                <a:gd name="T40" fmla="*/ 0 w 371"/>
                <a:gd name="T41" fmla="*/ 0 h 227"/>
                <a:gd name="T42" fmla="*/ 0 w 371"/>
                <a:gd name="T43" fmla="*/ 0 h 227"/>
                <a:gd name="T44" fmla="*/ 0 w 371"/>
                <a:gd name="T45" fmla="*/ 0 h 227"/>
                <a:gd name="T46" fmla="*/ 0 w 371"/>
                <a:gd name="T47" fmla="*/ 0 h 227"/>
                <a:gd name="T48" fmla="*/ 0 w 371"/>
                <a:gd name="T49" fmla="*/ 0 h 227"/>
                <a:gd name="T50" fmla="*/ 0 w 371"/>
                <a:gd name="T51" fmla="*/ 0 h 227"/>
                <a:gd name="T52" fmla="*/ 0 w 371"/>
                <a:gd name="T53" fmla="*/ 0 h 227"/>
                <a:gd name="T54" fmla="*/ 0 w 371"/>
                <a:gd name="T55" fmla="*/ 0 h 227"/>
                <a:gd name="T56" fmla="*/ 0 w 371"/>
                <a:gd name="T57" fmla="*/ 0 h 227"/>
                <a:gd name="T58" fmla="*/ 0 w 371"/>
                <a:gd name="T59" fmla="*/ 0 h 227"/>
                <a:gd name="T60" fmla="*/ 0 w 371"/>
                <a:gd name="T61" fmla="*/ 0 h 227"/>
                <a:gd name="T62" fmla="*/ 0 w 371"/>
                <a:gd name="T63" fmla="*/ 0 h 227"/>
                <a:gd name="T64" fmla="*/ 0 w 371"/>
                <a:gd name="T65" fmla="*/ 0 h 227"/>
                <a:gd name="T66" fmla="*/ 0 w 371"/>
                <a:gd name="T67" fmla="*/ 0 h 227"/>
                <a:gd name="T68" fmla="*/ 0 w 371"/>
                <a:gd name="T69" fmla="*/ 0 h 227"/>
                <a:gd name="T70" fmla="*/ 0 w 371"/>
                <a:gd name="T71" fmla="*/ 0 h 227"/>
                <a:gd name="T72" fmla="*/ 0 w 371"/>
                <a:gd name="T73" fmla="*/ 0 h 227"/>
                <a:gd name="T74" fmla="*/ 0 w 371"/>
                <a:gd name="T75" fmla="*/ 0 h 227"/>
                <a:gd name="T76" fmla="*/ 0 w 371"/>
                <a:gd name="T77" fmla="*/ 0 h 227"/>
                <a:gd name="T78" fmla="*/ 0 w 371"/>
                <a:gd name="T79" fmla="*/ 0 h 227"/>
                <a:gd name="T80" fmla="*/ 0 w 371"/>
                <a:gd name="T81" fmla="*/ 0 h 227"/>
                <a:gd name="T82" fmla="*/ 0 w 371"/>
                <a:gd name="T83" fmla="*/ 0 h 227"/>
                <a:gd name="T84" fmla="*/ 0 w 371"/>
                <a:gd name="T85" fmla="*/ 0 h 227"/>
                <a:gd name="T86" fmla="*/ 0 w 371"/>
                <a:gd name="T87" fmla="*/ 0 h 227"/>
                <a:gd name="T88" fmla="*/ 0 w 371"/>
                <a:gd name="T89" fmla="*/ 0 h 2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1"/>
                <a:gd name="T136" fmla="*/ 0 h 227"/>
                <a:gd name="T137" fmla="*/ 371 w 371"/>
                <a:gd name="T138" fmla="*/ 227 h 2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1" h="227">
                  <a:moveTo>
                    <a:pt x="165" y="0"/>
                  </a:moveTo>
                  <a:lnTo>
                    <a:pt x="158" y="2"/>
                  </a:lnTo>
                  <a:lnTo>
                    <a:pt x="152" y="4"/>
                  </a:lnTo>
                  <a:lnTo>
                    <a:pt x="148" y="8"/>
                  </a:lnTo>
                  <a:lnTo>
                    <a:pt x="144" y="12"/>
                  </a:lnTo>
                  <a:lnTo>
                    <a:pt x="141" y="17"/>
                  </a:lnTo>
                  <a:lnTo>
                    <a:pt x="139" y="23"/>
                  </a:lnTo>
                  <a:lnTo>
                    <a:pt x="137" y="27"/>
                  </a:lnTo>
                  <a:lnTo>
                    <a:pt x="137" y="35"/>
                  </a:lnTo>
                  <a:lnTo>
                    <a:pt x="131" y="44"/>
                  </a:lnTo>
                  <a:lnTo>
                    <a:pt x="124" y="52"/>
                  </a:lnTo>
                  <a:lnTo>
                    <a:pt x="118" y="54"/>
                  </a:lnTo>
                  <a:lnTo>
                    <a:pt x="112" y="54"/>
                  </a:lnTo>
                  <a:lnTo>
                    <a:pt x="104" y="54"/>
                  </a:lnTo>
                  <a:lnTo>
                    <a:pt x="97" y="52"/>
                  </a:lnTo>
                  <a:lnTo>
                    <a:pt x="99" y="57"/>
                  </a:lnTo>
                  <a:lnTo>
                    <a:pt x="101" y="65"/>
                  </a:lnTo>
                  <a:lnTo>
                    <a:pt x="103" y="71"/>
                  </a:lnTo>
                  <a:lnTo>
                    <a:pt x="106" y="76"/>
                  </a:lnTo>
                  <a:lnTo>
                    <a:pt x="103" y="76"/>
                  </a:lnTo>
                  <a:lnTo>
                    <a:pt x="99" y="76"/>
                  </a:lnTo>
                  <a:lnTo>
                    <a:pt x="93" y="76"/>
                  </a:lnTo>
                  <a:lnTo>
                    <a:pt x="87" y="78"/>
                  </a:lnTo>
                  <a:lnTo>
                    <a:pt x="82" y="78"/>
                  </a:lnTo>
                  <a:lnTo>
                    <a:pt x="76" y="78"/>
                  </a:lnTo>
                  <a:lnTo>
                    <a:pt x="70" y="80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47" y="84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7" y="86"/>
                  </a:lnTo>
                  <a:lnTo>
                    <a:pt x="21" y="88"/>
                  </a:lnTo>
                  <a:lnTo>
                    <a:pt x="15" y="88"/>
                  </a:lnTo>
                  <a:lnTo>
                    <a:pt x="11" y="90"/>
                  </a:lnTo>
                  <a:lnTo>
                    <a:pt x="8" y="99"/>
                  </a:lnTo>
                  <a:lnTo>
                    <a:pt x="6" y="107"/>
                  </a:lnTo>
                  <a:lnTo>
                    <a:pt x="2" y="114"/>
                  </a:lnTo>
                  <a:lnTo>
                    <a:pt x="0" y="124"/>
                  </a:lnTo>
                  <a:lnTo>
                    <a:pt x="9" y="126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0" y="130"/>
                  </a:lnTo>
                  <a:lnTo>
                    <a:pt x="36" y="130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8" y="133"/>
                  </a:lnTo>
                  <a:lnTo>
                    <a:pt x="72" y="135"/>
                  </a:lnTo>
                  <a:lnTo>
                    <a:pt x="78" y="135"/>
                  </a:lnTo>
                  <a:lnTo>
                    <a:pt x="84" y="137"/>
                  </a:lnTo>
                  <a:lnTo>
                    <a:pt x="89" y="137"/>
                  </a:lnTo>
                  <a:lnTo>
                    <a:pt x="95" y="137"/>
                  </a:lnTo>
                  <a:lnTo>
                    <a:pt x="101" y="137"/>
                  </a:lnTo>
                  <a:lnTo>
                    <a:pt x="106" y="139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22" y="139"/>
                  </a:lnTo>
                  <a:lnTo>
                    <a:pt x="127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4" y="143"/>
                  </a:lnTo>
                  <a:lnTo>
                    <a:pt x="148" y="143"/>
                  </a:lnTo>
                  <a:lnTo>
                    <a:pt x="154" y="143"/>
                  </a:lnTo>
                  <a:lnTo>
                    <a:pt x="160" y="145"/>
                  </a:lnTo>
                  <a:lnTo>
                    <a:pt x="165" y="145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81" y="149"/>
                  </a:lnTo>
                  <a:lnTo>
                    <a:pt x="186" y="149"/>
                  </a:lnTo>
                  <a:lnTo>
                    <a:pt x="192" y="151"/>
                  </a:lnTo>
                  <a:lnTo>
                    <a:pt x="196" y="151"/>
                  </a:lnTo>
                  <a:lnTo>
                    <a:pt x="201" y="152"/>
                  </a:lnTo>
                  <a:lnTo>
                    <a:pt x="207" y="152"/>
                  </a:lnTo>
                  <a:lnTo>
                    <a:pt x="213" y="154"/>
                  </a:lnTo>
                  <a:lnTo>
                    <a:pt x="220" y="158"/>
                  </a:lnTo>
                  <a:lnTo>
                    <a:pt x="232" y="160"/>
                  </a:lnTo>
                  <a:lnTo>
                    <a:pt x="236" y="162"/>
                  </a:lnTo>
                  <a:lnTo>
                    <a:pt x="241" y="164"/>
                  </a:lnTo>
                  <a:lnTo>
                    <a:pt x="247" y="166"/>
                  </a:lnTo>
                  <a:lnTo>
                    <a:pt x="253" y="170"/>
                  </a:lnTo>
                  <a:lnTo>
                    <a:pt x="262" y="173"/>
                  </a:lnTo>
                  <a:lnTo>
                    <a:pt x="272" y="177"/>
                  </a:lnTo>
                  <a:lnTo>
                    <a:pt x="281" y="183"/>
                  </a:lnTo>
                  <a:lnTo>
                    <a:pt x="291" y="190"/>
                  </a:lnTo>
                  <a:lnTo>
                    <a:pt x="298" y="194"/>
                  </a:lnTo>
                  <a:lnTo>
                    <a:pt x="308" y="202"/>
                  </a:lnTo>
                  <a:lnTo>
                    <a:pt x="317" y="209"/>
                  </a:lnTo>
                  <a:lnTo>
                    <a:pt x="327" y="219"/>
                  </a:lnTo>
                  <a:lnTo>
                    <a:pt x="331" y="219"/>
                  </a:lnTo>
                  <a:lnTo>
                    <a:pt x="336" y="221"/>
                  </a:lnTo>
                  <a:lnTo>
                    <a:pt x="342" y="221"/>
                  </a:lnTo>
                  <a:lnTo>
                    <a:pt x="348" y="223"/>
                  </a:lnTo>
                  <a:lnTo>
                    <a:pt x="354" y="223"/>
                  </a:lnTo>
                  <a:lnTo>
                    <a:pt x="359" y="223"/>
                  </a:lnTo>
                  <a:lnTo>
                    <a:pt x="365" y="225"/>
                  </a:lnTo>
                  <a:lnTo>
                    <a:pt x="371" y="227"/>
                  </a:lnTo>
                  <a:lnTo>
                    <a:pt x="369" y="217"/>
                  </a:lnTo>
                  <a:lnTo>
                    <a:pt x="369" y="208"/>
                  </a:lnTo>
                  <a:lnTo>
                    <a:pt x="365" y="198"/>
                  </a:lnTo>
                  <a:lnTo>
                    <a:pt x="363" y="190"/>
                  </a:lnTo>
                  <a:lnTo>
                    <a:pt x="359" y="183"/>
                  </a:lnTo>
                  <a:lnTo>
                    <a:pt x="357" y="175"/>
                  </a:lnTo>
                  <a:lnTo>
                    <a:pt x="354" y="168"/>
                  </a:lnTo>
                  <a:lnTo>
                    <a:pt x="350" y="160"/>
                  </a:lnTo>
                  <a:lnTo>
                    <a:pt x="344" y="152"/>
                  </a:lnTo>
                  <a:lnTo>
                    <a:pt x="338" y="147"/>
                  </a:lnTo>
                  <a:lnTo>
                    <a:pt x="333" y="139"/>
                  </a:lnTo>
                  <a:lnTo>
                    <a:pt x="327" y="133"/>
                  </a:lnTo>
                  <a:lnTo>
                    <a:pt x="319" y="126"/>
                  </a:lnTo>
                  <a:lnTo>
                    <a:pt x="314" y="120"/>
                  </a:lnTo>
                  <a:lnTo>
                    <a:pt x="306" y="114"/>
                  </a:lnTo>
                  <a:lnTo>
                    <a:pt x="300" y="109"/>
                  </a:lnTo>
                  <a:lnTo>
                    <a:pt x="293" y="103"/>
                  </a:lnTo>
                  <a:lnTo>
                    <a:pt x="285" y="97"/>
                  </a:lnTo>
                  <a:lnTo>
                    <a:pt x="277" y="92"/>
                  </a:lnTo>
                  <a:lnTo>
                    <a:pt x="270" y="86"/>
                  </a:lnTo>
                  <a:lnTo>
                    <a:pt x="262" y="80"/>
                  </a:lnTo>
                  <a:lnTo>
                    <a:pt x="255" y="75"/>
                  </a:lnTo>
                  <a:lnTo>
                    <a:pt x="247" y="69"/>
                  </a:lnTo>
                  <a:lnTo>
                    <a:pt x="239" y="63"/>
                  </a:lnTo>
                  <a:lnTo>
                    <a:pt x="232" y="57"/>
                  </a:lnTo>
                  <a:lnTo>
                    <a:pt x="224" y="52"/>
                  </a:lnTo>
                  <a:lnTo>
                    <a:pt x="219" y="46"/>
                  </a:lnTo>
                  <a:lnTo>
                    <a:pt x="211" y="40"/>
                  </a:lnTo>
                  <a:lnTo>
                    <a:pt x="205" y="35"/>
                  </a:lnTo>
                  <a:lnTo>
                    <a:pt x="198" y="29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82" y="12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0" name="Freeform 92"/>
            <p:cNvSpPr>
              <a:spLocks/>
            </p:cNvSpPr>
            <p:nvPr/>
          </p:nvSpPr>
          <p:spPr bwMode="auto">
            <a:xfrm>
              <a:off x="3215" y="1624"/>
              <a:ext cx="192" cy="289"/>
            </a:xfrm>
            <a:custGeom>
              <a:avLst/>
              <a:gdLst>
                <a:gd name="T0" fmla="*/ 0 w 386"/>
                <a:gd name="T1" fmla="*/ 1 h 578"/>
                <a:gd name="T2" fmla="*/ 0 w 386"/>
                <a:gd name="T3" fmla="*/ 1 h 578"/>
                <a:gd name="T4" fmla="*/ 0 w 386"/>
                <a:gd name="T5" fmla="*/ 1 h 578"/>
                <a:gd name="T6" fmla="*/ 0 w 386"/>
                <a:gd name="T7" fmla="*/ 1 h 578"/>
                <a:gd name="T8" fmla="*/ 0 w 386"/>
                <a:gd name="T9" fmla="*/ 1 h 578"/>
                <a:gd name="T10" fmla="*/ 0 w 386"/>
                <a:gd name="T11" fmla="*/ 1 h 578"/>
                <a:gd name="T12" fmla="*/ 0 w 386"/>
                <a:gd name="T13" fmla="*/ 1 h 578"/>
                <a:gd name="T14" fmla="*/ 0 w 386"/>
                <a:gd name="T15" fmla="*/ 1 h 578"/>
                <a:gd name="T16" fmla="*/ 0 w 386"/>
                <a:gd name="T17" fmla="*/ 1 h 578"/>
                <a:gd name="T18" fmla="*/ 0 w 386"/>
                <a:gd name="T19" fmla="*/ 1 h 578"/>
                <a:gd name="T20" fmla="*/ 0 w 386"/>
                <a:gd name="T21" fmla="*/ 1 h 578"/>
                <a:gd name="T22" fmla="*/ 0 w 386"/>
                <a:gd name="T23" fmla="*/ 1 h 578"/>
                <a:gd name="T24" fmla="*/ 0 w 386"/>
                <a:gd name="T25" fmla="*/ 1 h 578"/>
                <a:gd name="T26" fmla="*/ 0 w 386"/>
                <a:gd name="T27" fmla="*/ 1 h 578"/>
                <a:gd name="T28" fmla="*/ 0 w 386"/>
                <a:gd name="T29" fmla="*/ 1 h 578"/>
                <a:gd name="T30" fmla="*/ 0 w 386"/>
                <a:gd name="T31" fmla="*/ 1 h 578"/>
                <a:gd name="T32" fmla="*/ 0 w 386"/>
                <a:gd name="T33" fmla="*/ 1 h 578"/>
                <a:gd name="T34" fmla="*/ 0 w 386"/>
                <a:gd name="T35" fmla="*/ 1 h 578"/>
                <a:gd name="T36" fmla="*/ 0 w 386"/>
                <a:gd name="T37" fmla="*/ 1 h 578"/>
                <a:gd name="T38" fmla="*/ 0 w 386"/>
                <a:gd name="T39" fmla="*/ 1 h 578"/>
                <a:gd name="T40" fmla="*/ 0 w 386"/>
                <a:gd name="T41" fmla="*/ 1 h 578"/>
                <a:gd name="T42" fmla="*/ 0 w 386"/>
                <a:gd name="T43" fmla="*/ 1 h 578"/>
                <a:gd name="T44" fmla="*/ 0 w 386"/>
                <a:gd name="T45" fmla="*/ 1 h 578"/>
                <a:gd name="T46" fmla="*/ 0 w 386"/>
                <a:gd name="T47" fmla="*/ 1 h 578"/>
                <a:gd name="T48" fmla="*/ 0 w 386"/>
                <a:gd name="T49" fmla="*/ 1 h 578"/>
                <a:gd name="T50" fmla="*/ 0 w 386"/>
                <a:gd name="T51" fmla="*/ 1 h 578"/>
                <a:gd name="T52" fmla="*/ 0 w 386"/>
                <a:gd name="T53" fmla="*/ 1 h 578"/>
                <a:gd name="T54" fmla="*/ 0 w 386"/>
                <a:gd name="T55" fmla="*/ 1 h 578"/>
                <a:gd name="T56" fmla="*/ 0 w 386"/>
                <a:gd name="T57" fmla="*/ 1 h 578"/>
                <a:gd name="T58" fmla="*/ 0 w 386"/>
                <a:gd name="T59" fmla="*/ 1 h 578"/>
                <a:gd name="T60" fmla="*/ 0 w 386"/>
                <a:gd name="T61" fmla="*/ 1 h 578"/>
                <a:gd name="T62" fmla="*/ 0 w 386"/>
                <a:gd name="T63" fmla="*/ 1 h 578"/>
                <a:gd name="T64" fmla="*/ 0 w 386"/>
                <a:gd name="T65" fmla="*/ 1 h 578"/>
                <a:gd name="T66" fmla="*/ 0 w 386"/>
                <a:gd name="T67" fmla="*/ 1 h 578"/>
                <a:gd name="T68" fmla="*/ 0 w 386"/>
                <a:gd name="T69" fmla="*/ 1 h 578"/>
                <a:gd name="T70" fmla="*/ 0 w 386"/>
                <a:gd name="T71" fmla="*/ 1 h 578"/>
                <a:gd name="T72" fmla="*/ 0 w 386"/>
                <a:gd name="T73" fmla="*/ 1 h 578"/>
                <a:gd name="T74" fmla="*/ 0 w 386"/>
                <a:gd name="T75" fmla="*/ 1 h 578"/>
                <a:gd name="T76" fmla="*/ 0 w 386"/>
                <a:gd name="T77" fmla="*/ 1 h 578"/>
                <a:gd name="T78" fmla="*/ 0 w 386"/>
                <a:gd name="T79" fmla="*/ 1 h 578"/>
                <a:gd name="T80" fmla="*/ 0 w 386"/>
                <a:gd name="T81" fmla="*/ 1 h 578"/>
                <a:gd name="T82" fmla="*/ 0 w 386"/>
                <a:gd name="T83" fmla="*/ 1 h 578"/>
                <a:gd name="T84" fmla="*/ 0 w 386"/>
                <a:gd name="T85" fmla="*/ 1 h 578"/>
                <a:gd name="T86" fmla="*/ 0 w 386"/>
                <a:gd name="T87" fmla="*/ 1 h 578"/>
                <a:gd name="T88" fmla="*/ 0 w 386"/>
                <a:gd name="T89" fmla="*/ 1 h 578"/>
                <a:gd name="T90" fmla="*/ 0 w 386"/>
                <a:gd name="T91" fmla="*/ 1 h 578"/>
                <a:gd name="T92" fmla="*/ 0 w 386"/>
                <a:gd name="T93" fmla="*/ 1 h 578"/>
                <a:gd name="T94" fmla="*/ 0 w 386"/>
                <a:gd name="T95" fmla="*/ 1 h 578"/>
                <a:gd name="T96" fmla="*/ 0 w 386"/>
                <a:gd name="T97" fmla="*/ 1 h 578"/>
                <a:gd name="T98" fmla="*/ 0 w 386"/>
                <a:gd name="T99" fmla="*/ 1 h 578"/>
                <a:gd name="T100" fmla="*/ 0 w 386"/>
                <a:gd name="T101" fmla="*/ 1 h 578"/>
                <a:gd name="T102" fmla="*/ 0 w 386"/>
                <a:gd name="T103" fmla="*/ 1 h 578"/>
                <a:gd name="T104" fmla="*/ 0 w 386"/>
                <a:gd name="T105" fmla="*/ 1 h 578"/>
                <a:gd name="T106" fmla="*/ 0 w 386"/>
                <a:gd name="T107" fmla="*/ 1 h 578"/>
                <a:gd name="T108" fmla="*/ 0 w 386"/>
                <a:gd name="T109" fmla="*/ 0 h 5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6"/>
                <a:gd name="T166" fmla="*/ 0 h 578"/>
                <a:gd name="T167" fmla="*/ 386 w 386"/>
                <a:gd name="T168" fmla="*/ 578 h 5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6" h="578">
                  <a:moveTo>
                    <a:pt x="46" y="0"/>
                  </a:moveTo>
                  <a:lnTo>
                    <a:pt x="40" y="2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17" y="15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7" y="104"/>
                  </a:lnTo>
                  <a:lnTo>
                    <a:pt x="23" y="112"/>
                  </a:lnTo>
                  <a:lnTo>
                    <a:pt x="29" y="121"/>
                  </a:lnTo>
                  <a:lnTo>
                    <a:pt x="34" y="129"/>
                  </a:lnTo>
                  <a:lnTo>
                    <a:pt x="42" y="137"/>
                  </a:lnTo>
                  <a:lnTo>
                    <a:pt x="48" y="144"/>
                  </a:lnTo>
                  <a:lnTo>
                    <a:pt x="55" y="154"/>
                  </a:lnTo>
                  <a:lnTo>
                    <a:pt x="63" y="159"/>
                  </a:lnTo>
                  <a:lnTo>
                    <a:pt x="72" y="167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97" y="188"/>
                  </a:lnTo>
                  <a:lnTo>
                    <a:pt x="105" y="194"/>
                  </a:lnTo>
                  <a:lnTo>
                    <a:pt x="112" y="197"/>
                  </a:lnTo>
                  <a:lnTo>
                    <a:pt x="120" y="201"/>
                  </a:lnTo>
                  <a:lnTo>
                    <a:pt x="127" y="205"/>
                  </a:lnTo>
                  <a:lnTo>
                    <a:pt x="133" y="207"/>
                  </a:lnTo>
                  <a:lnTo>
                    <a:pt x="141" y="209"/>
                  </a:lnTo>
                  <a:lnTo>
                    <a:pt x="146" y="211"/>
                  </a:lnTo>
                  <a:lnTo>
                    <a:pt x="156" y="220"/>
                  </a:lnTo>
                  <a:lnTo>
                    <a:pt x="165" y="230"/>
                  </a:lnTo>
                  <a:lnTo>
                    <a:pt x="175" y="239"/>
                  </a:lnTo>
                  <a:lnTo>
                    <a:pt x="183" y="251"/>
                  </a:lnTo>
                  <a:lnTo>
                    <a:pt x="190" y="260"/>
                  </a:lnTo>
                  <a:lnTo>
                    <a:pt x="198" y="270"/>
                  </a:lnTo>
                  <a:lnTo>
                    <a:pt x="200" y="275"/>
                  </a:lnTo>
                  <a:lnTo>
                    <a:pt x="203" y="281"/>
                  </a:lnTo>
                  <a:lnTo>
                    <a:pt x="207" y="287"/>
                  </a:lnTo>
                  <a:lnTo>
                    <a:pt x="211" y="291"/>
                  </a:lnTo>
                  <a:lnTo>
                    <a:pt x="213" y="296"/>
                  </a:lnTo>
                  <a:lnTo>
                    <a:pt x="215" y="302"/>
                  </a:lnTo>
                  <a:lnTo>
                    <a:pt x="219" y="306"/>
                  </a:lnTo>
                  <a:lnTo>
                    <a:pt x="221" y="312"/>
                  </a:lnTo>
                  <a:lnTo>
                    <a:pt x="222" y="317"/>
                  </a:lnTo>
                  <a:lnTo>
                    <a:pt x="226" y="323"/>
                  </a:lnTo>
                  <a:lnTo>
                    <a:pt x="228" y="329"/>
                  </a:lnTo>
                  <a:lnTo>
                    <a:pt x="232" y="334"/>
                  </a:lnTo>
                  <a:lnTo>
                    <a:pt x="234" y="338"/>
                  </a:lnTo>
                  <a:lnTo>
                    <a:pt x="236" y="344"/>
                  </a:lnTo>
                  <a:lnTo>
                    <a:pt x="238" y="350"/>
                  </a:lnTo>
                  <a:lnTo>
                    <a:pt x="241" y="355"/>
                  </a:lnTo>
                  <a:lnTo>
                    <a:pt x="243" y="361"/>
                  </a:lnTo>
                  <a:lnTo>
                    <a:pt x="245" y="367"/>
                  </a:lnTo>
                  <a:lnTo>
                    <a:pt x="247" y="372"/>
                  </a:lnTo>
                  <a:lnTo>
                    <a:pt x="251" y="378"/>
                  </a:lnTo>
                  <a:lnTo>
                    <a:pt x="251" y="382"/>
                  </a:lnTo>
                  <a:lnTo>
                    <a:pt x="253" y="388"/>
                  </a:lnTo>
                  <a:lnTo>
                    <a:pt x="255" y="393"/>
                  </a:lnTo>
                  <a:lnTo>
                    <a:pt x="257" y="399"/>
                  </a:lnTo>
                  <a:lnTo>
                    <a:pt x="259" y="405"/>
                  </a:lnTo>
                  <a:lnTo>
                    <a:pt x="260" y="410"/>
                  </a:lnTo>
                  <a:lnTo>
                    <a:pt x="262" y="416"/>
                  </a:lnTo>
                  <a:lnTo>
                    <a:pt x="266" y="422"/>
                  </a:lnTo>
                  <a:lnTo>
                    <a:pt x="266" y="428"/>
                  </a:lnTo>
                  <a:lnTo>
                    <a:pt x="268" y="433"/>
                  </a:lnTo>
                  <a:lnTo>
                    <a:pt x="270" y="439"/>
                  </a:lnTo>
                  <a:lnTo>
                    <a:pt x="272" y="445"/>
                  </a:lnTo>
                  <a:lnTo>
                    <a:pt x="274" y="450"/>
                  </a:lnTo>
                  <a:lnTo>
                    <a:pt x="276" y="456"/>
                  </a:lnTo>
                  <a:lnTo>
                    <a:pt x="278" y="462"/>
                  </a:lnTo>
                  <a:lnTo>
                    <a:pt x="280" y="466"/>
                  </a:lnTo>
                  <a:lnTo>
                    <a:pt x="281" y="471"/>
                  </a:lnTo>
                  <a:lnTo>
                    <a:pt x="283" y="477"/>
                  </a:lnTo>
                  <a:lnTo>
                    <a:pt x="285" y="483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8"/>
                  </a:lnTo>
                  <a:lnTo>
                    <a:pt x="293" y="504"/>
                  </a:lnTo>
                  <a:lnTo>
                    <a:pt x="297" y="509"/>
                  </a:lnTo>
                  <a:lnTo>
                    <a:pt x="299" y="515"/>
                  </a:lnTo>
                  <a:lnTo>
                    <a:pt x="300" y="521"/>
                  </a:lnTo>
                  <a:lnTo>
                    <a:pt x="302" y="526"/>
                  </a:lnTo>
                  <a:lnTo>
                    <a:pt x="306" y="532"/>
                  </a:lnTo>
                  <a:lnTo>
                    <a:pt x="308" y="536"/>
                  </a:lnTo>
                  <a:lnTo>
                    <a:pt x="312" y="542"/>
                  </a:lnTo>
                  <a:lnTo>
                    <a:pt x="314" y="547"/>
                  </a:lnTo>
                  <a:lnTo>
                    <a:pt x="318" y="553"/>
                  </a:lnTo>
                  <a:lnTo>
                    <a:pt x="325" y="555"/>
                  </a:lnTo>
                  <a:lnTo>
                    <a:pt x="335" y="559"/>
                  </a:lnTo>
                  <a:lnTo>
                    <a:pt x="342" y="561"/>
                  </a:lnTo>
                  <a:lnTo>
                    <a:pt x="352" y="564"/>
                  </a:lnTo>
                  <a:lnTo>
                    <a:pt x="359" y="568"/>
                  </a:lnTo>
                  <a:lnTo>
                    <a:pt x="367" y="570"/>
                  </a:lnTo>
                  <a:lnTo>
                    <a:pt x="375" y="574"/>
                  </a:lnTo>
                  <a:lnTo>
                    <a:pt x="386" y="578"/>
                  </a:lnTo>
                  <a:lnTo>
                    <a:pt x="386" y="564"/>
                  </a:lnTo>
                  <a:lnTo>
                    <a:pt x="386" y="553"/>
                  </a:lnTo>
                  <a:lnTo>
                    <a:pt x="386" y="543"/>
                  </a:lnTo>
                  <a:lnTo>
                    <a:pt x="386" y="532"/>
                  </a:lnTo>
                  <a:lnTo>
                    <a:pt x="386" y="521"/>
                  </a:lnTo>
                  <a:lnTo>
                    <a:pt x="386" y="509"/>
                  </a:lnTo>
                  <a:lnTo>
                    <a:pt x="384" y="498"/>
                  </a:lnTo>
                  <a:lnTo>
                    <a:pt x="384" y="488"/>
                  </a:lnTo>
                  <a:lnTo>
                    <a:pt x="382" y="477"/>
                  </a:lnTo>
                  <a:lnTo>
                    <a:pt x="380" y="466"/>
                  </a:lnTo>
                  <a:lnTo>
                    <a:pt x="378" y="456"/>
                  </a:lnTo>
                  <a:lnTo>
                    <a:pt x="376" y="445"/>
                  </a:lnTo>
                  <a:lnTo>
                    <a:pt x="373" y="435"/>
                  </a:lnTo>
                  <a:lnTo>
                    <a:pt x="371" y="426"/>
                  </a:lnTo>
                  <a:lnTo>
                    <a:pt x="367" y="414"/>
                  </a:lnTo>
                  <a:lnTo>
                    <a:pt x="365" y="405"/>
                  </a:lnTo>
                  <a:lnTo>
                    <a:pt x="361" y="393"/>
                  </a:lnTo>
                  <a:lnTo>
                    <a:pt x="357" y="384"/>
                  </a:lnTo>
                  <a:lnTo>
                    <a:pt x="354" y="374"/>
                  </a:lnTo>
                  <a:lnTo>
                    <a:pt x="350" y="365"/>
                  </a:lnTo>
                  <a:lnTo>
                    <a:pt x="346" y="355"/>
                  </a:lnTo>
                  <a:lnTo>
                    <a:pt x="340" y="346"/>
                  </a:lnTo>
                  <a:lnTo>
                    <a:pt x="337" y="336"/>
                  </a:lnTo>
                  <a:lnTo>
                    <a:pt x="333" y="327"/>
                  </a:lnTo>
                  <a:lnTo>
                    <a:pt x="327" y="317"/>
                  </a:lnTo>
                  <a:lnTo>
                    <a:pt x="321" y="308"/>
                  </a:lnTo>
                  <a:lnTo>
                    <a:pt x="316" y="298"/>
                  </a:lnTo>
                  <a:lnTo>
                    <a:pt x="310" y="291"/>
                  </a:lnTo>
                  <a:lnTo>
                    <a:pt x="304" y="281"/>
                  </a:lnTo>
                  <a:lnTo>
                    <a:pt x="299" y="274"/>
                  </a:lnTo>
                  <a:lnTo>
                    <a:pt x="293" y="264"/>
                  </a:lnTo>
                  <a:lnTo>
                    <a:pt x="287" y="256"/>
                  </a:lnTo>
                  <a:lnTo>
                    <a:pt x="280" y="247"/>
                  </a:lnTo>
                  <a:lnTo>
                    <a:pt x="274" y="237"/>
                  </a:lnTo>
                  <a:lnTo>
                    <a:pt x="268" y="228"/>
                  </a:lnTo>
                  <a:lnTo>
                    <a:pt x="260" y="220"/>
                  </a:lnTo>
                  <a:lnTo>
                    <a:pt x="253" y="211"/>
                  </a:lnTo>
                  <a:lnTo>
                    <a:pt x="247" y="203"/>
                  </a:lnTo>
                  <a:lnTo>
                    <a:pt x="240" y="196"/>
                  </a:lnTo>
                  <a:lnTo>
                    <a:pt x="232" y="188"/>
                  </a:lnTo>
                  <a:lnTo>
                    <a:pt x="224" y="178"/>
                  </a:lnTo>
                  <a:lnTo>
                    <a:pt x="217" y="171"/>
                  </a:lnTo>
                  <a:lnTo>
                    <a:pt x="209" y="161"/>
                  </a:lnTo>
                  <a:lnTo>
                    <a:pt x="203" y="154"/>
                  </a:lnTo>
                  <a:lnTo>
                    <a:pt x="194" y="144"/>
                  </a:lnTo>
                  <a:lnTo>
                    <a:pt x="188" y="137"/>
                  </a:lnTo>
                  <a:lnTo>
                    <a:pt x="179" y="129"/>
                  </a:lnTo>
                  <a:lnTo>
                    <a:pt x="173" y="121"/>
                  </a:lnTo>
                  <a:lnTo>
                    <a:pt x="164" y="114"/>
                  </a:lnTo>
                  <a:lnTo>
                    <a:pt x="156" y="106"/>
                  </a:lnTo>
                  <a:lnTo>
                    <a:pt x="146" y="99"/>
                  </a:lnTo>
                  <a:lnTo>
                    <a:pt x="139" y="91"/>
                  </a:lnTo>
                  <a:lnTo>
                    <a:pt x="131" y="82"/>
                  </a:lnTo>
                  <a:lnTo>
                    <a:pt x="124" y="74"/>
                  </a:lnTo>
                  <a:lnTo>
                    <a:pt x="116" y="66"/>
                  </a:lnTo>
                  <a:lnTo>
                    <a:pt x="108" y="59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36"/>
                  </a:lnTo>
                  <a:lnTo>
                    <a:pt x="76" y="28"/>
                  </a:lnTo>
                  <a:lnTo>
                    <a:pt x="67" y="21"/>
                  </a:lnTo>
                  <a:lnTo>
                    <a:pt x="59" y="13"/>
                  </a:lnTo>
                  <a:lnTo>
                    <a:pt x="5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1" name="Freeform 93"/>
            <p:cNvSpPr>
              <a:spLocks/>
            </p:cNvSpPr>
            <p:nvPr/>
          </p:nvSpPr>
          <p:spPr bwMode="auto">
            <a:xfrm>
              <a:off x="3207" y="2343"/>
              <a:ext cx="182" cy="272"/>
            </a:xfrm>
            <a:custGeom>
              <a:avLst/>
              <a:gdLst>
                <a:gd name="T0" fmla="*/ 0 w 365"/>
                <a:gd name="T1" fmla="*/ 1 h 544"/>
                <a:gd name="T2" fmla="*/ 0 w 365"/>
                <a:gd name="T3" fmla="*/ 1 h 544"/>
                <a:gd name="T4" fmla="*/ 0 w 365"/>
                <a:gd name="T5" fmla="*/ 1 h 544"/>
                <a:gd name="T6" fmla="*/ 0 w 365"/>
                <a:gd name="T7" fmla="*/ 1 h 544"/>
                <a:gd name="T8" fmla="*/ 0 w 365"/>
                <a:gd name="T9" fmla="*/ 1 h 544"/>
                <a:gd name="T10" fmla="*/ 0 w 365"/>
                <a:gd name="T11" fmla="*/ 1 h 544"/>
                <a:gd name="T12" fmla="*/ 0 w 365"/>
                <a:gd name="T13" fmla="*/ 1 h 544"/>
                <a:gd name="T14" fmla="*/ 0 w 365"/>
                <a:gd name="T15" fmla="*/ 1 h 544"/>
                <a:gd name="T16" fmla="*/ 0 w 365"/>
                <a:gd name="T17" fmla="*/ 1 h 544"/>
                <a:gd name="T18" fmla="*/ 0 w 365"/>
                <a:gd name="T19" fmla="*/ 1 h 544"/>
                <a:gd name="T20" fmla="*/ 0 w 365"/>
                <a:gd name="T21" fmla="*/ 1 h 544"/>
                <a:gd name="T22" fmla="*/ 0 w 365"/>
                <a:gd name="T23" fmla="*/ 1 h 544"/>
                <a:gd name="T24" fmla="*/ 0 w 365"/>
                <a:gd name="T25" fmla="*/ 1 h 544"/>
                <a:gd name="T26" fmla="*/ 0 w 365"/>
                <a:gd name="T27" fmla="*/ 1 h 544"/>
                <a:gd name="T28" fmla="*/ 0 w 365"/>
                <a:gd name="T29" fmla="*/ 1 h 544"/>
                <a:gd name="T30" fmla="*/ 0 w 365"/>
                <a:gd name="T31" fmla="*/ 1 h 544"/>
                <a:gd name="T32" fmla="*/ 0 w 365"/>
                <a:gd name="T33" fmla="*/ 1 h 544"/>
                <a:gd name="T34" fmla="*/ 0 w 365"/>
                <a:gd name="T35" fmla="*/ 1 h 544"/>
                <a:gd name="T36" fmla="*/ 0 w 365"/>
                <a:gd name="T37" fmla="*/ 1 h 544"/>
                <a:gd name="T38" fmla="*/ 0 w 365"/>
                <a:gd name="T39" fmla="*/ 1 h 544"/>
                <a:gd name="T40" fmla="*/ 0 w 365"/>
                <a:gd name="T41" fmla="*/ 1 h 544"/>
                <a:gd name="T42" fmla="*/ 0 w 365"/>
                <a:gd name="T43" fmla="*/ 1 h 544"/>
                <a:gd name="T44" fmla="*/ 0 w 365"/>
                <a:gd name="T45" fmla="*/ 1 h 544"/>
                <a:gd name="T46" fmla="*/ 0 w 365"/>
                <a:gd name="T47" fmla="*/ 1 h 544"/>
                <a:gd name="T48" fmla="*/ 0 w 365"/>
                <a:gd name="T49" fmla="*/ 1 h 544"/>
                <a:gd name="T50" fmla="*/ 0 w 365"/>
                <a:gd name="T51" fmla="*/ 1 h 544"/>
                <a:gd name="T52" fmla="*/ 0 w 365"/>
                <a:gd name="T53" fmla="*/ 1 h 544"/>
                <a:gd name="T54" fmla="*/ 0 w 365"/>
                <a:gd name="T55" fmla="*/ 1 h 544"/>
                <a:gd name="T56" fmla="*/ 0 w 365"/>
                <a:gd name="T57" fmla="*/ 1 h 544"/>
                <a:gd name="T58" fmla="*/ 0 w 365"/>
                <a:gd name="T59" fmla="*/ 1 h 544"/>
                <a:gd name="T60" fmla="*/ 0 w 365"/>
                <a:gd name="T61" fmla="*/ 1 h 544"/>
                <a:gd name="T62" fmla="*/ 0 w 365"/>
                <a:gd name="T63" fmla="*/ 1 h 544"/>
                <a:gd name="T64" fmla="*/ 0 w 365"/>
                <a:gd name="T65" fmla="*/ 1 h 544"/>
                <a:gd name="T66" fmla="*/ 0 w 365"/>
                <a:gd name="T67" fmla="*/ 1 h 544"/>
                <a:gd name="T68" fmla="*/ 0 w 365"/>
                <a:gd name="T69" fmla="*/ 1 h 544"/>
                <a:gd name="T70" fmla="*/ 0 w 365"/>
                <a:gd name="T71" fmla="*/ 1 h 544"/>
                <a:gd name="T72" fmla="*/ 0 w 365"/>
                <a:gd name="T73" fmla="*/ 1 h 544"/>
                <a:gd name="T74" fmla="*/ 0 w 365"/>
                <a:gd name="T75" fmla="*/ 1 h 544"/>
                <a:gd name="T76" fmla="*/ 0 w 365"/>
                <a:gd name="T77" fmla="*/ 1 h 544"/>
                <a:gd name="T78" fmla="*/ 0 w 365"/>
                <a:gd name="T79" fmla="*/ 1 h 544"/>
                <a:gd name="T80" fmla="*/ 0 w 365"/>
                <a:gd name="T81" fmla="*/ 1 h 544"/>
                <a:gd name="T82" fmla="*/ 0 w 365"/>
                <a:gd name="T83" fmla="*/ 1 h 544"/>
                <a:gd name="T84" fmla="*/ 0 w 365"/>
                <a:gd name="T85" fmla="*/ 1 h 544"/>
                <a:gd name="T86" fmla="*/ 0 w 365"/>
                <a:gd name="T87" fmla="*/ 1 h 544"/>
                <a:gd name="T88" fmla="*/ 0 w 365"/>
                <a:gd name="T89" fmla="*/ 1 h 544"/>
                <a:gd name="T90" fmla="*/ 0 w 365"/>
                <a:gd name="T91" fmla="*/ 1 h 544"/>
                <a:gd name="T92" fmla="*/ 0 w 365"/>
                <a:gd name="T93" fmla="*/ 1 h 544"/>
                <a:gd name="T94" fmla="*/ 0 w 365"/>
                <a:gd name="T95" fmla="*/ 1 h 5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544"/>
                <a:gd name="T146" fmla="*/ 365 w 365"/>
                <a:gd name="T147" fmla="*/ 544 h 5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544">
                  <a:moveTo>
                    <a:pt x="350" y="0"/>
                  </a:moveTo>
                  <a:lnTo>
                    <a:pt x="340" y="6"/>
                  </a:lnTo>
                  <a:lnTo>
                    <a:pt x="334" y="11"/>
                  </a:lnTo>
                  <a:lnTo>
                    <a:pt x="327" y="19"/>
                  </a:lnTo>
                  <a:lnTo>
                    <a:pt x="321" y="25"/>
                  </a:lnTo>
                  <a:lnTo>
                    <a:pt x="314" y="32"/>
                  </a:lnTo>
                  <a:lnTo>
                    <a:pt x="308" y="38"/>
                  </a:lnTo>
                  <a:lnTo>
                    <a:pt x="302" y="46"/>
                  </a:lnTo>
                  <a:lnTo>
                    <a:pt x="298" y="53"/>
                  </a:lnTo>
                  <a:lnTo>
                    <a:pt x="293" y="61"/>
                  </a:lnTo>
                  <a:lnTo>
                    <a:pt x="287" y="68"/>
                  </a:lnTo>
                  <a:lnTo>
                    <a:pt x="281" y="76"/>
                  </a:lnTo>
                  <a:lnTo>
                    <a:pt x="277" y="84"/>
                  </a:lnTo>
                  <a:lnTo>
                    <a:pt x="272" y="91"/>
                  </a:lnTo>
                  <a:lnTo>
                    <a:pt x="268" y="101"/>
                  </a:lnTo>
                  <a:lnTo>
                    <a:pt x="262" y="108"/>
                  </a:lnTo>
                  <a:lnTo>
                    <a:pt x="258" y="118"/>
                  </a:lnTo>
                  <a:lnTo>
                    <a:pt x="255" y="124"/>
                  </a:lnTo>
                  <a:lnTo>
                    <a:pt x="251" y="133"/>
                  </a:lnTo>
                  <a:lnTo>
                    <a:pt x="245" y="141"/>
                  </a:lnTo>
                  <a:lnTo>
                    <a:pt x="241" y="150"/>
                  </a:lnTo>
                  <a:lnTo>
                    <a:pt x="237" y="158"/>
                  </a:lnTo>
                  <a:lnTo>
                    <a:pt x="234" y="167"/>
                  </a:lnTo>
                  <a:lnTo>
                    <a:pt x="230" y="175"/>
                  </a:lnTo>
                  <a:lnTo>
                    <a:pt x="226" y="184"/>
                  </a:lnTo>
                  <a:lnTo>
                    <a:pt x="222" y="192"/>
                  </a:lnTo>
                  <a:lnTo>
                    <a:pt x="218" y="201"/>
                  </a:lnTo>
                  <a:lnTo>
                    <a:pt x="215" y="209"/>
                  </a:lnTo>
                  <a:lnTo>
                    <a:pt x="213" y="219"/>
                  </a:lnTo>
                  <a:lnTo>
                    <a:pt x="207" y="226"/>
                  </a:lnTo>
                  <a:lnTo>
                    <a:pt x="203" y="236"/>
                  </a:lnTo>
                  <a:lnTo>
                    <a:pt x="199" y="245"/>
                  </a:lnTo>
                  <a:lnTo>
                    <a:pt x="198" y="255"/>
                  </a:lnTo>
                  <a:lnTo>
                    <a:pt x="192" y="262"/>
                  </a:lnTo>
                  <a:lnTo>
                    <a:pt x="188" y="272"/>
                  </a:lnTo>
                  <a:lnTo>
                    <a:pt x="184" y="279"/>
                  </a:lnTo>
                  <a:lnTo>
                    <a:pt x="180" y="289"/>
                  </a:lnTo>
                  <a:lnTo>
                    <a:pt x="175" y="298"/>
                  </a:lnTo>
                  <a:lnTo>
                    <a:pt x="171" y="306"/>
                  </a:lnTo>
                  <a:lnTo>
                    <a:pt x="167" y="314"/>
                  </a:lnTo>
                  <a:lnTo>
                    <a:pt x="163" y="323"/>
                  </a:lnTo>
                  <a:lnTo>
                    <a:pt x="158" y="333"/>
                  </a:lnTo>
                  <a:lnTo>
                    <a:pt x="152" y="340"/>
                  </a:lnTo>
                  <a:lnTo>
                    <a:pt x="148" y="350"/>
                  </a:lnTo>
                  <a:lnTo>
                    <a:pt x="142" y="357"/>
                  </a:lnTo>
                  <a:lnTo>
                    <a:pt x="137" y="367"/>
                  </a:lnTo>
                  <a:lnTo>
                    <a:pt x="133" y="374"/>
                  </a:lnTo>
                  <a:lnTo>
                    <a:pt x="127" y="384"/>
                  </a:lnTo>
                  <a:lnTo>
                    <a:pt x="123" y="392"/>
                  </a:lnTo>
                  <a:lnTo>
                    <a:pt x="116" y="399"/>
                  </a:lnTo>
                  <a:lnTo>
                    <a:pt x="110" y="407"/>
                  </a:lnTo>
                  <a:lnTo>
                    <a:pt x="103" y="414"/>
                  </a:lnTo>
                  <a:lnTo>
                    <a:pt x="97" y="424"/>
                  </a:lnTo>
                  <a:lnTo>
                    <a:pt x="89" y="431"/>
                  </a:lnTo>
                  <a:lnTo>
                    <a:pt x="84" y="439"/>
                  </a:lnTo>
                  <a:lnTo>
                    <a:pt x="76" y="447"/>
                  </a:lnTo>
                  <a:lnTo>
                    <a:pt x="68" y="454"/>
                  </a:lnTo>
                  <a:lnTo>
                    <a:pt x="61" y="462"/>
                  </a:lnTo>
                  <a:lnTo>
                    <a:pt x="53" y="468"/>
                  </a:lnTo>
                  <a:lnTo>
                    <a:pt x="45" y="475"/>
                  </a:lnTo>
                  <a:lnTo>
                    <a:pt x="38" y="483"/>
                  </a:lnTo>
                  <a:lnTo>
                    <a:pt x="28" y="488"/>
                  </a:lnTo>
                  <a:lnTo>
                    <a:pt x="19" y="496"/>
                  </a:lnTo>
                  <a:lnTo>
                    <a:pt x="9" y="502"/>
                  </a:lnTo>
                  <a:lnTo>
                    <a:pt x="0" y="509"/>
                  </a:lnTo>
                  <a:lnTo>
                    <a:pt x="9" y="513"/>
                  </a:lnTo>
                  <a:lnTo>
                    <a:pt x="17" y="517"/>
                  </a:lnTo>
                  <a:lnTo>
                    <a:pt x="26" y="521"/>
                  </a:lnTo>
                  <a:lnTo>
                    <a:pt x="34" y="527"/>
                  </a:lnTo>
                  <a:lnTo>
                    <a:pt x="42" y="530"/>
                  </a:lnTo>
                  <a:lnTo>
                    <a:pt x="51" y="536"/>
                  </a:lnTo>
                  <a:lnTo>
                    <a:pt x="59" y="540"/>
                  </a:lnTo>
                  <a:lnTo>
                    <a:pt x="68" y="544"/>
                  </a:lnTo>
                  <a:lnTo>
                    <a:pt x="78" y="538"/>
                  </a:lnTo>
                  <a:lnTo>
                    <a:pt x="85" y="534"/>
                  </a:lnTo>
                  <a:lnTo>
                    <a:pt x="95" y="528"/>
                  </a:lnTo>
                  <a:lnTo>
                    <a:pt x="104" y="525"/>
                  </a:lnTo>
                  <a:lnTo>
                    <a:pt x="112" y="519"/>
                  </a:lnTo>
                  <a:lnTo>
                    <a:pt x="120" y="513"/>
                  </a:lnTo>
                  <a:lnTo>
                    <a:pt x="127" y="508"/>
                  </a:lnTo>
                  <a:lnTo>
                    <a:pt x="137" y="502"/>
                  </a:lnTo>
                  <a:lnTo>
                    <a:pt x="142" y="496"/>
                  </a:lnTo>
                  <a:lnTo>
                    <a:pt x="150" y="488"/>
                  </a:lnTo>
                  <a:lnTo>
                    <a:pt x="156" y="483"/>
                  </a:lnTo>
                  <a:lnTo>
                    <a:pt x="163" y="477"/>
                  </a:lnTo>
                  <a:lnTo>
                    <a:pt x="171" y="471"/>
                  </a:lnTo>
                  <a:lnTo>
                    <a:pt x="177" y="464"/>
                  </a:lnTo>
                  <a:lnTo>
                    <a:pt x="184" y="458"/>
                  </a:lnTo>
                  <a:lnTo>
                    <a:pt x="192" y="450"/>
                  </a:lnTo>
                  <a:lnTo>
                    <a:pt x="198" y="443"/>
                  </a:lnTo>
                  <a:lnTo>
                    <a:pt x="203" y="435"/>
                  </a:lnTo>
                  <a:lnTo>
                    <a:pt x="209" y="428"/>
                  </a:lnTo>
                  <a:lnTo>
                    <a:pt x="215" y="420"/>
                  </a:lnTo>
                  <a:lnTo>
                    <a:pt x="220" y="412"/>
                  </a:lnTo>
                  <a:lnTo>
                    <a:pt x="226" y="405"/>
                  </a:lnTo>
                  <a:lnTo>
                    <a:pt x="232" y="397"/>
                  </a:lnTo>
                  <a:lnTo>
                    <a:pt x="237" y="390"/>
                  </a:lnTo>
                  <a:lnTo>
                    <a:pt x="241" y="382"/>
                  </a:lnTo>
                  <a:lnTo>
                    <a:pt x="247" y="374"/>
                  </a:lnTo>
                  <a:lnTo>
                    <a:pt x="251" y="365"/>
                  </a:lnTo>
                  <a:lnTo>
                    <a:pt x="256" y="357"/>
                  </a:lnTo>
                  <a:lnTo>
                    <a:pt x="260" y="350"/>
                  </a:lnTo>
                  <a:lnTo>
                    <a:pt x="266" y="340"/>
                  </a:lnTo>
                  <a:lnTo>
                    <a:pt x="270" y="333"/>
                  </a:lnTo>
                  <a:lnTo>
                    <a:pt x="275" y="325"/>
                  </a:lnTo>
                  <a:lnTo>
                    <a:pt x="277" y="316"/>
                  </a:lnTo>
                  <a:lnTo>
                    <a:pt x="283" y="306"/>
                  </a:lnTo>
                  <a:lnTo>
                    <a:pt x="285" y="298"/>
                  </a:lnTo>
                  <a:lnTo>
                    <a:pt x="291" y="289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300" y="262"/>
                  </a:lnTo>
                  <a:lnTo>
                    <a:pt x="304" y="255"/>
                  </a:lnTo>
                  <a:lnTo>
                    <a:pt x="306" y="245"/>
                  </a:lnTo>
                  <a:lnTo>
                    <a:pt x="310" y="236"/>
                  </a:lnTo>
                  <a:lnTo>
                    <a:pt x="312" y="226"/>
                  </a:lnTo>
                  <a:lnTo>
                    <a:pt x="315" y="219"/>
                  </a:lnTo>
                  <a:lnTo>
                    <a:pt x="319" y="209"/>
                  </a:lnTo>
                  <a:lnTo>
                    <a:pt x="321" y="200"/>
                  </a:lnTo>
                  <a:lnTo>
                    <a:pt x="325" y="192"/>
                  </a:lnTo>
                  <a:lnTo>
                    <a:pt x="329" y="182"/>
                  </a:lnTo>
                  <a:lnTo>
                    <a:pt x="331" y="173"/>
                  </a:lnTo>
                  <a:lnTo>
                    <a:pt x="333" y="163"/>
                  </a:lnTo>
                  <a:lnTo>
                    <a:pt x="334" y="154"/>
                  </a:lnTo>
                  <a:lnTo>
                    <a:pt x="338" y="146"/>
                  </a:lnTo>
                  <a:lnTo>
                    <a:pt x="340" y="137"/>
                  </a:lnTo>
                  <a:lnTo>
                    <a:pt x="342" y="129"/>
                  </a:lnTo>
                  <a:lnTo>
                    <a:pt x="346" y="120"/>
                  </a:lnTo>
                  <a:lnTo>
                    <a:pt x="348" y="112"/>
                  </a:lnTo>
                  <a:lnTo>
                    <a:pt x="350" y="103"/>
                  </a:lnTo>
                  <a:lnTo>
                    <a:pt x="352" y="93"/>
                  </a:lnTo>
                  <a:lnTo>
                    <a:pt x="353" y="84"/>
                  </a:lnTo>
                  <a:lnTo>
                    <a:pt x="357" y="76"/>
                  </a:lnTo>
                  <a:lnTo>
                    <a:pt x="359" y="66"/>
                  </a:lnTo>
                  <a:lnTo>
                    <a:pt x="361" y="59"/>
                  </a:lnTo>
                  <a:lnTo>
                    <a:pt x="363" y="49"/>
                  </a:lnTo>
                  <a:lnTo>
                    <a:pt x="365" y="44"/>
                  </a:lnTo>
                  <a:lnTo>
                    <a:pt x="365" y="36"/>
                  </a:lnTo>
                  <a:lnTo>
                    <a:pt x="363" y="30"/>
                  </a:lnTo>
                  <a:lnTo>
                    <a:pt x="361" y="27"/>
                  </a:lnTo>
                  <a:lnTo>
                    <a:pt x="359" y="21"/>
                  </a:lnTo>
                  <a:lnTo>
                    <a:pt x="357" y="15"/>
                  </a:lnTo>
                  <a:lnTo>
                    <a:pt x="353" y="11"/>
                  </a:lnTo>
                  <a:lnTo>
                    <a:pt x="352" y="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2" name="Freeform 94"/>
            <p:cNvSpPr>
              <a:spLocks/>
            </p:cNvSpPr>
            <p:nvPr/>
          </p:nvSpPr>
          <p:spPr bwMode="auto">
            <a:xfrm>
              <a:off x="2281" y="2228"/>
              <a:ext cx="124" cy="240"/>
            </a:xfrm>
            <a:custGeom>
              <a:avLst/>
              <a:gdLst>
                <a:gd name="T0" fmla="*/ 1 w 248"/>
                <a:gd name="T1" fmla="*/ 0 h 481"/>
                <a:gd name="T2" fmla="*/ 1 w 248"/>
                <a:gd name="T3" fmla="*/ 0 h 481"/>
                <a:gd name="T4" fmla="*/ 0 w 248"/>
                <a:gd name="T5" fmla="*/ 0 h 481"/>
                <a:gd name="T6" fmla="*/ 1 w 248"/>
                <a:gd name="T7" fmla="*/ 0 h 481"/>
                <a:gd name="T8" fmla="*/ 1 w 248"/>
                <a:gd name="T9" fmla="*/ 0 h 481"/>
                <a:gd name="T10" fmla="*/ 1 w 248"/>
                <a:gd name="T11" fmla="*/ 0 h 481"/>
                <a:gd name="T12" fmla="*/ 1 w 248"/>
                <a:gd name="T13" fmla="*/ 0 h 481"/>
                <a:gd name="T14" fmla="*/ 1 w 248"/>
                <a:gd name="T15" fmla="*/ 0 h 481"/>
                <a:gd name="T16" fmla="*/ 1 w 248"/>
                <a:gd name="T17" fmla="*/ 0 h 481"/>
                <a:gd name="T18" fmla="*/ 1 w 248"/>
                <a:gd name="T19" fmla="*/ 0 h 481"/>
                <a:gd name="T20" fmla="*/ 1 w 248"/>
                <a:gd name="T21" fmla="*/ 0 h 481"/>
                <a:gd name="T22" fmla="*/ 1 w 248"/>
                <a:gd name="T23" fmla="*/ 0 h 481"/>
                <a:gd name="T24" fmla="*/ 1 w 248"/>
                <a:gd name="T25" fmla="*/ 0 h 481"/>
                <a:gd name="T26" fmla="*/ 1 w 248"/>
                <a:gd name="T27" fmla="*/ 0 h 481"/>
                <a:gd name="T28" fmla="*/ 1 w 248"/>
                <a:gd name="T29" fmla="*/ 0 h 481"/>
                <a:gd name="T30" fmla="*/ 1 w 248"/>
                <a:gd name="T31" fmla="*/ 0 h 481"/>
                <a:gd name="T32" fmla="*/ 1 w 248"/>
                <a:gd name="T33" fmla="*/ 0 h 481"/>
                <a:gd name="T34" fmla="*/ 1 w 248"/>
                <a:gd name="T35" fmla="*/ 0 h 481"/>
                <a:gd name="T36" fmla="*/ 1 w 248"/>
                <a:gd name="T37" fmla="*/ 0 h 481"/>
                <a:gd name="T38" fmla="*/ 1 w 248"/>
                <a:gd name="T39" fmla="*/ 0 h 481"/>
                <a:gd name="T40" fmla="*/ 1 w 248"/>
                <a:gd name="T41" fmla="*/ 0 h 481"/>
                <a:gd name="T42" fmla="*/ 1 w 248"/>
                <a:gd name="T43" fmla="*/ 0 h 481"/>
                <a:gd name="T44" fmla="*/ 1 w 248"/>
                <a:gd name="T45" fmla="*/ 0 h 481"/>
                <a:gd name="T46" fmla="*/ 1 w 248"/>
                <a:gd name="T47" fmla="*/ 0 h 481"/>
                <a:gd name="T48" fmla="*/ 1 w 248"/>
                <a:gd name="T49" fmla="*/ 0 h 481"/>
                <a:gd name="T50" fmla="*/ 1 w 248"/>
                <a:gd name="T51" fmla="*/ 0 h 481"/>
                <a:gd name="T52" fmla="*/ 1 w 248"/>
                <a:gd name="T53" fmla="*/ 0 h 481"/>
                <a:gd name="T54" fmla="*/ 1 w 248"/>
                <a:gd name="T55" fmla="*/ 0 h 481"/>
                <a:gd name="T56" fmla="*/ 1 w 248"/>
                <a:gd name="T57" fmla="*/ 0 h 481"/>
                <a:gd name="T58" fmla="*/ 1 w 248"/>
                <a:gd name="T59" fmla="*/ 0 h 481"/>
                <a:gd name="T60" fmla="*/ 1 w 248"/>
                <a:gd name="T61" fmla="*/ 0 h 481"/>
                <a:gd name="T62" fmla="*/ 1 w 248"/>
                <a:gd name="T63" fmla="*/ 0 h 481"/>
                <a:gd name="T64" fmla="*/ 1 w 248"/>
                <a:gd name="T65" fmla="*/ 0 h 481"/>
                <a:gd name="T66" fmla="*/ 1 w 248"/>
                <a:gd name="T67" fmla="*/ 0 h 481"/>
                <a:gd name="T68" fmla="*/ 1 w 248"/>
                <a:gd name="T69" fmla="*/ 0 h 481"/>
                <a:gd name="T70" fmla="*/ 1 w 248"/>
                <a:gd name="T71" fmla="*/ 0 h 481"/>
                <a:gd name="T72" fmla="*/ 1 w 248"/>
                <a:gd name="T73" fmla="*/ 0 h 481"/>
                <a:gd name="T74" fmla="*/ 1 w 248"/>
                <a:gd name="T75" fmla="*/ 0 h 481"/>
                <a:gd name="T76" fmla="*/ 1 w 248"/>
                <a:gd name="T77" fmla="*/ 0 h 481"/>
                <a:gd name="T78" fmla="*/ 1 w 248"/>
                <a:gd name="T79" fmla="*/ 0 h 481"/>
                <a:gd name="T80" fmla="*/ 1 w 248"/>
                <a:gd name="T81" fmla="*/ 0 h 481"/>
                <a:gd name="T82" fmla="*/ 1 w 248"/>
                <a:gd name="T83" fmla="*/ 0 h 481"/>
                <a:gd name="T84" fmla="*/ 1 w 248"/>
                <a:gd name="T85" fmla="*/ 0 h 481"/>
                <a:gd name="T86" fmla="*/ 1 w 248"/>
                <a:gd name="T87" fmla="*/ 0 h 4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481"/>
                <a:gd name="T134" fmla="*/ 248 w 248"/>
                <a:gd name="T135" fmla="*/ 481 h 4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481">
                  <a:moveTo>
                    <a:pt x="21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6" y="87"/>
                  </a:lnTo>
                  <a:lnTo>
                    <a:pt x="8" y="95"/>
                  </a:lnTo>
                  <a:lnTo>
                    <a:pt x="10" y="103"/>
                  </a:lnTo>
                  <a:lnTo>
                    <a:pt x="14" y="110"/>
                  </a:lnTo>
                  <a:lnTo>
                    <a:pt x="18" y="120"/>
                  </a:lnTo>
                  <a:lnTo>
                    <a:pt x="21" y="127"/>
                  </a:lnTo>
                  <a:lnTo>
                    <a:pt x="25" y="135"/>
                  </a:lnTo>
                  <a:lnTo>
                    <a:pt x="29" y="142"/>
                  </a:lnTo>
                  <a:lnTo>
                    <a:pt x="33" y="152"/>
                  </a:lnTo>
                  <a:lnTo>
                    <a:pt x="37" y="160"/>
                  </a:lnTo>
                  <a:lnTo>
                    <a:pt x="40" y="167"/>
                  </a:lnTo>
                  <a:lnTo>
                    <a:pt x="44" y="177"/>
                  </a:lnTo>
                  <a:lnTo>
                    <a:pt x="50" y="184"/>
                  </a:lnTo>
                  <a:lnTo>
                    <a:pt x="52" y="192"/>
                  </a:lnTo>
                  <a:lnTo>
                    <a:pt x="56" y="200"/>
                  </a:lnTo>
                  <a:lnTo>
                    <a:pt x="59" y="207"/>
                  </a:lnTo>
                  <a:lnTo>
                    <a:pt x="63" y="215"/>
                  </a:lnTo>
                  <a:lnTo>
                    <a:pt x="65" y="222"/>
                  </a:lnTo>
                  <a:lnTo>
                    <a:pt x="69" y="230"/>
                  </a:lnTo>
                  <a:lnTo>
                    <a:pt x="71" y="238"/>
                  </a:lnTo>
                  <a:lnTo>
                    <a:pt x="75" y="247"/>
                  </a:lnTo>
                  <a:lnTo>
                    <a:pt x="77" y="255"/>
                  </a:lnTo>
                  <a:lnTo>
                    <a:pt x="80" y="262"/>
                  </a:lnTo>
                  <a:lnTo>
                    <a:pt x="82" y="268"/>
                  </a:lnTo>
                  <a:lnTo>
                    <a:pt x="86" y="276"/>
                  </a:lnTo>
                  <a:lnTo>
                    <a:pt x="88" y="283"/>
                  </a:lnTo>
                  <a:lnTo>
                    <a:pt x="92" y="291"/>
                  </a:lnTo>
                  <a:lnTo>
                    <a:pt x="96" y="298"/>
                  </a:lnTo>
                  <a:lnTo>
                    <a:pt x="101" y="308"/>
                  </a:lnTo>
                  <a:lnTo>
                    <a:pt x="105" y="314"/>
                  </a:lnTo>
                  <a:lnTo>
                    <a:pt x="109" y="321"/>
                  </a:lnTo>
                  <a:lnTo>
                    <a:pt x="113" y="329"/>
                  </a:lnTo>
                  <a:lnTo>
                    <a:pt x="118" y="336"/>
                  </a:lnTo>
                  <a:lnTo>
                    <a:pt x="122" y="344"/>
                  </a:lnTo>
                  <a:lnTo>
                    <a:pt x="128" y="352"/>
                  </a:lnTo>
                  <a:lnTo>
                    <a:pt x="134" y="359"/>
                  </a:lnTo>
                  <a:lnTo>
                    <a:pt x="139" y="367"/>
                  </a:lnTo>
                  <a:lnTo>
                    <a:pt x="143" y="373"/>
                  </a:lnTo>
                  <a:lnTo>
                    <a:pt x="149" y="380"/>
                  </a:lnTo>
                  <a:lnTo>
                    <a:pt x="153" y="388"/>
                  </a:lnTo>
                  <a:lnTo>
                    <a:pt x="158" y="395"/>
                  </a:lnTo>
                  <a:lnTo>
                    <a:pt x="162" y="401"/>
                  </a:lnTo>
                  <a:lnTo>
                    <a:pt x="168" y="409"/>
                  </a:lnTo>
                  <a:lnTo>
                    <a:pt x="173" y="416"/>
                  </a:lnTo>
                  <a:lnTo>
                    <a:pt x="179" y="424"/>
                  </a:lnTo>
                  <a:lnTo>
                    <a:pt x="185" y="431"/>
                  </a:lnTo>
                  <a:lnTo>
                    <a:pt x="191" y="439"/>
                  </a:lnTo>
                  <a:lnTo>
                    <a:pt x="196" y="445"/>
                  </a:lnTo>
                  <a:lnTo>
                    <a:pt x="202" y="452"/>
                  </a:lnTo>
                  <a:lnTo>
                    <a:pt x="206" y="458"/>
                  </a:lnTo>
                  <a:lnTo>
                    <a:pt x="211" y="466"/>
                  </a:lnTo>
                  <a:lnTo>
                    <a:pt x="217" y="473"/>
                  </a:lnTo>
                  <a:lnTo>
                    <a:pt x="223" y="481"/>
                  </a:lnTo>
                  <a:lnTo>
                    <a:pt x="229" y="481"/>
                  </a:lnTo>
                  <a:lnTo>
                    <a:pt x="234" y="481"/>
                  </a:lnTo>
                  <a:lnTo>
                    <a:pt x="240" y="481"/>
                  </a:lnTo>
                  <a:lnTo>
                    <a:pt x="248" y="481"/>
                  </a:lnTo>
                  <a:lnTo>
                    <a:pt x="248" y="473"/>
                  </a:lnTo>
                  <a:lnTo>
                    <a:pt x="248" y="468"/>
                  </a:lnTo>
                  <a:lnTo>
                    <a:pt x="248" y="460"/>
                  </a:lnTo>
                  <a:lnTo>
                    <a:pt x="248" y="454"/>
                  </a:lnTo>
                  <a:lnTo>
                    <a:pt x="246" y="447"/>
                  </a:lnTo>
                  <a:lnTo>
                    <a:pt x="244" y="441"/>
                  </a:lnTo>
                  <a:lnTo>
                    <a:pt x="242" y="435"/>
                  </a:lnTo>
                  <a:lnTo>
                    <a:pt x="240" y="430"/>
                  </a:lnTo>
                  <a:lnTo>
                    <a:pt x="236" y="422"/>
                  </a:lnTo>
                  <a:lnTo>
                    <a:pt x="232" y="416"/>
                  </a:lnTo>
                  <a:lnTo>
                    <a:pt x="229" y="411"/>
                  </a:lnTo>
                  <a:lnTo>
                    <a:pt x="225" y="405"/>
                  </a:lnTo>
                  <a:lnTo>
                    <a:pt x="221" y="399"/>
                  </a:lnTo>
                  <a:lnTo>
                    <a:pt x="215" y="393"/>
                  </a:lnTo>
                  <a:lnTo>
                    <a:pt x="211" y="388"/>
                  </a:lnTo>
                  <a:lnTo>
                    <a:pt x="208" y="382"/>
                  </a:lnTo>
                  <a:lnTo>
                    <a:pt x="202" y="376"/>
                  </a:lnTo>
                  <a:lnTo>
                    <a:pt x="196" y="371"/>
                  </a:lnTo>
                  <a:lnTo>
                    <a:pt x="191" y="365"/>
                  </a:lnTo>
                  <a:lnTo>
                    <a:pt x="185" y="359"/>
                  </a:lnTo>
                  <a:lnTo>
                    <a:pt x="179" y="354"/>
                  </a:lnTo>
                  <a:lnTo>
                    <a:pt x="175" y="350"/>
                  </a:lnTo>
                  <a:lnTo>
                    <a:pt x="170" y="344"/>
                  </a:lnTo>
                  <a:lnTo>
                    <a:pt x="166" y="338"/>
                  </a:lnTo>
                  <a:lnTo>
                    <a:pt x="160" y="333"/>
                  </a:lnTo>
                  <a:lnTo>
                    <a:pt x="156" y="327"/>
                  </a:lnTo>
                  <a:lnTo>
                    <a:pt x="154" y="321"/>
                  </a:lnTo>
                  <a:lnTo>
                    <a:pt x="151" y="315"/>
                  </a:lnTo>
                  <a:lnTo>
                    <a:pt x="147" y="310"/>
                  </a:lnTo>
                  <a:lnTo>
                    <a:pt x="145" y="304"/>
                  </a:lnTo>
                  <a:lnTo>
                    <a:pt x="143" y="298"/>
                  </a:lnTo>
                  <a:lnTo>
                    <a:pt x="141" y="293"/>
                  </a:lnTo>
                  <a:lnTo>
                    <a:pt x="135" y="283"/>
                  </a:lnTo>
                  <a:lnTo>
                    <a:pt x="132" y="274"/>
                  </a:lnTo>
                  <a:lnTo>
                    <a:pt x="126" y="266"/>
                  </a:lnTo>
                  <a:lnTo>
                    <a:pt x="124" y="257"/>
                  </a:lnTo>
                  <a:lnTo>
                    <a:pt x="118" y="247"/>
                  </a:lnTo>
                  <a:lnTo>
                    <a:pt x="115" y="238"/>
                  </a:lnTo>
                  <a:lnTo>
                    <a:pt x="111" y="228"/>
                  </a:lnTo>
                  <a:lnTo>
                    <a:pt x="109" y="220"/>
                  </a:lnTo>
                  <a:lnTo>
                    <a:pt x="103" y="209"/>
                  </a:lnTo>
                  <a:lnTo>
                    <a:pt x="99" y="201"/>
                  </a:lnTo>
                  <a:lnTo>
                    <a:pt x="96" y="192"/>
                  </a:lnTo>
                  <a:lnTo>
                    <a:pt x="94" y="182"/>
                  </a:lnTo>
                  <a:lnTo>
                    <a:pt x="90" y="173"/>
                  </a:lnTo>
                  <a:lnTo>
                    <a:pt x="86" y="163"/>
                  </a:lnTo>
                  <a:lnTo>
                    <a:pt x="84" y="154"/>
                  </a:lnTo>
                  <a:lnTo>
                    <a:pt x="80" y="146"/>
                  </a:lnTo>
                  <a:lnTo>
                    <a:pt x="77" y="135"/>
                  </a:lnTo>
                  <a:lnTo>
                    <a:pt x="75" y="125"/>
                  </a:lnTo>
                  <a:lnTo>
                    <a:pt x="71" y="116"/>
                  </a:lnTo>
                  <a:lnTo>
                    <a:pt x="69" y="108"/>
                  </a:lnTo>
                  <a:lnTo>
                    <a:pt x="65" y="99"/>
                  </a:lnTo>
                  <a:lnTo>
                    <a:pt x="61" y="89"/>
                  </a:lnTo>
                  <a:lnTo>
                    <a:pt x="58" y="80"/>
                  </a:lnTo>
                  <a:lnTo>
                    <a:pt x="54" y="72"/>
                  </a:lnTo>
                  <a:lnTo>
                    <a:pt x="50" y="63"/>
                  </a:lnTo>
                  <a:lnTo>
                    <a:pt x="46" y="53"/>
                  </a:lnTo>
                  <a:lnTo>
                    <a:pt x="42" y="44"/>
                  </a:lnTo>
                  <a:lnTo>
                    <a:pt x="39" y="34"/>
                  </a:lnTo>
                  <a:lnTo>
                    <a:pt x="35" y="25"/>
                  </a:lnTo>
                  <a:lnTo>
                    <a:pt x="31" y="17"/>
                  </a:lnTo>
                  <a:lnTo>
                    <a:pt x="25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3" name="Freeform 95"/>
            <p:cNvSpPr>
              <a:spLocks/>
            </p:cNvSpPr>
            <p:nvPr/>
          </p:nvSpPr>
          <p:spPr bwMode="auto">
            <a:xfrm>
              <a:off x="2418" y="2502"/>
              <a:ext cx="69" cy="121"/>
            </a:xfrm>
            <a:custGeom>
              <a:avLst/>
              <a:gdLst>
                <a:gd name="T0" fmla="*/ 1 w 137"/>
                <a:gd name="T1" fmla="*/ 0 h 244"/>
                <a:gd name="T2" fmla="*/ 1 w 137"/>
                <a:gd name="T3" fmla="*/ 0 h 244"/>
                <a:gd name="T4" fmla="*/ 1 w 137"/>
                <a:gd name="T5" fmla="*/ 0 h 244"/>
                <a:gd name="T6" fmla="*/ 1 w 137"/>
                <a:gd name="T7" fmla="*/ 0 h 244"/>
                <a:gd name="T8" fmla="*/ 0 w 137"/>
                <a:gd name="T9" fmla="*/ 0 h 244"/>
                <a:gd name="T10" fmla="*/ 0 w 137"/>
                <a:gd name="T11" fmla="*/ 0 h 244"/>
                <a:gd name="T12" fmla="*/ 0 w 137"/>
                <a:gd name="T13" fmla="*/ 0 h 244"/>
                <a:gd name="T14" fmla="*/ 1 w 137"/>
                <a:gd name="T15" fmla="*/ 0 h 244"/>
                <a:gd name="T16" fmla="*/ 1 w 137"/>
                <a:gd name="T17" fmla="*/ 0 h 244"/>
                <a:gd name="T18" fmla="*/ 1 w 137"/>
                <a:gd name="T19" fmla="*/ 0 h 244"/>
                <a:gd name="T20" fmla="*/ 1 w 137"/>
                <a:gd name="T21" fmla="*/ 0 h 244"/>
                <a:gd name="T22" fmla="*/ 1 w 137"/>
                <a:gd name="T23" fmla="*/ 0 h 244"/>
                <a:gd name="T24" fmla="*/ 1 w 137"/>
                <a:gd name="T25" fmla="*/ 0 h 244"/>
                <a:gd name="T26" fmla="*/ 1 w 137"/>
                <a:gd name="T27" fmla="*/ 0 h 244"/>
                <a:gd name="T28" fmla="*/ 1 w 137"/>
                <a:gd name="T29" fmla="*/ 0 h 244"/>
                <a:gd name="T30" fmla="*/ 1 w 137"/>
                <a:gd name="T31" fmla="*/ 0 h 244"/>
                <a:gd name="T32" fmla="*/ 1 w 137"/>
                <a:gd name="T33" fmla="*/ 0 h 244"/>
                <a:gd name="T34" fmla="*/ 1 w 137"/>
                <a:gd name="T35" fmla="*/ 0 h 244"/>
                <a:gd name="T36" fmla="*/ 1 w 137"/>
                <a:gd name="T37" fmla="*/ 0 h 244"/>
                <a:gd name="T38" fmla="*/ 1 w 137"/>
                <a:gd name="T39" fmla="*/ 0 h 244"/>
                <a:gd name="T40" fmla="*/ 1 w 137"/>
                <a:gd name="T41" fmla="*/ 0 h 244"/>
                <a:gd name="T42" fmla="*/ 1 w 137"/>
                <a:gd name="T43" fmla="*/ 0 h 244"/>
                <a:gd name="T44" fmla="*/ 1 w 137"/>
                <a:gd name="T45" fmla="*/ 0 h 244"/>
                <a:gd name="T46" fmla="*/ 1 w 137"/>
                <a:gd name="T47" fmla="*/ 0 h 244"/>
                <a:gd name="T48" fmla="*/ 1 w 137"/>
                <a:gd name="T49" fmla="*/ 0 h 244"/>
                <a:gd name="T50" fmla="*/ 1 w 137"/>
                <a:gd name="T51" fmla="*/ 0 h 244"/>
                <a:gd name="T52" fmla="*/ 1 w 137"/>
                <a:gd name="T53" fmla="*/ 0 h 244"/>
                <a:gd name="T54" fmla="*/ 1 w 137"/>
                <a:gd name="T55" fmla="*/ 0 h 244"/>
                <a:gd name="T56" fmla="*/ 1 w 137"/>
                <a:gd name="T57" fmla="*/ 0 h 244"/>
                <a:gd name="T58" fmla="*/ 1 w 137"/>
                <a:gd name="T59" fmla="*/ 0 h 244"/>
                <a:gd name="T60" fmla="*/ 1 w 137"/>
                <a:gd name="T61" fmla="*/ 0 h 244"/>
                <a:gd name="T62" fmla="*/ 1 w 137"/>
                <a:gd name="T63" fmla="*/ 0 h 244"/>
                <a:gd name="T64" fmla="*/ 1 w 137"/>
                <a:gd name="T65" fmla="*/ 0 h 244"/>
                <a:gd name="T66" fmla="*/ 1 w 137"/>
                <a:gd name="T67" fmla="*/ 0 h 244"/>
                <a:gd name="T68" fmla="*/ 1 w 137"/>
                <a:gd name="T69" fmla="*/ 0 h 244"/>
                <a:gd name="T70" fmla="*/ 1 w 137"/>
                <a:gd name="T71" fmla="*/ 0 h 244"/>
                <a:gd name="T72" fmla="*/ 1 w 137"/>
                <a:gd name="T73" fmla="*/ 0 h 244"/>
                <a:gd name="T74" fmla="*/ 1 w 137"/>
                <a:gd name="T75" fmla="*/ 0 h 244"/>
                <a:gd name="T76" fmla="*/ 1 w 137"/>
                <a:gd name="T77" fmla="*/ 0 h 244"/>
                <a:gd name="T78" fmla="*/ 1 w 137"/>
                <a:gd name="T79" fmla="*/ 0 h 244"/>
                <a:gd name="T80" fmla="*/ 1 w 137"/>
                <a:gd name="T81" fmla="*/ 0 h 244"/>
                <a:gd name="T82" fmla="*/ 1 w 137"/>
                <a:gd name="T83" fmla="*/ 0 h 244"/>
                <a:gd name="T84" fmla="*/ 1 w 137"/>
                <a:gd name="T85" fmla="*/ 0 h 2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44"/>
                <a:gd name="T131" fmla="*/ 137 w 137"/>
                <a:gd name="T132" fmla="*/ 244 h 2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44">
                  <a:moveTo>
                    <a:pt x="29" y="0"/>
                  </a:moveTo>
                  <a:lnTo>
                    <a:pt x="23" y="4"/>
                  </a:lnTo>
                  <a:lnTo>
                    <a:pt x="17" y="10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4" y="95"/>
                  </a:lnTo>
                  <a:lnTo>
                    <a:pt x="6" y="103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12" y="126"/>
                  </a:lnTo>
                  <a:lnTo>
                    <a:pt x="15" y="133"/>
                  </a:lnTo>
                  <a:lnTo>
                    <a:pt x="17" y="139"/>
                  </a:lnTo>
                  <a:lnTo>
                    <a:pt x="21" y="147"/>
                  </a:lnTo>
                  <a:lnTo>
                    <a:pt x="23" y="154"/>
                  </a:lnTo>
                  <a:lnTo>
                    <a:pt x="27" y="162"/>
                  </a:lnTo>
                  <a:lnTo>
                    <a:pt x="27" y="168"/>
                  </a:lnTo>
                  <a:lnTo>
                    <a:pt x="31" y="175"/>
                  </a:lnTo>
                  <a:lnTo>
                    <a:pt x="33" y="181"/>
                  </a:lnTo>
                  <a:lnTo>
                    <a:pt x="36" y="189"/>
                  </a:lnTo>
                  <a:lnTo>
                    <a:pt x="38" y="194"/>
                  </a:lnTo>
                  <a:lnTo>
                    <a:pt x="40" y="202"/>
                  </a:lnTo>
                  <a:lnTo>
                    <a:pt x="42" y="208"/>
                  </a:lnTo>
                  <a:lnTo>
                    <a:pt x="46" y="213"/>
                  </a:lnTo>
                  <a:lnTo>
                    <a:pt x="55" y="221"/>
                  </a:lnTo>
                  <a:lnTo>
                    <a:pt x="65" y="227"/>
                  </a:lnTo>
                  <a:lnTo>
                    <a:pt x="72" y="234"/>
                  </a:lnTo>
                  <a:lnTo>
                    <a:pt x="80" y="244"/>
                  </a:lnTo>
                  <a:lnTo>
                    <a:pt x="86" y="236"/>
                  </a:lnTo>
                  <a:lnTo>
                    <a:pt x="91" y="232"/>
                  </a:lnTo>
                  <a:lnTo>
                    <a:pt x="97" y="227"/>
                  </a:lnTo>
                  <a:lnTo>
                    <a:pt x="103" y="221"/>
                  </a:lnTo>
                  <a:lnTo>
                    <a:pt x="107" y="213"/>
                  </a:lnTo>
                  <a:lnTo>
                    <a:pt x="110" y="208"/>
                  </a:lnTo>
                  <a:lnTo>
                    <a:pt x="114" y="200"/>
                  </a:lnTo>
                  <a:lnTo>
                    <a:pt x="118" y="194"/>
                  </a:lnTo>
                  <a:lnTo>
                    <a:pt x="122" y="187"/>
                  </a:lnTo>
                  <a:lnTo>
                    <a:pt x="124" y="181"/>
                  </a:lnTo>
                  <a:lnTo>
                    <a:pt x="126" y="173"/>
                  </a:lnTo>
                  <a:lnTo>
                    <a:pt x="129" y="166"/>
                  </a:lnTo>
                  <a:lnTo>
                    <a:pt x="129" y="158"/>
                  </a:lnTo>
                  <a:lnTo>
                    <a:pt x="131" y="152"/>
                  </a:lnTo>
                  <a:lnTo>
                    <a:pt x="133" y="145"/>
                  </a:lnTo>
                  <a:lnTo>
                    <a:pt x="135" y="139"/>
                  </a:lnTo>
                  <a:lnTo>
                    <a:pt x="135" y="130"/>
                  </a:lnTo>
                  <a:lnTo>
                    <a:pt x="137" y="122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7" y="99"/>
                  </a:lnTo>
                  <a:lnTo>
                    <a:pt x="137" y="92"/>
                  </a:lnTo>
                  <a:lnTo>
                    <a:pt x="137" y="84"/>
                  </a:lnTo>
                  <a:lnTo>
                    <a:pt x="137" y="78"/>
                  </a:lnTo>
                  <a:lnTo>
                    <a:pt x="137" y="69"/>
                  </a:lnTo>
                  <a:lnTo>
                    <a:pt x="135" y="63"/>
                  </a:lnTo>
                  <a:lnTo>
                    <a:pt x="135" y="56"/>
                  </a:lnTo>
                  <a:lnTo>
                    <a:pt x="133" y="50"/>
                  </a:lnTo>
                  <a:lnTo>
                    <a:pt x="133" y="42"/>
                  </a:lnTo>
                  <a:lnTo>
                    <a:pt x="131" y="35"/>
                  </a:lnTo>
                  <a:lnTo>
                    <a:pt x="131" y="27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5" y="10"/>
                  </a:lnTo>
                  <a:lnTo>
                    <a:pt x="57" y="10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4" name="Freeform 96"/>
            <p:cNvSpPr>
              <a:spLocks/>
            </p:cNvSpPr>
            <p:nvPr/>
          </p:nvSpPr>
          <p:spPr bwMode="auto">
            <a:xfrm>
              <a:off x="2820" y="2568"/>
              <a:ext cx="234" cy="81"/>
            </a:xfrm>
            <a:custGeom>
              <a:avLst/>
              <a:gdLst>
                <a:gd name="T0" fmla="*/ 1 w 468"/>
                <a:gd name="T1" fmla="*/ 1 h 162"/>
                <a:gd name="T2" fmla="*/ 1 w 468"/>
                <a:gd name="T3" fmla="*/ 1 h 162"/>
                <a:gd name="T4" fmla="*/ 1 w 468"/>
                <a:gd name="T5" fmla="*/ 1 h 162"/>
                <a:gd name="T6" fmla="*/ 1 w 468"/>
                <a:gd name="T7" fmla="*/ 1 h 162"/>
                <a:gd name="T8" fmla="*/ 1 w 468"/>
                <a:gd name="T9" fmla="*/ 1 h 162"/>
                <a:gd name="T10" fmla="*/ 1 w 468"/>
                <a:gd name="T11" fmla="*/ 1 h 162"/>
                <a:gd name="T12" fmla="*/ 1 w 468"/>
                <a:gd name="T13" fmla="*/ 1 h 162"/>
                <a:gd name="T14" fmla="*/ 1 w 468"/>
                <a:gd name="T15" fmla="*/ 1 h 162"/>
                <a:gd name="T16" fmla="*/ 1 w 468"/>
                <a:gd name="T17" fmla="*/ 1 h 162"/>
                <a:gd name="T18" fmla="*/ 1 w 468"/>
                <a:gd name="T19" fmla="*/ 1 h 162"/>
                <a:gd name="T20" fmla="*/ 1 w 468"/>
                <a:gd name="T21" fmla="*/ 1 h 162"/>
                <a:gd name="T22" fmla="*/ 1 w 468"/>
                <a:gd name="T23" fmla="*/ 1 h 162"/>
                <a:gd name="T24" fmla="*/ 1 w 468"/>
                <a:gd name="T25" fmla="*/ 1 h 162"/>
                <a:gd name="T26" fmla="*/ 1 w 468"/>
                <a:gd name="T27" fmla="*/ 1 h 162"/>
                <a:gd name="T28" fmla="*/ 1 w 468"/>
                <a:gd name="T29" fmla="*/ 1 h 162"/>
                <a:gd name="T30" fmla="*/ 1 w 468"/>
                <a:gd name="T31" fmla="*/ 1 h 162"/>
                <a:gd name="T32" fmla="*/ 1 w 468"/>
                <a:gd name="T33" fmla="*/ 1 h 162"/>
                <a:gd name="T34" fmla="*/ 1 w 468"/>
                <a:gd name="T35" fmla="*/ 1 h 162"/>
                <a:gd name="T36" fmla="*/ 1 w 468"/>
                <a:gd name="T37" fmla="*/ 1 h 162"/>
                <a:gd name="T38" fmla="*/ 1 w 468"/>
                <a:gd name="T39" fmla="*/ 1 h 162"/>
                <a:gd name="T40" fmla="*/ 1 w 468"/>
                <a:gd name="T41" fmla="*/ 1 h 162"/>
                <a:gd name="T42" fmla="*/ 1 w 468"/>
                <a:gd name="T43" fmla="*/ 1 h 162"/>
                <a:gd name="T44" fmla="*/ 0 w 468"/>
                <a:gd name="T45" fmla="*/ 1 h 162"/>
                <a:gd name="T46" fmla="*/ 1 w 468"/>
                <a:gd name="T47" fmla="*/ 1 h 162"/>
                <a:gd name="T48" fmla="*/ 1 w 468"/>
                <a:gd name="T49" fmla="*/ 1 h 162"/>
                <a:gd name="T50" fmla="*/ 1 w 468"/>
                <a:gd name="T51" fmla="*/ 1 h 162"/>
                <a:gd name="T52" fmla="*/ 1 w 468"/>
                <a:gd name="T53" fmla="*/ 1 h 162"/>
                <a:gd name="T54" fmla="*/ 1 w 468"/>
                <a:gd name="T55" fmla="*/ 1 h 162"/>
                <a:gd name="T56" fmla="*/ 1 w 468"/>
                <a:gd name="T57" fmla="*/ 1 h 162"/>
                <a:gd name="T58" fmla="*/ 1 w 468"/>
                <a:gd name="T59" fmla="*/ 1 h 162"/>
                <a:gd name="T60" fmla="*/ 1 w 468"/>
                <a:gd name="T61" fmla="*/ 1 h 162"/>
                <a:gd name="T62" fmla="*/ 1 w 468"/>
                <a:gd name="T63" fmla="*/ 1 h 162"/>
                <a:gd name="T64" fmla="*/ 1 w 468"/>
                <a:gd name="T65" fmla="*/ 1 h 162"/>
                <a:gd name="T66" fmla="*/ 1 w 468"/>
                <a:gd name="T67" fmla="*/ 1 h 162"/>
                <a:gd name="T68" fmla="*/ 1 w 468"/>
                <a:gd name="T69" fmla="*/ 1 h 162"/>
                <a:gd name="T70" fmla="*/ 1 w 468"/>
                <a:gd name="T71" fmla="*/ 1 h 162"/>
                <a:gd name="T72" fmla="*/ 1 w 468"/>
                <a:gd name="T73" fmla="*/ 1 h 162"/>
                <a:gd name="T74" fmla="*/ 1 w 468"/>
                <a:gd name="T75" fmla="*/ 1 h 162"/>
                <a:gd name="T76" fmla="*/ 1 w 468"/>
                <a:gd name="T77" fmla="*/ 1 h 162"/>
                <a:gd name="T78" fmla="*/ 1 w 468"/>
                <a:gd name="T79" fmla="*/ 1 h 162"/>
                <a:gd name="T80" fmla="*/ 1 w 468"/>
                <a:gd name="T81" fmla="*/ 1 h 162"/>
                <a:gd name="T82" fmla="*/ 1 w 468"/>
                <a:gd name="T83" fmla="*/ 1 h 162"/>
                <a:gd name="T84" fmla="*/ 1 w 468"/>
                <a:gd name="T85" fmla="*/ 1 h 162"/>
                <a:gd name="T86" fmla="*/ 1 w 468"/>
                <a:gd name="T87" fmla="*/ 1 h 162"/>
                <a:gd name="T88" fmla="*/ 1 w 468"/>
                <a:gd name="T89" fmla="*/ 1 h 162"/>
                <a:gd name="T90" fmla="*/ 1 w 468"/>
                <a:gd name="T91" fmla="*/ 1 h 162"/>
                <a:gd name="T92" fmla="*/ 1 w 468"/>
                <a:gd name="T93" fmla="*/ 1 h 162"/>
                <a:gd name="T94" fmla="*/ 1 w 468"/>
                <a:gd name="T95" fmla="*/ 1 h 162"/>
                <a:gd name="T96" fmla="*/ 1 w 468"/>
                <a:gd name="T97" fmla="*/ 1 h 162"/>
                <a:gd name="T98" fmla="*/ 1 w 468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62"/>
                <a:gd name="T152" fmla="*/ 468 w 468"/>
                <a:gd name="T153" fmla="*/ 162 h 1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62">
                  <a:moveTo>
                    <a:pt x="455" y="0"/>
                  </a:moveTo>
                  <a:lnTo>
                    <a:pt x="449" y="4"/>
                  </a:lnTo>
                  <a:lnTo>
                    <a:pt x="443" y="8"/>
                  </a:lnTo>
                  <a:lnTo>
                    <a:pt x="436" y="10"/>
                  </a:lnTo>
                  <a:lnTo>
                    <a:pt x="430" y="14"/>
                  </a:lnTo>
                  <a:lnTo>
                    <a:pt x="422" y="16"/>
                  </a:lnTo>
                  <a:lnTo>
                    <a:pt x="417" y="21"/>
                  </a:lnTo>
                  <a:lnTo>
                    <a:pt x="409" y="23"/>
                  </a:lnTo>
                  <a:lnTo>
                    <a:pt x="403" y="27"/>
                  </a:lnTo>
                  <a:lnTo>
                    <a:pt x="396" y="29"/>
                  </a:lnTo>
                  <a:lnTo>
                    <a:pt x="390" y="33"/>
                  </a:lnTo>
                  <a:lnTo>
                    <a:pt x="384" y="35"/>
                  </a:lnTo>
                  <a:lnTo>
                    <a:pt x="379" y="38"/>
                  </a:lnTo>
                  <a:lnTo>
                    <a:pt x="371" y="42"/>
                  </a:lnTo>
                  <a:lnTo>
                    <a:pt x="363" y="44"/>
                  </a:lnTo>
                  <a:lnTo>
                    <a:pt x="358" y="48"/>
                  </a:lnTo>
                  <a:lnTo>
                    <a:pt x="352" y="52"/>
                  </a:lnTo>
                  <a:lnTo>
                    <a:pt x="344" y="54"/>
                  </a:lnTo>
                  <a:lnTo>
                    <a:pt x="337" y="56"/>
                  </a:lnTo>
                  <a:lnTo>
                    <a:pt x="331" y="59"/>
                  </a:lnTo>
                  <a:lnTo>
                    <a:pt x="323" y="61"/>
                  </a:lnTo>
                  <a:lnTo>
                    <a:pt x="316" y="63"/>
                  </a:lnTo>
                  <a:lnTo>
                    <a:pt x="310" y="67"/>
                  </a:lnTo>
                  <a:lnTo>
                    <a:pt x="302" y="69"/>
                  </a:lnTo>
                  <a:lnTo>
                    <a:pt x="299" y="73"/>
                  </a:lnTo>
                  <a:lnTo>
                    <a:pt x="291" y="75"/>
                  </a:lnTo>
                  <a:lnTo>
                    <a:pt x="283" y="77"/>
                  </a:lnTo>
                  <a:lnTo>
                    <a:pt x="278" y="78"/>
                  </a:lnTo>
                  <a:lnTo>
                    <a:pt x="270" y="80"/>
                  </a:lnTo>
                  <a:lnTo>
                    <a:pt x="263" y="82"/>
                  </a:lnTo>
                  <a:lnTo>
                    <a:pt x="257" y="86"/>
                  </a:lnTo>
                  <a:lnTo>
                    <a:pt x="249" y="88"/>
                  </a:lnTo>
                  <a:lnTo>
                    <a:pt x="244" y="90"/>
                  </a:lnTo>
                  <a:lnTo>
                    <a:pt x="236" y="92"/>
                  </a:lnTo>
                  <a:lnTo>
                    <a:pt x="230" y="94"/>
                  </a:lnTo>
                  <a:lnTo>
                    <a:pt x="223" y="96"/>
                  </a:lnTo>
                  <a:lnTo>
                    <a:pt x="217" y="97"/>
                  </a:lnTo>
                  <a:lnTo>
                    <a:pt x="209" y="97"/>
                  </a:lnTo>
                  <a:lnTo>
                    <a:pt x="202" y="99"/>
                  </a:lnTo>
                  <a:lnTo>
                    <a:pt x="194" y="101"/>
                  </a:lnTo>
                  <a:lnTo>
                    <a:pt x="188" y="103"/>
                  </a:lnTo>
                  <a:lnTo>
                    <a:pt x="181" y="103"/>
                  </a:lnTo>
                  <a:lnTo>
                    <a:pt x="173" y="105"/>
                  </a:lnTo>
                  <a:lnTo>
                    <a:pt x="166" y="107"/>
                  </a:lnTo>
                  <a:lnTo>
                    <a:pt x="160" y="109"/>
                  </a:lnTo>
                  <a:lnTo>
                    <a:pt x="152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1" y="115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09" y="116"/>
                  </a:lnTo>
                  <a:lnTo>
                    <a:pt x="103" y="116"/>
                  </a:lnTo>
                  <a:lnTo>
                    <a:pt x="95" y="118"/>
                  </a:lnTo>
                  <a:lnTo>
                    <a:pt x="88" y="118"/>
                  </a:lnTo>
                  <a:lnTo>
                    <a:pt x="80" y="120"/>
                  </a:lnTo>
                  <a:lnTo>
                    <a:pt x="74" y="120"/>
                  </a:lnTo>
                  <a:lnTo>
                    <a:pt x="65" y="120"/>
                  </a:lnTo>
                  <a:lnTo>
                    <a:pt x="59" y="122"/>
                  </a:lnTo>
                  <a:lnTo>
                    <a:pt x="50" y="122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29" y="122"/>
                  </a:lnTo>
                  <a:lnTo>
                    <a:pt x="21" y="122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8" y="141"/>
                  </a:lnTo>
                  <a:lnTo>
                    <a:pt x="4" y="149"/>
                  </a:lnTo>
                  <a:lnTo>
                    <a:pt x="0" y="158"/>
                  </a:lnTo>
                  <a:lnTo>
                    <a:pt x="6" y="158"/>
                  </a:lnTo>
                  <a:lnTo>
                    <a:pt x="15" y="158"/>
                  </a:lnTo>
                  <a:lnTo>
                    <a:pt x="21" y="158"/>
                  </a:lnTo>
                  <a:lnTo>
                    <a:pt x="27" y="158"/>
                  </a:lnTo>
                  <a:lnTo>
                    <a:pt x="33" y="158"/>
                  </a:lnTo>
                  <a:lnTo>
                    <a:pt x="40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1" y="160"/>
                  </a:lnTo>
                  <a:lnTo>
                    <a:pt x="78" y="162"/>
                  </a:lnTo>
                  <a:lnTo>
                    <a:pt x="84" y="160"/>
                  </a:lnTo>
                  <a:lnTo>
                    <a:pt x="91" y="160"/>
                  </a:lnTo>
                  <a:lnTo>
                    <a:pt x="97" y="158"/>
                  </a:lnTo>
                  <a:lnTo>
                    <a:pt x="105" y="158"/>
                  </a:lnTo>
                  <a:lnTo>
                    <a:pt x="110" y="156"/>
                  </a:lnTo>
                  <a:lnTo>
                    <a:pt x="118" y="156"/>
                  </a:lnTo>
                  <a:lnTo>
                    <a:pt x="124" y="154"/>
                  </a:lnTo>
                  <a:lnTo>
                    <a:pt x="131" y="154"/>
                  </a:lnTo>
                  <a:lnTo>
                    <a:pt x="137" y="154"/>
                  </a:lnTo>
                  <a:lnTo>
                    <a:pt x="145" y="153"/>
                  </a:lnTo>
                  <a:lnTo>
                    <a:pt x="150" y="153"/>
                  </a:lnTo>
                  <a:lnTo>
                    <a:pt x="156" y="151"/>
                  </a:lnTo>
                  <a:lnTo>
                    <a:pt x="162" y="151"/>
                  </a:lnTo>
                  <a:lnTo>
                    <a:pt x="169" y="149"/>
                  </a:lnTo>
                  <a:lnTo>
                    <a:pt x="175" y="149"/>
                  </a:lnTo>
                  <a:lnTo>
                    <a:pt x="183" y="149"/>
                  </a:lnTo>
                  <a:lnTo>
                    <a:pt x="188" y="147"/>
                  </a:lnTo>
                  <a:lnTo>
                    <a:pt x="196" y="145"/>
                  </a:lnTo>
                  <a:lnTo>
                    <a:pt x="202" y="143"/>
                  </a:lnTo>
                  <a:lnTo>
                    <a:pt x="209" y="143"/>
                  </a:lnTo>
                  <a:lnTo>
                    <a:pt x="215" y="141"/>
                  </a:lnTo>
                  <a:lnTo>
                    <a:pt x="221" y="139"/>
                  </a:lnTo>
                  <a:lnTo>
                    <a:pt x="226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5" y="134"/>
                  </a:lnTo>
                  <a:lnTo>
                    <a:pt x="251" y="132"/>
                  </a:lnTo>
                  <a:lnTo>
                    <a:pt x="259" y="132"/>
                  </a:lnTo>
                  <a:lnTo>
                    <a:pt x="264" y="130"/>
                  </a:lnTo>
                  <a:lnTo>
                    <a:pt x="270" y="128"/>
                  </a:lnTo>
                  <a:lnTo>
                    <a:pt x="278" y="126"/>
                  </a:lnTo>
                  <a:lnTo>
                    <a:pt x="283" y="126"/>
                  </a:lnTo>
                  <a:lnTo>
                    <a:pt x="289" y="122"/>
                  </a:lnTo>
                  <a:lnTo>
                    <a:pt x="295" y="120"/>
                  </a:lnTo>
                  <a:lnTo>
                    <a:pt x="301" y="118"/>
                  </a:lnTo>
                  <a:lnTo>
                    <a:pt x="308" y="116"/>
                  </a:lnTo>
                  <a:lnTo>
                    <a:pt x="312" y="115"/>
                  </a:lnTo>
                  <a:lnTo>
                    <a:pt x="320" y="113"/>
                  </a:lnTo>
                  <a:lnTo>
                    <a:pt x="325" y="111"/>
                  </a:lnTo>
                  <a:lnTo>
                    <a:pt x="331" y="109"/>
                  </a:lnTo>
                  <a:lnTo>
                    <a:pt x="337" y="105"/>
                  </a:lnTo>
                  <a:lnTo>
                    <a:pt x="342" y="103"/>
                  </a:lnTo>
                  <a:lnTo>
                    <a:pt x="348" y="101"/>
                  </a:lnTo>
                  <a:lnTo>
                    <a:pt x="356" y="99"/>
                  </a:lnTo>
                  <a:lnTo>
                    <a:pt x="361" y="96"/>
                  </a:lnTo>
                  <a:lnTo>
                    <a:pt x="367" y="94"/>
                  </a:lnTo>
                  <a:lnTo>
                    <a:pt x="373" y="90"/>
                  </a:lnTo>
                  <a:lnTo>
                    <a:pt x="379" y="88"/>
                  </a:lnTo>
                  <a:lnTo>
                    <a:pt x="384" y="84"/>
                  </a:lnTo>
                  <a:lnTo>
                    <a:pt x="390" y="82"/>
                  </a:lnTo>
                  <a:lnTo>
                    <a:pt x="396" y="78"/>
                  </a:lnTo>
                  <a:lnTo>
                    <a:pt x="401" y="75"/>
                  </a:lnTo>
                  <a:lnTo>
                    <a:pt x="407" y="71"/>
                  </a:lnTo>
                  <a:lnTo>
                    <a:pt x="413" y="69"/>
                  </a:lnTo>
                  <a:lnTo>
                    <a:pt x="418" y="65"/>
                  </a:lnTo>
                  <a:lnTo>
                    <a:pt x="424" y="61"/>
                  </a:lnTo>
                  <a:lnTo>
                    <a:pt x="430" y="58"/>
                  </a:lnTo>
                  <a:lnTo>
                    <a:pt x="436" y="54"/>
                  </a:lnTo>
                  <a:lnTo>
                    <a:pt x="441" y="50"/>
                  </a:lnTo>
                  <a:lnTo>
                    <a:pt x="447" y="46"/>
                  </a:lnTo>
                  <a:lnTo>
                    <a:pt x="453" y="42"/>
                  </a:lnTo>
                  <a:lnTo>
                    <a:pt x="458" y="38"/>
                  </a:lnTo>
                  <a:lnTo>
                    <a:pt x="462" y="35"/>
                  </a:lnTo>
                  <a:lnTo>
                    <a:pt x="468" y="31"/>
                  </a:lnTo>
                  <a:lnTo>
                    <a:pt x="464" y="21"/>
                  </a:lnTo>
                  <a:lnTo>
                    <a:pt x="462" y="14"/>
                  </a:lnTo>
                  <a:lnTo>
                    <a:pt x="458" y="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5" name="Freeform 97"/>
            <p:cNvSpPr>
              <a:spLocks/>
            </p:cNvSpPr>
            <p:nvPr/>
          </p:nvSpPr>
          <p:spPr bwMode="auto">
            <a:xfrm>
              <a:off x="3379" y="2326"/>
              <a:ext cx="131" cy="106"/>
            </a:xfrm>
            <a:custGeom>
              <a:avLst/>
              <a:gdLst>
                <a:gd name="T0" fmla="*/ 1 w 262"/>
                <a:gd name="T1" fmla="*/ 0 h 213"/>
                <a:gd name="T2" fmla="*/ 1 w 262"/>
                <a:gd name="T3" fmla="*/ 0 h 213"/>
                <a:gd name="T4" fmla="*/ 1 w 262"/>
                <a:gd name="T5" fmla="*/ 0 h 213"/>
                <a:gd name="T6" fmla="*/ 1 w 262"/>
                <a:gd name="T7" fmla="*/ 0 h 213"/>
                <a:gd name="T8" fmla="*/ 1 w 262"/>
                <a:gd name="T9" fmla="*/ 0 h 213"/>
                <a:gd name="T10" fmla="*/ 1 w 262"/>
                <a:gd name="T11" fmla="*/ 0 h 213"/>
                <a:gd name="T12" fmla="*/ 1 w 262"/>
                <a:gd name="T13" fmla="*/ 0 h 213"/>
                <a:gd name="T14" fmla="*/ 1 w 262"/>
                <a:gd name="T15" fmla="*/ 0 h 213"/>
                <a:gd name="T16" fmla="*/ 1 w 262"/>
                <a:gd name="T17" fmla="*/ 0 h 213"/>
                <a:gd name="T18" fmla="*/ 1 w 262"/>
                <a:gd name="T19" fmla="*/ 0 h 213"/>
                <a:gd name="T20" fmla="*/ 1 w 262"/>
                <a:gd name="T21" fmla="*/ 0 h 213"/>
                <a:gd name="T22" fmla="*/ 1 w 262"/>
                <a:gd name="T23" fmla="*/ 0 h 213"/>
                <a:gd name="T24" fmla="*/ 1 w 262"/>
                <a:gd name="T25" fmla="*/ 0 h 213"/>
                <a:gd name="T26" fmla="*/ 1 w 262"/>
                <a:gd name="T27" fmla="*/ 0 h 213"/>
                <a:gd name="T28" fmla="*/ 1 w 262"/>
                <a:gd name="T29" fmla="*/ 0 h 213"/>
                <a:gd name="T30" fmla="*/ 1 w 262"/>
                <a:gd name="T31" fmla="*/ 0 h 213"/>
                <a:gd name="T32" fmla="*/ 1 w 262"/>
                <a:gd name="T33" fmla="*/ 0 h 213"/>
                <a:gd name="T34" fmla="*/ 1 w 262"/>
                <a:gd name="T35" fmla="*/ 0 h 213"/>
                <a:gd name="T36" fmla="*/ 0 w 262"/>
                <a:gd name="T37" fmla="*/ 0 h 213"/>
                <a:gd name="T38" fmla="*/ 0 w 262"/>
                <a:gd name="T39" fmla="*/ 0 h 213"/>
                <a:gd name="T40" fmla="*/ 1 w 262"/>
                <a:gd name="T41" fmla="*/ 0 h 213"/>
                <a:gd name="T42" fmla="*/ 1 w 262"/>
                <a:gd name="T43" fmla="*/ 0 h 213"/>
                <a:gd name="T44" fmla="*/ 1 w 262"/>
                <a:gd name="T45" fmla="*/ 0 h 213"/>
                <a:gd name="T46" fmla="*/ 1 w 262"/>
                <a:gd name="T47" fmla="*/ 0 h 213"/>
                <a:gd name="T48" fmla="*/ 1 w 262"/>
                <a:gd name="T49" fmla="*/ 0 h 213"/>
                <a:gd name="T50" fmla="*/ 1 w 262"/>
                <a:gd name="T51" fmla="*/ 0 h 213"/>
                <a:gd name="T52" fmla="*/ 1 w 262"/>
                <a:gd name="T53" fmla="*/ 0 h 213"/>
                <a:gd name="T54" fmla="*/ 1 w 262"/>
                <a:gd name="T55" fmla="*/ 0 h 213"/>
                <a:gd name="T56" fmla="*/ 1 w 262"/>
                <a:gd name="T57" fmla="*/ 0 h 213"/>
                <a:gd name="T58" fmla="*/ 1 w 262"/>
                <a:gd name="T59" fmla="*/ 0 h 213"/>
                <a:gd name="T60" fmla="*/ 1 w 262"/>
                <a:gd name="T61" fmla="*/ 0 h 213"/>
                <a:gd name="T62" fmla="*/ 1 w 262"/>
                <a:gd name="T63" fmla="*/ 0 h 213"/>
                <a:gd name="T64" fmla="*/ 1 w 262"/>
                <a:gd name="T65" fmla="*/ 0 h 213"/>
                <a:gd name="T66" fmla="*/ 1 w 262"/>
                <a:gd name="T67" fmla="*/ 0 h 213"/>
                <a:gd name="T68" fmla="*/ 1 w 262"/>
                <a:gd name="T69" fmla="*/ 0 h 213"/>
                <a:gd name="T70" fmla="*/ 1 w 262"/>
                <a:gd name="T71" fmla="*/ 0 h 213"/>
                <a:gd name="T72" fmla="*/ 1 w 262"/>
                <a:gd name="T73" fmla="*/ 0 h 213"/>
                <a:gd name="T74" fmla="*/ 1 w 262"/>
                <a:gd name="T75" fmla="*/ 0 h 213"/>
                <a:gd name="T76" fmla="*/ 1 w 262"/>
                <a:gd name="T77" fmla="*/ 0 h 213"/>
                <a:gd name="T78" fmla="*/ 1 w 262"/>
                <a:gd name="T79" fmla="*/ 0 h 2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2"/>
                <a:gd name="T121" fmla="*/ 0 h 213"/>
                <a:gd name="T122" fmla="*/ 262 w 262"/>
                <a:gd name="T123" fmla="*/ 213 h 2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2" h="213">
                  <a:moveTo>
                    <a:pt x="257" y="0"/>
                  </a:moveTo>
                  <a:lnTo>
                    <a:pt x="249" y="4"/>
                  </a:lnTo>
                  <a:lnTo>
                    <a:pt x="241" y="7"/>
                  </a:lnTo>
                  <a:lnTo>
                    <a:pt x="234" y="13"/>
                  </a:lnTo>
                  <a:lnTo>
                    <a:pt x="228" y="19"/>
                  </a:lnTo>
                  <a:lnTo>
                    <a:pt x="220" y="23"/>
                  </a:lnTo>
                  <a:lnTo>
                    <a:pt x="215" y="28"/>
                  </a:lnTo>
                  <a:lnTo>
                    <a:pt x="207" y="34"/>
                  </a:lnTo>
                  <a:lnTo>
                    <a:pt x="201" y="40"/>
                  </a:lnTo>
                  <a:lnTo>
                    <a:pt x="194" y="45"/>
                  </a:lnTo>
                  <a:lnTo>
                    <a:pt x="188" y="51"/>
                  </a:lnTo>
                  <a:lnTo>
                    <a:pt x="182" y="55"/>
                  </a:lnTo>
                  <a:lnTo>
                    <a:pt x="175" y="61"/>
                  </a:lnTo>
                  <a:lnTo>
                    <a:pt x="167" y="66"/>
                  </a:lnTo>
                  <a:lnTo>
                    <a:pt x="161" y="72"/>
                  </a:lnTo>
                  <a:lnTo>
                    <a:pt x="154" y="78"/>
                  </a:lnTo>
                  <a:lnTo>
                    <a:pt x="148" y="83"/>
                  </a:lnTo>
                  <a:lnTo>
                    <a:pt x="141" y="85"/>
                  </a:lnTo>
                  <a:lnTo>
                    <a:pt x="135" y="91"/>
                  </a:lnTo>
                  <a:lnTo>
                    <a:pt x="127" y="95"/>
                  </a:lnTo>
                  <a:lnTo>
                    <a:pt x="120" y="100"/>
                  </a:lnTo>
                  <a:lnTo>
                    <a:pt x="112" y="104"/>
                  </a:lnTo>
                  <a:lnTo>
                    <a:pt x="106" y="108"/>
                  </a:lnTo>
                  <a:lnTo>
                    <a:pt x="99" y="112"/>
                  </a:lnTo>
                  <a:lnTo>
                    <a:pt x="93" y="118"/>
                  </a:lnTo>
                  <a:lnTo>
                    <a:pt x="84" y="119"/>
                  </a:lnTo>
                  <a:lnTo>
                    <a:pt x="76" y="123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3"/>
                  </a:lnTo>
                  <a:lnTo>
                    <a:pt x="46" y="135"/>
                  </a:lnTo>
                  <a:lnTo>
                    <a:pt x="38" y="137"/>
                  </a:lnTo>
                  <a:lnTo>
                    <a:pt x="30" y="140"/>
                  </a:lnTo>
                  <a:lnTo>
                    <a:pt x="23" y="146"/>
                  </a:lnTo>
                  <a:lnTo>
                    <a:pt x="15" y="156"/>
                  </a:lnTo>
                  <a:lnTo>
                    <a:pt x="8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3"/>
                  </a:lnTo>
                  <a:lnTo>
                    <a:pt x="9" y="207"/>
                  </a:lnTo>
                  <a:lnTo>
                    <a:pt x="17" y="201"/>
                  </a:lnTo>
                  <a:lnTo>
                    <a:pt x="25" y="197"/>
                  </a:lnTo>
                  <a:lnTo>
                    <a:pt x="34" y="192"/>
                  </a:lnTo>
                  <a:lnTo>
                    <a:pt x="44" y="188"/>
                  </a:lnTo>
                  <a:lnTo>
                    <a:pt x="51" y="182"/>
                  </a:lnTo>
                  <a:lnTo>
                    <a:pt x="61" y="178"/>
                  </a:lnTo>
                  <a:lnTo>
                    <a:pt x="70" y="175"/>
                  </a:lnTo>
                  <a:lnTo>
                    <a:pt x="78" y="169"/>
                  </a:lnTo>
                  <a:lnTo>
                    <a:pt x="87" y="165"/>
                  </a:lnTo>
                  <a:lnTo>
                    <a:pt x="95" y="159"/>
                  </a:lnTo>
                  <a:lnTo>
                    <a:pt x="104" y="158"/>
                  </a:lnTo>
                  <a:lnTo>
                    <a:pt x="112" y="152"/>
                  </a:lnTo>
                  <a:lnTo>
                    <a:pt x="120" y="148"/>
                  </a:lnTo>
                  <a:lnTo>
                    <a:pt x="129" y="142"/>
                  </a:lnTo>
                  <a:lnTo>
                    <a:pt x="139" y="138"/>
                  </a:lnTo>
                  <a:lnTo>
                    <a:pt x="146" y="133"/>
                  </a:lnTo>
                  <a:lnTo>
                    <a:pt x="154" y="127"/>
                  </a:lnTo>
                  <a:lnTo>
                    <a:pt x="161" y="121"/>
                  </a:lnTo>
                  <a:lnTo>
                    <a:pt x="171" y="118"/>
                  </a:lnTo>
                  <a:lnTo>
                    <a:pt x="177" y="112"/>
                  </a:lnTo>
                  <a:lnTo>
                    <a:pt x="186" y="106"/>
                  </a:lnTo>
                  <a:lnTo>
                    <a:pt x="194" y="100"/>
                  </a:lnTo>
                  <a:lnTo>
                    <a:pt x="201" y="95"/>
                  </a:lnTo>
                  <a:lnTo>
                    <a:pt x="209" y="87"/>
                  </a:lnTo>
                  <a:lnTo>
                    <a:pt x="217" y="80"/>
                  </a:lnTo>
                  <a:lnTo>
                    <a:pt x="224" y="74"/>
                  </a:lnTo>
                  <a:lnTo>
                    <a:pt x="234" y="68"/>
                  </a:lnTo>
                  <a:lnTo>
                    <a:pt x="239" y="61"/>
                  </a:lnTo>
                  <a:lnTo>
                    <a:pt x="249" y="53"/>
                  </a:lnTo>
                  <a:lnTo>
                    <a:pt x="255" y="45"/>
                  </a:lnTo>
                  <a:lnTo>
                    <a:pt x="262" y="38"/>
                  </a:lnTo>
                  <a:lnTo>
                    <a:pt x="262" y="30"/>
                  </a:lnTo>
                  <a:lnTo>
                    <a:pt x="260" y="24"/>
                  </a:lnTo>
                  <a:lnTo>
                    <a:pt x="260" y="19"/>
                  </a:lnTo>
                  <a:lnTo>
                    <a:pt x="258" y="13"/>
                  </a:lnTo>
                  <a:lnTo>
                    <a:pt x="257" y="7"/>
                  </a:lnTo>
                  <a:lnTo>
                    <a:pt x="257" y="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6" name="Freeform 98"/>
            <p:cNvSpPr>
              <a:spLocks/>
            </p:cNvSpPr>
            <p:nvPr/>
          </p:nvSpPr>
          <p:spPr bwMode="auto">
            <a:xfrm>
              <a:off x="3476" y="2276"/>
              <a:ext cx="41" cy="84"/>
            </a:xfrm>
            <a:custGeom>
              <a:avLst/>
              <a:gdLst>
                <a:gd name="T0" fmla="*/ 1 w 82"/>
                <a:gd name="T1" fmla="*/ 0 h 167"/>
                <a:gd name="T2" fmla="*/ 1 w 82"/>
                <a:gd name="T3" fmla="*/ 1 h 167"/>
                <a:gd name="T4" fmla="*/ 1 w 82"/>
                <a:gd name="T5" fmla="*/ 1 h 167"/>
                <a:gd name="T6" fmla="*/ 1 w 82"/>
                <a:gd name="T7" fmla="*/ 1 h 167"/>
                <a:gd name="T8" fmla="*/ 1 w 82"/>
                <a:gd name="T9" fmla="*/ 1 h 167"/>
                <a:gd name="T10" fmla="*/ 1 w 82"/>
                <a:gd name="T11" fmla="*/ 1 h 167"/>
                <a:gd name="T12" fmla="*/ 1 w 82"/>
                <a:gd name="T13" fmla="*/ 1 h 167"/>
                <a:gd name="T14" fmla="*/ 1 w 82"/>
                <a:gd name="T15" fmla="*/ 1 h 167"/>
                <a:gd name="T16" fmla="*/ 1 w 82"/>
                <a:gd name="T17" fmla="*/ 1 h 167"/>
                <a:gd name="T18" fmla="*/ 1 w 82"/>
                <a:gd name="T19" fmla="*/ 1 h 167"/>
                <a:gd name="T20" fmla="*/ 1 w 82"/>
                <a:gd name="T21" fmla="*/ 1 h 167"/>
                <a:gd name="T22" fmla="*/ 1 w 82"/>
                <a:gd name="T23" fmla="*/ 1 h 167"/>
                <a:gd name="T24" fmla="*/ 1 w 82"/>
                <a:gd name="T25" fmla="*/ 1 h 167"/>
                <a:gd name="T26" fmla="*/ 1 w 82"/>
                <a:gd name="T27" fmla="*/ 1 h 167"/>
                <a:gd name="T28" fmla="*/ 1 w 82"/>
                <a:gd name="T29" fmla="*/ 1 h 167"/>
                <a:gd name="T30" fmla="*/ 1 w 82"/>
                <a:gd name="T31" fmla="*/ 1 h 167"/>
                <a:gd name="T32" fmla="*/ 1 w 82"/>
                <a:gd name="T33" fmla="*/ 1 h 167"/>
                <a:gd name="T34" fmla="*/ 1 w 82"/>
                <a:gd name="T35" fmla="*/ 1 h 167"/>
                <a:gd name="T36" fmla="*/ 1 w 82"/>
                <a:gd name="T37" fmla="*/ 1 h 167"/>
                <a:gd name="T38" fmla="*/ 1 w 82"/>
                <a:gd name="T39" fmla="*/ 1 h 167"/>
                <a:gd name="T40" fmla="*/ 1 w 82"/>
                <a:gd name="T41" fmla="*/ 1 h 167"/>
                <a:gd name="T42" fmla="*/ 0 w 82"/>
                <a:gd name="T43" fmla="*/ 1 h 167"/>
                <a:gd name="T44" fmla="*/ 0 w 82"/>
                <a:gd name="T45" fmla="*/ 1 h 167"/>
                <a:gd name="T46" fmla="*/ 0 w 82"/>
                <a:gd name="T47" fmla="*/ 1 h 167"/>
                <a:gd name="T48" fmla="*/ 0 w 82"/>
                <a:gd name="T49" fmla="*/ 1 h 167"/>
                <a:gd name="T50" fmla="*/ 0 w 82"/>
                <a:gd name="T51" fmla="*/ 1 h 167"/>
                <a:gd name="T52" fmla="*/ 0 w 82"/>
                <a:gd name="T53" fmla="*/ 1 h 167"/>
                <a:gd name="T54" fmla="*/ 1 w 82"/>
                <a:gd name="T55" fmla="*/ 1 h 167"/>
                <a:gd name="T56" fmla="*/ 1 w 82"/>
                <a:gd name="T57" fmla="*/ 1 h 167"/>
                <a:gd name="T58" fmla="*/ 1 w 82"/>
                <a:gd name="T59" fmla="*/ 1 h 167"/>
                <a:gd name="T60" fmla="*/ 1 w 82"/>
                <a:gd name="T61" fmla="*/ 1 h 167"/>
                <a:gd name="T62" fmla="*/ 1 w 82"/>
                <a:gd name="T63" fmla="*/ 1 h 167"/>
                <a:gd name="T64" fmla="*/ 1 w 82"/>
                <a:gd name="T65" fmla="*/ 1 h 167"/>
                <a:gd name="T66" fmla="*/ 1 w 82"/>
                <a:gd name="T67" fmla="*/ 1 h 167"/>
                <a:gd name="T68" fmla="*/ 1 w 82"/>
                <a:gd name="T69" fmla="*/ 1 h 167"/>
                <a:gd name="T70" fmla="*/ 1 w 82"/>
                <a:gd name="T71" fmla="*/ 1 h 167"/>
                <a:gd name="T72" fmla="*/ 1 w 82"/>
                <a:gd name="T73" fmla="*/ 1 h 167"/>
                <a:gd name="T74" fmla="*/ 1 w 82"/>
                <a:gd name="T75" fmla="*/ 1 h 167"/>
                <a:gd name="T76" fmla="*/ 1 w 82"/>
                <a:gd name="T77" fmla="*/ 1 h 167"/>
                <a:gd name="T78" fmla="*/ 1 w 82"/>
                <a:gd name="T79" fmla="*/ 1 h 167"/>
                <a:gd name="T80" fmla="*/ 1 w 82"/>
                <a:gd name="T81" fmla="*/ 1 h 167"/>
                <a:gd name="T82" fmla="*/ 1 w 82"/>
                <a:gd name="T83" fmla="*/ 1 h 167"/>
                <a:gd name="T84" fmla="*/ 1 w 82"/>
                <a:gd name="T85" fmla="*/ 1 h 167"/>
                <a:gd name="T86" fmla="*/ 1 w 82"/>
                <a:gd name="T87" fmla="*/ 1 h 167"/>
                <a:gd name="T88" fmla="*/ 1 w 82"/>
                <a:gd name="T89" fmla="*/ 1 h 167"/>
                <a:gd name="T90" fmla="*/ 1 w 82"/>
                <a:gd name="T91" fmla="*/ 1 h 167"/>
                <a:gd name="T92" fmla="*/ 1 w 82"/>
                <a:gd name="T93" fmla="*/ 1 h 167"/>
                <a:gd name="T94" fmla="*/ 1 w 82"/>
                <a:gd name="T95" fmla="*/ 1 h 167"/>
                <a:gd name="T96" fmla="*/ 1 w 82"/>
                <a:gd name="T97" fmla="*/ 1 h 167"/>
                <a:gd name="T98" fmla="*/ 1 w 82"/>
                <a:gd name="T99" fmla="*/ 1 h 167"/>
                <a:gd name="T100" fmla="*/ 1 w 82"/>
                <a:gd name="T101" fmla="*/ 1 h 167"/>
                <a:gd name="T102" fmla="*/ 1 w 82"/>
                <a:gd name="T103" fmla="*/ 1 h 167"/>
                <a:gd name="T104" fmla="*/ 1 w 82"/>
                <a:gd name="T105" fmla="*/ 0 h 167"/>
                <a:gd name="T106" fmla="*/ 1 w 82"/>
                <a:gd name="T107" fmla="*/ 0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167"/>
                <a:gd name="T164" fmla="*/ 82 w 82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167">
                  <a:moveTo>
                    <a:pt x="68" y="0"/>
                  </a:moveTo>
                  <a:lnTo>
                    <a:pt x="63" y="2"/>
                  </a:lnTo>
                  <a:lnTo>
                    <a:pt x="57" y="6"/>
                  </a:lnTo>
                  <a:lnTo>
                    <a:pt x="51" y="7"/>
                  </a:lnTo>
                  <a:lnTo>
                    <a:pt x="47" y="13"/>
                  </a:lnTo>
                  <a:lnTo>
                    <a:pt x="38" y="21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9" y="49"/>
                  </a:lnTo>
                  <a:lnTo>
                    <a:pt x="15" y="55"/>
                  </a:lnTo>
                  <a:lnTo>
                    <a:pt x="13" y="61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6" y="84"/>
                  </a:lnTo>
                  <a:lnTo>
                    <a:pt x="4" y="89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2" y="167"/>
                  </a:lnTo>
                  <a:lnTo>
                    <a:pt x="7" y="167"/>
                  </a:lnTo>
                  <a:lnTo>
                    <a:pt x="15" y="167"/>
                  </a:lnTo>
                  <a:lnTo>
                    <a:pt x="21" y="167"/>
                  </a:lnTo>
                  <a:lnTo>
                    <a:pt x="28" y="167"/>
                  </a:lnTo>
                  <a:lnTo>
                    <a:pt x="34" y="158"/>
                  </a:lnTo>
                  <a:lnTo>
                    <a:pt x="38" y="150"/>
                  </a:lnTo>
                  <a:lnTo>
                    <a:pt x="42" y="142"/>
                  </a:lnTo>
                  <a:lnTo>
                    <a:pt x="45" y="135"/>
                  </a:lnTo>
                  <a:lnTo>
                    <a:pt x="47" y="125"/>
                  </a:lnTo>
                  <a:lnTo>
                    <a:pt x="49" y="116"/>
                  </a:lnTo>
                  <a:lnTo>
                    <a:pt x="51" y="106"/>
                  </a:lnTo>
                  <a:lnTo>
                    <a:pt x="53" y="99"/>
                  </a:lnTo>
                  <a:lnTo>
                    <a:pt x="55" y="89"/>
                  </a:lnTo>
                  <a:lnTo>
                    <a:pt x="57" y="82"/>
                  </a:lnTo>
                  <a:lnTo>
                    <a:pt x="57" y="72"/>
                  </a:lnTo>
                  <a:lnTo>
                    <a:pt x="61" y="65"/>
                  </a:lnTo>
                  <a:lnTo>
                    <a:pt x="63" y="55"/>
                  </a:lnTo>
                  <a:lnTo>
                    <a:pt x="68" y="47"/>
                  </a:lnTo>
                  <a:lnTo>
                    <a:pt x="74" y="42"/>
                  </a:lnTo>
                  <a:lnTo>
                    <a:pt x="82" y="36"/>
                  </a:lnTo>
                  <a:lnTo>
                    <a:pt x="78" y="26"/>
                  </a:lnTo>
                  <a:lnTo>
                    <a:pt x="76" y="17"/>
                  </a:lnTo>
                  <a:lnTo>
                    <a:pt x="72" y="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7" name="Freeform 99"/>
            <p:cNvSpPr>
              <a:spLocks/>
            </p:cNvSpPr>
            <p:nvPr/>
          </p:nvSpPr>
          <p:spPr bwMode="auto">
            <a:xfrm>
              <a:off x="3038" y="2223"/>
              <a:ext cx="356" cy="390"/>
            </a:xfrm>
            <a:custGeom>
              <a:avLst/>
              <a:gdLst>
                <a:gd name="T0" fmla="*/ 1 w 712"/>
                <a:gd name="T1" fmla="*/ 1 h 780"/>
                <a:gd name="T2" fmla="*/ 1 w 712"/>
                <a:gd name="T3" fmla="*/ 1 h 780"/>
                <a:gd name="T4" fmla="*/ 1 w 712"/>
                <a:gd name="T5" fmla="*/ 1 h 780"/>
                <a:gd name="T6" fmla="*/ 1 w 712"/>
                <a:gd name="T7" fmla="*/ 1 h 780"/>
                <a:gd name="T8" fmla="*/ 1 w 712"/>
                <a:gd name="T9" fmla="*/ 1 h 780"/>
                <a:gd name="T10" fmla="*/ 1 w 712"/>
                <a:gd name="T11" fmla="*/ 1 h 780"/>
                <a:gd name="T12" fmla="*/ 1 w 712"/>
                <a:gd name="T13" fmla="*/ 1 h 780"/>
                <a:gd name="T14" fmla="*/ 1 w 712"/>
                <a:gd name="T15" fmla="*/ 1 h 780"/>
                <a:gd name="T16" fmla="*/ 1 w 712"/>
                <a:gd name="T17" fmla="*/ 1 h 780"/>
                <a:gd name="T18" fmla="*/ 1 w 712"/>
                <a:gd name="T19" fmla="*/ 1 h 780"/>
                <a:gd name="T20" fmla="*/ 1 w 712"/>
                <a:gd name="T21" fmla="*/ 0 h 780"/>
                <a:gd name="T22" fmla="*/ 1 w 712"/>
                <a:gd name="T23" fmla="*/ 1 h 780"/>
                <a:gd name="T24" fmla="*/ 1 w 712"/>
                <a:gd name="T25" fmla="*/ 1 h 780"/>
                <a:gd name="T26" fmla="*/ 1 w 712"/>
                <a:gd name="T27" fmla="*/ 1 h 780"/>
                <a:gd name="T28" fmla="*/ 1 w 712"/>
                <a:gd name="T29" fmla="*/ 1 h 780"/>
                <a:gd name="T30" fmla="*/ 1 w 712"/>
                <a:gd name="T31" fmla="*/ 1 h 780"/>
                <a:gd name="T32" fmla="*/ 1 w 712"/>
                <a:gd name="T33" fmla="*/ 1 h 780"/>
                <a:gd name="T34" fmla="*/ 1 w 712"/>
                <a:gd name="T35" fmla="*/ 1 h 780"/>
                <a:gd name="T36" fmla="*/ 1 w 712"/>
                <a:gd name="T37" fmla="*/ 1 h 780"/>
                <a:gd name="T38" fmla="*/ 1 w 712"/>
                <a:gd name="T39" fmla="*/ 1 h 780"/>
                <a:gd name="T40" fmla="*/ 1 w 712"/>
                <a:gd name="T41" fmla="*/ 1 h 780"/>
                <a:gd name="T42" fmla="*/ 1 w 712"/>
                <a:gd name="T43" fmla="*/ 1 h 780"/>
                <a:gd name="T44" fmla="*/ 1 w 712"/>
                <a:gd name="T45" fmla="*/ 1 h 780"/>
                <a:gd name="T46" fmla="*/ 1 w 712"/>
                <a:gd name="T47" fmla="*/ 1 h 780"/>
                <a:gd name="T48" fmla="*/ 1 w 712"/>
                <a:gd name="T49" fmla="*/ 1 h 780"/>
                <a:gd name="T50" fmla="*/ 1 w 712"/>
                <a:gd name="T51" fmla="*/ 1 h 780"/>
                <a:gd name="T52" fmla="*/ 1 w 712"/>
                <a:gd name="T53" fmla="*/ 1 h 780"/>
                <a:gd name="T54" fmla="*/ 1 w 712"/>
                <a:gd name="T55" fmla="*/ 1 h 780"/>
                <a:gd name="T56" fmla="*/ 1 w 712"/>
                <a:gd name="T57" fmla="*/ 1 h 780"/>
                <a:gd name="T58" fmla="*/ 1 w 712"/>
                <a:gd name="T59" fmla="*/ 1 h 780"/>
                <a:gd name="T60" fmla="*/ 1 w 712"/>
                <a:gd name="T61" fmla="*/ 1 h 780"/>
                <a:gd name="T62" fmla="*/ 1 w 712"/>
                <a:gd name="T63" fmla="*/ 1 h 780"/>
                <a:gd name="T64" fmla="*/ 1 w 712"/>
                <a:gd name="T65" fmla="*/ 1 h 780"/>
                <a:gd name="T66" fmla="*/ 1 w 712"/>
                <a:gd name="T67" fmla="*/ 1 h 780"/>
                <a:gd name="T68" fmla="*/ 1 w 712"/>
                <a:gd name="T69" fmla="*/ 1 h 780"/>
                <a:gd name="T70" fmla="*/ 0 w 712"/>
                <a:gd name="T71" fmla="*/ 1 h 780"/>
                <a:gd name="T72" fmla="*/ 1 w 712"/>
                <a:gd name="T73" fmla="*/ 1 h 780"/>
                <a:gd name="T74" fmla="*/ 1 w 712"/>
                <a:gd name="T75" fmla="*/ 1 h 780"/>
                <a:gd name="T76" fmla="*/ 1 w 712"/>
                <a:gd name="T77" fmla="*/ 1 h 780"/>
                <a:gd name="T78" fmla="*/ 1 w 712"/>
                <a:gd name="T79" fmla="*/ 1 h 780"/>
                <a:gd name="T80" fmla="*/ 1 w 712"/>
                <a:gd name="T81" fmla="*/ 1 h 780"/>
                <a:gd name="T82" fmla="*/ 1 w 712"/>
                <a:gd name="T83" fmla="*/ 1 h 780"/>
                <a:gd name="T84" fmla="*/ 1 w 712"/>
                <a:gd name="T85" fmla="*/ 1 h 780"/>
                <a:gd name="T86" fmla="*/ 1 w 712"/>
                <a:gd name="T87" fmla="*/ 1 h 780"/>
                <a:gd name="T88" fmla="*/ 1 w 712"/>
                <a:gd name="T89" fmla="*/ 1 h 780"/>
                <a:gd name="T90" fmla="*/ 1 w 712"/>
                <a:gd name="T91" fmla="*/ 1 h 780"/>
                <a:gd name="T92" fmla="*/ 1 w 712"/>
                <a:gd name="T93" fmla="*/ 1 h 780"/>
                <a:gd name="T94" fmla="*/ 1 w 712"/>
                <a:gd name="T95" fmla="*/ 1 h 780"/>
                <a:gd name="T96" fmla="*/ 1 w 712"/>
                <a:gd name="T97" fmla="*/ 1 h 780"/>
                <a:gd name="T98" fmla="*/ 1 w 712"/>
                <a:gd name="T99" fmla="*/ 1 h 780"/>
                <a:gd name="T100" fmla="*/ 1 w 712"/>
                <a:gd name="T101" fmla="*/ 1 h 780"/>
                <a:gd name="T102" fmla="*/ 1 w 712"/>
                <a:gd name="T103" fmla="*/ 1 h 780"/>
                <a:gd name="T104" fmla="*/ 1 w 712"/>
                <a:gd name="T105" fmla="*/ 1 h 780"/>
                <a:gd name="T106" fmla="*/ 1 w 712"/>
                <a:gd name="T107" fmla="*/ 1 h 7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2"/>
                <a:gd name="T163" fmla="*/ 0 h 780"/>
                <a:gd name="T164" fmla="*/ 712 w 712"/>
                <a:gd name="T165" fmla="*/ 780 h 7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2" h="780">
                  <a:moveTo>
                    <a:pt x="712" y="325"/>
                  </a:moveTo>
                  <a:lnTo>
                    <a:pt x="709" y="322"/>
                  </a:lnTo>
                  <a:lnTo>
                    <a:pt x="707" y="320"/>
                  </a:lnTo>
                  <a:lnTo>
                    <a:pt x="705" y="316"/>
                  </a:lnTo>
                  <a:lnTo>
                    <a:pt x="703" y="310"/>
                  </a:lnTo>
                  <a:lnTo>
                    <a:pt x="699" y="305"/>
                  </a:lnTo>
                  <a:lnTo>
                    <a:pt x="697" y="299"/>
                  </a:lnTo>
                  <a:lnTo>
                    <a:pt x="693" y="293"/>
                  </a:lnTo>
                  <a:lnTo>
                    <a:pt x="691" y="286"/>
                  </a:lnTo>
                  <a:lnTo>
                    <a:pt x="688" y="278"/>
                  </a:lnTo>
                  <a:lnTo>
                    <a:pt x="684" y="270"/>
                  </a:lnTo>
                  <a:lnTo>
                    <a:pt x="682" y="261"/>
                  </a:lnTo>
                  <a:lnTo>
                    <a:pt x="678" y="251"/>
                  </a:lnTo>
                  <a:lnTo>
                    <a:pt x="676" y="242"/>
                  </a:lnTo>
                  <a:lnTo>
                    <a:pt x="672" y="232"/>
                  </a:lnTo>
                  <a:lnTo>
                    <a:pt x="671" y="223"/>
                  </a:lnTo>
                  <a:lnTo>
                    <a:pt x="667" y="215"/>
                  </a:lnTo>
                  <a:lnTo>
                    <a:pt x="665" y="204"/>
                  </a:lnTo>
                  <a:lnTo>
                    <a:pt x="661" y="196"/>
                  </a:lnTo>
                  <a:lnTo>
                    <a:pt x="659" y="187"/>
                  </a:lnTo>
                  <a:lnTo>
                    <a:pt x="655" y="177"/>
                  </a:lnTo>
                  <a:lnTo>
                    <a:pt x="653" y="170"/>
                  </a:lnTo>
                  <a:lnTo>
                    <a:pt x="650" y="160"/>
                  </a:lnTo>
                  <a:lnTo>
                    <a:pt x="648" y="152"/>
                  </a:lnTo>
                  <a:lnTo>
                    <a:pt x="648" y="147"/>
                  </a:lnTo>
                  <a:lnTo>
                    <a:pt x="644" y="139"/>
                  </a:lnTo>
                  <a:lnTo>
                    <a:pt x="644" y="133"/>
                  </a:lnTo>
                  <a:lnTo>
                    <a:pt x="642" y="128"/>
                  </a:lnTo>
                  <a:lnTo>
                    <a:pt x="642" y="124"/>
                  </a:lnTo>
                  <a:lnTo>
                    <a:pt x="640" y="118"/>
                  </a:lnTo>
                  <a:lnTo>
                    <a:pt x="640" y="116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7" y="4"/>
                  </a:lnTo>
                  <a:lnTo>
                    <a:pt x="541" y="10"/>
                  </a:lnTo>
                  <a:lnTo>
                    <a:pt x="534" y="16"/>
                  </a:lnTo>
                  <a:lnTo>
                    <a:pt x="530" y="19"/>
                  </a:lnTo>
                  <a:lnTo>
                    <a:pt x="524" y="23"/>
                  </a:lnTo>
                  <a:lnTo>
                    <a:pt x="518" y="27"/>
                  </a:lnTo>
                  <a:lnTo>
                    <a:pt x="513" y="31"/>
                  </a:lnTo>
                  <a:lnTo>
                    <a:pt x="507" y="37"/>
                  </a:lnTo>
                  <a:lnTo>
                    <a:pt x="501" y="40"/>
                  </a:lnTo>
                  <a:lnTo>
                    <a:pt x="494" y="46"/>
                  </a:lnTo>
                  <a:lnTo>
                    <a:pt x="488" y="52"/>
                  </a:lnTo>
                  <a:lnTo>
                    <a:pt x="480" y="57"/>
                  </a:lnTo>
                  <a:lnTo>
                    <a:pt x="471" y="63"/>
                  </a:lnTo>
                  <a:lnTo>
                    <a:pt x="463" y="69"/>
                  </a:lnTo>
                  <a:lnTo>
                    <a:pt x="456" y="75"/>
                  </a:lnTo>
                  <a:lnTo>
                    <a:pt x="446" y="80"/>
                  </a:lnTo>
                  <a:lnTo>
                    <a:pt x="437" y="86"/>
                  </a:lnTo>
                  <a:lnTo>
                    <a:pt x="427" y="92"/>
                  </a:lnTo>
                  <a:lnTo>
                    <a:pt x="418" y="97"/>
                  </a:lnTo>
                  <a:lnTo>
                    <a:pt x="412" y="99"/>
                  </a:lnTo>
                  <a:lnTo>
                    <a:pt x="406" y="103"/>
                  </a:lnTo>
                  <a:lnTo>
                    <a:pt x="401" y="105"/>
                  </a:lnTo>
                  <a:lnTo>
                    <a:pt x="397" y="109"/>
                  </a:lnTo>
                  <a:lnTo>
                    <a:pt x="391" y="109"/>
                  </a:lnTo>
                  <a:lnTo>
                    <a:pt x="385" y="113"/>
                  </a:lnTo>
                  <a:lnTo>
                    <a:pt x="380" y="114"/>
                  </a:lnTo>
                  <a:lnTo>
                    <a:pt x="376" y="118"/>
                  </a:lnTo>
                  <a:lnTo>
                    <a:pt x="370" y="120"/>
                  </a:lnTo>
                  <a:lnTo>
                    <a:pt x="364" y="122"/>
                  </a:lnTo>
                  <a:lnTo>
                    <a:pt x="359" y="124"/>
                  </a:lnTo>
                  <a:lnTo>
                    <a:pt x="353" y="128"/>
                  </a:lnTo>
                  <a:lnTo>
                    <a:pt x="347" y="130"/>
                  </a:lnTo>
                  <a:lnTo>
                    <a:pt x="342" y="132"/>
                  </a:lnTo>
                  <a:lnTo>
                    <a:pt x="336" y="133"/>
                  </a:lnTo>
                  <a:lnTo>
                    <a:pt x="330" y="137"/>
                  </a:lnTo>
                  <a:lnTo>
                    <a:pt x="325" y="137"/>
                  </a:lnTo>
                  <a:lnTo>
                    <a:pt x="319" y="139"/>
                  </a:lnTo>
                  <a:lnTo>
                    <a:pt x="311" y="141"/>
                  </a:lnTo>
                  <a:lnTo>
                    <a:pt x="306" y="145"/>
                  </a:lnTo>
                  <a:lnTo>
                    <a:pt x="300" y="145"/>
                  </a:lnTo>
                  <a:lnTo>
                    <a:pt x="294" y="147"/>
                  </a:lnTo>
                  <a:lnTo>
                    <a:pt x="288" y="149"/>
                  </a:lnTo>
                  <a:lnTo>
                    <a:pt x="283" y="152"/>
                  </a:lnTo>
                  <a:lnTo>
                    <a:pt x="277" y="152"/>
                  </a:lnTo>
                  <a:lnTo>
                    <a:pt x="271" y="154"/>
                  </a:lnTo>
                  <a:lnTo>
                    <a:pt x="266" y="156"/>
                  </a:lnTo>
                  <a:lnTo>
                    <a:pt x="260" y="158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3" y="168"/>
                  </a:lnTo>
                  <a:lnTo>
                    <a:pt x="228" y="170"/>
                  </a:lnTo>
                  <a:lnTo>
                    <a:pt x="222" y="170"/>
                  </a:lnTo>
                  <a:lnTo>
                    <a:pt x="216" y="173"/>
                  </a:lnTo>
                  <a:lnTo>
                    <a:pt x="205" y="175"/>
                  </a:lnTo>
                  <a:lnTo>
                    <a:pt x="197" y="179"/>
                  </a:lnTo>
                  <a:lnTo>
                    <a:pt x="186" y="183"/>
                  </a:lnTo>
                  <a:lnTo>
                    <a:pt x="176" y="185"/>
                  </a:lnTo>
                  <a:lnTo>
                    <a:pt x="169" y="189"/>
                  </a:lnTo>
                  <a:lnTo>
                    <a:pt x="161" y="191"/>
                  </a:lnTo>
                  <a:lnTo>
                    <a:pt x="153" y="192"/>
                  </a:lnTo>
                  <a:lnTo>
                    <a:pt x="144" y="194"/>
                  </a:lnTo>
                  <a:lnTo>
                    <a:pt x="136" y="196"/>
                  </a:lnTo>
                  <a:lnTo>
                    <a:pt x="131" y="198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2" y="204"/>
                  </a:lnTo>
                  <a:lnTo>
                    <a:pt x="108" y="206"/>
                  </a:lnTo>
                  <a:lnTo>
                    <a:pt x="98" y="208"/>
                  </a:lnTo>
                  <a:lnTo>
                    <a:pt x="93" y="211"/>
                  </a:lnTo>
                  <a:lnTo>
                    <a:pt x="89" y="211"/>
                  </a:lnTo>
                  <a:lnTo>
                    <a:pt x="89" y="213"/>
                  </a:lnTo>
                  <a:lnTo>
                    <a:pt x="49" y="516"/>
                  </a:lnTo>
                  <a:lnTo>
                    <a:pt x="0" y="690"/>
                  </a:lnTo>
                  <a:lnTo>
                    <a:pt x="1" y="692"/>
                  </a:lnTo>
                  <a:lnTo>
                    <a:pt x="5" y="694"/>
                  </a:lnTo>
                  <a:lnTo>
                    <a:pt x="13" y="698"/>
                  </a:lnTo>
                  <a:lnTo>
                    <a:pt x="19" y="702"/>
                  </a:lnTo>
                  <a:lnTo>
                    <a:pt x="26" y="706"/>
                  </a:lnTo>
                  <a:lnTo>
                    <a:pt x="32" y="708"/>
                  </a:lnTo>
                  <a:lnTo>
                    <a:pt x="38" y="711"/>
                  </a:lnTo>
                  <a:lnTo>
                    <a:pt x="43" y="713"/>
                  </a:lnTo>
                  <a:lnTo>
                    <a:pt x="49" y="717"/>
                  </a:lnTo>
                  <a:lnTo>
                    <a:pt x="55" y="719"/>
                  </a:lnTo>
                  <a:lnTo>
                    <a:pt x="60" y="723"/>
                  </a:lnTo>
                  <a:lnTo>
                    <a:pt x="66" y="725"/>
                  </a:lnTo>
                  <a:lnTo>
                    <a:pt x="72" y="728"/>
                  </a:lnTo>
                  <a:lnTo>
                    <a:pt x="77" y="730"/>
                  </a:lnTo>
                  <a:lnTo>
                    <a:pt x="85" y="734"/>
                  </a:lnTo>
                  <a:lnTo>
                    <a:pt x="93" y="736"/>
                  </a:lnTo>
                  <a:lnTo>
                    <a:pt x="98" y="740"/>
                  </a:lnTo>
                  <a:lnTo>
                    <a:pt x="106" y="742"/>
                  </a:lnTo>
                  <a:lnTo>
                    <a:pt x="114" y="746"/>
                  </a:lnTo>
                  <a:lnTo>
                    <a:pt x="121" y="748"/>
                  </a:lnTo>
                  <a:lnTo>
                    <a:pt x="129" y="751"/>
                  </a:lnTo>
                  <a:lnTo>
                    <a:pt x="136" y="753"/>
                  </a:lnTo>
                  <a:lnTo>
                    <a:pt x="144" y="757"/>
                  </a:lnTo>
                  <a:lnTo>
                    <a:pt x="152" y="759"/>
                  </a:lnTo>
                  <a:lnTo>
                    <a:pt x="159" y="763"/>
                  </a:lnTo>
                  <a:lnTo>
                    <a:pt x="167" y="763"/>
                  </a:lnTo>
                  <a:lnTo>
                    <a:pt x="174" y="767"/>
                  </a:lnTo>
                  <a:lnTo>
                    <a:pt x="182" y="767"/>
                  </a:lnTo>
                  <a:lnTo>
                    <a:pt x="190" y="770"/>
                  </a:lnTo>
                  <a:lnTo>
                    <a:pt x="199" y="770"/>
                  </a:lnTo>
                  <a:lnTo>
                    <a:pt x="207" y="772"/>
                  </a:lnTo>
                  <a:lnTo>
                    <a:pt x="216" y="774"/>
                  </a:lnTo>
                  <a:lnTo>
                    <a:pt x="226" y="776"/>
                  </a:lnTo>
                  <a:lnTo>
                    <a:pt x="233" y="776"/>
                  </a:lnTo>
                  <a:lnTo>
                    <a:pt x="243" y="776"/>
                  </a:lnTo>
                  <a:lnTo>
                    <a:pt x="250" y="778"/>
                  </a:lnTo>
                  <a:lnTo>
                    <a:pt x="258" y="778"/>
                  </a:lnTo>
                  <a:lnTo>
                    <a:pt x="266" y="778"/>
                  </a:lnTo>
                  <a:lnTo>
                    <a:pt x="275" y="780"/>
                  </a:lnTo>
                  <a:lnTo>
                    <a:pt x="283" y="780"/>
                  </a:lnTo>
                  <a:lnTo>
                    <a:pt x="292" y="780"/>
                  </a:lnTo>
                  <a:lnTo>
                    <a:pt x="298" y="780"/>
                  </a:lnTo>
                  <a:lnTo>
                    <a:pt x="306" y="780"/>
                  </a:lnTo>
                  <a:lnTo>
                    <a:pt x="313" y="780"/>
                  </a:lnTo>
                  <a:lnTo>
                    <a:pt x="321" y="780"/>
                  </a:lnTo>
                  <a:lnTo>
                    <a:pt x="325" y="780"/>
                  </a:lnTo>
                  <a:lnTo>
                    <a:pt x="332" y="780"/>
                  </a:lnTo>
                  <a:lnTo>
                    <a:pt x="338" y="780"/>
                  </a:lnTo>
                  <a:lnTo>
                    <a:pt x="344" y="780"/>
                  </a:lnTo>
                  <a:lnTo>
                    <a:pt x="351" y="780"/>
                  </a:lnTo>
                  <a:lnTo>
                    <a:pt x="357" y="780"/>
                  </a:lnTo>
                  <a:lnTo>
                    <a:pt x="363" y="780"/>
                  </a:lnTo>
                  <a:lnTo>
                    <a:pt x="364" y="780"/>
                  </a:lnTo>
                  <a:lnTo>
                    <a:pt x="650" y="405"/>
                  </a:lnTo>
                  <a:lnTo>
                    <a:pt x="712" y="32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8" name="Freeform 100"/>
            <p:cNvSpPr>
              <a:spLocks/>
            </p:cNvSpPr>
            <p:nvPr/>
          </p:nvSpPr>
          <p:spPr bwMode="auto">
            <a:xfrm>
              <a:off x="3323" y="2032"/>
              <a:ext cx="26" cy="179"/>
            </a:xfrm>
            <a:custGeom>
              <a:avLst/>
              <a:gdLst>
                <a:gd name="T0" fmla="*/ 1 w 51"/>
                <a:gd name="T1" fmla="*/ 1 h 358"/>
                <a:gd name="T2" fmla="*/ 1 w 51"/>
                <a:gd name="T3" fmla="*/ 1 h 358"/>
                <a:gd name="T4" fmla="*/ 1 w 51"/>
                <a:gd name="T5" fmla="*/ 1 h 358"/>
                <a:gd name="T6" fmla="*/ 1 w 51"/>
                <a:gd name="T7" fmla="*/ 1 h 358"/>
                <a:gd name="T8" fmla="*/ 0 w 51"/>
                <a:gd name="T9" fmla="*/ 1 h 358"/>
                <a:gd name="T10" fmla="*/ 0 w 51"/>
                <a:gd name="T11" fmla="*/ 1 h 358"/>
                <a:gd name="T12" fmla="*/ 1 w 51"/>
                <a:gd name="T13" fmla="*/ 1 h 358"/>
                <a:gd name="T14" fmla="*/ 1 w 51"/>
                <a:gd name="T15" fmla="*/ 1 h 358"/>
                <a:gd name="T16" fmla="*/ 1 w 51"/>
                <a:gd name="T17" fmla="*/ 1 h 358"/>
                <a:gd name="T18" fmla="*/ 1 w 51"/>
                <a:gd name="T19" fmla="*/ 1 h 358"/>
                <a:gd name="T20" fmla="*/ 1 w 51"/>
                <a:gd name="T21" fmla="*/ 1 h 358"/>
                <a:gd name="T22" fmla="*/ 1 w 51"/>
                <a:gd name="T23" fmla="*/ 1 h 358"/>
                <a:gd name="T24" fmla="*/ 1 w 51"/>
                <a:gd name="T25" fmla="*/ 1 h 358"/>
                <a:gd name="T26" fmla="*/ 1 w 51"/>
                <a:gd name="T27" fmla="*/ 1 h 358"/>
                <a:gd name="T28" fmla="*/ 1 w 51"/>
                <a:gd name="T29" fmla="*/ 1 h 358"/>
                <a:gd name="T30" fmla="*/ 1 w 51"/>
                <a:gd name="T31" fmla="*/ 1 h 358"/>
                <a:gd name="T32" fmla="*/ 1 w 51"/>
                <a:gd name="T33" fmla="*/ 1 h 358"/>
                <a:gd name="T34" fmla="*/ 1 w 51"/>
                <a:gd name="T35" fmla="*/ 1 h 358"/>
                <a:gd name="T36" fmla="*/ 1 w 51"/>
                <a:gd name="T37" fmla="*/ 1 h 358"/>
                <a:gd name="T38" fmla="*/ 1 w 51"/>
                <a:gd name="T39" fmla="*/ 1 h 358"/>
                <a:gd name="T40" fmla="*/ 1 w 51"/>
                <a:gd name="T41" fmla="*/ 1 h 358"/>
                <a:gd name="T42" fmla="*/ 1 w 51"/>
                <a:gd name="T43" fmla="*/ 1 h 358"/>
                <a:gd name="T44" fmla="*/ 1 w 51"/>
                <a:gd name="T45" fmla="*/ 1 h 358"/>
                <a:gd name="T46" fmla="*/ 1 w 51"/>
                <a:gd name="T47" fmla="*/ 1 h 358"/>
                <a:gd name="T48" fmla="*/ 1 w 51"/>
                <a:gd name="T49" fmla="*/ 1 h 358"/>
                <a:gd name="T50" fmla="*/ 1 w 51"/>
                <a:gd name="T51" fmla="*/ 1 h 358"/>
                <a:gd name="T52" fmla="*/ 1 w 51"/>
                <a:gd name="T53" fmla="*/ 1 h 358"/>
                <a:gd name="T54" fmla="*/ 1 w 51"/>
                <a:gd name="T55" fmla="*/ 1 h 358"/>
                <a:gd name="T56" fmla="*/ 1 w 51"/>
                <a:gd name="T57" fmla="*/ 1 h 358"/>
                <a:gd name="T58" fmla="*/ 1 w 51"/>
                <a:gd name="T59" fmla="*/ 1 h 358"/>
                <a:gd name="T60" fmla="*/ 1 w 51"/>
                <a:gd name="T61" fmla="*/ 1 h 358"/>
                <a:gd name="T62" fmla="*/ 1 w 51"/>
                <a:gd name="T63" fmla="*/ 1 h 358"/>
                <a:gd name="T64" fmla="*/ 1 w 51"/>
                <a:gd name="T65" fmla="*/ 1 h 358"/>
                <a:gd name="T66" fmla="*/ 1 w 51"/>
                <a:gd name="T67" fmla="*/ 1 h 358"/>
                <a:gd name="T68" fmla="*/ 1 w 51"/>
                <a:gd name="T69" fmla="*/ 1 h 358"/>
                <a:gd name="T70" fmla="*/ 1 w 51"/>
                <a:gd name="T71" fmla="*/ 1 h 358"/>
                <a:gd name="T72" fmla="*/ 1 w 51"/>
                <a:gd name="T73" fmla="*/ 1 h 358"/>
                <a:gd name="T74" fmla="*/ 1 w 51"/>
                <a:gd name="T75" fmla="*/ 1 h 358"/>
                <a:gd name="T76" fmla="*/ 1 w 51"/>
                <a:gd name="T77" fmla="*/ 1 h 358"/>
                <a:gd name="T78" fmla="*/ 1 w 51"/>
                <a:gd name="T79" fmla="*/ 1 h 358"/>
                <a:gd name="T80" fmla="*/ 1 w 51"/>
                <a:gd name="T81" fmla="*/ 1 h 358"/>
                <a:gd name="T82" fmla="*/ 1 w 51"/>
                <a:gd name="T83" fmla="*/ 1 h 358"/>
                <a:gd name="T84" fmla="*/ 1 w 51"/>
                <a:gd name="T85" fmla="*/ 1 h 358"/>
                <a:gd name="T86" fmla="*/ 1 w 51"/>
                <a:gd name="T87" fmla="*/ 1 h 358"/>
                <a:gd name="T88" fmla="*/ 1 w 51"/>
                <a:gd name="T89" fmla="*/ 1 h 358"/>
                <a:gd name="T90" fmla="*/ 1 w 51"/>
                <a:gd name="T91" fmla="*/ 1 h 358"/>
                <a:gd name="T92" fmla="*/ 1 w 51"/>
                <a:gd name="T93" fmla="*/ 1 h 358"/>
                <a:gd name="T94" fmla="*/ 1 w 51"/>
                <a:gd name="T95" fmla="*/ 1 h 358"/>
                <a:gd name="T96" fmla="*/ 1 w 51"/>
                <a:gd name="T97" fmla="*/ 1 h 358"/>
                <a:gd name="T98" fmla="*/ 1 w 51"/>
                <a:gd name="T99" fmla="*/ 1 h 358"/>
                <a:gd name="T100" fmla="*/ 1 w 51"/>
                <a:gd name="T101" fmla="*/ 1 h 358"/>
                <a:gd name="T102" fmla="*/ 1 w 51"/>
                <a:gd name="T103" fmla="*/ 1 h 358"/>
                <a:gd name="T104" fmla="*/ 1 w 51"/>
                <a:gd name="T105" fmla="*/ 1 h 358"/>
                <a:gd name="T106" fmla="*/ 1 w 51"/>
                <a:gd name="T107" fmla="*/ 1 h 358"/>
                <a:gd name="T108" fmla="*/ 1 w 51"/>
                <a:gd name="T109" fmla="*/ 1 h 358"/>
                <a:gd name="T110" fmla="*/ 1 w 51"/>
                <a:gd name="T111" fmla="*/ 1 h 358"/>
                <a:gd name="T112" fmla="*/ 1 w 51"/>
                <a:gd name="T113" fmla="*/ 0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"/>
                <a:gd name="T172" fmla="*/ 0 h 358"/>
                <a:gd name="T173" fmla="*/ 51 w 51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" h="358">
                  <a:moveTo>
                    <a:pt x="26" y="0"/>
                  </a:moveTo>
                  <a:lnTo>
                    <a:pt x="17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5" y="31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2" y="103"/>
                  </a:lnTo>
                  <a:lnTo>
                    <a:pt x="2" y="111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5" y="133"/>
                  </a:lnTo>
                  <a:lnTo>
                    <a:pt x="5" y="141"/>
                  </a:lnTo>
                  <a:lnTo>
                    <a:pt x="7" y="149"/>
                  </a:lnTo>
                  <a:lnTo>
                    <a:pt x="7" y="156"/>
                  </a:lnTo>
                  <a:lnTo>
                    <a:pt x="9" y="164"/>
                  </a:lnTo>
                  <a:lnTo>
                    <a:pt x="9" y="171"/>
                  </a:lnTo>
                  <a:lnTo>
                    <a:pt x="9" y="179"/>
                  </a:lnTo>
                  <a:lnTo>
                    <a:pt x="9" y="187"/>
                  </a:lnTo>
                  <a:lnTo>
                    <a:pt x="11" y="194"/>
                  </a:lnTo>
                  <a:lnTo>
                    <a:pt x="9" y="200"/>
                  </a:lnTo>
                  <a:lnTo>
                    <a:pt x="9" y="208"/>
                  </a:lnTo>
                  <a:lnTo>
                    <a:pt x="9" y="215"/>
                  </a:lnTo>
                  <a:lnTo>
                    <a:pt x="9" y="223"/>
                  </a:lnTo>
                  <a:lnTo>
                    <a:pt x="9" y="227"/>
                  </a:lnTo>
                  <a:lnTo>
                    <a:pt x="9" y="230"/>
                  </a:lnTo>
                  <a:lnTo>
                    <a:pt x="9" y="238"/>
                  </a:lnTo>
                  <a:lnTo>
                    <a:pt x="9" y="246"/>
                  </a:lnTo>
                  <a:lnTo>
                    <a:pt x="7" y="255"/>
                  </a:lnTo>
                  <a:lnTo>
                    <a:pt x="7" y="263"/>
                  </a:lnTo>
                  <a:lnTo>
                    <a:pt x="7" y="272"/>
                  </a:lnTo>
                  <a:lnTo>
                    <a:pt x="7" y="284"/>
                  </a:lnTo>
                  <a:lnTo>
                    <a:pt x="5" y="291"/>
                  </a:lnTo>
                  <a:lnTo>
                    <a:pt x="5" y="301"/>
                  </a:lnTo>
                  <a:lnTo>
                    <a:pt x="4" y="310"/>
                  </a:lnTo>
                  <a:lnTo>
                    <a:pt x="4" y="318"/>
                  </a:lnTo>
                  <a:lnTo>
                    <a:pt x="4" y="325"/>
                  </a:lnTo>
                  <a:lnTo>
                    <a:pt x="4" y="333"/>
                  </a:lnTo>
                  <a:lnTo>
                    <a:pt x="2" y="339"/>
                  </a:lnTo>
                  <a:lnTo>
                    <a:pt x="2" y="344"/>
                  </a:lnTo>
                  <a:lnTo>
                    <a:pt x="9" y="348"/>
                  </a:lnTo>
                  <a:lnTo>
                    <a:pt x="19" y="350"/>
                  </a:lnTo>
                  <a:lnTo>
                    <a:pt x="26" y="354"/>
                  </a:lnTo>
                  <a:lnTo>
                    <a:pt x="36" y="358"/>
                  </a:lnTo>
                  <a:lnTo>
                    <a:pt x="36" y="352"/>
                  </a:lnTo>
                  <a:lnTo>
                    <a:pt x="38" y="346"/>
                  </a:lnTo>
                  <a:lnTo>
                    <a:pt x="38" y="341"/>
                  </a:lnTo>
                  <a:lnTo>
                    <a:pt x="38" y="335"/>
                  </a:lnTo>
                  <a:lnTo>
                    <a:pt x="38" y="329"/>
                  </a:lnTo>
                  <a:lnTo>
                    <a:pt x="40" y="323"/>
                  </a:lnTo>
                  <a:lnTo>
                    <a:pt x="40" y="318"/>
                  </a:lnTo>
                  <a:lnTo>
                    <a:pt x="42" y="314"/>
                  </a:lnTo>
                  <a:lnTo>
                    <a:pt x="42" y="308"/>
                  </a:lnTo>
                  <a:lnTo>
                    <a:pt x="42" y="303"/>
                  </a:lnTo>
                  <a:lnTo>
                    <a:pt x="43" y="297"/>
                  </a:lnTo>
                  <a:lnTo>
                    <a:pt x="43" y="291"/>
                  </a:lnTo>
                  <a:lnTo>
                    <a:pt x="43" y="285"/>
                  </a:lnTo>
                  <a:lnTo>
                    <a:pt x="45" y="280"/>
                  </a:lnTo>
                  <a:lnTo>
                    <a:pt x="45" y="274"/>
                  </a:lnTo>
                  <a:lnTo>
                    <a:pt x="47" y="268"/>
                  </a:lnTo>
                  <a:lnTo>
                    <a:pt x="47" y="261"/>
                  </a:lnTo>
                  <a:lnTo>
                    <a:pt x="47" y="255"/>
                  </a:lnTo>
                  <a:lnTo>
                    <a:pt x="47" y="249"/>
                  </a:lnTo>
                  <a:lnTo>
                    <a:pt x="47" y="244"/>
                  </a:lnTo>
                  <a:lnTo>
                    <a:pt x="47" y="238"/>
                  </a:lnTo>
                  <a:lnTo>
                    <a:pt x="49" y="232"/>
                  </a:lnTo>
                  <a:lnTo>
                    <a:pt x="49" y="227"/>
                  </a:lnTo>
                  <a:lnTo>
                    <a:pt x="49" y="221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4"/>
                  </a:lnTo>
                  <a:lnTo>
                    <a:pt x="51" y="198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51" y="181"/>
                  </a:lnTo>
                  <a:lnTo>
                    <a:pt x="51" y="175"/>
                  </a:lnTo>
                  <a:lnTo>
                    <a:pt x="51" y="170"/>
                  </a:lnTo>
                  <a:lnTo>
                    <a:pt x="51" y="164"/>
                  </a:lnTo>
                  <a:lnTo>
                    <a:pt x="51" y="158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1"/>
                  </a:lnTo>
                  <a:lnTo>
                    <a:pt x="49" y="135"/>
                  </a:lnTo>
                  <a:lnTo>
                    <a:pt x="49" y="130"/>
                  </a:lnTo>
                  <a:lnTo>
                    <a:pt x="49" y="124"/>
                  </a:lnTo>
                  <a:lnTo>
                    <a:pt x="49" y="118"/>
                  </a:lnTo>
                  <a:lnTo>
                    <a:pt x="47" y="112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5" y="84"/>
                  </a:lnTo>
                  <a:lnTo>
                    <a:pt x="43" y="78"/>
                  </a:lnTo>
                  <a:lnTo>
                    <a:pt x="43" y="73"/>
                  </a:lnTo>
                  <a:lnTo>
                    <a:pt x="42" y="69"/>
                  </a:lnTo>
                  <a:lnTo>
                    <a:pt x="42" y="63"/>
                  </a:lnTo>
                  <a:lnTo>
                    <a:pt x="40" y="57"/>
                  </a:lnTo>
                  <a:lnTo>
                    <a:pt x="40" y="52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2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29" name="Freeform 101"/>
            <p:cNvSpPr>
              <a:spLocks/>
            </p:cNvSpPr>
            <p:nvPr/>
          </p:nvSpPr>
          <p:spPr bwMode="auto">
            <a:xfrm>
              <a:off x="2428" y="1688"/>
              <a:ext cx="164" cy="262"/>
            </a:xfrm>
            <a:custGeom>
              <a:avLst/>
              <a:gdLst>
                <a:gd name="T0" fmla="*/ 0 w 329"/>
                <a:gd name="T1" fmla="*/ 0 h 525"/>
                <a:gd name="T2" fmla="*/ 0 w 329"/>
                <a:gd name="T3" fmla="*/ 0 h 525"/>
                <a:gd name="T4" fmla="*/ 0 w 329"/>
                <a:gd name="T5" fmla="*/ 0 h 525"/>
                <a:gd name="T6" fmla="*/ 0 w 329"/>
                <a:gd name="T7" fmla="*/ 0 h 525"/>
                <a:gd name="T8" fmla="*/ 0 w 329"/>
                <a:gd name="T9" fmla="*/ 0 h 525"/>
                <a:gd name="T10" fmla="*/ 0 w 329"/>
                <a:gd name="T11" fmla="*/ 0 h 525"/>
                <a:gd name="T12" fmla="*/ 0 w 329"/>
                <a:gd name="T13" fmla="*/ 0 h 525"/>
                <a:gd name="T14" fmla="*/ 0 w 329"/>
                <a:gd name="T15" fmla="*/ 0 h 525"/>
                <a:gd name="T16" fmla="*/ 0 w 329"/>
                <a:gd name="T17" fmla="*/ 0 h 525"/>
                <a:gd name="T18" fmla="*/ 0 w 329"/>
                <a:gd name="T19" fmla="*/ 0 h 525"/>
                <a:gd name="T20" fmla="*/ 0 w 329"/>
                <a:gd name="T21" fmla="*/ 0 h 525"/>
                <a:gd name="T22" fmla="*/ 0 w 329"/>
                <a:gd name="T23" fmla="*/ 0 h 525"/>
                <a:gd name="T24" fmla="*/ 0 w 329"/>
                <a:gd name="T25" fmla="*/ 0 h 525"/>
                <a:gd name="T26" fmla="*/ 0 w 329"/>
                <a:gd name="T27" fmla="*/ 0 h 525"/>
                <a:gd name="T28" fmla="*/ 0 w 329"/>
                <a:gd name="T29" fmla="*/ 0 h 525"/>
                <a:gd name="T30" fmla="*/ 0 w 329"/>
                <a:gd name="T31" fmla="*/ 0 h 525"/>
                <a:gd name="T32" fmla="*/ 0 w 329"/>
                <a:gd name="T33" fmla="*/ 0 h 525"/>
                <a:gd name="T34" fmla="*/ 0 w 329"/>
                <a:gd name="T35" fmla="*/ 0 h 525"/>
                <a:gd name="T36" fmla="*/ 0 w 329"/>
                <a:gd name="T37" fmla="*/ 0 h 525"/>
                <a:gd name="T38" fmla="*/ 0 w 329"/>
                <a:gd name="T39" fmla="*/ 0 h 525"/>
                <a:gd name="T40" fmla="*/ 0 w 329"/>
                <a:gd name="T41" fmla="*/ 0 h 525"/>
                <a:gd name="T42" fmla="*/ 0 w 329"/>
                <a:gd name="T43" fmla="*/ 0 h 525"/>
                <a:gd name="T44" fmla="*/ 0 w 329"/>
                <a:gd name="T45" fmla="*/ 0 h 525"/>
                <a:gd name="T46" fmla="*/ 0 w 329"/>
                <a:gd name="T47" fmla="*/ 0 h 525"/>
                <a:gd name="T48" fmla="*/ 0 w 329"/>
                <a:gd name="T49" fmla="*/ 0 h 525"/>
                <a:gd name="T50" fmla="*/ 0 w 329"/>
                <a:gd name="T51" fmla="*/ 0 h 525"/>
                <a:gd name="T52" fmla="*/ 0 w 329"/>
                <a:gd name="T53" fmla="*/ 0 h 525"/>
                <a:gd name="T54" fmla="*/ 0 w 329"/>
                <a:gd name="T55" fmla="*/ 0 h 525"/>
                <a:gd name="T56" fmla="*/ 0 w 329"/>
                <a:gd name="T57" fmla="*/ 0 h 525"/>
                <a:gd name="T58" fmla="*/ 0 w 329"/>
                <a:gd name="T59" fmla="*/ 0 h 525"/>
                <a:gd name="T60" fmla="*/ 0 w 329"/>
                <a:gd name="T61" fmla="*/ 0 h 525"/>
                <a:gd name="T62" fmla="*/ 0 w 329"/>
                <a:gd name="T63" fmla="*/ 0 h 525"/>
                <a:gd name="T64" fmla="*/ 0 w 329"/>
                <a:gd name="T65" fmla="*/ 0 h 525"/>
                <a:gd name="T66" fmla="*/ 0 w 329"/>
                <a:gd name="T67" fmla="*/ 0 h 525"/>
                <a:gd name="T68" fmla="*/ 0 w 329"/>
                <a:gd name="T69" fmla="*/ 0 h 525"/>
                <a:gd name="T70" fmla="*/ 0 w 329"/>
                <a:gd name="T71" fmla="*/ 0 h 525"/>
                <a:gd name="T72" fmla="*/ 0 w 329"/>
                <a:gd name="T73" fmla="*/ 0 h 525"/>
                <a:gd name="T74" fmla="*/ 0 w 329"/>
                <a:gd name="T75" fmla="*/ 0 h 525"/>
                <a:gd name="T76" fmla="*/ 0 w 329"/>
                <a:gd name="T77" fmla="*/ 0 h 525"/>
                <a:gd name="T78" fmla="*/ 0 w 329"/>
                <a:gd name="T79" fmla="*/ 0 h 525"/>
                <a:gd name="T80" fmla="*/ 0 w 329"/>
                <a:gd name="T81" fmla="*/ 0 h 525"/>
                <a:gd name="T82" fmla="*/ 0 w 329"/>
                <a:gd name="T83" fmla="*/ 0 h 525"/>
                <a:gd name="T84" fmla="*/ 0 w 329"/>
                <a:gd name="T85" fmla="*/ 0 h 525"/>
                <a:gd name="T86" fmla="*/ 0 w 329"/>
                <a:gd name="T87" fmla="*/ 0 h 525"/>
                <a:gd name="T88" fmla="*/ 0 w 329"/>
                <a:gd name="T89" fmla="*/ 0 h 525"/>
                <a:gd name="T90" fmla="*/ 0 w 329"/>
                <a:gd name="T91" fmla="*/ 0 h 525"/>
                <a:gd name="T92" fmla="*/ 0 w 329"/>
                <a:gd name="T93" fmla="*/ 0 h 525"/>
                <a:gd name="T94" fmla="*/ 0 w 329"/>
                <a:gd name="T95" fmla="*/ 0 h 525"/>
                <a:gd name="T96" fmla="*/ 0 w 329"/>
                <a:gd name="T97" fmla="*/ 0 h 525"/>
                <a:gd name="T98" fmla="*/ 0 w 329"/>
                <a:gd name="T99" fmla="*/ 0 h 525"/>
                <a:gd name="T100" fmla="*/ 0 w 329"/>
                <a:gd name="T101" fmla="*/ 0 h 525"/>
                <a:gd name="T102" fmla="*/ 0 w 329"/>
                <a:gd name="T103" fmla="*/ 0 h 525"/>
                <a:gd name="T104" fmla="*/ 0 w 329"/>
                <a:gd name="T105" fmla="*/ 0 h 525"/>
                <a:gd name="T106" fmla="*/ 0 w 329"/>
                <a:gd name="T107" fmla="*/ 0 h 525"/>
                <a:gd name="T108" fmla="*/ 0 w 329"/>
                <a:gd name="T109" fmla="*/ 0 h 525"/>
                <a:gd name="T110" fmla="*/ 0 w 329"/>
                <a:gd name="T111" fmla="*/ 0 h 5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525"/>
                <a:gd name="T170" fmla="*/ 329 w 329"/>
                <a:gd name="T171" fmla="*/ 525 h 5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525">
                  <a:moveTo>
                    <a:pt x="251" y="0"/>
                  </a:moveTo>
                  <a:lnTo>
                    <a:pt x="244" y="2"/>
                  </a:lnTo>
                  <a:lnTo>
                    <a:pt x="234" y="4"/>
                  </a:lnTo>
                  <a:lnTo>
                    <a:pt x="225" y="10"/>
                  </a:lnTo>
                  <a:lnTo>
                    <a:pt x="215" y="15"/>
                  </a:lnTo>
                  <a:lnTo>
                    <a:pt x="206" y="21"/>
                  </a:lnTo>
                  <a:lnTo>
                    <a:pt x="196" y="29"/>
                  </a:lnTo>
                  <a:lnTo>
                    <a:pt x="186" y="36"/>
                  </a:lnTo>
                  <a:lnTo>
                    <a:pt x="177" y="46"/>
                  </a:lnTo>
                  <a:lnTo>
                    <a:pt x="171" y="50"/>
                  </a:lnTo>
                  <a:lnTo>
                    <a:pt x="167" y="55"/>
                  </a:lnTo>
                  <a:lnTo>
                    <a:pt x="164" y="61"/>
                  </a:lnTo>
                  <a:lnTo>
                    <a:pt x="158" y="67"/>
                  </a:lnTo>
                  <a:lnTo>
                    <a:pt x="152" y="72"/>
                  </a:lnTo>
                  <a:lnTo>
                    <a:pt x="148" y="76"/>
                  </a:lnTo>
                  <a:lnTo>
                    <a:pt x="143" y="82"/>
                  </a:lnTo>
                  <a:lnTo>
                    <a:pt x="139" y="90"/>
                  </a:lnTo>
                  <a:lnTo>
                    <a:pt x="133" y="95"/>
                  </a:lnTo>
                  <a:lnTo>
                    <a:pt x="129" y="101"/>
                  </a:lnTo>
                  <a:lnTo>
                    <a:pt x="124" y="107"/>
                  </a:lnTo>
                  <a:lnTo>
                    <a:pt x="120" y="114"/>
                  </a:lnTo>
                  <a:lnTo>
                    <a:pt x="116" y="120"/>
                  </a:lnTo>
                  <a:lnTo>
                    <a:pt x="112" y="128"/>
                  </a:lnTo>
                  <a:lnTo>
                    <a:pt x="107" y="135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5" y="156"/>
                  </a:lnTo>
                  <a:lnTo>
                    <a:pt x="90" y="162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78" y="185"/>
                  </a:lnTo>
                  <a:lnTo>
                    <a:pt x="72" y="192"/>
                  </a:lnTo>
                  <a:lnTo>
                    <a:pt x="71" y="200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3"/>
                  </a:lnTo>
                  <a:lnTo>
                    <a:pt x="55" y="232"/>
                  </a:lnTo>
                  <a:lnTo>
                    <a:pt x="52" y="240"/>
                  </a:lnTo>
                  <a:lnTo>
                    <a:pt x="48" y="247"/>
                  </a:lnTo>
                  <a:lnTo>
                    <a:pt x="44" y="253"/>
                  </a:lnTo>
                  <a:lnTo>
                    <a:pt x="42" y="262"/>
                  </a:lnTo>
                  <a:lnTo>
                    <a:pt x="38" y="270"/>
                  </a:lnTo>
                  <a:lnTo>
                    <a:pt x="34" y="278"/>
                  </a:lnTo>
                  <a:lnTo>
                    <a:pt x="33" y="285"/>
                  </a:lnTo>
                  <a:lnTo>
                    <a:pt x="29" y="293"/>
                  </a:lnTo>
                  <a:lnTo>
                    <a:pt x="27" y="301"/>
                  </a:lnTo>
                  <a:lnTo>
                    <a:pt x="23" y="308"/>
                  </a:lnTo>
                  <a:lnTo>
                    <a:pt x="21" y="316"/>
                  </a:lnTo>
                  <a:lnTo>
                    <a:pt x="19" y="323"/>
                  </a:lnTo>
                  <a:lnTo>
                    <a:pt x="15" y="329"/>
                  </a:lnTo>
                  <a:lnTo>
                    <a:pt x="14" y="339"/>
                  </a:lnTo>
                  <a:lnTo>
                    <a:pt x="14" y="344"/>
                  </a:lnTo>
                  <a:lnTo>
                    <a:pt x="12" y="354"/>
                  </a:lnTo>
                  <a:lnTo>
                    <a:pt x="8" y="359"/>
                  </a:lnTo>
                  <a:lnTo>
                    <a:pt x="8" y="367"/>
                  </a:lnTo>
                  <a:lnTo>
                    <a:pt x="6" y="375"/>
                  </a:lnTo>
                  <a:lnTo>
                    <a:pt x="6" y="382"/>
                  </a:lnTo>
                  <a:lnTo>
                    <a:pt x="4" y="388"/>
                  </a:lnTo>
                  <a:lnTo>
                    <a:pt x="4" y="394"/>
                  </a:lnTo>
                  <a:lnTo>
                    <a:pt x="2" y="399"/>
                  </a:lnTo>
                  <a:lnTo>
                    <a:pt x="2" y="405"/>
                  </a:lnTo>
                  <a:lnTo>
                    <a:pt x="2" y="409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4"/>
                  </a:lnTo>
                  <a:lnTo>
                    <a:pt x="2" y="464"/>
                  </a:lnTo>
                  <a:lnTo>
                    <a:pt x="2" y="472"/>
                  </a:lnTo>
                  <a:lnTo>
                    <a:pt x="4" y="479"/>
                  </a:lnTo>
                  <a:lnTo>
                    <a:pt x="8" y="487"/>
                  </a:lnTo>
                  <a:lnTo>
                    <a:pt x="12" y="494"/>
                  </a:lnTo>
                  <a:lnTo>
                    <a:pt x="14" y="500"/>
                  </a:lnTo>
                  <a:lnTo>
                    <a:pt x="19" y="504"/>
                  </a:lnTo>
                  <a:lnTo>
                    <a:pt x="23" y="510"/>
                  </a:lnTo>
                  <a:lnTo>
                    <a:pt x="29" y="515"/>
                  </a:lnTo>
                  <a:lnTo>
                    <a:pt x="34" y="517"/>
                  </a:lnTo>
                  <a:lnTo>
                    <a:pt x="40" y="521"/>
                  </a:lnTo>
                  <a:lnTo>
                    <a:pt x="46" y="523"/>
                  </a:lnTo>
                  <a:lnTo>
                    <a:pt x="55" y="525"/>
                  </a:lnTo>
                  <a:lnTo>
                    <a:pt x="63" y="525"/>
                  </a:lnTo>
                  <a:lnTo>
                    <a:pt x="72" y="525"/>
                  </a:lnTo>
                  <a:lnTo>
                    <a:pt x="76" y="525"/>
                  </a:lnTo>
                  <a:lnTo>
                    <a:pt x="82" y="525"/>
                  </a:lnTo>
                  <a:lnTo>
                    <a:pt x="88" y="523"/>
                  </a:lnTo>
                  <a:lnTo>
                    <a:pt x="91" y="523"/>
                  </a:lnTo>
                  <a:lnTo>
                    <a:pt x="97" y="521"/>
                  </a:lnTo>
                  <a:lnTo>
                    <a:pt x="103" y="519"/>
                  </a:lnTo>
                  <a:lnTo>
                    <a:pt x="109" y="517"/>
                  </a:lnTo>
                  <a:lnTo>
                    <a:pt x="114" y="515"/>
                  </a:lnTo>
                  <a:lnTo>
                    <a:pt x="120" y="513"/>
                  </a:lnTo>
                  <a:lnTo>
                    <a:pt x="126" y="512"/>
                  </a:lnTo>
                  <a:lnTo>
                    <a:pt x="133" y="508"/>
                  </a:lnTo>
                  <a:lnTo>
                    <a:pt x="141" y="506"/>
                  </a:lnTo>
                  <a:lnTo>
                    <a:pt x="147" y="502"/>
                  </a:lnTo>
                  <a:lnTo>
                    <a:pt x="154" y="500"/>
                  </a:lnTo>
                  <a:lnTo>
                    <a:pt x="160" y="496"/>
                  </a:lnTo>
                  <a:lnTo>
                    <a:pt x="169" y="493"/>
                  </a:lnTo>
                  <a:lnTo>
                    <a:pt x="175" y="489"/>
                  </a:lnTo>
                  <a:lnTo>
                    <a:pt x="183" y="485"/>
                  </a:lnTo>
                  <a:lnTo>
                    <a:pt x="192" y="479"/>
                  </a:lnTo>
                  <a:lnTo>
                    <a:pt x="200" y="475"/>
                  </a:lnTo>
                  <a:lnTo>
                    <a:pt x="204" y="470"/>
                  </a:lnTo>
                  <a:lnTo>
                    <a:pt x="209" y="464"/>
                  </a:lnTo>
                  <a:lnTo>
                    <a:pt x="213" y="456"/>
                  </a:lnTo>
                  <a:lnTo>
                    <a:pt x="219" y="451"/>
                  </a:lnTo>
                  <a:lnTo>
                    <a:pt x="223" y="445"/>
                  </a:lnTo>
                  <a:lnTo>
                    <a:pt x="228" y="437"/>
                  </a:lnTo>
                  <a:lnTo>
                    <a:pt x="232" y="432"/>
                  </a:lnTo>
                  <a:lnTo>
                    <a:pt x="238" y="426"/>
                  </a:lnTo>
                  <a:lnTo>
                    <a:pt x="242" y="418"/>
                  </a:lnTo>
                  <a:lnTo>
                    <a:pt x="245" y="411"/>
                  </a:lnTo>
                  <a:lnTo>
                    <a:pt x="249" y="403"/>
                  </a:lnTo>
                  <a:lnTo>
                    <a:pt x="255" y="397"/>
                  </a:lnTo>
                  <a:lnTo>
                    <a:pt x="259" y="390"/>
                  </a:lnTo>
                  <a:lnTo>
                    <a:pt x="263" y="382"/>
                  </a:lnTo>
                  <a:lnTo>
                    <a:pt x="268" y="375"/>
                  </a:lnTo>
                  <a:lnTo>
                    <a:pt x="272" y="367"/>
                  </a:lnTo>
                  <a:lnTo>
                    <a:pt x="276" y="359"/>
                  </a:lnTo>
                  <a:lnTo>
                    <a:pt x="280" y="352"/>
                  </a:lnTo>
                  <a:lnTo>
                    <a:pt x="283" y="342"/>
                  </a:lnTo>
                  <a:lnTo>
                    <a:pt x="287" y="335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297" y="312"/>
                  </a:lnTo>
                  <a:lnTo>
                    <a:pt x="301" y="304"/>
                  </a:lnTo>
                  <a:lnTo>
                    <a:pt x="304" y="295"/>
                  </a:lnTo>
                  <a:lnTo>
                    <a:pt x="306" y="287"/>
                  </a:lnTo>
                  <a:lnTo>
                    <a:pt x="310" y="278"/>
                  </a:lnTo>
                  <a:lnTo>
                    <a:pt x="312" y="270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20" y="245"/>
                  </a:lnTo>
                  <a:lnTo>
                    <a:pt x="321" y="238"/>
                  </a:lnTo>
                  <a:lnTo>
                    <a:pt x="321" y="230"/>
                  </a:lnTo>
                  <a:lnTo>
                    <a:pt x="323" y="221"/>
                  </a:lnTo>
                  <a:lnTo>
                    <a:pt x="323" y="213"/>
                  </a:lnTo>
                  <a:lnTo>
                    <a:pt x="327" y="204"/>
                  </a:lnTo>
                  <a:lnTo>
                    <a:pt x="327" y="196"/>
                  </a:lnTo>
                  <a:lnTo>
                    <a:pt x="327" y="186"/>
                  </a:lnTo>
                  <a:lnTo>
                    <a:pt x="327" y="179"/>
                  </a:lnTo>
                  <a:lnTo>
                    <a:pt x="329" y="171"/>
                  </a:lnTo>
                  <a:lnTo>
                    <a:pt x="327" y="162"/>
                  </a:lnTo>
                  <a:lnTo>
                    <a:pt x="327" y="154"/>
                  </a:lnTo>
                  <a:lnTo>
                    <a:pt x="327" y="147"/>
                  </a:lnTo>
                  <a:lnTo>
                    <a:pt x="327" y="139"/>
                  </a:lnTo>
                  <a:lnTo>
                    <a:pt x="325" y="129"/>
                  </a:lnTo>
                  <a:lnTo>
                    <a:pt x="323" y="122"/>
                  </a:lnTo>
                  <a:lnTo>
                    <a:pt x="323" y="114"/>
                  </a:lnTo>
                  <a:lnTo>
                    <a:pt x="321" y="107"/>
                  </a:lnTo>
                  <a:lnTo>
                    <a:pt x="320" y="99"/>
                  </a:lnTo>
                  <a:lnTo>
                    <a:pt x="316" y="91"/>
                  </a:lnTo>
                  <a:lnTo>
                    <a:pt x="314" y="84"/>
                  </a:lnTo>
                  <a:lnTo>
                    <a:pt x="312" y="76"/>
                  </a:lnTo>
                  <a:lnTo>
                    <a:pt x="308" y="69"/>
                  </a:lnTo>
                  <a:lnTo>
                    <a:pt x="304" y="63"/>
                  </a:lnTo>
                  <a:lnTo>
                    <a:pt x="301" y="55"/>
                  </a:lnTo>
                  <a:lnTo>
                    <a:pt x="297" y="50"/>
                  </a:lnTo>
                  <a:lnTo>
                    <a:pt x="293" y="42"/>
                  </a:lnTo>
                  <a:lnTo>
                    <a:pt x="287" y="34"/>
                  </a:lnTo>
                  <a:lnTo>
                    <a:pt x="282" y="29"/>
                  </a:lnTo>
                  <a:lnTo>
                    <a:pt x="278" y="23"/>
                  </a:lnTo>
                  <a:lnTo>
                    <a:pt x="270" y="15"/>
                  </a:lnTo>
                  <a:lnTo>
                    <a:pt x="264" y="10"/>
                  </a:lnTo>
                  <a:lnTo>
                    <a:pt x="259" y="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0" name="Freeform 102"/>
            <p:cNvSpPr>
              <a:spLocks/>
            </p:cNvSpPr>
            <p:nvPr/>
          </p:nvSpPr>
          <p:spPr bwMode="auto">
            <a:xfrm>
              <a:off x="2766" y="1764"/>
              <a:ext cx="213" cy="55"/>
            </a:xfrm>
            <a:custGeom>
              <a:avLst/>
              <a:gdLst>
                <a:gd name="T0" fmla="*/ 1 w 426"/>
                <a:gd name="T1" fmla="*/ 0 h 110"/>
                <a:gd name="T2" fmla="*/ 1 w 426"/>
                <a:gd name="T3" fmla="*/ 0 h 110"/>
                <a:gd name="T4" fmla="*/ 1 w 426"/>
                <a:gd name="T5" fmla="*/ 0 h 110"/>
                <a:gd name="T6" fmla="*/ 1 w 426"/>
                <a:gd name="T7" fmla="*/ 0 h 110"/>
                <a:gd name="T8" fmla="*/ 1 w 426"/>
                <a:gd name="T9" fmla="*/ 0 h 110"/>
                <a:gd name="T10" fmla="*/ 1 w 426"/>
                <a:gd name="T11" fmla="*/ 0 h 110"/>
                <a:gd name="T12" fmla="*/ 1 w 426"/>
                <a:gd name="T13" fmla="*/ 0 h 110"/>
                <a:gd name="T14" fmla="*/ 1 w 426"/>
                <a:gd name="T15" fmla="*/ 0 h 110"/>
                <a:gd name="T16" fmla="*/ 1 w 426"/>
                <a:gd name="T17" fmla="*/ 0 h 110"/>
                <a:gd name="T18" fmla="*/ 1 w 426"/>
                <a:gd name="T19" fmla="*/ 0 h 110"/>
                <a:gd name="T20" fmla="*/ 1 w 426"/>
                <a:gd name="T21" fmla="*/ 1 h 110"/>
                <a:gd name="T22" fmla="*/ 1 w 426"/>
                <a:gd name="T23" fmla="*/ 1 h 110"/>
                <a:gd name="T24" fmla="*/ 1 w 426"/>
                <a:gd name="T25" fmla="*/ 1 h 110"/>
                <a:gd name="T26" fmla="*/ 1 w 426"/>
                <a:gd name="T27" fmla="*/ 1 h 110"/>
                <a:gd name="T28" fmla="*/ 1 w 426"/>
                <a:gd name="T29" fmla="*/ 1 h 110"/>
                <a:gd name="T30" fmla="*/ 1 w 426"/>
                <a:gd name="T31" fmla="*/ 1 h 110"/>
                <a:gd name="T32" fmla="*/ 1 w 426"/>
                <a:gd name="T33" fmla="*/ 1 h 110"/>
                <a:gd name="T34" fmla="*/ 1 w 426"/>
                <a:gd name="T35" fmla="*/ 1 h 110"/>
                <a:gd name="T36" fmla="*/ 1 w 426"/>
                <a:gd name="T37" fmla="*/ 1 h 110"/>
                <a:gd name="T38" fmla="*/ 1 w 426"/>
                <a:gd name="T39" fmla="*/ 1 h 110"/>
                <a:gd name="T40" fmla="*/ 1 w 426"/>
                <a:gd name="T41" fmla="*/ 1 h 110"/>
                <a:gd name="T42" fmla="*/ 1 w 426"/>
                <a:gd name="T43" fmla="*/ 1 h 110"/>
                <a:gd name="T44" fmla="*/ 1 w 426"/>
                <a:gd name="T45" fmla="*/ 1 h 110"/>
                <a:gd name="T46" fmla="*/ 1 w 426"/>
                <a:gd name="T47" fmla="*/ 1 h 110"/>
                <a:gd name="T48" fmla="*/ 1 w 426"/>
                <a:gd name="T49" fmla="*/ 1 h 110"/>
                <a:gd name="T50" fmla="*/ 1 w 426"/>
                <a:gd name="T51" fmla="*/ 1 h 110"/>
                <a:gd name="T52" fmla="*/ 1 w 426"/>
                <a:gd name="T53" fmla="*/ 1 h 110"/>
                <a:gd name="T54" fmla="*/ 1 w 426"/>
                <a:gd name="T55" fmla="*/ 1 h 110"/>
                <a:gd name="T56" fmla="*/ 1 w 426"/>
                <a:gd name="T57" fmla="*/ 1 h 110"/>
                <a:gd name="T58" fmla="*/ 1 w 426"/>
                <a:gd name="T59" fmla="*/ 1 h 110"/>
                <a:gd name="T60" fmla="*/ 1 w 426"/>
                <a:gd name="T61" fmla="*/ 1 h 110"/>
                <a:gd name="T62" fmla="*/ 1 w 426"/>
                <a:gd name="T63" fmla="*/ 1 h 110"/>
                <a:gd name="T64" fmla="*/ 1 w 426"/>
                <a:gd name="T65" fmla="*/ 1 h 110"/>
                <a:gd name="T66" fmla="*/ 1 w 426"/>
                <a:gd name="T67" fmla="*/ 1 h 110"/>
                <a:gd name="T68" fmla="*/ 1 w 426"/>
                <a:gd name="T69" fmla="*/ 1 h 110"/>
                <a:gd name="T70" fmla="*/ 1 w 426"/>
                <a:gd name="T71" fmla="*/ 1 h 110"/>
                <a:gd name="T72" fmla="*/ 1 w 426"/>
                <a:gd name="T73" fmla="*/ 1 h 110"/>
                <a:gd name="T74" fmla="*/ 1 w 426"/>
                <a:gd name="T75" fmla="*/ 1 h 110"/>
                <a:gd name="T76" fmla="*/ 1 w 426"/>
                <a:gd name="T77" fmla="*/ 1 h 110"/>
                <a:gd name="T78" fmla="*/ 1 w 426"/>
                <a:gd name="T79" fmla="*/ 1 h 110"/>
                <a:gd name="T80" fmla="*/ 1 w 426"/>
                <a:gd name="T81" fmla="*/ 1 h 110"/>
                <a:gd name="T82" fmla="*/ 1 w 426"/>
                <a:gd name="T83" fmla="*/ 1 h 110"/>
                <a:gd name="T84" fmla="*/ 1 w 426"/>
                <a:gd name="T85" fmla="*/ 1 h 110"/>
                <a:gd name="T86" fmla="*/ 1 w 426"/>
                <a:gd name="T87" fmla="*/ 1 h 110"/>
                <a:gd name="T88" fmla="*/ 1 w 426"/>
                <a:gd name="T89" fmla="*/ 1 h 110"/>
                <a:gd name="T90" fmla="*/ 1 w 426"/>
                <a:gd name="T91" fmla="*/ 1 h 110"/>
                <a:gd name="T92" fmla="*/ 1 w 426"/>
                <a:gd name="T93" fmla="*/ 1 h 110"/>
                <a:gd name="T94" fmla="*/ 1 w 426"/>
                <a:gd name="T95" fmla="*/ 1 h 110"/>
                <a:gd name="T96" fmla="*/ 1 w 426"/>
                <a:gd name="T97" fmla="*/ 1 h 110"/>
                <a:gd name="T98" fmla="*/ 1 w 426"/>
                <a:gd name="T99" fmla="*/ 1 h 110"/>
                <a:gd name="T100" fmla="*/ 1 w 426"/>
                <a:gd name="T101" fmla="*/ 1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6"/>
                <a:gd name="T154" fmla="*/ 0 h 110"/>
                <a:gd name="T155" fmla="*/ 426 w 426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6" h="110">
                  <a:moveTo>
                    <a:pt x="424" y="2"/>
                  </a:moveTo>
                  <a:lnTo>
                    <a:pt x="416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87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4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3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6" y="4"/>
                  </a:lnTo>
                  <a:lnTo>
                    <a:pt x="141" y="6"/>
                  </a:lnTo>
                  <a:lnTo>
                    <a:pt x="133" y="6"/>
                  </a:lnTo>
                  <a:lnTo>
                    <a:pt x="127" y="8"/>
                  </a:lnTo>
                  <a:lnTo>
                    <a:pt x="120" y="8"/>
                  </a:lnTo>
                  <a:lnTo>
                    <a:pt x="114" y="8"/>
                  </a:lnTo>
                  <a:lnTo>
                    <a:pt x="108" y="10"/>
                  </a:lnTo>
                  <a:lnTo>
                    <a:pt x="103" y="10"/>
                  </a:lnTo>
                  <a:lnTo>
                    <a:pt x="95" y="10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76" y="15"/>
                  </a:lnTo>
                  <a:lnTo>
                    <a:pt x="68" y="15"/>
                  </a:lnTo>
                  <a:lnTo>
                    <a:pt x="63" y="17"/>
                  </a:lnTo>
                  <a:lnTo>
                    <a:pt x="55" y="17"/>
                  </a:lnTo>
                  <a:lnTo>
                    <a:pt x="49" y="19"/>
                  </a:lnTo>
                  <a:lnTo>
                    <a:pt x="44" y="21"/>
                  </a:lnTo>
                  <a:lnTo>
                    <a:pt x="36" y="23"/>
                  </a:lnTo>
                  <a:lnTo>
                    <a:pt x="30" y="25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1" y="31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4" y="53"/>
                  </a:lnTo>
                  <a:lnTo>
                    <a:pt x="4" y="63"/>
                  </a:lnTo>
                  <a:lnTo>
                    <a:pt x="6" y="72"/>
                  </a:lnTo>
                  <a:lnTo>
                    <a:pt x="6" y="82"/>
                  </a:lnTo>
                  <a:lnTo>
                    <a:pt x="6" y="91"/>
                  </a:lnTo>
                  <a:lnTo>
                    <a:pt x="6" y="101"/>
                  </a:lnTo>
                  <a:lnTo>
                    <a:pt x="8" y="110"/>
                  </a:lnTo>
                  <a:lnTo>
                    <a:pt x="13" y="109"/>
                  </a:lnTo>
                  <a:lnTo>
                    <a:pt x="19" y="109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38" y="107"/>
                  </a:lnTo>
                  <a:lnTo>
                    <a:pt x="44" y="105"/>
                  </a:lnTo>
                  <a:lnTo>
                    <a:pt x="51" y="105"/>
                  </a:lnTo>
                  <a:lnTo>
                    <a:pt x="57" y="105"/>
                  </a:lnTo>
                  <a:lnTo>
                    <a:pt x="63" y="103"/>
                  </a:lnTo>
                  <a:lnTo>
                    <a:pt x="70" y="101"/>
                  </a:lnTo>
                  <a:lnTo>
                    <a:pt x="76" y="101"/>
                  </a:lnTo>
                  <a:lnTo>
                    <a:pt x="84" y="101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3" y="97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5"/>
                  </a:lnTo>
                  <a:lnTo>
                    <a:pt x="127" y="95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0" y="93"/>
                  </a:lnTo>
                  <a:lnTo>
                    <a:pt x="165" y="91"/>
                  </a:lnTo>
                  <a:lnTo>
                    <a:pt x="171" y="90"/>
                  </a:lnTo>
                  <a:lnTo>
                    <a:pt x="179" y="90"/>
                  </a:lnTo>
                  <a:lnTo>
                    <a:pt x="184" y="90"/>
                  </a:lnTo>
                  <a:lnTo>
                    <a:pt x="190" y="90"/>
                  </a:lnTo>
                  <a:lnTo>
                    <a:pt x="198" y="90"/>
                  </a:lnTo>
                  <a:lnTo>
                    <a:pt x="203" y="90"/>
                  </a:lnTo>
                  <a:lnTo>
                    <a:pt x="211" y="90"/>
                  </a:lnTo>
                  <a:lnTo>
                    <a:pt x="217" y="88"/>
                  </a:lnTo>
                  <a:lnTo>
                    <a:pt x="222" y="88"/>
                  </a:lnTo>
                  <a:lnTo>
                    <a:pt x="230" y="86"/>
                  </a:lnTo>
                  <a:lnTo>
                    <a:pt x="236" y="86"/>
                  </a:lnTo>
                  <a:lnTo>
                    <a:pt x="241" y="86"/>
                  </a:lnTo>
                  <a:lnTo>
                    <a:pt x="249" y="86"/>
                  </a:lnTo>
                  <a:lnTo>
                    <a:pt x="255" y="86"/>
                  </a:lnTo>
                  <a:lnTo>
                    <a:pt x="260" y="86"/>
                  </a:lnTo>
                  <a:lnTo>
                    <a:pt x="266" y="84"/>
                  </a:lnTo>
                  <a:lnTo>
                    <a:pt x="274" y="84"/>
                  </a:lnTo>
                  <a:lnTo>
                    <a:pt x="279" y="84"/>
                  </a:lnTo>
                  <a:lnTo>
                    <a:pt x="287" y="84"/>
                  </a:lnTo>
                  <a:lnTo>
                    <a:pt x="293" y="84"/>
                  </a:lnTo>
                  <a:lnTo>
                    <a:pt x="298" y="84"/>
                  </a:lnTo>
                  <a:lnTo>
                    <a:pt x="306" y="84"/>
                  </a:lnTo>
                  <a:lnTo>
                    <a:pt x="314" y="84"/>
                  </a:lnTo>
                  <a:lnTo>
                    <a:pt x="319" y="82"/>
                  </a:lnTo>
                  <a:lnTo>
                    <a:pt x="325" y="82"/>
                  </a:lnTo>
                  <a:lnTo>
                    <a:pt x="333" y="82"/>
                  </a:lnTo>
                  <a:lnTo>
                    <a:pt x="338" y="82"/>
                  </a:lnTo>
                  <a:lnTo>
                    <a:pt x="344" y="82"/>
                  </a:lnTo>
                  <a:lnTo>
                    <a:pt x="350" y="82"/>
                  </a:lnTo>
                  <a:lnTo>
                    <a:pt x="357" y="82"/>
                  </a:lnTo>
                  <a:lnTo>
                    <a:pt x="363" y="84"/>
                  </a:lnTo>
                  <a:lnTo>
                    <a:pt x="369" y="84"/>
                  </a:lnTo>
                  <a:lnTo>
                    <a:pt x="376" y="84"/>
                  </a:lnTo>
                  <a:lnTo>
                    <a:pt x="382" y="84"/>
                  </a:lnTo>
                  <a:lnTo>
                    <a:pt x="390" y="84"/>
                  </a:lnTo>
                  <a:lnTo>
                    <a:pt x="395" y="84"/>
                  </a:lnTo>
                  <a:lnTo>
                    <a:pt x="401" y="84"/>
                  </a:lnTo>
                  <a:lnTo>
                    <a:pt x="409" y="86"/>
                  </a:lnTo>
                  <a:lnTo>
                    <a:pt x="416" y="86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18" y="72"/>
                  </a:lnTo>
                  <a:lnTo>
                    <a:pt x="420" y="67"/>
                  </a:lnTo>
                  <a:lnTo>
                    <a:pt x="422" y="61"/>
                  </a:lnTo>
                  <a:lnTo>
                    <a:pt x="422" y="55"/>
                  </a:lnTo>
                  <a:lnTo>
                    <a:pt x="424" y="50"/>
                  </a:lnTo>
                  <a:lnTo>
                    <a:pt x="426" y="44"/>
                  </a:lnTo>
                  <a:lnTo>
                    <a:pt x="426" y="36"/>
                  </a:lnTo>
                  <a:lnTo>
                    <a:pt x="426" y="31"/>
                  </a:lnTo>
                  <a:lnTo>
                    <a:pt x="426" y="25"/>
                  </a:lnTo>
                  <a:lnTo>
                    <a:pt x="426" y="19"/>
                  </a:lnTo>
                  <a:lnTo>
                    <a:pt x="426" y="14"/>
                  </a:lnTo>
                  <a:lnTo>
                    <a:pt x="426" y="10"/>
                  </a:lnTo>
                  <a:lnTo>
                    <a:pt x="424" y="4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1" name="Freeform 103"/>
            <p:cNvSpPr>
              <a:spLocks/>
            </p:cNvSpPr>
            <p:nvPr/>
          </p:nvSpPr>
          <p:spPr bwMode="auto">
            <a:xfrm>
              <a:off x="2422" y="2472"/>
              <a:ext cx="369" cy="298"/>
            </a:xfrm>
            <a:custGeom>
              <a:avLst/>
              <a:gdLst>
                <a:gd name="T0" fmla="*/ 1 w 737"/>
                <a:gd name="T1" fmla="*/ 1 h 595"/>
                <a:gd name="T2" fmla="*/ 1 w 737"/>
                <a:gd name="T3" fmla="*/ 1 h 595"/>
                <a:gd name="T4" fmla="*/ 1 w 737"/>
                <a:gd name="T5" fmla="*/ 1 h 595"/>
                <a:gd name="T6" fmla="*/ 1 w 737"/>
                <a:gd name="T7" fmla="*/ 1 h 595"/>
                <a:gd name="T8" fmla="*/ 1 w 737"/>
                <a:gd name="T9" fmla="*/ 1 h 595"/>
                <a:gd name="T10" fmla="*/ 1 w 737"/>
                <a:gd name="T11" fmla="*/ 1 h 595"/>
                <a:gd name="T12" fmla="*/ 1 w 737"/>
                <a:gd name="T13" fmla="*/ 1 h 595"/>
                <a:gd name="T14" fmla="*/ 1 w 737"/>
                <a:gd name="T15" fmla="*/ 1 h 595"/>
                <a:gd name="T16" fmla="*/ 1 w 737"/>
                <a:gd name="T17" fmla="*/ 1 h 595"/>
                <a:gd name="T18" fmla="*/ 1 w 737"/>
                <a:gd name="T19" fmla="*/ 1 h 595"/>
                <a:gd name="T20" fmla="*/ 1 w 737"/>
                <a:gd name="T21" fmla="*/ 1 h 595"/>
                <a:gd name="T22" fmla="*/ 1 w 737"/>
                <a:gd name="T23" fmla="*/ 1 h 595"/>
                <a:gd name="T24" fmla="*/ 1 w 737"/>
                <a:gd name="T25" fmla="*/ 1 h 595"/>
                <a:gd name="T26" fmla="*/ 1 w 737"/>
                <a:gd name="T27" fmla="*/ 1 h 595"/>
                <a:gd name="T28" fmla="*/ 1 w 737"/>
                <a:gd name="T29" fmla="*/ 1 h 595"/>
                <a:gd name="T30" fmla="*/ 1 w 737"/>
                <a:gd name="T31" fmla="*/ 1 h 595"/>
                <a:gd name="T32" fmla="*/ 1 w 737"/>
                <a:gd name="T33" fmla="*/ 1 h 595"/>
                <a:gd name="T34" fmla="*/ 1 w 737"/>
                <a:gd name="T35" fmla="*/ 1 h 595"/>
                <a:gd name="T36" fmla="*/ 1 w 737"/>
                <a:gd name="T37" fmla="*/ 1 h 595"/>
                <a:gd name="T38" fmla="*/ 1 w 737"/>
                <a:gd name="T39" fmla="*/ 1 h 595"/>
                <a:gd name="T40" fmla="*/ 1 w 737"/>
                <a:gd name="T41" fmla="*/ 1 h 595"/>
                <a:gd name="T42" fmla="*/ 1 w 737"/>
                <a:gd name="T43" fmla="*/ 1 h 595"/>
                <a:gd name="T44" fmla="*/ 0 w 737"/>
                <a:gd name="T45" fmla="*/ 1 h 595"/>
                <a:gd name="T46" fmla="*/ 1 w 737"/>
                <a:gd name="T47" fmla="*/ 1 h 595"/>
                <a:gd name="T48" fmla="*/ 1 w 737"/>
                <a:gd name="T49" fmla="*/ 1 h 595"/>
                <a:gd name="T50" fmla="*/ 1 w 737"/>
                <a:gd name="T51" fmla="*/ 1 h 595"/>
                <a:gd name="T52" fmla="*/ 1 w 737"/>
                <a:gd name="T53" fmla="*/ 1 h 595"/>
                <a:gd name="T54" fmla="*/ 1 w 737"/>
                <a:gd name="T55" fmla="*/ 1 h 595"/>
                <a:gd name="T56" fmla="*/ 1 w 737"/>
                <a:gd name="T57" fmla="*/ 1 h 595"/>
                <a:gd name="T58" fmla="*/ 1 w 737"/>
                <a:gd name="T59" fmla="*/ 1 h 595"/>
                <a:gd name="T60" fmla="*/ 1 w 737"/>
                <a:gd name="T61" fmla="*/ 1 h 595"/>
                <a:gd name="T62" fmla="*/ 1 w 737"/>
                <a:gd name="T63" fmla="*/ 1 h 595"/>
                <a:gd name="T64" fmla="*/ 1 w 737"/>
                <a:gd name="T65" fmla="*/ 1 h 595"/>
                <a:gd name="T66" fmla="*/ 1 w 737"/>
                <a:gd name="T67" fmla="*/ 1 h 595"/>
                <a:gd name="T68" fmla="*/ 1 w 737"/>
                <a:gd name="T69" fmla="*/ 1 h 595"/>
                <a:gd name="T70" fmla="*/ 1 w 737"/>
                <a:gd name="T71" fmla="*/ 1 h 595"/>
                <a:gd name="T72" fmla="*/ 1 w 737"/>
                <a:gd name="T73" fmla="*/ 1 h 595"/>
                <a:gd name="T74" fmla="*/ 1 w 737"/>
                <a:gd name="T75" fmla="*/ 1 h 595"/>
                <a:gd name="T76" fmla="*/ 1 w 737"/>
                <a:gd name="T77" fmla="*/ 1 h 595"/>
                <a:gd name="T78" fmla="*/ 1 w 737"/>
                <a:gd name="T79" fmla="*/ 1 h 595"/>
                <a:gd name="T80" fmla="*/ 1 w 737"/>
                <a:gd name="T81" fmla="*/ 1 h 595"/>
                <a:gd name="T82" fmla="*/ 1 w 737"/>
                <a:gd name="T83" fmla="*/ 1 h 595"/>
                <a:gd name="T84" fmla="*/ 1 w 737"/>
                <a:gd name="T85" fmla="*/ 1 h 595"/>
                <a:gd name="T86" fmla="*/ 1 w 737"/>
                <a:gd name="T87" fmla="*/ 1 h 595"/>
                <a:gd name="T88" fmla="*/ 1 w 737"/>
                <a:gd name="T89" fmla="*/ 1 h 595"/>
                <a:gd name="T90" fmla="*/ 1 w 737"/>
                <a:gd name="T91" fmla="*/ 1 h 595"/>
                <a:gd name="T92" fmla="*/ 1 w 737"/>
                <a:gd name="T93" fmla="*/ 1 h 595"/>
                <a:gd name="T94" fmla="*/ 1 w 737"/>
                <a:gd name="T95" fmla="*/ 1 h 595"/>
                <a:gd name="T96" fmla="*/ 1 w 737"/>
                <a:gd name="T97" fmla="*/ 1 h 595"/>
                <a:gd name="T98" fmla="*/ 1 w 737"/>
                <a:gd name="T99" fmla="*/ 1 h 5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7"/>
                <a:gd name="T151" fmla="*/ 0 h 595"/>
                <a:gd name="T152" fmla="*/ 737 w 737"/>
                <a:gd name="T153" fmla="*/ 595 h 5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7" h="595">
                  <a:moveTo>
                    <a:pt x="737" y="333"/>
                  </a:moveTo>
                  <a:lnTo>
                    <a:pt x="735" y="331"/>
                  </a:lnTo>
                  <a:lnTo>
                    <a:pt x="734" y="331"/>
                  </a:lnTo>
                  <a:lnTo>
                    <a:pt x="728" y="329"/>
                  </a:lnTo>
                  <a:lnTo>
                    <a:pt x="724" y="329"/>
                  </a:lnTo>
                  <a:lnTo>
                    <a:pt x="715" y="326"/>
                  </a:lnTo>
                  <a:lnTo>
                    <a:pt x="707" y="324"/>
                  </a:lnTo>
                  <a:lnTo>
                    <a:pt x="701" y="322"/>
                  </a:lnTo>
                  <a:lnTo>
                    <a:pt x="696" y="320"/>
                  </a:lnTo>
                  <a:lnTo>
                    <a:pt x="690" y="318"/>
                  </a:lnTo>
                  <a:lnTo>
                    <a:pt x="684" y="316"/>
                  </a:lnTo>
                  <a:lnTo>
                    <a:pt x="676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56" y="303"/>
                  </a:lnTo>
                  <a:lnTo>
                    <a:pt x="648" y="297"/>
                  </a:lnTo>
                  <a:lnTo>
                    <a:pt x="640" y="293"/>
                  </a:lnTo>
                  <a:lnTo>
                    <a:pt x="631" y="289"/>
                  </a:lnTo>
                  <a:lnTo>
                    <a:pt x="623" y="286"/>
                  </a:lnTo>
                  <a:lnTo>
                    <a:pt x="614" y="278"/>
                  </a:lnTo>
                  <a:lnTo>
                    <a:pt x="604" y="272"/>
                  </a:lnTo>
                  <a:lnTo>
                    <a:pt x="593" y="267"/>
                  </a:lnTo>
                  <a:lnTo>
                    <a:pt x="583" y="261"/>
                  </a:lnTo>
                  <a:lnTo>
                    <a:pt x="578" y="257"/>
                  </a:lnTo>
                  <a:lnTo>
                    <a:pt x="574" y="253"/>
                  </a:lnTo>
                  <a:lnTo>
                    <a:pt x="568" y="250"/>
                  </a:lnTo>
                  <a:lnTo>
                    <a:pt x="564" y="246"/>
                  </a:lnTo>
                  <a:lnTo>
                    <a:pt x="559" y="242"/>
                  </a:lnTo>
                  <a:lnTo>
                    <a:pt x="553" y="238"/>
                  </a:lnTo>
                  <a:lnTo>
                    <a:pt x="547" y="234"/>
                  </a:lnTo>
                  <a:lnTo>
                    <a:pt x="543" y="230"/>
                  </a:lnTo>
                  <a:lnTo>
                    <a:pt x="538" y="225"/>
                  </a:lnTo>
                  <a:lnTo>
                    <a:pt x="532" y="221"/>
                  </a:lnTo>
                  <a:lnTo>
                    <a:pt x="526" y="215"/>
                  </a:lnTo>
                  <a:lnTo>
                    <a:pt x="521" y="211"/>
                  </a:lnTo>
                  <a:lnTo>
                    <a:pt x="515" y="206"/>
                  </a:lnTo>
                  <a:lnTo>
                    <a:pt x="509" y="202"/>
                  </a:lnTo>
                  <a:lnTo>
                    <a:pt x="504" y="196"/>
                  </a:lnTo>
                  <a:lnTo>
                    <a:pt x="498" y="192"/>
                  </a:lnTo>
                  <a:lnTo>
                    <a:pt x="492" y="187"/>
                  </a:lnTo>
                  <a:lnTo>
                    <a:pt x="488" y="183"/>
                  </a:lnTo>
                  <a:lnTo>
                    <a:pt x="483" y="177"/>
                  </a:lnTo>
                  <a:lnTo>
                    <a:pt x="479" y="173"/>
                  </a:lnTo>
                  <a:lnTo>
                    <a:pt x="467" y="164"/>
                  </a:lnTo>
                  <a:lnTo>
                    <a:pt x="458" y="154"/>
                  </a:lnTo>
                  <a:lnTo>
                    <a:pt x="448" y="143"/>
                  </a:lnTo>
                  <a:lnTo>
                    <a:pt x="439" y="134"/>
                  </a:lnTo>
                  <a:lnTo>
                    <a:pt x="429" y="124"/>
                  </a:lnTo>
                  <a:lnTo>
                    <a:pt x="422" y="116"/>
                  </a:lnTo>
                  <a:lnTo>
                    <a:pt x="414" y="107"/>
                  </a:lnTo>
                  <a:lnTo>
                    <a:pt x="407" y="97"/>
                  </a:lnTo>
                  <a:lnTo>
                    <a:pt x="399" y="88"/>
                  </a:lnTo>
                  <a:lnTo>
                    <a:pt x="391" y="80"/>
                  </a:lnTo>
                  <a:lnTo>
                    <a:pt x="384" y="71"/>
                  </a:lnTo>
                  <a:lnTo>
                    <a:pt x="376" y="63"/>
                  </a:lnTo>
                  <a:lnTo>
                    <a:pt x="370" y="54"/>
                  </a:lnTo>
                  <a:lnTo>
                    <a:pt x="365" y="48"/>
                  </a:lnTo>
                  <a:lnTo>
                    <a:pt x="359" y="40"/>
                  </a:lnTo>
                  <a:lnTo>
                    <a:pt x="353" y="35"/>
                  </a:lnTo>
                  <a:lnTo>
                    <a:pt x="350" y="29"/>
                  </a:lnTo>
                  <a:lnTo>
                    <a:pt x="346" y="23"/>
                  </a:lnTo>
                  <a:lnTo>
                    <a:pt x="342" y="18"/>
                  </a:lnTo>
                  <a:lnTo>
                    <a:pt x="338" y="14"/>
                  </a:lnTo>
                  <a:lnTo>
                    <a:pt x="336" y="10"/>
                  </a:lnTo>
                  <a:lnTo>
                    <a:pt x="334" y="6"/>
                  </a:lnTo>
                  <a:lnTo>
                    <a:pt x="331" y="2"/>
                  </a:lnTo>
                  <a:lnTo>
                    <a:pt x="331" y="0"/>
                  </a:lnTo>
                  <a:lnTo>
                    <a:pt x="186" y="42"/>
                  </a:lnTo>
                  <a:lnTo>
                    <a:pt x="0" y="52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4" y="329"/>
                  </a:lnTo>
                  <a:lnTo>
                    <a:pt x="47" y="337"/>
                  </a:lnTo>
                  <a:lnTo>
                    <a:pt x="51" y="343"/>
                  </a:lnTo>
                  <a:lnTo>
                    <a:pt x="57" y="350"/>
                  </a:lnTo>
                  <a:lnTo>
                    <a:pt x="63" y="360"/>
                  </a:lnTo>
                  <a:lnTo>
                    <a:pt x="68" y="369"/>
                  </a:lnTo>
                  <a:lnTo>
                    <a:pt x="74" y="379"/>
                  </a:lnTo>
                  <a:lnTo>
                    <a:pt x="82" y="386"/>
                  </a:lnTo>
                  <a:lnTo>
                    <a:pt x="89" y="396"/>
                  </a:lnTo>
                  <a:lnTo>
                    <a:pt x="99" y="405"/>
                  </a:lnTo>
                  <a:lnTo>
                    <a:pt x="106" y="413"/>
                  </a:lnTo>
                  <a:lnTo>
                    <a:pt x="114" y="422"/>
                  </a:lnTo>
                  <a:lnTo>
                    <a:pt x="123" y="428"/>
                  </a:lnTo>
                  <a:lnTo>
                    <a:pt x="135" y="436"/>
                  </a:lnTo>
                  <a:lnTo>
                    <a:pt x="139" y="438"/>
                  </a:lnTo>
                  <a:lnTo>
                    <a:pt x="144" y="440"/>
                  </a:lnTo>
                  <a:lnTo>
                    <a:pt x="150" y="442"/>
                  </a:lnTo>
                  <a:lnTo>
                    <a:pt x="156" y="445"/>
                  </a:lnTo>
                  <a:lnTo>
                    <a:pt x="161" y="449"/>
                  </a:lnTo>
                  <a:lnTo>
                    <a:pt x="167" y="451"/>
                  </a:lnTo>
                  <a:lnTo>
                    <a:pt x="173" y="455"/>
                  </a:lnTo>
                  <a:lnTo>
                    <a:pt x="180" y="459"/>
                  </a:lnTo>
                  <a:lnTo>
                    <a:pt x="186" y="462"/>
                  </a:lnTo>
                  <a:lnTo>
                    <a:pt x="192" y="466"/>
                  </a:lnTo>
                  <a:lnTo>
                    <a:pt x="199" y="468"/>
                  </a:lnTo>
                  <a:lnTo>
                    <a:pt x="207" y="474"/>
                  </a:lnTo>
                  <a:lnTo>
                    <a:pt x="213" y="478"/>
                  </a:lnTo>
                  <a:lnTo>
                    <a:pt x="220" y="481"/>
                  </a:lnTo>
                  <a:lnTo>
                    <a:pt x="228" y="485"/>
                  </a:lnTo>
                  <a:lnTo>
                    <a:pt x="236" y="491"/>
                  </a:lnTo>
                  <a:lnTo>
                    <a:pt x="243" y="493"/>
                  </a:lnTo>
                  <a:lnTo>
                    <a:pt x="251" y="499"/>
                  </a:lnTo>
                  <a:lnTo>
                    <a:pt x="256" y="500"/>
                  </a:lnTo>
                  <a:lnTo>
                    <a:pt x="264" y="506"/>
                  </a:lnTo>
                  <a:lnTo>
                    <a:pt x="270" y="508"/>
                  </a:lnTo>
                  <a:lnTo>
                    <a:pt x="277" y="514"/>
                  </a:lnTo>
                  <a:lnTo>
                    <a:pt x="285" y="516"/>
                  </a:lnTo>
                  <a:lnTo>
                    <a:pt x="293" y="521"/>
                  </a:lnTo>
                  <a:lnTo>
                    <a:pt x="298" y="523"/>
                  </a:lnTo>
                  <a:lnTo>
                    <a:pt x="306" y="527"/>
                  </a:lnTo>
                  <a:lnTo>
                    <a:pt x="312" y="529"/>
                  </a:lnTo>
                  <a:lnTo>
                    <a:pt x="319" y="533"/>
                  </a:lnTo>
                  <a:lnTo>
                    <a:pt x="325" y="535"/>
                  </a:lnTo>
                  <a:lnTo>
                    <a:pt x="331" y="537"/>
                  </a:lnTo>
                  <a:lnTo>
                    <a:pt x="336" y="538"/>
                  </a:lnTo>
                  <a:lnTo>
                    <a:pt x="342" y="542"/>
                  </a:lnTo>
                  <a:lnTo>
                    <a:pt x="348" y="542"/>
                  </a:lnTo>
                  <a:lnTo>
                    <a:pt x="353" y="544"/>
                  </a:lnTo>
                  <a:lnTo>
                    <a:pt x="361" y="546"/>
                  </a:lnTo>
                  <a:lnTo>
                    <a:pt x="369" y="548"/>
                  </a:lnTo>
                  <a:lnTo>
                    <a:pt x="374" y="550"/>
                  </a:lnTo>
                  <a:lnTo>
                    <a:pt x="384" y="552"/>
                  </a:lnTo>
                  <a:lnTo>
                    <a:pt x="391" y="554"/>
                  </a:lnTo>
                  <a:lnTo>
                    <a:pt x="401" y="556"/>
                  </a:lnTo>
                  <a:lnTo>
                    <a:pt x="408" y="557"/>
                  </a:lnTo>
                  <a:lnTo>
                    <a:pt x="416" y="559"/>
                  </a:lnTo>
                  <a:lnTo>
                    <a:pt x="426" y="561"/>
                  </a:lnTo>
                  <a:lnTo>
                    <a:pt x="435" y="565"/>
                  </a:lnTo>
                  <a:lnTo>
                    <a:pt x="443" y="567"/>
                  </a:lnTo>
                  <a:lnTo>
                    <a:pt x="452" y="569"/>
                  </a:lnTo>
                  <a:lnTo>
                    <a:pt x="460" y="571"/>
                  </a:lnTo>
                  <a:lnTo>
                    <a:pt x="469" y="575"/>
                  </a:lnTo>
                  <a:lnTo>
                    <a:pt x="477" y="576"/>
                  </a:lnTo>
                  <a:lnTo>
                    <a:pt x="485" y="578"/>
                  </a:lnTo>
                  <a:lnTo>
                    <a:pt x="492" y="580"/>
                  </a:lnTo>
                  <a:lnTo>
                    <a:pt x="500" y="582"/>
                  </a:lnTo>
                  <a:lnTo>
                    <a:pt x="507" y="584"/>
                  </a:lnTo>
                  <a:lnTo>
                    <a:pt x="513" y="586"/>
                  </a:lnTo>
                  <a:lnTo>
                    <a:pt x="521" y="588"/>
                  </a:lnTo>
                  <a:lnTo>
                    <a:pt x="526" y="590"/>
                  </a:lnTo>
                  <a:lnTo>
                    <a:pt x="532" y="590"/>
                  </a:lnTo>
                  <a:lnTo>
                    <a:pt x="536" y="592"/>
                  </a:lnTo>
                  <a:lnTo>
                    <a:pt x="540" y="592"/>
                  </a:lnTo>
                  <a:lnTo>
                    <a:pt x="545" y="594"/>
                  </a:lnTo>
                  <a:lnTo>
                    <a:pt x="549" y="595"/>
                  </a:lnTo>
                  <a:lnTo>
                    <a:pt x="551" y="595"/>
                  </a:lnTo>
                  <a:lnTo>
                    <a:pt x="661" y="588"/>
                  </a:lnTo>
                  <a:lnTo>
                    <a:pt x="737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2" name="Freeform 104"/>
            <p:cNvSpPr>
              <a:spLocks/>
            </p:cNvSpPr>
            <p:nvPr/>
          </p:nvSpPr>
          <p:spPr bwMode="auto">
            <a:xfrm>
              <a:off x="3193" y="2606"/>
              <a:ext cx="42" cy="122"/>
            </a:xfrm>
            <a:custGeom>
              <a:avLst/>
              <a:gdLst>
                <a:gd name="T0" fmla="*/ 1 w 84"/>
                <a:gd name="T1" fmla="*/ 1 h 243"/>
                <a:gd name="T2" fmla="*/ 1 w 84"/>
                <a:gd name="T3" fmla="*/ 1 h 243"/>
                <a:gd name="T4" fmla="*/ 1 w 84"/>
                <a:gd name="T5" fmla="*/ 1 h 243"/>
                <a:gd name="T6" fmla="*/ 1 w 84"/>
                <a:gd name="T7" fmla="*/ 1 h 243"/>
                <a:gd name="T8" fmla="*/ 1 w 84"/>
                <a:gd name="T9" fmla="*/ 1 h 243"/>
                <a:gd name="T10" fmla="*/ 1 w 84"/>
                <a:gd name="T11" fmla="*/ 1 h 243"/>
                <a:gd name="T12" fmla="*/ 1 w 84"/>
                <a:gd name="T13" fmla="*/ 1 h 243"/>
                <a:gd name="T14" fmla="*/ 1 w 84"/>
                <a:gd name="T15" fmla="*/ 1 h 243"/>
                <a:gd name="T16" fmla="*/ 1 w 84"/>
                <a:gd name="T17" fmla="*/ 1 h 243"/>
                <a:gd name="T18" fmla="*/ 1 w 84"/>
                <a:gd name="T19" fmla="*/ 1 h 243"/>
                <a:gd name="T20" fmla="*/ 1 w 84"/>
                <a:gd name="T21" fmla="*/ 1 h 243"/>
                <a:gd name="T22" fmla="*/ 1 w 84"/>
                <a:gd name="T23" fmla="*/ 1 h 243"/>
                <a:gd name="T24" fmla="*/ 1 w 84"/>
                <a:gd name="T25" fmla="*/ 1 h 243"/>
                <a:gd name="T26" fmla="*/ 1 w 84"/>
                <a:gd name="T27" fmla="*/ 1 h 243"/>
                <a:gd name="T28" fmla="*/ 1 w 84"/>
                <a:gd name="T29" fmla="*/ 1 h 243"/>
                <a:gd name="T30" fmla="*/ 1 w 84"/>
                <a:gd name="T31" fmla="*/ 1 h 243"/>
                <a:gd name="T32" fmla="*/ 1 w 84"/>
                <a:gd name="T33" fmla="*/ 1 h 243"/>
                <a:gd name="T34" fmla="*/ 1 w 84"/>
                <a:gd name="T35" fmla="*/ 1 h 243"/>
                <a:gd name="T36" fmla="*/ 1 w 84"/>
                <a:gd name="T37" fmla="*/ 1 h 243"/>
                <a:gd name="T38" fmla="*/ 1 w 84"/>
                <a:gd name="T39" fmla="*/ 1 h 243"/>
                <a:gd name="T40" fmla="*/ 1 w 84"/>
                <a:gd name="T41" fmla="*/ 1 h 243"/>
                <a:gd name="T42" fmla="*/ 1 w 84"/>
                <a:gd name="T43" fmla="*/ 1 h 243"/>
                <a:gd name="T44" fmla="*/ 1 w 84"/>
                <a:gd name="T45" fmla="*/ 1 h 243"/>
                <a:gd name="T46" fmla="*/ 1 w 84"/>
                <a:gd name="T47" fmla="*/ 1 h 243"/>
                <a:gd name="T48" fmla="*/ 1 w 84"/>
                <a:gd name="T49" fmla="*/ 1 h 243"/>
                <a:gd name="T50" fmla="*/ 1 w 84"/>
                <a:gd name="T51" fmla="*/ 1 h 243"/>
                <a:gd name="T52" fmla="*/ 1 w 84"/>
                <a:gd name="T53" fmla="*/ 1 h 243"/>
                <a:gd name="T54" fmla="*/ 1 w 84"/>
                <a:gd name="T55" fmla="*/ 1 h 243"/>
                <a:gd name="T56" fmla="*/ 1 w 84"/>
                <a:gd name="T57" fmla="*/ 1 h 243"/>
                <a:gd name="T58" fmla="*/ 1 w 84"/>
                <a:gd name="T59" fmla="*/ 1 h 243"/>
                <a:gd name="T60" fmla="*/ 1 w 84"/>
                <a:gd name="T61" fmla="*/ 1 h 243"/>
                <a:gd name="T62" fmla="*/ 1 w 84"/>
                <a:gd name="T63" fmla="*/ 1 h 243"/>
                <a:gd name="T64" fmla="*/ 1 w 84"/>
                <a:gd name="T65" fmla="*/ 1 h 243"/>
                <a:gd name="T66" fmla="*/ 1 w 84"/>
                <a:gd name="T67" fmla="*/ 1 h 243"/>
                <a:gd name="T68" fmla="*/ 1 w 84"/>
                <a:gd name="T69" fmla="*/ 0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243"/>
                <a:gd name="T107" fmla="*/ 84 w 84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243">
                  <a:moveTo>
                    <a:pt x="59" y="0"/>
                  </a:moveTo>
                  <a:lnTo>
                    <a:pt x="54" y="3"/>
                  </a:lnTo>
                  <a:lnTo>
                    <a:pt x="50" y="9"/>
                  </a:lnTo>
                  <a:lnTo>
                    <a:pt x="46" y="15"/>
                  </a:lnTo>
                  <a:lnTo>
                    <a:pt x="42" y="20"/>
                  </a:lnTo>
                  <a:lnTo>
                    <a:pt x="40" y="26"/>
                  </a:lnTo>
                  <a:lnTo>
                    <a:pt x="36" y="34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3" y="55"/>
                  </a:lnTo>
                  <a:lnTo>
                    <a:pt x="33" y="62"/>
                  </a:lnTo>
                  <a:lnTo>
                    <a:pt x="33" y="68"/>
                  </a:lnTo>
                  <a:lnTo>
                    <a:pt x="33" y="77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3" y="100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5"/>
                  </a:lnTo>
                  <a:lnTo>
                    <a:pt x="33" y="133"/>
                  </a:lnTo>
                  <a:lnTo>
                    <a:pt x="33" y="140"/>
                  </a:lnTo>
                  <a:lnTo>
                    <a:pt x="33" y="148"/>
                  </a:lnTo>
                  <a:lnTo>
                    <a:pt x="31" y="155"/>
                  </a:lnTo>
                  <a:lnTo>
                    <a:pt x="31" y="163"/>
                  </a:lnTo>
                  <a:lnTo>
                    <a:pt x="29" y="173"/>
                  </a:lnTo>
                  <a:lnTo>
                    <a:pt x="27" y="178"/>
                  </a:lnTo>
                  <a:lnTo>
                    <a:pt x="25" y="186"/>
                  </a:lnTo>
                  <a:lnTo>
                    <a:pt x="21" y="193"/>
                  </a:lnTo>
                  <a:lnTo>
                    <a:pt x="17" y="199"/>
                  </a:lnTo>
                  <a:lnTo>
                    <a:pt x="14" y="207"/>
                  </a:lnTo>
                  <a:lnTo>
                    <a:pt x="10" y="212"/>
                  </a:lnTo>
                  <a:lnTo>
                    <a:pt x="4" y="218"/>
                  </a:lnTo>
                  <a:lnTo>
                    <a:pt x="0" y="226"/>
                  </a:lnTo>
                  <a:lnTo>
                    <a:pt x="6" y="228"/>
                  </a:lnTo>
                  <a:lnTo>
                    <a:pt x="12" y="233"/>
                  </a:lnTo>
                  <a:lnTo>
                    <a:pt x="17" y="237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31"/>
                  </a:lnTo>
                  <a:lnTo>
                    <a:pt x="42" y="224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7" y="205"/>
                  </a:lnTo>
                  <a:lnTo>
                    <a:pt x="61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73" y="176"/>
                  </a:lnTo>
                  <a:lnTo>
                    <a:pt x="74" y="167"/>
                  </a:lnTo>
                  <a:lnTo>
                    <a:pt x="78" y="159"/>
                  </a:lnTo>
                  <a:lnTo>
                    <a:pt x="78" y="152"/>
                  </a:lnTo>
                  <a:lnTo>
                    <a:pt x="80" y="142"/>
                  </a:lnTo>
                  <a:lnTo>
                    <a:pt x="82" y="134"/>
                  </a:lnTo>
                  <a:lnTo>
                    <a:pt x="84" y="127"/>
                  </a:lnTo>
                  <a:lnTo>
                    <a:pt x="84" y="117"/>
                  </a:lnTo>
                  <a:lnTo>
                    <a:pt x="84" y="110"/>
                  </a:lnTo>
                  <a:lnTo>
                    <a:pt x="84" y="100"/>
                  </a:lnTo>
                  <a:lnTo>
                    <a:pt x="84" y="91"/>
                  </a:lnTo>
                  <a:lnTo>
                    <a:pt x="82" y="83"/>
                  </a:lnTo>
                  <a:lnTo>
                    <a:pt x="82" y="74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78" y="49"/>
                  </a:lnTo>
                  <a:lnTo>
                    <a:pt x="76" y="41"/>
                  </a:lnTo>
                  <a:lnTo>
                    <a:pt x="73" y="34"/>
                  </a:lnTo>
                  <a:lnTo>
                    <a:pt x="71" y="26"/>
                  </a:lnTo>
                  <a:lnTo>
                    <a:pt x="67" y="19"/>
                  </a:lnTo>
                  <a:lnTo>
                    <a:pt x="65" y="13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8A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3" name="Freeform 105"/>
            <p:cNvSpPr>
              <a:spLocks/>
            </p:cNvSpPr>
            <p:nvPr/>
          </p:nvSpPr>
          <p:spPr bwMode="auto">
            <a:xfrm>
              <a:off x="2700" y="1501"/>
              <a:ext cx="152" cy="64"/>
            </a:xfrm>
            <a:custGeom>
              <a:avLst/>
              <a:gdLst>
                <a:gd name="T0" fmla="*/ 1 w 304"/>
                <a:gd name="T1" fmla="*/ 0 h 129"/>
                <a:gd name="T2" fmla="*/ 1 w 304"/>
                <a:gd name="T3" fmla="*/ 0 h 129"/>
                <a:gd name="T4" fmla="*/ 1 w 304"/>
                <a:gd name="T5" fmla="*/ 0 h 129"/>
                <a:gd name="T6" fmla="*/ 1 w 304"/>
                <a:gd name="T7" fmla="*/ 0 h 129"/>
                <a:gd name="T8" fmla="*/ 1 w 304"/>
                <a:gd name="T9" fmla="*/ 0 h 129"/>
                <a:gd name="T10" fmla="*/ 1 w 304"/>
                <a:gd name="T11" fmla="*/ 0 h 129"/>
                <a:gd name="T12" fmla="*/ 1 w 304"/>
                <a:gd name="T13" fmla="*/ 0 h 129"/>
                <a:gd name="T14" fmla="*/ 1 w 304"/>
                <a:gd name="T15" fmla="*/ 0 h 129"/>
                <a:gd name="T16" fmla="*/ 1 w 304"/>
                <a:gd name="T17" fmla="*/ 0 h 129"/>
                <a:gd name="T18" fmla="*/ 1 w 304"/>
                <a:gd name="T19" fmla="*/ 0 h 129"/>
                <a:gd name="T20" fmla="*/ 1 w 304"/>
                <a:gd name="T21" fmla="*/ 0 h 129"/>
                <a:gd name="T22" fmla="*/ 1 w 304"/>
                <a:gd name="T23" fmla="*/ 0 h 129"/>
                <a:gd name="T24" fmla="*/ 1 w 304"/>
                <a:gd name="T25" fmla="*/ 0 h 129"/>
                <a:gd name="T26" fmla="*/ 1 w 304"/>
                <a:gd name="T27" fmla="*/ 0 h 129"/>
                <a:gd name="T28" fmla="*/ 1 w 304"/>
                <a:gd name="T29" fmla="*/ 0 h 129"/>
                <a:gd name="T30" fmla="*/ 1 w 304"/>
                <a:gd name="T31" fmla="*/ 0 h 129"/>
                <a:gd name="T32" fmla="*/ 1 w 304"/>
                <a:gd name="T33" fmla="*/ 0 h 129"/>
                <a:gd name="T34" fmla="*/ 1 w 304"/>
                <a:gd name="T35" fmla="*/ 0 h 129"/>
                <a:gd name="T36" fmla="*/ 1 w 304"/>
                <a:gd name="T37" fmla="*/ 0 h 129"/>
                <a:gd name="T38" fmla="*/ 1 w 304"/>
                <a:gd name="T39" fmla="*/ 0 h 129"/>
                <a:gd name="T40" fmla="*/ 1 w 304"/>
                <a:gd name="T41" fmla="*/ 0 h 129"/>
                <a:gd name="T42" fmla="*/ 1 w 304"/>
                <a:gd name="T43" fmla="*/ 0 h 129"/>
                <a:gd name="T44" fmla="*/ 1 w 304"/>
                <a:gd name="T45" fmla="*/ 0 h 129"/>
                <a:gd name="T46" fmla="*/ 0 w 304"/>
                <a:gd name="T47" fmla="*/ 0 h 129"/>
                <a:gd name="T48" fmla="*/ 0 w 304"/>
                <a:gd name="T49" fmla="*/ 0 h 129"/>
                <a:gd name="T50" fmla="*/ 1 w 304"/>
                <a:gd name="T51" fmla="*/ 0 h 129"/>
                <a:gd name="T52" fmla="*/ 1 w 304"/>
                <a:gd name="T53" fmla="*/ 0 h 129"/>
                <a:gd name="T54" fmla="*/ 1 w 304"/>
                <a:gd name="T55" fmla="*/ 0 h 129"/>
                <a:gd name="T56" fmla="*/ 1 w 304"/>
                <a:gd name="T57" fmla="*/ 0 h 129"/>
                <a:gd name="T58" fmla="*/ 1 w 304"/>
                <a:gd name="T59" fmla="*/ 0 h 129"/>
                <a:gd name="T60" fmla="*/ 1 w 304"/>
                <a:gd name="T61" fmla="*/ 0 h 129"/>
                <a:gd name="T62" fmla="*/ 1 w 304"/>
                <a:gd name="T63" fmla="*/ 0 h 129"/>
                <a:gd name="T64" fmla="*/ 1 w 304"/>
                <a:gd name="T65" fmla="*/ 0 h 129"/>
                <a:gd name="T66" fmla="*/ 1 w 304"/>
                <a:gd name="T67" fmla="*/ 0 h 129"/>
                <a:gd name="T68" fmla="*/ 1 w 304"/>
                <a:gd name="T69" fmla="*/ 0 h 129"/>
                <a:gd name="T70" fmla="*/ 1 w 304"/>
                <a:gd name="T71" fmla="*/ 0 h 129"/>
                <a:gd name="T72" fmla="*/ 1 w 304"/>
                <a:gd name="T73" fmla="*/ 0 h 129"/>
                <a:gd name="T74" fmla="*/ 1 w 304"/>
                <a:gd name="T75" fmla="*/ 0 h 129"/>
                <a:gd name="T76" fmla="*/ 1 w 304"/>
                <a:gd name="T77" fmla="*/ 0 h 129"/>
                <a:gd name="T78" fmla="*/ 1 w 304"/>
                <a:gd name="T79" fmla="*/ 0 h 129"/>
                <a:gd name="T80" fmla="*/ 1 w 304"/>
                <a:gd name="T81" fmla="*/ 0 h 129"/>
                <a:gd name="T82" fmla="*/ 1 w 304"/>
                <a:gd name="T83" fmla="*/ 0 h 129"/>
                <a:gd name="T84" fmla="*/ 1 w 304"/>
                <a:gd name="T85" fmla="*/ 0 h 129"/>
                <a:gd name="T86" fmla="*/ 1 w 304"/>
                <a:gd name="T87" fmla="*/ 0 h 129"/>
                <a:gd name="T88" fmla="*/ 1 w 304"/>
                <a:gd name="T89" fmla="*/ 0 h 129"/>
                <a:gd name="T90" fmla="*/ 1 w 304"/>
                <a:gd name="T91" fmla="*/ 0 h 129"/>
                <a:gd name="T92" fmla="*/ 1 w 304"/>
                <a:gd name="T93" fmla="*/ 0 h 129"/>
                <a:gd name="T94" fmla="*/ 1 w 304"/>
                <a:gd name="T95" fmla="*/ 0 h 129"/>
                <a:gd name="T96" fmla="*/ 1 w 304"/>
                <a:gd name="T97" fmla="*/ 0 h 129"/>
                <a:gd name="T98" fmla="*/ 1 w 304"/>
                <a:gd name="T99" fmla="*/ 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129"/>
                <a:gd name="T152" fmla="*/ 304 w 304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129">
                  <a:moveTo>
                    <a:pt x="279" y="0"/>
                  </a:moveTo>
                  <a:lnTo>
                    <a:pt x="270" y="2"/>
                  </a:lnTo>
                  <a:lnTo>
                    <a:pt x="260" y="3"/>
                  </a:lnTo>
                  <a:lnTo>
                    <a:pt x="249" y="5"/>
                  </a:lnTo>
                  <a:lnTo>
                    <a:pt x="239" y="7"/>
                  </a:lnTo>
                  <a:lnTo>
                    <a:pt x="234" y="7"/>
                  </a:lnTo>
                  <a:lnTo>
                    <a:pt x="230" y="7"/>
                  </a:lnTo>
                  <a:lnTo>
                    <a:pt x="224" y="7"/>
                  </a:lnTo>
                  <a:lnTo>
                    <a:pt x="218" y="9"/>
                  </a:lnTo>
                  <a:lnTo>
                    <a:pt x="213" y="9"/>
                  </a:lnTo>
                  <a:lnTo>
                    <a:pt x="207" y="9"/>
                  </a:lnTo>
                  <a:lnTo>
                    <a:pt x="201" y="9"/>
                  </a:lnTo>
                  <a:lnTo>
                    <a:pt x="197" y="11"/>
                  </a:lnTo>
                  <a:lnTo>
                    <a:pt x="190" y="11"/>
                  </a:lnTo>
                  <a:lnTo>
                    <a:pt x="184" y="11"/>
                  </a:lnTo>
                  <a:lnTo>
                    <a:pt x="178" y="11"/>
                  </a:lnTo>
                  <a:lnTo>
                    <a:pt x="173" y="13"/>
                  </a:lnTo>
                  <a:lnTo>
                    <a:pt x="167" y="13"/>
                  </a:lnTo>
                  <a:lnTo>
                    <a:pt x="161" y="13"/>
                  </a:lnTo>
                  <a:lnTo>
                    <a:pt x="158" y="13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7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2" y="21"/>
                  </a:lnTo>
                  <a:lnTo>
                    <a:pt x="106" y="21"/>
                  </a:lnTo>
                  <a:lnTo>
                    <a:pt x="100" y="21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6"/>
                  </a:lnTo>
                  <a:lnTo>
                    <a:pt x="74" y="28"/>
                  </a:lnTo>
                  <a:lnTo>
                    <a:pt x="66" y="32"/>
                  </a:lnTo>
                  <a:lnTo>
                    <a:pt x="57" y="36"/>
                  </a:lnTo>
                  <a:lnTo>
                    <a:pt x="47" y="41"/>
                  </a:lnTo>
                  <a:lnTo>
                    <a:pt x="40" y="45"/>
                  </a:lnTo>
                  <a:lnTo>
                    <a:pt x="32" y="53"/>
                  </a:lnTo>
                  <a:lnTo>
                    <a:pt x="24" y="59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7" y="83"/>
                  </a:lnTo>
                  <a:lnTo>
                    <a:pt x="5" y="87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13" y="127"/>
                  </a:lnTo>
                  <a:lnTo>
                    <a:pt x="19" y="129"/>
                  </a:lnTo>
                  <a:lnTo>
                    <a:pt x="24" y="129"/>
                  </a:lnTo>
                  <a:lnTo>
                    <a:pt x="30" y="129"/>
                  </a:lnTo>
                  <a:lnTo>
                    <a:pt x="36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7"/>
                  </a:lnTo>
                  <a:lnTo>
                    <a:pt x="72" y="127"/>
                  </a:lnTo>
                  <a:lnTo>
                    <a:pt x="78" y="127"/>
                  </a:lnTo>
                  <a:lnTo>
                    <a:pt x="83" y="127"/>
                  </a:lnTo>
                  <a:lnTo>
                    <a:pt x="91" y="125"/>
                  </a:lnTo>
                  <a:lnTo>
                    <a:pt x="102" y="123"/>
                  </a:lnTo>
                  <a:lnTo>
                    <a:pt x="112" y="121"/>
                  </a:lnTo>
                  <a:lnTo>
                    <a:pt x="121" y="121"/>
                  </a:lnTo>
                  <a:lnTo>
                    <a:pt x="131" y="118"/>
                  </a:lnTo>
                  <a:lnTo>
                    <a:pt x="140" y="116"/>
                  </a:lnTo>
                  <a:lnTo>
                    <a:pt x="150" y="114"/>
                  </a:lnTo>
                  <a:lnTo>
                    <a:pt x="159" y="112"/>
                  </a:lnTo>
                  <a:lnTo>
                    <a:pt x="169" y="108"/>
                  </a:lnTo>
                  <a:lnTo>
                    <a:pt x="178" y="106"/>
                  </a:lnTo>
                  <a:lnTo>
                    <a:pt x="186" y="102"/>
                  </a:lnTo>
                  <a:lnTo>
                    <a:pt x="196" y="99"/>
                  </a:lnTo>
                  <a:lnTo>
                    <a:pt x="205" y="95"/>
                  </a:lnTo>
                  <a:lnTo>
                    <a:pt x="215" y="93"/>
                  </a:lnTo>
                  <a:lnTo>
                    <a:pt x="224" y="89"/>
                  </a:lnTo>
                  <a:lnTo>
                    <a:pt x="234" y="85"/>
                  </a:lnTo>
                  <a:lnTo>
                    <a:pt x="241" y="81"/>
                  </a:lnTo>
                  <a:lnTo>
                    <a:pt x="251" y="78"/>
                  </a:lnTo>
                  <a:lnTo>
                    <a:pt x="258" y="76"/>
                  </a:lnTo>
                  <a:lnTo>
                    <a:pt x="268" y="72"/>
                  </a:lnTo>
                  <a:lnTo>
                    <a:pt x="277" y="68"/>
                  </a:lnTo>
                  <a:lnTo>
                    <a:pt x="287" y="64"/>
                  </a:lnTo>
                  <a:lnTo>
                    <a:pt x="294" y="62"/>
                  </a:lnTo>
                  <a:lnTo>
                    <a:pt x="304" y="59"/>
                  </a:lnTo>
                  <a:lnTo>
                    <a:pt x="300" y="49"/>
                  </a:lnTo>
                  <a:lnTo>
                    <a:pt x="298" y="41"/>
                  </a:lnTo>
                  <a:lnTo>
                    <a:pt x="294" y="32"/>
                  </a:lnTo>
                  <a:lnTo>
                    <a:pt x="292" y="26"/>
                  </a:lnTo>
                  <a:lnTo>
                    <a:pt x="289" y="19"/>
                  </a:lnTo>
                  <a:lnTo>
                    <a:pt x="285" y="13"/>
                  </a:lnTo>
                  <a:lnTo>
                    <a:pt x="283" y="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4" name="Freeform 106"/>
            <p:cNvSpPr>
              <a:spLocks/>
            </p:cNvSpPr>
            <p:nvPr/>
          </p:nvSpPr>
          <p:spPr bwMode="auto">
            <a:xfrm>
              <a:off x="2536" y="1546"/>
              <a:ext cx="151" cy="96"/>
            </a:xfrm>
            <a:custGeom>
              <a:avLst/>
              <a:gdLst>
                <a:gd name="T0" fmla="*/ 1 w 302"/>
                <a:gd name="T1" fmla="*/ 1 h 192"/>
                <a:gd name="T2" fmla="*/ 1 w 302"/>
                <a:gd name="T3" fmla="*/ 0 h 192"/>
                <a:gd name="T4" fmla="*/ 1 w 302"/>
                <a:gd name="T5" fmla="*/ 0 h 192"/>
                <a:gd name="T6" fmla="*/ 1 w 302"/>
                <a:gd name="T7" fmla="*/ 0 h 192"/>
                <a:gd name="T8" fmla="*/ 1 w 302"/>
                <a:gd name="T9" fmla="*/ 0 h 192"/>
                <a:gd name="T10" fmla="*/ 1 w 302"/>
                <a:gd name="T11" fmla="*/ 1 h 192"/>
                <a:gd name="T12" fmla="*/ 1 w 302"/>
                <a:gd name="T13" fmla="*/ 1 h 192"/>
                <a:gd name="T14" fmla="*/ 1 w 302"/>
                <a:gd name="T15" fmla="*/ 1 h 192"/>
                <a:gd name="T16" fmla="*/ 1 w 302"/>
                <a:gd name="T17" fmla="*/ 1 h 192"/>
                <a:gd name="T18" fmla="*/ 1 w 302"/>
                <a:gd name="T19" fmla="*/ 1 h 192"/>
                <a:gd name="T20" fmla="*/ 1 w 302"/>
                <a:gd name="T21" fmla="*/ 1 h 192"/>
                <a:gd name="T22" fmla="*/ 1 w 302"/>
                <a:gd name="T23" fmla="*/ 1 h 192"/>
                <a:gd name="T24" fmla="*/ 1 w 302"/>
                <a:gd name="T25" fmla="*/ 1 h 192"/>
                <a:gd name="T26" fmla="*/ 1 w 302"/>
                <a:gd name="T27" fmla="*/ 1 h 192"/>
                <a:gd name="T28" fmla="*/ 1 w 302"/>
                <a:gd name="T29" fmla="*/ 1 h 192"/>
                <a:gd name="T30" fmla="*/ 1 w 302"/>
                <a:gd name="T31" fmla="*/ 1 h 192"/>
                <a:gd name="T32" fmla="*/ 1 w 302"/>
                <a:gd name="T33" fmla="*/ 1 h 192"/>
                <a:gd name="T34" fmla="*/ 1 w 302"/>
                <a:gd name="T35" fmla="*/ 1 h 192"/>
                <a:gd name="T36" fmla="*/ 1 w 302"/>
                <a:gd name="T37" fmla="*/ 1 h 192"/>
                <a:gd name="T38" fmla="*/ 1 w 302"/>
                <a:gd name="T39" fmla="*/ 1 h 192"/>
                <a:gd name="T40" fmla="*/ 1 w 302"/>
                <a:gd name="T41" fmla="*/ 1 h 192"/>
                <a:gd name="T42" fmla="*/ 1 w 302"/>
                <a:gd name="T43" fmla="*/ 1 h 192"/>
                <a:gd name="T44" fmla="*/ 1 w 302"/>
                <a:gd name="T45" fmla="*/ 1 h 192"/>
                <a:gd name="T46" fmla="*/ 1 w 302"/>
                <a:gd name="T47" fmla="*/ 1 h 192"/>
                <a:gd name="T48" fmla="*/ 1 w 302"/>
                <a:gd name="T49" fmla="*/ 1 h 192"/>
                <a:gd name="T50" fmla="*/ 0 w 302"/>
                <a:gd name="T51" fmla="*/ 1 h 192"/>
                <a:gd name="T52" fmla="*/ 0 w 302"/>
                <a:gd name="T53" fmla="*/ 1 h 192"/>
                <a:gd name="T54" fmla="*/ 1 w 302"/>
                <a:gd name="T55" fmla="*/ 1 h 192"/>
                <a:gd name="T56" fmla="*/ 1 w 302"/>
                <a:gd name="T57" fmla="*/ 1 h 192"/>
                <a:gd name="T58" fmla="*/ 1 w 302"/>
                <a:gd name="T59" fmla="*/ 1 h 192"/>
                <a:gd name="T60" fmla="*/ 1 w 302"/>
                <a:gd name="T61" fmla="*/ 1 h 192"/>
                <a:gd name="T62" fmla="*/ 1 w 302"/>
                <a:gd name="T63" fmla="*/ 1 h 192"/>
                <a:gd name="T64" fmla="*/ 1 w 302"/>
                <a:gd name="T65" fmla="*/ 1 h 192"/>
                <a:gd name="T66" fmla="*/ 1 w 302"/>
                <a:gd name="T67" fmla="*/ 1 h 192"/>
                <a:gd name="T68" fmla="*/ 1 w 302"/>
                <a:gd name="T69" fmla="*/ 1 h 192"/>
                <a:gd name="T70" fmla="*/ 1 w 302"/>
                <a:gd name="T71" fmla="*/ 1 h 192"/>
                <a:gd name="T72" fmla="*/ 1 w 302"/>
                <a:gd name="T73" fmla="*/ 1 h 192"/>
                <a:gd name="T74" fmla="*/ 1 w 302"/>
                <a:gd name="T75" fmla="*/ 1 h 192"/>
                <a:gd name="T76" fmla="*/ 1 w 302"/>
                <a:gd name="T77" fmla="*/ 1 h 192"/>
                <a:gd name="T78" fmla="*/ 1 w 302"/>
                <a:gd name="T79" fmla="*/ 1 h 192"/>
                <a:gd name="T80" fmla="*/ 1 w 302"/>
                <a:gd name="T81" fmla="*/ 1 h 192"/>
                <a:gd name="T82" fmla="*/ 1 w 302"/>
                <a:gd name="T83" fmla="*/ 1 h 192"/>
                <a:gd name="T84" fmla="*/ 1 w 302"/>
                <a:gd name="T85" fmla="*/ 1 h 192"/>
                <a:gd name="T86" fmla="*/ 1 w 302"/>
                <a:gd name="T87" fmla="*/ 1 h 192"/>
                <a:gd name="T88" fmla="*/ 1 w 302"/>
                <a:gd name="T89" fmla="*/ 1 h 192"/>
                <a:gd name="T90" fmla="*/ 1 w 302"/>
                <a:gd name="T91" fmla="*/ 1 h 192"/>
                <a:gd name="T92" fmla="*/ 1 w 302"/>
                <a:gd name="T93" fmla="*/ 1 h 192"/>
                <a:gd name="T94" fmla="*/ 1 w 302"/>
                <a:gd name="T95" fmla="*/ 1 h 192"/>
                <a:gd name="T96" fmla="*/ 1 w 302"/>
                <a:gd name="T97" fmla="*/ 1 h 192"/>
                <a:gd name="T98" fmla="*/ 1 w 302"/>
                <a:gd name="T99" fmla="*/ 1 h 192"/>
                <a:gd name="T100" fmla="*/ 1 w 302"/>
                <a:gd name="T101" fmla="*/ 1 h 192"/>
                <a:gd name="T102" fmla="*/ 1 w 302"/>
                <a:gd name="T103" fmla="*/ 1 h 192"/>
                <a:gd name="T104" fmla="*/ 1 w 302"/>
                <a:gd name="T105" fmla="*/ 1 h 192"/>
                <a:gd name="T106" fmla="*/ 1 w 302"/>
                <a:gd name="T107" fmla="*/ 1 h 192"/>
                <a:gd name="T108" fmla="*/ 1 w 302"/>
                <a:gd name="T109" fmla="*/ 1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2"/>
                <a:gd name="T166" fmla="*/ 0 h 192"/>
                <a:gd name="T167" fmla="*/ 302 w 302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2" h="192">
                  <a:moveTo>
                    <a:pt x="285" y="4"/>
                  </a:moveTo>
                  <a:lnTo>
                    <a:pt x="279" y="2"/>
                  </a:lnTo>
                  <a:lnTo>
                    <a:pt x="274" y="2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1" y="2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8"/>
                  </a:lnTo>
                  <a:lnTo>
                    <a:pt x="173" y="10"/>
                  </a:lnTo>
                  <a:lnTo>
                    <a:pt x="167" y="11"/>
                  </a:lnTo>
                  <a:lnTo>
                    <a:pt x="160" y="13"/>
                  </a:lnTo>
                  <a:lnTo>
                    <a:pt x="154" y="15"/>
                  </a:lnTo>
                  <a:lnTo>
                    <a:pt x="148" y="17"/>
                  </a:lnTo>
                  <a:lnTo>
                    <a:pt x="142" y="19"/>
                  </a:lnTo>
                  <a:lnTo>
                    <a:pt x="135" y="21"/>
                  </a:lnTo>
                  <a:lnTo>
                    <a:pt x="129" y="23"/>
                  </a:lnTo>
                  <a:lnTo>
                    <a:pt x="122" y="25"/>
                  </a:lnTo>
                  <a:lnTo>
                    <a:pt x="116" y="27"/>
                  </a:lnTo>
                  <a:lnTo>
                    <a:pt x="110" y="30"/>
                  </a:lnTo>
                  <a:lnTo>
                    <a:pt x="104" y="32"/>
                  </a:lnTo>
                  <a:lnTo>
                    <a:pt x="99" y="36"/>
                  </a:lnTo>
                  <a:lnTo>
                    <a:pt x="95" y="40"/>
                  </a:lnTo>
                  <a:lnTo>
                    <a:pt x="87" y="42"/>
                  </a:lnTo>
                  <a:lnTo>
                    <a:pt x="82" y="46"/>
                  </a:lnTo>
                  <a:lnTo>
                    <a:pt x="76" y="48"/>
                  </a:lnTo>
                  <a:lnTo>
                    <a:pt x="70" y="51"/>
                  </a:lnTo>
                  <a:lnTo>
                    <a:pt x="61" y="59"/>
                  </a:lnTo>
                  <a:lnTo>
                    <a:pt x="51" y="67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7" y="91"/>
                  </a:lnTo>
                  <a:lnTo>
                    <a:pt x="21" y="101"/>
                  </a:lnTo>
                  <a:lnTo>
                    <a:pt x="13" y="110"/>
                  </a:lnTo>
                  <a:lnTo>
                    <a:pt x="9" y="120"/>
                  </a:lnTo>
                  <a:lnTo>
                    <a:pt x="6" y="125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6" y="192"/>
                  </a:lnTo>
                  <a:lnTo>
                    <a:pt x="13" y="186"/>
                  </a:lnTo>
                  <a:lnTo>
                    <a:pt x="23" y="183"/>
                  </a:lnTo>
                  <a:lnTo>
                    <a:pt x="32" y="181"/>
                  </a:lnTo>
                  <a:lnTo>
                    <a:pt x="44" y="177"/>
                  </a:lnTo>
                  <a:lnTo>
                    <a:pt x="47" y="175"/>
                  </a:lnTo>
                  <a:lnTo>
                    <a:pt x="53" y="175"/>
                  </a:lnTo>
                  <a:lnTo>
                    <a:pt x="59" y="173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74" y="169"/>
                  </a:lnTo>
                  <a:lnTo>
                    <a:pt x="80" y="167"/>
                  </a:lnTo>
                  <a:lnTo>
                    <a:pt x="85" y="167"/>
                  </a:lnTo>
                  <a:lnTo>
                    <a:pt x="91" y="165"/>
                  </a:lnTo>
                  <a:lnTo>
                    <a:pt x="97" y="165"/>
                  </a:lnTo>
                  <a:lnTo>
                    <a:pt x="101" y="163"/>
                  </a:lnTo>
                  <a:lnTo>
                    <a:pt x="106" y="162"/>
                  </a:lnTo>
                  <a:lnTo>
                    <a:pt x="110" y="160"/>
                  </a:lnTo>
                  <a:lnTo>
                    <a:pt x="116" y="160"/>
                  </a:lnTo>
                  <a:lnTo>
                    <a:pt x="122" y="158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7" y="154"/>
                  </a:lnTo>
                  <a:lnTo>
                    <a:pt x="142" y="154"/>
                  </a:lnTo>
                  <a:lnTo>
                    <a:pt x="148" y="152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3" y="148"/>
                  </a:lnTo>
                  <a:lnTo>
                    <a:pt x="169" y="148"/>
                  </a:lnTo>
                  <a:lnTo>
                    <a:pt x="179" y="144"/>
                  </a:lnTo>
                  <a:lnTo>
                    <a:pt x="188" y="141"/>
                  </a:lnTo>
                  <a:lnTo>
                    <a:pt x="198" y="137"/>
                  </a:lnTo>
                  <a:lnTo>
                    <a:pt x="207" y="133"/>
                  </a:lnTo>
                  <a:lnTo>
                    <a:pt x="217" y="127"/>
                  </a:lnTo>
                  <a:lnTo>
                    <a:pt x="226" y="124"/>
                  </a:lnTo>
                  <a:lnTo>
                    <a:pt x="236" y="118"/>
                  </a:lnTo>
                  <a:lnTo>
                    <a:pt x="245" y="112"/>
                  </a:lnTo>
                  <a:lnTo>
                    <a:pt x="253" y="106"/>
                  </a:lnTo>
                  <a:lnTo>
                    <a:pt x="260" y="101"/>
                  </a:lnTo>
                  <a:lnTo>
                    <a:pt x="268" y="93"/>
                  </a:lnTo>
                  <a:lnTo>
                    <a:pt x="276" y="86"/>
                  </a:lnTo>
                  <a:lnTo>
                    <a:pt x="283" y="76"/>
                  </a:lnTo>
                  <a:lnTo>
                    <a:pt x="289" y="67"/>
                  </a:lnTo>
                  <a:lnTo>
                    <a:pt x="296" y="57"/>
                  </a:lnTo>
                  <a:lnTo>
                    <a:pt x="302" y="48"/>
                  </a:lnTo>
                  <a:lnTo>
                    <a:pt x="302" y="40"/>
                  </a:lnTo>
                  <a:lnTo>
                    <a:pt x="300" y="34"/>
                  </a:lnTo>
                  <a:lnTo>
                    <a:pt x="298" y="30"/>
                  </a:lnTo>
                  <a:lnTo>
                    <a:pt x="296" y="25"/>
                  </a:lnTo>
                  <a:lnTo>
                    <a:pt x="293" y="19"/>
                  </a:lnTo>
                  <a:lnTo>
                    <a:pt x="291" y="15"/>
                  </a:lnTo>
                  <a:lnTo>
                    <a:pt x="287" y="10"/>
                  </a:lnTo>
                  <a:lnTo>
                    <a:pt x="285" y="4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635" name="Freeform 107"/>
            <p:cNvSpPr>
              <a:spLocks/>
            </p:cNvSpPr>
            <p:nvPr/>
          </p:nvSpPr>
          <p:spPr bwMode="auto">
            <a:xfrm>
              <a:off x="2246" y="1936"/>
              <a:ext cx="50" cy="261"/>
            </a:xfrm>
            <a:custGeom>
              <a:avLst/>
              <a:gdLst>
                <a:gd name="T0" fmla="*/ 1 w 99"/>
                <a:gd name="T1" fmla="*/ 1 h 521"/>
                <a:gd name="T2" fmla="*/ 1 w 99"/>
                <a:gd name="T3" fmla="*/ 1 h 521"/>
                <a:gd name="T4" fmla="*/ 1 w 99"/>
                <a:gd name="T5" fmla="*/ 1 h 521"/>
                <a:gd name="T6" fmla="*/ 1 w 99"/>
                <a:gd name="T7" fmla="*/ 1 h 521"/>
                <a:gd name="T8" fmla="*/ 1 w 99"/>
                <a:gd name="T9" fmla="*/ 1 h 521"/>
                <a:gd name="T10" fmla="*/ 1 w 99"/>
                <a:gd name="T11" fmla="*/ 1 h 521"/>
                <a:gd name="T12" fmla="*/ 1 w 99"/>
                <a:gd name="T13" fmla="*/ 1 h 521"/>
                <a:gd name="T14" fmla="*/ 1 w 99"/>
                <a:gd name="T15" fmla="*/ 1 h 521"/>
                <a:gd name="T16" fmla="*/ 1 w 99"/>
                <a:gd name="T17" fmla="*/ 1 h 521"/>
                <a:gd name="T18" fmla="*/ 1 w 99"/>
                <a:gd name="T19" fmla="*/ 1 h 521"/>
                <a:gd name="T20" fmla="*/ 1 w 99"/>
                <a:gd name="T21" fmla="*/ 1 h 521"/>
                <a:gd name="T22" fmla="*/ 1 w 99"/>
                <a:gd name="T23" fmla="*/ 1 h 521"/>
                <a:gd name="T24" fmla="*/ 1 w 99"/>
                <a:gd name="T25" fmla="*/ 1 h 521"/>
                <a:gd name="T26" fmla="*/ 1 w 99"/>
                <a:gd name="T27" fmla="*/ 1 h 521"/>
                <a:gd name="T28" fmla="*/ 1 w 99"/>
                <a:gd name="T29" fmla="*/ 1 h 521"/>
                <a:gd name="T30" fmla="*/ 1 w 99"/>
                <a:gd name="T31" fmla="*/ 1 h 521"/>
                <a:gd name="T32" fmla="*/ 1 w 99"/>
                <a:gd name="T33" fmla="*/ 1 h 521"/>
                <a:gd name="T34" fmla="*/ 1 w 99"/>
                <a:gd name="T35" fmla="*/ 1 h 521"/>
                <a:gd name="T36" fmla="*/ 1 w 99"/>
                <a:gd name="T37" fmla="*/ 1 h 521"/>
                <a:gd name="T38" fmla="*/ 0 w 99"/>
                <a:gd name="T39" fmla="*/ 1 h 521"/>
                <a:gd name="T40" fmla="*/ 0 w 99"/>
                <a:gd name="T41" fmla="*/ 1 h 521"/>
                <a:gd name="T42" fmla="*/ 0 w 99"/>
                <a:gd name="T43" fmla="*/ 1 h 521"/>
                <a:gd name="T44" fmla="*/ 0 w 99"/>
                <a:gd name="T45" fmla="*/ 1 h 521"/>
                <a:gd name="T46" fmla="*/ 0 w 99"/>
                <a:gd name="T47" fmla="*/ 1 h 521"/>
                <a:gd name="T48" fmla="*/ 0 w 99"/>
                <a:gd name="T49" fmla="*/ 1 h 521"/>
                <a:gd name="T50" fmla="*/ 1 w 99"/>
                <a:gd name="T51" fmla="*/ 1 h 521"/>
                <a:gd name="T52" fmla="*/ 1 w 99"/>
                <a:gd name="T53" fmla="*/ 1 h 521"/>
                <a:gd name="T54" fmla="*/ 1 w 99"/>
                <a:gd name="T55" fmla="*/ 1 h 521"/>
                <a:gd name="T56" fmla="*/ 1 w 99"/>
                <a:gd name="T57" fmla="*/ 1 h 521"/>
                <a:gd name="T58" fmla="*/ 1 w 99"/>
                <a:gd name="T59" fmla="*/ 1 h 521"/>
                <a:gd name="T60" fmla="*/ 1 w 99"/>
                <a:gd name="T61" fmla="*/ 1 h 521"/>
                <a:gd name="T62" fmla="*/ 1 w 99"/>
                <a:gd name="T63" fmla="*/ 1 h 521"/>
                <a:gd name="T64" fmla="*/ 1 w 99"/>
                <a:gd name="T65" fmla="*/ 1 h 521"/>
                <a:gd name="T66" fmla="*/ 1 w 99"/>
                <a:gd name="T67" fmla="*/ 1 h 521"/>
                <a:gd name="T68" fmla="*/ 1 w 99"/>
                <a:gd name="T69" fmla="*/ 1 h 521"/>
                <a:gd name="T70" fmla="*/ 1 w 99"/>
                <a:gd name="T71" fmla="*/ 1 h 521"/>
                <a:gd name="T72" fmla="*/ 1 w 99"/>
                <a:gd name="T73" fmla="*/ 1 h 521"/>
                <a:gd name="T74" fmla="*/ 1 w 99"/>
                <a:gd name="T75" fmla="*/ 1 h 521"/>
                <a:gd name="T76" fmla="*/ 1 w 99"/>
                <a:gd name="T77" fmla="*/ 1 h 521"/>
                <a:gd name="T78" fmla="*/ 1 w 99"/>
                <a:gd name="T79" fmla="*/ 1 h 521"/>
                <a:gd name="T80" fmla="*/ 1 w 99"/>
                <a:gd name="T81" fmla="*/ 1 h 521"/>
                <a:gd name="T82" fmla="*/ 1 w 99"/>
                <a:gd name="T83" fmla="*/ 1 h 521"/>
                <a:gd name="T84" fmla="*/ 1 w 99"/>
                <a:gd name="T85" fmla="*/ 1 h 521"/>
                <a:gd name="T86" fmla="*/ 1 w 99"/>
                <a:gd name="T87" fmla="*/ 1 h 521"/>
                <a:gd name="T88" fmla="*/ 1 w 99"/>
                <a:gd name="T89" fmla="*/ 1 h 521"/>
                <a:gd name="T90" fmla="*/ 1 w 99"/>
                <a:gd name="T91" fmla="*/ 1 h 521"/>
                <a:gd name="T92" fmla="*/ 1 w 99"/>
                <a:gd name="T93" fmla="*/ 1 h 521"/>
                <a:gd name="T94" fmla="*/ 1 w 99"/>
                <a:gd name="T95" fmla="*/ 1 h 521"/>
                <a:gd name="T96" fmla="*/ 1 w 99"/>
                <a:gd name="T97" fmla="*/ 1 h 521"/>
                <a:gd name="T98" fmla="*/ 1 w 99"/>
                <a:gd name="T99" fmla="*/ 1 h 521"/>
                <a:gd name="T100" fmla="*/ 1 w 99"/>
                <a:gd name="T101" fmla="*/ 1 h 521"/>
                <a:gd name="T102" fmla="*/ 1 w 99"/>
                <a:gd name="T103" fmla="*/ 1 h 521"/>
                <a:gd name="T104" fmla="*/ 1 w 99"/>
                <a:gd name="T105" fmla="*/ 1 h 521"/>
                <a:gd name="T106" fmla="*/ 1 w 99"/>
                <a:gd name="T107" fmla="*/ 1 h 521"/>
                <a:gd name="T108" fmla="*/ 1 w 99"/>
                <a:gd name="T109" fmla="*/ 1 h 521"/>
                <a:gd name="T110" fmla="*/ 1 w 99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21"/>
                <a:gd name="T170" fmla="*/ 99 w 99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21">
                  <a:moveTo>
                    <a:pt x="84" y="0"/>
                  </a:moveTo>
                  <a:lnTo>
                    <a:pt x="76" y="0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7" y="55"/>
                  </a:lnTo>
                  <a:lnTo>
                    <a:pt x="53" y="63"/>
                  </a:lnTo>
                  <a:lnTo>
                    <a:pt x="51" y="71"/>
                  </a:lnTo>
                  <a:lnTo>
                    <a:pt x="48" y="76"/>
                  </a:lnTo>
                  <a:lnTo>
                    <a:pt x="42" y="82"/>
                  </a:lnTo>
                  <a:lnTo>
                    <a:pt x="38" y="84"/>
                  </a:lnTo>
                  <a:lnTo>
                    <a:pt x="34" y="86"/>
                  </a:lnTo>
                  <a:lnTo>
                    <a:pt x="29" y="88"/>
                  </a:lnTo>
                  <a:lnTo>
                    <a:pt x="25" y="92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9"/>
                  </a:lnTo>
                  <a:lnTo>
                    <a:pt x="23" y="114"/>
                  </a:lnTo>
                  <a:lnTo>
                    <a:pt x="21" y="120"/>
                  </a:lnTo>
                  <a:lnTo>
                    <a:pt x="21" y="126"/>
                  </a:lnTo>
                  <a:lnTo>
                    <a:pt x="21" y="133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19" y="152"/>
                  </a:lnTo>
                  <a:lnTo>
                    <a:pt x="17" y="158"/>
                  </a:lnTo>
                  <a:lnTo>
                    <a:pt x="17" y="164"/>
                  </a:lnTo>
                  <a:lnTo>
                    <a:pt x="17" y="170"/>
                  </a:lnTo>
                  <a:lnTo>
                    <a:pt x="17" y="175"/>
                  </a:lnTo>
                  <a:lnTo>
                    <a:pt x="15" y="183"/>
                  </a:lnTo>
                  <a:lnTo>
                    <a:pt x="15" y="189"/>
                  </a:lnTo>
                  <a:lnTo>
                    <a:pt x="15" y="194"/>
                  </a:lnTo>
                  <a:lnTo>
                    <a:pt x="13" y="200"/>
                  </a:lnTo>
                  <a:lnTo>
                    <a:pt x="13" y="208"/>
                  </a:lnTo>
                  <a:lnTo>
                    <a:pt x="13" y="213"/>
                  </a:lnTo>
                  <a:lnTo>
                    <a:pt x="12" y="219"/>
                  </a:lnTo>
                  <a:lnTo>
                    <a:pt x="12" y="225"/>
                  </a:lnTo>
                  <a:lnTo>
                    <a:pt x="10" y="232"/>
                  </a:lnTo>
                  <a:lnTo>
                    <a:pt x="10" y="238"/>
                  </a:lnTo>
                  <a:lnTo>
                    <a:pt x="10" y="244"/>
                  </a:lnTo>
                  <a:lnTo>
                    <a:pt x="8" y="251"/>
                  </a:lnTo>
                  <a:lnTo>
                    <a:pt x="8" y="257"/>
                  </a:lnTo>
                  <a:lnTo>
                    <a:pt x="8" y="263"/>
                  </a:lnTo>
                  <a:lnTo>
                    <a:pt x="6" y="268"/>
                  </a:lnTo>
                  <a:lnTo>
                    <a:pt x="6" y="276"/>
                  </a:lnTo>
                  <a:lnTo>
                    <a:pt x="6" y="282"/>
                  </a:lnTo>
                  <a:lnTo>
                    <a:pt x="6" y="289"/>
                  </a:lnTo>
                  <a:lnTo>
                    <a:pt x="4" y="295"/>
                  </a:lnTo>
                  <a:lnTo>
                    <a:pt x="4" y="301"/>
                  </a:lnTo>
                  <a:lnTo>
                    <a:pt x="2" y="306"/>
                  </a:lnTo>
                  <a:lnTo>
                    <a:pt x="2" y="314"/>
                  </a:lnTo>
                  <a:lnTo>
                    <a:pt x="2" y="320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7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4"/>
                  </a:lnTo>
                  <a:lnTo>
                    <a:pt x="0" y="439"/>
                  </a:lnTo>
                  <a:lnTo>
                    <a:pt x="0" y="445"/>
                  </a:lnTo>
                  <a:lnTo>
                    <a:pt x="2" y="451"/>
                  </a:lnTo>
                  <a:lnTo>
                    <a:pt x="2" y="458"/>
                  </a:lnTo>
                  <a:lnTo>
                    <a:pt x="4" y="464"/>
                  </a:lnTo>
                  <a:lnTo>
                    <a:pt x="4" y="470"/>
                  </a:lnTo>
                  <a:lnTo>
                    <a:pt x="4" y="477"/>
                  </a:lnTo>
                  <a:lnTo>
                    <a:pt x="6" y="483"/>
                  </a:lnTo>
                  <a:lnTo>
                    <a:pt x="8" y="491"/>
                  </a:lnTo>
                  <a:lnTo>
                    <a:pt x="15" y="496"/>
                  </a:lnTo>
                  <a:lnTo>
                    <a:pt x="23" y="504"/>
                  </a:lnTo>
                  <a:lnTo>
                    <a:pt x="31" y="510"/>
                  </a:lnTo>
                  <a:lnTo>
                    <a:pt x="38" y="521"/>
                  </a:lnTo>
                  <a:lnTo>
                    <a:pt x="42" y="514"/>
                  </a:lnTo>
                  <a:lnTo>
                    <a:pt x="46" y="508"/>
                  </a:lnTo>
                  <a:lnTo>
                    <a:pt x="50" y="502"/>
                  </a:lnTo>
                  <a:lnTo>
                    <a:pt x="53" y="496"/>
                  </a:lnTo>
                  <a:lnTo>
                    <a:pt x="57" y="491"/>
                  </a:lnTo>
                  <a:lnTo>
                    <a:pt x="59" y="485"/>
                  </a:lnTo>
                  <a:lnTo>
                    <a:pt x="63" y="479"/>
                  </a:lnTo>
                  <a:lnTo>
                    <a:pt x="67" y="474"/>
                  </a:lnTo>
                  <a:lnTo>
                    <a:pt x="69" y="468"/>
                  </a:lnTo>
                  <a:lnTo>
                    <a:pt x="70" y="460"/>
                  </a:lnTo>
                  <a:lnTo>
                    <a:pt x="72" y="455"/>
                  </a:lnTo>
                  <a:lnTo>
                    <a:pt x="76" y="449"/>
                  </a:lnTo>
                  <a:lnTo>
                    <a:pt x="76" y="441"/>
                  </a:lnTo>
                  <a:lnTo>
                    <a:pt x="78" y="436"/>
                  </a:lnTo>
                  <a:lnTo>
                    <a:pt x="80" y="430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1"/>
                  </a:lnTo>
                  <a:lnTo>
                    <a:pt x="84" y="403"/>
                  </a:lnTo>
                  <a:lnTo>
                    <a:pt x="84" y="398"/>
                  </a:lnTo>
                  <a:lnTo>
                    <a:pt x="84" y="390"/>
                  </a:lnTo>
                  <a:lnTo>
                    <a:pt x="86" y="384"/>
                  </a:lnTo>
                  <a:lnTo>
                    <a:pt x="86" y="377"/>
                  </a:lnTo>
                  <a:lnTo>
                    <a:pt x="86" y="371"/>
                  </a:lnTo>
                  <a:lnTo>
                    <a:pt x="86" y="363"/>
                  </a:lnTo>
                  <a:lnTo>
                    <a:pt x="86" y="356"/>
                  </a:lnTo>
                  <a:lnTo>
                    <a:pt x="86" y="348"/>
                  </a:lnTo>
                  <a:lnTo>
                    <a:pt x="86" y="342"/>
                  </a:lnTo>
                  <a:lnTo>
                    <a:pt x="86" y="335"/>
                  </a:lnTo>
                  <a:lnTo>
                    <a:pt x="86" y="329"/>
                  </a:lnTo>
                  <a:lnTo>
                    <a:pt x="86" y="322"/>
                  </a:lnTo>
                  <a:lnTo>
                    <a:pt x="86" y="316"/>
                  </a:lnTo>
                  <a:lnTo>
                    <a:pt x="86" y="308"/>
                  </a:lnTo>
                  <a:lnTo>
                    <a:pt x="84" y="301"/>
                  </a:lnTo>
                  <a:lnTo>
                    <a:pt x="84" y="293"/>
                  </a:lnTo>
                  <a:lnTo>
                    <a:pt x="84" y="287"/>
                  </a:lnTo>
                  <a:lnTo>
                    <a:pt x="84" y="280"/>
                  </a:lnTo>
                  <a:lnTo>
                    <a:pt x="82" y="272"/>
                  </a:lnTo>
                  <a:lnTo>
                    <a:pt x="82" y="265"/>
                  </a:lnTo>
                  <a:lnTo>
                    <a:pt x="82" y="259"/>
                  </a:lnTo>
                  <a:lnTo>
                    <a:pt x="82" y="251"/>
                  </a:lnTo>
                  <a:lnTo>
                    <a:pt x="80" y="246"/>
                  </a:lnTo>
                  <a:lnTo>
                    <a:pt x="80" y="238"/>
                  </a:lnTo>
                  <a:lnTo>
                    <a:pt x="80" y="230"/>
                  </a:lnTo>
                  <a:lnTo>
                    <a:pt x="80" y="223"/>
                  </a:lnTo>
                  <a:lnTo>
                    <a:pt x="80" y="217"/>
                  </a:lnTo>
                  <a:lnTo>
                    <a:pt x="80" y="209"/>
                  </a:lnTo>
                  <a:lnTo>
                    <a:pt x="80" y="202"/>
                  </a:lnTo>
                  <a:lnTo>
                    <a:pt x="78" y="194"/>
                  </a:lnTo>
                  <a:lnTo>
                    <a:pt x="78" y="189"/>
                  </a:lnTo>
                  <a:lnTo>
                    <a:pt x="78" y="181"/>
                  </a:lnTo>
                  <a:lnTo>
                    <a:pt x="78" y="175"/>
                  </a:lnTo>
                  <a:lnTo>
                    <a:pt x="78" y="168"/>
                  </a:lnTo>
                  <a:lnTo>
                    <a:pt x="80" y="160"/>
                  </a:lnTo>
                  <a:lnTo>
                    <a:pt x="80" y="152"/>
                  </a:lnTo>
                  <a:lnTo>
                    <a:pt x="82" y="147"/>
                  </a:lnTo>
                  <a:lnTo>
                    <a:pt x="82" y="139"/>
                  </a:lnTo>
                  <a:lnTo>
                    <a:pt x="82" y="133"/>
                  </a:lnTo>
                  <a:lnTo>
                    <a:pt x="84" y="126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91" y="95"/>
                  </a:lnTo>
                  <a:lnTo>
                    <a:pt x="91" y="88"/>
                  </a:lnTo>
                  <a:lnTo>
                    <a:pt x="93" y="84"/>
                  </a:lnTo>
                  <a:lnTo>
                    <a:pt x="93" y="76"/>
                  </a:lnTo>
                  <a:lnTo>
                    <a:pt x="95" y="71"/>
                  </a:lnTo>
                  <a:lnTo>
                    <a:pt x="95" y="65"/>
                  </a:lnTo>
                  <a:lnTo>
                    <a:pt x="97" y="57"/>
                  </a:lnTo>
                  <a:lnTo>
                    <a:pt x="97" y="52"/>
                  </a:lnTo>
                  <a:lnTo>
                    <a:pt x="99" y="46"/>
                  </a:lnTo>
                  <a:lnTo>
                    <a:pt x="97" y="40"/>
                  </a:lnTo>
                  <a:lnTo>
                    <a:pt x="97" y="33"/>
                  </a:lnTo>
                  <a:lnTo>
                    <a:pt x="97" y="27"/>
                  </a:lnTo>
                  <a:lnTo>
                    <a:pt x="95" y="21"/>
                  </a:lnTo>
                  <a:lnTo>
                    <a:pt x="93" y="16"/>
                  </a:lnTo>
                  <a:lnTo>
                    <a:pt x="91" y="10"/>
                  </a:lnTo>
                  <a:lnTo>
                    <a:pt x="88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5846E-6 C -0.01961 -0.01665 -0.07118 -0.07887 -0.11892 -0.10037 C -0.16666 -0.12188 -0.23264 -0.13599 -0.28698 -0.12928 C -0.34132 -0.12257 -0.40434 -0.08603 -0.44496 -0.0599 C -0.48559 -0.03377 -0.51284 0.00925 -0.53073 0.02729 " pathEditMode="relative" rAng="0" ptsTypes="aaaaa">
                                      <p:cBhvr>
                                        <p:cTn id="10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4455E-6 L -0.05538 -0.06408 L -0.12413 -0.11405 L -0.19271 -0.13648 L -0.25295 -0.14435 L -0.32413 -0.13486 L -0.3783 -0.11405 L -0.43246 -0.08351 L -0.47951 -0.05136 L -0.53368 0.01295 " pathEditMode="relative" rAng="0" ptsTypes="AAAAAAAAAA">
                                      <p:cBhvr>
                                        <p:cTn id="16" dur="39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animBg="1"/>
      <p:bldP spid="24986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76263" y="1163973"/>
            <a:ext cx="78755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</a:t>
            </a:r>
          </a:p>
          <a:p>
            <a:pPr algn="ct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Saben Física</a:t>
            </a:r>
          </a:p>
          <a:p>
            <a:pPr algn="ctr">
              <a:spcBef>
                <a:spcPct val="50000"/>
              </a:spcBef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los perros de la pradera?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48318" y="854241"/>
            <a:ext cx="8650705" cy="5065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80473" y="1292141"/>
          <a:ext cx="5543550" cy="4513262"/>
        </p:xfrm>
        <a:graphic>
          <a:graphicData uri="http://schemas.openxmlformats.org/presentationml/2006/ole">
            <p:oleObj spid="_x0000_s13314" name="Dibujo" r:id="rId3" imgW="2305080" imgH="1876320" progId="Presentations.Drawing.17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61561" y="1004803"/>
            <a:ext cx="3671887" cy="2281238"/>
            <a:chOff x="949" y="542"/>
            <a:chExt cx="2313" cy="1437"/>
          </a:xfrm>
        </p:grpSpPr>
        <p:sp>
          <p:nvSpPr>
            <p:cNvPr id="13322" name="Text Box 4"/>
            <p:cNvSpPr txBox="1">
              <a:spLocks noChangeArrowheads="1"/>
            </p:cNvSpPr>
            <p:nvPr/>
          </p:nvSpPr>
          <p:spPr bwMode="auto">
            <a:xfrm>
              <a:off x="2899" y="1403"/>
              <a:ext cx="36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5400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13323" name="Text Box 5"/>
            <p:cNvSpPr txBox="1">
              <a:spLocks noChangeArrowheads="1"/>
            </p:cNvSpPr>
            <p:nvPr/>
          </p:nvSpPr>
          <p:spPr bwMode="auto">
            <a:xfrm>
              <a:off x="949" y="542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573086" y="3236828"/>
            <a:ext cx="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477461" y="3884528"/>
            <a:ext cx="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rot="5400000">
            <a:off x="4428623" y="4100428"/>
            <a:ext cx="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Sistema de ventilación de su hábitat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60552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latin typeface="Calibri" pitchFamily="34" charset="0"/>
                <a:cs typeface="Calibri" pitchFamily="34" charset="0"/>
              </a:rPr>
              <a:t>Construyen su </a:t>
            </a:r>
            <a:r>
              <a:rPr lang="es-ES_tradnl" sz="1800" b="1" dirty="0" smtClean="0">
                <a:latin typeface="Calibri" pitchFamily="34" charset="0"/>
                <a:cs typeface="Calibri" pitchFamily="34" charset="0"/>
              </a:rPr>
              <a:t>hábitat </a:t>
            </a:r>
            <a:r>
              <a:rPr lang="es-ES_tradnl" sz="1800" b="1" dirty="0" smtClean="0">
                <a:latin typeface="Calibri" pitchFamily="34" charset="0"/>
                <a:cs typeface="Calibri" pitchFamily="34" charset="0"/>
              </a:rPr>
              <a:t>con dos accesos situados a diferentes niveles entre los que la diferencia de presión atmosférica existente va a favorecer la ventilación de su interior. </a:t>
            </a:r>
            <a:endParaRPr lang="es-ES_tradnl" sz="18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5818271" y="1629109"/>
            <a:ext cx="2757488" cy="4077620"/>
            <a:chOff x="5962650" y="1280193"/>
            <a:chExt cx="2757488" cy="4077620"/>
          </a:xfrm>
        </p:grpSpPr>
        <p:pic>
          <p:nvPicPr>
            <p:cNvPr id="21514" name="Picture 10" descr="Perro_prade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917" y="1280193"/>
              <a:ext cx="2667000" cy="40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Forma libre"/>
            <p:cNvSpPr/>
            <p:nvPr/>
          </p:nvSpPr>
          <p:spPr>
            <a:xfrm>
              <a:off x="6738938" y="1509713"/>
              <a:ext cx="638175" cy="2552700"/>
            </a:xfrm>
            <a:custGeom>
              <a:avLst/>
              <a:gdLst>
                <a:gd name="connsiteX0" fmla="*/ 466725 w 638175"/>
                <a:gd name="connsiteY0" fmla="*/ 2433637 h 2552700"/>
                <a:gd name="connsiteX1" fmla="*/ 390525 w 638175"/>
                <a:gd name="connsiteY1" fmla="*/ 2290762 h 2552700"/>
                <a:gd name="connsiteX2" fmla="*/ 366712 w 638175"/>
                <a:gd name="connsiteY2" fmla="*/ 2085975 h 2552700"/>
                <a:gd name="connsiteX3" fmla="*/ 419100 w 638175"/>
                <a:gd name="connsiteY3" fmla="*/ 2019300 h 2552700"/>
                <a:gd name="connsiteX4" fmla="*/ 447675 w 638175"/>
                <a:gd name="connsiteY4" fmla="*/ 1924050 h 2552700"/>
                <a:gd name="connsiteX5" fmla="*/ 428625 w 638175"/>
                <a:gd name="connsiteY5" fmla="*/ 1700212 h 2552700"/>
                <a:gd name="connsiteX6" fmla="*/ 347662 w 638175"/>
                <a:gd name="connsiteY6" fmla="*/ 1543050 h 2552700"/>
                <a:gd name="connsiteX7" fmla="*/ 328612 w 638175"/>
                <a:gd name="connsiteY7" fmla="*/ 1404937 h 2552700"/>
                <a:gd name="connsiteX8" fmla="*/ 404812 w 638175"/>
                <a:gd name="connsiteY8" fmla="*/ 1243012 h 2552700"/>
                <a:gd name="connsiteX9" fmla="*/ 466725 w 638175"/>
                <a:gd name="connsiteY9" fmla="*/ 1038225 h 2552700"/>
                <a:gd name="connsiteX10" fmla="*/ 461962 w 638175"/>
                <a:gd name="connsiteY10" fmla="*/ 933450 h 2552700"/>
                <a:gd name="connsiteX11" fmla="*/ 490537 w 638175"/>
                <a:gd name="connsiteY11" fmla="*/ 785812 h 2552700"/>
                <a:gd name="connsiteX12" fmla="*/ 528637 w 638175"/>
                <a:gd name="connsiteY12" fmla="*/ 681037 h 2552700"/>
                <a:gd name="connsiteX13" fmla="*/ 571500 w 638175"/>
                <a:gd name="connsiteY13" fmla="*/ 604837 h 2552700"/>
                <a:gd name="connsiteX14" fmla="*/ 571500 w 638175"/>
                <a:gd name="connsiteY14" fmla="*/ 547687 h 2552700"/>
                <a:gd name="connsiteX15" fmla="*/ 509587 w 638175"/>
                <a:gd name="connsiteY15" fmla="*/ 490537 h 2552700"/>
                <a:gd name="connsiteX16" fmla="*/ 457200 w 638175"/>
                <a:gd name="connsiteY16" fmla="*/ 395287 h 2552700"/>
                <a:gd name="connsiteX17" fmla="*/ 466725 w 638175"/>
                <a:gd name="connsiteY17" fmla="*/ 300037 h 2552700"/>
                <a:gd name="connsiteX18" fmla="*/ 504825 w 638175"/>
                <a:gd name="connsiteY18" fmla="*/ 195262 h 2552700"/>
                <a:gd name="connsiteX19" fmla="*/ 557212 w 638175"/>
                <a:gd name="connsiteY19" fmla="*/ 100012 h 2552700"/>
                <a:gd name="connsiteX20" fmla="*/ 638175 w 638175"/>
                <a:gd name="connsiteY20" fmla="*/ 19050 h 2552700"/>
                <a:gd name="connsiteX21" fmla="*/ 0 w 638175"/>
                <a:gd name="connsiteY21" fmla="*/ 0 h 2552700"/>
                <a:gd name="connsiteX22" fmla="*/ 28575 w 638175"/>
                <a:gd name="connsiteY22" fmla="*/ 2552700 h 2552700"/>
                <a:gd name="connsiteX23" fmla="*/ 171450 w 638175"/>
                <a:gd name="connsiteY23" fmla="*/ 2519362 h 2552700"/>
                <a:gd name="connsiteX24" fmla="*/ 314325 w 638175"/>
                <a:gd name="connsiteY24" fmla="*/ 2486025 h 2552700"/>
                <a:gd name="connsiteX25" fmla="*/ 419100 w 638175"/>
                <a:gd name="connsiteY25" fmla="*/ 2471737 h 2552700"/>
                <a:gd name="connsiteX26" fmla="*/ 466725 w 638175"/>
                <a:gd name="connsiteY26" fmla="*/ 2433637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8175" h="2552700">
                  <a:moveTo>
                    <a:pt x="466725" y="2433637"/>
                  </a:moveTo>
                  <a:lnTo>
                    <a:pt x="390525" y="2290762"/>
                  </a:lnTo>
                  <a:lnTo>
                    <a:pt x="366712" y="2085975"/>
                  </a:lnTo>
                  <a:lnTo>
                    <a:pt x="419100" y="2019300"/>
                  </a:lnTo>
                  <a:lnTo>
                    <a:pt x="447675" y="1924050"/>
                  </a:lnTo>
                  <a:lnTo>
                    <a:pt x="428625" y="1700212"/>
                  </a:lnTo>
                  <a:lnTo>
                    <a:pt x="347662" y="1543050"/>
                  </a:lnTo>
                  <a:lnTo>
                    <a:pt x="328612" y="1404937"/>
                  </a:lnTo>
                  <a:lnTo>
                    <a:pt x="404812" y="1243012"/>
                  </a:lnTo>
                  <a:lnTo>
                    <a:pt x="466725" y="1038225"/>
                  </a:lnTo>
                  <a:lnTo>
                    <a:pt x="461962" y="933450"/>
                  </a:lnTo>
                  <a:lnTo>
                    <a:pt x="490537" y="785812"/>
                  </a:lnTo>
                  <a:lnTo>
                    <a:pt x="528637" y="681037"/>
                  </a:lnTo>
                  <a:lnTo>
                    <a:pt x="571500" y="604837"/>
                  </a:lnTo>
                  <a:lnTo>
                    <a:pt x="571500" y="547687"/>
                  </a:lnTo>
                  <a:lnTo>
                    <a:pt x="509587" y="490537"/>
                  </a:lnTo>
                  <a:lnTo>
                    <a:pt x="457200" y="395287"/>
                  </a:lnTo>
                  <a:lnTo>
                    <a:pt x="466725" y="300037"/>
                  </a:lnTo>
                  <a:lnTo>
                    <a:pt x="504825" y="195262"/>
                  </a:lnTo>
                  <a:lnTo>
                    <a:pt x="557212" y="100012"/>
                  </a:lnTo>
                  <a:lnTo>
                    <a:pt x="638175" y="19050"/>
                  </a:lnTo>
                  <a:lnTo>
                    <a:pt x="0" y="0"/>
                  </a:lnTo>
                  <a:lnTo>
                    <a:pt x="28575" y="2552700"/>
                  </a:lnTo>
                  <a:lnTo>
                    <a:pt x="171450" y="2519362"/>
                  </a:lnTo>
                  <a:lnTo>
                    <a:pt x="314325" y="2486025"/>
                  </a:lnTo>
                  <a:lnTo>
                    <a:pt x="419100" y="2471737"/>
                  </a:lnTo>
                  <a:lnTo>
                    <a:pt x="466725" y="24336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7843838" y="1971675"/>
              <a:ext cx="228600" cy="947738"/>
            </a:xfrm>
            <a:custGeom>
              <a:avLst/>
              <a:gdLst>
                <a:gd name="connsiteX0" fmla="*/ 0 w 228600"/>
                <a:gd name="connsiteY0" fmla="*/ 4763 h 947738"/>
                <a:gd name="connsiteX1" fmla="*/ 152400 w 228600"/>
                <a:gd name="connsiteY1" fmla="*/ 947738 h 947738"/>
                <a:gd name="connsiteX2" fmla="*/ 228600 w 228600"/>
                <a:gd name="connsiteY2" fmla="*/ 928688 h 947738"/>
                <a:gd name="connsiteX3" fmla="*/ 61912 w 228600"/>
                <a:gd name="connsiteY3" fmla="*/ 0 h 947738"/>
                <a:gd name="connsiteX4" fmla="*/ 0 w 228600"/>
                <a:gd name="connsiteY4" fmla="*/ 4763 h 9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947738">
                  <a:moveTo>
                    <a:pt x="0" y="4763"/>
                  </a:moveTo>
                  <a:lnTo>
                    <a:pt x="152400" y="947738"/>
                  </a:lnTo>
                  <a:lnTo>
                    <a:pt x="228600" y="928688"/>
                  </a:lnTo>
                  <a:lnTo>
                    <a:pt x="61912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5962650" y="3838575"/>
              <a:ext cx="2757488" cy="1519238"/>
            </a:xfrm>
            <a:custGeom>
              <a:avLst/>
              <a:gdLst>
                <a:gd name="connsiteX0" fmla="*/ 266700 w 2757488"/>
                <a:gd name="connsiteY0" fmla="*/ 414338 h 1519238"/>
                <a:gd name="connsiteX1" fmla="*/ 428625 w 2757488"/>
                <a:gd name="connsiteY1" fmla="*/ 533400 h 1519238"/>
                <a:gd name="connsiteX2" fmla="*/ 571500 w 2757488"/>
                <a:gd name="connsiteY2" fmla="*/ 647700 h 1519238"/>
                <a:gd name="connsiteX3" fmla="*/ 819150 w 2757488"/>
                <a:gd name="connsiteY3" fmla="*/ 681038 h 1519238"/>
                <a:gd name="connsiteX4" fmla="*/ 1052513 w 2757488"/>
                <a:gd name="connsiteY4" fmla="*/ 804863 h 1519238"/>
                <a:gd name="connsiteX5" fmla="*/ 1352550 w 2757488"/>
                <a:gd name="connsiteY5" fmla="*/ 842963 h 1519238"/>
                <a:gd name="connsiteX6" fmla="*/ 1714500 w 2757488"/>
                <a:gd name="connsiteY6" fmla="*/ 804863 h 1519238"/>
                <a:gd name="connsiteX7" fmla="*/ 1847850 w 2757488"/>
                <a:gd name="connsiteY7" fmla="*/ 781050 h 1519238"/>
                <a:gd name="connsiteX8" fmla="*/ 2076450 w 2757488"/>
                <a:gd name="connsiteY8" fmla="*/ 752475 h 1519238"/>
                <a:gd name="connsiteX9" fmla="*/ 2124075 w 2757488"/>
                <a:gd name="connsiteY9" fmla="*/ 747713 h 1519238"/>
                <a:gd name="connsiteX10" fmla="*/ 2309813 w 2757488"/>
                <a:gd name="connsiteY10" fmla="*/ 633413 h 1519238"/>
                <a:gd name="connsiteX11" fmla="*/ 2414588 w 2757488"/>
                <a:gd name="connsiteY11" fmla="*/ 528638 h 1519238"/>
                <a:gd name="connsiteX12" fmla="*/ 2457450 w 2757488"/>
                <a:gd name="connsiteY12" fmla="*/ 433388 h 1519238"/>
                <a:gd name="connsiteX13" fmla="*/ 2562225 w 2757488"/>
                <a:gd name="connsiteY13" fmla="*/ 314325 h 1519238"/>
                <a:gd name="connsiteX14" fmla="*/ 2562225 w 2757488"/>
                <a:gd name="connsiteY14" fmla="*/ 247650 h 1519238"/>
                <a:gd name="connsiteX15" fmla="*/ 2466975 w 2757488"/>
                <a:gd name="connsiteY15" fmla="*/ 0 h 1519238"/>
                <a:gd name="connsiteX16" fmla="*/ 2757488 w 2757488"/>
                <a:gd name="connsiteY16" fmla="*/ 9525 h 1519238"/>
                <a:gd name="connsiteX17" fmla="*/ 2743200 w 2757488"/>
                <a:gd name="connsiteY17" fmla="*/ 1519238 h 1519238"/>
                <a:gd name="connsiteX18" fmla="*/ 676275 w 2757488"/>
                <a:gd name="connsiteY18" fmla="*/ 1462088 h 1519238"/>
                <a:gd name="connsiteX19" fmla="*/ 376238 w 2757488"/>
                <a:gd name="connsiteY19" fmla="*/ 1347788 h 1519238"/>
                <a:gd name="connsiteX20" fmla="*/ 76200 w 2757488"/>
                <a:gd name="connsiteY20" fmla="*/ 1204913 h 1519238"/>
                <a:gd name="connsiteX21" fmla="*/ 0 w 2757488"/>
                <a:gd name="connsiteY21" fmla="*/ 1071563 h 1519238"/>
                <a:gd name="connsiteX22" fmla="*/ 4763 w 2757488"/>
                <a:gd name="connsiteY22" fmla="*/ 709613 h 1519238"/>
                <a:gd name="connsiteX23" fmla="*/ 33338 w 2757488"/>
                <a:gd name="connsiteY23" fmla="*/ 590550 h 1519238"/>
                <a:gd name="connsiteX24" fmla="*/ 266700 w 2757488"/>
                <a:gd name="connsiteY24" fmla="*/ 414338 h 15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57488" h="1519238">
                  <a:moveTo>
                    <a:pt x="266700" y="414338"/>
                  </a:moveTo>
                  <a:lnTo>
                    <a:pt x="428625" y="533400"/>
                  </a:lnTo>
                  <a:lnTo>
                    <a:pt x="571500" y="647700"/>
                  </a:lnTo>
                  <a:lnTo>
                    <a:pt x="819150" y="681038"/>
                  </a:lnTo>
                  <a:lnTo>
                    <a:pt x="1052513" y="804863"/>
                  </a:lnTo>
                  <a:lnTo>
                    <a:pt x="1352550" y="842963"/>
                  </a:lnTo>
                  <a:lnTo>
                    <a:pt x="1714500" y="804863"/>
                  </a:lnTo>
                  <a:lnTo>
                    <a:pt x="1847850" y="781050"/>
                  </a:lnTo>
                  <a:lnTo>
                    <a:pt x="2076450" y="752475"/>
                  </a:lnTo>
                  <a:cubicBezTo>
                    <a:pt x="2120891" y="747538"/>
                    <a:pt x="2104937" y="747713"/>
                    <a:pt x="2124075" y="747713"/>
                  </a:cubicBezTo>
                  <a:lnTo>
                    <a:pt x="2309813" y="633413"/>
                  </a:lnTo>
                  <a:lnTo>
                    <a:pt x="2414588" y="528638"/>
                  </a:lnTo>
                  <a:lnTo>
                    <a:pt x="2457450" y="433388"/>
                  </a:lnTo>
                  <a:lnTo>
                    <a:pt x="2562225" y="314325"/>
                  </a:lnTo>
                  <a:lnTo>
                    <a:pt x="2562225" y="247650"/>
                  </a:lnTo>
                  <a:lnTo>
                    <a:pt x="2466975" y="0"/>
                  </a:lnTo>
                  <a:lnTo>
                    <a:pt x="2757488" y="9525"/>
                  </a:lnTo>
                  <a:lnTo>
                    <a:pt x="2743200" y="1519238"/>
                  </a:lnTo>
                  <a:lnTo>
                    <a:pt x="676275" y="1462088"/>
                  </a:lnTo>
                  <a:lnTo>
                    <a:pt x="376238" y="1347788"/>
                  </a:lnTo>
                  <a:lnTo>
                    <a:pt x="76200" y="1204913"/>
                  </a:lnTo>
                  <a:lnTo>
                    <a:pt x="0" y="1071563"/>
                  </a:lnTo>
                  <a:cubicBezTo>
                    <a:pt x="1588" y="950913"/>
                    <a:pt x="3175" y="830263"/>
                    <a:pt x="4763" y="709613"/>
                  </a:cubicBezTo>
                  <a:lnTo>
                    <a:pt x="33338" y="590550"/>
                  </a:lnTo>
                  <a:lnTo>
                    <a:pt x="266700" y="414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967413" y="4967288"/>
              <a:ext cx="85725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7300913" y="1504950"/>
              <a:ext cx="862012" cy="1423988"/>
            </a:xfrm>
            <a:custGeom>
              <a:avLst/>
              <a:gdLst>
                <a:gd name="connsiteX0" fmla="*/ 85725 w 862012"/>
                <a:gd name="connsiteY0" fmla="*/ 71438 h 1423988"/>
                <a:gd name="connsiteX1" fmla="*/ 33337 w 862012"/>
                <a:gd name="connsiteY1" fmla="*/ 80963 h 1423988"/>
                <a:gd name="connsiteX2" fmla="*/ 0 w 862012"/>
                <a:gd name="connsiteY2" fmla="*/ 33338 h 1423988"/>
                <a:gd name="connsiteX3" fmla="*/ 847725 w 862012"/>
                <a:gd name="connsiteY3" fmla="*/ 0 h 1423988"/>
                <a:gd name="connsiteX4" fmla="*/ 862012 w 862012"/>
                <a:gd name="connsiteY4" fmla="*/ 1423988 h 1423988"/>
                <a:gd name="connsiteX5" fmla="*/ 742950 w 862012"/>
                <a:gd name="connsiteY5" fmla="*/ 1385888 h 1423988"/>
                <a:gd name="connsiteX6" fmla="*/ 547687 w 862012"/>
                <a:gd name="connsiteY6" fmla="*/ 466725 h 1423988"/>
                <a:gd name="connsiteX7" fmla="*/ 561975 w 862012"/>
                <a:gd name="connsiteY7" fmla="*/ 357188 h 1423988"/>
                <a:gd name="connsiteX8" fmla="*/ 566737 w 862012"/>
                <a:gd name="connsiteY8" fmla="*/ 261938 h 1423988"/>
                <a:gd name="connsiteX9" fmla="*/ 533400 w 862012"/>
                <a:gd name="connsiteY9" fmla="*/ 180975 h 1423988"/>
                <a:gd name="connsiteX10" fmla="*/ 419100 w 862012"/>
                <a:gd name="connsiteY10" fmla="*/ 133350 h 1423988"/>
                <a:gd name="connsiteX11" fmla="*/ 295275 w 862012"/>
                <a:gd name="connsiteY11" fmla="*/ 76200 h 1423988"/>
                <a:gd name="connsiteX12" fmla="*/ 180975 w 862012"/>
                <a:gd name="connsiteY12" fmla="*/ 71438 h 1423988"/>
                <a:gd name="connsiteX13" fmla="*/ 85725 w 862012"/>
                <a:gd name="connsiteY13" fmla="*/ 71438 h 142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2012" h="1423988">
                  <a:moveTo>
                    <a:pt x="85725" y="71438"/>
                  </a:moveTo>
                  <a:lnTo>
                    <a:pt x="33337" y="80963"/>
                  </a:lnTo>
                  <a:lnTo>
                    <a:pt x="0" y="33338"/>
                  </a:lnTo>
                  <a:lnTo>
                    <a:pt x="847725" y="0"/>
                  </a:lnTo>
                  <a:lnTo>
                    <a:pt x="862012" y="1423988"/>
                  </a:lnTo>
                  <a:lnTo>
                    <a:pt x="742950" y="1385888"/>
                  </a:lnTo>
                  <a:lnTo>
                    <a:pt x="547687" y="466725"/>
                  </a:lnTo>
                  <a:lnTo>
                    <a:pt x="561975" y="357188"/>
                  </a:lnTo>
                  <a:lnTo>
                    <a:pt x="566737" y="261938"/>
                  </a:lnTo>
                  <a:lnTo>
                    <a:pt x="533400" y="180975"/>
                  </a:lnTo>
                  <a:lnTo>
                    <a:pt x="419100" y="133350"/>
                  </a:lnTo>
                  <a:lnTo>
                    <a:pt x="295275" y="76200"/>
                  </a:lnTo>
                  <a:lnTo>
                    <a:pt x="180975" y="71438"/>
                  </a:lnTo>
                  <a:lnTo>
                    <a:pt x="85725" y="714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8015288" y="2895600"/>
              <a:ext cx="538162" cy="1252538"/>
            </a:xfrm>
            <a:custGeom>
              <a:avLst/>
              <a:gdLst>
                <a:gd name="connsiteX0" fmla="*/ 0 w 538162"/>
                <a:gd name="connsiteY0" fmla="*/ 0 h 1252538"/>
                <a:gd name="connsiteX1" fmla="*/ 33337 w 538162"/>
                <a:gd name="connsiteY1" fmla="*/ 147638 h 1252538"/>
                <a:gd name="connsiteX2" fmla="*/ 52387 w 538162"/>
                <a:gd name="connsiteY2" fmla="*/ 323850 h 1252538"/>
                <a:gd name="connsiteX3" fmla="*/ 57150 w 538162"/>
                <a:gd name="connsiteY3" fmla="*/ 523875 h 1252538"/>
                <a:gd name="connsiteX4" fmla="*/ 47625 w 538162"/>
                <a:gd name="connsiteY4" fmla="*/ 723900 h 1252538"/>
                <a:gd name="connsiteX5" fmla="*/ 47625 w 538162"/>
                <a:gd name="connsiteY5" fmla="*/ 881063 h 1252538"/>
                <a:gd name="connsiteX6" fmla="*/ 38100 w 538162"/>
                <a:gd name="connsiteY6" fmla="*/ 947738 h 1252538"/>
                <a:gd name="connsiteX7" fmla="*/ 80962 w 538162"/>
                <a:gd name="connsiteY7" fmla="*/ 1019175 h 1252538"/>
                <a:gd name="connsiteX8" fmla="*/ 295275 w 538162"/>
                <a:gd name="connsiteY8" fmla="*/ 1104900 h 1252538"/>
                <a:gd name="connsiteX9" fmla="*/ 500062 w 538162"/>
                <a:gd name="connsiteY9" fmla="*/ 1243013 h 1252538"/>
                <a:gd name="connsiteX10" fmla="*/ 538162 w 538162"/>
                <a:gd name="connsiteY10" fmla="*/ 1252538 h 1252538"/>
                <a:gd name="connsiteX11" fmla="*/ 438150 w 538162"/>
                <a:gd name="connsiteY11" fmla="*/ 942975 h 1252538"/>
                <a:gd name="connsiteX12" fmla="*/ 123825 w 538162"/>
                <a:gd name="connsiteY12" fmla="*/ 942975 h 1252538"/>
                <a:gd name="connsiteX13" fmla="*/ 133350 w 538162"/>
                <a:gd name="connsiteY13" fmla="*/ 4763 h 1252538"/>
                <a:gd name="connsiteX14" fmla="*/ 0 w 538162"/>
                <a:gd name="connsiteY14" fmla="*/ 0 h 12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8162" h="1252538">
                  <a:moveTo>
                    <a:pt x="0" y="0"/>
                  </a:moveTo>
                  <a:lnTo>
                    <a:pt x="33337" y="147638"/>
                  </a:lnTo>
                  <a:lnTo>
                    <a:pt x="52387" y="323850"/>
                  </a:lnTo>
                  <a:lnTo>
                    <a:pt x="57150" y="523875"/>
                  </a:lnTo>
                  <a:lnTo>
                    <a:pt x="47625" y="723900"/>
                  </a:lnTo>
                  <a:lnTo>
                    <a:pt x="47625" y="881063"/>
                  </a:lnTo>
                  <a:lnTo>
                    <a:pt x="38100" y="947738"/>
                  </a:lnTo>
                  <a:lnTo>
                    <a:pt x="80962" y="1019175"/>
                  </a:lnTo>
                  <a:lnTo>
                    <a:pt x="295275" y="1104900"/>
                  </a:lnTo>
                  <a:lnTo>
                    <a:pt x="500062" y="1243013"/>
                  </a:lnTo>
                  <a:lnTo>
                    <a:pt x="538162" y="1252538"/>
                  </a:lnTo>
                  <a:lnTo>
                    <a:pt x="438150" y="942975"/>
                  </a:lnTo>
                  <a:lnTo>
                    <a:pt x="123825" y="942975"/>
                  </a:lnTo>
                  <a:lnTo>
                    <a:pt x="13335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3.61111E-6 0.094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29914 -3.703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4.72222E-6 -0.3569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76263" y="1497931"/>
            <a:ext cx="78755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10</a:t>
            </a:r>
          </a:p>
          <a:p>
            <a:pPr algn="ctr">
              <a:spcBef>
                <a:spcPct val="50000"/>
              </a:spcBef>
            </a:pPr>
            <a:r>
              <a:rPr lang="es-ES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ES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3352800" y="0"/>
            <a:ext cx="5791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64668" y="4274629"/>
            <a:ext cx="2679700" cy="240658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694176" y="804990"/>
            <a:ext cx="5169408" cy="5900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583881" y="4293679"/>
            <a:ext cx="146050" cy="2095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0856" y="3974592"/>
            <a:ext cx="2706687" cy="2731008"/>
            <a:chOff x="1912" y="2228"/>
            <a:chExt cx="1036" cy="1824"/>
          </a:xfrm>
        </p:grpSpPr>
        <p:sp>
          <p:nvSpPr>
            <p:cNvPr id="14385" name="Line 7"/>
            <p:cNvSpPr>
              <a:spLocks noChangeShapeType="1"/>
            </p:cNvSpPr>
            <p:nvPr/>
          </p:nvSpPr>
          <p:spPr bwMode="auto">
            <a:xfrm>
              <a:off x="1912" y="2228"/>
              <a:ext cx="0" cy="18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386" name="Line 8"/>
            <p:cNvSpPr>
              <a:spLocks noChangeShapeType="1"/>
            </p:cNvSpPr>
            <p:nvPr/>
          </p:nvSpPr>
          <p:spPr bwMode="auto">
            <a:xfrm>
              <a:off x="1916" y="4052"/>
              <a:ext cx="1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387" name="Line 9"/>
            <p:cNvSpPr>
              <a:spLocks noChangeShapeType="1"/>
            </p:cNvSpPr>
            <p:nvPr/>
          </p:nvSpPr>
          <p:spPr bwMode="auto">
            <a:xfrm>
              <a:off x="2948" y="2228"/>
              <a:ext cx="0" cy="18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2087118" y="2071179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s-ES" sz="20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2000" b="1" baseline="-25000" dirty="0">
                <a:solidFill>
                  <a:srgbClr val="000000"/>
                </a:solidFill>
                <a:latin typeface="Arial"/>
              </a:rPr>
              <a:t>ATM</a:t>
            </a:r>
            <a:endParaRPr lang="es-ES" sz="20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331" y="3237992"/>
            <a:ext cx="2460625" cy="1036637"/>
            <a:chOff x="1956" y="1764"/>
            <a:chExt cx="1550" cy="65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956" y="1764"/>
              <a:ext cx="1550" cy="250"/>
              <a:chOff x="1956" y="1567"/>
              <a:chExt cx="1550" cy="250"/>
            </a:xfrm>
          </p:grpSpPr>
          <p:sp>
            <p:nvSpPr>
              <p:cNvPr id="14381" name="Text Box 16"/>
              <p:cNvSpPr txBox="1">
                <a:spLocks noChangeArrowheads="1"/>
              </p:cNvSpPr>
              <p:nvPr/>
            </p:nvSpPr>
            <p:spPr bwMode="auto">
              <a:xfrm>
                <a:off x="2947" y="1567"/>
                <a:ext cx="5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2000" b="1" baseline="-25000">
                    <a:solidFill>
                      <a:srgbClr val="000000"/>
                    </a:solidFill>
                    <a:latin typeface="Arial"/>
                  </a:rPr>
                  <a:t>ATM</a:t>
                </a:r>
                <a:endParaRPr lang="es-ES" sz="2000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82" name="Text Box 17"/>
              <p:cNvSpPr txBox="1">
                <a:spLocks noChangeArrowheads="1"/>
              </p:cNvSpPr>
              <p:nvPr/>
            </p:nvSpPr>
            <p:spPr bwMode="auto">
              <a:xfrm>
                <a:off x="1956" y="1567"/>
                <a:ext cx="5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2000" b="1" baseline="-25000">
                    <a:solidFill>
                      <a:srgbClr val="000000"/>
                    </a:solidFill>
                    <a:latin typeface="Arial"/>
                  </a:rPr>
                  <a:t>ATM</a:t>
                </a:r>
                <a:endParaRPr lang="es-ES" sz="2000" b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101" y="2052"/>
              <a:ext cx="1315" cy="365"/>
              <a:chOff x="2109" y="1842"/>
              <a:chExt cx="1315" cy="365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2109" y="1842"/>
                <a:ext cx="453" cy="365"/>
                <a:chOff x="612" y="2205"/>
                <a:chExt cx="453" cy="365"/>
              </a:xfrm>
            </p:grpSpPr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>
                  <a:off x="612" y="2205"/>
                  <a:ext cx="181" cy="365"/>
                  <a:chOff x="612" y="2205"/>
                  <a:chExt cx="181" cy="365"/>
                </a:xfrm>
              </p:grpSpPr>
              <p:sp>
                <p:nvSpPr>
                  <p:cNvPr id="1437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8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884" y="2205"/>
                  <a:ext cx="181" cy="365"/>
                  <a:chOff x="612" y="2205"/>
                  <a:chExt cx="181" cy="365"/>
                </a:xfrm>
              </p:grpSpPr>
              <p:sp>
                <p:nvSpPr>
                  <p:cNvPr id="1437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971" y="1842"/>
                <a:ext cx="453" cy="365"/>
                <a:chOff x="612" y="2205"/>
                <a:chExt cx="453" cy="365"/>
              </a:xfrm>
            </p:grpSpPr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612" y="2205"/>
                  <a:ext cx="181" cy="365"/>
                  <a:chOff x="612" y="2205"/>
                  <a:chExt cx="181" cy="365"/>
                </a:xfrm>
              </p:grpSpPr>
              <p:sp>
                <p:nvSpPr>
                  <p:cNvPr id="143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884" y="2205"/>
                  <a:ext cx="181" cy="365"/>
                  <a:chOff x="612" y="2205"/>
                  <a:chExt cx="181" cy="365"/>
                </a:xfrm>
              </p:grpSpPr>
              <p:sp>
                <p:nvSpPr>
                  <p:cNvPr id="1436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6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6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205"/>
                    <a:ext cx="0" cy="3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2613" name="Line 37"/>
          <p:cNvSpPr>
            <a:spLocks noChangeShapeType="1"/>
          </p:cNvSpPr>
          <p:nvPr/>
        </p:nvSpPr>
        <p:spPr bwMode="auto">
          <a:xfrm flipV="1">
            <a:off x="1615631" y="2295017"/>
            <a:ext cx="6175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52614" name="Text Box 38"/>
          <p:cNvSpPr txBox="1">
            <a:spLocks noChangeArrowheads="1"/>
          </p:cNvSpPr>
          <p:nvPr/>
        </p:nvSpPr>
        <p:spPr bwMode="auto">
          <a:xfrm>
            <a:off x="2214245" y="1818132"/>
            <a:ext cx="67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629918" y="3684079"/>
            <a:ext cx="47625" cy="579438"/>
            <a:chOff x="1766" y="710"/>
            <a:chExt cx="30" cy="365"/>
          </a:xfrm>
        </p:grpSpPr>
        <p:sp>
          <p:nvSpPr>
            <p:cNvPr id="14359" name="Line 40"/>
            <p:cNvSpPr>
              <a:spLocks noChangeShapeType="1"/>
            </p:cNvSpPr>
            <p:nvPr/>
          </p:nvSpPr>
          <p:spPr bwMode="auto">
            <a:xfrm>
              <a:off x="1766" y="710"/>
              <a:ext cx="0" cy="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360" name="Line 41"/>
            <p:cNvSpPr>
              <a:spLocks noChangeShapeType="1"/>
            </p:cNvSpPr>
            <p:nvPr/>
          </p:nvSpPr>
          <p:spPr bwMode="auto">
            <a:xfrm>
              <a:off x="1796" y="710"/>
              <a:ext cx="0" cy="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3755644" y="839661"/>
            <a:ext cx="50165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b="1" i="1" dirty="0">
                <a:solidFill>
                  <a:srgbClr val="000000"/>
                </a:solidFill>
              </a:rPr>
              <a:t>Solución</a:t>
            </a:r>
            <a:r>
              <a:rPr lang="es-ES" sz="1600" dirty="0">
                <a:solidFill>
                  <a:srgbClr val="000000"/>
                </a:solidFill>
              </a:rPr>
              <a:t>:</a:t>
            </a:r>
          </a:p>
          <a:p>
            <a:pPr algn="just">
              <a:spcBef>
                <a:spcPct val="50000"/>
              </a:spcBef>
              <a:tabLst>
                <a:tab pos="268288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	El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líquido sube porque “</a:t>
            </a:r>
            <a:r>
              <a:rPr lang="es-ES" sz="1600" i="1" dirty="0">
                <a:solidFill>
                  <a:srgbClr val="000000"/>
                </a:solidFill>
                <a:latin typeface="Calibri" pitchFamily="34" charset="0"/>
              </a:rPr>
              <a:t>lo empuja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” la presión atmosférica ejercida sobre su superficie libre. En consecuencia, </a:t>
            </a: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ascenderá una altura equivalente a una columna de mercurio de 76 cm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que es el valor de “</a:t>
            </a:r>
            <a:r>
              <a:rPr lang="es-ES" sz="1600" i="1" dirty="0">
                <a:solidFill>
                  <a:srgbClr val="000000"/>
                </a:solidFill>
                <a:latin typeface="Calibri" pitchFamily="34" charset="0"/>
              </a:rPr>
              <a:t>lo que empuja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” la presión atmosférica en condiciones normales.</a:t>
            </a:r>
          </a:p>
          <a:p>
            <a:pPr algn="just">
              <a:spcBef>
                <a:spcPct val="50000"/>
              </a:spcBef>
              <a:tabLst>
                <a:tab pos="268288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	La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presión ejercida por un líquido es:</a:t>
            </a:r>
          </a:p>
          <a:p>
            <a:pPr algn="just">
              <a:spcBef>
                <a:spcPct val="50000"/>
              </a:spcBef>
              <a:tabLst>
                <a:tab pos="268288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y si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el líquido es agua:</a:t>
            </a:r>
          </a:p>
          <a:p>
            <a:pPr algn="just">
              <a:spcBef>
                <a:spcPct val="50000"/>
              </a:spcBef>
            </a:pPr>
            <a:endParaRPr lang="es-E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e igualando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algn="just">
              <a:spcBef>
                <a:spcPct val="50000"/>
              </a:spcBef>
            </a:pPr>
            <a:endParaRPr lang="es-E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073150" indent="-1073150" algn="just">
              <a:spcBef>
                <a:spcPct val="50000"/>
              </a:spcBef>
            </a:pPr>
            <a:r>
              <a:rPr lang="es-ES" sz="1600" b="1" i="1" dirty="0" smtClean="0">
                <a:solidFill>
                  <a:srgbClr val="000000"/>
                </a:solidFill>
                <a:latin typeface="Calibri" pitchFamily="34" charset="0"/>
              </a:rPr>
              <a:t>Conclusión:	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la pajita no puede tener una longitud superior a </a:t>
            </a:r>
            <a:r>
              <a:rPr lang="es-ES" sz="1600" b="1" dirty="0" smtClean="0">
                <a:solidFill>
                  <a:srgbClr val="000000"/>
                </a:solidFill>
                <a:latin typeface="Calibri" pitchFamily="34" charset="0"/>
              </a:rPr>
              <a:t>10,33 m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</a:rPr>
              <a:t>, que es la máxima altura a la que puede subir el agua.</a:t>
            </a:r>
            <a:endParaRPr lang="es-E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3304033" y="0"/>
            <a:ext cx="5839968" cy="641350"/>
          </a:xfrm>
          <a:prstGeom prst="rect">
            <a:avLst/>
          </a:prstGeom>
          <a:solidFill>
            <a:srgbClr val="00008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¿Cuál es la máxima longitud que puede tener la pajita con la que está bebiendo </a:t>
            </a:r>
            <a:r>
              <a:rPr lang="es-ES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esta niña? </a:t>
            </a:r>
            <a:endParaRPr lang="es-ES" sz="1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2" name="Object 44"/>
          <p:cNvGraphicFramePr>
            <a:graphicFrameLocks noChangeAspect="1"/>
          </p:cNvGraphicFramePr>
          <p:nvPr/>
        </p:nvGraphicFramePr>
        <p:xfrm>
          <a:off x="7319328" y="2541905"/>
          <a:ext cx="977210" cy="359791"/>
        </p:xfrm>
        <a:graphic>
          <a:graphicData uri="http://schemas.openxmlformats.org/presentationml/2006/ole">
            <p:oleObj spid="_x0000_s339970" name="Equation" r:id="rId3" imgW="380880" imgH="139680" progId="Equation.DSMT4">
              <p:embed/>
            </p:oleObj>
          </a:graphicData>
        </a:graphic>
      </p:graphicFrame>
      <p:graphicFrame>
        <p:nvGraphicFramePr>
          <p:cNvPr id="53" name="Object 44"/>
          <p:cNvGraphicFramePr>
            <a:graphicFrameLocks noChangeAspect="1"/>
          </p:cNvGraphicFramePr>
          <p:nvPr/>
        </p:nvGraphicFramePr>
        <p:xfrm>
          <a:off x="5184774" y="3206496"/>
          <a:ext cx="2042429" cy="491935"/>
        </p:xfrm>
        <a:graphic>
          <a:graphicData uri="http://schemas.openxmlformats.org/presentationml/2006/ole">
            <p:oleObj spid="_x0000_s339971" name="Equation" r:id="rId4" imgW="685800" imgH="164880" progId="Equation.DSMT4">
              <p:embed/>
            </p:oleObj>
          </a:graphicData>
        </a:graphic>
      </p:graphicFrame>
      <p:graphicFrame>
        <p:nvGraphicFramePr>
          <p:cNvPr id="152620" name="Object 44"/>
          <p:cNvGraphicFramePr>
            <a:graphicFrameLocks noChangeAspect="1"/>
          </p:cNvGraphicFramePr>
          <p:nvPr/>
        </p:nvGraphicFramePr>
        <p:xfrm>
          <a:off x="4518913" y="4183506"/>
          <a:ext cx="3713947" cy="1644270"/>
        </p:xfrm>
        <a:graphic>
          <a:graphicData uri="http://schemas.openxmlformats.org/presentationml/2006/ole">
            <p:oleObj spid="_x0000_s339972" name="Equation" r:id="rId5" imgW="1346040" imgH="59688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586880" y="3621469"/>
          <a:ext cx="3211111" cy="487235"/>
        </p:xfrm>
        <a:graphic>
          <a:graphicData uri="http://schemas.openxmlformats.org/presentationml/2006/ole">
            <p:oleObj spid="_x0000_s339973" name="Equation" r:id="rId6" imgW="1091880" imgH="164880" progId="Equation.DSMT4">
              <p:embed/>
            </p:oleObj>
          </a:graphicData>
        </a:graphic>
      </p:graphicFrame>
      <p:grpSp>
        <p:nvGrpSpPr>
          <p:cNvPr id="13" name="53 Grupo"/>
          <p:cNvGrpSpPr/>
          <p:nvPr/>
        </p:nvGrpSpPr>
        <p:grpSpPr>
          <a:xfrm>
            <a:off x="655213" y="-193458"/>
            <a:ext cx="1946406" cy="2105443"/>
            <a:chOff x="916008" y="-76618"/>
            <a:chExt cx="1946406" cy="2105443"/>
          </a:xfrm>
        </p:grpSpPr>
        <p:grpSp>
          <p:nvGrpSpPr>
            <p:cNvPr id="14" name="61 Grupo"/>
            <p:cNvGrpSpPr/>
            <p:nvPr/>
          </p:nvGrpSpPr>
          <p:grpSpPr>
            <a:xfrm>
              <a:off x="916008" y="-76618"/>
              <a:ext cx="1946406" cy="1994750"/>
              <a:chOff x="916008" y="-76618"/>
              <a:chExt cx="1946406" cy="1994750"/>
            </a:xfrm>
          </p:grpSpPr>
          <p:pic>
            <p:nvPicPr>
              <p:cNvPr id="60" name="59 Imagen" descr="Bebiendo pajita 2.jpg"/>
              <p:cNvPicPr>
                <a:picLocks noChangeAspect="1"/>
              </p:cNvPicPr>
              <p:nvPr/>
            </p:nvPicPr>
            <p:blipFill>
              <a:blip r:embed="rId7" cstate="print"/>
              <a:srcRect l="29520" t="7653" r="30800" b="43280"/>
              <a:stretch>
                <a:fillRect/>
              </a:stretch>
            </p:blipFill>
            <p:spPr>
              <a:xfrm rot="1140000">
                <a:off x="1258725" y="115754"/>
                <a:ext cx="1388211" cy="1716605"/>
              </a:xfrm>
              <a:prstGeom prst="rect">
                <a:avLst/>
              </a:prstGeom>
            </p:spPr>
          </p:pic>
          <p:sp>
            <p:nvSpPr>
              <p:cNvPr id="61" name="60 Elipse"/>
              <p:cNvSpPr/>
              <p:nvPr/>
            </p:nvSpPr>
            <p:spPr>
              <a:xfrm>
                <a:off x="1246719" y="93071"/>
                <a:ext cx="1348504" cy="1825061"/>
              </a:xfrm>
              <a:prstGeom prst="ellipse">
                <a:avLst/>
              </a:prstGeom>
              <a:noFill/>
              <a:ln w="2476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61 Forma libre"/>
              <p:cNvSpPr/>
              <p:nvPr/>
            </p:nvSpPr>
            <p:spPr>
              <a:xfrm rot="1140000">
                <a:off x="1398658" y="-76618"/>
                <a:ext cx="439926" cy="469254"/>
              </a:xfrm>
              <a:custGeom>
                <a:avLst/>
                <a:gdLst>
                  <a:gd name="connsiteX0" fmla="*/ 0 w 548640"/>
                  <a:gd name="connsiteY0" fmla="*/ 0 h 585216"/>
                  <a:gd name="connsiteX1" fmla="*/ 0 w 548640"/>
                  <a:gd name="connsiteY1" fmla="*/ 0 h 585216"/>
                  <a:gd name="connsiteX2" fmla="*/ 36576 w 548640"/>
                  <a:gd name="connsiteY2" fmla="*/ 585216 h 585216"/>
                  <a:gd name="connsiteX3" fmla="*/ 268224 w 548640"/>
                  <a:gd name="connsiteY3" fmla="*/ 390144 h 585216"/>
                  <a:gd name="connsiteX4" fmla="*/ 548640 w 548640"/>
                  <a:gd name="connsiteY4" fmla="*/ 0 h 585216"/>
                  <a:gd name="connsiteX5" fmla="*/ 0 w 548640"/>
                  <a:gd name="connsiteY5" fmla="*/ 0 h 58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40" h="585216">
                    <a:moveTo>
                      <a:pt x="0" y="0"/>
                    </a:moveTo>
                    <a:lnTo>
                      <a:pt x="0" y="0"/>
                    </a:lnTo>
                    <a:lnTo>
                      <a:pt x="36576" y="585216"/>
                    </a:lnTo>
                    <a:lnTo>
                      <a:pt x="268224" y="390144"/>
                    </a:lnTo>
                    <a:lnTo>
                      <a:pt x="5486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62 Forma libre"/>
              <p:cNvSpPr/>
              <p:nvPr/>
            </p:nvSpPr>
            <p:spPr>
              <a:xfrm rot="1140000">
                <a:off x="2422488" y="299128"/>
                <a:ext cx="439926" cy="557240"/>
              </a:xfrm>
              <a:custGeom>
                <a:avLst/>
                <a:gdLst>
                  <a:gd name="connsiteX0" fmla="*/ 0 w 548640"/>
                  <a:gd name="connsiteY0" fmla="*/ 0 h 694944"/>
                  <a:gd name="connsiteX1" fmla="*/ 499872 w 548640"/>
                  <a:gd name="connsiteY1" fmla="*/ 694944 h 694944"/>
                  <a:gd name="connsiteX2" fmla="*/ 548640 w 548640"/>
                  <a:gd name="connsiteY2" fmla="*/ 12192 h 694944"/>
                  <a:gd name="connsiteX3" fmla="*/ 0 w 548640"/>
                  <a:gd name="connsiteY3" fmla="*/ 0 h 69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640" h="694944">
                    <a:moveTo>
                      <a:pt x="0" y="0"/>
                    </a:moveTo>
                    <a:lnTo>
                      <a:pt x="499872" y="694944"/>
                    </a:lnTo>
                    <a:lnTo>
                      <a:pt x="548640" y="12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63 Forma libre"/>
              <p:cNvSpPr/>
              <p:nvPr/>
            </p:nvSpPr>
            <p:spPr>
              <a:xfrm rot="1140000">
                <a:off x="916008" y="1273202"/>
                <a:ext cx="479031" cy="459478"/>
              </a:xfrm>
              <a:custGeom>
                <a:avLst/>
                <a:gdLst>
                  <a:gd name="connsiteX0" fmla="*/ 0 w 597408"/>
                  <a:gd name="connsiteY0" fmla="*/ 0 h 573024"/>
                  <a:gd name="connsiteX1" fmla="*/ 48768 w 597408"/>
                  <a:gd name="connsiteY1" fmla="*/ 573024 h 573024"/>
                  <a:gd name="connsiteX2" fmla="*/ 597408 w 597408"/>
                  <a:gd name="connsiteY2" fmla="*/ 487680 h 573024"/>
                  <a:gd name="connsiteX3" fmla="*/ 0 w 597408"/>
                  <a:gd name="connsiteY3" fmla="*/ 0 h 57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08" h="573024">
                    <a:moveTo>
                      <a:pt x="0" y="0"/>
                    </a:moveTo>
                    <a:lnTo>
                      <a:pt x="48768" y="573024"/>
                    </a:lnTo>
                    <a:lnTo>
                      <a:pt x="597408" y="487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64 Rectángulo"/>
              <p:cNvSpPr/>
              <p:nvPr/>
            </p:nvSpPr>
            <p:spPr>
              <a:xfrm rot="1140000">
                <a:off x="1378673" y="188742"/>
                <a:ext cx="205299" cy="195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65 Rectángulo"/>
              <p:cNvSpPr/>
              <p:nvPr/>
            </p:nvSpPr>
            <p:spPr>
              <a:xfrm rot="1140000">
                <a:off x="987037" y="1170888"/>
                <a:ext cx="244403" cy="332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2438400" y="0"/>
                <a:ext cx="231648" cy="499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1085088" y="1341120"/>
                <a:ext cx="292608" cy="451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9" name="58 Rectángulo"/>
            <p:cNvSpPr/>
            <p:nvPr/>
          </p:nvSpPr>
          <p:spPr>
            <a:xfrm>
              <a:off x="2171700" y="1838325"/>
              <a:ext cx="22860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68 Rectángulo"/>
          <p:cNvSpPr/>
          <p:nvPr/>
        </p:nvSpPr>
        <p:spPr>
          <a:xfrm>
            <a:off x="1582293" y="1769269"/>
            <a:ext cx="151257" cy="476250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cxnSp>
        <p:nvCxnSpPr>
          <p:cNvPr id="72" name="71 Conector recto"/>
          <p:cNvCxnSpPr/>
          <p:nvPr/>
        </p:nvCxnSpPr>
        <p:spPr>
          <a:xfrm>
            <a:off x="3291840" y="0"/>
            <a:ext cx="0" cy="685800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568006" y="1472692"/>
            <a:ext cx="174625" cy="5029200"/>
            <a:chOff x="525" y="813"/>
            <a:chExt cx="110" cy="3168"/>
          </a:xfrm>
        </p:grpSpPr>
        <p:sp>
          <p:nvSpPr>
            <p:cNvPr id="14383" name="Line 11"/>
            <p:cNvSpPr>
              <a:spLocks noChangeShapeType="1"/>
            </p:cNvSpPr>
            <p:nvPr/>
          </p:nvSpPr>
          <p:spPr bwMode="auto">
            <a:xfrm>
              <a:off x="525" y="813"/>
              <a:ext cx="0" cy="3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384" name="Line 12"/>
            <p:cNvSpPr>
              <a:spLocks noChangeShapeType="1"/>
            </p:cNvSpPr>
            <p:nvPr/>
          </p:nvSpPr>
          <p:spPr bwMode="auto">
            <a:xfrm>
              <a:off x="635" y="813"/>
              <a:ext cx="0" cy="3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09623E-8 L 1.94444E-6 -0.25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2523 L 0.00746 0.11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 -0.0444 " pathEditMode="relative" ptsTypes="AA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15261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1736 0.012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258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2.22222E-6 0.061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5258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  <p:bldP spid="152581" grpId="1" animBg="1"/>
      <p:bldP spid="152581" grpId="2" animBg="1"/>
      <p:bldP spid="152578" grpId="0" animBg="1"/>
      <p:bldP spid="152580" grpId="0" animBg="1"/>
      <p:bldP spid="152580" grpId="1" animBg="1"/>
      <p:bldP spid="152589" grpId="0"/>
      <p:bldP spid="152613" grpId="0" animBg="1"/>
      <p:bldP spid="152613" grpId="1" animBg="1"/>
      <p:bldP spid="152614" grpId="0"/>
      <p:bldP spid="152614" grpId="1"/>
      <p:bldP spid="152614" grpId="2"/>
      <p:bldP spid="152614" grpId="3"/>
      <p:bldP spid="152619" grpId="0" animBg="1"/>
      <p:bldP spid="69" grpId="0" animBg="1"/>
      <p:bldP spid="6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4"/>
          <p:cNvSpPr txBox="1">
            <a:spLocks noChangeArrowheads="1"/>
          </p:cNvSpPr>
          <p:nvPr/>
        </p:nvSpPr>
        <p:spPr bwMode="auto">
          <a:xfrm>
            <a:off x="1887538" y="1287798"/>
            <a:ext cx="56070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11</a:t>
            </a:r>
          </a:p>
          <a:p>
            <a:pPr algn="ctr">
              <a:spcBef>
                <a:spcPct val="50000"/>
              </a:spcBef>
            </a:pPr>
            <a:r>
              <a:rPr lang="es-E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APLICACIONES</a:t>
            </a:r>
            <a:endParaRPr lang="es-E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043113" y="2073860"/>
            <a:ext cx="3530600" cy="3816350"/>
            <a:chOff x="158" y="1185"/>
            <a:chExt cx="2224" cy="2404"/>
          </a:xfrm>
        </p:grpSpPr>
        <p:sp>
          <p:nvSpPr>
            <p:cNvPr id="154662" name="Rectangle 3"/>
            <p:cNvSpPr>
              <a:spLocks noChangeArrowheads="1"/>
            </p:cNvSpPr>
            <p:nvPr/>
          </p:nvSpPr>
          <p:spPr bwMode="auto">
            <a:xfrm>
              <a:off x="158" y="1185"/>
              <a:ext cx="1679" cy="24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663" name="Line 4"/>
            <p:cNvSpPr>
              <a:spLocks noChangeShapeType="1"/>
            </p:cNvSpPr>
            <p:nvPr/>
          </p:nvSpPr>
          <p:spPr bwMode="auto">
            <a:xfrm flipH="1">
              <a:off x="1840" y="1655"/>
              <a:ext cx="5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64" name="Line 5"/>
            <p:cNvSpPr>
              <a:spLocks noChangeShapeType="1"/>
            </p:cNvSpPr>
            <p:nvPr/>
          </p:nvSpPr>
          <p:spPr bwMode="auto">
            <a:xfrm flipH="1">
              <a:off x="1840" y="1763"/>
              <a:ext cx="5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667000" y="2935872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charset="0"/>
              </a:rPr>
              <a:t>aire</a:t>
            </a:r>
          </a:p>
        </p:txBody>
      </p:sp>
      <p:sp>
        <p:nvSpPr>
          <p:cNvPr id="154628" name="Rectangle 7"/>
          <p:cNvSpPr>
            <a:spLocks noChangeArrowheads="1"/>
          </p:cNvSpPr>
          <p:nvPr/>
        </p:nvSpPr>
        <p:spPr bwMode="auto">
          <a:xfrm>
            <a:off x="4654550" y="2842210"/>
            <a:ext cx="104775" cy="12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29" name="AutoShape 8"/>
          <p:cNvSpPr>
            <a:spLocks noChangeArrowheads="1"/>
          </p:cNvSpPr>
          <p:nvPr/>
        </p:nvSpPr>
        <p:spPr bwMode="auto">
          <a:xfrm>
            <a:off x="5580063" y="2194510"/>
            <a:ext cx="1239837" cy="1998662"/>
          </a:xfrm>
          <a:prstGeom prst="roundRect">
            <a:avLst>
              <a:gd name="adj" fmla="val 38028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0" name="Rectangle 9"/>
          <p:cNvSpPr>
            <a:spLocks noChangeArrowheads="1"/>
          </p:cNvSpPr>
          <p:nvPr/>
        </p:nvSpPr>
        <p:spPr bwMode="auto">
          <a:xfrm>
            <a:off x="5535613" y="2840622"/>
            <a:ext cx="88900" cy="128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4631" name="Group 10"/>
          <p:cNvGrpSpPr>
            <a:grpSpLocks/>
          </p:cNvGrpSpPr>
          <p:nvPr/>
        </p:nvGrpSpPr>
        <p:grpSpPr bwMode="auto">
          <a:xfrm>
            <a:off x="5832475" y="718135"/>
            <a:ext cx="790575" cy="2946400"/>
            <a:chOff x="2545" y="195"/>
            <a:chExt cx="498" cy="1856"/>
          </a:xfrm>
        </p:grpSpPr>
        <p:grpSp>
          <p:nvGrpSpPr>
            <p:cNvPr id="154656" name="Group 11"/>
            <p:cNvGrpSpPr>
              <a:grpSpLocks/>
            </p:cNvGrpSpPr>
            <p:nvPr/>
          </p:nvGrpSpPr>
          <p:grpSpPr bwMode="auto">
            <a:xfrm>
              <a:off x="2545" y="195"/>
              <a:ext cx="498" cy="1814"/>
              <a:chOff x="2848" y="346"/>
              <a:chExt cx="498" cy="1814"/>
            </a:xfrm>
          </p:grpSpPr>
          <p:grpSp>
            <p:nvGrpSpPr>
              <p:cNvPr id="154658" name="Group 12"/>
              <p:cNvGrpSpPr>
                <a:grpSpLocks/>
              </p:cNvGrpSpPr>
              <p:nvPr/>
            </p:nvGrpSpPr>
            <p:grpSpPr bwMode="auto">
              <a:xfrm>
                <a:off x="2848" y="436"/>
                <a:ext cx="498" cy="408"/>
                <a:chOff x="3969" y="482"/>
                <a:chExt cx="498" cy="408"/>
              </a:xfrm>
            </p:grpSpPr>
            <p:sp>
              <p:nvSpPr>
                <p:cNvPr id="154660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4229" y="652"/>
                  <a:ext cx="408" cy="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4661" name="Rectangle 14"/>
                <p:cNvSpPr>
                  <a:spLocks noChangeArrowheads="1"/>
                </p:cNvSpPr>
                <p:nvPr/>
              </p:nvSpPr>
              <p:spPr bwMode="auto">
                <a:xfrm rot="5400000">
                  <a:off x="4152" y="480"/>
                  <a:ext cx="63" cy="43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54659" name="Freeform 15"/>
              <p:cNvSpPr>
                <a:spLocks/>
              </p:cNvSpPr>
              <p:nvPr/>
            </p:nvSpPr>
            <p:spPr bwMode="auto">
              <a:xfrm>
                <a:off x="2877" y="346"/>
                <a:ext cx="409" cy="1814"/>
              </a:xfrm>
              <a:custGeom>
                <a:avLst/>
                <a:gdLst>
                  <a:gd name="T0" fmla="*/ 136 w 409"/>
                  <a:gd name="T1" fmla="*/ 0 h 1814"/>
                  <a:gd name="T2" fmla="*/ 136 w 409"/>
                  <a:gd name="T3" fmla="*/ 635 h 1814"/>
                  <a:gd name="T4" fmla="*/ 0 w 409"/>
                  <a:gd name="T5" fmla="*/ 635 h 1814"/>
                  <a:gd name="T6" fmla="*/ 0 w 409"/>
                  <a:gd name="T7" fmla="*/ 1451 h 1814"/>
                  <a:gd name="T8" fmla="*/ 182 w 409"/>
                  <a:gd name="T9" fmla="*/ 1587 h 1814"/>
                  <a:gd name="T10" fmla="*/ 182 w 409"/>
                  <a:gd name="T11" fmla="*/ 1814 h 1814"/>
                  <a:gd name="T12" fmla="*/ 227 w 409"/>
                  <a:gd name="T13" fmla="*/ 1814 h 1814"/>
                  <a:gd name="T14" fmla="*/ 227 w 409"/>
                  <a:gd name="T15" fmla="*/ 1587 h 1814"/>
                  <a:gd name="T16" fmla="*/ 409 w 409"/>
                  <a:gd name="T17" fmla="*/ 1451 h 1814"/>
                  <a:gd name="T18" fmla="*/ 409 w 409"/>
                  <a:gd name="T19" fmla="*/ 635 h 1814"/>
                  <a:gd name="T20" fmla="*/ 273 w 409"/>
                  <a:gd name="T21" fmla="*/ 635 h 1814"/>
                  <a:gd name="T22" fmla="*/ 273 w 409"/>
                  <a:gd name="T23" fmla="*/ 0 h 18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9"/>
                  <a:gd name="T37" fmla="*/ 0 h 1814"/>
                  <a:gd name="T38" fmla="*/ 409 w 409"/>
                  <a:gd name="T39" fmla="*/ 1814 h 18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9" h="1814">
                    <a:moveTo>
                      <a:pt x="136" y="0"/>
                    </a:moveTo>
                    <a:lnTo>
                      <a:pt x="136" y="635"/>
                    </a:lnTo>
                    <a:lnTo>
                      <a:pt x="0" y="635"/>
                    </a:lnTo>
                    <a:lnTo>
                      <a:pt x="0" y="1451"/>
                    </a:lnTo>
                    <a:lnTo>
                      <a:pt x="182" y="1587"/>
                    </a:lnTo>
                    <a:lnTo>
                      <a:pt x="182" y="1814"/>
                    </a:lnTo>
                    <a:lnTo>
                      <a:pt x="227" y="1814"/>
                    </a:lnTo>
                    <a:lnTo>
                      <a:pt x="227" y="1587"/>
                    </a:lnTo>
                    <a:lnTo>
                      <a:pt x="409" y="1451"/>
                    </a:lnTo>
                    <a:lnTo>
                      <a:pt x="409" y="635"/>
                    </a:lnTo>
                    <a:lnTo>
                      <a:pt x="273" y="635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3399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4657" name="Rectangle 16"/>
            <p:cNvSpPr>
              <a:spLocks noChangeArrowheads="1"/>
            </p:cNvSpPr>
            <p:nvPr/>
          </p:nvSpPr>
          <p:spPr bwMode="auto">
            <a:xfrm>
              <a:off x="2727" y="1995"/>
              <a:ext cx="99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4632" name="Rectangle 17"/>
          <p:cNvSpPr>
            <a:spLocks noChangeArrowheads="1"/>
          </p:cNvSpPr>
          <p:nvPr/>
        </p:nvSpPr>
        <p:spPr bwMode="auto">
          <a:xfrm>
            <a:off x="6091238" y="4142372"/>
            <a:ext cx="225425" cy="8439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3" name="Freeform 18"/>
          <p:cNvSpPr>
            <a:spLocks/>
          </p:cNvSpPr>
          <p:nvPr/>
        </p:nvSpPr>
        <p:spPr bwMode="auto">
          <a:xfrm>
            <a:off x="5932488" y="3550235"/>
            <a:ext cx="144462" cy="1439862"/>
          </a:xfrm>
          <a:custGeom>
            <a:avLst/>
            <a:gdLst>
              <a:gd name="T0" fmla="*/ 0 w 91"/>
              <a:gd name="T1" fmla="*/ 0 h 907"/>
              <a:gd name="T2" fmla="*/ 2147483647 w 91"/>
              <a:gd name="T3" fmla="*/ 2147483647 h 907"/>
              <a:gd name="T4" fmla="*/ 2147483647 w 91"/>
              <a:gd name="T5" fmla="*/ 2147483647 h 907"/>
              <a:gd name="T6" fmla="*/ 0 60000 65536"/>
              <a:gd name="T7" fmla="*/ 0 60000 65536"/>
              <a:gd name="T8" fmla="*/ 0 60000 65536"/>
              <a:gd name="T9" fmla="*/ 0 w 91"/>
              <a:gd name="T10" fmla="*/ 0 h 907"/>
              <a:gd name="T11" fmla="*/ 91 w 91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07">
                <a:moveTo>
                  <a:pt x="0" y="0"/>
                </a:moveTo>
                <a:lnTo>
                  <a:pt x="91" y="272"/>
                </a:lnTo>
                <a:lnTo>
                  <a:pt x="91" y="90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4634" name="Freeform 19"/>
          <p:cNvSpPr>
            <a:spLocks/>
          </p:cNvSpPr>
          <p:nvPr/>
        </p:nvSpPr>
        <p:spPr bwMode="auto">
          <a:xfrm flipH="1">
            <a:off x="6318250" y="3550235"/>
            <a:ext cx="144463" cy="1439862"/>
          </a:xfrm>
          <a:custGeom>
            <a:avLst/>
            <a:gdLst>
              <a:gd name="T0" fmla="*/ 0 w 91"/>
              <a:gd name="T1" fmla="*/ 0 h 907"/>
              <a:gd name="T2" fmla="*/ 2147483647 w 91"/>
              <a:gd name="T3" fmla="*/ 2147483647 h 907"/>
              <a:gd name="T4" fmla="*/ 2147483647 w 91"/>
              <a:gd name="T5" fmla="*/ 2147483647 h 907"/>
              <a:gd name="T6" fmla="*/ 0 60000 65536"/>
              <a:gd name="T7" fmla="*/ 0 60000 65536"/>
              <a:gd name="T8" fmla="*/ 0 60000 65536"/>
              <a:gd name="T9" fmla="*/ 0 w 91"/>
              <a:gd name="T10" fmla="*/ 0 h 907"/>
              <a:gd name="T11" fmla="*/ 91 w 91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07">
                <a:moveTo>
                  <a:pt x="0" y="0"/>
                </a:moveTo>
                <a:lnTo>
                  <a:pt x="91" y="272"/>
                </a:lnTo>
                <a:lnTo>
                  <a:pt x="91" y="90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6159500" y="3574047"/>
            <a:ext cx="88900" cy="17081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116263" y="3280361"/>
            <a:ext cx="3790948" cy="2020888"/>
            <a:chOff x="1963" y="2271"/>
            <a:chExt cx="2388" cy="1273"/>
          </a:xfrm>
        </p:grpSpPr>
        <p:sp>
          <p:nvSpPr>
            <p:cNvPr id="154653" name="Text Box 22"/>
            <p:cNvSpPr txBox="1">
              <a:spLocks noChangeArrowheads="1"/>
            </p:cNvSpPr>
            <p:nvPr/>
          </p:nvSpPr>
          <p:spPr bwMode="auto">
            <a:xfrm>
              <a:off x="1963" y="2904"/>
              <a:ext cx="7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6000" b="1" dirty="0" smtClean="0">
                  <a:latin typeface="Arial" charset="0"/>
                </a:rPr>
                <a:t>P</a:t>
              </a:r>
              <a:r>
                <a:rPr lang="es-ES" sz="6000" b="1" baseline="-25000" dirty="0" smtClean="0">
                  <a:latin typeface="Arial" charset="0"/>
                </a:rPr>
                <a:t>1</a:t>
              </a:r>
              <a:endParaRPr lang="es-ES" sz="6000" b="1" baseline="-25000" dirty="0">
                <a:latin typeface="Arial" charset="0"/>
              </a:endParaRPr>
            </a:p>
          </p:txBody>
        </p:sp>
        <p:sp>
          <p:nvSpPr>
            <p:cNvPr id="154654" name="Text Box 23"/>
            <p:cNvSpPr txBox="1">
              <a:spLocks noChangeArrowheads="1"/>
            </p:cNvSpPr>
            <p:nvPr/>
          </p:nvSpPr>
          <p:spPr bwMode="auto">
            <a:xfrm>
              <a:off x="3627" y="2276"/>
              <a:ext cx="4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dirty="0" smtClean="0">
                  <a:latin typeface="Arial" charset="0"/>
                </a:rPr>
                <a:t>P</a:t>
              </a:r>
              <a:r>
                <a:rPr lang="es-ES" sz="1600" b="1" baseline="-25000" dirty="0" smtClean="0">
                  <a:latin typeface="Arial" charset="0"/>
                </a:rPr>
                <a:t>2</a:t>
              </a:r>
              <a:endParaRPr lang="es-ES" sz="1600" b="1" baseline="-25000" dirty="0">
                <a:latin typeface="Arial" charset="0"/>
              </a:endParaRPr>
            </a:p>
          </p:txBody>
        </p:sp>
        <p:sp>
          <p:nvSpPr>
            <p:cNvPr id="154655" name="Text Box 24"/>
            <p:cNvSpPr txBox="1">
              <a:spLocks noChangeArrowheads="1"/>
            </p:cNvSpPr>
            <p:nvPr/>
          </p:nvSpPr>
          <p:spPr bwMode="auto">
            <a:xfrm>
              <a:off x="3979" y="2271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dirty="0" smtClean="0">
                  <a:latin typeface="Arial" charset="0"/>
                </a:rPr>
                <a:t>P</a:t>
              </a:r>
              <a:r>
                <a:rPr lang="es-ES" sz="1600" b="1" baseline="-25000" dirty="0" smtClean="0">
                  <a:latin typeface="Arial" charset="0"/>
                </a:rPr>
                <a:t>2</a:t>
              </a:r>
              <a:endParaRPr lang="es-ES" sz="1600" b="1" baseline="-25000" dirty="0">
                <a:latin typeface="Arial" charset="0"/>
              </a:endParaRPr>
            </a:p>
          </p:txBody>
        </p:sp>
      </p:grpSp>
      <p:sp>
        <p:nvSpPr>
          <p:cNvPr id="15463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Trompa de vacío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 rot="5400000">
            <a:off x="6151562" y="1105485"/>
            <a:ext cx="100013" cy="185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786313" y="2970797"/>
            <a:ext cx="3022600" cy="409575"/>
            <a:chOff x="3015" y="2076"/>
            <a:chExt cx="1904" cy="258"/>
          </a:xfrm>
        </p:grpSpPr>
        <p:sp>
          <p:nvSpPr>
            <p:cNvPr id="154649" name="Freeform 29"/>
            <p:cNvSpPr>
              <a:spLocks/>
            </p:cNvSpPr>
            <p:nvPr/>
          </p:nvSpPr>
          <p:spPr bwMode="auto">
            <a:xfrm>
              <a:off x="4017" y="2181"/>
              <a:ext cx="471" cy="153"/>
            </a:xfrm>
            <a:custGeom>
              <a:avLst/>
              <a:gdLst>
                <a:gd name="T0" fmla="*/ 0 w 516"/>
                <a:gd name="T1" fmla="*/ 153 h 153"/>
                <a:gd name="T2" fmla="*/ 25 w 516"/>
                <a:gd name="T3" fmla="*/ 0 h 153"/>
                <a:gd name="T4" fmla="*/ 131 w 516"/>
                <a:gd name="T5" fmla="*/ 0 h 153"/>
                <a:gd name="T6" fmla="*/ 0 60000 65536"/>
                <a:gd name="T7" fmla="*/ 0 60000 65536"/>
                <a:gd name="T8" fmla="*/ 0 60000 65536"/>
                <a:gd name="T9" fmla="*/ 0 w 516"/>
                <a:gd name="T10" fmla="*/ 0 h 153"/>
                <a:gd name="T11" fmla="*/ 516 w 516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6" h="153">
                  <a:moveTo>
                    <a:pt x="0" y="153"/>
                  </a:moveTo>
                  <a:lnTo>
                    <a:pt x="99" y="0"/>
                  </a:lnTo>
                  <a:lnTo>
                    <a:pt x="51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50" name="Freeform 30"/>
            <p:cNvSpPr>
              <a:spLocks/>
            </p:cNvSpPr>
            <p:nvPr/>
          </p:nvSpPr>
          <p:spPr bwMode="auto">
            <a:xfrm flipH="1">
              <a:off x="3309" y="2181"/>
              <a:ext cx="471" cy="153"/>
            </a:xfrm>
            <a:custGeom>
              <a:avLst/>
              <a:gdLst>
                <a:gd name="T0" fmla="*/ 0 w 516"/>
                <a:gd name="T1" fmla="*/ 153 h 153"/>
                <a:gd name="T2" fmla="*/ 25 w 516"/>
                <a:gd name="T3" fmla="*/ 0 h 153"/>
                <a:gd name="T4" fmla="*/ 131 w 516"/>
                <a:gd name="T5" fmla="*/ 0 h 153"/>
                <a:gd name="T6" fmla="*/ 0 60000 65536"/>
                <a:gd name="T7" fmla="*/ 0 60000 65536"/>
                <a:gd name="T8" fmla="*/ 0 60000 65536"/>
                <a:gd name="T9" fmla="*/ 0 w 516"/>
                <a:gd name="T10" fmla="*/ 0 h 153"/>
                <a:gd name="T11" fmla="*/ 516 w 516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6" h="153">
                  <a:moveTo>
                    <a:pt x="0" y="153"/>
                  </a:moveTo>
                  <a:lnTo>
                    <a:pt x="99" y="0"/>
                  </a:lnTo>
                  <a:lnTo>
                    <a:pt x="51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51" name="Text Box 31"/>
            <p:cNvSpPr txBox="1">
              <a:spLocks noChangeArrowheads="1"/>
            </p:cNvSpPr>
            <p:nvPr/>
          </p:nvSpPr>
          <p:spPr bwMode="auto">
            <a:xfrm>
              <a:off x="4479" y="2076"/>
              <a:ext cx="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latin typeface="Arial" charset="0"/>
                </a:rPr>
                <a:t>aire</a:t>
              </a:r>
            </a:p>
          </p:txBody>
        </p:sp>
        <p:sp>
          <p:nvSpPr>
            <p:cNvPr id="154652" name="Text Box 32"/>
            <p:cNvSpPr txBox="1">
              <a:spLocks noChangeArrowheads="1"/>
            </p:cNvSpPr>
            <p:nvPr/>
          </p:nvSpPr>
          <p:spPr bwMode="auto">
            <a:xfrm>
              <a:off x="3015" y="2076"/>
              <a:ext cx="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latin typeface="Arial" charset="0"/>
                </a:rPr>
                <a:t>aire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956300" y="4848810"/>
            <a:ext cx="698500" cy="869950"/>
            <a:chOff x="3752" y="3259"/>
            <a:chExt cx="440" cy="548"/>
          </a:xfrm>
        </p:grpSpPr>
        <p:sp>
          <p:nvSpPr>
            <p:cNvPr id="154646" name="Line 34"/>
            <p:cNvSpPr>
              <a:spLocks noChangeShapeType="1"/>
            </p:cNvSpPr>
            <p:nvPr/>
          </p:nvSpPr>
          <p:spPr bwMode="auto">
            <a:xfrm>
              <a:off x="3858" y="3259"/>
              <a:ext cx="0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47" name="Line 35"/>
            <p:cNvSpPr>
              <a:spLocks noChangeShapeType="1"/>
            </p:cNvSpPr>
            <p:nvPr/>
          </p:nvSpPr>
          <p:spPr bwMode="auto">
            <a:xfrm>
              <a:off x="3956" y="3259"/>
              <a:ext cx="0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48" name="Text Box 36"/>
            <p:cNvSpPr txBox="1">
              <a:spLocks noChangeArrowheads="1"/>
            </p:cNvSpPr>
            <p:nvPr/>
          </p:nvSpPr>
          <p:spPr bwMode="auto">
            <a:xfrm>
              <a:off x="3752" y="3615"/>
              <a:ext cx="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 dirty="0">
                  <a:latin typeface="Arial" charset="0"/>
                </a:rPr>
                <a:t>aire</a:t>
              </a:r>
            </a:p>
          </p:txBody>
        </p:sp>
      </p:grpSp>
      <p:sp>
        <p:nvSpPr>
          <p:cNvPr id="154642" name="Rectangle 37"/>
          <p:cNvSpPr>
            <a:spLocks noChangeArrowheads="1"/>
          </p:cNvSpPr>
          <p:nvPr/>
        </p:nvSpPr>
        <p:spPr bwMode="auto">
          <a:xfrm>
            <a:off x="4643438" y="2842210"/>
            <a:ext cx="976312" cy="128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2586038" y="291206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2936875" y="3767722"/>
            <a:ext cx="1017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>
                <a:latin typeface="Calibri" pitchFamily="34" charset="0"/>
              </a:rPr>
              <a:t>vacío</a:t>
            </a:r>
          </a:p>
        </p:txBody>
      </p:sp>
      <p:sp>
        <p:nvSpPr>
          <p:cNvPr id="40" name="39 Elipse"/>
          <p:cNvSpPr/>
          <p:nvPr/>
        </p:nvSpPr>
        <p:spPr>
          <a:xfrm>
            <a:off x="3019926" y="4355432"/>
            <a:ext cx="1118937" cy="11069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1" name="40 CuadroTexto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Calibri" pitchFamily="34" charset="0"/>
                <a:cs typeface="Calibri" pitchFamily="34" charset="0"/>
              </a:rPr>
              <a:t>El agua que sale de la trompa a gran velocidad, genera en su entorno una depresión que arrastra al aire contenido en el recipiente.</a:t>
            </a:r>
            <a:endParaRPr lang="es-ES_tradn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870031" y="4944979"/>
            <a:ext cx="196114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s-ES_tradnl" sz="4000" b="1" baseline="-25000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s-ES_tradnl" sz="40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 &gt; P</a:t>
            </a:r>
            <a:r>
              <a:rPr lang="es-ES_tradnl" sz="4000" b="1" baseline="-25000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endParaRPr lang="es-ES_tradnl" sz="4000" b="1" baseline="-250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25243 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2724" grpId="0" animBg="1"/>
      <p:bldP spid="72730" grpId="0" animBg="1"/>
      <p:bldP spid="72730" grpId="1" animBg="1"/>
      <p:bldP spid="72742" grpId="0" animBg="1"/>
      <p:bldP spid="72742" grpId="1" animBg="1"/>
      <p:bldP spid="72742" grpId="2" animBg="1"/>
      <p:bldP spid="39" grpId="0"/>
      <p:bldP spid="40" grpId="0" animBg="1"/>
      <p:bldP spid="41" grpId="0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212725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es-ES_tradnl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COSAS DE LA PRESIÓN  </a:t>
            </a:r>
            <a:r>
              <a:rPr lang="es-ES_tradn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(continuación)</a:t>
            </a:r>
            <a:endParaRPr lang="es-ES_tradnl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493713" y="1260642"/>
            <a:ext cx="6999287" cy="322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12. LEY DE BOYLE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13. LA VELA MÁGICA.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14. PRESIÓN EN UN GLOBO.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15. PRESIÓN EN DOS GLOBOS.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16. MEDIDA DE PRESIONES: manómetro.</a:t>
            </a: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17. </a:t>
            </a:r>
            <a:r>
              <a:rPr lang="es-ES_tradnl" sz="2000" b="1" dirty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Enlace a: 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ES_tradnl" sz="20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Jugando con la presión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s-ES_tradnl" sz="20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mp4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s-ES_tradnl" dirty="0">
              <a:solidFill>
                <a:srgbClr val="000000"/>
              </a:solidFill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endParaRPr lang="es-ES" sz="20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5600" indent="-355600">
              <a:lnSpc>
                <a:spcPts val="2000"/>
              </a:lnSpc>
              <a:spcBef>
                <a:spcPct val="50000"/>
              </a:spcBef>
              <a:defRPr/>
            </a:pP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493713" y="852488"/>
            <a:ext cx="83740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2201779" y="986589"/>
            <a:ext cx="4740442" cy="5558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433595" y="2349834"/>
            <a:ext cx="1138238" cy="1381125"/>
            <a:chOff x="3400" y="1556"/>
            <a:chExt cx="717" cy="870"/>
          </a:xfrm>
        </p:grpSpPr>
        <p:grpSp>
          <p:nvGrpSpPr>
            <p:cNvPr id="155700" name="Group 76"/>
            <p:cNvGrpSpPr>
              <a:grpSpLocks/>
            </p:cNvGrpSpPr>
            <p:nvPr/>
          </p:nvGrpSpPr>
          <p:grpSpPr bwMode="auto">
            <a:xfrm rot="-194841">
              <a:off x="3400" y="1556"/>
              <a:ext cx="604" cy="870"/>
              <a:chOff x="3462" y="1598"/>
              <a:chExt cx="480" cy="564"/>
            </a:xfrm>
          </p:grpSpPr>
          <p:grpSp>
            <p:nvGrpSpPr>
              <p:cNvPr id="155702" name="Group 71"/>
              <p:cNvGrpSpPr>
                <a:grpSpLocks/>
              </p:cNvGrpSpPr>
              <p:nvPr/>
            </p:nvGrpSpPr>
            <p:grpSpPr bwMode="auto">
              <a:xfrm rot="-294994">
                <a:off x="3462" y="1598"/>
                <a:ext cx="400" cy="558"/>
                <a:chOff x="3498" y="1636"/>
                <a:chExt cx="400" cy="558"/>
              </a:xfrm>
            </p:grpSpPr>
            <p:sp>
              <p:nvSpPr>
                <p:cNvPr id="155707" name="Arc 67"/>
                <p:cNvSpPr>
                  <a:spLocks/>
                </p:cNvSpPr>
                <p:nvPr/>
              </p:nvSpPr>
              <p:spPr bwMode="auto">
                <a:xfrm rot="15839460" flipV="1">
                  <a:off x="3447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55708" name="Arc 68"/>
                <p:cNvSpPr>
                  <a:spLocks/>
                </p:cNvSpPr>
                <p:nvPr/>
              </p:nvSpPr>
              <p:spPr bwMode="auto">
                <a:xfrm rot="15839460" flipV="1">
                  <a:off x="3419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55709" name="Arc 69"/>
                <p:cNvSpPr>
                  <a:spLocks/>
                </p:cNvSpPr>
                <p:nvPr/>
              </p:nvSpPr>
              <p:spPr bwMode="auto">
                <a:xfrm rot="15839460" flipV="1">
                  <a:off x="3391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55703" name="Group 72"/>
              <p:cNvGrpSpPr>
                <a:grpSpLocks/>
              </p:cNvGrpSpPr>
              <p:nvPr/>
            </p:nvGrpSpPr>
            <p:grpSpPr bwMode="auto">
              <a:xfrm rot="-294994">
                <a:off x="3542" y="1604"/>
                <a:ext cx="400" cy="558"/>
                <a:chOff x="3498" y="1636"/>
                <a:chExt cx="400" cy="558"/>
              </a:xfrm>
            </p:grpSpPr>
            <p:sp>
              <p:nvSpPr>
                <p:cNvPr id="155704" name="Arc 73"/>
                <p:cNvSpPr>
                  <a:spLocks/>
                </p:cNvSpPr>
                <p:nvPr/>
              </p:nvSpPr>
              <p:spPr bwMode="auto">
                <a:xfrm rot="15839460" flipV="1">
                  <a:off x="3447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55705" name="Arc 74"/>
                <p:cNvSpPr>
                  <a:spLocks/>
                </p:cNvSpPr>
                <p:nvPr/>
              </p:nvSpPr>
              <p:spPr bwMode="auto">
                <a:xfrm rot="15839460" flipV="1">
                  <a:off x="3419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55706" name="Arc 75"/>
                <p:cNvSpPr>
                  <a:spLocks/>
                </p:cNvSpPr>
                <p:nvPr/>
              </p:nvSpPr>
              <p:spPr bwMode="auto">
                <a:xfrm rot="15839460" flipV="1">
                  <a:off x="3391" y="1743"/>
                  <a:ext cx="558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sp>
          <p:nvSpPr>
            <p:cNvPr id="155701" name="Line 77"/>
            <p:cNvSpPr>
              <a:spLocks noChangeShapeType="1"/>
            </p:cNvSpPr>
            <p:nvPr/>
          </p:nvSpPr>
          <p:spPr bwMode="auto">
            <a:xfrm rot="-518734">
              <a:off x="3913" y="2354"/>
              <a:ext cx="204" cy="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04683" y="4172284"/>
            <a:ext cx="3794125" cy="2087563"/>
            <a:chOff x="612" y="2478"/>
            <a:chExt cx="4536" cy="1360"/>
          </a:xfrm>
        </p:grpSpPr>
        <p:sp>
          <p:nvSpPr>
            <p:cNvPr id="155698" name="Rectangle 3"/>
            <p:cNvSpPr>
              <a:spLocks noChangeArrowheads="1"/>
            </p:cNvSpPr>
            <p:nvPr/>
          </p:nvSpPr>
          <p:spPr bwMode="auto">
            <a:xfrm>
              <a:off x="612" y="2659"/>
              <a:ext cx="4536" cy="117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5699" name="Freeform 4"/>
            <p:cNvSpPr>
              <a:spLocks/>
            </p:cNvSpPr>
            <p:nvPr/>
          </p:nvSpPr>
          <p:spPr bwMode="auto">
            <a:xfrm>
              <a:off x="612" y="2478"/>
              <a:ext cx="4536" cy="1360"/>
            </a:xfrm>
            <a:custGeom>
              <a:avLst/>
              <a:gdLst>
                <a:gd name="T0" fmla="*/ 0 w 4536"/>
                <a:gd name="T1" fmla="*/ 45 h 1360"/>
                <a:gd name="T2" fmla="*/ 0 w 4536"/>
                <a:gd name="T3" fmla="*/ 1360 h 1360"/>
                <a:gd name="T4" fmla="*/ 4536 w 4536"/>
                <a:gd name="T5" fmla="*/ 1360 h 1360"/>
                <a:gd name="T6" fmla="*/ 4536 w 4536"/>
                <a:gd name="T7" fmla="*/ 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6"/>
                <a:gd name="T13" fmla="*/ 0 h 1360"/>
                <a:gd name="T14" fmla="*/ 4536 w 4536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6" h="1360">
                  <a:moveTo>
                    <a:pt x="0" y="45"/>
                  </a:moveTo>
                  <a:lnTo>
                    <a:pt x="0" y="1360"/>
                  </a:lnTo>
                  <a:lnTo>
                    <a:pt x="4536" y="1360"/>
                  </a:lnTo>
                  <a:lnTo>
                    <a:pt x="453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7"/>
          </a:xfrm>
          <a:prstGeom prst="rect">
            <a:avLst/>
          </a:prstGeom>
          <a:solidFill>
            <a:srgbClr val="00009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BOMBA ASPIRANTE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950870" y="2767347"/>
            <a:ext cx="1244600" cy="1047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516020" y="3784934"/>
            <a:ext cx="114300" cy="673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933408" y="2408572"/>
            <a:ext cx="1690687" cy="3227387"/>
            <a:chOff x="1173" y="1276"/>
            <a:chExt cx="1065" cy="2033"/>
          </a:xfrm>
        </p:grpSpPr>
        <p:sp>
          <p:nvSpPr>
            <p:cNvPr id="155696" name="Freeform 10"/>
            <p:cNvSpPr>
              <a:spLocks/>
            </p:cNvSpPr>
            <p:nvPr/>
          </p:nvSpPr>
          <p:spPr bwMode="auto">
            <a:xfrm>
              <a:off x="1620" y="1372"/>
              <a:ext cx="618" cy="1937"/>
            </a:xfrm>
            <a:custGeom>
              <a:avLst/>
              <a:gdLst>
                <a:gd name="T0" fmla="*/ 124737 w 423"/>
                <a:gd name="T1" fmla="*/ 0 h 1326"/>
                <a:gd name="T2" fmla="*/ 71634 w 423"/>
                <a:gd name="T3" fmla="*/ 0 h 1326"/>
                <a:gd name="T4" fmla="*/ 71634 w 423"/>
                <a:gd name="T5" fmla="*/ 159018 h 1326"/>
                <a:gd name="T6" fmla="*/ 0 w 423"/>
                <a:gd name="T7" fmla="*/ 159018 h 1326"/>
                <a:gd name="T8" fmla="*/ 0 w 423"/>
                <a:gd name="T9" fmla="*/ 390320 h 1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326"/>
                <a:gd name="T17" fmla="*/ 423 w 423"/>
                <a:gd name="T18" fmla="*/ 1326 h 1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326">
                  <a:moveTo>
                    <a:pt x="423" y="0"/>
                  </a:moveTo>
                  <a:lnTo>
                    <a:pt x="243" y="0"/>
                  </a:lnTo>
                  <a:lnTo>
                    <a:pt x="243" y="540"/>
                  </a:lnTo>
                  <a:lnTo>
                    <a:pt x="0" y="540"/>
                  </a:lnTo>
                  <a:lnTo>
                    <a:pt x="0" y="13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7" name="Freeform 11"/>
            <p:cNvSpPr>
              <a:spLocks/>
            </p:cNvSpPr>
            <p:nvPr/>
          </p:nvSpPr>
          <p:spPr bwMode="auto">
            <a:xfrm>
              <a:off x="1173" y="1276"/>
              <a:ext cx="1065" cy="2029"/>
            </a:xfrm>
            <a:custGeom>
              <a:avLst/>
              <a:gdLst>
                <a:gd name="T0" fmla="*/ 214850 w 729"/>
                <a:gd name="T1" fmla="*/ 0 h 1389"/>
                <a:gd name="T2" fmla="*/ 0 w 729"/>
                <a:gd name="T3" fmla="*/ 0 h 1389"/>
                <a:gd name="T4" fmla="*/ 0 w 729"/>
                <a:gd name="T5" fmla="*/ 178302 h 1389"/>
                <a:gd name="T6" fmla="*/ 73403 w 729"/>
                <a:gd name="T7" fmla="*/ 178302 h 1389"/>
                <a:gd name="T8" fmla="*/ 73403 w 729"/>
                <a:gd name="T9" fmla="*/ 408703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9"/>
                <a:gd name="T16" fmla="*/ 0 h 1389"/>
                <a:gd name="T17" fmla="*/ 729 w 729"/>
                <a:gd name="T18" fmla="*/ 1389 h 1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9" h="1389">
                  <a:moveTo>
                    <a:pt x="729" y="0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249" y="606"/>
                  </a:lnTo>
                  <a:lnTo>
                    <a:pt x="249" y="13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4496970" y="3792872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4490620" y="3653172"/>
            <a:ext cx="146050" cy="146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939758" y="1802147"/>
            <a:ext cx="1260475" cy="1670050"/>
            <a:chOff x="1177" y="1211"/>
            <a:chExt cx="794" cy="1052"/>
          </a:xfrm>
        </p:grpSpPr>
        <p:grpSp>
          <p:nvGrpSpPr>
            <p:cNvPr id="155692" name="Group 15"/>
            <p:cNvGrpSpPr>
              <a:grpSpLocks/>
            </p:cNvGrpSpPr>
            <p:nvPr/>
          </p:nvGrpSpPr>
          <p:grpSpPr bwMode="auto">
            <a:xfrm>
              <a:off x="1177" y="2259"/>
              <a:ext cx="794" cy="4"/>
              <a:chOff x="1177" y="1942"/>
              <a:chExt cx="794" cy="4"/>
            </a:xfrm>
          </p:grpSpPr>
          <p:sp>
            <p:nvSpPr>
              <p:cNvPr id="155694" name="Line 16"/>
              <p:cNvSpPr>
                <a:spLocks noChangeShapeType="1"/>
              </p:cNvSpPr>
              <p:nvPr/>
            </p:nvSpPr>
            <p:spPr bwMode="auto">
              <a:xfrm>
                <a:off x="1177" y="1942"/>
                <a:ext cx="526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5695" name="Line 17"/>
              <p:cNvSpPr>
                <a:spLocks noChangeShapeType="1"/>
              </p:cNvSpPr>
              <p:nvPr/>
            </p:nvSpPr>
            <p:spPr bwMode="auto">
              <a:xfrm>
                <a:off x="1804" y="1946"/>
                <a:ext cx="167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5693" name="Line 18"/>
            <p:cNvSpPr>
              <a:spLocks noChangeShapeType="1"/>
            </p:cNvSpPr>
            <p:nvPr/>
          </p:nvSpPr>
          <p:spPr bwMode="auto">
            <a:xfrm>
              <a:off x="1576" y="1211"/>
              <a:ext cx="0" cy="10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4776370" y="2648284"/>
            <a:ext cx="161925" cy="144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4754145" y="3416634"/>
            <a:ext cx="19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3949283" y="2756234"/>
            <a:ext cx="1244600" cy="1047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514433" y="3784934"/>
            <a:ext cx="114300" cy="673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931820" y="2408572"/>
            <a:ext cx="1690688" cy="3227387"/>
            <a:chOff x="1173" y="1276"/>
            <a:chExt cx="1065" cy="2033"/>
          </a:xfrm>
        </p:grpSpPr>
        <p:sp>
          <p:nvSpPr>
            <p:cNvPr id="155690" name="Freeform 24"/>
            <p:cNvSpPr>
              <a:spLocks/>
            </p:cNvSpPr>
            <p:nvPr/>
          </p:nvSpPr>
          <p:spPr bwMode="auto">
            <a:xfrm>
              <a:off x="1620" y="1372"/>
              <a:ext cx="618" cy="1937"/>
            </a:xfrm>
            <a:custGeom>
              <a:avLst/>
              <a:gdLst>
                <a:gd name="T0" fmla="*/ 124737 w 423"/>
                <a:gd name="T1" fmla="*/ 0 h 1326"/>
                <a:gd name="T2" fmla="*/ 71634 w 423"/>
                <a:gd name="T3" fmla="*/ 0 h 1326"/>
                <a:gd name="T4" fmla="*/ 71634 w 423"/>
                <a:gd name="T5" fmla="*/ 159018 h 1326"/>
                <a:gd name="T6" fmla="*/ 0 w 423"/>
                <a:gd name="T7" fmla="*/ 159018 h 1326"/>
                <a:gd name="T8" fmla="*/ 0 w 423"/>
                <a:gd name="T9" fmla="*/ 390320 h 1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326"/>
                <a:gd name="T17" fmla="*/ 423 w 423"/>
                <a:gd name="T18" fmla="*/ 1326 h 1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326">
                  <a:moveTo>
                    <a:pt x="423" y="0"/>
                  </a:moveTo>
                  <a:lnTo>
                    <a:pt x="243" y="0"/>
                  </a:lnTo>
                  <a:lnTo>
                    <a:pt x="243" y="540"/>
                  </a:lnTo>
                  <a:lnTo>
                    <a:pt x="0" y="540"/>
                  </a:lnTo>
                  <a:lnTo>
                    <a:pt x="0" y="13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1" name="Freeform 25"/>
            <p:cNvSpPr>
              <a:spLocks/>
            </p:cNvSpPr>
            <p:nvPr/>
          </p:nvSpPr>
          <p:spPr bwMode="auto">
            <a:xfrm>
              <a:off x="1173" y="1276"/>
              <a:ext cx="1065" cy="2029"/>
            </a:xfrm>
            <a:custGeom>
              <a:avLst/>
              <a:gdLst>
                <a:gd name="T0" fmla="*/ 214850 w 729"/>
                <a:gd name="T1" fmla="*/ 0 h 1389"/>
                <a:gd name="T2" fmla="*/ 0 w 729"/>
                <a:gd name="T3" fmla="*/ 0 h 1389"/>
                <a:gd name="T4" fmla="*/ 0 w 729"/>
                <a:gd name="T5" fmla="*/ 178302 h 1389"/>
                <a:gd name="T6" fmla="*/ 73403 w 729"/>
                <a:gd name="T7" fmla="*/ 178302 h 1389"/>
                <a:gd name="T8" fmla="*/ 73403 w 729"/>
                <a:gd name="T9" fmla="*/ 408703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9"/>
                <a:gd name="T16" fmla="*/ 0 h 1389"/>
                <a:gd name="T17" fmla="*/ 729 w 729"/>
                <a:gd name="T18" fmla="*/ 1389 h 1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9" h="1389">
                  <a:moveTo>
                    <a:pt x="729" y="0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249" y="606"/>
                  </a:lnTo>
                  <a:lnTo>
                    <a:pt x="249" y="13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378" name="Line 26"/>
          <p:cNvSpPr>
            <a:spLocks noChangeShapeType="1"/>
          </p:cNvSpPr>
          <p:nvPr/>
        </p:nvSpPr>
        <p:spPr bwMode="auto">
          <a:xfrm>
            <a:off x="4495383" y="3792872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 flipV="1">
            <a:off x="4489033" y="3653172"/>
            <a:ext cx="146050" cy="146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938170" y="1135397"/>
            <a:ext cx="1260475" cy="1670050"/>
            <a:chOff x="1177" y="1211"/>
            <a:chExt cx="794" cy="1052"/>
          </a:xfrm>
        </p:grpSpPr>
        <p:grpSp>
          <p:nvGrpSpPr>
            <p:cNvPr id="155686" name="Group 29"/>
            <p:cNvGrpSpPr>
              <a:grpSpLocks/>
            </p:cNvGrpSpPr>
            <p:nvPr/>
          </p:nvGrpSpPr>
          <p:grpSpPr bwMode="auto">
            <a:xfrm>
              <a:off x="1177" y="2259"/>
              <a:ext cx="794" cy="4"/>
              <a:chOff x="1177" y="1942"/>
              <a:chExt cx="794" cy="4"/>
            </a:xfrm>
          </p:grpSpPr>
          <p:sp>
            <p:nvSpPr>
              <p:cNvPr id="155688" name="Line 30"/>
              <p:cNvSpPr>
                <a:spLocks noChangeShapeType="1"/>
              </p:cNvSpPr>
              <p:nvPr/>
            </p:nvSpPr>
            <p:spPr bwMode="auto">
              <a:xfrm>
                <a:off x="1177" y="1942"/>
                <a:ext cx="526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5689" name="Line 31"/>
              <p:cNvSpPr>
                <a:spLocks noChangeShapeType="1"/>
              </p:cNvSpPr>
              <p:nvPr/>
            </p:nvSpPr>
            <p:spPr bwMode="auto">
              <a:xfrm>
                <a:off x="1804" y="1946"/>
                <a:ext cx="167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5687" name="Line 32"/>
            <p:cNvSpPr>
              <a:spLocks noChangeShapeType="1"/>
            </p:cNvSpPr>
            <p:nvPr/>
          </p:nvSpPr>
          <p:spPr bwMode="auto">
            <a:xfrm>
              <a:off x="1576" y="1211"/>
              <a:ext cx="0" cy="10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4768433" y="2756234"/>
            <a:ext cx="19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 flipV="1">
            <a:off x="4758908" y="2600659"/>
            <a:ext cx="146050" cy="146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179595" y="2424447"/>
            <a:ext cx="425450" cy="127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3934995" y="2418097"/>
            <a:ext cx="1244600" cy="342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3938170" y="2741947"/>
            <a:ext cx="1244600" cy="106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4503320" y="3783347"/>
            <a:ext cx="114300" cy="673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3920708" y="2406984"/>
            <a:ext cx="1690687" cy="3227388"/>
            <a:chOff x="1173" y="1276"/>
            <a:chExt cx="1065" cy="2033"/>
          </a:xfrm>
        </p:grpSpPr>
        <p:sp>
          <p:nvSpPr>
            <p:cNvPr id="155684" name="Freeform 43"/>
            <p:cNvSpPr>
              <a:spLocks/>
            </p:cNvSpPr>
            <p:nvPr/>
          </p:nvSpPr>
          <p:spPr bwMode="auto">
            <a:xfrm>
              <a:off x="1620" y="1372"/>
              <a:ext cx="618" cy="1937"/>
            </a:xfrm>
            <a:custGeom>
              <a:avLst/>
              <a:gdLst>
                <a:gd name="T0" fmla="*/ 124737 w 423"/>
                <a:gd name="T1" fmla="*/ 0 h 1326"/>
                <a:gd name="T2" fmla="*/ 71634 w 423"/>
                <a:gd name="T3" fmla="*/ 0 h 1326"/>
                <a:gd name="T4" fmla="*/ 71634 w 423"/>
                <a:gd name="T5" fmla="*/ 159018 h 1326"/>
                <a:gd name="T6" fmla="*/ 0 w 423"/>
                <a:gd name="T7" fmla="*/ 159018 h 1326"/>
                <a:gd name="T8" fmla="*/ 0 w 423"/>
                <a:gd name="T9" fmla="*/ 390320 h 1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326"/>
                <a:gd name="T17" fmla="*/ 423 w 423"/>
                <a:gd name="T18" fmla="*/ 1326 h 1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326">
                  <a:moveTo>
                    <a:pt x="423" y="0"/>
                  </a:moveTo>
                  <a:lnTo>
                    <a:pt x="243" y="0"/>
                  </a:lnTo>
                  <a:lnTo>
                    <a:pt x="243" y="540"/>
                  </a:lnTo>
                  <a:lnTo>
                    <a:pt x="0" y="540"/>
                  </a:lnTo>
                  <a:lnTo>
                    <a:pt x="0" y="13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5" name="Freeform 44"/>
            <p:cNvSpPr>
              <a:spLocks/>
            </p:cNvSpPr>
            <p:nvPr/>
          </p:nvSpPr>
          <p:spPr bwMode="auto">
            <a:xfrm>
              <a:off x="1173" y="1276"/>
              <a:ext cx="1065" cy="2029"/>
            </a:xfrm>
            <a:custGeom>
              <a:avLst/>
              <a:gdLst>
                <a:gd name="T0" fmla="*/ 214850 w 729"/>
                <a:gd name="T1" fmla="*/ 0 h 1389"/>
                <a:gd name="T2" fmla="*/ 0 w 729"/>
                <a:gd name="T3" fmla="*/ 0 h 1389"/>
                <a:gd name="T4" fmla="*/ 0 w 729"/>
                <a:gd name="T5" fmla="*/ 178302 h 1389"/>
                <a:gd name="T6" fmla="*/ 73403 w 729"/>
                <a:gd name="T7" fmla="*/ 178302 h 1389"/>
                <a:gd name="T8" fmla="*/ 73403 w 729"/>
                <a:gd name="T9" fmla="*/ 408703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9"/>
                <a:gd name="T16" fmla="*/ 0 h 1389"/>
                <a:gd name="T17" fmla="*/ 729 w 729"/>
                <a:gd name="T18" fmla="*/ 1389 h 1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9" h="1389">
                  <a:moveTo>
                    <a:pt x="729" y="0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249" y="606"/>
                  </a:lnTo>
                  <a:lnTo>
                    <a:pt x="249" y="13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4484270" y="3791284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V="1">
            <a:off x="4477920" y="3651584"/>
            <a:ext cx="146050" cy="146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927058" y="1951372"/>
            <a:ext cx="1260475" cy="1670050"/>
            <a:chOff x="1177" y="1211"/>
            <a:chExt cx="794" cy="1052"/>
          </a:xfrm>
        </p:grpSpPr>
        <p:grpSp>
          <p:nvGrpSpPr>
            <p:cNvPr id="155680" name="Group 48"/>
            <p:cNvGrpSpPr>
              <a:grpSpLocks/>
            </p:cNvGrpSpPr>
            <p:nvPr/>
          </p:nvGrpSpPr>
          <p:grpSpPr bwMode="auto">
            <a:xfrm>
              <a:off x="1177" y="2259"/>
              <a:ext cx="794" cy="4"/>
              <a:chOff x="1177" y="1942"/>
              <a:chExt cx="794" cy="4"/>
            </a:xfrm>
          </p:grpSpPr>
          <p:sp>
            <p:nvSpPr>
              <p:cNvPr id="155682" name="Line 49"/>
              <p:cNvSpPr>
                <a:spLocks noChangeShapeType="1"/>
              </p:cNvSpPr>
              <p:nvPr/>
            </p:nvSpPr>
            <p:spPr bwMode="auto">
              <a:xfrm>
                <a:off x="1177" y="1942"/>
                <a:ext cx="526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5683" name="Line 50"/>
              <p:cNvSpPr>
                <a:spLocks noChangeShapeType="1"/>
              </p:cNvSpPr>
              <p:nvPr/>
            </p:nvSpPr>
            <p:spPr bwMode="auto">
              <a:xfrm>
                <a:off x="1804" y="1946"/>
                <a:ext cx="167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5681" name="Line 51"/>
            <p:cNvSpPr>
              <a:spLocks noChangeShapeType="1"/>
            </p:cNvSpPr>
            <p:nvPr/>
          </p:nvSpPr>
          <p:spPr bwMode="auto">
            <a:xfrm>
              <a:off x="1576" y="1211"/>
              <a:ext cx="0" cy="10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0404" name="Line 52"/>
          <p:cNvSpPr>
            <a:spLocks noChangeShapeType="1"/>
          </p:cNvSpPr>
          <p:nvPr/>
        </p:nvSpPr>
        <p:spPr bwMode="auto">
          <a:xfrm>
            <a:off x="4744620" y="3561097"/>
            <a:ext cx="19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V="1">
            <a:off x="4747795" y="3418222"/>
            <a:ext cx="146050" cy="146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1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3.88889E-6 -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2315 L -1.11111E-6 -1.11111E-6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124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1.11111E-6 -0.135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1.11111E-6 -0.1342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8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59" grpId="1" animBg="1"/>
      <p:bldP spid="100360" grpId="0" animBg="1"/>
      <p:bldP spid="100360" grpId="1" animBg="1"/>
      <p:bldP spid="100364" grpId="0" animBg="1"/>
      <p:bldP spid="100364" grpId="1" animBg="1"/>
      <p:bldP spid="100364" grpId="2" animBg="1"/>
      <p:bldP spid="100365" grpId="0" animBg="1"/>
      <p:bldP spid="100365" grpId="1" animBg="1"/>
      <p:bldP spid="100371" grpId="0" animBg="1"/>
      <p:bldP spid="100371" grpId="1" animBg="1"/>
      <p:bldP spid="100372" grpId="0" animBg="1"/>
      <p:bldP spid="100372" grpId="1" animBg="1"/>
      <p:bldP spid="100372" grpId="2" animBg="1"/>
      <p:bldP spid="100373" grpId="0" animBg="1"/>
      <p:bldP spid="100373" grpId="1" animBg="1"/>
      <p:bldP spid="100374" grpId="0" animBg="1"/>
      <p:bldP spid="100374" grpId="1" animBg="1"/>
      <p:bldP spid="100378" grpId="0" animBg="1"/>
      <p:bldP spid="100378" grpId="1" animBg="1"/>
      <p:bldP spid="100379" grpId="0" animBg="1"/>
      <p:bldP spid="100379" grpId="1" animBg="1"/>
      <p:bldP spid="100379" grpId="2" animBg="1"/>
      <p:bldP spid="100385" grpId="0" animBg="1"/>
      <p:bldP spid="100385" grpId="1" animBg="1"/>
      <p:bldP spid="100385" grpId="2" animBg="1"/>
      <p:bldP spid="100386" grpId="0" animBg="1"/>
      <p:bldP spid="100386" grpId="1" animBg="1"/>
      <p:bldP spid="100386" grpId="2" animBg="1"/>
      <p:bldP spid="100390" grpId="0" animBg="1"/>
      <p:bldP spid="100391" grpId="0" animBg="1"/>
      <p:bldP spid="100392" grpId="0" animBg="1"/>
      <p:bldP spid="100393" grpId="0" animBg="1"/>
      <p:bldP spid="100397" grpId="0" animBg="1"/>
      <p:bldP spid="100397" grpId="1" animBg="1"/>
      <p:bldP spid="100398" grpId="0" animBg="1"/>
      <p:bldP spid="100404" grpId="0" animBg="1"/>
      <p:bldP spid="100404" grpId="1" animBg="1"/>
      <p:bldP spid="100405" grpId="0" animBg="1"/>
      <p:bldP spid="10040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625642" y="1034716"/>
            <a:ext cx="7808495" cy="5450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64 Rectángulo"/>
          <p:cNvSpPr/>
          <p:nvPr/>
        </p:nvSpPr>
        <p:spPr>
          <a:xfrm>
            <a:off x="4546600" y="4181475"/>
            <a:ext cx="66675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2063" y="1452563"/>
            <a:ext cx="531812" cy="309562"/>
            <a:chOff x="3059" y="822"/>
            <a:chExt cx="470" cy="273"/>
          </a:xfrm>
        </p:grpSpPr>
        <p:grpSp>
          <p:nvGrpSpPr>
            <p:cNvPr id="15414" name="Group 3"/>
            <p:cNvGrpSpPr>
              <a:grpSpLocks/>
            </p:cNvGrpSpPr>
            <p:nvPr/>
          </p:nvGrpSpPr>
          <p:grpSpPr bwMode="auto">
            <a:xfrm>
              <a:off x="3059" y="822"/>
              <a:ext cx="470" cy="273"/>
              <a:chOff x="3059" y="822"/>
              <a:chExt cx="470" cy="273"/>
            </a:xfrm>
          </p:grpSpPr>
          <p:grpSp>
            <p:nvGrpSpPr>
              <p:cNvPr id="15417" name="Group 4"/>
              <p:cNvGrpSpPr>
                <a:grpSpLocks/>
              </p:cNvGrpSpPr>
              <p:nvPr/>
            </p:nvGrpSpPr>
            <p:grpSpPr bwMode="auto">
              <a:xfrm>
                <a:off x="3059" y="822"/>
                <a:ext cx="470" cy="273"/>
                <a:chOff x="3092" y="882"/>
                <a:chExt cx="470" cy="273"/>
              </a:xfrm>
            </p:grpSpPr>
            <p:sp>
              <p:nvSpPr>
                <p:cNvPr id="15420" name="Freeform 5"/>
                <p:cNvSpPr>
                  <a:spLocks/>
                </p:cNvSpPr>
                <p:nvPr/>
              </p:nvSpPr>
              <p:spPr bwMode="auto">
                <a:xfrm>
                  <a:off x="3092" y="887"/>
                  <a:ext cx="212" cy="265"/>
                </a:xfrm>
                <a:custGeom>
                  <a:avLst/>
                  <a:gdLst>
                    <a:gd name="T0" fmla="*/ 0 w 212"/>
                    <a:gd name="T1" fmla="*/ 0 h 265"/>
                    <a:gd name="T2" fmla="*/ 144 w 212"/>
                    <a:gd name="T3" fmla="*/ 76 h 265"/>
                    <a:gd name="T4" fmla="*/ 212 w 212"/>
                    <a:gd name="T5" fmla="*/ 265 h 265"/>
                    <a:gd name="T6" fmla="*/ 0 60000 65536"/>
                    <a:gd name="T7" fmla="*/ 0 60000 65536"/>
                    <a:gd name="T8" fmla="*/ 0 60000 65536"/>
                    <a:gd name="T9" fmla="*/ 0 w 212"/>
                    <a:gd name="T10" fmla="*/ 0 h 265"/>
                    <a:gd name="T11" fmla="*/ 212 w 212"/>
                    <a:gd name="T12" fmla="*/ 265 h 2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" h="265">
                      <a:moveTo>
                        <a:pt x="0" y="0"/>
                      </a:moveTo>
                      <a:cubicBezTo>
                        <a:pt x="54" y="16"/>
                        <a:pt x="109" y="32"/>
                        <a:pt x="144" y="76"/>
                      </a:cubicBezTo>
                      <a:cubicBezTo>
                        <a:pt x="179" y="120"/>
                        <a:pt x="201" y="234"/>
                        <a:pt x="212" y="265"/>
                      </a:cubicBezTo>
                    </a:path>
                  </a:pathLst>
                </a:custGeom>
                <a:noFill/>
                <a:ln w="38100">
                  <a:solidFill>
                    <a:srgbClr val="B7E4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21" name="Freeform 6"/>
                <p:cNvSpPr>
                  <a:spLocks/>
                </p:cNvSpPr>
                <p:nvPr/>
              </p:nvSpPr>
              <p:spPr bwMode="auto">
                <a:xfrm flipH="1">
                  <a:off x="3350" y="887"/>
                  <a:ext cx="212" cy="265"/>
                </a:xfrm>
                <a:custGeom>
                  <a:avLst/>
                  <a:gdLst>
                    <a:gd name="T0" fmla="*/ 0 w 212"/>
                    <a:gd name="T1" fmla="*/ 0 h 265"/>
                    <a:gd name="T2" fmla="*/ 144 w 212"/>
                    <a:gd name="T3" fmla="*/ 76 h 265"/>
                    <a:gd name="T4" fmla="*/ 212 w 212"/>
                    <a:gd name="T5" fmla="*/ 265 h 265"/>
                    <a:gd name="T6" fmla="*/ 0 60000 65536"/>
                    <a:gd name="T7" fmla="*/ 0 60000 65536"/>
                    <a:gd name="T8" fmla="*/ 0 60000 65536"/>
                    <a:gd name="T9" fmla="*/ 0 w 212"/>
                    <a:gd name="T10" fmla="*/ 0 h 265"/>
                    <a:gd name="T11" fmla="*/ 212 w 212"/>
                    <a:gd name="T12" fmla="*/ 265 h 2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" h="265">
                      <a:moveTo>
                        <a:pt x="0" y="0"/>
                      </a:moveTo>
                      <a:cubicBezTo>
                        <a:pt x="54" y="16"/>
                        <a:pt x="109" y="32"/>
                        <a:pt x="144" y="76"/>
                      </a:cubicBezTo>
                      <a:cubicBezTo>
                        <a:pt x="179" y="120"/>
                        <a:pt x="201" y="234"/>
                        <a:pt x="212" y="265"/>
                      </a:cubicBezTo>
                    </a:path>
                  </a:pathLst>
                </a:custGeom>
                <a:noFill/>
                <a:ln w="38100">
                  <a:solidFill>
                    <a:srgbClr val="B7E4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22" name="Freeform 7"/>
                <p:cNvSpPr>
                  <a:spLocks/>
                </p:cNvSpPr>
                <p:nvPr/>
              </p:nvSpPr>
              <p:spPr bwMode="auto">
                <a:xfrm>
                  <a:off x="3222" y="882"/>
                  <a:ext cx="99" cy="270"/>
                </a:xfrm>
                <a:custGeom>
                  <a:avLst/>
                  <a:gdLst>
                    <a:gd name="T0" fmla="*/ 0 w 99"/>
                    <a:gd name="T1" fmla="*/ 0 h 270"/>
                    <a:gd name="T2" fmla="*/ 60 w 99"/>
                    <a:gd name="T3" fmla="*/ 63 h 270"/>
                    <a:gd name="T4" fmla="*/ 87 w 99"/>
                    <a:gd name="T5" fmla="*/ 150 h 270"/>
                    <a:gd name="T6" fmla="*/ 99 w 99"/>
                    <a:gd name="T7" fmla="*/ 27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270"/>
                    <a:gd name="T14" fmla="*/ 99 w 99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270">
                      <a:moveTo>
                        <a:pt x="0" y="0"/>
                      </a:moveTo>
                      <a:cubicBezTo>
                        <a:pt x="23" y="19"/>
                        <a:pt x="46" y="38"/>
                        <a:pt x="60" y="63"/>
                      </a:cubicBezTo>
                      <a:cubicBezTo>
                        <a:pt x="74" y="88"/>
                        <a:pt x="81" y="116"/>
                        <a:pt x="87" y="150"/>
                      </a:cubicBezTo>
                      <a:cubicBezTo>
                        <a:pt x="93" y="184"/>
                        <a:pt x="96" y="227"/>
                        <a:pt x="99" y="270"/>
                      </a:cubicBezTo>
                    </a:path>
                  </a:pathLst>
                </a:custGeom>
                <a:noFill/>
                <a:ln w="38100">
                  <a:solidFill>
                    <a:srgbClr val="B7E4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23" name="Freeform 8"/>
                <p:cNvSpPr>
                  <a:spLocks/>
                </p:cNvSpPr>
                <p:nvPr/>
              </p:nvSpPr>
              <p:spPr bwMode="auto">
                <a:xfrm flipH="1">
                  <a:off x="3336" y="882"/>
                  <a:ext cx="99" cy="270"/>
                </a:xfrm>
                <a:custGeom>
                  <a:avLst/>
                  <a:gdLst>
                    <a:gd name="T0" fmla="*/ 0 w 99"/>
                    <a:gd name="T1" fmla="*/ 0 h 270"/>
                    <a:gd name="T2" fmla="*/ 60 w 99"/>
                    <a:gd name="T3" fmla="*/ 63 h 270"/>
                    <a:gd name="T4" fmla="*/ 87 w 99"/>
                    <a:gd name="T5" fmla="*/ 150 h 270"/>
                    <a:gd name="T6" fmla="*/ 99 w 99"/>
                    <a:gd name="T7" fmla="*/ 27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270"/>
                    <a:gd name="T14" fmla="*/ 99 w 99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270">
                      <a:moveTo>
                        <a:pt x="0" y="0"/>
                      </a:moveTo>
                      <a:cubicBezTo>
                        <a:pt x="23" y="19"/>
                        <a:pt x="46" y="38"/>
                        <a:pt x="60" y="63"/>
                      </a:cubicBezTo>
                      <a:cubicBezTo>
                        <a:pt x="74" y="88"/>
                        <a:pt x="81" y="116"/>
                        <a:pt x="87" y="150"/>
                      </a:cubicBezTo>
                      <a:cubicBezTo>
                        <a:pt x="93" y="184"/>
                        <a:pt x="96" y="227"/>
                        <a:pt x="99" y="270"/>
                      </a:cubicBezTo>
                    </a:path>
                  </a:pathLst>
                </a:custGeom>
                <a:noFill/>
                <a:ln w="38100">
                  <a:solidFill>
                    <a:srgbClr val="B7E4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24" name="Line 9"/>
                <p:cNvSpPr>
                  <a:spLocks noChangeShapeType="1"/>
                </p:cNvSpPr>
                <p:nvPr/>
              </p:nvSpPr>
              <p:spPr bwMode="auto">
                <a:xfrm>
                  <a:off x="3327" y="891"/>
                  <a:ext cx="0" cy="264"/>
                </a:xfrm>
                <a:prstGeom prst="line">
                  <a:avLst/>
                </a:prstGeom>
                <a:noFill/>
                <a:ln w="38100">
                  <a:solidFill>
                    <a:srgbClr val="B7E4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5418" name="Freeform 10"/>
              <p:cNvSpPr>
                <a:spLocks/>
              </p:cNvSpPr>
              <p:nvPr/>
            </p:nvSpPr>
            <p:spPr bwMode="auto">
              <a:xfrm>
                <a:off x="3141" y="825"/>
                <a:ext cx="147" cy="267"/>
              </a:xfrm>
              <a:custGeom>
                <a:avLst/>
                <a:gdLst>
                  <a:gd name="T0" fmla="*/ 0 w 147"/>
                  <a:gd name="T1" fmla="*/ 0 h 267"/>
                  <a:gd name="T2" fmla="*/ 81 w 147"/>
                  <a:gd name="T3" fmla="*/ 66 h 267"/>
                  <a:gd name="T4" fmla="*/ 147 w 147"/>
                  <a:gd name="T5" fmla="*/ 267 h 267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267"/>
                  <a:gd name="T11" fmla="*/ 147 w 147"/>
                  <a:gd name="T12" fmla="*/ 267 h 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267">
                    <a:moveTo>
                      <a:pt x="0" y="0"/>
                    </a:moveTo>
                    <a:cubicBezTo>
                      <a:pt x="13" y="11"/>
                      <a:pt x="57" y="22"/>
                      <a:pt x="81" y="66"/>
                    </a:cubicBezTo>
                    <a:cubicBezTo>
                      <a:pt x="105" y="110"/>
                      <a:pt x="133" y="225"/>
                      <a:pt x="147" y="267"/>
                    </a:cubicBezTo>
                  </a:path>
                </a:pathLst>
              </a:custGeom>
              <a:noFill/>
              <a:ln w="38100">
                <a:solidFill>
                  <a:srgbClr val="B7E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419" name="Freeform 11"/>
              <p:cNvSpPr>
                <a:spLocks/>
              </p:cNvSpPr>
              <p:nvPr/>
            </p:nvSpPr>
            <p:spPr bwMode="auto">
              <a:xfrm flipH="1">
                <a:off x="3297" y="825"/>
                <a:ext cx="147" cy="267"/>
              </a:xfrm>
              <a:custGeom>
                <a:avLst/>
                <a:gdLst>
                  <a:gd name="T0" fmla="*/ 0 w 147"/>
                  <a:gd name="T1" fmla="*/ 0 h 267"/>
                  <a:gd name="T2" fmla="*/ 81 w 147"/>
                  <a:gd name="T3" fmla="*/ 66 h 267"/>
                  <a:gd name="T4" fmla="*/ 147 w 147"/>
                  <a:gd name="T5" fmla="*/ 267 h 267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267"/>
                  <a:gd name="T11" fmla="*/ 147 w 147"/>
                  <a:gd name="T12" fmla="*/ 267 h 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267">
                    <a:moveTo>
                      <a:pt x="0" y="0"/>
                    </a:moveTo>
                    <a:cubicBezTo>
                      <a:pt x="13" y="11"/>
                      <a:pt x="57" y="22"/>
                      <a:pt x="81" y="66"/>
                    </a:cubicBezTo>
                    <a:cubicBezTo>
                      <a:pt x="105" y="110"/>
                      <a:pt x="133" y="225"/>
                      <a:pt x="147" y="267"/>
                    </a:cubicBezTo>
                  </a:path>
                </a:pathLst>
              </a:custGeom>
              <a:noFill/>
              <a:ln w="38100">
                <a:solidFill>
                  <a:srgbClr val="B7E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415" name="Freeform 12"/>
            <p:cNvSpPr>
              <a:spLocks/>
            </p:cNvSpPr>
            <p:nvPr/>
          </p:nvSpPr>
          <p:spPr bwMode="auto">
            <a:xfrm>
              <a:off x="3249" y="831"/>
              <a:ext cx="45" cy="258"/>
            </a:xfrm>
            <a:custGeom>
              <a:avLst/>
              <a:gdLst>
                <a:gd name="T0" fmla="*/ 0 w 45"/>
                <a:gd name="T1" fmla="*/ 0 h 258"/>
                <a:gd name="T2" fmla="*/ 15 w 45"/>
                <a:gd name="T3" fmla="*/ 30 h 258"/>
                <a:gd name="T4" fmla="*/ 33 w 45"/>
                <a:gd name="T5" fmla="*/ 102 h 258"/>
                <a:gd name="T6" fmla="*/ 45 w 45"/>
                <a:gd name="T7" fmla="*/ 258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58"/>
                <a:gd name="T14" fmla="*/ 45 w 4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58">
                  <a:moveTo>
                    <a:pt x="0" y="0"/>
                  </a:moveTo>
                  <a:cubicBezTo>
                    <a:pt x="5" y="6"/>
                    <a:pt x="10" y="13"/>
                    <a:pt x="15" y="30"/>
                  </a:cubicBezTo>
                  <a:cubicBezTo>
                    <a:pt x="20" y="47"/>
                    <a:pt x="28" y="64"/>
                    <a:pt x="33" y="102"/>
                  </a:cubicBezTo>
                  <a:cubicBezTo>
                    <a:pt x="38" y="140"/>
                    <a:pt x="41" y="199"/>
                    <a:pt x="45" y="258"/>
                  </a:cubicBezTo>
                </a:path>
              </a:pathLst>
            </a:custGeom>
            <a:noFill/>
            <a:ln w="38100">
              <a:solidFill>
                <a:srgbClr val="B7E4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6" name="Freeform 13"/>
            <p:cNvSpPr>
              <a:spLocks/>
            </p:cNvSpPr>
            <p:nvPr/>
          </p:nvSpPr>
          <p:spPr bwMode="auto">
            <a:xfrm flipH="1">
              <a:off x="3288" y="831"/>
              <a:ext cx="45" cy="258"/>
            </a:xfrm>
            <a:custGeom>
              <a:avLst/>
              <a:gdLst>
                <a:gd name="T0" fmla="*/ 0 w 45"/>
                <a:gd name="T1" fmla="*/ 0 h 258"/>
                <a:gd name="T2" fmla="*/ 15 w 45"/>
                <a:gd name="T3" fmla="*/ 30 h 258"/>
                <a:gd name="T4" fmla="*/ 33 w 45"/>
                <a:gd name="T5" fmla="*/ 102 h 258"/>
                <a:gd name="T6" fmla="*/ 45 w 45"/>
                <a:gd name="T7" fmla="*/ 258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58"/>
                <a:gd name="T14" fmla="*/ 45 w 4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58">
                  <a:moveTo>
                    <a:pt x="0" y="0"/>
                  </a:moveTo>
                  <a:cubicBezTo>
                    <a:pt x="5" y="6"/>
                    <a:pt x="10" y="13"/>
                    <a:pt x="15" y="30"/>
                  </a:cubicBezTo>
                  <a:cubicBezTo>
                    <a:pt x="20" y="47"/>
                    <a:pt x="28" y="64"/>
                    <a:pt x="33" y="102"/>
                  </a:cubicBezTo>
                  <a:cubicBezTo>
                    <a:pt x="38" y="140"/>
                    <a:pt x="41" y="199"/>
                    <a:pt x="45" y="258"/>
                  </a:cubicBezTo>
                </a:path>
              </a:pathLst>
            </a:custGeom>
            <a:noFill/>
            <a:ln w="38100">
              <a:solidFill>
                <a:srgbClr val="B7E4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1076325" y="3930650"/>
            <a:ext cx="6950075" cy="2193925"/>
            <a:chOff x="678" y="2467"/>
            <a:chExt cx="4378" cy="1382"/>
          </a:xfrm>
        </p:grpSpPr>
        <p:graphicFrame>
          <p:nvGraphicFramePr>
            <p:cNvPr id="15362" name="Object 15"/>
            <p:cNvGraphicFramePr>
              <a:graphicFrameLocks noChangeAspect="1"/>
            </p:cNvGraphicFramePr>
            <p:nvPr/>
          </p:nvGraphicFramePr>
          <p:xfrm>
            <a:off x="691" y="2656"/>
            <a:ext cx="4365" cy="1176"/>
          </p:xfrm>
          <a:graphic>
            <a:graphicData uri="http://schemas.openxmlformats.org/presentationml/2006/ole">
              <p:oleObj spid="_x0000_s15362" name="Dibujo" r:id="rId3" imgW="9039240" imgH="1866960" progId="Presentations.Drawing.17">
                <p:embed/>
              </p:oleObj>
            </a:graphicData>
          </a:graphic>
        </p:graphicFrame>
        <p:grpSp>
          <p:nvGrpSpPr>
            <p:cNvPr id="15410" name="Group 16"/>
            <p:cNvGrpSpPr>
              <a:grpSpLocks/>
            </p:cNvGrpSpPr>
            <p:nvPr/>
          </p:nvGrpSpPr>
          <p:grpSpPr bwMode="auto">
            <a:xfrm>
              <a:off x="678" y="2467"/>
              <a:ext cx="4371" cy="1382"/>
              <a:chOff x="617" y="2196"/>
              <a:chExt cx="4371" cy="1382"/>
            </a:xfrm>
          </p:grpSpPr>
          <p:sp>
            <p:nvSpPr>
              <p:cNvPr id="15411" name="Line 17"/>
              <p:cNvSpPr>
                <a:spLocks noChangeShapeType="1"/>
              </p:cNvSpPr>
              <p:nvPr/>
            </p:nvSpPr>
            <p:spPr bwMode="auto">
              <a:xfrm>
                <a:off x="617" y="2223"/>
                <a:ext cx="0" cy="13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412" name="Line 18"/>
              <p:cNvSpPr>
                <a:spLocks noChangeShapeType="1"/>
              </p:cNvSpPr>
              <p:nvPr/>
            </p:nvSpPr>
            <p:spPr bwMode="auto">
              <a:xfrm flipV="1">
                <a:off x="4988" y="2196"/>
                <a:ext cx="0" cy="13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413" name="Line 19"/>
              <p:cNvSpPr>
                <a:spLocks noChangeShapeType="1"/>
              </p:cNvSpPr>
              <p:nvPr/>
            </p:nvSpPr>
            <p:spPr bwMode="auto">
              <a:xfrm>
                <a:off x="617" y="3578"/>
                <a:ext cx="43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4541838" y="3240088"/>
            <a:ext cx="655637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4538663" y="3371850"/>
            <a:ext cx="666750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02" name="Freeform 22"/>
          <p:cNvSpPr>
            <a:spLocks/>
          </p:cNvSpPr>
          <p:nvPr/>
        </p:nvSpPr>
        <p:spPr bwMode="auto">
          <a:xfrm>
            <a:off x="4019550" y="4198938"/>
            <a:ext cx="533400" cy="798512"/>
          </a:xfrm>
          <a:custGeom>
            <a:avLst/>
            <a:gdLst>
              <a:gd name="T0" fmla="*/ 0 w 336"/>
              <a:gd name="T1" fmla="*/ 0 h 488"/>
              <a:gd name="T2" fmla="*/ 0 w 336"/>
              <a:gd name="T3" fmla="*/ 2147483647 h 488"/>
              <a:gd name="T4" fmla="*/ 2147483647 w 336"/>
              <a:gd name="T5" fmla="*/ 2147483647 h 488"/>
              <a:gd name="T6" fmla="*/ 2147483647 w 336"/>
              <a:gd name="T7" fmla="*/ 2147483647 h 488"/>
              <a:gd name="T8" fmla="*/ 2147483647 w 336"/>
              <a:gd name="T9" fmla="*/ 2147483647 h 488"/>
              <a:gd name="T10" fmla="*/ 2147483647 w 336"/>
              <a:gd name="T11" fmla="*/ 0 h 488"/>
              <a:gd name="T12" fmla="*/ 0 w 336"/>
              <a:gd name="T13" fmla="*/ 0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488"/>
              <a:gd name="T23" fmla="*/ 336 w 336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488">
                <a:moveTo>
                  <a:pt x="0" y="0"/>
                </a:moveTo>
                <a:lnTo>
                  <a:pt x="0" y="488"/>
                </a:lnTo>
                <a:lnTo>
                  <a:pt x="336" y="488"/>
                </a:lnTo>
                <a:lnTo>
                  <a:pt x="336" y="412"/>
                </a:lnTo>
                <a:lnTo>
                  <a:pt x="64" y="412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03" name="Freeform 23"/>
          <p:cNvSpPr>
            <a:spLocks/>
          </p:cNvSpPr>
          <p:nvPr/>
        </p:nvSpPr>
        <p:spPr bwMode="auto">
          <a:xfrm>
            <a:off x="4037013" y="4213225"/>
            <a:ext cx="1171575" cy="777875"/>
          </a:xfrm>
          <a:custGeom>
            <a:avLst/>
            <a:gdLst>
              <a:gd name="T0" fmla="*/ 0 w 738"/>
              <a:gd name="T1" fmla="*/ 2147483647 h 490"/>
              <a:gd name="T2" fmla="*/ 0 w 738"/>
              <a:gd name="T3" fmla="*/ 2147483647 h 490"/>
              <a:gd name="T4" fmla="*/ 2147483647 w 738"/>
              <a:gd name="T5" fmla="*/ 2147483647 h 490"/>
              <a:gd name="T6" fmla="*/ 2147483647 w 738"/>
              <a:gd name="T7" fmla="*/ 2147483647 h 490"/>
              <a:gd name="T8" fmla="*/ 2147483647 w 738"/>
              <a:gd name="T9" fmla="*/ 2147483647 h 490"/>
              <a:gd name="T10" fmla="*/ 2147483647 w 738"/>
              <a:gd name="T11" fmla="*/ 2147483647 h 490"/>
              <a:gd name="T12" fmla="*/ 2147483647 w 738"/>
              <a:gd name="T13" fmla="*/ 2147483647 h 490"/>
              <a:gd name="T14" fmla="*/ 2147483647 w 738"/>
              <a:gd name="T15" fmla="*/ 0 h 490"/>
              <a:gd name="T16" fmla="*/ 0 w 738"/>
              <a:gd name="T17" fmla="*/ 2147483647 h 4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"/>
              <a:gd name="T28" fmla="*/ 0 h 490"/>
              <a:gd name="T29" fmla="*/ 738 w 738"/>
              <a:gd name="T30" fmla="*/ 490 h 4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" h="490">
                <a:moveTo>
                  <a:pt x="0" y="2"/>
                </a:moveTo>
                <a:lnTo>
                  <a:pt x="0" y="490"/>
                </a:lnTo>
                <a:lnTo>
                  <a:pt x="738" y="490"/>
                </a:lnTo>
                <a:lnTo>
                  <a:pt x="738" y="2"/>
                </a:lnTo>
                <a:lnTo>
                  <a:pt x="312" y="2"/>
                </a:lnTo>
                <a:lnTo>
                  <a:pt x="312" y="418"/>
                </a:lnTo>
                <a:lnTo>
                  <a:pt x="50" y="418"/>
                </a:lnTo>
                <a:lnTo>
                  <a:pt x="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4029075" y="1725613"/>
            <a:ext cx="93663" cy="3165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05" name="Rectangle 25"/>
          <p:cNvSpPr>
            <a:spLocks noChangeArrowheads="1"/>
          </p:cNvSpPr>
          <p:nvPr/>
        </p:nvSpPr>
        <p:spPr bwMode="auto">
          <a:xfrm>
            <a:off x="4029075" y="4881563"/>
            <a:ext cx="5238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06" name="Rectangle 26"/>
          <p:cNvSpPr>
            <a:spLocks noChangeArrowheads="1"/>
          </p:cNvSpPr>
          <p:nvPr/>
        </p:nvSpPr>
        <p:spPr bwMode="auto">
          <a:xfrm>
            <a:off x="4538663" y="4826000"/>
            <a:ext cx="66040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 rot="-5400000">
            <a:off x="4467225" y="4929188"/>
            <a:ext cx="123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rot="-1071786">
            <a:off x="4379913" y="4902200"/>
            <a:ext cx="1524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538663" y="3571875"/>
            <a:ext cx="676275" cy="1238250"/>
            <a:chOff x="1548" y="2112"/>
            <a:chExt cx="426" cy="780"/>
          </a:xfrm>
        </p:grpSpPr>
        <p:sp>
          <p:nvSpPr>
            <p:cNvPr id="15408" name="Line 30"/>
            <p:cNvSpPr>
              <a:spLocks noChangeShapeType="1"/>
            </p:cNvSpPr>
            <p:nvPr/>
          </p:nvSpPr>
          <p:spPr bwMode="auto">
            <a:xfrm>
              <a:off x="1548" y="2892"/>
              <a:ext cx="426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9" name="Line 31"/>
            <p:cNvSpPr>
              <a:spLocks noChangeShapeType="1"/>
            </p:cNvSpPr>
            <p:nvPr/>
          </p:nvSpPr>
          <p:spPr bwMode="auto">
            <a:xfrm>
              <a:off x="1770" y="2112"/>
              <a:ext cx="0" cy="7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2912" name="Line 32"/>
          <p:cNvSpPr>
            <a:spLocks noChangeShapeType="1"/>
          </p:cNvSpPr>
          <p:nvPr/>
        </p:nvSpPr>
        <p:spPr bwMode="auto">
          <a:xfrm>
            <a:off x="4802188" y="4972050"/>
            <a:ext cx="15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13" name="Line 33"/>
          <p:cNvSpPr>
            <a:spLocks noChangeShapeType="1"/>
          </p:cNvSpPr>
          <p:nvPr/>
        </p:nvSpPr>
        <p:spPr bwMode="auto">
          <a:xfrm rot="-5400000">
            <a:off x="4464050" y="4929188"/>
            <a:ext cx="123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14" name="Line 34"/>
          <p:cNvSpPr>
            <a:spLocks noChangeShapeType="1"/>
          </p:cNvSpPr>
          <p:nvPr/>
        </p:nvSpPr>
        <p:spPr bwMode="auto">
          <a:xfrm rot="-2670529">
            <a:off x="4789488" y="4937125"/>
            <a:ext cx="1524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021138" y="1724025"/>
            <a:ext cx="1200150" cy="3276600"/>
            <a:chOff x="1724" y="1086"/>
            <a:chExt cx="756" cy="2064"/>
          </a:xfrm>
        </p:grpSpPr>
        <p:sp>
          <p:nvSpPr>
            <p:cNvPr id="15404" name="Freeform 36"/>
            <p:cNvSpPr>
              <a:spLocks/>
            </p:cNvSpPr>
            <p:nvPr/>
          </p:nvSpPr>
          <p:spPr bwMode="auto">
            <a:xfrm>
              <a:off x="1790" y="1086"/>
              <a:ext cx="252" cy="1986"/>
            </a:xfrm>
            <a:custGeom>
              <a:avLst/>
              <a:gdLst>
                <a:gd name="T0" fmla="*/ 0 w 252"/>
                <a:gd name="T1" fmla="*/ 0 h 1986"/>
                <a:gd name="T2" fmla="*/ 0 w 252"/>
                <a:gd name="T3" fmla="*/ 1986 h 1986"/>
                <a:gd name="T4" fmla="*/ 252 w 252"/>
                <a:gd name="T5" fmla="*/ 1986 h 1986"/>
                <a:gd name="T6" fmla="*/ 252 w 252"/>
                <a:gd name="T7" fmla="*/ 870 h 19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"/>
                <a:gd name="T13" fmla="*/ 0 h 1986"/>
                <a:gd name="T14" fmla="*/ 252 w 252"/>
                <a:gd name="T15" fmla="*/ 1986 h 19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" h="1986">
                  <a:moveTo>
                    <a:pt x="0" y="0"/>
                  </a:moveTo>
                  <a:lnTo>
                    <a:pt x="0" y="1986"/>
                  </a:lnTo>
                  <a:lnTo>
                    <a:pt x="252" y="1986"/>
                  </a:lnTo>
                  <a:lnTo>
                    <a:pt x="252" y="8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5405" name="Group 37"/>
            <p:cNvGrpSpPr>
              <a:grpSpLocks/>
            </p:cNvGrpSpPr>
            <p:nvPr/>
          </p:nvGrpSpPr>
          <p:grpSpPr bwMode="auto">
            <a:xfrm>
              <a:off x="1724" y="1086"/>
              <a:ext cx="756" cy="2064"/>
              <a:chOff x="1724" y="1086"/>
              <a:chExt cx="756" cy="2064"/>
            </a:xfrm>
          </p:grpSpPr>
          <p:sp>
            <p:nvSpPr>
              <p:cNvPr id="15406" name="Freeform 38"/>
              <p:cNvSpPr>
                <a:spLocks/>
              </p:cNvSpPr>
              <p:nvPr/>
            </p:nvSpPr>
            <p:spPr bwMode="auto">
              <a:xfrm>
                <a:off x="1724" y="1086"/>
                <a:ext cx="504" cy="2064"/>
              </a:xfrm>
              <a:custGeom>
                <a:avLst/>
                <a:gdLst>
                  <a:gd name="T0" fmla="*/ 0 w 504"/>
                  <a:gd name="T1" fmla="*/ 0 h 2064"/>
                  <a:gd name="T2" fmla="*/ 0 w 504"/>
                  <a:gd name="T3" fmla="*/ 2064 h 2064"/>
                  <a:gd name="T4" fmla="*/ 504 w 504"/>
                  <a:gd name="T5" fmla="*/ 2064 h 2064"/>
                  <a:gd name="T6" fmla="*/ 0 60000 65536"/>
                  <a:gd name="T7" fmla="*/ 0 60000 65536"/>
                  <a:gd name="T8" fmla="*/ 0 60000 65536"/>
                  <a:gd name="T9" fmla="*/ 0 w 504"/>
                  <a:gd name="T10" fmla="*/ 0 h 2064"/>
                  <a:gd name="T11" fmla="*/ 504 w 504"/>
                  <a:gd name="T12" fmla="*/ 2064 h 20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4" h="2064">
                    <a:moveTo>
                      <a:pt x="0" y="0"/>
                    </a:moveTo>
                    <a:lnTo>
                      <a:pt x="0" y="2064"/>
                    </a:lnTo>
                    <a:lnTo>
                      <a:pt x="504" y="206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407" name="Freeform 39"/>
              <p:cNvSpPr>
                <a:spLocks/>
              </p:cNvSpPr>
              <p:nvPr/>
            </p:nvSpPr>
            <p:spPr bwMode="auto">
              <a:xfrm>
                <a:off x="2306" y="1950"/>
                <a:ext cx="174" cy="1194"/>
              </a:xfrm>
              <a:custGeom>
                <a:avLst/>
                <a:gdLst>
                  <a:gd name="T0" fmla="*/ 0 w 174"/>
                  <a:gd name="T1" fmla="*/ 1194 h 1194"/>
                  <a:gd name="T2" fmla="*/ 174 w 174"/>
                  <a:gd name="T3" fmla="*/ 1194 h 1194"/>
                  <a:gd name="T4" fmla="*/ 174 w 174"/>
                  <a:gd name="T5" fmla="*/ 0 h 1194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1194"/>
                  <a:gd name="T11" fmla="*/ 174 w 174"/>
                  <a:gd name="T12" fmla="*/ 1194 h 1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1194">
                    <a:moveTo>
                      <a:pt x="0" y="1194"/>
                    </a:moveTo>
                    <a:lnTo>
                      <a:pt x="174" y="1194"/>
                    </a:lnTo>
                    <a:lnTo>
                      <a:pt x="17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22923" name="Freeform 43"/>
          <p:cNvSpPr>
            <a:spLocks/>
          </p:cNvSpPr>
          <p:nvPr/>
        </p:nvSpPr>
        <p:spPr bwMode="auto">
          <a:xfrm>
            <a:off x="4038600" y="4213225"/>
            <a:ext cx="1171575" cy="777875"/>
          </a:xfrm>
          <a:custGeom>
            <a:avLst/>
            <a:gdLst>
              <a:gd name="T0" fmla="*/ 0 w 738"/>
              <a:gd name="T1" fmla="*/ 2147483647 h 490"/>
              <a:gd name="T2" fmla="*/ 0 w 738"/>
              <a:gd name="T3" fmla="*/ 2147483647 h 490"/>
              <a:gd name="T4" fmla="*/ 2147483647 w 738"/>
              <a:gd name="T5" fmla="*/ 2147483647 h 490"/>
              <a:gd name="T6" fmla="*/ 2147483647 w 738"/>
              <a:gd name="T7" fmla="*/ 2147483647 h 490"/>
              <a:gd name="T8" fmla="*/ 2147483647 w 738"/>
              <a:gd name="T9" fmla="*/ 2147483647 h 490"/>
              <a:gd name="T10" fmla="*/ 2147483647 w 738"/>
              <a:gd name="T11" fmla="*/ 2147483647 h 490"/>
              <a:gd name="T12" fmla="*/ 2147483647 w 738"/>
              <a:gd name="T13" fmla="*/ 2147483647 h 490"/>
              <a:gd name="T14" fmla="*/ 2147483647 w 738"/>
              <a:gd name="T15" fmla="*/ 0 h 490"/>
              <a:gd name="T16" fmla="*/ 0 w 738"/>
              <a:gd name="T17" fmla="*/ 2147483647 h 4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"/>
              <a:gd name="T28" fmla="*/ 0 h 490"/>
              <a:gd name="T29" fmla="*/ 738 w 738"/>
              <a:gd name="T30" fmla="*/ 490 h 4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" h="490">
                <a:moveTo>
                  <a:pt x="0" y="2"/>
                </a:moveTo>
                <a:lnTo>
                  <a:pt x="0" y="490"/>
                </a:lnTo>
                <a:lnTo>
                  <a:pt x="738" y="490"/>
                </a:lnTo>
                <a:lnTo>
                  <a:pt x="738" y="2"/>
                </a:lnTo>
                <a:lnTo>
                  <a:pt x="312" y="2"/>
                </a:lnTo>
                <a:lnTo>
                  <a:pt x="312" y="418"/>
                </a:lnTo>
                <a:lnTo>
                  <a:pt x="50" y="418"/>
                </a:lnTo>
                <a:lnTo>
                  <a:pt x="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024313" y="1724025"/>
            <a:ext cx="1200150" cy="3276600"/>
            <a:chOff x="428" y="1086"/>
            <a:chExt cx="756" cy="2064"/>
          </a:xfrm>
        </p:grpSpPr>
        <p:sp>
          <p:nvSpPr>
            <p:cNvPr id="15401" name="Freeform 45"/>
            <p:cNvSpPr>
              <a:spLocks/>
            </p:cNvSpPr>
            <p:nvPr/>
          </p:nvSpPr>
          <p:spPr bwMode="auto">
            <a:xfrm>
              <a:off x="428" y="1086"/>
              <a:ext cx="504" cy="2064"/>
            </a:xfrm>
            <a:custGeom>
              <a:avLst/>
              <a:gdLst>
                <a:gd name="T0" fmla="*/ 0 w 504"/>
                <a:gd name="T1" fmla="*/ 0 h 2064"/>
                <a:gd name="T2" fmla="*/ 0 w 504"/>
                <a:gd name="T3" fmla="*/ 2064 h 2064"/>
                <a:gd name="T4" fmla="*/ 504 w 504"/>
                <a:gd name="T5" fmla="*/ 2064 h 2064"/>
                <a:gd name="T6" fmla="*/ 0 60000 65536"/>
                <a:gd name="T7" fmla="*/ 0 60000 65536"/>
                <a:gd name="T8" fmla="*/ 0 60000 65536"/>
                <a:gd name="T9" fmla="*/ 0 w 504"/>
                <a:gd name="T10" fmla="*/ 0 h 2064"/>
                <a:gd name="T11" fmla="*/ 504 w 504"/>
                <a:gd name="T12" fmla="*/ 2064 h 2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2064">
                  <a:moveTo>
                    <a:pt x="0" y="0"/>
                  </a:moveTo>
                  <a:lnTo>
                    <a:pt x="0" y="2064"/>
                  </a:lnTo>
                  <a:lnTo>
                    <a:pt x="504" y="206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2" name="Freeform 46"/>
            <p:cNvSpPr>
              <a:spLocks/>
            </p:cNvSpPr>
            <p:nvPr/>
          </p:nvSpPr>
          <p:spPr bwMode="auto">
            <a:xfrm>
              <a:off x="494" y="1086"/>
              <a:ext cx="252" cy="1986"/>
            </a:xfrm>
            <a:custGeom>
              <a:avLst/>
              <a:gdLst>
                <a:gd name="T0" fmla="*/ 0 w 252"/>
                <a:gd name="T1" fmla="*/ 0 h 1986"/>
                <a:gd name="T2" fmla="*/ 0 w 252"/>
                <a:gd name="T3" fmla="*/ 1986 h 1986"/>
                <a:gd name="T4" fmla="*/ 252 w 252"/>
                <a:gd name="T5" fmla="*/ 1986 h 1986"/>
                <a:gd name="T6" fmla="*/ 252 w 252"/>
                <a:gd name="T7" fmla="*/ 870 h 19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"/>
                <a:gd name="T13" fmla="*/ 0 h 1986"/>
                <a:gd name="T14" fmla="*/ 252 w 252"/>
                <a:gd name="T15" fmla="*/ 1986 h 19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" h="1986">
                  <a:moveTo>
                    <a:pt x="0" y="0"/>
                  </a:moveTo>
                  <a:lnTo>
                    <a:pt x="0" y="1986"/>
                  </a:lnTo>
                  <a:lnTo>
                    <a:pt x="252" y="1986"/>
                  </a:lnTo>
                  <a:lnTo>
                    <a:pt x="252" y="8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3" name="Freeform 47"/>
            <p:cNvSpPr>
              <a:spLocks/>
            </p:cNvSpPr>
            <p:nvPr/>
          </p:nvSpPr>
          <p:spPr bwMode="auto">
            <a:xfrm>
              <a:off x="1010" y="1950"/>
              <a:ext cx="174" cy="1194"/>
            </a:xfrm>
            <a:custGeom>
              <a:avLst/>
              <a:gdLst>
                <a:gd name="T0" fmla="*/ 0 w 174"/>
                <a:gd name="T1" fmla="*/ 1194 h 1194"/>
                <a:gd name="T2" fmla="*/ 174 w 174"/>
                <a:gd name="T3" fmla="*/ 1194 h 1194"/>
                <a:gd name="T4" fmla="*/ 174 w 174"/>
                <a:gd name="T5" fmla="*/ 0 h 1194"/>
                <a:gd name="T6" fmla="*/ 0 60000 65536"/>
                <a:gd name="T7" fmla="*/ 0 60000 65536"/>
                <a:gd name="T8" fmla="*/ 0 60000 65536"/>
                <a:gd name="T9" fmla="*/ 0 w 174"/>
                <a:gd name="T10" fmla="*/ 0 h 1194"/>
                <a:gd name="T11" fmla="*/ 174 w 174"/>
                <a:gd name="T12" fmla="*/ 1194 h 1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1194">
                  <a:moveTo>
                    <a:pt x="0" y="1194"/>
                  </a:moveTo>
                  <a:lnTo>
                    <a:pt x="174" y="1194"/>
                  </a:lnTo>
                  <a:lnTo>
                    <a:pt x="17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2928" name="Line 48"/>
          <p:cNvSpPr>
            <a:spLocks noChangeShapeType="1"/>
          </p:cNvSpPr>
          <p:nvPr/>
        </p:nvSpPr>
        <p:spPr bwMode="auto">
          <a:xfrm>
            <a:off x="4805363" y="4972050"/>
            <a:ext cx="15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29" name="Line 49"/>
          <p:cNvSpPr>
            <a:spLocks noChangeShapeType="1"/>
          </p:cNvSpPr>
          <p:nvPr/>
        </p:nvSpPr>
        <p:spPr bwMode="auto">
          <a:xfrm rot="-5400000">
            <a:off x="4464844" y="4926807"/>
            <a:ext cx="1285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30" name="Line 50"/>
          <p:cNvSpPr>
            <a:spLocks noChangeShapeType="1"/>
          </p:cNvSpPr>
          <p:nvPr/>
        </p:nvSpPr>
        <p:spPr bwMode="auto">
          <a:xfrm rot="20367748" flipV="1">
            <a:off x="4421188" y="4905375"/>
            <a:ext cx="112712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34" name="Rectangle 54"/>
          <p:cNvSpPr>
            <a:spLocks noChangeArrowheads="1"/>
          </p:cNvSpPr>
          <p:nvPr/>
        </p:nvSpPr>
        <p:spPr bwMode="auto">
          <a:xfrm>
            <a:off x="4541838" y="3414713"/>
            <a:ext cx="666750" cy="1582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2935" name="Line 55"/>
          <p:cNvSpPr>
            <a:spLocks noChangeShapeType="1"/>
          </p:cNvSpPr>
          <p:nvPr/>
        </p:nvSpPr>
        <p:spPr bwMode="auto">
          <a:xfrm>
            <a:off x="4805363" y="4972050"/>
            <a:ext cx="15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36" name="Line 56"/>
          <p:cNvSpPr>
            <a:spLocks noChangeShapeType="1"/>
          </p:cNvSpPr>
          <p:nvPr/>
        </p:nvSpPr>
        <p:spPr bwMode="auto">
          <a:xfrm rot="-2670529">
            <a:off x="4792663" y="4937125"/>
            <a:ext cx="1524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024313" y="1724025"/>
            <a:ext cx="1200150" cy="3276600"/>
            <a:chOff x="1724" y="1086"/>
            <a:chExt cx="756" cy="2064"/>
          </a:xfrm>
        </p:grpSpPr>
        <p:sp>
          <p:nvSpPr>
            <p:cNvPr id="15397" name="Freeform 58"/>
            <p:cNvSpPr>
              <a:spLocks/>
            </p:cNvSpPr>
            <p:nvPr/>
          </p:nvSpPr>
          <p:spPr bwMode="auto">
            <a:xfrm>
              <a:off x="1790" y="1086"/>
              <a:ext cx="252" cy="1986"/>
            </a:xfrm>
            <a:custGeom>
              <a:avLst/>
              <a:gdLst>
                <a:gd name="T0" fmla="*/ 0 w 252"/>
                <a:gd name="T1" fmla="*/ 0 h 1986"/>
                <a:gd name="T2" fmla="*/ 0 w 252"/>
                <a:gd name="T3" fmla="*/ 1986 h 1986"/>
                <a:gd name="T4" fmla="*/ 252 w 252"/>
                <a:gd name="T5" fmla="*/ 1986 h 1986"/>
                <a:gd name="T6" fmla="*/ 252 w 252"/>
                <a:gd name="T7" fmla="*/ 870 h 19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"/>
                <a:gd name="T13" fmla="*/ 0 h 1986"/>
                <a:gd name="T14" fmla="*/ 252 w 252"/>
                <a:gd name="T15" fmla="*/ 1986 h 19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" h="1986">
                  <a:moveTo>
                    <a:pt x="0" y="0"/>
                  </a:moveTo>
                  <a:lnTo>
                    <a:pt x="0" y="1986"/>
                  </a:lnTo>
                  <a:lnTo>
                    <a:pt x="252" y="1986"/>
                  </a:lnTo>
                  <a:lnTo>
                    <a:pt x="252" y="8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5398" name="Group 59"/>
            <p:cNvGrpSpPr>
              <a:grpSpLocks/>
            </p:cNvGrpSpPr>
            <p:nvPr/>
          </p:nvGrpSpPr>
          <p:grpSpPr bwMode="auto">
            <a:xfrm>
              <a:off x="1724" y="1086"/>
              <a:ext cx="756" cy="2064"/>
              <a:chOff x="1724" y="1086"/>
              <a:chExt cx="756" cy="2064"/>
            </a:xfrm>
          </p:grpSpPr>
          <p:sp>
            <p:nvSpPr>
              <p:cNvPr id="15399" name="Freeform 60"/>
              <p:cNvSpPr>
                <a:spLocks/>
              </p:cNvSpPr>
              <p:nvPr/>
            </p:nvSpPr>
            <p:spPr bwMode="auto">
              <a:xfrm>
                <a:off x="1724" y="1086"/>
                <a:ext cx="504" cy="2064"/>
              </a:xfrm>
              <a:custGeom>
                <a:avLst/>
                <a:gdLst>
                  <a:gd name="T0" fmla="*/ 0 w 504"/>
                  <a:gd name="T1" fmla="*/ 0 h 2064"/>
                  <a:gd name="T2" fmla="*/ 0 w 504"/>
                  <a:gd name="T3" fmla="*/ 2064 h 2064"/>
                  <a:gd name="T4" fmla="*/ 504 w 504"/>
                  <a:gd name="T5" fmla="*/ 2064 h 2064"/>
                  <a:gd name="T6" fmla="*/ 0 60000 65536"/>
                  <a:gd name="T7" fmla="*/ 0 60000 65536"/>
                  <a:gd name="T8" fmla="*/ 0 60000 65536"/>
                  <a:gd name="T9" fmla="*/ 0 w 504"/>
                  <a:gd name="T10" fmla="*/ 0 h 2064"/>
                  <a:gd name="T11" fmla="*/ 504 w 504"/>
                  <a:gd name="T12" fmla="*/ 2064 h 20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4" h="2064">
                    <a:moveTo>
                      <a:pt x="0" y="0"/>
                    </a:moveTo>
                    <a:lnTo>
                      <a:pt x="0" y="2064"/>
                    </a:lnTo>
                    <a:lnTo>
                      <a:pt x="504" y="206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400" name="Freeform 61"/>
              <p:cNvSpPr>
                <a:spLocks/>
              </p:cNvSpPr>
              <p:nvPr/>
            </p:nvSpPr>
            <p:spPr bwMode="auto">
              <a:xfrm>
                <a:off x="2306" y="1950"/>
                <a:ext cx="174" cy="1194"/>
              </a:xfrm>
              <a:custGeom>
                <a:avLst/>
                <a:gdLst>
                  <a:gd name="T0" fmla="*/ 0 w 174"/>
                  <a:gd name="T1" fmla="*/ 1194 h 1194"/>
                  <a:gd name="T2" fmla="*/ 174 w 174"/>
                  <a:gd name="T3" fmla="*/ 1194 h 1194"/>
                  <a:gd name="T4" fmla="*/ 174 w 174"/>
                  <a:gd name="T5" fmla="*/ 0 h 1194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1194"/>
                  <a:gd name="T11" fmla="*/ 174 w 174"/>
                  <a:gd name="T12" fmla="*/ 1194 h 1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1194">
                    <a:moveTo>
                      <a:pt x="0" y="1194"/>
                    </a:moveTo>
                    <a:lnTo>
                      <a:pt x="174" y="1194"/>
                    </a:lnTo>
                    <a:lnTo>
                      <a:pt x="17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4535488" y="2103438"/>
            <a:ext cx="676275" cy="1238250"/>
            <a:chOff x="1548" y="2112"/>
            <a:chExt cx="426" cy="780"/>
          </a:xfrm>
        </p:grpSpPr>
        <p:sp>
          <p:nvSpPr>
            <p:cNvPr id="15395" name="Line 41"/>
            <p:cNvSpPr>
              <a:spLocks noChangeShapeType="1"/>
            </p:cNvSpPr>
            <p:nvPr/>
          </p:nvSpPr>
          <p:spPr bwMode="auto">
            <a:xfrm>
              <a:off x="1548" y="2892"/>
              <a:ext cx="426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6" name="Line 42"/>
            <p:cNvSpPr>
              <a:spLocks noChangeShapeType="1"/>
            </p:cNvSpPr>
            <p:nvPr/>
          </p:nvSpPr>
          <p:spPr bwMode="auto">
            <a:xfrm>
              <a:off x="1770" y="2112"/>
              <a:ext cx="0" cy="7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533900" y="2189163"/>
            <a:ext cx="676275" cy="1233487"/>
            <a:chOff x="1548" y="2115"/>
            <a:chExt cx="426" cy="777"/>
          </a:xfrm>
        </p:grpSpPr>
        <p:sp>
          <p:nvSpPr>
            <p:cNvPr id="15393" name="Line 52"/>
            <p:cNvSpPr>
              <a:spLocks noChangeShapeType="1"/>
            </p:cNvSpPr>
            <p:nvPr/>
          </p:nvSpPr>
          <p:spPr bwMode="auto">
            <a:xfrm>
              <a:off x="1548" y="2892"/>
              <a:ext cx="426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4" name="Line 53"/>
            <p:cNvSpPr>
              <a:spLocks noChangeShapeType="1"/>
            </p:cNvSpPr>
            <p:nvPr/>
          </p:nvSpPr>
          <p:spPr bwMode="auto">
            <a:xfrm>
              <a:off x="1769" y="2115"/>
              <a:ext cx="0" cy="7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7"/>
          </a:xfrm>
          <a:prstGeom prst="rect">
            <a:avLst/>
          </a:prstGeom>
          <a:solidFill>
            <a:srgbClr val="00009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BOMBA 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IMPELENTE</a:t>
            </a:r>
            <a:endParaRPr lang="es-E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4 L 0.00035 0.20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-0.2097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412 L 0.00017 0.0044 " pathEditMode="relative" rAng="0" ptsTypes="AA">
                                      <p:cBhvr>
                                        <p:cTn id="86" dur="4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3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0" grpId="0" animBg="1"/>
      <p:bldP spid="122901" grpId="0" animBg="1"/>
      <p:bldP spid="122901" grpId="1" animBg="1"/>
      <p:bldP spid="122902" grpId="0" animBg="1"/>
      <p:bldP spid="122903" grpId="0" animBg="1"/>
      <p:bldP spid="122903" grpId="1" animBg="1"/>
      <p:bldP spid="122904" grpId="0" animBg="1"/>
      <p:bldP spid="122905" grpId="0" animBg="1"/>
      <p:bldP spid="122906" grpId="0" animBg="1"/>
      <p:bldP spid="122907" grpId="0" animBg="1"/>
      <p:bldP spid="122907" grpId="1" animBg="1"/>
      <p:bldP spid="122908" grpId="0" animBg="1"/>
      <p:bldP spid="122912" grpId="0" animBg="1"/>
      <p:bldP spid="122913" grpId="0" animBg="1"/>
      <p:bldP spid="122913" grpId="1" animBg="1"/>
      <p:bldP spid="122914" grpId="0" animBg="1"/>
      <p:bldP spid="122914" grpId="1" animBg="1"/>
      <p:bldP spid="122923" grpId="0" animBg="1"/>
      <p:bldP spid="122923" grpId="1" animBg="1"/>
      <p:bldP spid="122928" grpId="0" animBg="1"/>
      <p:bldP spid="122928" grpId="1" animBg="1"/>
      <p:bldP spid="122929" grpId="0" animBg="1"/>
      <p:bldP spid="122929" grpId="1" animBg="1"/>
      <p:bldP spid="122929" grpId="2" animBg="1"/>
      <p:bldP spid="122930" grpId="0" animBg="1"/>
      <p:bldP spid="122930" grpId="1" animBg="1"/>
      <p:bldP spid="122934" grpId="0" animBg="1"/>
      <p:bldP spid="122934" grpId="1" animBg="1"/>
      <p:bldP spid="122935" grpId="0" animBg="1"/>
      <p:bldP spid="122935" grpId="1" animBg="1"/>
      <p:bldP spid="122935" grpId="2" animBg="1"/>
      <p:bldP spid="122936" grpId="0" animBg="1"/>
      <p:bldP spid="12293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3 CuadroTexto"/>
          <p:cNvSpPr txBox="1">
            <a:spLocks noChangeArrowheads="1"/>
          </p:cNvSpPr>
          <p:nvPr/>
        </p:nvSpPr>
        <p:spPr bwMode="auto">
          <a:xfrm>
            <a:off x="1901574" y="1480470"/>
            <a:ext cx="56784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11</a:t>
            </a:r>
          </a:p>
          <a:p>
            <a:pPr algn="ctr"/>
            <a:r>
              <a:rPr lang="es-ES_tradnl" sz="6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Ley </a:t>
            </a:r>
            <a:r>
              <a:rPr lang="es-ES_tradnl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_tradnl" sz="6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Boyle</a:t>
            </a:r>
            <a:endParaRPr lang="es-ES_tradnl" sz="6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"/>
          <p:cNvSpPr/>
          <p:nvPr/>
        </p:nvSpPr>
        <p:spPr>
          <a:xfrm>
            <a:off x="404687" y="921084"/>
            <a:ext cx="3905250" cy="5559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92831" y="3199147"/>
            <a:ext cx="1198562" cy="303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2" name="57 Grupo"/>
          <p:cNvGrpSpPr/>
          <p:nvPr/>
        </p:nvGrpSpPr>
        <p:grpSpPr>
          <a:xfrm>
            <a:off x="1795209" y="3782894"/>
            <a:ext cx="1571636" cy="2357454"/>
            <a:chOff x="5286380" y="3286124"/>
            <a:chExt cx="1571636" cy="2357454"/>
          </a:xfrm>
          <a:solidFill>
            <a:schemeClr val="bg1"/>
          </a:solidFill>
        </p:grpSpPr>
        <p:sp>
          <p:nvSpPr>
            <p:cNvPr id="56" name="55 Rectángulo"/>
            <p:cNvSpPr/>
            <p:nvPr/>
          </p:nvSpPr>
          <p:spPr>
            <a:xfrm>
              <a:off x="5286380" y="5500702"/>
              <a:ext cx="1571636" cy="14287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6715140" y="3286124"/>
              <a:ext cx="142876" cy="23574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</p:grpSp>
      <p:sp>
        <p:nvSpPr>
          <p:cNvPr id="29" name="28 Elipse"/>
          <p:cNvSpPr/>
          <p:nvPr/>
        </p:nvSpPr>
        <p:spPr>
          <a:xfrm>
            <a:off x="2531143" y="2353009"/>
            <a:ext cx="1481138" cy="147955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cxnSp>
        <p:nvCxnSpPr>
          <p:cNvPr id="20" name="114 Conector recto"/>
          <p:cNvCxnSpPr>
            <a:cxnSpLocks noChangeShapeType="1"/>
          </p:cNvCxnSpPr>
          <p:nvPr/>
        </p:nvCxnSpPr>
        <p:spPr bwMode="auto">
          <a:xfrm rot="18000000" flipH="1">
            <a:off x="3367121" y="9769421"/>
            <a:ext cx="0" cy="431801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 type="triangle" w="med" len="med"/>
          </a:ln>
        </p:spPr>
      </p:cxn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75368" y="1154447"/>
            <a:ext cx="1243013" cy="1968500"/>
            <a:chOff x="1548" y="2217"/>
            <a:chExt cx="426" cy="675"/>
          </a:xfrm>
        </p:grpSpPr>
        <p:sp>
          <p:nvSpPr>
            <p:cNvPr id="16419" name="Line 41"/>
            <p:cNvSpPr>
              <a:spLocks noChangeShapeType="1"/>
            </p:cNvSpPr>
            <p:nvPr/>
          </p:nvSpPr>
          <p:spPr bwMode="auto">
            <a:xfrm>
              <a:off x="1548" y="2892"/>
              <a:ext cx="426" cy="0"/>
            </a:xfrm>
            <a:prstGeom prst="line">
              <a:avLst/>
            </a:prstGeom>
            <a:noFill/>
            <a:ln w="165100">
              <a:solidFill>
                <a:srgbClr val="8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6420" name="Line 42"/>
            <p:cNvSpPr>
              <a:spLocks noChangeShapeType="1"/>
            </p:cNvSpPr>
            <p:nvPr/>
          </p:nvSpPr>
          <p:spPr bwMode="auto">
            <a:xfrm flipH="1">
              <a:off x="1765" y="2217"/>
              <a:ext cx="2" cy="661"/>
            </a:xfrm>
            <a:prstGeom prst="line">
              <a:avLst/>
            </a:prstGeom>
            <a:noFill/>
            <a:ln w="57150">
              <a:solidFill>
                <a:srgbClr val="8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772193" y="2310147"/>
            <a:ext cx="1239838" cy="3935412"/>
          </a:xfrm>
          <a:custGeom>
            <a:avLst/>
            <a:gdLst>
              <a:gd name="connsiteX0" fmla="*/ 0 w 704850"/>
              <a:gd name="connsiteY0" fmla="*/ 0 h 2085975"/>
              <a:gd name="connsiteX1" fmla="*/ 0 w 704850"/>
              <a:gd name="connsiteY1" fmla="*/ 2076450 h 2085975"/>
              <a:gd name="connsiteX2" fmla="*/ 704850 w 704850"/>
              <a:gd name="connsiteY2" fmla="*/ 2085975 h 2085975"/>
              <a:gd name="connsiteX3" fmla="*/ 704850 w 704850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2085975">
                <a:moveTo>
                  <a:pt x="0" y="0"/>
                </a:moveTo>
                <a:lnTo>
                  <a:pt x="0" y="2076450"/>
                </a:lnTo>
                <a:lnTo>
                  <a:pt x="704850" y="2085975"/>
                </a:lnTo>
                <a:lnTo>
                  <a:pt x="704850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grpSp>
        <p:nvGrpSpPr>
          <p:cNvPr id="4" name="116 Grupo"/>
          <p:cNvGrpSpPr>
            <a:grpSpLocks/>
          </p:cNvGrpSpPr>
          <p:nvPr/>
        </p:nvGrpSpPr>
        <p:grpSpPr bwMode="auto">
          <a:xfrm>
            <a:off x="2737518" y="2730834"/>
            <a:ext cx="1071563" cy="1071563"/>
            <a:chOff x="5638800" y="511971"/>
            <a:chExt cx="1071562" cy="1071562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5740413" y="521266"/>
              <a:ext cx="865190" cy="265112"/>
              <a:chOff x="3870" y="3130"/>
              <a:chExt cx="640" cy="199"/>
            </a:xfrm>
          </p:grpSpPr>
          <p:sp>
            <p:nvSpPr>
              <p:cNvPr id="25" name="Freeform 78"/>
              <p:cNvSpPr>
                <a:spLocks/>
              </p:cNvSpPr>
              <p:nvPr/>
            </p:nvSpPr>
            <p:spPr bwMode="auto">
              <a:xfrm>
                <a:off x="3870" y="3298"/>
                <a:ext cx="50" cy="31"/>
              </a:xfrm>
              <a:custGeom>
                <a:avLst/>
                <a:gdLst>
                  <a:gd name="T0" fmla="*/ 20 w 50"/>
                  <a:gd name="T1" fmla="*/ 0 h 31"/>
                  <a:gd name="T2" fmla="*/ 50 w 50"/>
                  <a:gd name="T3" fmla="*/ 31 h 31"/>
                  <a:gd name="T4" fmla="*/ 30 w 50"/>
                  <a:gd name="T5" fmla="*/ 31 h 31"/>
                  <a:gd name="T6" fmla="*/ 0 w 50"/>
                  <a:gd name="T7" fmla="*/ 0 h 31"/>
                  <a:gd name="T8" fmla="*/ 20 w 5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"/>
                  <a:gd name="T17" fmla="*/ 50 w 5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">
                    <a:moveTo>
                      <a:pt x="20" y="0"/>
                    </a:moveTo>
                    <a:lnTo>
                      <a:pt x="50" y="31"/>
                    </a:lnTo>
                    <a:lnTo>
                      <a:pt x="30" y="3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79"/>
              <p:cNvSpPr>
                <a:spLocks/>
              </p:cNvSpPr>
              <p:nvPr/>
            </p:nvSpPr>
            <p:spPr bwMode="auto">
              <a:xfrm>
                <a:off x="4459" y="3279"/>
                <a:ext cx="48" cy="43"/>
              </a:xfrm>
              <a:custGeom>
                <a:avLst/>
                <a:gdLst>
                  <a:gd name="T0" fmla="*/ 0 w 50"/>
                  <a:gd name="T1" fmla="*/ 41 h 41"/>
                  <a:gd name="T2" fmla="*/ 30 w 50"/>
                  <a:gd name="T3" fmla="*/ 0 h 41"/>
                  <a:gd name="T4" fmla="*/ 50 w 50"/>
                  <a:gd name="T5" fmla="*/ 0 h 41"/>
                  <a:gd name="T6" fmla="*/ 20 w 50"/>
                  <a:gd name="T7" fmla="*/ 41 h 41"/>
                  <a:gd name="T8" fmla="*/ 0 w 5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1"/>
                  <a:gd name="T17" fmla="*/ 50 w 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1">
                    <a:moveTo>
                      <a:pt x="0" y="41"/>
                    </a:moveTo>
                    <a:lnTo>
                      <a:pt x="30" y="0"/>
                    </a:lnTo>
                    <a:lnTo>
                      <a:pt x="50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Line 81"/>
              <p:cNvSpPr>
                <a:spLocks noChangeShapeType="1"/>
              </p:cNvSpPr>
              <p:nvPr/>
            </p:nvSpPr>
            <p:spPr bwMode="auto">
              <a:xfrm>
                <a:off x="4173" y="3130"/>
                <a:ext cx="0" cy="49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4" name="23 Arco"/>
            <p:cNvSpPr/>
            <p:nvPr/>
          </p:nvSpPr>
          <p:spPr>
            <a:xfrm rot="18916004">
              <a:off x="5638800" y="511971"/>
              <a:ext cx="1071562" cy="1071562"/>
            </a:xfrm>
            <a:prstGeom prst="arc">
              <a:avLst>
                <a:gd name="adj1" fmla="val 15131777"/>
                <a:gd name="adj2" fmla="val 1010752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6398" name="Rectangle 55"/>
          <p:cNvSpPr>
            <a:spLocks noChangeArrowheads="1"/>
          </p:cNvSpPr>
          <p:nvPr/>
        </p:nvSpPr>
        <p:spPr bwMode="auto">
          <a:xfrm>
            <a:off x="2767681" y="2681622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399" name="Rectangle 55"/>
          <p:cNvSpPr>
            <a:spLocks noChangeArrowheads="1"/>
          </p:cNvSpPr>
          <p:nvPr/>
        </p:nvSpPr>
        <p:spPr bwMode="auto">
          <a:xfrm>
            <a:off x="2767681" y="2681622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400" name="Rectangle 76"/>
          <p:cNvSpPr>
            <a:spLocks noChangeArrowheads="1"/>
          </p:cNvSpPr>
          <p:nvPr/>
        </p:nvSpPr>
        <p:spPr bwMode="auto">
          <a:xfrm>
            <a:off x="2732756" y="2624472"/>
            <a:ext cx="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1769143" y="5947109"/>
            <a:ext cx="209550" cy="214313"/>
          </a:xfrm>
          <a:prstGeom prst="rect">
            <a:avLst/>
          </a:prstGeom>
          <a:solidFill>
            <a:srgbClr val="BCD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83606" y="6012197"/>
            <a:ext cx="68263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1966787" y="6009816"/>
            <a:ext cx="100365" cy="11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6408" name="33 CuadroTexto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Arial"/>
              </a:rPr>
              <a:t>Variación de la presión y el volumen de </a:t>
            </a:r>
            <a:r>
              <a:rPr lang="es-ES" sz="1800" b="1" dirty="0">
                <a:solidFill>
                  <a:srgbClr val="FFFFFF"/>
                </a:solidFill>
                <a:latin typeface="Arial"/>
              </a:rPr>
              <a:t>un gas a temperatura constante: </a:t>
            </a:r>
            <a:endParaRPr lang="es-ES" sz="1800" b="1" dirty="0" smtClean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Arial"/>
              </a:rPr>
              <a:t>ley </a:t>
            </a:r>
            <a:r>
              <a:rPr lang="es-ES" sz="1800" b="1" dirty="0">
                <a:solidFill>
                  <a:srgbClr val="FFFFFF"/>
                </a:solidFill>
                <a:latin typeface="Arial"/>
              </a:rPr>
              <a:t>de </a:t>
            </a:r>
            <a:r>
              <a:rPr lang="es-ES" sz="1800" b="1" dirty="0" err="1">
                <a:solidFill>
                  <a:srgbClr val="FFFFFF"/>
                </a:solidFill>
                <a:latin typeface="Arial"/>
              </a:rPr>
              <a:t>Boyle-Mariotte</a:t>
            </a:r>
            <a:endParaRPr lang="es-ES" sz="1800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41 Grupo"/>
          <p:cNvGrpSpPr/>
          <p:nvPr/>
        </p:nvGrpSpPr>
        <p:grpSpPr>
          <a:xfrm rot="1165745">
            <a:off x="2899965" y="3137940"/>
            <a:ext cx="801688" cy="211846"/>
            <a:chOff x="6230402" y="2478617"/>
            <a:chExt cx="801688" cy="211846"/>
          </a:xfrm>
        </p:grpSpPr>
        <p:cxnSp>
          <p:nvCxnSpPr>
            <p:cNvPr id="41" name="113 Conector recto"/>
            <p:cNvCxnSpPr>
              <a:cxnSpLocks noChangeShapeType="1"/>
            </p:cNvCxnSpPr>
            <p:nvPr/>
          </p:nvCxnSpPr>
          <p:spPr bwMode="auto">
            <a:xfrm rot="7200000" flipH="1">
              <a:off x="6816190" y="2474563"/>
              <a:ext cx="0" cy="431800"/>
            </a:xfrm>
            <a:prstGeom prst="line">
              <a:avLst/>
            </a:prstGeom>
            <a:noFill/>
            <a:ln w="38100" algn="ctr">
              <a:solidFill>
                <a:schemeClr val="accent3">
                  <a:lumMod val="85000"/>
                </a:schemeClr>
              </a:solidFill>
              <a:round/>
              <a:headEnd type="triangle" w="med" len="med"/>
              <a:tailEnd/>
            </a:ln>
          </p:spPr>
        </p:cxnSp>
        <p:cxnSp>
          <p:nvCxnSpPr>
            <p:cNvPr id="16421" name="113 Conector recto"/>
            <p:cNvCxnSpPr>
              <a:cxnSpLocks noChangeShapeType="1"/>
            </p:cNvCxnSpPr>
            <p:nvPr/>
          </p:nvCxnSpPr>
          <p:spPr bwMode="auto">
            <a:xfrm rot="18000000" flipH="1">
              <a:off x="6446302" y="2262717"/>
              <a:ext cx="0" cy="43180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</p:grp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2767680" y="3288046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400" kern="0" dirty="0">
                <a:solidFill>
                  <a:srgbClr val="000000"/>
                </a:solidFill>
                <a:latin typeface="Arial"/>
              </a:rPr>
              <a:t>Manómetro</a:t>
            </a:r>
          </a:p>
        </p:txBody>
      </p:sp>
      <p:sp>
        <p:nvSpPr>
          <p:cNvPr id="21" name="20 Elipse"/>
          <p:cNvSpPr/>
          <p:nvPr/>
        </p:nvSpPr>
        <p:spPr>
          <a:xfrm>
            <a:off x="3266156" y="3213434"/>
            <a:ext cx="57150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43" name="42 Objeto"/>
          <p:cNvGraphicFramePr>
            <a:graphicFrameLocks noChangeAspect="1"/>
          </p:cNvGraphicFramePr>
          <p:nvPr/>
        </p:nvGraphicFramePr>
        <p:xfrm>
          <a:off x="4752473" y="1754272"/>
          <a:ext cx="3898232" cy="402486"/>
        </p:xfrm>
        <a:graphic>
          <a:graphicData uri="http://schemas.openxmlformats.org/presentationml/2006/ole">
            <p:oleObj spid="_x0000_s353282" name="Equation" r:id="rId3" imgW="1434960" imgH="203040" progId="Equation.DSMT4">
              <p:embed/>
            </p:oleObj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1034715" y="3789946"/>
            <a:ext cx="78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4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es-ES_tradnl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986589" y="4632158"/>
            <a:ext cx="854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36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36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866270" y="5354055"/>
            <a:ext cx="104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s-ES_tradnl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4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776537" y="2351422"/>
            <a:ext cx="3888038" cy="4135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47" name="Freeform 3"/>
          <p:cNvSpPr>
            <a:spLocks/>
          </p:cNvSpPr>
          <p:nvPr/>
        </p:nvSpPr>
        <p:spPr bwMode="auto">
          <a:xfrm>
            <a:off x="5514975" y="3410284"/>
            <a:ext cx="2579688" cy="2328863"/>
          </a:xfrm>
          <a:custGeom>
            <a:avLst/>
            <a:gdLst>
              <a:gd name="T0" fmla="*/ 0 w 3620"/>
              <a:gd name="T1" fmla="*/ 0 h 3269"/>
              <a:gd name="T2" fmla="*/ 2147483647 w 3620"/>
              <a:gd name="T3" fmla="*/ 2147483647 h 3269"/>
              <a:gd name="T4" fmla="*/ 2147483647 w 3620"/>
              <a:gd name="T5" fmla="*/ 2147483647 h 3269"/>
              <a:gd name="T6" fmla="*/ 2147483647 w 3620"/>
              <a:gd name="T7" fmla="*/ 2147483647 h 3269"/>
              <a:gd name="T8" fmla="*/ 2147483647 w 3620"/>
              <a:gd name="T9" fmla="*/ 2147483647 h 3269"/>
              <a:gd name="T10" fmla="*/ 2147483647 w 3620"/>
              <a:gd name="T11" fmla="*/ 2147483647 h 3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20"/>
              <a:gd name="T19" fmla="*/ 0 h 3269"/>
              <a:gd name="T20" fmla="*/ 3620 w 3620"/>
              <a:gd name="T21" fmla="*/ 3269 h 32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20" h="3269">
                <a:moveTo>
                  <a:pt x="0" y="0"/>
                </a:moveTo>
                <a:cubicBezTo>
                  <a:pt x="61" y="280"/>
                  <a:pt x="122" y="561"/>
                  <a:pt x="224" y="838"/>
                </a:cubicBezTo>
                <a:cubicBezTo>
                  <a:pt x="326" y="1115"/>
                  <a:pt x="425" y="1392"/>
                  <a:pt x="613" y="1661"/>
                </a:cubicBezTo>
                <a:cubicBezTo>
                  <a:pt x="801" y="1930"/>
                  <a:pt x="1078" y="2230"/>
                  <a:pt x="1354" y="2454"/>
                </a:cubicBezTo>
                <a:cubicBezTo>
                  <a:pt x="1630" y="2678"/>
                  <a:pt x="1888" y="2871"/>
                  <a:pt x="2266" y="3007"/>
                </a:cubicBezTo>
                <a:cubicBezTo>
                  <a:pt x="2644" y="3143"/>
                  <a:pt x="3132" y="3206"/>
                  <a:pt x="3620" y="3269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8" name="Freeform 9"/>
          <p:cNvSpPr>
            <a:spLocks/>
          </p:cNvSpPr>
          <p:nvPr/>
        </p:nvSpPr>
        <p:spPr bwMode="auto">
          <a:xfrm>
            <a:off x="5356225" y="2922922"/>
            <a:ext cx="3098800" cy="2997200"/>
          </a:xfrm>
          <a:custGeom>
            <a:avLst/>
            <a:gdLst>
              <a:gd name="T0" fmla="*/ 0 w 4536"/>
              <a:gd name="T1" fmla="*/ 0 h 3175"/>
              <a:gd name="T2" fmla="*/ 0 w 4536"/>
              <a:gd name="T3" fmla="*/ 2147483647 h 3175"/>
              <a:gd name="T4" fmla="*/ 2147483647 w 4536"/>
              <a:gd name="T5" fmla="*/ 2147483647 h 3175"/>
              <a:gd name="T6" fmla="*/ 0 60000 65536"/>
              <a:gd name="T7" fmla="*/ 0 60000 65536"/>
              <a:gd name="T8" fmla="*/ 0 60000 65536"/>
              <a:gd name="T9" fmla="*/ 0 w 4536"/>
              <a:gd name="T10" fmla="*/ 0 h 3175"/>
              <a:gd name="T11" fmla="*/ 4536 w 4536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3175">
                <a:moveTo>
                  <a:pt x="0" y="0"/>
                </a:moveTo>
                <a:lnTo>
                  <a:pt x="0" y="3175"/>
                </a:lnTo>
                <a:lnTo>
                  <a:pt x="4536" y="317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>
              <a:defRPr/>
            </a:pPr>
            <a:endParaRPr lang="es-ES_tradnl" sz="18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66 CuadroTexto"/>
          <p:cNvSpPr txBox="1">
            <a:spLocks noChangeArrowheads="1"/>
          </p:cNvSpPr>
          <p:nvPr/>
        </p:nvSpPr>
        <p:spPr bwMode="auto">
          <a:xfrm>
            <a:off x="5181600" y="2524459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sp>
        <p:nvSpPr>
          <p:cNvPr id="50" name="67 CuadroTexto"/>
          <p:cNvSpPr txBox="1">
            <a:spLocks noChangeArrowheads="1"/>
          </p:cNvSpPr>
          <p:nvPr/>
        </p:nvSpPr>
        <p:spPr bwMode="auto">
          <a:xfrm>
            <a:off x="8113713" y="5978859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"/>
              </a:rPr>
              <a:t>V</a:t>
            </a: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621992" y="3181657"/>
          <a:ext cx="1290638" cy="1027112"/>
        </p:xfrm>
        <a:graphic>
          <a:graphicData uri="http://schemas.openxmlformats.org/presentationml/2006/ole">
            <p:oleObj spid="_x0000_s353283" name="Ecuación" r:id="rId4" imgW="495000" imgH="393480" progId="Equation.3">
              <p:embed/>
            </p:oleObj>
          </a:graphicData>
        </a:graphic>
      </p:graphicFrame>
      <p:sp>
        <p:nvSpPr>
          <p:cNvPr id="52" name="51 CuadroTexto"/>
          <p:cNvSpPr txBox="1"/>
          <p:nvPr/>
        </p:nvSpPr>
        <p:spPr>
          <a:xfrm>
            <a:off x="4752473" y="950495"/>
            <a:ext cx="38862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A medida que disminuye el volumen aumenta la presión…y viceversa.</a:t>
            </a:r>
          </a:p>
        </p:txBody>
      </p:sp>
      <p:grpSp>
        <p:nvGrpSpPr>
          <p:cNvPr id="7" name="52 Grupo"/>
          <p:cNvGrpSpPr/>
          <p:nvPr/>
        </p:nvGrpSpPr>
        <p:grpSpPr>
          <a:xfrm>
            <a:off x="4824663" y="5402178"/>
            <a:ext cx="2610853" cy="886690"/>
            <a:chOff x="4896852" y="3922295"/>
            <a:chExt cx="2610853" cy="886690"/>
          </a:xfrm>
        </p:grpSpPr>
        <p:grpSp>
          <p:nvGrpSpPr>
            <p:cNvPr id="8" name="67 Grupo"/>
            <p:cNvGrpSpPr/>
            <p:nvPr/>
          </p:nvGrpSpPr>
          <p:grpSpPr>
            <a:xfrm>
              <a:off x="5462337" y="4078705"/>
              <a:ext cx="1696452" cy="372979"/>
              <a:chOff x="5462337" y="4078705"/>
              <a:chExt cx="1696452" cy="372979"/>
            </a:xfrm>
          </p:grpSpPr>
          <p:cxnSp>
            <p:nvCxnSpPr>
              <p:cNvPr id="63" name="62 Conector recto"/>
              <p:cNvCxnSpPr/>
              <p:nvPr/>
            </p:nvCxnSpPr>
            <p:spPr>
              <a:xfrm flipV="1">
                <a:off x="5462337" y="4078705"/>
                <a:ext cx="1684421" cy="1203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66 Conector recto"/>
              <p:cNvCxnSpPr/>
              <p:nvPr/>
            </p:nvCxnSpPr>
            <p:spPr>
              <a:xfrm>
                <a:off x="7158789" y="4078705"/>
                <a:ext cx="0" cy="3729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54 CuadroTexto"/>
            <p:cNvSpPr txBox="1"/>
            <p:nvPr/>
          </p:nvSpPr>
          <p:spPr>
            <a:xfrm>
              <a:off x="7002378" y="4439653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4896852" y="3922295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9" name="67 Grupo"/>
          <p:cNvGrpSpPr/>
          <p:nvPr/>
        </p:nvGrpSpPr>
        <p:grpSpPr>
          <a:xfrm>
            <a:off x="4872789" y="4872788"/>
            <a:ext cx="1816769" cy="1416080"/>
            <a:chOff x="4896852" y="3392905"/>
            <a:chExt cx="1816769" cy="1416080"/>
          </a:xfrm>
        </p:grpSpPr>
        <p:grpSp>
          <p:nvGrpSpPr>
            <p:cNvPr id="10" name="68 Grupo"/>
            <p:cNvGrpSpPr/>
            <p:nvPr/>
          </p:nvGrpSpPr>
          <p:grpSpPr>
            <a:xfrm>
              <a:off x="5366084" y="3561347"/>
              <a:ext cx="1010653" cy="878306"/>
              <a:chOff x="5366084" y="3561347"/>
              <a:chExt cx="1010653" cy="878306"/>
            </a:xfrm>
          </p:grpSpPr>
          <p:cxnSp>
            <p:nvCxnSpPr>
              <p:cNvPr id="72" name="71 Conector recto"/>
              <p:cNvCxnSpPr/>
              <p:nvPr/>
            </p:nvCxnSpPr>
            <p:spPr>
              <a:xfrm>
                <a:off x="5366084" y="3573379"/>
                <a:ext cx="10106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72 Conector recto"/>
              <p:cNvCxnSpPr/>
              <p:nvPr/>
            </p:nvCxnSpPr>
            <p:spPr>
              <a:xfrm>
                <a:off x="6364705" y="3561347"/>
                <a:ext cx="0" cy="8783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69 CuadroTexto"/>
            <p:cNvSpPr txBox="1"/>
            <p:nvPr/>
          </p:nvSpPr>
          <p:spPr>
            <a:xfrm>
              <a:off x="6208294" y="4439653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4896852" y="3392905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</p:grpSp>
      <p:grpSp>
        <p:nvGrpSpPr>
          <p:cNvPr id="11" name="73 Grupo"/>
          <p:cNvGrpSpPr/>
          <p:nvPr/>
        </p:nvGrpSpPr>
        <p:grpSpPr>
          <a:xfrm>
            <a:off x="4884821" y="4247146"/>
            <a:ext cx="1299411" cy="2041722"/>
            <a:chOff x="4896852" y="2767263"/>
            <a:chExt cx="1299411" cy="2041722"/>
          </a:xfrm>
        </p:grpSpPr>
        <p:grpSp>
          <p:nvGrpSpPr>
            <p:cNvPr id="12" name="70 Grupo"/>
            <p:cNvGrpSpPr/>
            <p:nvPr/>
          </p:nvGrpSpPr>
          <p:grpSpPr>
            <a:xfrm>
              <a:off x="5366084" y="2959768"/>
              <a:ext cx="505327" cy="1479885"/>
              <a:chOff x="5366084" y="2959768"/>
              <a:chExt cx="505327" cy="1479885"/>
            </a:xfrm>
          </p:grpSpPr>
          <p:cxnSp>
            <p:nvCxnSpPr>
              <p:cNvPr id="78" name="77 Conector recto"/>
              <p:cNvCxnSpPr/>
              <p:nvPr/>
            </p:nvCxnSpPr>
            <p:spPr>
              <a:xfrm>
                <a:off x="5366084" y="2959768"/>
                <a:ext cx="50532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>
                <a:off x="5859379" y="2971800"/>
                <a:ext cx="0" cy="14678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75 CuadroTexto"/>
            <p:cNvSpPr txBox="1"/>
            <p:nvPr/>
          </p:nvSpPr>
          <p:spPr>
            <a:xfrm>
              <a:off x="5690936" y="4439653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4896852" y="2767263"/>
              <a:ext cx="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_tradnl" sz="1800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</a:p>
          </p:txBody>
        </p:sp>
      </p:grpSp>
      <p:grpSp>
        <p:nvGrpSpPr>
          <p:cNvPr id="13" name="86 Grupo"/>
          <p:cNvGrpSpPr/>
          <p:nvPr/>
        </p:nvGrpSpPr>
        <p:grpSpPr>
          <a:xfrm>
            <a:off x="1731170" y="5441364"/>
            <a:ext cx="1314824" cy="369888"/>
            <a:chOff x="1693070" y="4436478"/>
            <a:chExt cx="1314824" cy="369888"/>
          </a:xfrm>
        </p:grpSpPr>
        <p:sp>
          <p:nvSpPr>
            <p:cNvPr id="39" name="38 CuadroTexto"/>
            <p:cNvSpPr txBox="1">
              <a:spLocks noChangeArrowheads="1"/>
            </p:cNvSpPr>
            <p:nvPr/>
          </p:nvSpPr>
          <p:spPr bwMode="auto">
            <a:xfrm>
              <a:off x="2124409" y="4436478"/>
              <a:ext cx="88348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1800" b="1" dirty="0">
                  <a:solidFill>
                    <a:srgbClr val="000000"/>
                  </a:solidFill>
                  <a:latin typeface="Arial"/>
                </a:rPr>
                <a:t>GAS</a:t>
              </a:r>
            </a:p>
          </p:txBody>
        </p:sp>
        <p:cxnSp>
          <p:nvCxnSpPr>
            <p:cNvPr id="82" name="81 Conector recto de flecha"/>
            <p:cNvCxnSpPr/>
            <p:nvPr/>
          </p:nvCxnSpPr>
          <p:spPr>
            <a:xfrm flipH="1">
              <a:off x="1693070" y="4641056"/>
              <a:ext cx="492918" cy="47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33225 L 4.72222E-6 4.04624E-7 " pathEditMode="relative" rAng="0" ptsTypes="AA">
                                      <p:cBhvr>
                                        <p:cTn id="17" dur="7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7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15648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2" grpId="0"/>
      <p:bldP spid="42" grpId="1"/>
      <p:bldP spid="44" grpId="0"/>
      <p:bldP spid="44" grpId="1"/>
      <p:bldP spid="45" grpId="0"/>
      <p:bldP spid="47" grpId="0" animBg="1"/>
      <p:bldP spid="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"/>
          <p:cNvSpPr/>
          <p:nvPr/>
        </p:nvSpPr>
        <p:spPr>
          <a:xfrm>
            <a:off x="404687" y="921084"/>
            <a:ext cx="3905250" cy="5559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92831" y="3199147"/>
            <a:ext cx="1198562" cy="303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2" name="57 Grupo"/>
          <p:cNvGrpSpPr/>
          <p:nvPr/>
        </p:nvGrpSpPr>
        <p:grpSpPr>
          <a:xfrm>
            <a:off x="1795209" y="3782894"/>
            <a:ext cx="1571636" cy="2357454"/>
            <a:chOff x="5286380" y="3286124"/>
            <a:chExt cx="1571636" cy="2357454"/>
          </a:xfrm>
          <a:solidFill>
            <a:schemeClr val="bg1"/>
          </a:solidFill>
        </p:grpSpPr>
        <p:sp>
          <p:nvSpPr>
            <p:cNvPr id="56" name="55 Rectángulo"/>
            <p:cNvSpPr/>
            <p:nvPr/>
          </p:nvSpPr>
          <p:spPr>
            <a:xfrm>
              <a:off x="5286380" y="5500702"/>
              <a:ext cx="1571636" cy="14287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6715140" y="3286124"/>
              <a:ext cx="142876" cy="23574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</p:grpSp>
      <p:sp>
        <p:nvSpPr>
          <p:cNvPr id="29" name="28 Elipse"/>
          <p:cNvSpPr/>
          <p:nvPr/>
        </p:nvSpPr>
        <p:spPr>
          <a:xfrm>
            <a:off x="2531143" y="2353009"/>
            <a:ext cx="1481138" cy="147955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cxnSp>
        <p:nvCxnSpPr>
          <p:cNvPr id="20" name="114 Conector recto"/>
          <p:cNvCxnSpPr>
            <a:cxnSpLocks noChangeShapeType="1"/>
          </p:cNvCxnSpPr>
          <p:nvPr/>
        </p:nvCxnSpPr>
        <p:spPr bwMode="auto">
          <a:xfrm rot="18000000" flipH="1">
            <a:off x="3367121" y="9769421"/>
            <a:ext cx="0" cy="431801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 type="triangle" w="med" len="med"/>
          </a:ln>
        </p:spPr>
      </p:cxn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75368" y="1154447"/>
            <a:ext cx="1243013" cy="1968500"/>
            <a:chOff x="1548" y="2217"/>
            <a:chExt cx="426" cy="675"/>
          </a:xfrm>
        </p:grpSpPr>
        <p:sp>
          <p:nvSpPr>
            <p:cNvPr id="16419" name="Line 41"/>
            <p:cNvSpPr>
              <a:spLocks noChangeShapeType="1"/>
            </p:cNvSpPr>
            <p:nvPr/>
          </p:nvSpPr>
          <p:spPr bwMode="auto">
            <a:xfrm>
              <a:off x="1548" y="2892"/>
              <a:ext cx="426" cy="0"/>
            </a:xfrm>
            <a:prstGeom prst="line">
              <a:avLst/>
            </a:prstGeom>
            <a:noFill/>
            <a:ln w="165100">
              <a:solidFill>
                <a:srgbClr val="8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6420" name="Line 42"/>
            <p:cNvSpPr>
              <a:spLocks noChangeShapeType="1"/>
            </p:cNvSpPr>
            <p:nvPr/>
          </p:nvSpPr>
          <p:spPr bwMode="auto">
            <a:xfrm flipH="1">
              <a:off x="1765" y="2217"/>
              <a:ext cx="2" cy="661"/>
            </a:xfrm>
            <a:prstGeom prst="line">
              <a:avLst/>
            </a:prstGeom>
            <a:noFill/>
            <a:ln w="57150">
              <a:solidFill>
                <a:srgbClr val="8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772193" y="2310147"/>
            <a:ext cx="1239838" cy="3935412"/>
          </a:xfrm>
          <a:custGeom>
            <a:avLst/>
            <a:gdLst>
              <a:gd name="connsiteX0" fmla="*/ 0 w 704850"/>
              <a:gd name="connsiteY0" fmla="*/ 0 h 2085975"/>
              <a:gd name="connsiteX1" fmla="*/ 0 w 704850"/>
              <a:gd name="connsiteY1" fmla="*/ 2076450 h 2085975"/>
              <a:gd name="connsiteX2" fmla="*/ 704850 w 704850"/>
              <a:gd name="connsiteY2" fmla="*/ 2085975 h 2085975"/>
              <a:gd name="connsiteX3" fmla="*/ 704850 w 704850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2085975">
                <a:moveTo>
                  <a:pt x="0" y="0"/>
                </a:moveTo>
                <a:lnTo>
                  <a:pt x="0" y="2076450"/>
                </a:lnTo>
                <a:lnTo>
                  <a:pt x="704850" y="2085975"/>
                </a:lnTo>
                <a:lnTo>
                  <a:pt x="704850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grpSp>
        <p:nvGrpSpPr>
          <p:cNvPr id="4" name="116 Grupo"/>
          <p:cNvGrpSpPr>
            <a:grpSpLocks/>
          </p:cNvGrpSpPr>
          <p:nvPr/>
        </p:nvGrpSpPr>
        <p:grpSpPr bwMode="auto">
          <a:xfrm>
            <a:off x="2737518" y="2730834"/>
            <a:ext cx="1071563" cy="1071563"/>
            <a:chOff x="5638800" y="511971"/>
            <a:chExt cx="1071562" cy="1071562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5740413" y="521266"/>
              <a:ext cx="865190" cy="265112"/>
              <a:chOff x="3870" y="3130"/>
              <a:chExt cx="640" cy="199"/>
            </a:xfrm>
          </p:grpSpPr>
          <p:sp>
            <p:nvSpPr>
              <p:cNvPr id="25" name="Freeform 78"/>
              <p:cNvSpPr>
                <a:spLocks/>
              </p:cNvSpPr>
              <p:nvPr/>
            </p:nvSpPr>
            <p:spPr bwMode="auto">
              <a:xfrm>
                <a:off x="3870" y="3298"/>
                <a:ext cx="50" cy="31"/>
              </a:xfrm>
              <a:custGeom>
                <a:avLst/>
                <a:gdLst>
                  <a:gd name="T0" fmla="*/ 20 w 50"/>
                  <a:gd name="T1" fmla="*/ 0 h 31"/>
                  <a:gd name="T2" fmla="*/ 50 w 50"/>
                  <a:gd name="T3" fmla="*/ 31 h 31"/>
                  <a:gd name="T4" fmla="*/ 30 w 50"/>
                  <a:gd name="T5" fmla="*/ 31 h 31"/>
                  <a:gd name="T6" fmla="*/ 0 w 50"/>
                  <a:gd name="T7" fmla="*/ 0 h 31"/>
                  <a:gd name="T8" fmla="*/ 20 w 5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"/>
                  <a:gd name="T17" fmla="*/ 50 w 5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">
                    <a:moveTo>
                      <a:pt x="20" y="0"/>
                    </a:moveTo>
                    <a:lnTo>
                      <a:pt x="50" y="31"/>
                    </a:lnTo>
                    <a:lnTo>
                      <a:pt x="30" y="3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79"/>
              <p:cNvSpPr>
                <a:spLocks/>
              </p:cNvSpPr>
              <p:nvPr/>
            </p:nvSpPr>
            <p:spPr bwMode="auto">
              <a:xfrm>
                <a:off x="4459" y="3279"/>
                <a:ext cx="48" cy="43"/>
              </a:xfrm>
              <a:custGeom>
                <a:avLst/>
                <a:gdLst>
                  <a:gd name="T0" fmla="*/ 0 w 50"/>
                  <a:gd name="T1" fmla="*/ 41 h 41"/>
                  <a:gd name="T2" fmla="*/ 30 w 50"/>
                  <a:gd name="T3" fmla="*/ 0 h 41"/>
                  <a:gd name="T4" fmla="*/ 50 w 50"/>
                  <a:gd name="T5" fmla="*/ 0 h 41"/>
                  <a:gd name="T6" fmla="*/ 20 w 50"/>
                  <a:gd name="T7" fmla="*/ 41 h 41"/>
                  <a:gd name="T8" fmla="*/ 0 w 5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1"/>
                  <a:gd name="T17" fmla="*/ 50 w 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1">
                    <a:moveTo>
                      <a:pt x="0" y="41"/>
                    </a:moveTo>
                    <a:lnTo>
                      <a:pt x="30" y="0"/>
                    </a:lnTo>
                    <a:lnTo>
                      <a:pt x="50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Line 81"/>
              <p:cNvSpPr>
                <a:spLocks noChangeShapeType="1"/>
              </p:cNvSpPr>
              <p:nvPr/>
            </p:nvSpPr>
            <p:spPr bwMode="auto">
              <a:xfrm>
                <a:off x="4173" y="3130"/>
                <a:ext cx="0" cy="49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4" name="23 Arco"/>
            <p:cNvSpPr/>
            <p:nvPr/>
          </p:nvSpPr>
          <p:spPr>
            <a:xfrm rot="18916004">
              <a:off x="5638800" y="511971"/>
              <a:ext cx="1071562" cy="1071562"/>
            </a:xfrm>
            <a:prstGeom prst="arc">
              <a:avLst>
                <a:gd name="adj1" fmla="val 15131777"/>
                <a:gd name="adj2" fmla="val 1010752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6398" name="Rectangle 55"/>
          <p:cNvSpPr>
            <a:spLocks noChangeArrowheads="1"/>
          </p:cNvSpPr>
          <p:nvPr/>
        </p:nvSpPr>
        <p:spPr bwMode="auto">
          <a:xfrm>
            <a:off x="2767681" y="2681622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399" name="Rectangle 55"/>
          <p:cNvSpPr>
            <a:spLocks noChangeArrowheads="1"/>
          </p:cNvSpPr>
          <p:nvPr/>
        </p:nvSpPr>
        <p:spPr bwMode="auto">
          <a:xfrm>
            <a:off x="2767681" y="2681622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400" name="Rectangle 76"/>
          <p:cNvSpPr>
            <a:spLocks noChangeArrowheads="1"/>
          </p:cNvSpPr>
          <p:nvPr/>
        </p:nvSpPr>
        <p:spPr bwMode="auto">
          <a:xfrm>
            <a:off x="2732756" y="2624472"/>
            <a:ext cx="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1769143" y="5947109"/>
            <a:ext cx="209550" cy="214313"/>
          </a:xfrm>
          <a:prstGeom prst="rect">
            <a:avLst/>
          </a:prstGeom>
          <a:solidFill>
            <a:srgbClr val="BCD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83606" y="6012197"/>
            <a:ext cx="68263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1966787" y="6009816"/>
            <a:ext cx="100365" cy="11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6408" name="33 CuadroTexto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Arial"/>
              </a:rPr>
              <a:t>Variación de la presión y el volumen de </a:t>
            </a:r>
            <a:r>
              <a:rPr lang="es-ES" sz="1800" b="1" dirty="0">
                <a:solidFill>
                  <a:srgbClr val="FFFFFF"/>
                </a:solidFill>
                <a:latin typeface="Arial"/>
              </a:rPr>
              <a:t>un gas a temperatura constante: </a:t>
            </a:r>
            <a:endParaRPr lang="es-ES" sz="1800" b="1" dirty="0" smtClean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Arial"/>
              </a:rPr>
              <a:t>ley </a:t>
            </a:r>
            <a:r>
              <a:rPr lang="es-ES" sz="1800" b="1" dirty="0">
                <a:solidFill>
                  <a:srgbClr val="FFFFFF"/>
                </a:solidFill>
                <a:latin typeface="Arial"/>
              </a:rPr>
              <a:t>de </a:t>
            </a:r>
            <a:r>
              <a:rPr lang="es-ES" sz="1800" b="1" dirty="0" err="1">
                <a:solidFill>
                  <a:srgbClr val="FFFFFF"/>
                </a:solidFill>
                <a:latin typeface="Arial"/>
              </a:rPr>
              <a:t>Boyle-Mariotte</a:t>
            </a:r>
            <a:endParaRPr lang="es-ES" sz="1800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41 Grupo"/>
          <p:cNvGrpSpPr/>
          <p:nvPr/>
        </p:nvGrpSpPr>
        <p:grpSpPr>
          <a:xfrm rot="1205066">
            <a:off x="2899965" y="3137940"/>
            <a:ext cx="801688" cy="211846"/>
            <a:chOff x="6230402" y="2478617"/>
            <a:chExt cx="801688" cy="211846"/>
          </a:xfrm>
        </p:grpSpPr>
        <p:cxnSp>
          <p:nvCxnSpPr>
            <p:cNvPr id="41" name="113 Conector recto"/>
            <p:cNvCxnSpPr>
              <a:cxnSpLocks noChangeShapeType="1"/>
            </p:cNvCxnSpPr>
            <p:nvPr/>
          </p:nvCxnSpPr>
          <p:spPr bwMode="auto">
            <a:xfrm rot="7200000" flipH="1">
              <a:off x="6816190" y="2474563"/>
              <a:ext cx="0" cy="431800"/>
            </a:xfrm>
            <a:prstGeom prst="line">
              <a:avLst/>
            </a:prstGeom>
            <a:noFill/>
            <a:ln w="38100" algn="ctr">
              <a:solidFill>
                <a:schemeClr val="accent3">
                  <a:lumMod val="85000"/>
                </a:schemeClr>
              </a:solidFill>
              <a:round/>
              <a:headEnd type="triangle" w="med" len="med"/>
              <a:tailEnd/>
            </a:ln>
          </p:spPr>
        </p:cxnSp>
        <p:cxnSp>
          <p:nvCxnSpPr>
            <p:cNvPr id="16421" name="113 Conector recto"/>
            <p:cNvCxnSpPr>
              <a:cxnSpLocks noChangeShapeType="1"/>
            </p:cNvCxnSpPr>
            <p:nvPr/>
          </p:nvCxnSpPr>
          <p:spPr bwMode="auto">
            <a:xfrm rot="18000000" flipH="1">
              <a:off x="6446302" y="2262717"/>
              <a:ext cx="0" cy="43180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</p:grp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2767680" y="3288046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400" kern="0" dirty="0">
                <a:solidFill>
                  <a:srgbClr val="000000"/>
                </a:solidFill>
                <a:latin typeface="Arial"/>
              </a:rPr>
              <a:t>Manómetro</a:t>
            </a:r>
          </a:p>
        </p:txBody>
      </p:sp>
      <p:sp>
        <p:nvSpPr>
          <p:cNvPr id="21" name="20 Elipse"/>
          <p:cNvSpPr/>
          <p:nvPr/>
        </p:nvSpPr>
        <p:spPr>
          <a:xfrm>
            <a:off x="3266156" y="3213434"/>
            <a:ext cx="57150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43" name="42 Objeto"/>
          <p:cNvGraphicFramePr>
            <a:graphicFrameLocks noChangeAspect="1"/>
          </p:cNvGraphicFramePr>
          <p:nvPr/>
        </p:nvGraphicFramePr>
        <p:xfrm>
          <a:off x="4752473" y="1754272"/>
          <a:ext cx="3898232" cy="402486"/>
        </p:xfrm>
        <a:graphic>
          <a:graphicData uri="http://schemas.openxmlformats.org/presentationml/2006/ole">
            <p:oleObj spid="_x0000_s354306" name="Equation" r:id="rId3" imgW="1434960" imgH="203040" progId="Equation.DSMT4">
              <p:embed/>
            </p:oleObj>
          </a:graphicData>
        </a:graphic>
      </p:graphicFrame>
      <p:sp>
        <p:nvSpPr>
          <p:cNvPr id="46" name="45 Rectángulo"/>
          <p:cNvSpPr/>
          <p:nvPr/>
        </p:nvSpPr>
        <p:spPr>
          <a:xfrm>
            <a:off x="4776537" y="2351422"/>
            <a:ext cx="3888038" cy="4135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47" name="Freeform 3"/>
          <p:cNvSpPr>
            <a:spLocks/>
          </p:cNvSpPr>
          <p:nvPr/>
        </p:nvSpPr>
        <p:spPr bwMode="auto">
          <a:xfrm>
            <a:off x="5514975" y="3410284"/>
            <a:ext cx="2579688" cy="2328863"/>
          </a:xfrm>
          <a:custGeom>
            <a:avLst/>
            <a:gdLst>
              <a:gd name="T0" fmla="*/ 0 w 3620"/>
              <a:gd name="T1" fmla="*/ 0 h 3269"/>
              <a:gd name="T2" fmla="*/ 2147483647 w 3620"/>
              <a:gd name="T3" fmla="*/ 2147483647 h 3269"/>
              <a:gd name="T4" fmla="*/ 2147483647 w 3620"/>
              <a:gd name="T5" fmla="*/ 2147483647 h 3269"/>
              <a:gd name="T6" fmla="*/ 2147483647 w 3620"/>
              <a:gd name="T7" fmla="*/ 2147483647 h 3269"/>
              <a:gd name="T8" fmla="*/ 2147483647 w 3620"/>
              <a:gd name="T9" fmla="*/ 2147483647 h 3269"/>
              <a:gd name="T10" fmla="*/ 2147483647 w 3620"/>
              <a:gd name="T11" fmla="*/ 2147483647 h 3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20"/>
              <a:gd name="T19" fmla="*/ 0 h 3269"/>
              <a:gd name="T20" fmla="*/ 3620 w 3620"/>
              <a:gd name="T21" fmla="*/ 3269 h 32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20" h="3269">
                <a:moveTo>
                  <a:pt x="0" y="0"/>
                </a:moveTo>
                <a:cubicBezTo>
                  <a:pt x="61" y="280"/>
                  <a:pt x="122" y="561"/>
                  <a:pt x="224" y="838"/>
                </a:cubicBezTo>
                <a:cubicBezTo>
                  <a:pt x="326" y="1115"/>
                  <a:pt x="425" y="1392"/>
                  <a:pt x="613" y="1661"/>
                </a:cubicBezTo>
                <a:cubicBezTo>
                  <a:pt x="801" y="1930"/>
                  <a:pt x="1078" y="2230"/>
                  <a:pt x="1354" y="2454"/>
                </a:cubicBezTo>
                <a:cubicBezTo>
                  <a:pt x="1630" y="2678"/>
                  <a:pt x="1888" y="2871"/>
                  <a:pt x="2266" y="3007"/>
                </a:cubicBezTo>
                <a:cubicBezTo>
                  <a:pt x="2644" y="3143"/>
                  <a:pt x="3132" y="3206"/>
                  <a:pt x="3620" y="3269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8" name="Freeform 9"/>
          <p:cNvSpPr>
            <a:spLocks/>
          </p:cNvSpPr>
          <p:nvPr/>
        </p:nvSpPr>
        <p:spPr bwMode="auto">
          <a:xfrm>
            <a:off x="5356225" y="2922922"/>
            <a:ext cx="3098800" cy="2997200"/>
          </a:xfrm>
          <a:custGeom>
            <a:avLst/>
            <a:gdLst>
              <a:gd name="T0" fmla="*/ 0 w 4536"/>
              <a:gd name="T1" fmla="*/ 0 h 3175"/>
              <a:gd name="T2" fmla="*/ 0 w 4536"/>
              <a:gd name="T3" fmla="*/ 2147483647 h 3175"/>
              <a:gd name="T4" fmla="*/ 2147483647 w 4536"/>
              <a:gd name="T5" fmla="*/ 2147483647 h 3175"/>
              <a:gd name="T6" fmla="*/ 0 60000 65536"/>
              <a:gd name="T7" fmla="*/ 0 60000 65536"/>
              <a:gd name="T8" fmla="*/ 0 60000 65536"/>
              <a:gd name="T9" fmla="*/ 0 w 4536"/>
              <a:gd name="T10" fmla="*/ 0 h 3175"/>
              <a:gd name="T11" fmla="*/ 4536 w 4536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3175">
                <a:moveTo>
                  <a:pt x="0" y="0"/>
                </a:moveTo>
                <a:lnTo>
                  <a:pt x="0" y="3175"/>
                </a:lnTo>
                <a:lnTo>
                  <a:pt x="4536" y="317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>
              <a:defRPr/>
            </a:pPr>
            <a:endParaRPr lang="es-ES_tradnl" sz="18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66 CuadroTexto"/>
          <p:cNvSpPr txBox="1">
            <a:spLocks noChangeArrowheads="1"/>
          </p:cNvSpPr>
          <p:nvPr/>
        </p:nvSpPr>
        <p:spPr bwMode="auto">
          <a:xfrm>
            <a:off x="5181600" y="2524459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sp>
        <p:nvSpPr>
          <p:cNvPr id="50" name="67 CuadroTexto"/>
          <p:cNvSpPr txBox="1">
            <a:spLocks noChangeArrowheads="1"/>
          </p:cNvSpPr>
          <p:nvPr/>
        </p:nvSpPr>
        <p:spPr bwMode="auto">
          <a:xfrm>
            <a:off x="8113713" y="5978859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Arial"/>
              </a:rPr>
              <a:t>V</a:t>
            </a: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621992" y="3181657"/>
          <a:ext cx="1290638" cy="1027112"/>
        </p:xfrm>
        <a:graphic>
          <a:graphicData uri="http://schemas.openxmlformats.org/presentationml/2006/ole">
            <p:oleObj spid="_x0000_s354307" name="Ecuación" r:id="rId4" imgW="495000" imgH="393480" progId="Equation.3">
              <p:embed/>
            </p:oleObj>
          </a:graphicData>
        </a:graphic>
      </p:graphicFrame>
      <p:sp>
        <p:nvSpPr>
          <p:cNvPr id="52" name="51 CuadroTexto"/>
          <p:cNvSpPr txBox="1"/>
          <p:nvPr/>
        </p:nvSpPr>
        <p:spPr>
          <a:xfrm>
            <a:off x="4752473" y="950495"/>
            <a:ext cx="38862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A medida que disminuye el volumen aumenta la presión…y viceversa.</a:t>
            </a:r>
          </a:p>
        </p:txBody>
      </p:sp>
      <p:sp>
        <p:nvSpPr>
          <p:cNvPr id="62" name="61 CuadroTexto"/>
          <p:cNvSpPr txBox="1">
            <a:spLocks noChangeArrowheads="1"/>
          </p:cNvSpPr>
          <p:nvPr/>
        </p:nvSpPr>
        <p:spPr bwMode="auto">
          <a:xfrm>
            <a:off x="972051" y="5642059"/>
            <a:ext cx="42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dirty="0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1306220" y="5535696"/>
            <a:ext cx="427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dirty="0">
                <a:solidFill>
                  <a:srgbClr val="000000"/>
                </a:solidFill>
                <a:latin typeface="Arial"/>
              </a:rPr>
              <a:t>V</a:t>
            </a:r>
          </a:p>
        </p:txBody>
      </p:sp>
      <p:grpSp>
        <p:nvGrpSpPr>
          <p:cNvPr id="7" name="65 Grupo"/>
          <p:cNvGrpSpPr/>
          <p:nvPr/>
        </p:nvGrpSpPr>
        <p:grpSpPr>
          <a:xfrm>
            <a:off x="1731170" y="5441364"/>
            <a:ext cx="1314824" cy="369888"/>
            <a:chOff x="1693070" y="4436478"/>
            <a:chExt cx="1314824" cy="369888"/>
          </a:xfrm>
        </p:grpSpPr>
        <p:sp>
          <p:nvSpPr>
            <p:cNvPr id="68" name="67 CuadroTexto"/>
            <p:cNvSpPr txBox="1">
              <a:spLocks noChangeArrowheads="1"/>
            </p:cNvSpPr>
            <p:nvPr/>
          </p:nvSpPr>
          <p:spPr bwMode="auto">
            <a:xfrm>
              <a:off x="2124409" y="4436478"/>
              <a:ext cx="88348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1800" b="1" dirty="0">
                  <a:solidFill>
                    <a:srgbClr val="000000"/>
                  </a:solidFill>
                  <a:latin typeface="Arial"/>
                </a:rPr>
                <a:t>GAS</a:t>
              </a: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flipH="1">
              <a:off x="1693070" y="4641056"/>
              <a:ext cx="492918" cy="47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3"/>
          <p:cNvSpPr>
            <a:spLocks/>
          </p:cNvSpPr>
          <p:nvPr/>
        </p:nvSpPr>
        <p:spPr bwMode="auto">
          <a:xfrm>
            <a:off x="5514975" y="3410284"/>
            <a:ext cx="2579688" cy="2328863"/>
          </a:xfrm>
          <a:custGeom>
            <a:avLst/>
            <a:gdLst>
              <a:gd name="T0" fmla="*/ 0 w 3620"/>
              <a:gd name="T1" fmla="*/ 0 h 3269"/>
              <a:gd name="T2" fmla="*/ 2147483647 w 3620"/>
              <a:gd name="T3" fmla="*/ 2147483647 h 3269"/>
              <a:gd name="T4" fmla="*/ 2147483647 w 3620"/>
              <a:gd name="T5" fmla="*/ 2147483647 h 3269"/>
              <a:gd name="T6" fmla="*/ 2147483647 w 3620"/>
              <a:gd name="T7" fmla="*/ 2147483647 h 3269"/>
              <a:gd name="T8" fmla="*/ 2147483647 w 3620"/>
              <a:gd name="T9" fmla="*/ 2147483647 h 3269"/>
              <a:gd name="T10" fmla="*/ 2147483647 w 3620"/>
              <a:gd name="T11" fmla="*/ 2147483647 h 3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20"/>
              <a:gd name="T19" fmla="*/ 0 h 3269"/>
              <a:gd name="T20" fmla="*/ 3620 w 3620"/>
              <a:gd name="T21" fmla="*/ 3269 h 32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20" h="3269">
                <a:moveTo>
                  <a:pt x="0" y="0"/>
                </a:moveTo>
                <a:cubicBezTo>
                  <a:pt x="61" y="280"/>
                  <a:pt x="122" y="561"/>
                  <a:pt x="224" y="838"/>
                </a:cubicBezTo>
                <a:cubicBezTo>
                  <a:pt x="326" y="1115"/>
                  <a:pt x="425" y="1392"/>
                  <a:pt x="613" y="1661"/>
                </a:cubicBezTo>
                <a:cubicBezTo>
                  <a:pt x="801" y="1930"/>
                  <a:pt x="1078" y="2230"/>
                  <a:pt x="1354" y="2454"/>
                </a:cubicBezTo>
                <a:cubicBezTo>
                  <a:pt x="1630" y="2678"/>
                  <a:pt x="1888" y="2871"/>
                  <a:pt x="2266" y="3007"/>
                </a:cubicBezTo>
                <a:cubicBezTo>
                  <a:pt x="2644" y="3143"/>
                  <a:pt x="3132" y="3206"/>
                  <a:pt x="3620" y="326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33225 L 4.72222E-6 4.04624E-7 " pathEditMode="relative" rAng="0" ptsTypes="AA">
                                      <p:cBhvr>
                                        <p:cTn id="12" dur="7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156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7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7" grpId="0" animBg="1"/>
      <p:bldP spid="62" grpId="0"/>
      <p:bldP spid="62" grpId="1"/>
      <p:bldP spid="64" grpId="0"/>
      <p:bldP spid="64" grpId="1"/>
      <p:bldP spid="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Título"/>
          <p:cNvSpPr>
            <a:spLocks noGrp="1"/>
          </p:cNvSpPr>
          <p:nvPr>
            <p:ph type="ctrTitle"/>
          </p:nvPr>
        </p:nvSpPr>
        <p:spPr>
          <a:xfrm>
            <a:off x="685800" y="1203159"/>
            <a:ext cx="7772400" cy="2550694"/>
          </a:xfrm>
        </p:spPr>
        <p:txBody>
          <a:bodyPr/>
          <a:lstStyle/>
          <a:p>
            <a:pPr eaLnBrk="1" hangingPunct="1"/>
            <a:r>
              <a:rPr lang="es-ES" sz="9600" b="1" dirty="0" smtClean="0">
                <a:solidFill>
                  <a:srgbClr val="FFFF00"/>
                </a:solidFill>
              </a:rPr>
              <a:t>12</a:t>
            </a:r>
            <a:r>
              <a:rPr lang="es-ES" sz="6600" b="1" dirty="0" smtClean="0">
                <a:solidFill>
                  <a:schemeClr val="bg1"/>
                </a:solidFill>
              </a:rPr>
              <a:t/>
            </a:r>
            <a:br>
              <a:rPr lang="es-ES" sz="6600" b="1" dirty="0" smtClean="0">
                <a:solidFill>
                  <a:schemeClr val="bg1"/>
                </a:solidFill>
              </a:rPr>
            </a:br>
            <a:r>
              <a:rPr lang="es-ES" sz="6600" b="1" dirty="0" smtClean="0">
                <a:solidFill>
                  <a:schemeClr val="bg1"/>
                </a:solidFill>
              </a:rPr>
              <a:t>La vela mágica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4084638" y="981075"/>
            <a:ext cx="4287837" cy="400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03750" y="4030663"/>
            <a:ext cx="3236913" cy="70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118225" y="4078288"/>
            <a:ext cx="40798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51" name="50 Conector recto"/>
          <p:cNvCxnSpPr>
            <a:stCxn id="35" idx="0"/>
          </p:cNvCxnSpPr>
          <p:nvPr/>
        </p:nvCxnSpPr>
        <p:spPr>
          <a:xfrm flipV="1">
            <a:off x="6318250" y="3489325"/>
            <a:ext cx="0" cy="6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80"/>
          <p:cNvSpPr>
            <a:spLocks/>
          </p:cNvSpPr>
          <p:nvPr/>
        </p:nvSpPr>
        <p:spPr bwMode="auto">
          <a:xfrm rot="428144">
            <a:off x="6254750" y="2887663"/>
            <a:ext cx="180975" cy="641350"/>
          </a:xfrm>
          <a:custGeom>
            <a:avLst/>
            <a:gdLst>
              <a:gd name="T0" fmla="*/ 26302 w 461"/>
              <a:gd name="T1" fmla="*/ 139601 h 1415"/>
              <a:gd name="T2" fmla="*/ 1963 w 461"/>
              <a:gd name="T3" fmla="*/ 336312 h 1415"/>
              <a:gd name="T4" fmla="*/ 22769 w 461"/>
              <a:gd name="T5" fmla="*/ 593305 h 1415"/>
              <a:gd name="T6" fmla="*/ 137400 w 461"/>
              <a:gd name="T7" fmla="*/ 621407 h 1415"/>
              <a:gd name="T8" fmla="*/ 165272 w 461"/>
              <a:gd name="T9" fmla="*/ 472741 h 1415"/>
              <a:gd name="T10" fmla="*/ 43575 w 461"/>
              <a:gd name="T11" fmla="*/ 55297 h 1415"/>
              <a:gd name="T12" fmla="*/ 26302 w 461"/>
              <a:gd name="T13" fmla="*/ 139601 h 1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1"/>
              <a:gd name="T22" fmla="*/ 0 h 1415"/>
              <a:gd name="T23" fmla="*/ 461 w 461"/>
              <a:gd name="T24" fmla="*/ 1415 h 14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1" h="1415">
                <a:moveTo>
                  <a:pt x="67" y="308"/>
                </a:moveTo>
                <a:cubicBezTo>
                  <a:pt x="49" y="411"/>
                  <a:pt x="6" y="575"/>
                  <a:pt x="5" y="742"/>
                </a:cubicBezTo>
                <a:cubicBezTo>
                  <a:pt x="4" y="909"/>
                  <a:pt x="0" y="1204"/>
                  <a:pt x="58" y="1309"/>
                </a:cubicBezTo>
                <a:cubicBezTo>
                  <a:pt x="116" y="1414"/>
                  <a:pt x="290" y="1415"/>
                  <a:pt x="350" y="1371"/>
                </a:cubicBezTo>
                <a:cubicBezTo>
                  <a:pt x="410" y="1327"/>
                  <a:pt x="461" y="1251"/>
                  <a:pt x="421" y="1043"/>
                </a:cubicBezTo>
                <a:cubicBezTo>
                  <a:pt x="381" y="835"/>
                  <a:pt x="174" y="244"/>
                  <a:pt x="111" y="122"/>
                </a:cubicBezTo>
                <a:cubicBezTo>
                  <a:pt x="48" y="0"/>
                  <a:pt x="85" y="205"/>
                  <a:pt x="67" y="308"/>
                </a:cubicBez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6816725" y="4151313"/>
            <a:ext cx="76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 dirty="0">
                <a:solidFill>
                  <a:srgbClr val="000000"/>
                </a:solidFill>
                <a:latin typeface="Calibri"/>
              </a:rPr>
              <a:t>agua</a:t>
            </a:r>
          </a:p>
        </p:txBody>
      </p:sp>
      <p:grpSp>
        <p:nvGrpSpPr>
          <p:cNvPr id="2" name="57 Grupo"/>
          <p:cNvGrpSpPr>
            <a:grpSpLocks/>
          </p:cNvGrpSpPr>
          <p:nvPr/>
        </p:nvGrpSpPr>
        <p:grpSpPr bwMode="auto">
          <a:xfrm>
            <a:off x="6342063" y="1277938"/>
            <a:ext cx="1103312" cy="604837"/>
            <a:chOff x="4845133" y="997527"/>
            <a:chExt cx="1104405" cy="605642"/>
          </a:xfrm>
        </p:grpSpPr>
        <p:sp>
          <p:nvSpPr>
            <p:cNvPr id="158741" name="54 CuadroTexto"/>
            <p:cNvSpPr txBox="1">
              <a:spLocks noChangeArrowheads="1"/>
            </p:cNvSpPr>
            <p:nvPr/>
          </p:nvSpPr>
          <p:spPr bwMode="auto">
            <a:xfrm>
              <a:off x="5320145" y="997527"/>
              <a:ext cx="6293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Calibri"/>
                </a:rPr>
                <a:t>aire</a:t>
              </a:r>
            </a:p>
          </p:txBody>
        </p:sp>
        <p:cxnSp>
          <p:nvCxnSpPr>
            <p:cNvPr id="57" name="56 Conector recto de flecha"/>
            <p:cNvCxnSpPr/>
            <p:nvPr/>
          </p:nvCxnSpPr>
          <p:spPr>
            <a:xfrm flipH="1">
              <a:off x="4845133" y="1253454"/>
              <a:ext cx="498969" cy="3497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58 Grupo"/>
          <p:cNvGrpSpPr>
            <a:grpSpLocks/>
          </p:cNvGrpSpPr>
          <p:nvPr/>
        </p:nvGrpSpPr>
        <p:grpSpPr bwMode="auto">
          <a:xfrm>
            <a:off x="6342063" y="1646238"/>
            <a:ext cx="1103312" cy="604837"/>
            <a:chOff x="4845133" y="997527"/>
            <a:chExt cx="1104405" cy="605642"/>
          </a:xfrm>
        </p:grpSpPr>
        <p:sp>
          <p:nvSpPr>
            <p:cNvPr id="158739" name="59 CuadroTexto"/>
            <p:cNvSpPr txBox="1">
              <a:spLocks noChangeArrowheads="1"/>
            </p:cNvSpPr>
            <p:nvPr/>
          </p:nvSpPr>
          <p:spPr bwMode="auto">
            <a:xfrm>
              <a:off x="5320145" y="997527"/>
              <a:ext cx="6293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Calibri"/>
                </a:rPr>
                <a:t>CO</a:t>
              </a:r>
              <a:r>
                <a:rPr lang="es-ES_tradnl" sz="1800" baseline="-25000">
                  <a:solidFill>
                    <a:srgbClr val="000000"/>
                  </a:solidFill>
                  <a:latin typeface="Calibri"/>
                </a:rPr>
                <a:t>2</a:t>
              </a:r>
              <a:endParaRPr lang="es-ES_tradnl" sz="180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61" name="60 Conector recto de flecha"/>
            <p:cNvCxnSpPr/>
            <p:nvPr/>
          </p:nvCxnSpPr>
          <p:spPr>
            <a:xfrm flipH="1">
              <a:off x="4845133" y="1253454"/>
              <a:ext cx="498969" cy="3497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61 CuadroTexto"/>
          <p:cNvSpPr txBox="1">
            <a:spLocks noChangeArrowheads="1"/>
          </p:cNvSpPr>
          <p:nvPr/>
        </p:nvSpPr>
        <p:spPr bwMode="auto">
          <a:xfrm>
            <a:off x="6792912" y="2157413"/>
            <a:ext cx="1797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rgbClr val="000000"/>
                </a:solidFill>
                <a:latin typeface="Calibri"/>
              </a:rPr>
              <a:t>Presión</a:t>
            </a:r>
            <a:endParaRPr lang="es-ES_tradnl" sz="36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5" name="64 Conector recto de flecha"/>
          <p:cNvCxnSpPr/>
          <p:nvPr/>
        </p:nvCxnSpPr>
        <p:spPr>
          <a:xfrm flipH="1">
            <a:off x="6342063" y="2500313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731" name="Picture 2"/>
          <p:cNvPicPr>
            <a:picLocks noChangeAspect="1" noChangeArrowheads="1"/>
          </p:cNvPicPr>
          <p:nvPr/>
        </p:nvPicPr>
        <p:blipFill>
          <a:blip r:embed="rId2" cstate="print"/>
          <a:srcRect l="37805" t="27243" r="37543" b="33838"/>
          <a:stretch>
            <a:fillRect/>
          </a:stretch>
        </p:blipFill>
        <p:spPr bwMode="auto">
          <a:xfrm>
            <a:off x="628650" y="1943100"/>
            <a:ext cx="2743200" cy="2435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26 Rectángulo redondeado"/>
          <p:cNvSpPr/>
          <p:nvPr/>
        </p:nvSpPr>
        <p:spPr>
          <a:xfrm>
            <a:off x="6096000" y="1101725"/>
            <a:ext cx="431800" cy="34575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059488" y="4402138"/>
            <a:ext cx="530225" cy="290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224588" y="3549650"/>
            <a:ext cx="188912" cy="11715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4606925" y="3925888"/>
            <a:ext cx="3254375" cy="795337"/>
          </a:xfrm>
          <a:custGeom>
            <a:avLst/>
            <a:gdLst>
              <a:gd name="connsiteX0" fmla="*/ 0 w 5771408"/>
              <a:gd name="connsiteY0" fmla="*/ 0 h 1793174"/>
              <a:gd name="connsiteX1" fmla="*/ 0 w 5771408"/>
              <a:gd name="connsiteY1" fmla="*/ 1793174 h 1793174"/>
              <a:gd name="connsiteX2" fmla="*/ 5771408 w 5771408"/>
              <a:gd name="connsiteY2" fmla="*/ 1793174 h 1793174"/>
              <a:gd name="connsiteX3" fmla="*/ 5759533 w 5771408"/>
              <a:gd name="connsiteY3" fmla="*/ 0 h 17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1408" h="1793174">
                <a:moveTo>
                  <a:pt x="0" y="0"/>
                </a:moveTo>
                <a:lnTo>
                  <a:pt x="0" y="1793174"/>
                </a:lnTo>
                <a:lnTo>
                  <a:pt x="5771408" y="1793174"/>
                </a:lnTo>
                <a:cubicBezTo>
                  <a:pt x="5767450" y="1195449"/>
                  <a:pt x="5763491" y="597725"/>
                  <a:pt x="5759533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</a:endParaRPr>
          </a:p>
        </p:txBody>
      </p:sp>
      <p:sp>
        <p:nvSpPr>
          <p:cNvPr id="45" name="44 CuadroTexto"/>
          <p:cNvSpPr txBox="1">
            <a:spLocks noChangeArrowheads="1"/>
          </p:cNvSpPr>
          <p:nvPr/>
        </p:nvSpPr>
        <p:spPr bwMode="auto">
          <a:xfrm>
            <a:off x="3055938" y="5473700"/>
            <a:ext cx="3392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0000"/>
                </a:solidFill>
                <a:latin typeface="Calibri"/>
              </a:rPr>
              <a:t>¡¡Espera y observa!!</a:t>
            </a:r>
          </a:p>
        </p:txBody>
      </p: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3886200" y="5499100"/>
            <a:ext cx="15636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0000"/>
                </a:solidFill>
                <a:latin typeface="Calibri"/>
              </a:rPr>
              <a:t>Haz click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382 0.0009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-0.060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6" grpId="0" animBg="1"/>
      <p:bldP spid="36" grpId="1" animBg="1"/>
      <p:bldP spid="36" grpId="2" animBg="1"/>
      <p:bldP spid="54" grpId="0"/>
      <p:bldP spid="62" grpId="0"/>
      <p:bldP spid="62" grpId="1"/>
      <p:bldP spid="62" grpId="2"/>
      <p:bldP spid="27" grpId="0" animBg="1"/>
      <p:bldP spid="45" grpId="0"/>
      <p:bldP spid="45" grpId="1"/>
      <p:bldP spid="46" grpId="0"/>
      <p:bldP spid="46" grpId="1"/>
      <p:bldP spid="46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5870" y="1360571"/>
            <a:ext cx="5937250" cy="210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1782" y="1887621"/>
          <a:ext cx="5122863" cy="458788"/>
        </p:xfrm>
        <a:graphic>
          <a:graphicData uri="http://schemas.openxmlformats.org/presentationml/2006/ole">
            <p:oleObj spid="_x0000_s17410" name="Ecuación" r:id="rId3" imgW="1981080" imgH="177480" progId="Equation.3">
              <p:embed/>
            </p:oleObj>
          </a:graphicData>
        </a:graphic>
      </p:graphicFrame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897982" y="1847934"/>
            <a:ext cx="4606925" cy="460375"/>
            <a:chOff x="1733797" y="2078183"/>
            <a:chExt cx="4607627" cy="461665"/>
          </a:xfrm>
        </p:grpSpPr>
        <p:sp>
          <p:nvSpPr>
            <p:cNvPr id="17425" name="6 CuadroTexto"/>
            <p:cNvSpPr txBox="1">
              <a:spLocks noChangeArrowheads="1"/>
            </p:cNvSpPr>
            <p:nvPr/>
          </p:nvSpPr>
          <p:spPr bwMode="auto">
            <a:xfrm>
              <a:off x="1733797" y="2078183"/>
              <a:ext cx="629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426" name="7 CuadroTexto"/>
            <p:cNvSpPr txBox="1">
              <a:spLocks noChangeArrowheads="1"/>
            </p:cNvSpPr>
            <p:nvPr/>
          </p:nvSpPr>
          <p:spPr bwMode="auto">
            <a:xfrm>
              <a:off x="3111334" y="2078183"/>
              <a:ext cx="629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  <a:latin typeface="Calibri" pitchFamily="34" charset="0"/>
                </a:rPr>
                <a:t>76</a:t>
              </a:r>
            </a:p>
          </p:txBody>
        </p:sp>
        <p:sp>
          <p:nvSpPr>
            <p:cNvPr id="17427" name="8 CuadroTexto"/>
            <p:cNvSpPr txBox="1">
              <a:spLocks noChangeArrowheads="1"/>
            </p:cNvSpPr>
            <p:nvPr/>
          </p:nvSpPr>
          <p:spPr bwMode="auto">
            <a:xfrm>
              <a:off x="4524499" y="2078183"/>
              <a:ext cx="629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  <a:latin typeface="Calibri" pitchFamily="34" charset="0"/>
                </a:rPr>
                <a:t>50</a:t>
              </a:r>
            </a:p>
          </p:txBody>
        </p:sp>
        <p:sp>
          <p:nvSpPr>
            <p:cNvPr id="17428" name="9 CuadroTexto"/>
            <p:cNvSpPr txBox="1">
              <a:spLocks noChangeArrowheads="1"/>
            </p:cNvSpPr>
            <p:nvPr/>
          </p:nvSpPr>
          <p:spPr bwMode="auto">
            <a:xfrm>
              <a:off x="5712032" y="2078183"/>
              <a:ext cx="629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  <a:latin typeface="Calibri" pitchFamily="34" charset="0"/>
                </a:rPr>
                <a:t>52</a:t>
              </a:r>
            </a:p>
          </p:txBody>
        </p:sp>
      </p:grpSp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2966370" y="2286084"/>
            <a:ext cx="1497012" cy="690562"/>
            <a:chOff x="2802576" y="2517569"/>
            <a:chExt cx="1496291" cy="689474"/>
          </a:xfrm>
        </p:grpSpPr>
        <p:sp>
          <p:nvSpPr>
            <p:cNvPr id="17423" name="11 CuadroTexto"/>
            <p:cNvSpPr txBox="1">
              <a:spLocks noChangeArrowheads="1"/>
            </p:cNvSpPr>
            <p:nvPr/>
          </p:nvSpPr>
          <p:spPr bwMode="auto">
            <a:xfrm>
              <a:off x="2802576" y="2683823"/>
              <a:ext cx="14962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400">
                  <a:solidFill>
                    <a:srgbClr val="000000"/>
                  </a:solidFill>
                  <a:latin typeface="Calibri" pitchFamily="34" charset="0"/>
                </a:rPr>
                <a:t>76 moles</a:t>
              </a:r>
            </a:p>
            <a:p>
              <a:pPr algn="ctr"/>
              <a:r>
                <a:rPr lang="es-ES_tradnl" sz="1400">
                  <a:solidFill>
                    <a:srgbClr val="FF0000"/>
                  </a:solidFill>
                  <a:latin typeface="Calibri" pitchFamily="34" charset="0"/>
                </a:rPr>
                <a:t>76 volúmenes</a:t>
              </a:r>
            </a:p>
          </p:txBody>
        </p:sp>
        <p:sp>
          <p:nvSpPr>
            <p:cNvPr id="13" name="12 Cerrar llave"/>
            <p:cNvSpPr/>
            <p:nvPr/>
          </p:nvSpPr>
          <p:spPr>
            <a:xfrm rot="5400000">
              <a:off x="3497657" y="2131901"/>
              <a:ext cx="166424" cy="937761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16 Grupo"/>
          <p:cNvGrpSpPr>
            <a:grpSpLocks/>
          </p:cNvGrpSpPr>
          <p:nvPr/>
        </p:nvGrpSpPr>
        <p:grpSpPr bwMode="auto">
          <a:xfrm>
            <a:off x="4522120" y="2286084"/>
            <a:ext cx="1497012" cy="690562"/>
            <a:chOff x="4358244" y="2517569"/>
            <a:chExt cx="1496291" cy="689474"/>
          </a:xfrm>
        </p:grpSpPr>
        <p:sp>
          <p:nvSpPr>
            <p:cNvPr id="17421" name="14 CuadroTexto"/>
            <p:cNvSpPr txBox="1">
              <a:spLocks noChangeArrowheads="1"/>
            </p:cNvSpPr>
            <p:nvPr/>
          </p:nvSpPr>
          <p:spPr bwMode="auto">
            <a:xfrm>
              <a:off x="4358244" y="2683823"/>
              <a:ext cx="14962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400">
                  <a:solidFill>
                    <a:srgbClr val="000000"/>
                  </a:solidFill>
                  <a:latin typeface="Calibri" pitchFamily="34" charset="0"/>
                </a:rPr>
                <a:t>50 moles</a:t>
              </a:r>
            </a:p>
            <a:p>
              <a:pPr algn="ctr"/>
              <a:r>
                <a:rPr lang="es-ES_tradnl" sz="1400">
                  <a:solidFill>
                    <a:srgbClr val="FF0000"/>
                  </a:solidFill>
                  <a:latin typeface="Calibri" pitchFamily="34" charset="0"/>
                </a:rPr>
                <a:t>50 volúmenes</a:t>
              </a:r>
            </a:p>
          </p:txBody>
        </p:sp>
        <p:sp>
          <p:nvSpPr>
            <p:cNvPr id="16" name="15 Cerrar llave"/>
            <p:cNvSpPr/>
            <p:nvPr/>
          </p:nvSpPr>
          <p:spPr>
            <a:xfrm rot="5400000">
              <a:off x="4969228" y="2131902"/>
              <a:ext cx="166424" cy="937760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black"/>
                </a:solidFill>
              </a:endParaRPr>
            </a:p>
          </p:txBody>
        </p:sp>
      </p:grp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2598070" y="1479634"/>
            <a:ext cx="443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Combustión de la parafina (cera de vela):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1848770" y="2332121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>
                <a:solidFill>
                  <a:srgbClr val="000000"/>
                </a:solidFill>
                <a:latin typeface="Calibri" pitchFamily="34" charset="0"/>
              </a:rPr>
              <a:t>Parafina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107657" y="3038559"/>
          <a:ext cx="2716213" cy="452437"/>
        </p:xfrm>
        <a:graphic>
          <a:graphicData uri="http://schemas.openxmlformats.org/presentationml/2006/ole">
            <p:oleObj spid="_x0000_s17411" name="Ecuación" r:id="rId4" imgW="1066680" imgH="177480" progId="Equation.3">
              <p:embed/>
            </p:oleObj>
          </a:graphicData>
        </a:graphic>
      </p:graphicFrame>
      <p:sp>
        <p:nvSpPr>
          <p:cNvPr id="17419" name="19 CuadroTexto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400" b="1" dirty="0">
                <a:solidFill>
                  <a:srgbClr val="FFFF00"/>
                </a:solidFill>
                <a:latin typeface="Calibri" pitchFamily="34" charset="0"/>
              </a:rPr>
              <a:t>¿POR QUÉ?</a:t>
            </a:r>
          </a:p>
        </p:txBody>
      </p:sp>
      <p:sp>
        <p:nvSpPr>
          <p:cNvPr id="17420" name="20 CuadroTexto"/>
          <p:cNvSpPr txBox="1">
            <a:spLocks noChangeArrowheads="1"/>
          </p:cNvSpPr>
          <p:nvPr/>
        </p:nvSpPr>
        <p:spPr bwMode="auto">
          <a:xfrm>
            <a:off x="1504282" y="3838659"/>
            <a:ext cx="5894388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65113" algn="l"/>
              </a:tabLst>
            </a:pP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</a:rPr>
              <a:t>	Los </a:t>
            </a:r>
            <a:r>
              <a:rPr lang="es-ES_tradnl" sz="1800" dirty="0">
                <a:solidFill>
                  <a:srgbClr val="000000"/>
                </a:solidFill>
                <a:latin typeface="Calibri" pitchFamily="34" charset="0"/>
              </a:rPr>
              <a:t>gases originados en la combustión (CO</a:t>
            </a:r>
            <a:r>
              <a:rPr lang="es-ES_tradnl" sz="18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s-ES_tradnl" sz="1800" dirty="0">
                <a:solidFill>
                  <a:srgbClr val="000000"/>
                </a:solidFill>
                <a:latin typeface="Calibri" pitchFamily="34" charset="0"/>
              </a:rPr>
              <a:t>) ocupan menos volumen que los iniciales y en consecuencia ejercen menos presión, determinando que la presión exterior sobre el agua sea mayor que la presión en el interior del </a:t>
            </a: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</a:rPr>
              <a:t>tubo, </a:t>
            </a:r>
            <a:r>
              <a:rPr lang="es-ES_tradnl" sz="1800" dirty="0">
                <a:solidFill>
                  <a:srgbClr val="000000"/>
                </a:solidFill>
                <a:latin typeface="Calibri" pitchFamily="34" charset="0"/>
              </a:rPr>
              <a:t>provocando el ascenso del </a:t>
            </a: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</a:rPr>
              <a:t>agua.</a:t>
            </a:r>
          </a:p>
          <a:p>
            <a:pPr algn="just">
              <a:tabLst>
                <a:tab pos="265113" algn="l"/>
              </a:tabLst>
            </a:pP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s-ES_tradnl" sz="1800" dirty="0" smtClean="0">
                <a:solidFill>
                  <a:srgbClr val="000000"/>
                </a:solidFill>
                <a:latin typeface="Calibri" pitchFamily="34" charset="0"/>
              </a:rPr>
              <a:t>Éste puede ser el factor más determinante del ascenso pero puede haber otros como la temperatura,…</a:t>
            </a:r>
            <a:endParaRPr lang="es-ES_tradnl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74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Título"/>
          <p:cNvSpPr>
            <a:spLocks noGrp="1"/>
          </p:cNvSpPr>
          <p:nvPr>
            <p:ph type="ctrTitle"/>
          </p:nvPr>
        </p:nvSpPr>
        <p:spPr>
          <a:xfrm>
            <a:off x="685800" y="1263317"/>
            <a:ext cx="7772400" cy="2586788"/>
          </a:xfrm>
        </p:spPr>
        <p:txBody>
          <a:bodyPr/>
          <a:lstStyle/>
          <a:p>
            <a:r>
              <a:rPr lang="es-ES_tradnl" sz="9600" b="1" dirty="0" smtClean="0">
                <a:solidFill>
                  <a:srgbClr val="FFFF00"/>
                </a:solidFill>
              </a:rPr>
              <a:t>13</a:t>
            </a:r>
            <a:r>
              <a:rPr lang="es-ES_tradnl" sz="5400" b="1" dirty="0" smtClean="0">
                <a:solidFill>
                  <a:schemeClr val="bg1"/>
                </a:solidFill>
              </a:rPr>
              <a:t/>
            </a:r>
            <a:br>
              <a:rPr lang="es-ES_tradnl" sz="5400" b="1" dirty="0" smtClean="0">
                <a:solidFill>
                  <a:schemeClr val="bg1"/>
                </a:solidFill>
              </a:rPr>
            </a:br>
            <a:r>
              <a:rPr lang="es-ES_tradnl" sz="5400" b="1" dirty="0" smtClean="0">
                <a:solidFill>
                  <a:schemeClr val="bg1"/>
                </a:solidFill>
              </a:rPr>
              <a:t>PRESIÓN</a:t>
            </a:r>
            <a:br>
              <a:rPr lang="es-ES_tradnl" sz="5400" b="1" dirty="0" smtClean="0">
                <a:solidFill>
                  <a:schemeClr val="bg1"/>
                </a:solidFill>
              </a:rPr>
            </a:br>
            <a:r>
              <a:rPr lang="es-ES_tradnl" sz="5400" b="1" dirty="0" smtClean="0">
                <a:solidFill>
                  <a:schemeClr val="bg1"/>
                </a:solidFill>
              </a:rPr>
              <a:t>EN UN GLOBO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Rectángulo"/>
          <p:cNvSpPr/>
          <p:nvPr/>
        </p:nvSpPr>
        <p:spPr>
          <a:xfrm>
            <a:off x="5823284" y="252663"/>
            <a:ext cx="3164305" cy="6280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31568" y="385012"/>
            <a:ext cx="29838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	Cuando se infla un globo con un gas, la presión ejercida por 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el 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gas sobre el interior del globo (</a:t>
            </a:r>
            <a:r>
              <a:rPr lang="es-ES_tradnl" sz="19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900" b="1" baseline="-25000" dirty="0" smtClean="0">
                <a:solidFill>
                  <a:prstClr val="black"/>
                </a:solidFill>
                <a:latin typeface="Calibri"/>
              </a:rPr>
              <a:t>GAS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) no sólo tiene que vencer la presión ejercida desde el exterior (</a:t>
            </a:r>
            <a:r>
              <a:rPr lang="es-ES_tradnl" sz="19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900" b="1" baseline="-25000" dirty="0" smtClean="0">
                <a:solidFill>
                  <a:prstClr val="black"/>
                </a:solidFill>
                <a:latin typeface="Calibri"/>
              </a:rPr>
              <a:t>EXT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), en general la atmosférica, sino que, además, debe vencer la resistencia que ofrece la goma elástica del globo a aumentar su tamaño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. Esta 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fuerza es la</a:t>
            </a:r>
            <a:r>
              <a:rPr lang="es-ES_tradnl" sz="1900" b="1" i="1" dirty="0" smtClean="0">
                <a:solidFill>
                  <a:prstClr val="black"/>
                </a:solidFill>
                <a:latin typeface="Calibri"/>
              </a:rPr>
              <a:t> tensión superficial 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s-ES_tradnl" sz="1900" b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s-ES_tradnl" sz="1900" b="1" baseline="-250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9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9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9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en la que (</a:t>
            </a:r>
            <a:r>
              <a:rPr lang="es-ES_tradnl" sz="19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900" b="1" baseline="-25000" dirty="0" smtClean="0">
                <a:solidFill>
                  <a:prstClr val="black"/>
                </a:solidFill>
                <a:latin typeface="Calibri"/>
              </a:rPr>
              <a:t>TS</a:t>
            </a:r>
            <a:r>
              <a:rPr lang="es-ES_tradnl" sz="1900" dirty="0" smtClean="0">
                <a:solidFill>
                  <a:prstClr val="black"/>
                </a:solidFill>
                <a:latin typeface="Calibri"/>
              </a:rPr>
              <a:t>) es la presión ejercida por las fuerzas de tensión superficial.</a:t>
            </a:r>
            <a:endParaRPr lang="es-ES_tradnl" sz="19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0472" y="264695"/>
            <a:ext cx="5462337" cy="6268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4" name="3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31921">
            <a:off x="1060784" y="1158875"/>
            <a:ext cx="384016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0800000">
            <a:off x="2659397" y="4395822"/>
            <a:ext cx="0" cy="446027"/>
          </a:xfrm>
          <a:prstGeom prst="straightConnector1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2595897" y="4819650"/>
            <a:ext cx="60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00B050"/>
                </a:solidFill>
                <a:latin typeface="Calibri"/>
              </a:rPr>
              <a:t>P</a:t>
            </a:r>
            <a:r>
              <a:rPr lang="es-ES_tradnl" sz="1800" b="1" baseline="-25000">
                <a:solidFill>
                  <a:srgbClr val="00B050"/>
                </a:solidFill>
                <a:latin typeface="Calibri"/>
              </a:rPr>
              <a:t>EXT</a:t>
            </a:r>
            <a:endParaRPr lang="es-ES_tradnl" sz="1800" b="1">
              <a:solidFill>
                <a:srgbClr val="00B050"/>
              </a:solidFill>
              <a:latin typeface="Calibri"/>
            </a:endParaRPr>
          </a:p>
        </p:txBody>
      </p:sp>
      <p:grpSp>
        <p:nvGrpSpPr>
          <p:cNvPr id="7" name="191 Grupo"/>
          <p:cNvGrpSpPr>
            <a:grpSpLocks/>
          </p:cNvGrpSpPr>
          <p:nvPr/>
        </p:nvGrpSpPr>
        <p:grpSpPr bwMode="auto">
          <a:xfrm>
            <a:off x="257509" y="477838"/>
            <a:ext cx="5273675" cy="5447999"/>
            <a:chOff x="1625600" y="198302"/>
            <a:chExt cx="5273960" cy="5447959"/>
          </a:xfrm>
        </p:grpSpPr>
        <p:sp>
          <p:nvSpPr>
            <p:cNvPr id="8" name="12 CuadroTexto"/>
            <p:cNvSpPr txBox="1">
              <a:spLocks noChangeArrowheads="1"/>
            </p:cNvSpPr>
            <p:nvPr/>
          </p:nvSpPr>
          <p:spPr bwMode="auto">
            <a:xfrm>
              <a:off x="2079425" y="3998041"/>
              <a:ext cx="603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 b="1" dirty="0">
                  <a:solidFill>
                    <a:srgbClr val="00B050"/>
                  </a:solidFill>
                  <a:latin typeface="Calibri"/>
                </a:rPr>
                <a:t>P</a:t>
              </a:r>
              <a:r>
                <a:rPr lang="es-ES_tradnl" sz="1800" b="1" baseline="-25000" dirty="0">
                  <a:solidFill>
                    <a:srgbClr val="00B050"/>
                  </a:solidFill>
                  <a:latin typeface="Calibri"/>
                </a:rPr>
                <a:t>EXT</a:t>
              </a:r>
              <a:endParaRPr lang="es-ES_tradnl" sz="1800" b="1" dirty="0">
                <a:solidFill>
                  <a:srgbClr val="00B050"/>
                </a:solidFill>
                <a:latin typeface="Calibri"/>
              </a:endParaRPr>
            </a:p>
          </p:txBody>
        </p:sp>
        <p:grpSp>
          <p:nvGrpSpPr>
            <p:cNvPr id="9" name="93 Grupo"/>
            <p:cNvGrpSpPr>
              <a:grpSpLocks/>
            </p:cNvGrpSpPr>
            <p:nvPr/>
          </p:nvGrpSpPr>
          <p:grpSpPr bwMode="auto">
            <a:xfrm>
              <a:off x="1625600" y="198302"/>
              <a:ext cx="5273960" cy="5447959"/>
              <a:chOff x="1625600" y="198302"/>
              <a:chExt cx="5273960" cy="5447959"/>
            </a:xfrm>
          </p:grpSpPr>
          <p:grpSp>
            <p:nvGrpSpPr>
              <p:cNvPr id="10" name="92 Grupo"/>
              <p:cNvGrpSpPr>
                <a:grpSpLocks/>
              </p:cNvGrpSpPr>
              <p:nvPr/>
            </p:nvGrpSpPr>
            <p:grpSpPr bwMode="auto">
              <a:xfrm>
                <a:off x="2380951" y="793383"/>
                <a:ext cx="603462" cy="805024"/>
                <a:chOff x="2380951" y="793383"/>
                <a:chExt cx="603462" cy="805024"/>
              </a:xfrm>
            </p:grpSpPr>
            <p:cxnSp>
              <p:nvCxnSpPr>
                <p:cNvPr id="34" name="33 Conector recto de flecha"/>
                <p:cNvCxnSpPr/>
                <p:nvPr/>
              </p:nvCxnSpPr>
              <p:spPr>
                <a:xfrm rot="8100000">
                  <a:off x="2832229" y="1152380"/>
                  <a:ext cx="0" cy="446027"/>
                </a:xfrm>
                <a:prstGeom prst="straightConnector1">
                  <a:avLst/>
                </a:prstGeom>
                <a:gradFill>
                  <a:gsLst>
                    <a:gs pos="0">
                      <a:schemeClr val="accent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8100">
                  <a:solidFill>
                    <a:srgbClr val="00B05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1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380951" y="793383"/>
                  <a:ext cx="6034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sz="1800" b="1">
                      <a:solidFill>
                        <a:srgbClr val="00B050"/>
                      </a:solidFill>
                      <a:latin typeface="Calibri"/>
                    </a:rPr>
                    <a:t>P</a:t>
                  </a:r>
                  <a:r>
                    <a:rPr lang="es-ES_tradnl" sz="1800" b="1" baseline="-25000">
                      <a:solidFill>
                        <a:srgbClr val="00B050"/>
                      </a:solidFill>
                      <a:latin typeface="Calibri"/>
                    </a:rPr>
                    <a:t>EXT</a:t>
                  </a:r>
                  <a:endParaRPr lang="es-ES_tradnl" sz="1800" b="1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" name="91 Grupo"/>
              <p:cNvGrpSpPr>
                <a:grpSpLocks/>
              </p:cNvGrpSpPr>
              <p:nvPr/>
            </p:nvGrpSpPr>
            <p:grpSpPr bwMode="auto">
              <a:xfrm>
                <a:off x="1625600" y="198302"/>
                <a:ext cx="5273960" cy="5447959"/>
                <a:chOff x="1625600" y="198302"/>
                <a:chExt cx="5273960" cy="5447959"/>
              </a:xfrm>
            </p:grpSpPr>
            <p:grpSp>
              <p:nvGrpSpPr>
                <p:cNvPr id="12" name="75 Grupo"/>
                <p:cNvGrpSpPr>
                  <a:grpSpLocks/>
                </p:cNvGrpSpPr>
                <p:nvPr/>
              </p:nvGrpSpPr>
              <p:grpSpPr bwMode="auto">
                <a:xfrm>
                  <a:off x="3939896" y="198302"/>
                  <a:ext cx="603462" cy="790430"/>
                  <a:chOff x="3939896" y="198302"/>
                  <a:chExt cx="603462" cy="790430"/>
                </a:xfrm>
              </p:grpSpPr>
              <p:sp>
                <p:nvSpPr>
                  <p:cNvPr id="32" name="9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9896" y="198302"/>
                    <a:ext cx="60346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33" name="32 Conector recto de flecha"/>
                  <p:cNvCxnSpPr/>
                  <p:nvPr/>
                </p:nvCxnSpPr>
                <p:spPr>
                  <a:xfrm rot="10800000">
                    <a:off x="4028004" y="542705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80 Grupo"/>
                <p:cNvGrpSpPr>
                  <a:grpSpLocks/>
                </p:cNvGrpSpPr>
                <p:nvPr/>
              </p:nvGrpSpPr>
              <p:grpSpPr bwMode="auto">
                <a:xfrm>
                  <a:off x="1625600" y="2366842"/>
                  <a:ext cx="995348" cy="369332"/>
                  <a:chOff x="1698172" y="2366842"/>
                  <a:chExt cx="995348" cy="369332"/>
                </a:xfrm>
              </p:grpSpPr>
              <p:cxnSp>
                <p:nvCxnSpPr>
                  <p:cNvPr id="30" name="29 Conector recto de flecha"/>
                  <p:cNvCxnSpPr/>
                  <p:nvPr/>
                </p:nvCxnSpPr>
                <p:spPr>
                  <a:xfrm rot="16200000">
                    <a:off x="2396918" y="2329055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11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8172" y="2366842"/>
                    <a:ext cx="99534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  <p:cxnSp>
              <p:nvCxnSpPr>
                <p:cNvPr id="14" name="13 Conector recto de flecha"/>
                <p:cNvCxnSpPr/>
                <p:nvPr/>
              </p:nvCxnSpPr>
              <p:spPr>
                <a:xfrm flipV="1">
                  <a:off x="2402849" y="3959149"/>
                  <a:ext cx="371473" cy="187388"/>
                </a:xfrm>
                <a:prstGeom prst="straightConnector1">
                  <a:avLst/>
                </a:prstGeom>
                <a:gradFill>
                  <a:gsLst>
                    <a:gs pos="0">
                      <a:schemeClr val="accent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8100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78 Grupo"/>
                <p:cNvGrpSpPr>
                  <a:grpSpLocks/>
                </p:cNvGrpSpPr>
                <p:nvPr/>
              </p:nvGrpSpPr>
              <p:grpSpPr bwMode="auto">
                <a:xfrm>
                  <a:off x="5645212" y="4035910"/>
                  <a:ext cx="915416" cy="528847"/>
                  <a:chOff x="5296868" y="3673052"/>
                  <a:chExt cx="915416" cy="528847"/>
                </a:xfrm>
              </p:grpSpPr>
              <p:cxnSp>
                <p:nvCxnSpPr>
                  <p:cNvPr id="28" name="27 Conector recto de flecha"/>
                  <p:cNvCxnSpPr/>
                  <p:nvPr/>
                </p:nvCxnSpPr>
                <p:spPr>
                  <a:xfrm rot="10800000">
                    <a:off x="5296868" y="3673052"/>
                    <a:ext cx="363703" cy="260321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14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08822" y="3832567"/>
                    <a:ext cx="60346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77 Grupo"/>
                <p:cNvGrpSpPr>
                  <a:grpSpLocks/>
                </p:cNvGrpSpPr>
                <p:nvPr/>
              </p:nvGrpSpPr>
              <p:grpSpPr bwMode="auto">
                <a:xfrm>
                  <a:off x="5914392" y="2354576"/>
                  <a:ext cx="985168" cy="369332"/>
                  <a:chOff x="5812792" y="2369090"/>
                  <a:chExt cx="985168" cy="369332"/>
                </a:xfrm>
              </p:grpSpPr>
              <p:cxnSp>
                <p:nvCxnSpPr>
                  <p:cNvPr id="26" name="25 Conector recto de flecha"/>
                  <p:cNvCxnSpPr/>
                  <p:nvPr/>
                </p:nvCxnSpPr>
                <p:spPr>
                  <a:xfrm rot="16200000">
                    <a:off x="6035806" y="2366166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15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4498" y="2369090"/>
                    <a:ext cx="60346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76 Grupo"/>
                <p:cNvGrpSpPr>
                  <a:grpSpLocks/>
                </p:cNvGrpSpPr>
                <p:nvPr/>
              </p:nvGrpSpPr>
              <p:grpSpPr bwMode="auto">
                <a:xfrm>
                  <a:off x="5076817" y="605610"/>
                  <a:ext cx="900021" cy="497252"/>
                  <a:chOff x="5076817" y="605610"/>
                  <a:chExt cx="900021" cy="497252"/>
                </a:xfrm>
              </p:grpSpPr>
              <p:cxnSp>
                <p:nvCxnSpPr>
                  <p:cNvPr id="24" name="23 Conector recto de flecha"/>
                  <p:cNvCxnSpPr/>
                  <p:nvPr/>
                </p:nvCxnSpPr>
                <p:spPr>
                  <a:xfrm rot="13500000">
                    <a:off x="5299831" y="879848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16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3376" y="605610"/>
                    <a:ext cx="60346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 dirty="0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 dirty="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" name="81 Grupo"/>
                <p:cNvGrpSpPr>
                  <a:grpSpLocks/>
                </p:cNvGrpSpPr>
                <p:nvPr/>
              </p:nvGrpSpPr>
              <p:grpSpPr bwMode="auto">
                <a:xfrm>
                  <a:off x="5090968" y="5073290"/>
                  <a:ext cx="724468" cy="572971"/>
                  <a:chOff x="5410283" y="3679919"/>
                  <a:chExt cx="724468" cy="572971"/>
                </a:xfrm>
              </p:grpSpPr>
              <p:cxnSp>
                <p:nvCxnSpPr>
                  <p:cNvPr id="22" name="21 Conector recto de flecha"/>
                  <p:cNvCxnSpPr/>
                  <p:nvPr/>
                </p:nvCxnSpPr>
                <p:spPr>
                  <a:xfrm rot="8100000">
                    <a:off x="5410283" y="3679919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83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287" y="3883558"/>
                    <a:ext cx="60346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 dirty="0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 dirty="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" name="84 Grupo"/>
                <p:cNvGrpSpPr>
                  <a:grpSpLocks/>
                </p:cNvGrpSpPr>
                <p:nvPr/>
              </p:nvGrpSpPr>
              <p:grpSpPr bwMode="auto">
                <a:xfrm>
                  <a:off x="2980067" y="5157670"/>
                  <a:ext cx="641304" cy="440933"/>
                  <a:chOff x="2472067" y="3706242"/>
                  <a:chExt cx="641304" cy="440933"/>
                </a:xfrm>
              </p:grpSpPr>
              <p:cxnSp>
                <p:nvCxnSpPr>
                  <p:cNvPr id="20" name="19 Conector recto de flecha"/>
                  <p:cNvCxnSpPr/>
                  <p:nvPr/>
                </p:nvCxnSpPr>
                <p:spPr>
                  <a:xfrm rot="13500000">
                    <a:off x="2890358" y="3483228"/>
                    <a:ext cx="0" cy="446027"/>
                  </a:xfrm>
                  <a:prstGeom prst="straightConnector1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n w="381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86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2067" y="3777843"/>
                    <a:ext cx="60346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sz="1800" b="1" dirty="0">
                        <a:solidFill>
                          <a:srgbClr val="00B050"/>
                        </a:solidFill>
                        <a:latin typeface="Calibri"/>
                      </a:rPr>
                      <a:t>P</a:t>
                    </a:r>
                    <a:r>
                      <a:rPr lang="es-ES_tradnl" sz="1800" b="1" baseline="-25000" dirty="0">
                        <a:solidFill>
                          <a:srgbClr val="00B050"/>
                        </a:solidFill>
                        <a:latin typeface="Calibri"/>
                      </a:rPr>
                      <a:t>EXT</a:t>
                    </a:r>
                    <a:endParaRPr lang="es-ES_tradnl" sz="1800" b="1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grpSp>
        <p:nvGrpSpPr>
          <p:cNvPr id="36" name="147 Grupo"/>
          <p:cNvGrpSpPr>
            <a:grpSpLocks/>
          </p:cNvGrpSpPr>
          <p:nvPr/>
        </p:nvGrpSpPr>
        <p:grpSpPr bwMode="auto">
          <a:xfrm>
            <a:off x="1163346" y="1252538"/>
            <a:ext cx="3348440" cy="4262272"/>
            <a:chOff x="2532364" y="972457"/>
            <a:chExt cx="3347753" cy="4263275"/>
          </a:xfrm>
        </p:grpSpPr>
        <p:grpSp>
          <p:nvGrpSpPr>
            <p:cNvPr id="37" name="146 Grupo"/>
            <p:cNvGrpSpPr>
              <a:grpSpLocks/>
            </p:cNvGrpSpPr>
            <p:nvPr/>
          </p:nvGrpSpPr>
          <p:grpSpPr bwMode="auto">
            <a:xfrm>
              <a:off x="2793229" y="3513104"/>
              <a:ext cx="1176571" cy="463815"/>
              <a:chOff x="2793229" y="3513104"/>
              <a:chExt cx="1176571" cy="463815"/>
            </a:xfrm>
          </p:grpSpPr>
          <p:cxnSp>
            <p:nvCxnSpPr>
              <p:cNvPr id="62" name="61 Conector recto de flecha"/>
              <p:cNvCxnSpPr/>
              <p:nvPr/>
            </p:nvCxnSpPr>
            <p:spPr>
              <a:xfrm flipV="1">
                <a:off x="2793229" y="3759200"/>
                <a:ext cx="545057" cy="217719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52 CuadroTexto"/>
              <p:cNvSpPr txBox="1">
                <a:spLocks noChangeArrowheads="1"/>
              </p:cNvSpPr>
              <p:nvPr/>
            </p:nvSpPr>
            <p:spPr bwMode="auto">
              <a:xfrm>
                <a:off x="3306252" y="3513104"/>
                <a:ext cx="663548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38" name="69 Grupo"/>
            <p:cNvGrpSpPr>
              <a:grpSpLocks/>
            </p:cNvGrpSpPr>
            <p:nvPr/>
          </p:nvGrpSpPr>
          <p:grpSpPr bwMode="auto">
            <a:xfrm>
              <a:off x="4532964" y="1465891"/>
              <a:ext cx="685948" cy="568397"/>
              <a:chOff x="4794221" y="1799720"/>
              <a:chExt cx="685948" cy="568397"/>
            </a:xfrm>
          </p:grpSpPr>
          <p:cxnSp>
            <p:nvCxnSpPr>
              <p:cNvPr id="60" name="59 Conector recto de flecha"/>
              <p:cNvCxnSpPr/>
              <p:nvPr/>
            </p:nvCxnSpPr>
            <p:spPr>
              <a:xfrm rot="2700000">
                <a:off x="5206987" y="1526537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50 CuadroTexto"/>
              <p:cNvSpPr txBox="1">
                <a:spLocks noChangeArrowheads="1"/>
              </p:cNvSpPr>
              <p:nvPr/>
            </p:nvSpPr>
            <p:spPr bwMode="auto">
              <a:xfrm>
                <a:off x="4794221" y="1915700"/>
                <a:ext cx="592645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39" name="66 Grupo"/>
            <p:cNvGrpSpPr>
              <a:grpSpLocks/>
            </p:cNvGrpSpPr>
            <p:nvPr/>
          </p:nvGrpSpPr>
          <p:grpSpPr bwMode="auto">
            <a:xfrm>
              <a:off x="3888664" y="972457"/>
              <a:ext cx="599375" cy="973285"/>
              <a:chOff x="3888664" y="1190171"/>
              <a:chExt cx="599375" cy="973285"/>
            </a:xfrm>
          </p:grpSpPr>
          <p:cxnSp>
            <p:nvCxnSpPr>
              <p:cNvPr id="58" name="57 Conector recto de flecha"/>
              <p:cNvCxnSpPr/>
              <p:nvPr/>
            </p:nvCxnSpPr>
            <p:spPr>
              <a:xfrm>
                <a:off x="4028004" y="1190171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51 CuadroTexto"/>
              <p:cNvSpPr txBox="1">
                <a:spLocks noChangeArrowheads="1"/>
              </p:cNvSpPr>
              <p:nvPr/>
            </p:nvSpPr>
            <p:spPr bwMode="auto">
              <a:xfrm>
                <a:off x="3888664" y="1711039"/>
                <a:ext cx="599375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0" name="71 Grupo"/>
            <p:cNvGrpSpPr>
              <a:grpSpLocks/>
            </p:cNvGrpSpPr>
            <p:nvPr/>
          </p:nvGrpSpPr>
          <p:grpSpPr bwMode="auto">
            <a:xfrm>
              <a:off x="3429778" y="4359530"/>
              <a:ext cx="1019955" cy="483038"/>
              <a:chOff x="2689549" y="3691873"/>
              <a:chExt cx="1019955" cy="483038"/>
            </a:xfrm>
          </p:grpSpPr>
          <p:cxnSp>
            <p:nvCxnSpPr>
              <p:cNvPr id="56" name="55 Conector recto de flecha"/>
              <p:cNvCxnSpPr/>
              <p:nvPr/>
            </p:nvCxnSpPr>
            <p:spPr>
              <a:xfrm rot="2700000">
                <a:off x="2962732" y="3901728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53 CuadroTexto"/>
              <p:cNvSpPr txBox="1">
                <a:spLocks noChangeArrowheads="1"/>
              </p:cNvSpPr>
              <p:nvPr/>
            </p:nvSpPr>
            <p:spPr bwMode="auto">
              <a:xfrm>
                <a:off x="3072598" y="3691873"/>
                <a:ext cx="636906" cy="45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1" name="72 Grupo"/>
            <p:cNvGrpSpPr>
              <a:grpSpLocks/>
            </p:cNvGrpSpPr>
            <p:nvPr/>
          </p:nvGrpSpPr>
          <p:grpSpPr bwMode="auto">
            <a:xfrm>
              <a:off x="2532364" y="2380203"/>
              <a:ext cx="1108203" cy="452417"/>
              <a:chOff x="2227564" y="2917231"/>
              <a:chExt cx="1108203" cy="452417"/>
            </a:xfrm>
          </p:grpSpPr>
          <p:cxnSp>
            <p:nvCxnSpPr>
              <p:cNvPr id="54" name="53 Conector recto de flecha"/>
              <p:cNvCxnSpPr/>
              <p:nvPr/>
            </p:nvCxnSpPr>
            <p:spPr>
              <a:xfrm rot="16200000" flipH="1">
                <a:off x="2500747" y="2829342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54 CuadroTexto"/>
              <p:cNvSpPr txBox="1">
                <a:spLocks noChangeArrowheads="1"/>
              </p:cNvSpPr>
              <p:nvPr/>
            </p:nvSpPr>
            <p:spPr bwMode="auto">
              <a:xfrm>
                <a:off x="2720306" y="2917231"/>
                <a:ext cx="615461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2" name="73 Grupo"/>
            <p:cNvGrpSpPr>
              <a:grpSpLocks/>
            </p:cNvGrpSpPr>
            <p:nvPr/>
          </p:nvGrpSpPr>
          <p:grpSpPr bwMode="auto">
            <a:xfrm>
              <a:off x="3167491" y="1456409"/>
              <a:ext cx="755122" cy="765835"/>
              <a:chOff x="2891720" y="1746694"/>
              <a:chExt cx="755122" cy="765835"/>
            </a:xfrm>
          </p:grpSpPr>
          <p:cxnSp>
            <p:nvCxnSpPr>
              <p:cNvPr id="52" name="51 Conector recto de flecha"/>
              <p:cNvCxnSpPr/>
              <p:nvPr/>
            </p:nvCxnSpPr>
            <p:spPr>
              <a:xfrm rot="8100000">
                <a:off x="2891720" y="1746694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55 CuadroTexto"/>
              <p:cNvSpPr txBox="1">
                <a:spLocks noChangeArrowheads="1"/>
              </p:cNvSpPr>
              <p:nvPr/>
            </p:nvSpPr>
            <p:spPr bwMode="auto">
              <a:xfrm>
                <a:off x="3045017" y="2060113"/>
                <a:ext cx="601825" cy="45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3" name="67 Grupo"/>
            <p:cNvGrpSpPr>
              <a:grpSpLocks/>
            </p:cNvGrpSpPr>
            <p:nvPr/>
          </p:nvGrpSpPr>
          <p:grpSpPr bwMode="auto">
            <a:xfrm>
              <a:off x="5008329" y="2387989"/>
              <a:ext cx="871788" cy="452417"/>
              <a:chOff x="5226043" y="2939532"/>
              <a:chExt cx="871788" cy="452417"/>
            </a:xfrm>
          </p:grpSpPr>
          <p:cxnSp>
            <p:nvCxnSpPr>
              <p:cNvPr id="50" name="49 Conector recto de flecha"/>
              <p:cNvCxnSpPr/>
              <p:nvPr/>
            </p:nvCxnSpPr>
            <p:spPr>
              <a:xfrm rot="5400000">
                <a:off x="5824649" y="2853412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56 CuadroTexto"/>
              <p:cNvSpPr txBox="1">
                <a:spLocks noChangeArrowheads="1"/>
              </p:cNvSpPr>
              <p:nvPr/>
            </p:nvSpPr>
            <p:spPr bwMode="auto">
              <a:xfrm>
                <a:off x="5226043" y="2939532"/>
                <a:ext cx="625200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4" name="68 Grupo"/>
            <p:cNvGrpSpPr>
              <a:grpSpLocks/>
            </p:cNvGrpSpPr>
            <p:nvPr/>
          </p:nvGrpSpPr>
          <p:grpSpPr bwMode="auto">
            <a:xfrm>
              <a:off x="4818272" y="3297132"/>
              <a:ext cx="837778" cy="743120"/>
              <a:chOff x="4716671" y="3747075"/>
              <a:chExt cx="837778" cy="743120"/>
            </a:xfrm>
          </p:grpSpPr>
          <p:cxnSp>
            <p:nvCxnSpPr>
              <p:cNvPr id="48" name="47 Conector recto de flecha"/>
              <p:cNvCxnSpPr/>
              <p:nvPr/>
            </p:nvCxnSpPr>
            <p:spPr>
              <a:xfrm rot="10800000">
                <a:off x="5065486" y="4122058"/>
                <a:ext cx="488963" cy="36813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57 CuadroTexto"/>
              <p:cNvSpPr txBox="1">
                <a:spLocks noChangeArrowheads="1"/>
              </p:cNvSpPr>
              <p:nvPr/>
            </p:nvSpPr>
            <p:spPr bwMode="auto">
              <a:xfrm>
                <a:off x="4716671" y="3747075"/>
                <a:ext cx="619163" cy="45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5" name="145 Grupo"/>
            <p:cNvGrpSpPr>
              <a:grpSpLocks/>
            </p:cNvGrpSpPr>
            <p:nvPr/>
          </p:nvGrpSpPr>
          <p:grpSpPr bwMode="auto">
            <a:xfrm>
              <a:off x="4279770" y="4368719"/>
              <a:ext cx="636906" cy="867013"/>
              <a:chOff x="4279770" y="4368719"/>
              <a:chExt cx="636906" cy="867013"/>
            </a:xfrm>
          </p:grpSpPr>
          <p:cxnSp>
            <p:nvCxnSpPr>
              <p:cNvPr id="46" name="45 Conector recto de flecha"/>
              <p:cNvCxnSpPr/>
              <p:nvPr/>
            </p:nvCxnSpPr>
            <p:spPr>
              <a:xfrm rot="18900000" flipH="1">
                <a:off x="4743096" y="4689367"/>
                <a:ext cx="0" cy="546365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141 CuadroTexto"/>
              <p:cNvSpPr txBox="1">
                <a:spLocks noChangeArrowheads="1"/>
              </p:cNvSpPr>
              <p:nvPr/>
            </p:nvSpPr>
            <p:spPr bwMode="auto">
              <a:xfrm>
                <a:off x="4279770" y="4368719"/>
                <a:ext cx="636906" cy="45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 dirty="0">
                    <a:solidFill>
                      <a:srgbClr val="000000"/>
                    </a:solidFill>
                    <a:latin typeface="Calibri"/>
                  </a:rPr>
                  <a:t>P</a:t>
                </a:r>
                <a:r>
                  <a:rPr lang="es-ES_tradnl" sz="1800" b="1" baseline="-25000" dirty="0">
                    <a:solidFill>
                      <a:srgbClr val="000000"/>
                    </a:solidFill>
                    <a:latin typeface="Calibri"/>
                  </a:rPr>
                  <a:t>TS</a:t>
                </a:r>
                <a:endParaRPr lang="es-ES_tradnl" sz="18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64" name="190 Grupo"/>
          <p:cNvGrpSpPr>
            <a:grpSpLocks/>
          </p:cNvGrpSpPr>
          <p:nvPr/>
        </p:nvGrpSpPr>
        <p:grpSpPr bwMode="auto">
          <a:xfrm>
            <a:off x="1189872" y="1397000"/>
            <a:ext cx="3142749" cy="4478338"/>
            <a:chOff x="2559078" y="1117600"/>
            <a:chExt cx="3141537" cy="4478645"/>
          </a:xfrm>
        </p:grpSpPr>
        <p:grpSp>
          <p:nvGrpSpPr>
            <p:cNvPr id="65" name="188 Grupo"/>
            <p:cNvGrpSpPr>
              <a:grpSpLocks/>
            </p:cNvGrpSpPr>
            <p:nvPr/>
          </p:nvGrpSpPr>
          <p:grpSpPr bwMode="auto">
            <a:xfrm>
              <a:off x="2559078" y="2928198"/>
              <a:ext cx="1492237" cy="395573"/>
              <a:chOff x="2559078" y="2928198"/>
              <a:chExt cx="1492237" cy="395573"/>
            </a:xfrm>
          </p:grpSpPr>
          <p:cxnSp>
            <p:nvCxnSpPr>
              <p:cNvPr id="90" name="89 Conector recto de flecha"/>
              <p:cNvCxnSpPr/>
              <p:nvPr/>
            </p:nvCxnSpPr>
            <p:spPr>
              <a:xfrm rot="10800000" flipV="1">
                <a:off x="2559078" y="3076005"/>
                <a:ext cx="895521" cy="247766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150 CuadroTexto"/>
              <p:cNvSpPr txBox="1">
                <a:spLocks noChangeArrowheads="1"/>
              </p:cNvSpPr>
              <p:nvPr/>
            </p:nvSpPr>
            <p:spPr bwMode="auto">
              <a:xfrm>
                <a:off x="3447853" y="2928198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66" name="189 Grupo"/>
            <p:cNvGrpSpPr>
              <a:grpSpLocks/>
            </p:cNvGrpSpPr>
            <p:nvPr/>
          </p:nvGrpSpPr>
          <p:grpSpPr bwMode="auto">
            <a:xfrm>
              <a:off x="2699657" y="1959429"/>
              <a:ext cx="1320380" cy="576607"/>
              <a:chOff x="2699657" y="1959429"/>
              <a:chExt cx="1320380" cy="576607"/>
            </a:xfrm>
          </p:grpSpPr>
          <p:cxnSp>
            <p:nvCxnSpPr>
              <p:cNvPr id="88" name="87 Conector recto de flecha"/>
              <p:cNvCxnSpPr/>
              <p:nvPr/>
            </p:nvCxnSpPr>
            <p:spPr>
              <a:xfrm>
                <a:off x="2699657" y="1959429"/>
                <a:ext cx="696686" cy="348342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153 CuadroTexto"/>
              <p:cNvSpPr txBox="1">
                <a:spLocks noChangeArrowheads="1"/>
              </p:cNvSpPr>
              <p:nvPr/>
            </p:nvSpPr>
            <p:spPr bwMode="auto">
              <a:xfrm>
                <a:off x="3416575" y="2166704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67" name="187 Grupo"/>
            <p:cNvGrpSpPr>
              <a:grpSpLocks/>
            </p:cNvGrpSpPr>
            <p:nvPr/>
          </p:nvGrpSpPr>
          <p:grpSpPr bwMode="auto">
            <a:xfrm>
              <a:off x="3178629" y="3791485"/>
              <a:ext cx="1149272" cy="867601"/>
              <a:chOff x="3178629" y="3791485"/>
              <a:chExt cx="1149272" cy="867601"/>
            </a:xfrm>
          </p:grpSpPr>
          <p:cxnSp>
            <p:nvCxnSpPr>
              <p:cNvPr id="86" name="85 Conector recto de flecha"/>
              <p:cNvCxnSpPr/>
              <p:nvPr/>
            </p:nvCxnSpPr>
            <p:spPr>
              <a:xfrm rot="10800000" flipV="1">
                <a:off x="3178629" y="4149092"/>
                <a:ext cx="633312" cy="509994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156 CuadroTexto"/>
              <p:cNvSpPr txBox="1">
                <a:spLocks noChangeArrowheads="1"/>
              </p:cNvSpPr>
              <p:nvPr/>
            </p:nvSpPr>
            <p:spPr bwMode="auto">
              <a:xfrm>
                <a:off x="3724439" y="3791485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68" name="185 Grupo"/>
            <p:cNvGrpSpPr>
              <a:grpSpLocks/>
            </p:cNvGrpSpPr>
            <p:nvPr/>
          </p:nvGrpSpPr>
          <p:grpSpPr bwMode="auto">
            <a:xfrm>
              <a:off x="4438292" y="3709920"/>
              <a:ext cx="848571" cy="956706"/>
              <a:chOff x="4438292" y="3709920"/>
              <a:chExt cx="848571" cy="956706"/>
            </a:xfrm>
          </p:grpSpPr>
          <p:cxnSp>
            <p:nvCxnSpPr>
              <p:cNvPr id="84" name="83 Conector recto de flecha"/>
              <p:cNvCxnSpPr/>
              <p:nvPr/>
            </p:nvCxnSpPr>
            <p:spPr>
              <a:xfrm>
                <a:off x="4702629" y="4107543"/>
                <a:ext cx="584234" cy="559083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159 CuadroTexto"/>
              <p:cNvSpPr txBox="1">
                <a:spLocks noChangeArrowheads="1"/>
              </p:cNvSpPr>
              <p:nvPr/>
            </p:nvSpPr>
            <p:spPr bwMode="auto">
              <a:xfrm>
                <a:off x="4438292" y="3709920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69" name="160 Grupo"/>
            <p:cNvGrpSpPr>
              <a:grpSpLocks/>
            </p:cNvGrpSpPr>
            <p:nvPr/>
          </p:nvGrpSpPr>
          <p:grpSpPr bwMode="auto">
            <a:xfrm>
              <a:off x="4602967" y="2866049"/>
              <a:ext cx="1081909" cy="771090"/>
              <a:chOff x="4327195" y="3330507"/>
              <a:chExt cx="1081909" cy="771090"/>
            </a:xfrm>
          </p:grpSpPr>
          <p:cxnSp>
            <p:nvCxnSpPr>
              <p:cNvPr id="82" name="81 Conector recto de flecha"/>
              <p:cNvCxnSpPr/>
              <p:nvPr/>
            </p:nvCxnSpPr>
            <p:spPr>
              <a:xfrm rot="8100000">
                <a:off x="5057085" y="3385294"/>
                <a:ext cx="352019" cy="716303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162 CuadroTexto"/>
              <p:cNvSpPr txBox="1">
                <a:spLocks noChangeArrowheads="1"/>
              </p:cNvSpPr>
              <p:nvPr/>
            </p:nvSpPr>
            <p:spPr bwMode="auto">
              <a:xfrm>
                <a:off x="4327195" y="3330507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70" name="163 Grupo"/>
            <p:cNvGrpSpPr>
              <a:grpSpLocks/>
            </p:cNvGrpSpPr>
            <p:nvPr/>
          </p:nvGrpSpPr>
          <p:grpSpPr bwMode="auto">
            <a:xfrm>
              <a:off x="4546228" y="1963920"/>
              <a:ext cx="1154387" cy="585002"/>
              <a:chOff x="4386571" y="2704148"/>
              <a:chExt cx="1154387" cy="585002"/>
            </a:xfrm>
          </p:grpSpPr>
          <p:cxnSp>
            <p:nvCxnSpPr>
              <p:cNvPr id="80" name="79 Conector recto de flecha"/>
              <p:cNvCxnSpPr/>
              <p:nvPr/>
            </p:nvCxnSpPr>
            <p:spPr>
              <a:xfrm rot="16200000">
                <a:off x="5006797" y="2522006"/>
                <a:ext cx="352019" cy="716303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165 CuadroTexto"/>
              <p:cNvSpPr txBox="1">
                <a:spLocks noChangeArrowheads="1"/>
              </p:cNvSpPr>
              <p:nvPr/>
            </p:nvSpPr>
            <p:spPr bwMode="auto">
              <a:xfrm>
                <a:off x="4386571" y="2919818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71" name="183 Grupo"/>
            <p:cNvGrpSpPr>
              <a:grpSpLocks/>
            </p:cNvGrpSpPr>
            <p:nvPr/>
          </p:nvGrpSpPr>
          <p:grpSpPr bwMode="auto">
            <a:xfrm>
              <a:off x="3512655" y="1137022"/>
              <a:ext cx="845910" cy="1044342"/>
              <a:chOff x="3512655" y="1137022"/>
              <a:chExt cx="845910" cy="1044342"/>
            </a:xfrm>
          </p:grpSpPr>
          <p:cxnSp>
            <p:nvCxnSpPr>
              <p:cNvPr id="78" name="77 Conector recto de flecha"/>
              <p:cNvCxnSpPr/>
              <p:nvPr/>
            </p:nvCxnSpPr>
            <p:spPr>
              <a:xfrm>
                <a:off x="3512655" y="1137022"/>
                <a:ext cx="352019" cy="716303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168 CuadroTexto"/>
              <p:cNvSpPr txBox="1">
                <a:spLocks noChangeArrowheads="1"/>
              </p:cNvSpPr>
              <p:nvPr/>
            </p:nvSpPr>
            <p:spPr bwMode="auto">
              <a:xfrm>
                <a:off x="3755103" y="1812032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72" name="186 Grupo"/>
            <p:cNvGrpSpPr>
              <a:grpSpLocks/>
            </p:cNvGrpSpPr>
            <p:nvPr/>
          </p:nvGrpSpPr>
          <p:grpSpPr bwMode="auto">
            <a:xfrm>
              <a:off x="4214445" y="4804228"/>
              <a:ext cx="603462" cy="792017"/>
              <a:chOff x="4214445" y="4804228"/>
              <a:chExt cx="603462" cy="792017"/>
            </a:xfrm>
          </p:grpSpPr>
          <p:cxnSp>
            <p:nvCxnSpPr>
              <p:cNvPr id="76" name="75 Conector recto de flecha"/>
              <p:cNvCxnSpPr/>
              <p:nvPr/>
            </p:nvCxnSpPr>
            <p:spPr>
              <a:xfrm rot="16200000" flipV="1">
                <a:off x="3848803" y="5179083"/>
                <a:ext cx="792017" cy="4230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171 CuadroTexto"/>
              <p:cNvSpPr txBox="1">
                <a:spLocks noChangeArrowheads="1"/>
              </p:cNvSpPr>
              <p:nvPr/>
            </p:nvSpPr>
            <p:spPr bwMode="auto">
              <a:xfrm>
                <a:off x="4214445" y="4971650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73" name="184 Grupo"/>
            <p:cNvGrpSpPr>
              <a:grpSpLocks/>
            </p:cNvGrpSpPr>
            <p:nvPr/>
          </p:nvGrpSpPr>
          <p:grpSpPr bwMode="auto">
            <a:xfrm>
              <a:off x="4270456" y="1117600"/>
              <a:ext cx="606344" cy="1010407"/>
              <a:chOff x="4270456" y="1117600"/>
              <a:chExt cx="606344" cy="1010407"/>
            </a:xfrm>
          </p:grpSpPr>
          <p:cxnSp>
            <p:nvCxnSpPr>
              <p:cNvPr id="74" name="73 Conector recto de flecha"/>
              <p:cNvCxnSpPr/>
              <p:nvPr/>
            </p:nvCxnSpPr>
            <p:spPr>
              <a:xfrm rot="5400000" flipH="1" flipV="1">
                <a:off x="4347029" y="1270001"/>
                <a:ext cx="682171" cy="377370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180 CuadroTexto"/>
              <p:cNvSpPr txBox="1">
                <a:spLocks noChangeArrowheads="1"/>
              </p:cNvSpPr>
              <p:nvPr/>
            </p:nvSpPr>
            <p:spPr bwMode="auto">
              <a:xfrm>
                <a:off x="4270456" y="1758675"/>
                <a:ext cx="603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 b="1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s-ES_tradnl" sz="1800" b="1" baseline="-25000">
                    <a:solidFill>
                      <a:srgbClr val="FF0000"/>
                    </a:solidFill>
                    <a:latin typeface="Calibri"/>
                  </a:rPr>
                  <a:t>GAS</a:t>
                </a:r>
                <a:endParaRPr lang="es-ES_tradnl" sz="18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6605171" y="4725234"/>
          <a:ext cx="1733834" cy="520533"/>
        </p:xfrm>
        <a:graphic>
          <a:graphicData uri="http://schemas.openxmlformats.org/presentationml/2006/ole">
            <p:oleObj spid="_x0000_s357378" name="Equation" r:id="rId4" imgW="50796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44 Grupo"/>
          <p:cNvGrpSpPr>
            <a:grpSpLocks/>
          </p:cNvGrpSpPr>
          <p:nvPr/>
        </p:nvGrpSpPr>
        <p:grpSpPr bwMode="auto">
          <a:xfrm>
            <a:off x="-28575" y="247650"/>
            <a:ext cx="8896350" cy="6381750"/>
            <a:chOff x="247650" y="247485"/>
            <a:chExt cx="8896350" cy="6382574"/>
          </a:xfrm>
        </p:grpSpPr>
        <p:sp>
          <p:nvSpPr>
            <p:cNvPr id="1059" name="Text Box 78"/>
            <p:cNvSpPr txBox="1">
              <a:spLocks noChangeArrowheads="1"/>
            </p:cNvSpPr>
            <p:nvPr/>
          </p:nvSpPr>
          <p:spPr bwMode="auto">
            <a:xfrm>
              <a:off x="4572000" y="1690007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0" name="Text Box 79"/>
            <p:cNvSpPr txBox="1">
              <a:spLocks noChangeArrowheads="1"/>
            </p:cNvSpPr>
            <p:nvPr/>
          </p:nvSpPr>
          <p:spPr bwMode="auto">
            <a:xfrm>
              <a:off x="4533900" y="915142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1" name="Text Box 93"/>
            <p:cNvSpPr txBox="1">
              <a:spLocks noChangeArrowheads="1"/>
            </p:cNvSpPr>
            <p:nvPr/>
          </p:nvSpPr>
          <p:spPr bwMode="auto">
            <a:xfrm>
              <a:off x="1752600" y="4214998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2" name="Text Box 94"/>
            <p:cNvSpPr txBox="1">
              <a:spLocks noChangeArrowheads="1"/>
            </p:cNvSpPr>
            <p:nvPr/>
          </p:nvSpPr>
          <p:spPr bwMode="auto">
            <a:xfrm>
              <a:off x="8591550" y="5931540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3" name="Text Box 100"/>
            <p:cNvSpPr txBox="1">
              <a:spLocks noChangeArrowheads="1"/>
            </p:cNvSpPr>
            <p:nvPr/>
          </p:nvSpPr>
          <p:spPr bwMode="auto">
            <a:xfrm>
              <a:off x="4119563" y="2231077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4" name="Text Box 103"/>
            <p:cNvSpPr txBox="1">
              <a:spLocks noChangeArrowheads="1"/>
            </p:cNvSpPr>
            <p:nvPr/>
          </p:nvSpPr>
          <p:spPr bwMode="auto">
            <a:xfrm>
              <a:off x="3687763" y="3248644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5" name="Text Box 104"/>
            <p:cNvSpPr txBox="1">
              <a:spLocks noChangeArrowheads="1"/>
            </p:cNvSpPr>
            <p:nvPr/>
          </p:nvSpPr>
          <p:spPr bwMode="auto">
            <a:xfrm>
              <a:off x="3600450" y="4246171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6" name="Text Box 105"/>
            <p:cNvSpPr txBox="1">
              <a:spLocks noChangeArrowheads="1"/>
            </p:cNvSpPr>
            <p:nvPr/>
          </p:nvSpPr>
          <p:spPr bwMode="auto">
            <a:xfrm>
              <a:off x="2279650" y="5426281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067" name="Text Box 111"/>
            <p:cNvSpPr txBox="1">
              <a:spLocks noChangeArrowheads="1"/>
            </p:cNvSpPr>
            <p:nvPr/>
          </p:nvSpPr>
          <p:spPr bwMode="auto">
            <a:xfrm>
              <a:off x="3162301" y="1048740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  <p:grpSp>
          <p:nvGrpSpPr>
            <p:cNvPr id="1068" name="16 Grupo"/>
            <p:cNvGrpSpPr>
              <a:grpSpLocks/>
            </p:cNvGrpSpPr>
            <p:nvPr/>
          </p:nvGrpSpPr>
          <p:grpSpPr bwMode="auto">
            <a:xfrm>
              <a:off x="320221" y="247485"/>
              <a:ext cx="6296706" cy="2362118"/>
              <a:chOff x="247650" y="247485"/>
              <a:chExt cx="6296706" cy="2362118"/>
            </a:xfrm>
          </p:grpSpPr>
          <p:sp>
            <p:nvSpPr>
              <p:cNvPr id="1153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4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5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6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7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8" name="Text Box 88"/>
              <p:cNvSpPr txBox="1">
                <a:spLocks noChangeArrowheads="1"/>
              </p:cNvSpPr>
              <p:nvPr/>
            </p:nvSpPr>
            <p:spPr bwMode="auto">
              <a:xfrm>
                <a:off x="304800" y="55228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9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381083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0" name="Text Box 88"/>
              <p:cNvSpPr txBox="1">
                <a:spLocks noChangeArrowheads="1"/>
              </p:cNvSpPr>
              <p:nvPr/>
            </p:nvSpPr>
            <p:spPr bwMode="auto">
              <a:xfrm>
                <a:off x="2844800" y="24748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1" name="Text Box 113"/>
              <p:cNvSpPr txBox="1">
                <a:spLocks noChangeArrowheads="1"/>
              </p:cNvSpPr>
              <p:nvPr/>
            </p:nvSpPr>
            <p:spPr bwMode="auto">
              <a:xfrm>
                <a:off x="4017963" y="381083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2" name="Text Box 88"/>
              <p:cNvSpPr txBox="1">
                <a:spLocks noChangeArrowheads="1"/>
              </p:cNvSpPr>
              <p:nvPr/>
            </p:nvSpPr>
            <p:spPr bwMode="auto">
              <a:xfrm>
                <a:off x="4818743" y="24748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3" name="Text Box 113"/>
              <p:cNvSpPr txBox="1">
                <a:spLocks noChangeArrowheads="1"/>
              </p:cNvSpPr>
              <p:nvPr/>
            </p:nvSpPr>
            <p:spPr bwMode="auto">
              <a:xfrm>
                <a:off x="5991906" y="381083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4" name="Text Box 114"/>
              <p:cNvSpPr txBox="1">
                <a:spLocks noChangeArrowheads="1"/>
              </p:cNvSpPr>
              <p:nvPr/>
            </p:nvSpPr>
            <p:spPr bwMode="auto">
              <a:xfrm>
                <a:off x="345849" y="1311976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65" name="Text Box 88"/>
              <p:cNvSpPr txBox="1">
                <a:spLocks noChangeArrowheads="1"/>
              </p:cNvSpPr>
              <p:nvPr/>
            </p:nvSpPr>
            <p:spPr bwMode="auto">
              <a:xfrm>
                <a:off x="1262743" y="45068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69" name="17 Grupo"/>
            <p:cNvGrpSpPr>
              <a:grpSpLocks/>
            </p:cNvGrpSpPr>
            <p:nvPr/>
          </p:nvGrpSpPr>
          <p:grpSpPr bwMode="auto">
            <a:xfrm>
              <a:off x="247650" y="3251942"/>
              <a:ext cx="2392363" cy="1694461"/>
              <a:chOff x="247650" y="915142"/>
              <a:chExt cx="2392363" cy="1694461"/>
            </a:xfrm>
          </p:grpSpPr>
          <p:sp>
            <p:nvSpPr>
              <p:cNvPr id="1148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9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0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1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52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0" name="23 Grupo"/>
            <p:cNvGrpSpPr>
              <a:grpSpLocks/>
            </p:cNvGrpSpPr>
            <p:nvPr/>
          </p:nvGrpSpPr>
          <p:grpSpPr bwMode="auto">
            <a:xfrm>
              <a:off x="1670050" y="1815027"/>
              <a:ext cx="2392363" cy="1694461"/>
              <a:chOff x="247650" y="915142"/>
              <a:chExt cx="2392363" cy="1694461"/>
            </a:xfrm>
          </p:grpSpPr>
          <p:sp>
            <p:nvSpPr>
              <p:cNvPr id="1143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4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5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6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7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1" name="29 Grupo"/>
            <p:cNvGrpSpPr>
              <a:grpSpLocks/>
            </p:cNvGrpSpPr>
            <p:nvPr/>
          </p:nvGrpSpPr>
          <p:grpSpPr bwMode="auto">
            <a:xfrm>
              <a:off x="4863193" y="1190913"/>
              <a:ext cx="2392363" cy="1694461"/>
              <a:chOff x="247650" y="915142"/>
              <a:chExt cx="2392363" cy="1694461"/>
            </a:xfrm>
          </p:grpSpPr>
          <p:sp>
            <p:nvSpPr>
              <p:cNvPr id="1138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9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0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1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42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2" name="35 Grupo"/>
            <p:cNvGrpSpPr>
              <a:grpSpLocks/>
            </p:cNvGrpSpPr>
            <p:nvPr/>
          </p:nvGrpSpPr>
          <p:grpSpPr bwMode="auto">
            <a:xfrm>
              <a:off x="4500336" y="3382570"/>
              <a:ext cx="2392363" cy="1694461"/>
              <a:chOff x="247650" y="915142"/>
              <a:chExt cx="2392363" cy="1694461"/>
            </a:xfrm>
          </p:grpSpPr>
          <p:sp>
            <p:nvSpPr>
              <p:cNvPr id="1133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4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5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6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7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3" name="41 Grupo"/>
            <p:cNvGrpSpPr>
              <a:grpSpLocks/>
            </p:cNvGrpSpPr>
            <p:nvPr/>
          </p:nvGrpSpPr>
          <p:grpSpPr bwMode="auto">
            <a:xfrm>
              <a:off x="1873250" y="3876055"/>
              <a:ext cx="2392363" cy="1694461"/>
              <a:chOff x="247650" y="915142"/>
              <a:chExt cx="2392363" cy="1694461"/>
            </a:xfrm>
          </p:grpSpPr>
          <p:sp>
            <p:nvSpPr>
              <p:cNvPr id="1128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9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0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1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32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4" name="47 Grupo"/>
            <p:cNvGrpSpPr>
              <a:grpSpLocks/>
            </p:cNvGrpSpPr>
            <p:nvPr/>
          </p:nvGrpSpPr>
          <p:grpSpPr bwMode="auto">
            <a:xfrm>
              <a:off x="291193" y="4654858"/>
              <a:ext cx="2392363" cy="1975201"/>
              <a:chOff x="247650" y="634402"/>
              <a:chExt cx="2392363" cy="1975201"/>
            </a:xfrm>
          </p:grpSpPr>
          <p:sp>
            <p:nvSpPr>
              <p:cNvPr id="1121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2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3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4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5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6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63440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7" name="Text Box 114"/>
              <p:cNvSpPr txBox="1">
                <a:spLocks noChangeArrowheads="1"/>
              </p:cNvSpPr>
              <p:nvPr/>
            </p:nvSpPr>
            <p:spPr bwMode="auto">
              <a:xfrm>
                <a:off x="6016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5" name="53 Grupo"/>
            <p:cNvGrpSpPr>
              <a:grpSpLocks/>
            </p:cNvGrpSpPr>
            <p:nvPr/>
          </p:nvGrpSpPr>
          <p:grpSpPr bwMode="auto">
            <a:xfrm>
              <a:off x="4557486" y="4892055"/>
              <a:ext cx="1725613" cy="999754"/>
              <a:chOff x="914400" y="915142"/>
              <a:chExt cx="1725613" cy="999754"/>
            </a:xfrm>
          </p:grpSpPr>
          <p:sp>
            <p:nvSpPr>
              <p:cNvPr id="1118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9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20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6" name="59 Grupo"/>
            <p:cNvGrpSpPr>
              <a:grpSpLocks/>
            </p:cNvGrpSpPr>
            <p:nvPr/>
          </p:nvGrpSpPr>
          <p:grpSpPr bwMode="auto">
            <a:xfrm>
              <a:off x="5995308" y="1166832"/>
              <a:ext cx="2914877" cy="5419394"/>
              <a:chOff x="247650" y="426604"/>
              <a:chExt cx="2914877" cy="5419394"/>
            </a:xfrm>
          </p:grpSpPr>
          <p:sp>
            <p:nvSpPr>
              <p:cNvPr id="1097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8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9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0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1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2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3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202317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4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343106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5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470831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6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531791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7" name="Text Box 114"/>
              <p:cNvSpPr txBox="1">
                <a:spLocks noChangeArrowheads="1"/>
              </p:cNvSpPr>
              <p:nvPr/>
            </p:nvSpPr>
            <p:spPr bwMode="auto">
              <a:xfrm>
                <a:off x="2348819" y="1515176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8" name="Text Box 114"/>
              <p:cNvSpPr txBox="1">
                <a:spLocks noChangeArrowheads="1"/>
              </p:cNvSpPr>
              <p:nvPr/>
            </p:nvSpPr>
            <p:spPr bwMode="auto">
              <a:xfrm>
                <a:off x="1956934" y="57174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09" name="Text Box 114"/>
              <p:cNvSpPr txBox="1">
                <a:spLocks noChangeArrowheads="1"/>
              </p:cNvSpPr>
              <p:nvPr/>
            </p:nvSpPr>
            <p:spPr bwMode="auto">
              <a:xfrm>
                <a:off x="2610077" y="426604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0" name="Text Box 114"/>
              <p:cNvSpPr txBox="1">
                <a:spLocks noChangeArrowheads="1"/>
              </p:cNvSpPr>
              <p:nvPr/>
            </p:nvSpPr>
            <p:spPr bwMode="auto">
              <a:xfrm>
                <a:off x="1695677" y="2371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1" name="Text Box 114"/>
              <p:cNvSpPr txBox="1">
                <a:spLocks noChangeArrowheads="1"/>
              </p:cNvSpPr>
              <p:nvPr/>
            </p:nvSpPr>
            <p:spPr bwMode="auto">
              <a:xfrm>
                <a:off x="2522991" y="3547176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2" name="Text Box 114"/>
              <p:cNvSpPr txBox="1">
                <a:spLocks noChangeArrowheads="1"/>
              </p:cNvSpPr>
              <p:nvPr/>
            </p:nvSpPr>
            <p:spPr bwMode="auto">
              <a:xfrm>
                <a:off x="1855334" y="2734376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3" name="Text Box 114"/>
              <p:cNvSpPr txBox="1">
                <a:spLocks noChangeArrowheads="1"/>
              </p:cNvSpPr>
              <p:nvPr/>
            </p:nvSpPr>
            <p:spPr bwMode="auto">
              <a:xfrm>
                <a:off x="2363334" y="2110261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4" name="Text Box 114"/>
              <p:cNvSpPr txBox="1">
                <a:spLocks noChangeArrowheads="1"/>
              </p:cNvSpPr>
              <p:nvPr/>
            </p:nvSpPr>
            <p:spPr bwMode="auto">
              <a:xfrm>
                <a:off x="2290763" y="395357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5" name="Text Box 114"/>
              <p:cNvSpPr txBox="1">
                <a:spLocks noChangeArrowheads="1"/>
              </p:cNvSpPr>
              <p:nvPr/>
            </p:nvSpPr>
            <p:spPr bwMode="auto">
              <a:xfrm>
                <a:off x="2479449" y="4606718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6" name="Text Box 114"/>
              <p:cNvSpPr txBox="1">
                <a:spLocks noChangeArrowheads="1"/>
              </p:cNvSpPr>
              <p:nvPr/>
            </p:nvSpPr>
            <p:spPr bwMode="auto">
              <a:xfrm>
                <a:off x="1390878" y="4911518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117" name="Text Box 114"/>
              <p:cNvSpPr txBox="1">
                <a:spLocks noChangeArrowheads="1"/>
              </p:cNvSpPr>
              <p:nvPr/>
            </p:nvSpPr>
            <p:spPr bwMode="auto">
              <a:xfrm>
                <a:off x="2285546" y="546079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7" name="65 Grupo"/>
            <p:cNvGrpSpPr>
              <a:grpSpLocks/>
            </p:cNvGrpSpPr>
            <p:nvPr/>
          </p:nvGrpSpPr>
          <p:grpSpPr bwMode="auto">
            <a:xfrm>
              <a:off x="6140451" y="624856"/>
              <a:ext cx="2392363" cy="1694461"/>
              <a:chOff x="247650" y="915142"/>
              <a:chExt cx="2392363" cy="1694461"/>
            </a:xfrm>
          </p:grpSpPr>
          <p:sp>
            <p:nvSpPr>
              <p:cNvPr id="1092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3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4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5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6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8" name="71 Grupo"/>
            <p:cNvGrpSpPr>
              <a:grpSpLocks/>
            </p:cNvGrpSpPr>
            <p:nvPr/>
          </p:nvGrpSpPr>
          <p:grpSpPr bwMode="auto">
            <a:xfrm>
              <a:off x="6343651" y="3672856"/>
              <a:ext cx="2392363" cy="1694461"/>
              <a:chOff x="247650" y="915142"/>
              <a:chExt cx="2392363" cy="1694461"/>
            </a:xfrm>
          </p:grpSpPr>
          <p:sp>
            <p:nvSpPr>
              <p:cNvPr id="1087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8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9" name="Text Box 113"/>
              <p:cNvSpPr txBox="1">
                <a:spLocks noChangeArrowheads="1"/>
              </p:cNvSpPr>
              <p:nvPr/>
            </p:nvSpPr>
            <p:spPr bwMode="auto">
              <a:xfrm>
                <a:off x="2087563" y="104874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0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91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grpSp>
          <p:nvGrpSpPr>
            <p:cNvPr id="1079" name="77 Grupo"/>
            <p:cNvGrpSpPr>
              <a:grpSpLocks/>
            </p:cNvGrpSpPr>
            <p:nvPr/>
          </p:nvGrpSpPr>
          <p:grpSpPr bwMode="auto">
            <a:xfrm>
              <a:off x="1988912" y="4804970"/>
              <a:ext cx="5340350" cy="1747529"/>
              <a:chOff x="-3584575" y="915142"/>
              <a:chExt cx="5340350" cy="1747529"/>
            </a:xfrm>
          </p:grpSpPr>
          <p:sp>
            <p:nvSpPr>
              <p:cNvPr id="1081" name="Text Box 88"/>
              <p:cNvSpPr txBox="1">
                <a:spLocks noChangeArrowheads="1"/>
              </p:cNvSpPr>
              <p:nvPr/>
            </p:nvSpPr>
            <p:spPr bwMode="auto">
              <a:xfrm>
                <a:off x="914400" y="915142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2" name="Text Box 89"/>
              <p:cNvSpPr txBox="1">
                <a:spLocks noChangeArrowheads="1"/>
              </p:cNvSpPr>
              <p:nvPr/>
            </p:nvSpPr>
            <p:spPr bwMode="auto">
              <a:xfrm>
                <a:off x="247650" y="2224397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3" name="Text Box 113"/>
              <p:cNvSpPr txBox="1">
                <a:spLocks noChangeArrowheads="1"/>
              </p:cNvSpPr>
              <p:nvPr/>
            </p:nvSpPr>
            <p:spPr bwMode="auto">
              <a:xfrm>
                <a:off x="-3584575" y="19059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4" name="Text Box 114"/>
              <p:cNvSpPr txBox="1">
                <a:spLocks noChangeArrowheads="1"/>
              </p:cNvSpPr>
              <p:nvPr/>
            </p:nvSpPr>
            <p:spPr bwMode="auto">
              <a:xfrm>
                <a:off x="1173163" y="1529690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5" name="Text Box 116"/>
              <p:cNvSpPr txBox="1">
                <a:spLocks noChangeArrowheads="1"/>
              </p:cNvSpPr>
              <p:nvPr/>
            </p:nvSpPr>
            <p:spPr bwMode="auto">
              <a:xfrm>
                <a:off x="1203325" y="2117519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086" name="Text Box 113"/>
              <p:cNvSpPr txBox="1">
                <a:spLocks noChangeArrowheads="1"/>
              </p:cNvSpPr>
              <p:nvPr/>
            </p:nvSpPr>
            <p:spPr bwMode="auto">
              <a:xfrm>
                <a:off x="-3184525" y="2277465"/>
                <a:ext cx="552450" cy="38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>
                    <a:solidFill>
                      <a:srgbClr val="FFFFFF"/>
                    </a:solidFill>
                  </a:rPr>
                  <a:t>*</a:t>
                </a:r>
              </a:p>
            </p:txBody>
          </p:sp>
        </p:grpSp>
        <p:sp>
          <p:nvSpPr>
            <p:cNvPr id="1080" name="Text Box 105"/>
            <p:cNvSpPr txBox="1">
              <a:spLocks noChangeArrowheads="1"/>
            </p:cNvSpPr>
            <p:nvPr/>
          </p:nvSpPr>
          <p:spPr bwMode="auto">
            <a:xfrm>
              <a:off x="2351087" y="5897769"/>
              <a:ext cx="552450" cy="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FFFFFF"/>
                  </a:solidFill>
                </a:rPr>
                <a:t>*</a:t>
              </a:r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387600" y="1641475"/>
            <a:ext cx="4360863" cy="4360863"/>
            <a:chOff x="2702" y="687"/>
            <a:chExt cx="2747" cy="2747"/>
          </a:xfrm>
        </p:grpSpPr>
        <p:sp>
          <p:nvSpPr>
            <p:cNvPr id="1057" name="Oval 3"/>
            <p:cNvSpPr>
              <a:spLocks noChangeArrowheads="1"/>
            </p:cNvSpPr>
            <p:nvPr/>
          </p:nvSpPr>
          <p:spPr bwMode="auto">
            <a:xfrm>
              <a:off x="2702" y="687"/>
              <a:ext cx="2747" cy="2747"/>
            </a:xfrm>
            <a:prstGeom prst="ellipse">
              <a:avLst/>
            </a:prstGeom>
            <a:solidFill>
              <a:srgbClr val="ADE6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8" name="Freeform 8"/>
            <p:cNvSpPr>
              <a:spLocks/>
            </p:cNvSpPr>
            <p:nvPr/>
          </p:nvSpPr>
          <p:spPr bwMode="auto">
            <a:xfrm rot="-6847841">
              <a:off x="4217" y="1445"/>
              <a:ext cx="198" cy="154"/>
            </a:xfrm>
            <a:custGeom>
              <a:avLst/>
              <a:gdLst>
                <a:gd name="T0" fmla="*/ 150 w 198"/>
                <a:gd name="T1" fmla="*/ 0 h 154"/>
                <a:gd name="T2" fmla="*/ 198 w 198"/>
                <a:gd name="T3" fmla="*/ 8 h 154"/>
                <a:gd name="T4" fmla="*/ 10 w 198"/>
                <a:gd name="T5" fmla="*/ 154 h 154"/>
                <a:gd name="T6" fmla="*/ 0 w 198"/>
                <a:gd name="T7" fmla="*/ 114 h 154"/>
                <a:gd name="T8" fmla="*/ 82 w 198"/>
                <a:gd name="T9" fmla="*/ 10 h 154"/>
                <a:gd name="T10" fmla="*/ 150 w 198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154"/>
                <a:gd name="T20" fmla="*/ 198 w 198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154">
                  <a:moveTo>
                    <a:pt x="150" y="0"/>
                  </a:moveTo>
                  <a:lnTo>
                    <a:pt x="198" y="8"/>
                  </a:lnTo>
                  <a:lnTo>
                    <a:pt x="10" y="154"/>
                  </a:lnTo>
                  <a:lnTo>
                    <a:pt x="0" y="114"/>
                  </a:lnTo>
                  <a:lnTo>
                    <a:pt x="82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ADE6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3611563" y="2863850"/>
          <a:ext cx="1955800" cy="1955800"/>
        </p:xfrm>
        <a:graphic>
          <a:graphicData uri="http://schemas.openxmlformats.org/presentationml/2006/ole">
            <p:oleObj spid="_x0000_s1026" name="Fotografía de Photo Editor" r:id="rId3" imgW="3048426" imgH="3048426" progId="">
              <p:embed/>
            </p:oleObj>
          </a:graphicData>
        </a:graphic>
      </p:graphicFrame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6138863" y="2582863"/>
            <a:ext cx="1489075" cy="712787"/>
            <a:chOff x="1536" y="1042"/>
            <a:chExt cx="938" cy="449"/>
          </a:xfrm>
        </p:grpSpPr>
        <p:sp>
          <p:nvSpPr>
            <p:cNvPr id="1055" name="Text Box 15"/>
            <p:cNvSpPr txBox="1">
              <a:spLocks noChangeArrowheads="1"/>
            </p:cNvSpPr>
            <p:nvPr/>
          </p:nvSpPr>
          <p:spPr bwMode="auto">
            <a:xfrm>
              <a:off x="1891" y="1042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B050"/>
                  </a:solidFill>
                  <a:latin typeface="Arial" charset="0"/>
                </a:rPr>
                <a:t>AIRE</a:t>
              </a:r>
            </a:p>
          </p:txBody>
        </p:sp>
        <p:sp>
          <p:nvSpPr>
            <p:cNvPr id="1056" name="Line 16"/>
            <p:cNvSpPr>
              <a:spLocks noChangeShapeType="1"/>
            </p:cNvSpPr>
            <p:nvPr/>
          </p:nvSpPr>
          <p:spPr bwMode="auto">
            <a:xfrm flipH="1">
              <a:off x="1536" y="1226"/>
              <a:ext cx="377" cy="26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 rot="-229415">
            <a:off x="4191000" y="1654175"/>
            <a:ext cx="687388" cy="1704975"/>
            <a:chOff x="3829" y="698"/>
            <a:chExt cx="433" cy="1074"/>
          </a:xfrm>
        </p:grpSpPr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 rot="-89236">
              <a:off x="3936" y="698"/>
              <a:ext cx="97" cy="780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4" name="Text Box 18"/>
            <p:cNvSpPr txBox="1">
              <a:spLocks noChangeArrowheads="1"/>
            </p:cNvSpPr>
            <p:nvPr/>
          </p:nvSpPr>
          <p:spPr bwMode="auto">
            <a:xfrm>
              <a:off x="3829" y="1442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FF3300"/>
                  </a:solidFill>
                  <a:latin typeface="Arial" charset="0"/>
                </a:rPr>
                <a:t>P</a:t>
              </a:r>
              <a:r>
                <a:rPr lang="es-ES" sz="2800" b="1" baseline="-25000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s-ES" sz="28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492500" y="1908175"/>
            <a:ext cx="484188" cy="1179513"/>
            <a:chOff x="3389" y="846"/>
            <a:chExt cx="305" cy="743"/>
          </a:xfrm>
        </p:grpSpPr>
        <p:sp>
          <p:nvSpPr>
            <p:cNvPr id="2" name="Text Box 21"/>
            <p:cNvSpPr txBox="1">
              <a:spLocks noChangeArrowheads="1"/>
            </p:cNvSpPr>
            <p:nvPr/>
          </p:nvSpPr>
          <p:spPr bwMode="auto">
            <a:xfrm>
              <a:off x="3389" y="1358"/>
              <a:ext cx="3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FF3300"/>
                  </a:solidFill>
                  <a:latin typeface="Arial" charset="0"/>
                </a:rPr>
                <a:t>P</a:t>
              </a:r>
              <a:r>
                <a:rPr lang="es-ES" sz="1800" b="1" baseline="-25000">
                  <a:solidFill>
                    <a:srgbClr val="FF3300"/>
                  </a:solidFill>
                  <a:latin typeface="Arial" charset="0"/>
                </a:rPr>
                <a:t>1</a:t>
              </a:r>
              <a:endParaRPr lang="es-ES" sz="18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 rot="-1951523">
              <a:off x="3436" y="846"/>
              <a:ext cx="97" cy="530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3894138" y="5053013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</a:rPr>
              <a:t>Atmósfera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3371850" y="590550"/>
            <a:ext cx="227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bg1"/>
                </a:solidFill>
              </a:rPr>
              <a:t>Columna de aire</a:t>
            </a:r>
          </a:p>
        </p:txBody>
      </p:sp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0036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1. 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PRESIÓN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ATMOSFÉRICA</a:t>
            </a:r>
            <a:endParaRPr lang="es-ES" sz="4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01938" y="2359025"/>
            <a:ext cx="1289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663300"/>
                </a:solidFill>
              </a:rPr>
              <a:t>Elevación</a:t>
            </a: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 rot="-2668992">
            <a:off x="3792538" y="2687638"/>
            <a:ext cx="339725" cy="454025"/>
          </a:xfrm>
          <a:custGeom>
            <a:avLst/>
            <a:gdLst>
              <a:gd name="T0" fmla="*/ 0 w 214"/>
              <a:gd name="T1" fmla="*/ 2147483647 h 286"/>
              <a:gd name="T2" fmla="*/ 2147483647 w 214"/>
              <a:gd name="T3" fmla="*/ 2147483647 h 286"/>
              <a:gd name="T4" fmla="*/ 2147483647 w 214"/>
              <a:gd name="T5" fmla="*/ 2147483647 h 286"/>
              <a:gd name="T6" fmla="*/ 0 60000 65536"/>
              <a:gd name="T7" fmla="*/ 0 60000 65536"/>
              <a:gd name="T8" fmla="*/ 0 60000 65536"/>
              <a:gd name="T9" fmla="*/ 0 w 214"/>
              <a:gd name="T10" fmla="*/ 0 h 286"/>
              <a:gd name="T11" fmla="*/ 214 w 21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86">
                <a:moveTo>
                  <a:pt x="0" y="249"/>
                </a:moveTo>
                <a:cubicBezTo>
                  <a:pt x="70" y="124"/>
                  <a:pt x="141" y="0"/>
                  <a:pt x="177" y="6"/>
                </a:cubicBezTo>
                <a:cubicBezTo>
                  <a:pt x="213" y="12"/>
                  <a:pt x="208" y="239"/>
                  <a:pt x="214" y="286"/>
                </a:cubicBezTo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51" name="Text Box 10"/>
          <p:cNvSpPr txBox="1">
            <a:spLocks noChangeArrowheads="1"/>
          </p:cNvSpPr>
          <p:nvPr/>
        </p:nvSpPr>
        <p:spPr bwMode="auto">
          <a:xfrm>
            <a:off x="4605338" y="3157538"/>
            <a:ext cx="965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FF3300"/>
                </a:solidFill>
                <a:latin typeface="Arial" charset="0"/>
              </a:rPr>
              <a:t>P</a:t>
            </a:r>
            <a:r>
              <a:rPr lang="es-ES" sz="4400" b="1" baseline="-25000">
                <a:solidFill>
                  <a:srgbClr val="FF3300"/>
                </a:solidFill>
                <a:latin typeface="Arial" charset="0"/>
              </a:rPr>
              <a:t>3</a:t>
            </a:r>
            <a:endParaRPr lang="es-ES" sz="4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19167" name="Text Box 31"/>
          <p:cNvSpPr txBox="1">
            <a:spLocks noChangeArrowheads="1"/>
          </p:cNvSpPr>
          <p:nvPr/>
        </p:nvSpPr>
        <p:spPr bwMode="auto">
          <a:xfrm>
            <a:off x="3886200" y="2309813"/>
            <a:ext cx="120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rgbClr val="663300"/>
                </a:solidFill>
              </a:rPr>
              <a:t>Nivel del mar</a:t>
            </a: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-9953650">
            <a:off x="4748213" y="2892425"/>
            <a:ext cx="339725" cy="454025"/>
          </a:xfrm>
          <a:custGeom>
            <a:avLst/>
            <a:gdLst>
              <a:gd name="T0" fmla="*/ 0 w 214"/>
              <a:gd name="T1" fmla="*/ 2147483647 h 286"/>
              <a:gd name="T2" fmla="*/ 2147483647 w 214"/>
              <a:gd name="T3" fmla="*/ 2147483647 h 286"/>
              <a:gd name="T4" fmla="*/ 2147483647 w 214"/>
              <a:gd name="T5" fmla="*/ 2147483647 h 286"/>
              <a:gd name="T6" fmla="*/ 0 60000 65536"/>
              <a:gd name="T7" fmla="*/ 0 60000 65536"/>
              <a:gd name="T8" fmla="*/ 0 60000 65536"/>
              <a:gd name="T9" fmla="*/ 0 w 214"/>
              <a:gd name="T10" fmla="*/ 0 h 286"/>
              <a:gd name="T11" fmla="*/ 214 w 21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86">
                <a:moveTo>
                  <a:pt x="0" y="249"/>
                </a:moveTo>
                <a:cubicBezTo>
                  <a:pt x="70" y="124"/>
                  <a:pt x="141" y="0"/>
                  <a:pt x="177" y="6"/>
                </a:cubicBezTo>
                <a:cubicBezTo>
                  <a:pt x="213" y="12"/>
                  <a:pt x="208" y="239"/>
                  <a:pt x="214" y="286"/>
                </a:cubicBezTo>
              </a:path>
            </a:pathLst>
          </a:custGeom>
          <a:solidFill>
            <a:srgbClr val="ADE6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4805363" y="27416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663300"/>
                </a:solidFill>
              </a:rPr>
              <a:t>Sima</a:t>
            </a:r>
          </a:p>
        </p:txBody>
      </p:sp>
      <p:sp>
        <p:nvSpPr>
          <p:cNvPr id="1052" name="Rectangle 11"/>
          <p:cNvSpPr>
            <a:spLocks noChangeArrowheads="1"/>
          </p:cNvSpPr>
          <p:nvPr/>
        </p:nvSpPr>
        <p:spPr bwMode="auto">
          <a:xfrm rot="1514715">
            <a:off x="5065713" y="1785938"/>
            <a:ext cx="139700" cy="1481137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1" name="42 Grupo"/>
          <p:cNvGrpSpPr>
            <a:grpSpLocks/>
          </p:cNvGrpSpPr>
          <p:nvPr/>
        </p:nvGrpSpPr>
        <p:grpSpPr bwMode="auto">
          <a:xfrm>
            <a:off x="3551238" y="962025"/>
            <a:ext cx="1828800" cy="1192213"/>
            <a:chOff x="3827689" y="962025"/>
            <a:chExt cx="1828800" cy="1192213"/>
          </a:xfrm>
        </p:grpSpPr>
        <p:sp>
          <p:nvSpPr>
            <p:cNvPr id="1048" name="Line 26"/>
            <p:cNvSpPr>
              <a:spLocks noChangeShapeType="1"/>
            </p:cNvSpPr>
            <p:nvPr/>
          </p:nvSpPr>
          <p:spPr bwMode="auto">
            <a:xfrm flipH="1">
              <a:off x="3827689" y="974725"/>
              <a:ext cx="661988" cy="11795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49" name="Line 27"/>
            <p:cNvSpPr>
              <a:spLocks noChangeShapeType="1"/>
            </p:cNvSpPr>
            <p:nvPr/>
          </p:nvSpPr>
          <p:spPr bwMode="auto">
            <a:xfrm>
              <a:off x="4500788" y="974725"/>
              <a:ext cx="142649" cy="8493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0" name="Line 28"/>
            <p:cNvSpPr>
              <a:spLocks noChangeShapeType="1"/>
            </p:cNvSpPr>
            <p:nvPr/>
          </p:nvSpPr>
          <p:spPr bwMode="auto">
            <a:xfrm>
              <a:off x="4500789" y="962025"/>
              <a:ext cx="1155700" cy="10477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2" name="260 Grupo"/>
          <p:cNvGrpSpPr>
            <a:grpSpLocks/>
          </p:cNvGrpSpPr>
          <p:nvPr/>
        </p:nvGrpSpPr>
        <p:grpSpPr bwMode="auto">
          <a:xfrm>
            <a:off x="3490913" y="6091238"/>
            <a:ext cx="2100262" cy="627062"/>
            <a:chOff x="3500438" y="6045882"/>
            <a:chExt cx="2100263" cy="626381"/>
          </a:xfrm>
        </p:grpSpPr>
        <p:sp>
          <p:nvSpPr>
            <p:cNvPr id="260" name="259 Rectángulo"/>
            <p:cNvSpPr/>
            <p:nvPr/>
          </p:nvSpPr>
          <p:spPr>
            <a:xfrm>
              <a:off x="3500438" y="6072840"/>
              <a:ext cx="2028826" cy="52806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46" name="33 CuadroTexto"/>
            <p:cNvSpPr txBox="1">
              <a:spLocks noChangeArrowheads="1"/>
            </p:cNvSpPr>
            <p:nvPr/>
          </p:nvSpPr>
          <p:spPr bwMode="auto">
            <a:xfrm>
              <a:off x="3558039" y="6045882"/>
              <a:ext cx="20426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chemeClr val="bg1"/>
                  </a:solidFill>
                </a:rPr>
                <a:t>P</a:t>
              </a:r>
              <a:r>
                <a:rPr lang="es-ES_tradnl" sz="2800" b="1" baseline="-25000">
                  <a:solidFill>
                    <a:schemeClr val="bg1"/>
                  </a:solidFill>
                </a:rPr>
                <a:t>3 </a:t>
              </a:r>
              <a:r>
                <a:rPr lang="es-ES_tradnl" sz="2800" b="1">
                  <a:solidFill>
                    <a:schemeClr val="bg1"/>
                  </a:solidFill>
                </a:rPr>
                <a:t> &gt; P</a:t>
              </a:r>
              <a:r>
                <a:rPr lang="es-ES_tradnl" sz="2800" b="1" baseline="-25000">
                  <a:solidFill>
                    <a:schemeClr val="bg1"/>
                  </a:solidFill>
                </a:rPr>
                <a:t>2 </a:t>
              </a:r>
              <a:r>
                <a:rPr lang="es-ES_tradnl" sz="2800" b="1">
                  <a:solidFill>
                    <a:schemeClr val="bg1"/>
                  </a:solidFill>
                </a:rPr>
                <a:t>&gt; P</a:t>
              </a:r>
              <a:r>
                <a:rPr lang="es-ES_tradnl" sz="2800" b="1" baseline="-25000">
                  <a:solidFill>
                    <a:schemeClr val="bg1"/>
                  </a:solidFill>
                </a:rPr>
                <a:t>1</a:t>
              </a:r>
              <a:endParaRPr lang="es-ES_tradnl" sz="2800" b="1">
                <a:solidFill>
                  <a:schemeClr val="bg1"/>
                </a:solidFill>
              </a:endParaRPr>
            </a:p>
          </p:txBody>
        </p:sp>
        <p:sp>
          <p:nvSpPr>
            <p:cNvPr id="259" name="258 Rectángulo"/>
            <p:cNvSpPr/>
            <p:nvPr/>
          </p:nvSpPr>
          <p:spPr>
            <a:xfrm>
              <a:off x="3586163" y="6058568"/>
              <a:ext cx="2014538" cy="613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0" grpId="0"/>
      <p:bldP spid="219161" grpId="0"/>
      <p:bldP spid="219165" grpId="0"/>
      <p:bldP spid="219165" grpId="1"/>
      <p:bldP spid="38" grpId="0" animBg="1"/>
      <p:bldP spid="1051" grpId="0"/>
      <p:bldP spid="219167" grpId="0"/>
      <p:bldP spid="219167" grpId="1"/>
      <p:bldP spid="37" grpId="0" animBg="1"/>
      <p:bldP spid="219166" grpId="0"/>
      <p:bldP spid="219166" grpId="1"/>
      <p:bldP spid="10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204537" y="240632"/>
            <a:ext cx="8758989" cy="6376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grpSp>
        <p:nvGrpSpPr>
          <p:cNvPr id="2" name="58 Grupo"/>
          <p:cNvGrpSpPr/>
          <p:nvPr/>
        </p:nvGrpSpPr>
        <p:grpSpPr>
          <a:xfrm>
            <a:off x="3152273" y="565483"/>
            <a:ext cx="5544630" cy="3200401"/>
            <a:chOff x="1708485" y="890336"/>
            <a:chExt cx="5544630" cy="3200401"/>
          </a:xfrm>
        </p:grpSpPr>
        <p:grpSp>
          <p:nvGrpSpPr>
            <p:cNvPr id="3" name="29 Grupo"/>
            <p:cNvGrpSpPr/>
            <p:nvPr/>
          </p:nvGrpSpPr>
          <p:grpSpPr>
            <a:xfrm>
              <a:off x="1708485" y="1073355"/>
              <a:ext cx="5544630" cy="3017382"/>
              <a:chOff x="1467853" y="3970421"/>
              <a:chExt cx="2586789" cy="1227221"/>
            </a:xfrm>
          </p:grpSpPr>
          <p:sp>
            <p:nvSpPr>
              <p:cNvPr id="28" name="27 Elipse"/>
              <p:cNvSpPr/>
              <p:nvPr/>
            </p:nvSpPr>
            <p:spPr>
              <a:xfrm>
                <a:off x="1636295" y="3970421"/>
                <a:ext cx="2201779" cy="11790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1467853" y="4487779"/>
                <a:ext cx="2586789" cy="709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2" name="11 Conector recto de flecha"/>
            <p:cNvCxnSpPr/>
            <p:nvPr/>
          </p:nvCxnSpPr>
          <p:spPr>
            <a:xfrm flipH="1">
              <a:off x="3123680" y="1093300"/>
              <a:ext cx="1152685" cy="3020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>
              <a:off x="4504413" y="1108299"/>
              <a:ext cx="1152685" cy="3444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>
              <a:off x="3171864" y="1399315"/>
              <a:ext cx="1219588" cy="36445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flipH="1">
              <a:off x="4421767" y="1447976"/>
              <a:ext cx="1200443" cy="32799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4388527" y="1241838"/>
              <a:ext cx="8989" cy="551721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50 Grupo"/>
            <p:cNvGrpSpPr/>
            <p:nvPr/>
          </p:nvGrpSpPr>
          <p:grpSpPr>
            <a:xfrm>
              <a:off x="2528954" y="1335505"/>
              <a:ext cx="430814" cy="400110"/>
              <a:chOff x="3046312" y="2911642"/>
              <a:chExt cx="430814" cy="400110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3046312" y="2924350"/>
                <a:ext cx="360271" cy="36027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3056020" y="2911642"/>
                <a:ext cx="421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2000" b="1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</p:grpSp>
        <p:sp>
          <p:nvSpPr>
            <p:cNvPr id="49" name="48 CuadroTexto"/>
            <p:cNvSpPr txBox="1"/>
            <p:nvPr/>
          </p:nvSpPr>
          <p:spPr>
            <a:xfrm>
              <a:off x="2695074" y="890337"/>
              <a:ext cx="601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b="1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s-ES_tradnl" b="1" baseline="-25000" dirty="0" smtClean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5450305" y="890337"/>
              <a:ext cx="601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b="1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s-ES_tradnl" b="1" baseline="-25000" dirty="0" smtClean="0">
                  <a:solidFill>
                    <a:prstClr val="black"/>
                  </a:solidFill>
                  <a:latin typeface="Calibri"/>
                </a:rPr>
                <a:t>31</a:t>
              </a:r>
            </a:p>
          </p:txBody>
        </p:sp>
        <p:grpSp>
          <p:nvGrpSpPr>
            <p:cNvPr id="5" name="51 Grupo"/>
            <p:cNvGrpSpPr/>
            <p:nvPr/>
          </p:nvGrpSpPr>
          <p:grpSpPr>
            <a:xfrm>
              <a:off x="6006080" y="1335505"/>
              <a:ext cx="430814" cy="400110"/>
              <a:chOff x="3046312" y="2911642"/>
              <a:chExt cx="430814" cy="400110"/>
            </a:xfrm>
          </p:grpSpPr>
          <p:sp>
            <p:nvSpPr>
              <p:cNvPr id="53" name="52 Elipse"/>
              <p:cNvSpPr/>
              <p:nvPr/>
            </p:nvSpPr>
            <p:spPr>
              <a:xfrm>
                <a:off x="3046312" y="2924350"/>
                <a:ext cx="360271" cy="36027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3056020" y="2911642"/>
                <a:ext cx="421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2000" b="1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grpSp>
          <p:nvGrpSpPr>
            <p:cNvPr id="6" name="54 Grupo"/>
            <p:cNvGrpSpPr/>
            <p:nvPr/>
          </p:nvGrpSpPr>
          <p:grpSpPr>
            <a:xfrm>
              <a:off x="4201343" y="890336"/>
              <a:ext cx="430814" cy="400110"/>
              <a:chOff x="3046312" y="2911642"/>
              <a:chExt cx="430814" cy="400110"/>
            </a:xfrm>
          </p:grpSpPr>
          <p:sp>
            <p:nvSpPr>
              <p:cNvPr id="56" name="55 Elipse"/>
              <p:cNvSpPr/>
              <p:nvPr/>
            </p:nvSpPr>
            <p:spPr>
              <a:xfrm>
                <a:off x="3046312" y="2924350"/>
                <a:ext cx="360271" cy="36027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3056020" y="2911642"/>
                <a:ext cx="421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2000" b="1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</p:grpSp>
        <p:sp>
          <p:nvSpPr>
            <p:cNvPr id="58" name="57 CuadroTexto"/>
            <p:cNvSpPr txBox="1"/>
            <p:nvPr/>
          </p:nvSpPr>
          <p:spPr>
            <a:xfrm>
              <a:off x="4138863" y="1732548"/>
              <a:ext cx="1058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 smtClean="0">
                  <a:solidFill>
                    <a:srgbClr val="FF0000"/>
                  </a:solidFill>
                  <a:latin typeface="Calibri"/>
                </a:rPr>
                <a:t>Σ</a:t>
              </a:r>
              <a:r>
                <a:rPr lang="es-ES_tradnl" sz="2800" b="1" dirty="0" smtClean="0">
                  <a:solidFill>
                    <a:srgbClr val="FF0000"/>
                  </a:solidFill>
                  <a:latin typeface="Calibri"/>
                </a:rPr>
                <a:t>F</a:t>
              </a:r>
            </a:p>
          </p:txBody>
        </p:sp>
      </p:grpSp>
      <p:sp>
        <p:nvSpPr>
          <p:cNvPr id="60" name="59 CuadroTexto"/>
          <p:cNvSpPr txBox="1"/>
          <p:nvPr/>
        </p:nvSpPr>
        <p:spPr>
          <a:xfrm>
            <a:off x="276726" y="2009275"/>
            <a:ext cx="8422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			</a:t>
            </a: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s-ES_tradnl" sz="1600" b="1" baseline="-25000" dirty="0" smtClean="0">
                <a:solidFill>
                  <a:prstClr val="black"/>
                </a:solidFill>
                <a:latin typeface="Calibri"/>
              </a:rPr>
              <a:t>21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 = Fuerza ejercida por la partícula 2 sobre la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			F</a:t>
            </a:r>
            <a:r>
              <a:rPr lang="es-ES_tradnl" sz="1600" b="1" baseline="-25000" dirty="0" smtClean="0">
                <a:solidFill>
                  <a:prstClr val="black"/>
                </a:solidFill>
                <a:latin typeface="Calibri"/>
              </a:rPr>
              <a:t>31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 = Fuerza ejercida por la partícula 3 sobre la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solidFill>
                  <a:srgbClr val="FF0000"/>
                </a:solidFill>
                <a:latin typeface="Calibri"/>
              </a:rPr>
              <a:t>			</a:t>
            </a:r>
            <a:r>
              <a:rPr lang="el-GR" sz="1600" b="1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es-ES_tradnl" sz="1600" b="1" dirty="0" smtClean="0">
                <a:solidFill>
                  <a:srgbClr val="FF0000"/>
                </a:solidFill>
                <a:latin typeface="Calibri"/>
              </a:rPr>
              <a:t>F =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Resultante (dirigida hacia el centro del globo)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400" dirty="0" smtClean="0">
                <a:solidFill>
                  <a:prstClr val="black"/>
                </a:solidFill>
                <a:latin typeface="Calibri"/>
              </a:rPr>
              <a:t>                           fig. 1                                                                                         fig.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Cada partícula del globo es atraída por las que le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rodean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con una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fuerza </a:t>
            </a: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TS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debida a</a:t>
            </a: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la</a:t>
            </a:r>
            <a:r>
              <a:rPr lang="es-ES_tradnl" sz="1600" b="1" i="1" dirty="0" smtClean="0">
                <a:solidFill>
                  <a:prstClr val="black"/>
                </a:solidFill>
                <a:latin typeface="Calibri"/>
              </a:rPr>
              <a:t> tensión superficial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fig. 1),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lo que implica que en cada punto se ejerza una fuerza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resultante </a:t>
            </a:r>
            <a:r>
              <a:rPr lang="el-GR" sz="1600" b="1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es-ES_tradnl" sz="1600" b="1" dirty="0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 dirigida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hacia el interior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y al centro del globo (fig. 2).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Así pues, la tensión superficial se opone a cualquier aumento del área del globo siendo inversamente proporcional a su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radio debido a que la distancia entre partículas aumenta al aumentar el volumen: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de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manera que cuanto mayor es el volumen del globo menor es la presión hacia el interior </a:t>
            </a: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600" b="1" baseline="-25000" dirty="0" smtClean="0">
                <a:solidFill>
                  <a:prstClr val="black"/>
                </a:solidFill>
                <a:latin typeface="Calibri"/>
              </a:rPr>
              <a:t>TS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debida a la tensión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superficial y, por tanto, menor es  la presión que 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tiene que vencer la presión ejercida hacia fuera por el gas (</a:t>
            </a:r>
            <a:r>
              <a:rPr lang="es-ES_tradnl" sz="16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600" b="1" baseline="-25000" dirty="0" smtClean="0">
                <a:solidFill>
                  <a:prstClr val="black"/>
                </a:solidFill>
                <a:latin typeface="Calibri"/>
              </a:rPr>
              <a:t>GAS</a:t>
            </a: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) ya que:</a:t>
            </a: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endParaRPr lang="es-ES_tradnl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600" dirty="0" smtClean="0">
                <a:solidFill>
                  <a:prstClr val="black"/>
                </a:solidFill>
                <a:latin typeface="Calibri"/>
              </a:rPr>
              <a:t>	Esto explica que cueste más inflar un globo al principio que cuando ya tiene un cierto tamaño.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 baseline="-250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95 Grupo"/>
          <p:cNvGrpSpPr>
            <a:grpSpLocks/>
          </p:cNvGrpSpPr>
          <p:nvPr/>
        </p:nvGrpSpPr>
        <p:grpSpPr bwMode="auto">
          <a:xfrm>
            <a:off x="4259179" y="4247148"/>
            <a:ext cx="989019" cy="457201"/>
            <a:chOff x="8635559" y="1808353"/>
            <a:chExt cx="1265410" cy="533680"/>
          </a:xfrm>
        </p:grpSpPr>
        <p:sp>
          <p:nvSpPr>
            <p:cNvPr id="64" name="63 Rectángulo"/>
            <p:cNvSpPr/>
            <p:nvPr/>
          </p:nvSpPr>
          <p:spPr>
            <a:xfrm>
              <a:off x="8635559" y="1808353"/>
              <a:ext cx="1262302" cy="533680"/>
            </a:xfrm>
            <a:prstGeom prst="rect">
              <a:avLst/>
            </a:prstGeom>
            <a:solidFill>
              <a:srgbClr val="FFFF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aphicFrame>
          <p:nvGraphicFramePr>
            <p:cNvPr id="65" name="Object 4"/>
            <p:cNvGraphicFramePr>
              <a:graphicFrameLocks noChangeAspect="1"/>
            </p:cNvGraphicFramePr>
            <p:nvPr/>
          </p:nvGraphicFramePr>
          <p:xfrm>
            <a:off x="8657260" y="1815180"/>
            <a:ext cx="1243709" cy="512807"/>
          </p:xfrm>
          <a:graphic>
            <a:graphicData uri="http://schemas.openxmlformats.org/presentationml/2006/ole">
              <p:oleObj spid="_x0000_s358402" name="Equation" r:id="rId3" imgW="368280" imgH="152280" progId="Equation.DSMT4">
                <p:embed/>
              </p:oleObj>
            </a:graphicData>
          </a:graphic>
        </p:graphicFrame>
      </p:grpSp>
      <p:grpSp>
        <p:nvGrpSpPr>
          <p:cNvPr id="8" name="65 Grupo"/>
          <p:cNvGrpSpPr/>
          <p:nvPr/>
        </p:nvGrpSpPr>
        <p:grpSpPr>
          <a:xfrm>
            <a:off x="688189" y="481264"/>
            <a:ext cx="2295643" cy="2358189"/>
            <a:chOff x="192505" y="661737"/>
            <a:chExt cx="3344779" cy="3332747"/>
          </a:xfrm>
        </p:grpSpPr>
        <p:sp>
          <p:nvSpPr>
            <p:cNvPr id="67" name="66 Rectángulo"/>
            <p:cNvSpPr/>
            <p:nvPr/>
          </p:nvSpPr>
          <p:spPr>
            <a:xfrm>
              <a:off x="192505" y="661737"/>
              <a:ext cx="3344779" cy="33327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>
            <a:xfrm>
              <a:off x="331416" y="795178"/>
              <a:ext cx="3075709" cy="307570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9" name="77 Grupo"/>
            <p:cNvGrpSpPr>
              <a:grpSpLocks/>
            </p:cNvGrpSpPr>
            <p:nvPr/>
          </p:nvGrpSpPr>
          <p:grpSpPr bwMode="auto">
            <a:xfrm>
              <a:off x="1674730" y="1302168"/>
              <a:ext cx="390525" cy="1096962"/>
              <a:chOff x="2413516" y="1967323"/>
              <a:chExt cx="390525" cy="1096510"/>
            </a:xfrm>
          </p:grpSpPr>
          <p:cxnSp>
            <p:nvCxnSpPr>
              <p:cNvPr id="92" name="91 Conector recto de flecha"/>
              <p:cNvCxnSpPr/>
              <p:nvPr/>
            </p:nvCxnSpPr>
            <p:spPr>
              <a:xfrm flipV="1">
                <a:off x="2629593" y="2268186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Object 5"/>
              <p:cNvGraphicFramePr>
                <a:graphicFrameLocks noChangeAspect="1"/>
              </p:cNvGraphicFramePr>
              <p:nvPr/>
            </p:nvGraphicFramePr>
            <p:xfrm>
              <a:off x="2413516" y="1967323"/>
              <a:ext cx="390525" cy="341313"/>
            </p:xfrm>
            <a:graphic>
              <a:graphicData uri="http://schemas.openxmlformats.org/presentationml/2006/ole">
                <p:oleObj spid="_x0000_s358403" name="Ecuación" r:id="rId4" imgW="203040" imgH="177480" progId="Equation.3">
                  <p:embed/>
                </p:oleObj>
              </a:graphicData>
            </a:graphic>
          </p:graphicFrame>
        </p:grpSp>
        <p:grpSp>
          <p:nvGrpSpPr>
            <p:cNvPr id="10" name="81 Grupo"/>
            <p:cNvGrpSpPr>
              <a:grpSpLocks/>
            </p:cNvGrpSpPr>
            <p:nvPr/>
          </p:nvGrpSpPr>
          <p:grpSpPr bwMode="auto">
            <a:xfrm>
              <a:off x="1698543" y="2314992"/>
              <a:ext cx="390525" cy="1157287"/>
              <a:chOff x="2437329" y="2980706"/>
              <a:chExt cx="390525" cy="1156835"/>
            </a:xfrm>
          </p:grpSpPr>
          <p:cxnSp>
            <p:nvCxnSpPr>
              <p:cNvPr id="90" name="89 Conector recto de flecha"/>
              <p:cNvCxnSpPr/>
              <p:nvPr/>
            </p:nvCxnSpPr>
            <p:spPr>
              <a:xfrm>
                <a:off x="2629593" y="2980706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1" name="Object 6"/>
              <p:cNvGraphicFramePr>
                <a:graphicFrameLocks noChangeAspect="1"/>
              </p:cNvGraphicFramePr>
              <p:nvPr/>
            </p:nvGraphicFramePr>
            <p:xfrm>
              <a:off x="2437329" y="3796228"/>
              <a:ext cx="390525" cy="341313"/>
            </p:xfrm>
            <a:graphic>
              <a:graphicData uri="http://schemas.openxmlformats.org/presentationml/2006/ole">
                <p:oleObj spid="_x0000_s358404" name="Ecuación" r:id="rId5" imgW="203040" imgH="177480" progId="Equation.3">
                  <p:embed/>
                </p:oleObj>
              </a:graphicData>
            </a:graphic>
          </p:graphicFrame>
        </p:grpSp>
        <p:grpSp>
          <p:nvGrpSpPr>
            <p:cNvPr id="11" name="84 Grupo"/>
            <p:cNvGrpSpPr>
              <a:grpSpLocks/>
            </p:cNvGrpSpPr>
            <p:nvPr/>
          </p:nvGrpSpPr>
          <p:grpSpPr bwMode="auto">
            <a:xfrm>
              <a:off x="666666" y="2194343"/>
              <a:ext cx="1183942" cy="341312"/>
              <a:chOff x="1020984" y="2855623"/>
              <a:chExt cx="1183472" cy="341313"/>
            </a:xfrm>
          </p:grpSpPr>
          <p:cxnSp>
            <p:nvCxnSpPr>
              <p:cNvPr id="88" name="87 Conector recto de flecha"/>
              <p:cNvCxnSpPr/>
              <p:nvPr/>
            </p:nvCxnSpPr>
            <p:spPr>
              <a:xfrm rot="16200000" flipV="1">
                <a:off x="1806633" y="2612571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9" name="Object 7"/>
              <p:cNvGraphicFramePr>
                <a:graphicFrameLocks noChangeAspect="1"/>
              </p:cNvGraphicFramePr>
              <p:nvPr/>
            </p:nvGraphicFramePr>
            <p:xfrm>
              <a:off x="1020984" y="2855623"/>
              <a:ext cx="390525" cy="341313"/>
            </p:xfrm>
            <a:graphic>
              <a:graphicData uri="http://schemas.openxmlformats.org/presentationml/2006/ole">
                <p:oleObj spid="_x0000_s358405" name="Ecuación" r:id="rId6" imgW="203040" imgH="177480" progId="Equation.3">
                  <p:embed/>
                </p:oleObj>
              </a:graphicData>
            </a:graphic>
          </p:graphicFrame>
        </p:grpSp>
        <p:grpSp>
          <p:nvGrpSpPr>
            <p:cNvPr id="13" name="79 Grupo"/>
            <p:cNvGrpSpPr>
              <a:grpSpLocks/>
            </p:cNvGrpSpPr>
            <p:nvPr/>
          </p:nvGrpSpPr>
          <p:grpSpPr bwMode="auto">
            <a:xfrm>
              <a:off x="1922860" y="2173705"/>
              <a:ext cx="1185381" cy="341313"/>
              <a:chOff x="2371977" y="2838862"/>
              <a:chExt cx="1184658" cy="341313"/>
            </a:xfrm>
          </p:grpSpPr>
          <p:cxnSp>
            <p:nvCxnSpPr>
              <p:cNvPr id="86" name="85 Conector recto de flecha"/>
              <p:cNvCxnSpPr/>
              <p:nvPr/>
            </p:nvCxnSpPr>
            <p:spPr>
              <a:xfrm rot="5400000" flipH="1" flipV="1">
                <a:off x="2769801" y="2612572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7" name="Object 8"/>
              <p:cNvGraphicFramePr>
                <a:graphicFrameLocks noChangeAspect="1"/>
              </p:cNvGraphicFramePr>
              <p:nvPr/>
            </p:nvGraphicFramePr>
            <p:xfrm>
              <a:off x="3166109" y="2838862"/>
              <a:ext cx="390526" cy="341313"/>
            </p:xfrm>
            <a:graphic>
              <a:graphicData uri="http://schemas.openxmlformats.org/presentationml/2006/ole">
                <p:oleObj spid="_x0000_s358406" name="Ecuación" r:id="rId7" imgW="203040" imgH="177480" progId="Equation.3">
                  <p:embed/>
                </p:oleObj>
              </a:graphicData>
            </a:graphic>
          </p:graphicFrame>
        </p:grpSp>
        <p:grpSp>
          <p:nvGrpSpPr>
            <p:cNvPr id="14" name="78 Grupo"/>
            <p:cNvGrpSpPr>
              <a:grpSpLocks/>
            </p:cNvGrpSpPr>
            <p:nvPr/>
          </p:nvGrpSpPr>
          <p:grpSpPr bwMode="auto">
            <a:xfrm>
              <a:off x="1789972" y="1537119"/>
              <a:ext cx="1010297" cy="527052"/>
              <a:chOff x="2237678" y="2202495"/>
              <a:chExt cx="1011536" cy="527622"/>
            </a:xfrm>
          </p:grpSpPr>
          <p:cxnSp>
            <p:nvCxnSpPr>
              <p:cNvPr id="84" name="83 Conector recto de flecha"/>
              <p:cNvCxnSpPr/>
              <p:nvPr/>
            </p:nvCxnSpPr>
            <p:spPr>
              <a:xfrm rot="2700000" flipV="1">
                <a:off x="2635502" y="2332293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5" name="Object 9"/>
              <p:cNvGraphicFramePr>
                <a:graphicFrameLocks noChangeAspect="1"/>
              </p:cNvGraphicFramePr>
              <p:nvPr/>
            </p:nvGraphicFramePr>
            <p:xfrm>
              <a:off x="2858689" y="2202495"/>
              <a:ext cx="390525" cy="341313"/>
            </p:xfrm>
            <a:graphic>
              <a:graphicData uri="http://schemas.openxmlformats.org/presentationml/2006/ole">
                <p:oleObj spid="_x0000_s358407" name="Ecuación" r:id="rId8" imgW="203040" imgH="177480" progId="Equation.3">
                  <p:embed/>
                </p:oleObj>
              </a:graphicData>
            </a:graphic>
          </p:graphicFrame>
        </p:grpSp>
        <p:grpSp>
          <p:nvGrpSpPr>
            <p:cNvPr id="15" name="85 Grupo"/>
            <p:cNvGrpSpPr>
              <a:grpSpLocks/>
            </p:cNvGrpSpPr>
            <p:nvPr/>
          </p:nvGrpSpPr>
          <p:grpSpPr bwMode="auto">
            <a:xfrm>
              <a:off x="992104" y="1476792"/>
              <a:ext cx="615252" cy="973138"/>
              <a:chOff x="1441453" y="2143042"/>
              <a:chExt cx="615116" cy="973024"/>
            </a:xfrm>
          </p:grpSpPr>
          <p:cxnSp>
            <p:nvCxnSpPr>
              <p:cNvPr id="82" name="81 Conector recto de flecha"/>
              <p:cNvCxnSpPr/>
              <p:nvPr/>
            </p:nvCxnSpPr>
            <p:spPr>
              <a:xfrm rot="18900000" flipH="1" flipV="1">
                <a:off x="2056569" y="2320419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3" name="Object 10"/>
              <p:cNvGraphicFramePr>
                <a:graphicFrameLocks noChangeAspect="1"/>
              </p:cNvGraphicFramePr>
              <p:nvPr/>
            </p:nvGraphicFramePr>
            <p:xfrm>
              <a:off x="1441453" y="2143042"/>
              <a:ext cx="390526" cy="341313"/>
            </p:xfrm>
            <a:graphic>
              <a:graphicData uri="http://schemas.openxmlformats.org/presentationml/2006/ole">
                <p:oleObj spid="_x0000_s358408" name="Ecuación" r:id="rId9" imgW="203040" imgH="177480" progId="Equation.3">
                  <p:embed/>
                </p:oleObj>
              </a:graphicData>
            </a:graphic>
          </p:graphicFrame>
        </p:grpSp>
        <p:grpSp>
          <p:nvGrpSpPr>
            <p:cNvPr id="16" name="80 Grupo"/>
            <p:cNvGrpSpPr>
              <a:grpSpLocks/>
            </p:cNvGrpSpPr>
            <p:nvPr/>
          </p:nvGrpSpPr>
          <p:grpSpPr bwMode="auto">
            <a:xfrm>
              <a:off x="2174535" y="2237205"/>
              <a:ext cx="633668" cy="1006476"/>
              <a:chOff x="3089642" y="2902310"/>
              <a:chExt cx="634058" cy="1007322"/>
            </a:xfrm>
          </p:grpSpPr>
          <p:cxnSp>
            <p:nvCxnSpPr>
              <p:cNvPr id="80" name="79 Conector recto de flecha"/>
              <p:cNvCxnSpPr/>
              <p:nvPr/>
            </p:nvCxnSpPr>
            <p:spPr>
              <a:xfrm rot="18900000" flipH="1" flipV="1">
                <a:off x="3089642" y="2902310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Object 11"/>
              <p:cNvGraphicFramePr>
                <a:graphicFrameLocks noChangeAspect="1"/>
              </p:cNvGraphicFramePr>
              <p:nvPr/>
            </p:nvGraphicFramePr>
            <p:xfrm>
              <a:off x="3333175" y="3568319"/>
              <a:ext cx="390525" cy="341313"/>
            </p:xfrm>
            <a:graphic>
              <a:graphicData uri="http://schemas.openxmlformats.org/presentationml/2006/ole">
                <p:oleObj spid="_x0000_s358409" name="Ecuación" r:id="rId10" imgW="203040" imgH="177480" progId="Equation.3">
                  <p:embed/>
                </p:oleObj>
              </a:graphicData>
            </a:graphic>
          </p:graphicFrame>
        </p:grpSp>
        <p:grpSp>
          <p:nvGrpSpPr>
            <p:cNvPr id="17" name="83 Grupo"/>
            <p:cNvGrpSpPr>
              <a:grpSpLocks/>
            </p:cNvGrpSpPr>
            <p:nvPr/>
          </p:nvGrpSpPr>
          <p:grpSpPr bwMode="auto">
            <a:xfrm>
              <a:off x="1000041" y="2629318"/>
              <a:ext cx="1011957" cy="631825"/>
              <a:chOff x="1448513" y="3295402"/>
              <a:chExt cx="1011975" cy="630697"/>
            </a:xfrm>
          </p:grpSpPr>
          <p:cxnSp>
            <p:nvCxnSpPr>
              <p:cNvPr id="78" name="77 Conector recto de flecha"/>
              <p:cNvCxnSpPr/>
              <p:nvPr/>
            </p:nvCxnSpPr>
            <p:spPr>
              <a:xfrm rot="2700000" flipV="1">
                <a:off x="2062665" y="2897578"/>
                <a:ext cx="0" cy="795647"/>
              </a:xfrm>
              <a:prstGeom prst="straightConnector1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9" name="Object 12"/>
              <p:cNvGraphicFramePr>
                <a:graphicFrameLocks noChangeAspect="1"/>
              </p:cNvGraphicFramePr>
              <p:nvPr/>
            </p:nvGraphicFramePr>
            <p:xfrm>
              <a:off x="1448513" y="3584786"/>
              <a:ext cx="390525" cy="341313"/>
            </p:xfrm>
            <a:graphic>
              <a:graphicData uri="http://schemas.openxmlformats.org/presentationml/2006/ole">
                <p:oleObj spid="_x0000_s358410" name="Ecuación" r:id="rId11" imgW="203040" imgH="177480" progId="Equation.3">
                  <p:embed/>
                </p:oleObj>
              </a:graphicData>
            </a:graphic>
          </p:graphicFrame>
        </p:grpSp>
        <p:sp>
          <p:nvSpPr>
            <p:cNvPr id="77" name="76 Elipse"/>
            <p:cNvSpPr/>
            <p:nvPr/>
          </p:nvSpPr>
          <p:spPr>
            <a:xfrm>
              <a:off x="1831892" y="2292768"/>
              <a:ext cx="119062" cy="1190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93 Rectángulo"/>
          <p:cNvSpPr/>
          <p:nvPr/>
        </p:nvSpPr>
        <p:spPr>
          <a:xfrm>
            <a:off x="3224463" y="493296"/>
            <a:ext cx="5329990" cy="2346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graphicFrame>
        <p:nvGraphicFramePr>
          <p:cNvPr id="358411" name="Object 2"/>
          <p:cNvGraphicFramePr>
            <a:graphicFrameLocks noChangeAspect="1"/>
          </p:cNvGraphicFramePr>
          <p:nvPr/>
        </p:nvGraphicFramePr>
        <p:xfrm>
          <a:off x="4006768" y="5592262"/>
          <a:ext cx="1733550" cy="519112"/>
        </p:xfrm>
        <a:graphic>
          <a:graphicData uri="http://schemas.openxmlformats.org/presentationml/2006/ole">
            <p:oleObj spid="_x0000_s358411" name="Equation" r:id="rId12" imgW="50796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Título"/>
          <p:cNvSpPr>
            <a:spLocks noGrp="1"/>
          </p:cNvSpPr>
          <p:nvPr>
            <p:ph type="ctrTitle"/>
          </p:nvPr>
        </p:nvSpPr>
        <p:spPr>
          <a:xfrm>
            <a:off x="685800" y="1215189"/>
            <a:ext cx="7772400" cy="2707106"/>
          </a:xfrm>
        </p:spPr>
        <p:txBody>
          <a:bodyPr/>
          <a:lstStyle/>
          <a:p>
            <a:r>
              <a:rPr lang="es-ES_tradnl" sz="9600" b="1" dirty="0" smtClean="0">
                <a:solidFill>
                  <a:srgbClr val="FFFF00"/>
                </a:solidFill>
              </a:rPr>
              <a:t>14</a:t>
            </a:r>
            <a:r>
              <a:rPr lang="es-ES_tradnl" sz="5400" b="1" dirty="0" smtClean="0">
                <a:solidFill>
                  <a:schemeClr val="bg1"/>
                </a:solidFill>
              </a:rPr>
              <a:t/>
            </a:r>
            <a:br>
              <a:rPr lang="es-ES_tradnl" sz="5400" b="1" dirty="0" smtClean="0">
                <a:solidFill>
                  <a:schemeClr val="bg1"/>
                </a:solidFill>
              </a:rPr>
            </a:br>
            <a:r>
              <a:rPr lang="es-ES_tradnl" sz="5400" b="1" dirty="0" smtClean="0">
                <a:solidFill>
                  <a:schemeClr val="bg1"/>
                </a:solidFill>
              </a:rPr>
              <a:t>PRESIÓN</a:t>
            </a:r>
            <a:br>
              <a:rPr lang="es-ES_tradnl" sz="5400" b="1" dirty="0" smtClean="0">
                <a:solidFill>
                  <a:schemeClr val="bg1"/>
                </a:solidFill>
              </a:rPr>
            </a:br>
            <a:r>
              <a:rPr lang="es-ES_tradnl" sz="5400" b="1" dirty="0" smtClean="0">
                <a:solidFill>
                  <a:schemeClr val="bg1"/>
                </a:solidFill>
              </a:rPr>
              <a:t>EN 2 GLOBOS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45569" y="4223084"/>
            <a:ext cx="198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Una paradoja</a:t>
            </a:r>
            <a:endParaRPr lang="es-ES_tradnl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1083344" y="1179094"/>
            <a:ext cx="7050088" cy="5438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62819" name="13 Imagen" descr="ojo observad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9249">
            <a:off x="1507207" y="4145464"/>
            <a:ext cx="474662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Llamada de nube"/>
          <p:cNvSpPr/>
          <p:nvPr/>
        </p:nvSpPr>
        <p:spPr>
          <a:xfrm>
            <a:off x="1756443" y="1467351"/>
            <a:ext cx="5751261" cy="2827338"/>
          </a:xfrm>
          <a:prstGeom prst="cloudCallout">
            <a:avLst>
              <a:gd name="adj1" fmla="val -46366"/>
              <a:gd name="adj2" fmla="val 54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6" name="15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8154" flipH="1">
            <a:off x="5443706" y="4493544"/>
            <a:ext cx="13589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99313" flipH="1">
            <a:off x="3195556" y="5019007"/>
            <a:ext cx="7937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"/>
          <p:cNvCxnSpPr/>
          <p:nvPr/>
        </p:nvCxnSpPr>
        <p:spPr>
          <a:xfrm>
            <a:off x="4067009" y="5450807"/>
            <a:ext cx="1250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584534" y="5377782"/>
            <a:ext cx="107950" cy="265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 rot="5400000">
            <a:off x="4583741" y="5184900"/>
            <a:ext cx="107950" cy="265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563897" y="5458745"/>
            <a:ext cx="157162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4" name="3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38154">
            <a:off x="2567657" y="1918201"/>
            <a:ext cx="13589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0687">
            <a:off x="5363245" y="2432551"/>
            <a:ext cx="7937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Rectángulo"/>
          <p:cNvSpPr/>
          <p:nvPr/>
        </p:nvSpPr>
        <p:spPr>
          <a:xfrm>
            <a:off x="4555207" y="2799264"/>
            <a:ext cx="109537" cy="265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 rot="5400000">
            <a:off x="4556001" y="2606382"/>
            <a:ext cx="107950" cy="265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536157" y="2878639"/>
            <a:ext cx="157162" cy="8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4067009" y="5546057"/>
            <a:ext cx="1250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3080002" y="1961314"/>
            <a:ext cx="31765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9600" dirty="0">
                <a:solidFill>
                  <a:srgbClr val="FF0000"/>
                </a:solidFill>
                <a:latin typeface="Calibri"/>
              </a:rPr>
              <a:t>¡¡¡  !!!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4039269" y="2872289"/>
            <a:ext cx="1250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039269" y="2967539"/>
            <a:ext cx="1250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</a:pPr>
            <a:r>
              <a:rPr lang="es-ES_tradnl" sz="1800" b="1" dirty="0" smtClean="0">
                <a:solidFill>
                  <a:prstClr val="white"/>
                </a:solidFill>
                <a:latin typeface="Calibri"/>
              </a:rPr>
              <a:t>Si se inflan dos globos iguales de manera que uno adquiera gran tamaño y otro bastante más pequeño y los unimos mediante un tubo (con una llave de paso) procurando que no haya pérdidas de aire, ¿qué ocurrirá cuando abramos la llave?</a:t>
            </a:r>
            <a:endParaRPr lang="es-ES_tradnl" sz="1800" dirty="0" smtClean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764 L 0.02639 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0903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1.85185E-6 L -3.61111E-6 1.85185E-6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4.07407E-6 L 1.11111E-6 -4.07407E-6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8" grpId="0" animBg="1"/>
      <p:bldP spid="39" grpId="0" animBg="1"/>
      <p:bldP spid="39" grpId="1" animBg="1"/>
      <p:bldP spid="42" grpId="0"/>
      <p:bldP spid="4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288758" y="216569"/>
            <a:ext cx="8626643" cy="6497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8916" y="300789"/>
            <a:ext cx="836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	Paradójicamente, el aire pasa del más pequeño al más grande, es decir, del que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aparentemente 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tiene menos presión al que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aparentemente 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tiene más.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078706" y="938464"/>
            <a:ext cx="4668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Explicación: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En las diapositivas anteriores se ha visto que la presión debida a la tensión superficial es tanto mayor cuanto menor es el radio del globo, lo que explica que cueste más inflar un globo al principio (hasta un cierto tiempo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s-ES_tradnl" sz="1800" b="1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) que cuando ya tiene un cierto tamaño.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s-ES_tradnl" sz="1800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4953753" y="3056440"/>
          <a:ext cx="3206750" cy="995362"/>
        </p:xfrm>
        <a:graphic>
          <a:graphicData uri="http://schemas.openxmlformats.org/presentationml/2006/ole">
            <p:oleObj spid="_x0000_s389122" name="Equation" r:id="rId3" imgW="939600" imgH="291960" progId="Equation.DSMT4">
              <p:embed/>
            </p:oleObj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421106" y="5474370"/>
            <a:ext cx="830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	Como la presión exterior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800" b="1" baseline="-25000" dirty="0" smtClean="0">
                <a:solidFill>
                  <a:prstClr val="black"/>
                </a:solidFill>
                <a:latin typeface="Calibri"/>
              </a:rPr>
              <a:t>EXT 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es constante (normalmente la atmosférica) y la debida a la tensión superficial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s-ES_tradnl" sz="1800" b="1" baseline="-25000" dirty="0" smtClean="0">
                <a:solidFill>
                  <a:prstClr val="black"/>
                </a:solidFill>
                <a:latin typeface="Calibri"/>
              </a:rPr>
              <a:t>TS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 disminuye a partir del tiempo de inflado inicial (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s-ES_tradnl" sz="1800" b="1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), esto explica que el aire pase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NO DEL MAYOR AL MENOR 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sino del menor al mayor porque </a:t>
            </a:r>
            <a:r>
              <a:rPr lang="es-ES_tradnl" sz="1800" b="1" dirty="0" smtClean="0">
                <a:solidFill>
                  <a:prstClr val="black"/>
                </a:solidFill>
                <a:latin typeface="Calibri"/>
              </a:rPr>
              <a:t>¡¡la presión en el pequeño es mayor que en el grande !!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s-ES_tradnl" sz="1800" baseline="-250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469233" y="1046748"/>
            <a:ext cx="3416968" cy="3031958"/>
            <a:chOff x="529390" y="1913021"/>
            <a:chExt cx="3416968" cy="3031958"/>
          </a:xfrm>
        </p:grpSpPr>
        <p:sp>
          <p:nvSpPr>
            <p:cNvPr id="16" name="15 Rectángulo"/>
            <p:cNvSpPr/>
            <p:nvPr/>
          </p:nvSpPr>
          <p:spPr>
            <a:xfrm>
              <a:off x="529390" y="1913021"/>
              <a:ext cx="3416968" cy="3031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prstClr val="white"/>
                </a:solidFill>
              </a:endParaRPr>
            </a:p>
          </p:txBody>
        </p:sp>
        <p:grpSp>
          <p:nvGrpSpPr>
            <p:cNvPr id="4" name="11 Grupo"/>
            <p:cNvGrpSpPr/>
            <p:nvPr/>
          </p:nvGrpSpPr>
          <p:grpSpPr>
            <a:xfrm>
              <a:off x="770021" y="2045368"/>
              <a:ext cx="2947737" cy="2358190"/>
              <a:chOff x="2273968" y="2418347"/>
              <a:chExt cx="2947737" cy="2358190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2514600" y="2418347"/>
                <a:ext cx="0" cy="235819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>
                <a:off x="2273968" y="4559968"/>
                <a:ext cx="2947737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13 CuadroTexto"/>
            <p:cNvSpPr txBox="1"/>
            <p:nvPr/>
          </p:nvSpPr>
          <p:spPr>
            <a:xfrm rot="16200000">
              <a:off x="358564" y="2574757"/>
              <a:ext cx="93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prstClr val="black"/>
                  </a:solidFill>
                  <a:latin typeface="Calibri"/>
                </a:rPr>
                <a:t>Pres ión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347541" y="4463717"/>
              <a:ext cx="1887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prstClr val="black"/>
                  </a:solidFill>
                  <a:latin typeface="Calibri"/>
                </a:rPr>
                <a:t>Tiempo de inflado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540042" y="4090736"/>
              <a:ext cx="601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2000" dirty="0" smtClean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s-ES_tradnl" sz="2000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s-ES_tradnl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" name="23 Imagen" descr="GLOBO VERD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563813">
              <a:off x="1223276" y="3490455"/>
              <a:ext cx="356911" cy="43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24 Imagen" descr="GLOBO VERD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563813">
              <a:off x="2022340" y="3185653"/>
              <a:ext cx="732870" cy="90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17 Conector recto"/>
            <p:cNvCxnSpPr/>
            <p:nvPr/>
          </p:nvCxnSpPr>
          <p:spPr>
            <a:xfrm>
              <a:off x="1636295" y="2490538"/>
              <a:ext cx="36095" cy="16964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Forma libre"/>
            <p:cNvSpPr/>
            <p:nvPr/>
          </p:nvSpPr>
          <p:spPr>
            <a:xfrm>
              <a:off x="1010653" y="2496556"/>
              <a:ext cx="2478505" cy="1558090"/>
            </a:xfrm>
            <a:custGeom>
              <a:avLst/>
              <a:gdLst>
                <a:gd name="connsiteX0" fmla="*/ 0 w 2478505"/>
                <a:gd name="connsiteY0" fmla="*/ 1610227 h 1610227"/>
                <a:gd name="connsiteX1" fmla="*/ 264695 w 2478505"/>
                <a:gd name="connsiteY1" fmla="*/ 936459 h 1610227"/>
                <a:gd name="connsiteX2" fmla="*/ 517358 w 2478505"/>
                <a:gd name="connsiteY2" fmla="*/ 395038 h 1610227"/>
                <a:gd name="connsiteX3" fmla="*/ 733926 w 2478505"/>
                <a:gd name="connsiteY3" fmla="*/ 58153 h 1610227"/>
                <a:gd name="connsiteX4" fmla="*/ 1034716 w 2478505"/>
                <a:gd name="connsiteY4" fmla="*/ 58153 h 1610227"/>
                <a:gd name="connsiteX5" fmla="*/ 1311442 w 2478505"/>
                <a:gd name="connsiteY5" fmla="*/ 407069 h 1610227"/>
                <a:gd name="connsiteX6" fmla="*/ 1467853 w 2478505"/>
                <a:gd name="connsiteY6" fmla="*/ 647701 h 1610227"/>
                <a:gd name="connsiteX7" fmla="*/ 1828800 w 2478505"/>
                <a:gd name="connsiteY7" fmla="*/ 840206 h 1610227"/>
                <a:gd name="connsiteX8" fmla="*/ 2478505 w 2478505"/>
                <a:gd name="connsiteY8" fmla="*/ 996617 h 1610227"/>
                <a:gd name="connsiteX0" fmla="*/ 0 w 2478505"/>
                <a:gd name="connsiteY0" fmla="*/ 1600200 h 1600200"/>
                <a:gd name="connsiteX1" fmla="*/ 264695 w 2478505"/>
                <a:gd name="connsiteY1" fmla="*/ 926432 h 1600200"/>
                <a:gd name="connsiteX2" fmla="*/ 517358 w 2478505"/>
                <a:gd name="connsiteY2" fmla="*/ 385011 h 1600200"/>
                <a:gd name="connsiteX3" fmla="*/ 733926 w 2478505"/>
                <a:gd name="connsiteY3" fmla="*/ 48126 h 1600200"/>
                <a:gd name="connsiteX4" fmla="*/ 1046748 w 2478505"/>
                <a:gd name="connsiteY4" fmla="*/ 96252 h 1600200"/>
                <a:gd name="connsiteX5" fmla="*/ 1311442 w 2478505"/>
                <a:gd name="connsiteY5" fmla="*/ 397042 h 1600200"/>
                <a:gd name="connsiteX6" fmla="*/ 1467853 w 2478505"/>
                <a:gd name="connsiteY6" fmla="*/ 637674 h 1600200"/>
                <a:gd name="connsiteX7" fmla="*/ 1828800 w 2478505"/>
                <a:gd name="connsiteY7" fmla="*/ 830179 h 1600200"/>
                <a:gd name="connsiteX8" fmla="*/ 2478505 w 2478505"/>
                <a:gd name="connsiteY8" fmla="*/ 986590 h 1600200"/>
                <a:gd name="connsiteX0" fmla="*/ 0 w 2478505"/>
                <a:gd name="connsiteY0" fmla="*/ 1600200 h 1600200"/>
                <a:gd name="connsiteX1" fmla="*/ 264695 w 2478505"/>
                <a:gd name="connsiteY1" fmla="*/ 926432 h 1600200"/>
                <a:gd name="connsiteX2" fmla="*/ 517358 w 2478505"/>
                <a:gd name="connsiteY2" fmla="*/ 385011 h 1600200"/>
                <a:gd name="connsiteX3" fmla="*/ 733926 w 2478505"/>
                <a:gd name="connsiteY3" fmla="*/ 48126 h 1600200"/>
                <a:gd name="connsiteX4" fmla="*/ 1046748 w 2478505"/>
                <a:gd name="connsiteY4" fmla="*/ 96252 h 1600200"/>
                <a:gd name="connsiteX5" fmla="*/ 1311442 w 2478505"/>
                <a:gd name="connsiteY5" fmla="*/ 397042 h 1600200"/>
                <a:gd name="connsiteX6" fmla="*/ 1515979 w 2478505"/>
                <a:gd name="connsiteY6" fmla="*/ 649705 h 1600200"/>
                <a:gd name="connsiteX7" fmla="*/ 1828800 w 2478505"/>
                <a:gd name="connsiteY7" fmla="*/ 830179 h 1600200"/>
                <a:gd name="connsiteX8" fmla="*/ 2478505 w 2478505"/>
                <a:gd name="connsiteY8" fmla="*/ 986590 h 1600200"/>
                <a:gd name="connsiteX0" fmla="*/ 0 w 2478505"/>
                <a:gd name="connsiteY0" fmla="*/ 1600200 h 1600200"/>
                <a:gd name="connsiteX1" fmla="*/ 180474 w 2478505"/>
                <a:gd name="connsiteY1" fmla="*/ 854243 h 1600200"/>
                <a:gd name="connsiteX2" fmla="*/ 517358 w 2478505"/>
                <a:gd name="connsiteY2" fmla="*/ 385011 h 1600200"/>
                <a:gd name="connsiteX3" fmla="*/ 733926 w 2478505"/>
                <a:gd name="connsiteY3" fmla="*/ 48126 h 1600200"/>
                <a:gd name="connsiteX4" fmla="*/ 1046748 w 2478505"/>
                <a:gd name="connsiteY4" fmla="*/ 96252 h 1600200"/>
                <a:gd name="connsiteX5" fmla="*/ 1311442 w 2478505"/>
                <a:gd name="connsiteY5" fmla="*/ 397042 h 1600200"/>
                <a:gd name="connsiteX6" fmla="*/ 1515979 w 2478505"/>
                <a:gd name="connsiteY6" fmla="*/ 649705 h 1600200"/>
                <a:gd name="connsiteX7" fmla="*/ 1828800 w 2478505"/>
                <a:gd name="connsiteY7" fmla="*/ 830179 h 1600200"/>
                <a:gd name="connsiteX8" fmla="*/ 2478505 w 2478505"/>
                <a:gd name="connsiteY8" fmla="*/ 986590 h 1600200"/>
                <a:gd name="connsiteX0" fmla="*/ 0 w 2478505"/>
                <a:gd name="connsiteY0" fmla="*/ 1594185 h 1594185"/>
                <a:gd name="connsiteX1" fmla="*/ 180474 w 2478505"/>
                <a:gd name="connsiteY1" fmla="*/ 848228 h 1594185"/>
                <a:gd name="connsiteX2" fmla="*/ 348916 w 2478505"/>
                <a:gd name="connsiteY2" fmla="*/ 342902 h 1594185"/>
                <a:gd name="connsiteX3" fmla="*/ 733926 w 2478505"/>
                <a:gd name="connsiteY3" fmla="*/ 42111 h 1594185"/>
                <a:gd name="connsiteX4" fmla="*/ 1046748 w 2478505"/>
                <a:gd name="connsiteY4" fmla="*/ 90237 h 1594185"/>
                <a:gd name="connsiteX5" fmla="*/ 1311442 w 2478505"/>
                <a:gd name="connsiteY5" fmla="*/ 391027 h 1594185"/>
                <a:gd name="connsiteX6" fmla="*/ 1515979 w 2478505"/>
                <a:gd name="connsiteY6" fmla="*/ 643690 h 1594185"/>
                <a:gd name="connsiteX7" fmla="*/ 1828800 w 2478505"/>
                <a:gd name="connsiteY7" fmla="*/ 824164 h 1594185"/>
                <a:gd name="connsiteX8" fmla="*/ 2478505 w 2478505"/>
                <a:gd name="connsiteY8" fmla="*/ 980575 h 1594185"/>
                <a:gd name="connsiteX0" fmla="*/ 0 w 2478505"/>
                <a:gd name="connsiteY0" fmla="*/ 1594185 h 1594185"/>
                <a:gd name="connsiteX1" fmla="*/ 180474 w 2478505"/>
                <a:gd name="connsiteY1" fmla="*/ 848228 h 1594185"/>
                <a:gd name="connsiteX2" fmla="*/ 348916 w 2478505"/>
                <a:gd name="connsiteY2" fmla="*/ 342902 h 1594185"/>
                <a:gd name="connsiteX3" fmla="*/ 637673 w 2478505"/>
                <a:gd name="connsiteY3" fmla="*/ 42111 h 1594185"/>
                <a:gd name="connsiteX4" fmla="*/ 1046748 w 2478505"/>
                <a:gd name="connsiteY4" fmla="*/ 90237 h 1594185"/>
                <a:gd name="connsiteX5" fmla="*/ 1311442 w 2478505"/>
                <a:gd name="connsiteY5" fmla="*/ 391027 h 1594185"/>
                <a:gd name="connsiteX6" fmla="*/ 1515979 w 2478505"/>
                <a:gd name="connsiteY6" fmla="*/ 643690 h 1594185"/>
                <a:gd name="connsiteX7" fmla="*/ 1828800 w 2478505"/>
                <a:gd name="connsiteY7" fmla="*/ 824164 h 1594185"/>
                <a:gd name="connsiteX8" fmla="*/ 2478505 w 2478505"/>
                <a:gd name="connsiteY8" fmla="*/ 980575 h 1594185"/>
                <a:gd name="connsiteX0" fmla="*/ 0 w 2478505"/>
                <a:gd name="connsiteY0" fmla="*/ 1586164 h 1586164"/>
                <a:gd name="connsiteX1" fmla="*/ 180474 w 2478505"/>
                <a:gd name="connsiteY1" fmla="*/ 840207 h 1586164"/>
                <a:gd name="connsiteX2" fmla="*/ 348916 w 2478505"/>
                <a:gd name="connsiteY2" fmla="*/ 334881 h 1586164"/>
                <a:gd name="connsiteX3" fmla="*/ 637673 w 2478505"/>
                <a:gd name="connsiteY3" fmla="*/ 34090 h 1586164"/>
                <a:gd name="connsiteX4" fmla="*/ 1010653 w 2478505"/>
                <a:gd name="connsiteY4" fmla="*/ 130343 h 1586164"/>
                <a:gd name="connsiteX5" fmla="*/ 1311442 w 2478505"/>
                <a:gd name="connsiteY5" fmla="*/ 383006 h 1586164"/>
                <a:gd name="connsiteX6" fmla="*/ 1515979 w 2478505"/>
                <a:gd name="connsiteY6" fmla="*/ 635669 h 1586164"/>
                <a:gd name="connsiteX7" fmla="*/ 1828800 w 2478505"/>
                <a:gd name="connsiteY7" fmla="*/ 816143 h 1586164"/>
                <a:gd name="connsiteX8" fmla="*/ 2478505 w 2478505"/>
                <a:gd name="connsiteY8" fmla="*/ 972554 h 1586164"/>
                <a:gd name="connsiteX0" fmla="*/ 0 w 2478505"/>
                <a:gd name="connsiteY0" fmla="*/ 1586164 h 1586164"/>
                <a:gd name="connsiteX1" fmla="*/ 180474 w 2478505"/>
                <a:gd name="connsiteY1" fmla="*/ 840207 h 1586164"/>
                <a:gd name="connsiteX2" fmla="*/ 348916 w 2478505"/>
                <a:gd name="connsiteY2" fmla="*/ 334881 h 1586164"/>
                <a:gd name="connsiteX3" fmla="*/ 637673 w 2478505"/>
                <a:gd name="connsiteY3" fmla="*/ 34090 h 1586164"/>
                <a:gd name="connsiteX4" fmla="*/ 1010653 w 2478505"/>
                <a:gd name="connsiteY4" fmla="*/ 130343 h 1586164"/>
                <a:gd name="connsiteX5" fmla="*/ 1251284 w 2478505"/>
                <a:gd name="connsiteY5" fmla="*/ 431133 h 1586164"/>
                <a:gd name="connsiteX6" fmla="*/ 1515979 w 2478505"/>
                <a:gd name="connsiteY6" fmla="*/ 635669 h 1586164"/>
                <a:gd name="connsiteX7" fmla="*/ 1828800 w 2478505"/>
                <a:gd name="connsiteY7" fmla="*/ 816143 h 1586164"/>
                <a:gd name="connsiteX8" fmla="*/ 2478505 w 2478505"/>
                <a:gd name="connsiteY8" fmla="*/ 972554 h 1586164"/>
                <a:gd name="connsiteX0" fmla="*/ 0 w 2478505"/>
                <a:gd name="connsiteY0" fmla="*/ 1582153 h 1582153"/>
                <a:gd name="connsiteX1" fmla="*/ 180474 w 2478505"/>
                <a:gd name="connsiteY1" fmla="*/ 836196 h 1582153"/>
                <a:gd name="connsiteX2" fmla="*/ 348916 w 2478505"/>
                <a:gd name="connsiteY2" fmla="*/ 330870 h 1582153"/>
                <a:gd name="connsiteX3" fmla="*/ 637673 w 2478505"/>
                <a:gd name="connsiteY3" fmla="*/ 30079 h 1582153"/>
                <a:gd name="connsiteX4" fmla="*/ 974558 w 2478505"/>
                <a:gd name="connsiteY4" fmla="*/ 150395 h 1582153"/>
                <a:gd name="connsiteX5" fmla="*/ 1251284 w 2478505"/>
                <a:gd name="connsiteY5" fmla="*/ 427122 h 1582153"/>
                <a:gd name="connsiteX6" fmla="*/ 1515979 w 2478505"/>
                <a:gd name="connsiteY6" fmla="*/ 631658 h 1582153"/>
                <a:gd name="connsiteX7" fmla="*/ 1828800 w 2478505"/>
                <a:gd name="connsiteY7" fmla="*/ 812132 h 1582153"/>
                <a:gd name="connsiteX8" fmla="*/ 2478505 w 2478505"/>
                <a:gd name="connsiteY8" fmla="*/ 968543 h 1582153"/>
                <a:gd name="connsiteX0" fmla="*/ 0 w 2478505"/>
                <a:gd name="connsiteY0" fmla="*/ 1574132 h 1574132"/>
                <a:gd name="connsiteX1" fmla="*/ 180474 w 2478505"/>
                <a:gd name="connsiteY1" fmla="*/ 828175 h 1574132"/>
                <a:gd name="connsiteX2" fmla="*/ 348916 w 2478505"/>
                <a:gd name="connsiteY2" fmla="*/ 322849 h 1574132"/>
                <a:gd name="connsiteX3" fmla="*/ 637673 w 2478505"/>
                <a:gd name="connsiteY3" fmla="*/ 22058 h 1574132"/>
                <a:gd name="connsiteX4" fmla="*/ 1010653 w 2478505"/>
                <a:gd name="connsiteY4" fmla="*/ 190500 h 1574132"/>
                <a:gd name="connsiteX5" fmla="*/ 1251284 w 2478505"/>
                <a:gd name="connsiteY5" fmla="*/ 419101 h 1574132"/>
                <a:gd name="connsiteX6" fmla="*/ 1515979 w 2478505"/>
                <a:gd name="connsiteY6" fmla="*/ 623637 h 1574132"/>
                <a:gd name="connsiteX7" fmla="*/ 1828800 w 2478505"/>
                <a:gd name="connsiteY7" fmla="*/ 804111 h 1574132"/>
                <a:gd name="connsiteX8" fmla="*/ 2478505 w 2478505"/>
                <a:gd name="connsiteY8" fmla="*/ 960522 h 1574132"/>
                <a:gd name="connsiteX0" fmla="*/ 0 w 2478505"/>
                <a:gd name="connsiteY0" fmla="*/ 1560095 h 1560095"/>
                <a:gd name="connsiteX1" fmla="*/ 180474 w 2478505"/>
                <a:gd name="connsiteY1" fmla="*/ 814138 h 1560095"/>
                <a:gd name="connsiteX2" fmla="*/ 348916 w 2478505"/>
                <a:gd name="connsiteY2" fmla="*/ 308812 h 1560095"/>
                <a:gd name="connsiteX3" fmla="*/ 637673 w 2478505"/>
                <a:gd name="connsiteY3" fmla="*/ 8021 h 1560095"/>
                <a:gd name="connsiteX4" fmla="*/ 1058779 w 2478505"/>
                <a:gd name="connsiteY4" fmla="*/ 260684 h 1560095"/>
                <a:gd name="connsiteX5" fmla="*/ 1251284 w 2478505"/>
                <a:gd name="connsiteY5" fmla="*/ 405064 h 1560095"/>
                <a:gd name="connsiteX6" fmla="*/ 1515979 w 2478505"/>
                <a:gd name="connsiteY6" fmla="*/ 609600 h 1560095"/>
                <a:gd name="connsiteX7" fmla="*/ 1828800 w 2478505"/>
                <a:gd name="connsiteY7" fmla="*/ 790074 h 1560095"/>
                <a:gd name="connsiteX8" fmla="*/ 2478505 w 2478505"/>
                <a:gd name="connsiteY8" fmla="*/ 946485 h 1560095"/>
                <a:gd name="connsiteX0" fmla="*/ 0 w 2478505"/>
                <a:gd name="connsiteY0" fmla="*/ 1558090 h 1558090"/>
                <a:gd name="connsiteX1" fmla="*/ 180474 w 2478505"/>
                <a:gd name="connsiteY1" fmla="*/ 812133 h 1558090"/>
                <a:gd name="connsiteX2" fmla="*/ 348916 w 2478505"/>
                <a:gd name="connsiteY2" fmla="*/ 306807 h 1558090"/>
                <a:gd name="connsiteX3" fmla="*/ 637673 w 2478505"/>
                <a:gd name="connsiteY3" fmla="*/ 6016 h 1558090"/>
                <a:gd name="connsiteX4" fmla="*/ 1034716 w 2478505"/>
                <a:gd name="connsiteY4" fmla="*/ 342901 h 1558090"/>
                <a:gd name="connsiteX5" fmla="*/ 1251284 w 2478505"/>
                <a:gd name="connsiteY5" fmla="*/ 403059 h 1558090"/>
                <a:gd name="connsiteX6" fmla="*/ 1515979 w 2478505"/>
                <a:gd name="connsiteY6" fmla="*/ 607595 h 1558090"/>
                <a:gd name="connsiteX7" fmla="*/ 1828800 w 2478505"/>
                <a:gd name="connsiteY7" fmla="*/ 788069 h 1558090"/>
                <a:gd name="connsiteX8" fmla="*/ 2478505 w 2478505"/>
                <a:gd name="connsiteY8" fmla="*/ 944480 h 1558090"/>
                <a:gd name="connsiteX0" fmla="*/ 0 w 2478505"/>
                <a:gd name="connsiteY0" fmla="*/ 1558090 h 1558090"/>
                <a:gd name="connsiteX1" fmla="*/ 180474 w 2478505"/>
                <a:gd name="connsiteY1" fmla="*/ 812133 h 1558090"/>
                <a:gd name="connsiteX2" fmla="*/ 348916 w 2478505"/>
                <a:gd name="connsiteY2" fmla="*/ 306807 h 1558090"/>
                <a:gd name="connsiteX3" fmla="*/ 637673 w 2478505"/>
                <a:gd name="connsiteY3" fmla="*/ 6016 h 1558090"/>
                <a:gd name="connsiteX4" fmla="*/ 1034716 w 2478505"/>
                <a:gd name="connsiteY4" fmla="*/ 342901 h 1558090"/>
                <a:gd name="connsiteX5" fmla="*/ 1251284 w 2478505"/>
                <a:gd name="connsiteY5" fmla="*/ 511343 h 1558090"/>
                <a:gd name="connsiteX6" fmla="*/ 1515979 w 2478505"/>
                <a:gd name="connsiteY6" fmla="*/ 607595 h 1558090"/>
                <a:gd name="connsiteX7" fmla="*/ 1828800 w 2478505"/>
                <a:gd name="connsiteY7" fmla="*/ 788069 h 1558090"/>
                <a:gd name="connsiteX8" fmla="*/ 2478505 w 2478505"/>
                <a:gd name="connsiteY8" fmla="*/ 944480 h 1558090"/>
                <a:gd name="connsiteX0" fmla="*/ 0 w 2478505"/>
                <a:gd name="connsiteY0" fmla="*/ 1558090 h 1558090"/>
                <a:gd name="connsiteX1" fmla="*/ 180474 w 2478505"/>
                <a:gd name="connsiteY1" fmla="*/ 812133 h 1558090"/>
                <a:gd name="connsiteX2" fmla="*/ 348916 w 2478505"/>
                <a:gd name="connsiteY2" fmla="*/ 306807 h 1558090"/>
                <a:gd name="connsiteX3" fmla="*/ 637673 w 2478505"/>
                <a:gd name="connsiteY3" fmla="*/ 6016 h 1558090"/>
                <a:gd name="connsiteX4" fmla="*/ 1034716 w 2478505"/>
                <a:gd name="connsiteY4" fmla="*/ 342901 h 1558090"/>
                <a:gd name="connsiteX5" fmla="*/ 1251284 w 2478505"/>
                <a:gd name="connsiteY5" fmla="*/ 511343 h 1558090"/>
                <a:gd name="connsiteX6" fmla="*/ 1540042 w 2478505"/>
                <a:gd name="connsiteY6" fmla="*/ 667753 h 1558090"/>
                <a:gd name="connsiteX7" fmla="*/ 1828800 w 2478505"/>
                <a:gd name="connsiteY7" fmla="*/ 788069 h 1558090"/>
                <a:gd name="connsiteX8" fmla="*/ 2478505 w 2478505"/>
                <a:gd name="connsiteY8" fmla="*/ 944480 h 15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505" h="1558090">
                  <a:moveTo>
                    <a:pt x="0" y="1558090"/>
                  </a:moveTo>
                  <a:cubicBezTo>
                    <a:pt x="89234" y="1322471"/>
                    <a:pt x="122321" y="1020680"/>
                    <a:pt x="180474" y="812133"/>
                  </a:cubicBezTo>
                  <a:cubicBezTo>
                    <a:pt x="238627" y="603586"/>
                    <a:pt x="272716" y="441160"/>
                    <a:pt x="348916" y="306807"/>
                  </a:cubicBezTo>
                  <a:cubicBezTo>
                    <a:pt x="425116" y="172454"/>
                    <a:pt x="523373" y="0"/>
                    <a:pt x="637673" y="6016"/>
                  </a:cubicBezTo>
                  <a:cubicBezTo>
                    <a:pt x="751973" y="12032"/>
                    <a:pt x="932448" y="258680"/>
                    <a:pt x="1034716" y="342901"/>
                  </a:cubicBezTo>
                  <a:cubicBezTo>
                    <a:pt x="1136985" y="427122"/>
                    <a:pt x="1167063" y="457201"/>
                    <a:pt x="1251284" y="511343"/>
                  </a:cubicBezTo>
                  <a:cubicBezTo>
                    <a:pt x="1335505" y="565485"/>
                    <a:pt x="1443789" y="621632"/>
                    <a:pt x="1540042" y="667753"/>
                  </a:cubicBezTo>
                  <a:cubicBezTo>
                    <a:pt x="1636295" y="713874"/>
                    <a:pt x="1672390" y="741948"/>
                    <a:pt x="1828800" y="788069"/>
                  </a:cubicBezTo>
                  <a:cubicBezTo>
                    <a:pt x="1985211" y="834190"/>
                    <a:pt x="2237873" y="895351"/>
                    <a:pt x="2478505" y="94448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997075" y="4188159"/>
          <a:ext cx="5416550" cy="563563"/>
        </p:xfrm>
        <a:graphic>
          <a:graphicData uri="http://schemas.openxmlformats.org/presentationml/2006/ole">
            <p:oleObj spid="_x0000_s389123" name="Equation" r:id="rId5" imgW="1587240" imgH="164880" progId="Equation.DSMT4">
              <p:embed/>
            </p:oleObj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103812" y="4826669"/>
          <a:ext cx="3249613" cy="561975"/>
        </p:xfrm>
        <a:graphic>
          <a:graphicData uri="http://schemas.openxmlformats.org/presentationml/2006/ole">
            <p:oleObj spid="_x0000_s389124" name="Equation" r:id="rId6" imgW="9522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2 CuadroTexto"/>
          <p:cNvSpPr txBox="1">
            <a:spLocks noChangeArrowheads="1"/>
          </p:cNvSpPr>
          <p:nvPr/>
        </p:nvSpPr>
        <p:spPr bwMode="auto">
          <a:xfrm>
            <a:off x="0" y="1324059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 dirty="0" smtClean="0">
                <a:solidFill>
                  <a:srgbClr val="FFFF00"/>
                </a:solidFill>
                <a:latin typeface="Calibri" pitchFamily="34" charset="0"/>
              </a:rPr>
              <a:t>15</a:t>
            </a:r>
          </a:p>
          <a:p>
            <a:pPr algn="ctr"/>
            <a:r>
              <a:rPr lang="es-ES_tradnl" sz="5400" b="1" dirty="0" smtClean="0">
                <a:solidFill>
                  <a:schemeClr val="bg1"/>
                </a:solidFill>
                <a:latin typeface="Calibri" pitchFamily="34" charset="0"/>
              </a:rPr>
              <a:t>MEDIDA </a:t>
            </a:r>
            <a:r>
              <a:rPr lang="es-ES_tradnl" sz="5400" b="1" dirty="0">
                <a:solidFill>
                  <a:schemeClr val="bg1"/>
                </a:solidFill>
                <a:latin typeface="Calibri" pitchFamily="34" charset="0"/>
              </a:rPr>
              <a:t>DE PRESIONES: Manómetro.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5125452" y="866273"/>
            <a:ext cx="3525253" cy="4415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32815" y="830179"/>
            <a:ext cx="4310062" cy="445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1396415" y="3027279"/>
            <a:ext cx="2736850" cy="1584325"/>
          </a:xfrm>
          <a:custGeom>
            <a:avLst/>
            <a:gdLst>
              <a:gd name="T0" fmla="*/ 0 w 1724"/>
              <a:gd name="T1" fmla="*/ 2147483647 h 998"/>
              <a:gd name="T2" fmla="*/ 2147483647 w 1724"/>
              <a:gd name="T3" fmla="*/ 2147483647 h 998"/>
              <a:gd name="T4" fmla="*/ 2147483647 w 1724"/>
              <a:gd name="T5" fmla="*/ 2147483647 h 998"/>
              <a:gd name="T6" fmla="*/ 2147483647 w 1724"/>
              <a:gd name="T7" fmla="*/ 2147483647 h 998"/>
              <a:gd name="T8" fmla="*/ 2147483647 w 1724"/>
              <a:gd name="T9" fmla="*/ 0 h 998"/>
              <a:gd name="T10" fmla="*/ 2147483647 w 1724"/>
              <a:gd name="T11" fmla="*/ 0 h 998"/>
              <a:gd name="T12" fmla="*/ 2147483647 w 1724"/>
              <a:gd name="T13" fmla="*/ 2147483647 h 998"/>
              <a:gd name="T14" fmla="*/ 0 w 1724"/>
              <a:gd name="T15" fmla="*/ 2147483647 h 998"/>
              <a:gd name="T16" fmla="*/ 0 w 1724"/>
              <a:gd name="T17" fmla="*/ 2147483647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4"/>
              <a:gd name="T28" fmla="*/ 0 h 998"/>
              <a:gd name="T29" fmla="*/ 1724 w 1724"/>
              <a:gd name="T30" fmla="*/ 998 h 9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4" h="998">
                <a:moveTo>
                  <a:pt x="0" y="272"/>
                </a:moveTo>
                <a:lnTo>
                  <a:pt x="136" y="272"/>
                </a:lnTo>
                <a:lnTo>
                  <a:pt x="136" y="862"/>
                </a:lnTo>
                <a:lnTo>
                  <a:pt x="1588" y="862"/>
                </a:lnTo>
                <a:lnTo>
                  <a:pt x="1588" y="0"/>
                </a:lnTo>
                <a:lnTo>
                  <a:pt x="1724" y="0"/>
                </a:lnTo>
                <a:lnTo>
                  <a:pt x="1724" y="998"/>
                </a:lnTo>
                <a:lnTo>
                  <a:pt x="0" y="998"/>
                </a:lnTo>
                <a:lnTo>
                  <a:pt x="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3917365" y="1658854"/>
            <a:ext cx="2159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auto">
          <a:xfrm>
            <a:off x="3917365" y="3027279"/>
            <a:ext cx="215900" cy="720725"/>
          </a:xfrm>
          <a:custGeom>
            <a:avLst/>
            <a:gdLst>
              <a:gd name="T0" fmla="*/ 2147483647 w 182"/>
              <a:gd name="T1" fmla="*/ 0 h 454"/>
              <a:gd name="T2" fmla="*/ 2147483647 w 182"/>
              <a:gd name="T3" fmla="*/ 0 h 454"/>
              <a:gd name="T4" fmla="*/ 2147483647 w 182"/>
              <a:gd name="T5" fmla="*/ 2147483647 h 454"/>
              <a:gd name="T6" fmla="*/ 0 w 182"/>
              <a:gd name="T7" fmla="*/ 2147483647 h 454"/>
              <a:gd name="T8" fmla="*/ 0 w 182"/>
              <a:gd name="T9" fmla="*/ 0 h 454"/>
              <a:gd name="T10" fmla="*/ 2147483647 w 182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454"/>
              <a:gd name="T20" fmla="*/ 182 w 182"/>
              <a:gd name="T21" fmla="*/ 454 h 4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454">
                <a:moveTo>
                  <a:pt x="46" y="0"/>
                </a:moveTo>
                <a:lnTo>
                  <a:pt x="182" y="0"/>
                </a:lnTo>
                <a:lnTo>
                  <a:pt x="182" y="454"/>
                </a:lnTo>
                <a:lnTo>
                  <a:pt x="0" y="454"/>
                </a:lnTo>
                <a:lnTo>
                  <a:pt x="0" y="0"/>
                </a:lnTo>
                <a:lnTo>
                  <a:pt x="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396415" y="2451017"/>
            <a:ext cx="21590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1396415" y="3243179"/>
            <a:ext cx="2159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61527" y="3025692"/>
            <a:ext cx="2200275" cy="865187"/>
            <a:chOff x="1414" y="2205"/>
            <a:chExt cx="1386" cy="545"/>
          </a:xfrm>
        </p:grpSpPr>
        <p:sp>
          <p:nvSpPr>
            <p:cNvPr id="20518" name="Line 20"/>
            <p:cNvSpPr>
              <a:spLocks noChangeShapeType="1"/>
            </p:cNvSpPr>
            <p:nvPr/>
          </p:nvSpPr>
          <p:spPr bwMode="auto">
            <a:xfrm>
              <a:off x="1414" y="2750"/>
              <a:ext cx="1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19" name="Line 21"/>
            <p:cNvSpPr>
              <a:spLocks noChangeShapeType="1"/>
            </p:cNvSpPr>
            <p:nvPr/>
          </p:nvSpPr>
          <p:spPr bwMode="auto">
            <a:xfrm>
              <a:off x="1927" y="220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20" name="Line 22"/>
            <p:cNvSpPr>
              <a:spLocks noChangeShapeType="1"/>
            </p:cNvSpPr>
            <p:nvPr/>
          </p:nvSpPr>
          <p:spPr bwMode="auto">
            <a:xfrm>
              <a:off x="2064" y="2205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21" name="Text Box 23"/>
            <p:cNvSpPr txBox="1">
              <a:spLocks noChangeArrowheads="1"/>
            </p:cNvSpPr>
            <p:nvPr/>
          </p:nvSpPr>
          <p:spPr bwMode="auto">
            <a:xfrm>
              <a:off x="2064" y="2342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  <a:endParaRPr lang="el-GR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28 Grupo"/>
          <p:cNvGrpSpPr>
            <a:grpSpLocks/>
          </p:cNvGrpSpPr>
          <p:nvPr/>
        </p:nvGrpSpPr>
        <p:grpSpPr bwMode="auto">
          <a:xfrm>
            <a:off x="2693402" y="4476667"/>
            <a:ext cx="1546225" cy="584200"/>
            <a:chOff x="4833256" y="4583873"/>
            <a:chExt cx="1545029" cy="585258"/>
          </a:xfrm>
        </p:grpSpPr>
        <p:sp>
          <p:nvSpPr>
            <p:cNvPr id="20516" name="Line 33"/>
            <p:cNvSpPr>
              <a:spLocks noChangeShapeType="1"/>
            </p:cNvSpPr>
            <p:nvPr/>
          </p:nvSpPr>
          <p:spPr bwMode="auto">
            <a:xfrm flipH="1" flipV="1">
              <a:off x="4833256" y="4583873"/>
              <a:ext cx="391886" cy="3800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17" name="Text Box 34"/>
            <p:cNvSpPr txBox="1">
              <a:spLocks noChangeArrowheads="1"/>
            </p:cNvSpPr>
            <p:nvPr/>
          </p:nvSpPr>
          <p:spPr bwMode="auto">
            <a:xfrm>
              <a:off x="5225760" y="4830577"/>
              <a:ext cx="11525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mercurio</a:t>
              </a:r>
            </a:p>
          </p:txBody>
        </p:sp>
      </p:grpSp>
      <p:pic>
        <p:nvPicPr>
          <p:cNvPr id="20493" name="44 Imagen" descr="GLOBO VER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0888">
            <a:off x="1058277" y="1036554"/>
            <a:ext cx="120491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Freeform 13"/>
          <p:cNvSpPr>
            <a:spLocks/>
          </p:cNvSpPr>
          <p:nvPr/>
        </p:nvSpPr>
        <p:spPr bwMode="auto">
          <a:xfrm>
            <a:off x="1396415" y="1730292"/>
            <a:ext cx="2736850" cy="2879725"/>
          </a:xfrm>
          <a:custGeom>
            <a:avLst/>
            <a:gdLst>
              <a:gd name="T0" fmla="*/ 0 w 1724"/>
              <a:gd name="T1" fmla="*/ 2147483647 h 1814"/>
              <a:gd name="T2" fmla="*/ 0 w 1724"/>
              <a:gd name="T3" fmla="*/ 2147483647 h 1814"/>
              <a:gd name="T4" fmla="*/ 2147483647 w 1724"/>
              <a:gd name="T5" fmla="*/ 2147483647 h 1814"/>
              <a:gd name="T6" fmla="*/ 2147483647 w 1724"/>
              <a:gd name="T7" fmla="*/ 0 h 1814"/>
              <a:gd name="T8" fmla="*/ 0 60000 65536"/>
              <a:gd name="T9" fmla="*/ 0 60000 65536"/>
              <a:gd name="T10" fmla="*/ 0 60000 65536"/>
              <a:gd name="T11" fmla="*/ 0 60000 65536"/>
              <a:gd name="T12" fmla="*/ 0 w 1724"/>
              <a:gd name="T13" fmla="*/ 0 h 1814"/>
              <a:gd name="T14" fmla="*/ 1724 w 1724"/>
              <a:gd name="T15" fmla="*/ 1814 h 1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4" h="1814">
                <a:moveTo>
                  <a:pt x="0" y="454"/>
                </a:moveTo>
                <a:lnTo>
                  <a:pt x="0" y="1814"/>
                </a:lnTo>
                <a:lnTo>
                  <a:pt x="1724" y="1814"/>
                </a:lnTo>
                <a:lnTo>
                  <a:pt x="172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3750677" y="1246104"/>
            <a:ext cx="1068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s-ES_tradnl" sz="1800" baseline="-25000">
                <a:solidFill>
                  <a:srgbClr val="000000"/>
                </a:solidFill>
                <a:latin typeface="Calibri" pitchFamily="34" charset="0"/>
              </a:rPr>
              <a:t>atm</a:t>
            </a:r>
            <a:endParaRPr lang="es-ES_tradnl" sz="18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0" name="49 Conector recto de flecha"/>
          <p:cNvCxnSpPr/>
          <p:nvPr/>
        </p:nvCxnSpPr>
        <p:spPr>
          <a:xfrm>
            <a:off x="4023727" y="1625517"/>
            <a:ext cx="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25 Grupo"/>
          <p:cNvGrpSpPr>
            <a:grpSpLocks/>
          </p:cNvGrpSpPr>
          <p:nvPr/>
        </p:nvGrpSpPr>
        <p:grpSpPr bwMode="auto">
          <a:xfrm>
            <a:off x="1471027" y="3233654"/>
            <a:ext cx="1382713" cy="368300"/>
            <a:chOff x="3610100" y="3179154"/>
            <a:chExt cx="1382144" cy="369332"/>
          </a:xfrm>
        </p:grpSpPr>
        <p:sp>
          <p:nvSpPr>
            <p:cNvPr id="20514" name="46 CuadroTexto"/>
            <p:cNvSpPr txBox="1">
              <a:spLocks noChangeArrowheads="1"/>
            </p:cNvSpPr>
            <p:nvPr/>
          </p:nvSpPr>
          <p:spPr bwMode="auto">
            <a:xfrm>
              <a:off x="3923464" y="3179154"/>
              <a:ext cx="1068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es-ES_tradnl" sz="1800" baseline="-25000">
                  <a:solidFill>
                    <a:srgbClr val="000000"/>
                  </a:solidFill>
                  <a:latin typeface="Calibri" pitchFamily="34" charset="0"/>
                </a:rPr>
                <a:t>globo</a:t>
              </a:r>
              <a:endParaRPr lang="es-ES_tradn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1" name="50 Conector recto de flecha"/>
            <p:cNvCxnSpPr/>
            <p:nvPr/>
          </p:nvCxnSpPr>
          <p:spPr>
            <a:xfrm flipH="1" flipV="1">
              <a:off x="3610100" y="3182338"/>
              <a:ext cx="390364" cy="178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5735971" y="4404311"/>
          <a:ext cx="2325687" cy="477837"/>
        </p:xfrm>
        <a:graphic>
          <a:graphicData uri="http://schemas.openxmlformats.org/presentationml/2006/ole">
            <p:oleObj spid="_x0000_s20482" name="Ecuación" r:id="rId4" imgW="927000" imgH="190440" progId="Equation.3">
              <p:embed/>
            </p:oleObj>
          </a:graphicData>
        </a:graphic>
      </p:graphicFrame>
      <p:grpSp>
        <p:nvGrpSpPr>
          <p:cNvPr id="20498" name="24 Grupo"/>
          <p:cNvGrpSpPr>
            <a:grpSpLocks/>
          </p:cNvGrpSpPr>
          <p:nvPr/>
        </p:nvGrpSpPr>
        <p:grpSpPr bwMode="auto">
          <a:xfrm>
            <a:off x="1274177" y="2517692"/>
            <a:ext cx="531813" cy="344487"/>
            <a:chOff x="7583569" y="1554214"/>
            <a:chExt cx="531731" cy="344384"/>
          </a:xfrm>
        </p:grpSpPr>
        <p:sp>
          <p:nvSpPr>
            <p:cNvPr id="23" name="22 Rectángulo"/>
            <p:cNvSpPr/>
            <p:nvPr/>
          </p:nvSpPr>
          <p:spPr>
            <a:xfrm>
              <a:off x="7583569" y="1673240"/>
              <a:ext cx="426972" cy="1047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8008953" y="1554214"/>
              <a:ext cx="106347" cy="344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1409700" y="2614529"/>
            <a:ext cx="190500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0500" name="Freeform 14"/>
          <p:cNvSpPr>
            <a:spLocks/>
          </p:cNvSpPr>
          <p:nvPr/>
        </p:nvSpPr>
        <p:spPr bwMode="auto">
          <a:xfrm>
            <a:off x="1612315" y="1730292"/>
            <a:ext cx="2305050" cy="2665412"/>
          </a:xfrm>
          <a:custGeom>
            <a:avLst/>
            <a:gdLst>
              <a:gd name="T0" fmla="*/ 0 w 1452"/>
              <a:gd name="T1" fmla="*/ 2147483647 h 1678"/>
              <a:gd name="T2" fmla="*/ 0 w 1452"/>
              <a:gd name="T3" fmla="*/ 2147483647 h 1678"/>
              <a:gd name="T4" fmla="*/ 2147483647 w 1452"/>
              <a:gd name="T5" fmla="*/ 2147483647 h 1678"/>
              <a:gd name="T6" fmla="*/ 2147483647 w 1452"/>
              <a:gd name="T7" fmla="*/ 0 h 1678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1678"/>
              <a:gd name="T14" fmla="*/ 1452 w 1452"/>
              <a:gd name="T15" fmla="*/ 1678 h 1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1678">
                <a:moveTo>
                  <a:pt x="0" y="454"/>
                </a:moveTo>
                <a:lnTo>
                  <a:pt x="0" y="1678"/>
                </a:lnTo>
                <a:lnTo>
                  <a:pt x="1452" y="1678"/>
                </a:lnTo>
                <a:lnTo>
                  <a:pt x="14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5781090" y="2932029"/>
            <a:ext cx="206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 = 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globo</a:t>
            </a:r>
            <a:endParaRPr lang="es-ES_tradnl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5781090" y="3419392"/>
            <a:ext cx="1900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 = 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atm</a:t>
            </a:r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 + 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h</a:t>
            </a:r>
            <a:endParaRPr lang="es-ES_tradnl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6268452" y="2362117"/>
            <a:ext cx="113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s-ES_tradnl">
                <a:solidFill>
                  <a:srgbClr val="000000"/>
                </a:solidFill>
                <a:cs typeface="Times New Roman" pitchFamily="18" charset="0"/>
              </a:rPr>
              <a:t> = P</a:t>
            </a:r>
            <a:r>
              <a:rPr lang="es-ES_tradnl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es-ES_tradnl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6" name="35 Cerrar llave"/>
          <p:cNvSpPr/>
          <p:nvPr/>
        </p:nvSpPr>
        <p:spPr>
          <a:xfrm>
            <a:off x="7705140" y="3003467"/>
            <a:ext cx="177800" cy="86677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</a:endParaRPr>
          </a:p>
        </p:txBody>
      </p:sp>
      <p:grpSp>
        <p:nvGrpSpPr>
          <p:cNvPr id="6" name="40 Grupo"/>
          <p:cNvGrpSpPr>
            <a:grpSpLocks/>
          </p:cNvGrpSpPr>
          <p:nvPr/>
        </p:nvGrpSpPr>
        <p:grpSpPr bwMode="auto">
          <a:xfrm>
            <a:off x="1350377" y="3568617"/>
            <a:ext cx="461963" cy="369887"/>
            <a:chOff x="1482066" y="3652869"/>
            <a:chExt cx="463138" cy="369332"/>
          </a:xfrm>
        </p:grpSpPr>
        <p:sp>
          <p:nvSpPr>
            <p:cNvPr id="20510" name="37 CuadroTexto"/>
            <p:cNvSpPr txBox="1">
              <a:spLocks noChangeArrowheads="1"/>
            </p:cNvSpPr>
            <p:nvPr/>
          </p:nvSpPr>
          <p:spPr bwMode="auto">
            <a:xfrm>
              <a:off x="1482066" y="3652869"/>
              <a:ext cx="4631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0" name="39 Elipse"/>
            <p:cNvSpPr/>
            <p:nvPr/>
          </p:nvSpPr>
          <p:spPr>
            <a:xfrm>
              <a:off x="1612572" y="3961967"/>
              <a:ext cx="44563" cy="45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41 Grupo"/>
          <p:cNvGrpSpPr>
            <a:grpSpLocks/>
          </p:cNvGrpSpPr>
          <p:nvPr/>
        </p:nvGrpSpPr>
        <p:grpSpPr bwMode="auto">
          <a:xfrm>
            <a:off x="3866565" y="3544804"/>
            <a:ext cx="463550" cy="369888"/>
            <a:chOff x="1482066" y="3652869"/>
            <a:chExt cx="463138" cy="369332"/>
          </a:xfrm>
        </p:grpSpPr>
        <p:sp>
          <p:nvSpPr>
            <p:cNvPr id="20508" name="42 CuadroTexto"/>
            <p:cNvSpPr txBox="1">
              <a:spLocks noChangeArrowheads="1"/>
            </p:cNvSpPr>
            <p:nvPr/>
          </p:nvSpPr>
          <p:spPr bwMode="auto">
            <a:xfrm>
              <a:off x="1482066" y="3652869"/>
              <a:ext cx="4631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4" name="43 Elipse"/>
            <p:cNvSpPr/>
            <p:nvPr/>
          </p:nvSpPr>
          <p:spPr>
            <a:xfrm>
              <a:off x="1612125" y="3961967"/>
              <a:ext cx="45996" cy="459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5247021" y="1208255"/>
            <a:ext cx="325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i="1" dirty="0">
                <a:solidFill>
                  <a:srgbClr val="000000"/>
                </a:solidFill>
                <a:cs typeface="Times New Roman" pitchFamily="18" charset="0"/>
              </a:rPr>
              <a:t>Puntos de un mismo líquido situados al mismo nivel soportan iguales presiones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33479" grpId="0" animBg="1"/>
      <p:bldP spid="233480" grpId="0" animBg="1"/>
      <p:bldP spid="48" grpId="0"/>
      <p:bldP spid="28" grpId="0" animBg="1"/>
      <p:bldP spid="31" grpId="0"/>
      <p:bldP spid="32" grpId="0"/>
      <p:bldP spid="33" grpId="0"/>
      <p:bldP spid="36" grpId="0" animBg="1"/>
      <p:bldP spid="4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652463" y="890588"/>
            <a:ext cx="7839075" cy="5714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63588" y="946150"/>
            <a:ext cx="564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Si el líquido manométrico es mercurio y </a:t>
            </a:r>
            <a:r>
              <a:rPr lang="es-ES_tradnl" sz="18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s-ES_tradnl" sz="1800" b="1" baseline="-25000">
                <a:solidFill>
                  <a:srgbClr val="000000"/>
                </a:solidFill>
                <a:latin typeface="Calibri" pitchFamily="34" charset="0"/>
              </a:rPr>
              <a:t>Hg</a:t>
            </a:r>
            <a:r>
              <a:rPr lang="es-ES_tradnl" sz="1800" b="1">
                <a:solidFill>
                  <a:srgbClr val="000000"/>
                </a:solidFill>
                <a:latin typeface="Calibri" pitchFamily="34" charset="0"/>
              </a:rPr>
              <a:t> = 2,3 cm</a:t>
            </a:r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998788" y="2616200"/>
          <a:ext cx="3616325" cy="1550988"/>
        </p:xfrm>
        <a:graphic>
          <a:graphicData uri="http://schemas.openxmlformats.org/presentationml/2006/ole">
            <p:oleObj spid="_x0000_s21506" name="Ecuación" r:id="rId3" imgW="2247840" imgH="965160" progId="Equation.3">
              <p:embed/>
            </p:oleObj>
          </a:graphicData>
        </a:graphic>
      </p:graphicFrame>
      <p:sp>
        <p:nvSpPr>
          <p:cNvPr id="21513" name="5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FFFFFF"/>
                </a:solidFill>
                <a:latin typeface="Calibri" pitchFamily="34" charset="0"/>
              </a:rPr>
              <a:t>Un supuesto: P</a:t>
            </a:r>
            <a:r>
              <a:rPr lang="es-ES_tradnl" b="1" baseline="-25000">
                <a:solidFill>
                  <a:srgbClr val="FFFFFF"/>
                </a:solidFill>
                <a:latin typeface="Calibri" pitchFamily="34" charset="0"/>
              </a:rPr>
              <a:t>atm</a:t>
            </a:r>
            <a:r>
              <a:rPr lang="es-ES_tradnl" b="1">
                <a:solidFill>
                  <a:srgbClr val="FFFFFF"/>
                </a:solidFill>
                <a:latin typeface="Calibri" pitchFamily="34" charset="0"/>
              </a:rPr>
              <a:t> =70,0 cm Hg 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057275" y="2593975"/>
            <a:ext cx="402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Como: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622550" y="1517650"/>
          <a:ext cx="3968750" cy="349250"/>
        </p:xfrm>
        <a:graphic>
          <a:graphicData uri="http://schemas.openxmlformats.org/presentationml/2006/ole">
            <p:oleObj spid="_x0000_s21507" name="Ecuación" r:id="rId4" imgW="2590560" imgH="228600" progId="Equation.3">
              <p:embed/>
            </p:oleObj>
          </a:graphicData>
        </a:graphic>
      </p:graphicFrame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63588" y="2022475"/>
            <a:ext cx="604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2. </a:t>
            </a:r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Si el líquido manométrico es agua y h</a:t>
            </a:r>
            <a:r>
              <a:rPr lang="es-ES_tradnl" sz="1800" baseline="-25000">
                <a:solidFill>
                  <a:srgbClr val="000000"/>
                </a:solidFill>
                <a:latin typeface="Calibri" pitchFamily="34" charset="0"/>
              </a:rPr>
              <a:t>agua</a:t>
            </a:r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 = 31,3 cm. 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495550" y="4568825"/>
          <a:ext cx="4225925" cy="374650"/>
        </p:xfrm>
        <a:graphic>
          <a:graphicData uri="http://schemas.openxmlformats.org/presentationml/2006/ole">
            <p:oleObj spid="_x0000_s21508" name="Ecuación" r:id="rId5" imgW="2590560" imgH="228600" progId="Equation.3">
              <p:embed/>
            </p:oleObj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144588" y="4127500"/>
            <a:ext cx="402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Queda de nuevo: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904189" y="5594683"/>
          <a:ext cx="7263256" cy="685801"/>
        </p:xfrm>
        <a:graphic>
          <a:graphicData uri="http://schemas.openxmlformats.org/presentationml/2006/ole">
            <p:oleObj spid="_x0000_s21509" name="Equation" r:id="rId6" imgW="2692080" imgH="253800" progId="Equation.DSMT4">
              <p:embed/>
            </p:oleObj>
          </a:graphicData>
        </a:graphic>
      </p:graphicFrame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144588" y="5129213"/>
            <a:ext cx="402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</a:rPr>
              <a:t>Y la presión en pascales: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2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34630" y="4185960"/>
            <a:ext cx="473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66FF33"/>
                </a:solidFill>
                <a:hlinkClick r:id="rId2"/>
              </a:rPr>
              <a:t>https://goo.gl/RWQEFN</a:t>
            </a:r>
            <a:endParaRPr lang="es-ES_tradnl" sz="3200" b="1" dirty="0" smtClean="0">
              <a:solidFill>
                <a:srgbClr val="66FF3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62726" y="481263"/>
            <a:ext cx="43554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ctr">
              <a:lnSpc>
                <a:spcPts val="2000"/>
              </a:lnSpc>
            </a:pPr>
            <a:endParaRPr lang="es-ES_tradnl" b="1" dirty="0" smtClean="0">
              <a:solidFill>
                <a:srgbClr val="FFFFFF"/>
              </a:solidFill>
            </a:endParaRPr>
          </a:p>
          <a:p>
            <a:pPr lvl="0" indent="-457200" algn="ctr"/>
            <a:r>
              <a:rPr lang="es-ES_tradnl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16</a:t>
            </a:r>
          </a:p>
          <a:p>
            <a:pPr lvl="0" indent="-457200" algn="ctr"/>
            <a:endParaRPr lang="es-ES_tradnl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0" indent="-457200" algn="ctr"/>
            <a:r>
              <a:rPr lang="es-ES_tradnl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Enlace a: </a:t>
            </a:r>
          </a:p>
          <a:p>
            <a:pPr lvl="0" indent="-457200" algn="ctr">
              <a:lnSpc>
                <a:spcPts val="2000"/>
              </a:lnSpc>
            </a:pPr>
            <a:endParaRPr lang="es-ES_tradnl" b="1" dirty="0" smtClean="0">
              <a:solidFill>
                <a:srgbClr val="FFFFFF"/>
              </a:solidFill>
            </a:endParaRPr>
          </a:p>
          <a:p>
            <a:pPr lvl="0" indent="-457200" algn="ctr">
              <a:lnSpc>
                <a:spcPts val="2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“</a:t>
            </a:r>
            <a:r>
              <a:rPr lang="es-ES_tradnl" b="1" i="1" dirty="0" smtClean="0">
                <a:solidFill>
                  <a:srgbClr val="FFFFFF"/>
                </a:solidFill>
              </a:rPr>
              <a:t>Jugando con la presión</a:t>
            </a:r>
            <a:r>
              <a:rPr lang="es-ES_tradnl" b="1" dirty="0" smtClean="0">
                <a:solidFill>
                  <a:srgbClr val="FFFFFF"/>
                </a:solidFill>
              </a:rPr>
              <a:t>.</a:t>
            </a:r>
            <a:r>
              <a:rPr lang="es-ES_tradnl" b="1" i="1" dirty="0" smtClean="0">
                <a:solidFill>
                  <a:srgbClr val="FFFFFF"/>
                </a:solidFill>
              </a:rPr>
              <a:t>mp4</a:t>
            </a:r>
            <a:r>
              <a:rPr lang="es-ES_tradnl" b="1" dirty="0" smtClean="0">
                <a:solidFill>
                  <a:srgbClr val="FFFFFF"/>
                </a:solidFill>
              </a:rPr>
              <a:t>”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57225"/>
            <a:ext cx="7772400" cy="35290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ES" sz="9600" b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F I N</a:t>
            </a:r>
            <a:r>
              <a:rPr lang="es-ES" sz="54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s-ES" sz="5400" b="1" smtClean="0">
                <a:solidFill>
                  <a:schemeClr val="bg1"/>
                </a:solidFill>
                <a:cs typeface="Times New Roman" pitchFamily="18" charset="0"/>
              </a:rPr>
            </a:br>
            <a:endParaRPr lang="es-ES" sz="24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4313" y="5097463"/>
            <a:ext cx="36464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s-ES" sz="1600" b="1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Julio V. Santos Benito</a:t>
            </a:r>
            <a:endParaRPr lang="es-ES" sz="1400" b="1" kern="0" dirty="0">
              <a:solidFill>
                <a:srgbClr val="FFFF00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s-ES" sz="1200" b="1" kern="0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jsb267@gmail.com</a:t>
            </a:r>
            <a:endParaRPr lang="es-ES" sz="1200" b="1" kern="0" dirty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19122" y="484188"/>
            <a:ext cx="873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443434" y="1700213"/>
            <a:ext cx="215900" cy="417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 flipV="1">
            <a:off x="1914422" y="1412875"/>
            <a:ext cx="215900" cy="46085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20164" name="Freeform 4"/>
          <p:cNvSpPr>
            <a:spLocks/>
          </p:cNvSpPr>
          <p:nvPr/>
        </p:nvSpPr>
        <p:spPr bwMode="auto">
          <a:xfrm flipV="1">
            <a:off x="1914422" y="1412875"/>
            <a:ext cx="215900" cy="4608513"/>
          </a:xfrm>
          <a:custGeom>
            <a:avLst/>
            <a:gdLst>
              <a:gd name="T0" fmla="*/ 0 w 182"/>
              <a:gd name="T1" fmla="*/ 2147483647 h 2903"/>
              <a:gd name="T2" fmla="*/ 0 w 182"/>
              <a:gd name="T3" fmla="*/ 0 h 2903"/>
              <a:gd name="T4" fmla="*/ 2147483647 w 182"/>
              <a:gd name="T5" fmla="*/ 0 h 2903"/>
              <a:gd name="T6" fmla="*/ 2147483647 w 182"/>
              <a:gd name="T7" fmla="*/ 2147483647 h 2903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2903"/>
              <a:gd name="T14" fmla="*/ 182 w 182"/>
              <a:gd name="T15" fmla="*/ 2903 h 2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2903">
                <a:moveTo>
                  <a:pt x="0" y="2903"/>
                </a:moveTo>
                <a:lnTo>
                  <a:pt x="0" y="0"/>
                </a:lnTo>
                <a:lnTo>
                  <a:pt x="182" y="0"/>
                </a:lnTo>
                <a:lnTo>
                  <a:pt x="182" y="290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0165" name="Freeform 5"/>
          <p:cNvSpPr>
            <a:spLocks/>
          </p:cNvSpPr>
          <p:nvPr/>
        </p:nvSpPr>
        <p:spPr bwMode="auto">
          <a:xfrm>
            <a:off x="1842984" y="1052513"/>
            <a:ext cx="360363" cy="431800"/>
          </a:xfrm>
          <a:custGeom>
            <a:avLst/>
            <a:gdLst>
              <a:gd name="T0" fmla="*/ 0 w 318"/>
              <a:gd name="T1" fmla="*/ 0 h 318"/>
              <a:gd name="T2" fmla="*/ 2147483647 w 318"/>
              <a:gd name="T3" fmla="*/ 2147483647 h 318"/>
              <a:gd name="T4" fmla="*/ 2147483647 w 318"/>
              <a:gd name="T5" fmla="*/ 2147483647 h 318"/>
              <a:gd name="T6" fmla="*/ 2147483647 w 318"/>
              <a:gd name="T7" fmla="*/ 0 h 318"/>
              <a:gd name="T8" fmla="*/ 0 w 318"/>
              <a:gd name="T9" fmla="*/ 0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318"/>
              <a:gd name="T17" fmla="*/ 318 w 318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318">
                <a:moveTo>
                  <a:pt x="0" y="0"/>
                </a:moveTo>
                <a:lnTo>
                  <a:pt x="46" y="318"/>
                </a:lnTo>
                <a:lnTo>
                  <a:pt x="272" y="318"/>
                </a:lnTo>
                <a:lnTo>
                  <a:pt x="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4284" y="4581525"/>
            <a:ext cx="4321175" cy="1727200"/>
            <a:chOff x="1519" y="2886"/>
            <a:chExt cx="2722" cy="1088"/>
          </a:xfrm>
        </p:grpSpPr>
        <p:sp>
          <p:nvSpPr>
            <p:cNvPr id="126017" name="Rectangle 7"/>
            <p:cNvSpPr>
              <a:spLocks noChangeArrowheads="1"/>
            </p:cNvSpPr>
            <p:nvPr/>
          </p:nvSpPr>
          <p:spPr bwMode="auto">
            <a:xfrm>
              <a:off x="1519" y="3067"/>
              <a:ext cx="2722" cy="90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6018" name="Freeform 8"/>
            <p:cNvSpPr>
              <a:spLocks/>
            </p:cNvSpPr>
            <p:nvPr/>
          </p:nvSpPr>
          <p:spPr bwMode="auto">
            <a:xfrm>
              <a:off x="1519" y="2886"/>
              <a:ext cx="2722" cy="1088"/>
            </a:xfrm>
            <a:custGeom>
              <a:avLst/>
              <a:gdLst>
                <a:gd name="T0" fmla="*/ 0 w 2722"/>
                <a:gd name="T1" fmla="*/ 0 h 1088"/>
                <a:gd name="T2" fmla="*/ 0 w 2722"/>
                <a:gd name="T3" fmla="*/ 1088 h 1088"/>
                <a:gd name="T4" fmla="*/ 2722 w 2722"/>
                <a:gd name="T5" fmla="*/ 1088 h 1088"/>
                <a:gd name="T6" fmla="*/ 2722 w 272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2"/>
                <a:gd name="T13" fmla="*/ 0 h 1088"/>
                <a:gd name="T14" fmla="*/ 2722 w 272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2" h="1088">
                  <a:moveTo>
                    <a:pt x="0" y="0"/>
                  </a:moveTo>
                  <a:lnTo>
                    <a:pt x="0" y="1088"/>
                  </a:lnTo>
                  <a:lnTo>
                    <a:pt x="2722" y="1088"/>
                  </a:lnTo>
                  <a:lnTo>
                    <a:pt x="272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42984" y="1052513"/>
            <a:ext cx="360363" cy="4968875"/>
            <a:chOff x="703" y="799"/>
            <a:chExt cx="227" cy="3130"/>
          </a:xfrm>
        </p:grpSpPr>
        <p:sp>
          <p:nvSpPr>
            <p:cNvPr id="126010" name="Rectangle 10"/>
            <p:cNvSpPr>
              <a:spLocks noChangeArrowheads="1"/>
            </p:cNvSpPr>
            <p:nvPr/>
          </p:nvSpPr>
          <p:spPr bwMode="auto">
            <a:xfrm flipV="1">
              <a:off x="748" y="1026"/>
              <a:ext cx="136" cy="290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6011" name="Freeform 11"/>
            <p:cNvSpPr>
              <a:spLocks/>
            </p:cNvSpPr>
            <p:nvPr/>
          </p:nvSpPr>
          <p:spPr bwMode="auto">
            <a:xfrm flipV="1">
              <a:off x="748" y="1025"/>
              <a:ext cx="136" cy="2903"/>
            </a:xfrm>
            <a:custGeom>
              <a:avLst/>
              <a:gdLst>
                <a:gd name="T0" fmla="*/ 0 w 182"/>
                <a:gd name="T1" fmla="*/ 2903 h 2903"/>
                <a:gd name="T2" fmla="*/ 0 w 182"/>
                <a:gd name="T3" fmla="*/ 0 h 2903"/>
                <a:gd name="T4" fmla="*/ 2 w 182"/>
                <a:gd name="T5" fmla="*/ 0 h 2903"/>
                <a:gd name="T6" fmla="*/ 2 w 182"/>
                <a:gd name="T7" fmla="*/ 2903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903"/>
                <a:gd name="T14" fmla="*/ 182 w 182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903">
                  <a:moveTo>
                    <a:pt x="0" y="2903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290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6012" name="Freeform 12"/>
            <p:cNvSpPr>
              <a:spLocks/>
            </p:cNvSpPr>
            <p:nvPr/>
          </p:nvSpPr>
          <p:spPr bwMode="auto">
            <a:xfrm>
              <a:off x="703" y="799"/>
              <a:ext cx="227" cy="272"/>
            </a:xfrm>
            <a:custGeom>
              <a:avLst/>
              <a:gdLst>
                <a:gd name="T0" fmla="*/ 0 w 318"/>
                <a:gd name="T1" fmla="*/ 0 h 318"/>
                <a:gd name="T2" fmla="*/ 1 w 318"/>
                <a:gd name="T3" fmla="*/ 31 h 318"/>
                <a:gd name="T4" fmla="*/ 2 w 318"/>
                <a:gd name="T5" fmla="*/ 31 h 318"/>
                <a:gd name="T6" fmla="*/ 2 w 318"/>
                <a:gd name="T7" fmla="*/ 0 h 318"/>
                <a:gd name="T8" fmla="*/ 0 w 31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18"/>
                <a:gd name="T17" fmla="*/ 318 w 31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18">
                  <a:moveTo>
                    <a:pt x="0" y="0"/>
                  </a:moveTo>
                  <a:lnTo>
                    <a:pt x="46" y="318"/>
                  </a:lnTo>
                  <a:lnTo>
                    <a:pt x="272" y="318"/>
                  </a:lnTo>
                  <a:lnTo>
                    <a:pt x="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03" y="799"/>
              <a:ext cx="227" cy="3130"/>
              <a:chOff x="250" y="663"/>
              <a:chExt cx="227" cy="3130"/>
            </a:xfrm>
          </p:grpSpPr>
          <p:sp>
            <p:nvSpPr>
              <p:cNvPr id="126014" name="Rectangle 14"/>
              <p:cNvSpPr>
                <a:spLocks noChangeArrowheads="1"/>
              </p:cNvSpPr>
              <p:nvPr/>
            </p:nvSpPr>
            <p:spPr bwMode="auto">
              <a:xfrm flipV="1">
                <a:off x="295" y="890"/>
                <a:ext cx="136" cy="290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5" name="Freeform 15"/>
              <p:cNvSpPr>
                <a:spLocks/>
              </p:cNvSpPr>
              <p:nvPr/>
            </p:nvSpPr>
            <p:spPr bwMode="auto">
              <a:xfrm flipV="1">
                <a:off x="295" y="889"/>
                <a:ext cx="136" cy="2903"/>
              </a:xfrm>
              <a:custGeom>
                <a:avLst/>
                <a:gdLst>
                  <a:gd name="T0" fmla="*/ 0 w 182"/>
                  <a:gd name="T1" fmla="*/ 2903 h 2903"/>
                  <a:gd name="T2" fmla="*/ 0 w 182"/>
                  <a:gd name="T3" fmla="*/ 0 h 2903"/>
                  <a:gd name="T4" fmla="*/ 2 w 182"/>
                  <a:gd name="T5" fmla="*/ 0 h 2903"/>
                  <a:gd name="T6" fmla="*/ 2 w 182"/>
                  <a:gd name="T7" fmla="*/ 2903 h 29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2903"/>
                  <a:gd name="T14" fmla="*/ 182 w 182"/>
                  <a:gd name="T15" fmla="*/ 2903 h 29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2903">
                    <a:moveTo>
                      <a:pt x="0" y="2903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182" y="290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6" name="Freeform 16"/>
              <p:cNvSpPr>
                <a:spLocks/>
              </p:cNvSpPr>
              <p:nvPr/>
            </p:nvSpPr>
            <p:spPr bwMode="auto">
              <a:xfrm>
                <a:off x="250" y="663"/>
                <a:ext cx="227" cy="272"/>
              </a:xfrm>
              <a:custGeom>
                <a:avLst/>
                <a:gdLst>
                  <a:gd name="T0" fmla="*/ 0 w 318"/>
                  <a:gd name="T1" fmla="*/ 0 h 318"/>
                  <a:gd name="T2" fmla="*/ 1 w 318"/>
                  <a:gd name="T3" fmla="*/ 31 h 318"/>
                  <a:gd name="T4" fmla="*/ 2 w 318"/>
                  <a:gd name="T5" fmla="*/ 31 h 318"/>
                  <a:gd name="T6" fmla="*/ 2 w 318"/>
                  <a:gd name="T7" fmla="*/ 0 h 318"/>
                  <a:gd name="T8" fmla="*/ 0 w 318"/>
                  <a:gd name="T9" fmla="*/ 0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18"/>
                  <a:gd name="T17" fmla="*/ 318 w 318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18">
                    <a:moveTo>
                      <a:pt x="0" y="0"/>
                    </a:moveTo>
                    <a:lnTo>
                      <a:pt x="46" y="318"/>
                    </a:lnTo>
                    <a:lnTo>
                      <a:pt x="272" y="318"/>
                    </a:lnTo>
                    <a:lnTo>
                      <a:pt x="3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5441847" y="1052513"/>
            <a:ext cx="215900" cy="46085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20178" name="Freeform 18"/>
          <p:cNvSpPr>
            <a:spLocks/>
          </p:cNvSpPr>
          <p:nvPr/>
        </p:nvSpPr>
        <p:spPr bwMode="auto">
          <a:xfrm>
            <a:off x="5443434" y="1052513"/>
            <a:ext cx="215900" cy="4608512"/>
          </a:xfrm>
          <a:custGeom>
            <a:avLst/>
            <a:gdLst>
              <a:gd name="T0" fmla="*/ 0 w 182"/>
              <a:gd name="T1" fmla="*/ 2147483647 h 2903"/>
              <a:gd name="T2" fmla="*/ 0 w 182"/>
              <a:gd name="T3" fmla="*/ 0 h 2903"/>
              <a:gd name="T4" fmla="*/ 2147483647 w 182"/>
              <a:gd name="T5" fmla="*/ 0 h 2903"/>
              <a:gd name="T6" fmla="*/ 2147483647 w 182"/>
              <a:gd name="T7" fmla="*/ 2147483647 h 2903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2903"/>
              <a:gd name="T14" fmla="*/ 182 w 182"/>
              <a:gd name="T15" fmla="*/ 2903 h 2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2903">
                <a:moveTo>
                  <a:pt x="0" y="2903"/>
                </a:moveTo>
                <a:lnTo>
                  <a:pt x="0" y="0"/>
                </a:lnTo>
                <a:lnTo>
                  <a:pt x="182" y="0"/>
                </a:lnTo>
                <a:lnTo>
                  <a:pt x="182" y="290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730772" y="1700213"/>
            <a:ext cx="2819400" cy="3168650"/>
            <a:chOff x="3969" y="1071"/>
            <a:chExt cx="1776" cy="1996"/>
          </a:xfrm>
        </p:grpSpPr>
        <p:sp>
          <p:nvSpPr>
            <p:cNvPr id="126007" name="Line 21"/>
            <p:cNvSpPr>
              <a:spLocks noChangeShapeType="1"/>
            </p:cNvSpPr>
            <p:nvPr/>
          </p:nvSpPr>
          <p:spPr bwMode="auto">
            <a:xfrm>
              <a:off x="3969" y="1071"/>
              <a:ext cx="177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6008" name="Line 22"/>
            <p:cNvSpPr>
              <a:spLocks noChangeShapeType="1"/>
            </p:cNvSpPr>
            <p:nvPr/>
          </p:nvSpPr>
          <p:spPr bwMode="auto">
            <a:xfrm>
              <a:off x="5626" y="1071"/>
              <a:ext cx="0" cy="19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6009" name="Text Box 23"/>
            <p:cNvSpPr txBox="1">
              <a:spLocks noChangeArrowheads="1"/>
            </p:cNvSpPr>
            <p:nvPr/>
          </p:nvSpPr>
          <p:spPr bwMode="auto">
            <a:xfrm>
              <a:off x="4668" y="1677"/>
              <a:ext cx="104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800" dirty="0">
                  <a:solidFill>
                    <a:srgbClr val="FF3300"/>
                  </a:solidFill>
                  <a:latin typeface="Arial"/>
                </a:rPr>
                <a:t>76 cm</a:t>
              </a:r>
            </a:p>
            <a:p>
              <a:pPr algn="ctr">
                <a:spcBef>
                  <a:spcPct val="50000"/>
                </a:spcBef>
              </a:pPr>
              <a:r>
                <a:rPr lang="es-ES" sz="1400" dirty="0">
                  <a:solidFill>
                    <a:srgbClr val="FF3300"/>
                  </a:solidFill>
                  <a:latin typeface="Arial"/>
                </a:rPr>
                <a:t>(A nivel del mar)</a:t>
              </a:r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5244" y="3061"/>
              <a:ext cx="501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25964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FFFF"/>
                </a:solidFill>
                <a:latin typeface="Arial"/>
              </a:rPr>
              <a:t>MEDIDA DE LA PRESIÓN ATMOSFÉRICA: EXPERIENCIA DE TORRICELLI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4146447" y="11255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3300"/>
                </a:solidFill>
                <a:latin typeface="Arial"/>
              </a:rPr>
              <a:t>¿?</a:t>
            </a:r>
          </a:p>
        </p:txBody>
      </p:sp>
      <p:sp>
        <p:nvSpPr>
          <p:cNvPr id="220186" name="Line 26"/>
          <p:cNvSpPr>
            <a:spLocks noChangeShapeType="1"/>
          </p:cNvSpPr>
          <p:nvPr/>
        </p:nvSpPr>
        <p:spPr bwMode="auto">
          <a:xfrm flipV="1">
            <a:off x="4722709" y="1341438"/>
            <a:ext cx="863600" cy="714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0217" name="Text Box 57"/>
          <p:cNvSpPr txBox="1">
            <a:spLocks noChangeArrowheads="1"/>
          </p:cNvSpPr>
          <p:nvPr/>
        </p:nvSpPr>
        <p:spPr bwMode="auto">
          <a:xfrm>
            <a:off x="3589234" y="54451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/>
              </a:rPr>
              <a:t>Mercurio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01534" y="3357563"/>
            <a:ext cx="1655763" cy="576262"/>
            <a:chOff x="612" y="2115"/>
            <a:chExt cx="1043" cy="363"/>
          </a:xfrm>
        </p:grpSpPr>
        <p:sp>
          <p:nvSpPr>
            <p:cNvPr id="126005" name="Text Box 59"/>
            <p:cNvSpPr txBox="1">
              <a:spLocks noChangeArrowheads="1"/>
            </p:cNvSpPr>
            <p:nvPr/>
          </p:nvSpPr>
          <p:spPr bwMode="auto">
            <a:xfrm>
              <a:off x="612" y="2115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/>
                </a:rPr>
                <a:t>Mercurio</a:t>
              </a:r>
            </a:p>
          </p:txBody>
        </p:sp>
        <p:sp>
          <p:nvSpPr>
            <p:cNvPr id="126006" name="Line 60"/>
            <p:cNvSpPr>
              <a:spLocks noChangeShapeType="1"/>
            </p:cNvSpPr>
            <p:nvPr/>
          </p:nvSpPr>
          <p:spPr bwMode="auto">
            <a:xfrm>
              <a:off x="1066" y="2341"/>
              <a:ext cx="589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220221" name="Rectangle 61"/>
          <p:cNvSpPr>
            <a:spLocks noChangeArrowheads="1"/>
          </p:cNvSpPr>
          <p:nvPr/>
        </p:nvSpPr>
        <p:spPr bwMode="auto">
          <a:xfrm>
            <a:off x="3714647" y="119697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FF3300"/>
                </a:solidFill>
                <a:latin typeface="Arial"/>
              </a:rPr>
              <a:t>¡¡Vacío!!</a:t>
            </a:r>
          </a:p>
        </p:txBody>
      </p:sp>
      <p:pic>
        <p:nvPicPr>
          <p:cNvPr id="65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81259" y="3467100"/>
            <a:ext cx="8747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79" name="Freeform 19"/>
          <p:cNvSpPr>
            <a:spLocks/>
          </p:cNvSpPr>
          <p:nvPr/>
        </p:nvSpPr>
        <p:spPr bwMode="auto">
          <a:xfrm flipV="1">
            <a:off x="5371997" y="5588000"/>
            <a:ext cx="360362" cy="431800"/>
          </a:xfrm>
          <a:custGeom>
            <a:avLst/>
            <a:gdLst>
              <a:gd name="T0" fmla="*/ 0 w 318"/>
              <a:gd name="T1" fmla="*/ 0 h 318"/>
              <a:gd name="T2" fmla="*/ 2147483647 w 318"/>
              <a:gd name="T3" fmla="*/ 2147483647 h 318"/>
              <a:gd name="T4" fmla="*/ 2147483647 w 318"/>
              <a:gd name="T5" fmla="*/ 2147483647 h 318"/>
              <a:gd name="T6" fmla="*/ 2147483647 w 318"/>
              <a:gd name="T7" fmla="*/ 0 h 318"/>
              <a:gd name="T8" fmla="*/ 0 w 318"/>
              <a:gd name="T9" fmla="*/ 0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318"/>
              <a:gd name="T17" fmla="*/ 318 w 318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318">
                <a:moveTo>
                  <a:pt x="0" y="0"/>
                </a:moveTo>
                <a:lnTo>
                  <a:pt x="46" y="318"/>
                </a:lnTo>
                <a:lnTo>
                  <a:pt x="272" y="318"/>
                </a:lnTo>
                <a:lnTo>
                  <a:pt x="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" name="66 Grupo"/>
          <p:cNvGrpSpPr>
            <a:grpSpLocks/>
          </p:cNvGrpSpPr>
          <p:nvPr/>
        </p:nvGrpSpPr>
        <p:grpSpPr bwMode="auto">
          <a:xfrm>
            <a:off x="4767159" y="5227638"/>
            <a:ext cx="987425" cy="847725"/>
            <a:chOff x="4514849" y="2279149"/>
            <a:chExt cx="987426" cy="847460"/>
          </a:xfrm>
        </p:grpSpPr>
        <p:pic>
          <p:nvPicPr>
            <p:cNvPr id="126003" name="Picture 2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514849" y="2279149"/>
              <a:ext cx="873760" cy="84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04" name="Freeform 19"/>
            <p:cNvSpPr>
              <a:spLocks/>
            </p:cNvSpPr>
            <p:nvPr/>
          </p:nvSpPr>
          <p:spPr bwMode="auto">
            <a:xfrm flipV="1">
              <a:off x="5141913" y="2627630"/>
              <a:ext cx="360362" cy="431800"/>
            </a:xfrm>
            <a:custGeom>
              <a:avLst/>
              <a:gdLst>
                <a:gd name="T0" fmla="*/ 0 w 318"/>
                <a:gd name="T1" fmla="*/ 0 h 318"/>
                <a:gd name="T2" fmla="*/ 2147483647 w 318"/>
                <a:gd name="T3" fmla="*/ 2147483647 h 318"/>
                <a:gd name="T4" fmla="*/ 2147483647 w 318"/>
                <a:gd name="T5" fmla="*/ 2147483647 h 318"/>
                <a:gd name="T6" fmla="*/ 2147483647 w 318"/>
                <a:gd name="T7" fmla="*/ 0 h 318"/>
                <a:gd name="T8" fmla="*/ 0 w 31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18"/>
                <a:gd name="T17" fmla="*/ 318 w 31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18">
                  <a:moveTo>
                    <a:pt x="0" y="0"/>
                  </a:moveTo>
                  <a:lnTo>
                    <a:pt x="46" y="318"/>
                  </a:lnTo>
                  <a:lnTo>
                    <a:pt x="272" y="318"/>
                  </a:lnTo>
                  <a:lnTo>
                    <a:pt x="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570184" y="3644900"/>
            <a:ext cx="3960813" cy="1223963"/>
            <a:chOff x="2608" y="2296"/>
            <a:chExt cx="2495" cy="771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608" y="2568"/>
              <a:ext cx="2495" cy="499"/>
              <a:chOff x="2608" y="2568"/>
              <a:chExt cx="2495" cy="499"/>
            </a:xfrm>
          </p:grpSpPr>
          <p:sp>
            <p:nvSpPr>
              <p:cNvPr id="125977" name="Line 29"/>
              <p:cNvSpPr>
                <a:spLocks noChangeShapeType="1"/>
              </p:cNvSpPr>
              <p:nvPr/>
            </p:nvSpPr>
            <p:spPr bwMode="auto">
              <a:xfrm>
                <a:off x="2789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78" name="Line 30"/>
              <p:cNvSpPr>
                <a:spLocks noChangeShapeType="1"/>
              </p:cNvSpPr>
              <p:nvPr/>
            </p:nvSpPr>
            <p:spPr bwMode="auto">
              <a:xfrm>
                <a:off x="2880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79" name="Line 31"/>
              <p:cNvSpPr>
                <a:spLocks noChangeShapeType="1"/>
              </p:cNvSpPr>
              <p:nvPr/>
            </p:nvSpPr>
            <p:spPr bwMode="auto">
              <a:xfrm>
                <a:off x="2971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0" name="Line 32"/>
              <p:cNvSpPr>
                <a:spLocks noChangeShapeType="1"/>
              </p:cNvSpPr>
              <p:nvPr/>
            </p:nvSpPr>
            <p:spPr bwMode="auto">
              <a:xfrm>
                <a:off x="3061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1" name="Line 33"/>
              <p:cNvSpPr>
                <a:spLocks noChangeShapeType="1"/>
              </p:cNvSpPr>
              <p:nvPr/>
            </p:nvSpPr>
            <p:spPr bwMode="auto">
              <a:xfrm>
                <a:off x="3152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2" name="Line 34"/>
              <p:cNvSpPr>
                <a:spLocks noChangeShapeType="1"/>
              </p:cNvSpPr>
              <p:nvPr/>
            </p:nvSpPr>
            <p:spPr bwMode="auto">
              <a:xfrm>
                <a:off x="3243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3" name="Line 35"/>
              <p:cNvSpPr>
                <a:spLocks noChangeShapeType="1"/>
              </p:cNvSpPr>
              <p:nvPr/>
            </p:nvSpPr>
            <p:spPr bwMode="auto">
              <a:xfrm>
                <a:off x="3334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4" name="Line 36"/>
              <p:cNvSpPr>
                <a:spLocks noChangeShapeType="1"/>
              </p:cNvSpPr>
              <p:nvPr/>
            </p:nvSpPr>
            <p:spPr bwMode="auto">
              <a:xfrm>
                <a:off x="3424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5" name="Line 37"/>
              <p:cNvSpPr>
                <a:spLocks noChangeShapeType="1"/>
              </p:cNvSpPr>
              <p:nvPr/>
            </p:nvSpPr>
            <p:spPr bwMode="auto">
              <a:xfrm>
                <a:off x="3515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6" name="Line 38"/>
              <p:cNvSpPr>
                <a:spLocks noChangeShapeType="1"/>
              </p:cNvSpPr>
              <p:nvPr/>
            </p:nvSpPr>
            <p:spPr bwMode="auto">
              <a:xfrm>
                <a:off x="3606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7" name="Line 39"/>
              <p:cNvSpPr>
                <a:spLocks noChangeShapeType="1"/>
              </p:cNvSpPr>
              <p:nvPr/>
            </p:nvSpPr>
            <p:spPr bwMode="auto">
              <a:xfrm>
                <a:off x="3697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8" name="Line 40"/>
              <p:cNvSpPr>
                <a:spLocks noChangeShapeType="1"/>
              </p:cNvSpPr>
              <p:nvPr/>
            </p:nvSpPr>
            <p:spPr bwMode="auto">
              <a:xfrm>
                <a:off x="2608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89" name="Line 41"/>
              <p:cNvSpPr>
                <a:spLocks noChangeShapeType="1"/>
              </p:cNvSpPr>
              <p:nvPr/>
            </p:nvSpPr>
            <p:spPr bwMode="auto">
              <a:xfrm>
                <a:off x="2699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0" name="Line 42"/>
              <p:cNvSpPr>
                <a:spLocks noChangeShapeType="1"/>
              </p:cNvSpPr>
              <p:nvPr/>
            </p:nvSpPr>
            <p:spPr bwMode="auto">
              <a:xfrm>
                <a:off x="4195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1" name="Line 43"/>
              <p:cNvSpPr>
                <a:spLocks noChangeShapeType="1"/>
              </p:cNvSpPr>
              <p:nvPr/>
            </p:nvSpPr>
            <p:spPr bwMode="auto">
              <a:xfrm>
                <a:off x="4286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2" name="Line 44"/>
              <p:cNvSpPr>
                <a:spLocks noChangeShapeType="1"/>
              </p:cNvSpPr>
              <p:nvPr/>
            </p:nvSpPr>
            <p:spPr bwMode="auto">
              <a:xfrm>
                <a:off x="4377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3" name="Line 45"/>
              <p:cNvSpPr>
                <a:spLocks noChangeShapeType="1"/>
              </p:cNvSpPr>
              <p:nvPr/>
            </p:nvSpPr>
            <p:spPr bwMode="auto">
              <a:xfrm>
                <a:off x="4467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4" name="Line 46"/>
              <p:cNvSpPr>
                <a:spLocks noChangeShapeType="1"/>
              </p:cNvSpPr>
              <p:nvPr/>
            </p:nvSpPr>
            <p:spPr bwMode="auto">
              <a:xfrm>
                <a:off x="4558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5" name="Line 47"/>
              <p:cNvSpPr>
                <a:spLocks noChangeShapeType="1"/>
              </p:cNvSpPr>
              <p:nvPr/>
            </p:nvSpPr>
            <p:spPr bwMode="auto">
              <a:xfrm>
                <a:off x="4649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6" name="Line 48"/>
              <p:cNvSpPr>
                <a:spLocks noChangeShapeType="1"/>
              </p:cNvSpPr>
              <p:nvPr/>
            </p:nvSpPr>
            <p:spPr bwMode="auto">
              <a:xfrm>
                <a:off x="4740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7" name="Line 49"/>
              <p:cNvSpPr>
                <a:spLocks noChangeShapeType="1"/>
              </p:cNvSpPr>
              <p:nvPr/>
            </p:nvSpPr>
            <p:spPr bwMode="auto">
              <a:xfrm>
                <a:off x="4830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8" name="Line 50"/>
              <p:cNvSpPr>
                <a:spLocks noChangeShapeType="1"/>
              </p:cNvSpPr>
              <p:nvPr/>
            </p:nvSpPr>
            <p:spPr bwMode="auto">
              <a:xfrm>
                <a:off x="4921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5999" name="Line 51"/>
              <p:cNvSpPr>
                <a:spLocks noChangeShapeType="1"/>
              </p:cNvSpPr>
              <p:nvPr/>
            </p:nvSpPr>
            <p:spPr bwMode="auto">
              <a:xfrm>
                <a:off x="5012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0" name="Line 52"/>
              <p:cNvSpPr>
                <a:spLocks noChangeShapeType="1"/>
              </p:cNvSpPr>
              <p:nvPr/>
            </p:nvSpPr>
            <p:spPr bwMode="auto">
              <a:xfrm>
                <a:off x="5103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1" name="Line 53"/>
              <p:cNvSpPr>
                <a:spLocks noChangeShapeType="1"/>
              </p:cNvSpPr>
              <p:nvPr/>
            </p:nvSpPr>
            <p:spPr bwMode="auto">
              <a:xfrm>
                <a:off x="4014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2" name="Line 54"/>
              <p:cNvSpPr>
                <a:spLocks noChangeShapeType="1"/>
              </p:cNvSpPr>
              <p:nvPr/>
            </p:nvSpPr>
            <p:spPr bwMode="auto">
              <a:xfrm>
                <a:off x="4105" y="2568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975" name="Text Box 55"/>
            <p:cNvSpPr txBox="1">
              <a:spLocks noChangeArrowheads="1"/>
            </p:cNvSpPr>
            <p:nvPr/>
          </p:nvSpPr>
          <p:spPr bwMode="auto">
            <a:xfrm>
              <a:off x="2699" y="2296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333399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333399"/>
                  </a:solidFill>
                  <a:latin typeface="Arial"/>
                </a:rPr>
                <a:t>ATMOSFÉRICA</a:t>
              </a:r>
              <a:endParaRPr lang="es-ES" sz="1800" b="1" dirty="0">
                <a:solidFill>
                  <a:srgbClr val="333399"/>
                </a:solidFill>
                <a:latin typeface="Arial"/>
              </a:endParaRPr>
            </a:p>
          </p:txBody>
        </p:sp>
        <p:sp>
          <p:nvSpPr>
            <p:cNvPr id="125976" name="Text Box 56"/>
            <p:cNvSpPr txBox="1">
              <a:spLocks noChangeArrowheads="1"/>
            </p:cNvSpPr>
            <p:nvPr/>
          </p:nvSpPr>
          <p:spPr bwMode="auto">
            <a:xfrm>
              <a:off x="4059" y="2296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333399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333399"/>
                  </a:solidFill>
                  <a:latin typeface="Arial"/>
                </a:rPr>
                <a:t>ATMOSFÉRICA</a:t>
              </a:r>
              <a:endParaRPr lang="es-ES" sz="1800" b="1" dirty="0">
                <a:solidFill>
                  <a:srgbClr val="333399"/>
                </a:solidFill>
                <a:latin typeface="Arial"/>
              </a:endParaRPr>
            </a:p>
          </p:txBody>
        </p:sp>
      </p:grpSp>
      <p:grpSp>
        <p:nvGrpSpPr>
          <p:cNvPr id="10" name="75 Grupo"/>
          <p:cNvGrpSpPr/>
          <p:nvPr/>
        </p:nvGrpSpPr>
        <p:grpSpPr>
          <a:xfrm>
            <a:off x="4730739" y="4878101"/>
            <a:ext cx="807274" cy="1187036"/>
            <a:chOff x="2367549" y="1576760"/>
            <a:chExt cx="807274" cy="1187036"/>
          </a:xfrm>
        </p:grpSpPr>
        <p:sp>
          <p:nvSpPr>
            <p:cNvPr id="77" name="76 Arco"/>
            <p:cNvSpPr/>
            <p:nvPr/>
          </p:nvSpPr>
          <p:spPr>
            <a:xfrm rot="11427145" flipH="1">
              <a:off x="2384248" y="1760702"/>
              <a:ext cx="790575" cy="1003094"/>
            </a:xfrm>
            <a:prstGeom prst="arc">
              <a:avLst>
                <a:gd name="adj1" fmla="val 12308054"/>
                <a:gd name="adj2" fmla="val 0"/>
              </a:avLst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000000"/>
                </a:solidFill>
              </a:endParaRPr>
            </a:p>
          </p:txBody>
        </p:sp>
        <p:cxnSp>
          <p:nvCxnSpPr>
            <p:cNvPr id="78" name="77 Conector recto"/>
            <p:cNvCxnSpPr/>
            <p:nvPr/>
          </p:nvCxnSpPr>
          <p:spPr>
            <a:xfrm flipH="1" flipV="1">
              <a:off x="2367549" y="1576760"/>
              <a:ext cx="14288" cy="78845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78 Grupo"/>
          <p:cNvGrpSpPr/>
          <p:nvPr/>
        </p:nvGrpSpPr>
        <p:grpSpPr>
          <a:xfrm flipH="1">
            <a:off x="5550137" y="4867400"/>
            <a:ext cx="807274" cy="1197735"/>
            <a:chOff x="1227518" y="4599061"/>
            <a:chExt cx="807274" cy="1290604"/>
          </a:xfrm>
        </p:grpSpPr>
        <p:sp>
          <p:nvSpPr>
            <p:cNvPr id="80" name="79 Arco"/>
            <p:cNvSpPr/>
            <p:nvPr/>
          </p:nvSpPr>
          <p:spPr>
            <a:xfrm rot="11427145" flipH="1">
              <a:off x="1244217" y="4799052"/>
              <a:ext cx="790575" cy="1090613"/>
            </a:xfrm>
            <a:prstGeom prst="arc">
              <a:avLst>
                <a:gd name="adj1" fmla="val 12308054"/>
                <a:gd name="adj2" fmla="val 0"/>
              </a:avLst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000000"/>
                </a:solidFill>
              </a:endParaRPr>
            </a:p>
          </p:txBody>
        </p:sp>
        <p:cxnSp>
          <p:nvCxnSpPr>
            <p:cNvPr id="81" name="80 Conector recto"/>
            <p:cNvCxnSpPr/>
            <p:nvPr/>
          </p:nvCxnSpPr>
          <p:spPr>
            <a:xfrm flipH="1" flipV="1">
              <a:off x="1227518" y="4599061"/>
              <a:ext cx="14288" cy="85725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CuadroTexto"/>
          <p:cNvSpPr txBox="1"/>
          <p:nvPr/>
        </p:nvSpPr>
        <p:spPr>
          <a:xfrm>
            <a:off x="2600696" y="6457890"/>
            <a:ext cx="579515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Presión atmosférica = 1 atm = 76 cm Hg = 760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07407E-6 L 0.38593 -4.07407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6598 0.277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037 L -0.2342 -0.364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1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200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500" fill="hold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63" grpId="0" animBg="1"/>
      <p:bldP spid="220163" grpId="1" animBg="1"/>
      <p:bldP spid="220164" grpId="0" animBg="1"/>
      <p:bldP spid="220164" grpId="1" animBg="1"/>
      <p:bldP spid="220165" grpId="0" animBg="1"/>
      <p:bldP spid="220165" grpId="1" animBg="1"/>
      <p:bldP spid="220177" grpId="0" animBg="1"/>
      <p:bldP spid="220177" grpId="1" animBg="1"/>
      <p:bldP spid="220178" grpId="0" animBg="1"/>
      <p:bldP spid="220185" grpId="0"/>
      <p:bldP spid="220185" grpId="1"/>
      <p:bldP spid="220185" grpId="2"/>
      <p:bldP spid="220186" grpId="0" animBg="1"/>
      <p:bldP spid="220217" grpId="0"/>
      <p:bldP spid="220221" grpId="0"/>
      <p:bldP spid="220179" grpId="0" animBg="1"/>
      <p:bldP spid="2201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0888" y="469232"/>
            <a:ext cx="7772400" cy="3096293"/>
          </a:xfrm>
        </p:spPr>
        <p:txBody>
          <a:bodyPr/>
          <a:lstStyle/>
          <a:p>
            <a:pPr eaLnBrk="1" hangingPunct="1"/>
            <a:r>
              <a:rPr lang="es-E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HEMISFERIOS DE MAGDEBURGO</a:t>
            </a:r>
          </a:p>
        </p:txBody>
      </p:sp>
      <p:pic>
        <p:nvPicPr>
          <p:cNvPr id="126979" name="Picture 3" descr="rc-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3565024"/>
            <a:ext cx="42322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3 CuadroTexto"/>
          <p:cNvSpPr txBox="1">
            <a:spLocks noChangeArrowheads="1"/>
          </p:cNvSpPr>
          <p:nvPr/>
        </p:nvSpPr>
        <p:spPr bwMode="auto">
          <a:xfrm>
            <a:off x="3242511" y="5327901"/>
            <a:ext cx="2800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dirty="0">
                <a:solidFill>
                  <a:srgbClr val="FFFF00"/>
                </a:solidFill>
              </a:rPr>
              <a:t> (Otto von </a:t>
            </a:r>
            <a:r>
              <a:rPr lang="es-ES_tradnl" sz="1800" dirty="0" err="1">
                <a:solidFill>
                  <a:srgbClr val="FFFF00"/>
                </a:solidFill>
              </a:rPr>
              <a:t>Guericke</a:t>
            </a:r>
            <a:r>
              <a:rPr lang="es-ES_tradnl" sz="1800" dirty="0">
                <a:solidFill>
                  <a:srgbClr val="FFFF00"/>
                </a:solidFill>
              </a:rPr>
              <a:t>, 1656)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VC00180.JPG"/>
          <p:cNvPicPr>
            <a:picLocks noChangeAspect="1"/>
          </p:cNvPicPr>
          <p:nvPr/>
        </p:nvPicPr>
        <p:blipFill>
          <a:blip r:embed="rId2" cstate="print"/>
          <a:srcRect l="2078" r="5584" b="7501"/>
          <a:stretch>
            <a:fillRect/>
          </a:stretch>
        </p:blipFill>
        <p:spPr>
          <a:xfrm>
            <a:off x="-1" y="0"/>
            <a:ext cx="9128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5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19763</TotalTime>
  <Words>1497</Words>
  <Application>Microsoft Office PowerPoint</Application>
  <PresentationFormat>Presentación en pantalla (4:3)</PresentationFormat>
  <Paragraphs>527</Paragraphs>
  <Slides>68</Slides>
  <Notes>0</Notes>
  <HiddenSlides>0</HiddenSlides>
  <MMClips>4</MMClips>
  <ScaleCrop>false</ScaleCrop>
  <HeadingPairs>
    <vt:vector size="6" baseType="variant">
      <vt:variant>
        <vt:lpstr>Tema</vt:lpstr>
      </vt:variant>
      <vt:variant>
        <vt:i4>21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68</vt:i4>
      </vt:variant>
    </vt:vector>
  </HeadingPairs>
  <TitlesOfParts>
    <vt:vector size="95" baseType="lpstr">
      <vt:lpstr>Diseño predeterminado</vt:lpstr>
      <vt:lpstr>1_Diseño predeterminado</vt:lpstr>
      <vt:lpstr>3_Diseño predeterminado</vt:lpstr>
      <vt:lpstr>4_Diseño predeterminado</vt:lpstr>
      <vt:lpstr>5_Diseño predeterminado</vt:lpstr>
      <vt:lpstr>6_Diseño predeterminado</vt:lpstr>
      <vt:lpstr>Tema de Office</vt:lpstr>
      <vt:lpstr>7_Diseño predeterminado</vt:lpstr>
      <vt:lpstr>8_Diseño predeterminado</vt:lpstr>
      <vt:lpstr>2_Diseño predeterminado</vt:lpstr>
      <vt:lpstr>9_Diseño predeterminado</vt:lpstr>
      <vt:lpstr>1_Tema de Office</vt:lpstr>
      <vt:lpstr>10_Diseño predeterminado</vt:lpstr>
      <vt:lpstr>12_Diseño predeterminado</vt:lpstr>
      <vt:lpstr>13_Diseño predeterminado</vt:lpstr>
      <vt:lpstr>14_Diseño predeterminado</vt:lpstr>
      <vt:lpstr>11_Diseño predeterminado</vt:lpstr>
      <vt:lpstr>2_Tema de Office</vt:lpstr>
      <vt:lpstr>3_Tema de Office</vt:lpstr>
      <vt:lpstr>4_Tema de Office</vt:lpstr>
      <vt:lpstr>15_Diseño predeterminado</vt:lpstr>
      <vt:lpstr>Fotografía de Photo Editor</vt:lpstr>
      <vt:lpstr>Ecuación</vt:lpstr>
      <vt:lpstr>Dibujo</vt:lpstr>
      <vt:lpstr>Drawing</vt:lpstr>
      <vt:lpstr>Equation</vt:lpstr>
      <vt:lpstr>MathType 6.0 Equation</vt:lpstr>
      <vt:lpstr>COSAS DE LA PRESIÓN</vt:lpstr>
      <vt:lpstr>Diapositiva 2</vt:lpstr>
      <vt:lpstr>Diapositiva 3</vt:lpstr>
      <vt:lpstr>Diapositiva 4</vt:lpstr>
      <vt:lpstr>Diapositiva 5</vt:lpstr>
      <vt:lpstr>Diapositiva 6</vt:lpstr>
      <vt:lpstr>Diapositiva 7</vt:lpstr>
      <vt:lpstr>2 HEMISFERIOS DE MAGDEBURGO</vt:lpstr>
      <vt:lpstr>Diapositiva 9</vt:lpstr>
      <vt:lpstr>Diapositiva 10</vt:lpstr>
      <vt:lpstr>Diapositiva 11</vt:lpstr>
      <vt:lpstr>¿POR  QUÉ?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¿Qué ocurre cuando se sopla entre dos bolas próximas suspendidas?: ¿se separan?, ¿se unen?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12 La vela mágica</vt:lpstr>
      <vt:lpstr>Diapositiva 56</vt:lpstr>
      <vt:lpstr>Diapositiva 57</vt:lpstr>
      <vt:lpstr>13 PRESIÓN EN UN GLOBO</vt:lpstr>
      <vt:lpstr>Diapositiva 59</vt:lpstr>
      <vt:lpstr>Diapositiva 60</vt:lpstr>
      <vt:lpstr>14 PRESIÓN EN 2 GLOBOS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F I 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JS</dc:creator>
  <cp:lastModifiedBy>jvsb</cp:lastModifiedBy>
  <cp:revision>273</cp:revision>
  <dcterms:created xsi:type="dcterms:W3CDTF">2005-02-18T16:37:20Z</dcterms:created>
  <dcterms:modified xsi:type="dcterms:W3CDTF">2017-06-27T12:44:46Z</dcterms:modified>
</cp:coreProperties>
</file>