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CE7F-394F-4ABC-AB77-590DE923E53D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17909-8C41-4EBA-8216-F3D5507F9579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4F0BA-2FD6-410E-A298-BDB8BDB762D3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9438D-0CD5-45BC-8EFF-233B662F8791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20C65-90B2-4D27-9EA9-208C1E867DCB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C8E0A-F3C8-4B01-9D91-2D20BF1AE1AC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27CA6-9E76-4574-841E-E2BDE786B937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37AE9-A19C-43B5-B69D-08ADD852A1D3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D429D-9DF0-4B02-B3E5-69F82E42DF5D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386F3-6A67-4B43-B5E5-E34B5A73C6AD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A91DB-1760-4066-AD13-52D878A73E1D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1A6ED5-11C5-4CB2-88AC-E09505B5C8CC}" type="slidenum">
              <a:rPr lang="es-ES_trad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6875" y="0"/>
            <a:ext cx="7750175" cy="1587500"/>
          </a:xfrm>
        </p:spPr>
        <p:txBody>
          <a:bodyPr/>
          <a:lstStyle/>
          <a:p>
            <a:pPr eaLnBrk="1" hangingPunct="1"/>
            <a:r>
              <a:rPr lang="es-ES_tradnl" sz="3600" b="1" smtClean="0">
                <a:solidFill>
                  <a:srgbClr val="FFFF00"/>
                </a:solidFill>
                <a:latin typeface="Calibri" pitchFamily="34" charset="0"/>
              </a:rPr>
              <a:t>Consecuencias del movimiento relativo Sol-Tierra-Luna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57238" y="4754563"/>
            <a:ext cx="79478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0850" indent="-4508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400" b="1" kern="0" dirty="0">
                <a:solidFill>
                  <a:srgbClr val="FFFF00"/>
                </a:solidFill>
                <a:latin typeface="Calibri" pitchFamily="34" charset="0"/>
              </a:rPr>
              <a:t>7</a:t>
            </a:r>
            <a:r>
              <a:rPr lang="es-ES" sz="2400" b="1" kern="0" dirty="0">
                <a:solidFill>
                  <a:srgbClr val="FFFF00"/>
                </a:solidFill>
                <a:latin typeface="Calibri" pitchFamily="34" charset="0"/>
              </a:rPr>
              <a:t>. </a:t>
            </a:r>
            <a:r>
              <a:rPr lang="es-ES" sz="2400" b="1" dirty="0">
                <a:solidFill>
                  <a:srgbClr val="FFFF00"/>
                </a:solidFill>
                <a:latin typeface="Calibri" pitchFamily="34" charset="0"/>
              </a:rPr>
              <a:t>¿</a:t>
            </a:r>
            <a:r>
              <a:rPr lang="es-ES" sz="2400" b="1" dirty="0">
                <a:solidFill>
                  <a:srgbClr val="FFFF00"/>
                </a:solidFill>
                <a:latin typeface="Calibri" pitchFamily="34" charset="0"/>
              </a:rPr>
              <a:t>Por qué no cae la Luna sobre la Tierra</a:t>
            </a:r>
            <a:r>
              <a:rPr lang="es-ES" sz="2400" b="1" dirty="0">
                <a:solidFill>
                  <a:srgbClr val="FFFF00"/>
                </a:solidFill>
                <a:latin typeface="Calibri" pitchFamily="34" charset="0"/>
              </a:rPr>
              <a:t>?.</a:t>
            </a:r>
            <a:endParaRPr lang="es-ES" sz="24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69938" y="1812925"/>
            <a:ext cx="62118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0850" indent="-450850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FFFF00"/>
                </a:solidFill>
                <a:latin typeface="Calibri" pitchFamily="34" charset="0"/>
              </a:rPr>
              <a:t>1. La cara oculta de la Luna.</a:t>
            </a:r>
            <a:endParaRPr lang="es-ES" sz="2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69938" y="2289175"/>
            <a:ext cx="46783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0850" indent="-450850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FFFF00"/>
                </a:solidFill>
                <a:latin typeface="Calibri" pitchFamily="34" charset="0"/>
              </a:rPr>
              <a:t>2. Fases de la Luna.</a:t>
            </a:r>
            <a:endParaRPr lang="es-ES" sz="2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769938" y="2773363"/>
            <a:ext cx="27225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0850" indent="-450850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FFFF00"/>
                </a:solidFill>
                <a:latin typeface="Calibri" pitchFamily="34" charset="0"/>
              </a:rPr>
              <a:t>3. Eclipses.</a:t>
            </a:r>
            <a:endParaRPr lang="es-ES" sz="2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769938" y="3235325"/>
            <a:ext cx="30876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0850" indent="-450850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>
                <a:solidFill>
                  <a:srgbClr val="FFFF00"/>
                </a:solidFill>
                <a:latin typeface="Calibri" pitchFamily="34" charset="0"/>
              </a:rPr>
              <a:t>4. Estaciones.</a:t>
            </a:r>
            <a:endParaRPr lang="es-ES" sz="24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69938" y="5232400"/>
            <a:ext cx="63642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0850" indent="-450850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>
                <a:solidFill>
                  <a:srgbClr val="FFFF00"/>
                </a:solidFill>
                <a:latin typeface="Calibri" pitchFamily="34" charset="0"/>
              </a:rPr>
              <a:t>8. Visibilidad de los planetas.</a:t>
            </a:r>
            <a:endParaRPr lang="es-ES" sz="24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769938" y="4332288"/>
            <a:ext cx="7770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0850" indent="-450850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FFFF00"/>
                </a:solidFill>
                <a:latin typeface="Calibri" pitchFamily="34" charset="0"/>
              </a:rPr>
              <a:t>6.</a:t>
            </a:r>
            <a:r>
              <a:rPr lang="es-ES" sz="2400" b="1" kern="0" dirty="0">
                <a:solidFill>
                  <a:srgbClr val="FFFF00"/>
                </a:solidFill>
                <a:latin typeface="Calibri" pitchFamily="34" charset="0"/>
              </a:rPr>
              <a:t> Mareas.</a:t>
            </a:r>
            <a:r>
              <a:rPr lang="es-ES" sz="2400" b="1" dirty="0">
                <a:solidFill>
                  <a:srgbClr val="FFFF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784225" y="3746500"/>
            <a:ext cx="54149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0850" indent="-450850" fontAlgn="base">
              <a:spcBef>
                <a:spcPct val="0"/>
              </a:spcBef>
              <a:spcAft>
                <a:spcPct val="0"/>
              </a:spcAft>
            </a:pPr>
            <a:r>
              <a:rPr lang="es-ES" sz="2400" b="1">
                <a:solidFill>
                  <a:srgbClr val="FFFF00"/>
                </a:solidFill>
                <a:latin typeface="Calibri" pitchFamily="34" charset="0"/>
              </a:rPr>
              <a:t>5. Equinocios y Solsticios.</a:t>
            </a:r>
            <a:endParaRPr lang="es-ES" sz="2400" b="1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493713" y="1436688"/>
            <a:ext cx="7924800" cy="15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1_Diseño predeterminado">
  <a:themeElements>
    <a:clrScheme name="1_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1_Diseño predeterminado</vt:lpstr>
      <vt:lpstr>Consecuencias del movimiento relativo Sol-Tierra-Luna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Consecuencias del movimiento relativo Sol-Tierra-Luna</dc:title>
  <dc:creator>jvsb</dc:creator>
  <cp:lastModifiedBy>jvsb</cp:lastModifiedBy>
  <cp:revision>1</cp:revision>
  <dcterms:created xsi:type="dcterms:W3CDTF">2017-07-23T18:52:33Z</dcterms:created>
  <dcterms:modified xsi:type="dcterms:W3CDTF">2017-07-23T18:53:18Z</dcterms:modified>
</cp:coreProperties>
</file>