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bin" ContentType="application/vnd.openxmlformats-officedocument.oleObjec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96" r:id="rId4"/>
    <p:sldMasterId id="2147483819" r:id="rId5"/>
    <p:sldMasterId id="2147483831" r:id="rId6"/>
    <p:sldMasterId id="2147484100" r:id="rId7"/>
    <p:sldMasterId id="2147484124" r:id="rId8"/>
    <p:sldMasterId id="2147484136" r:id="rId9"/>
    <p:sldMasterId id="2147484335" r:id="rId10"/>
    <p:sldMasterId id="2147485503" r:id="rId11"/>
    <p:sldMasterId id="2147485515" r:id="rId12"/>
    <p:sldMasterId id="2147485527" r:id="rId13"/>
  </p:sldMasterIdLst>
  <p:notesMasterIdLst>
    <p:notesMasterId r:id="rId63"/>
  </p:notesMasterIdLst>
  <p:sldIdLst>
    <p:sldId id="288" r:id="rId14"/>
    <p:sldId id="358" r:id="rId15"/>
    <p:sldId id="360" r:id="rId16"/>
    <p:sldId id="272" r:id="rId17"/>
    <p:sldId id="331" r:id="rId18"/>
    <p:sldId id="302" r:id="rId19"/>
    <p:sldId id="416" r:id="rId20"/>
    <p:sldId id="415" r:id="rId21"/>
    <p:sldId id="305" r:id="rId22"/>
    <p:sldId id="306" r:id="rId23"/>
    <p:sldId id="307" r:id="rId24"/>
    <p:sldId id="308" r:id="rId25"/>
    <p:sldId id="289" r:id="rId26"/>
    <p:sldId id="420" r:id="rId27"/>
    <p:sldId id="419" r:id="rId28"/>
    <p:sldId id="338" r:id="rId29"/>
    <p:sldId id="292" r:id="rId30"/>
    <p:sldId id="309" r:id="rId31"/>
    <p:sldId id="310" r:id="rId32"/>
    <p:sldId id="311" r:id="rId33"/>
    <p:sldId id="312" r:id="rId34"/>
    <p:sldId id="322" r:id="rId35"/>
    <p:sldId id="313" r:id="rId36"/>
    <p:sldId id="363" r:id="rId37"/>
    <p:sldId id="315" r:id="rId38"/>
    <p:sldId id="316" r:id="rId39"/>
    <p:sldId id="364" r:id="rId40"/>
    <p:sldId id="332" r:id="rId41"/>
    <p:sldId id="404" r:id="rId42"/>
    <p:sldId id="366" r:id="rId43"/>
    <p:sldId id="293" r:id="rId44"/>
    <p:sldId id="408" r:id="rId45"/>
    <p:sldId id="399" r:id="rId46"/>
    <p:sldId id="414" r:id="rId47"/>
    <p:sldId id="395" r:id="rId48"/>
    <p:sldId id="385" r:id="rId49"/>
    <p:sldId id="409" r:id="rId50"/>
    <p:sldId id="411" r:id="rId51"/>
    <p:sldId id="398" r:id="rId52"/>
    <p:sldId id="406" r:id="rId53"/>
    <p:sldId id="352" r:id="rId54"/>
    <p:sldId id="345" r:id="rId55"/>
    <p:sldId id="412" r:id="rId56"/>
    <p:sldId id="413" r:id="rId57"/>
    <p:sldId id="354" r:id="rId58"/>
    <p:sldId id="355" r:id="rId59"/>
    <p:sldId id="356" r:id="rId60"/>
    <p:sldId id="357" r:id="rId61"/>
    <p:sldId id="323" r:id="rId62"/>
  </p:sldIdLst>
  <p:sldSz cx="9144000" cy="6858000" type="screen4x3"/>
  <p:notesSz cx="6858000" cy="9144000"/>
  <p:defaultTextStyle>
    <a:defPPr>
      <a:defRPr lang="es-ES"/>
    </a:defPPr>
    <a:lvl1pPr algn="l" rtl="0" fontAlgn="base">
      <a:spcBef>
        <a:spcPct val="0"/>
      </a:spcBef>
      <a:spcAft>
        <a:spcPct val="0"/>
      </a:spcAft>
      <a:defRPr sz="6000" kern="1200">
        <a:solidFill>
          <a:schemeClr val="tx1"/>
        </a:solidFill>
        <a:latin typeface="Arial" charset="0"/>
        <a:ea typeface="+mn-ea"/>
        <a:cs typeface="Arial" charset="0"/>
      </a:defRPr>
    </a:lvl1pPr>
    <a:lvl2pPr marL="457200" algn="l" rtl="0" fontAlgn="base">
      <a:spcBef>
        <a:spcPct val="0"/>
      </a:spcBef>
      <a:spcAft>
        <a:spcPct val="0"/>
      </a:spcAft>
      <a:defRPr sz="6000" kern="1200">
        <a:solidFill>
          <a:schemeClr val="tx1"/>
        </a:solidFill>
        <a:latin typeface="Arial" charset="0"/>
        <a:ea typeface="+mn-ea"/>
        <a:cs typeface="Arial" charset="0"/>
      </a:defRPr>
    </a:lvl2pPr>
    <a:lvl3pPr marL="914400" algn="l" rtl="0" fontAlgn="base">
      <a:spcBef>
        <a:spcPct val="0"/>
      </a:spcBef>
      <a:spcAft>
        <a:spcPct val="0"/>
      </a:spcAft>
      <a:defRPr sz="6000" kern="1200">
        <a:solidFill>
          <a:schemeClr val="tx1"/>
        </a:solidFill>
        <a:latin typeface="Arial" charset="0"/>
        <a:ea typeface="+mn-ea"/>
        <a:cs typeface="Arial" charset="0"/>
      </a:defRPr>
    </a:lvl3pPr>
    <a:lvl4pPr marL="1371600" algn="l" rtl="0" fontAlgn="base">
      <a:spcBef>
        <a:spcPct val="0"/>
      </a:spcBef>
      <a:spcAft>
        <a:spcPct val="0"/>
      </a:spcAft>
      <a:defRPr sz="6000" kern="1200">
        <a:solidFill>
          <a:schemeClr val="tx1"/>
        </a:solidFill>
        <a:latin typeface="Arial" charset="0"/>
        <a:ea typeface="+mn-ea"/>
        <a:cs typeface="Arial" charset="0"/>
      </a:defRPr>
    </a:lvl4pPr>
    <a:lvl5pPr marL="1828800" algn="l" rtl="0" fontAlgn="base">
      <a:spcBef>
        <a:spcPct val="0"/>
      </a:spcBef>
      <a:spcAft>
        <a:spcPct val="0"/>
      </a:spcAft>
      <a:defRPr sz="6000" kern="1200">
        <a:solidFill>
          <a:schemeClr val="tx1"/>
        </a:solidFill>
        <a:latin typeface="Arial" charset="0"/>
        <a:ea typeface="+mn-ea"/>
        <a:cs typeface="Arial" charset="0"/>
      </a:defRPr>
    </a:lvl5pPr>
    <a:lvl6pPr marL="2286000" algn="l" defTabSz="914400" rtl="0" eaLnBrk="1" latinLnBrk="0" hangingPunct="1">
      <a:defRPr sz="6000" kern="1200">
        <a:solidFill>
          <a:schemeClr val="tx1"/>
        </a:solidFill>
        <a:latin typeface="Arial" charset="0"/>
        <a:ea typeface="+mn-ea"/>
        <a:cs typeface="Arial" charset="0"/>
      </a:defRPr>
    </a:lvl6pPr>
    <a:lvl7pPr marL="2743200" algn="l" defTabSz="914400" rtl="0" eaLnBrk="1" latinLnBrk="0" hangingPunct="1">
      <a:defRPr sz="6000" kern="1200">
        <a:solidFill>
          <a:schemeClr val="tx1"/>
        </a:solidFill>
        <a:latin typeface="Arial" charset="0"/>
        <a:ea typeface="+mn-ea"/>
        <a:cs typeface="Arial" charset="0"/>
      </a:defRPr>
    </a:lvl7pPr>
    <a:lvl8pPr marL="3200400" algn="l" defTabSz="914400" rtl="0" eaLnBrk="1" latinLnBrk="0" hangingPunct="1">
      <a:defRPr sz="6000" kern="1200">
        <a:solidFill>
          <a:schemeClr val="tx1"/>
        </a:solidFill>
        <a:latin typeface="Arial" charset="0"/>
        <a:ea typeface="+mn-ea"/>
        <a:cs typeface="Arial" charset="0"/>
      </a:defRPr>
    </a:lvl8pPr>
    <a:lvl9pPr marL="3657600" algn="l" defTabSz="914400" rtl="0" eaLnBrk="1" latinLnBrk="0" hangingPunct="1">
      <a:defRPr sz="6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FF8B"/>
    <a:srgbClr val="003296"/>
    <a:srgbClr val="4BFF4B"/>
    <a:srgbClr val="000070"/>
    <a:srgbClr val="000099"/>
    <a:srgbClr val="000058"/>
    <a:srgbClr val="000096"/>
    <a:srgbClr val="744D26"/>
    <a:srgbClr val="EAEAEA"/>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9" autoAdjust="0"/>
    <p:restoredTop sz="94595" autoAdjust="0"/>
  </p:normalViewPr>
  <p:slideViewPr>
    <p:cSldViewPr snapToGrid="0">
      <p:cViewPr varScale="1">
        <p:scale>
          <a:sx n="79" d="100"/>
          <a:sy n="79" d="100"/>
        </p:scale>
        <p:origin x="-8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11.png"/><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11.png"/><Relationship Id="rId4" Type="http://schemas.openxmlformats.org/officeDocument/2006/relationships/image" Target="../media/image3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11.png"/><Relationship Id="rId5" Type="http://schemas.openxmlformats.org/officeDocument/2006/relationships/image" Target="../media/image36.wmf"/><Relationship Id="rId4" Type="http://schemas.openxmlformats.org/officeDocument/2006/relationships/image" Target="../media/image3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11.png"/><Relationship Id="rId4" Type="http://schemas.openxmlformats.org/officeDocument/2006/relationships/image" Target="../media/image4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11.png"/><Relationship Id="rId4" Type="http://schemas.openxmlformats.org/officeDocument/2006/relationships/image" Target="../media/image42.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11.png"/><Relationship Id="rId1" Type="http://schemas.openxmlformats.org/officeDocument/2006/relationships/image" Target="../media/image43.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_tradn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69700B5-1CCD-4552-BBD6-802EF90109F1}" type="datetimeFigureOut">
              <a:rPr lang="es-ES_tradnl"/>
              <a:pPr>
                <a:defRPr/>
              </a:pPr>
              <a:t>29/06/2017</a:t>
            </a:fld>
            <a:endParaRPr lang="es-ES_tradn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_tradnl"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_tradnl"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_tradn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D232039-E4E5-4C5B-8896-6E879FFE7DD5}" type="slidenum">
              <a:rPr lang="es-ES_tradnl"/>
              <a:pPr>
                <a:defRPr/>
              </a:pPr>
              <a:t>‹Nº›</a:t>
            </a:fld>
            <a:endParaRPr lang="es-ES_trad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77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177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6DB9A5-150C-4A80-BAB0-2762F097196A}" type="slidenum">
              <a:rPr lang="es-ES_tradnl">
                <a:solidFill>
                  <a:srgbClr val="000000"/>
                </a:solidFill>
              </a:rPr>
              <a:pPr/>
              <a:t>38</a:t>
            </a:fld>
            <a:endParaRPr lang="es-ES_tradnl">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9C0731A-3276-4E31-BAD5-7078C58F70AB}"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AE6A390-DCE3-46F5-B048-CEF1F0331533}" type="slidenum">
              <a:rPr lang="es-ES"/>
              <a:pPr>
                <a:defRPr/>
              </a:pPr>
              <a:t>‹Nº›</a:t>
            </a:fld>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A1CEA74-706C-4DE1-A453-76F519E39F56}"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952CF0D-04AF-4562-A14B-60E57301BDF0}" type="slidenum">
              <a:rPr lang="es-ES_tradnl"/>
              <a:pPr>
                <a:defRPr/>
              </a:pPr>
              <a:t>‹Nº›</a:t>
            </a:fld>
            <a:endParaRPr lang="es-ES_tradnl"/>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3CC792C-1A84-4687-9231-35F5F61DEB08}"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321BA7B-E6AC-437A-921C-A26986586732}" type="slidenum">
              <a:rPr lang="es-ES_tradnl"/>
              <a:pPr>
                <a:defRPr/>
              </a:pPr>
              <a:t>‹Nº›</a:t>
            </a:fld>
            <a:endParaRPr lang="es-ES_tradnl"/>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3EB07B-CF1D-4ED8-89BD-F88B2C79465A}"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57AD50D-85F8-4BE5-8B7D-8305D9FB3754}" type="slidenum">
              <a:rPr lang="es-ES_tradnl"/>
              <a:pPr>
                <a:defRPr/>
              </a:pPr>
              <a:t>‹Nº›</a:t>
            </a:fld>
            <a:endParaRPr lang="es-ES_tradnl"/>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475CA2-8407-4DA8-8088-D499BC0A09FD}"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5B3EE07-E9B9-4F46-BD28-47F738B2F84F}" type="slidenum">
              <a:rPr lang="es-ES_tradnl"/>
              <a:pPr>
                <a:defRPr/>
              </a:pPr>
              <a:t>‹Nº›</a:t>
            </a:fld>
            <a:endParaRPr lang="es-ES_tradnl"/>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9E45A7-D413-4AB4-BCF8-3F15ACB1268B}" type="datetimeFigureOut">
              <a:rPr lang="es-ES_tradnl"/>
              <a:pPr>
                <a:defRPr/>
              </a:pPr>
              <a:t>29/06/2017</a:t>
            </a:fld>
            <a:endParaRPr lang="es-ES_tradnl"/>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1E13756-735F-486F-8FB4-DE6E06293966}" type="slidenum">
              <a:rPr lang="es-ES_tradnl"/>
              <a:pPr>
                <a:defRPr/>
              </a:pPr>
              <a:t>‹Nº›</a:t>
            </a:fld>
            <a:endParaRPr lang="es-ES_tradnl"/>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B4D0C85-325D-41CB-9A17-2862B88686CA}" type="datetimeFigureOut">
              <a:rPr lang="es-ES_tradnl"/>
              <a:pPr>
                <a:defRPr/>
              </a:pPr>
              <a:t>29/06/2017</a:t>
            </a:fld>
            <a:endParaRPr lang="es-ES_tradnl"/>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124673C-DF32-43B6-9DB4-99CF3D4C403C}" type="slidenum">
              <a:rPr lang="es-ES_tradnl"/>
              <a:pPr>
                <a:defRPr/>
              </a:pPr>
              <a:t>‹Nº›</a:t>
            </a:fld>
            <a:endParaRPr lang="es-ES_tradnl"/>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0AE9414-DB49-4DF5-A427-406DC94A73CC}" type="datetimeFigureOut">
              <a:rPr lang="es-ES_tradnl"/>
              <a:pPr>
                <a:defRPr/>
              </a:pPr>
              <a:t>29/06/2017</a:t>
            </a:fld>
            <a:endParaRPr lang="es-ES_tradnl"/>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10A7BFD-3DDD-4F75-8994-1B483B3CB7E8}" type="slidenum">
              <a:rPr lang="es-ES_tradnl"/>
              <a:pPr>
                <a:defRPr/>
              </a:pPr>
              <a:t>‹Nº›</a:t>
            </a:fld>
            <a:endParaRPr lang="es-ES_tradnl"/>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7217402-F449-4689-9796-B87F0C16EDC5}"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159EB46-5311-48F3-8DDF-BF2A034CBEF2}" type="slidenum">
              <a:rPr lang="es-ES_tradnl"/>
              <a:pPr>
                <a:defRPr/>
              </a:pPr>
              <a:t>‹Nº›</a:t>
            </a:fld>
            <a:endParaRPr lang="es-ES_tradnl"/>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9E2218C-6920-4229-8919-0A3023CFE423}"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8F0C222-4ADC-47FB-BFE2-6C7EC819EB7B}" type="slidenum">
              <a:rPr lang="es-ES_tradnl"/>
              <a:pPr>
                <a:defRPr/>
              </a:pPr>
              <a:t>‹Nº›</a:t>
            </a:fld>
            <a:endParaRPr lang="es-ES_tradnl"/>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B79880-B1D2-45A1-9C5D-A4C497B19521}"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48FD699-CC89-4092-8657-B45F2F88A0B4}" type="slidenum">
              <a:rPr lang="es-ES_tradnl"/>
              <a:pPr>
                <a:defRPr/>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331ABD0-17EE-472C-A8C6-4D6EC2ED9125}" type="slidenum">
              <a:rPr lang="es-ES"/>
              <a:pPr>
                <a:defRPr/>
              </a:pPr>
              <a:t>‹Nº›</a:t>
            </a:fld>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DE66A4-51DE-4C2E-A313-BC684F16ED21}"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56B1CE0-EC66-4244-B76D-A8EFEC7B426E}" type="slidenum">
              <a:rPr lang="es-ES_tradnl"/>
              <a:pPr>
                <a:defRPr/>
              </a:pPr>
              <a:t>‹Nº›</a:t>
            </a:fld>
            <a:endParaRPr lang="es-ES_tradnl"/>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5BDAE7-5BAF-4FF4-997C-9BC4452CF8A4}"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64C89D-018B-46CA-9F5F-AFDF8ED45064}"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0BABF-B112-4D17-8DA4-65A648F901B6}"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71B9B3-8A37-4684-9FE8-8D0180E0D0FD}"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55F5E8-1682-44DF-BC69-08D54FEF519D}"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076858-6F1B-4AA5-A4C4-1E7D7036C8AA}"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67D317-01DA-467B-BFEB-4AF5DA24E0D7}"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A00FF-F54C-4106-B021-72A682B6D139}"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74322E-80A3-442E-BF00-9FEA314D348E}"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C5BDAE7-5BAF-4FF4-997C-9BC4452CF8A4}" type="slidenum">
              <a:rPr lang="es-ES"/>
              <a:pPr>
                <a:defRPr/>
              </a:pPr>
              <a:t>‹Nº›</a:t>
            </a:fld>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19EF5-5CC4-442F-92EF-3E8A8D4A9E11}"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93D23-0298-4985-8866-3DA0AB5A78CE}"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B4D0B86-A006-4D33-8F70-2214CB75A9E8}" type="slidenum">
              <a:rPr lang="es-ES"/>
              <a:pPr>
                <a:defRPr/>
              </a:pPr>
              <a:t>‹Nº›</a:t>
            </a:fld>
            <a:endParaRPr lang="es-E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AD017F0-D448-4E3B-9778-5307DE995F2D}" type="slidenum">
              <a:rPr lang="es-ES"/>
              <a:pPr>
                <a:defRPr/>
              </a:pPr>
              <a:t>‹Nº›</a:t>
            </a:fld>
            <a:endParaRPr lang="es-E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FFAEA81-E0FF-4375-899E-760DA04C3062}" type="slidenum">
              <a:rPr lang="es-ES"/>
              <a:pPr>
                <a:defRPr/>
              </a:pPr>
              <a:t>‹Nº›</a:t>
            </a:fld>
            <a:endParaRPr lang="es-E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C83A9BF-B2FC-4157-911B-E78DCC33B09B}" type="slidenum">
              <a:rPr lang="es-ES"/>
              <a:pPr>
                <a:defRPr/>
              </a:pPr>
              <a:t>‹Nº›</a:t>
            </a:fld>
            <a:endParaRPr lang="es-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C73A67E-FD30-4653-B3F0-3695D6385B1B}" type="slidenum">
              <a:rPr lang="es-ES"/>
              <a:pPr>
                <a:defRPr/>
              </a:pPr>
              <a:t>‹Nº›</a:t>
            </a:fld>
            <a:endParaRPr lang="es-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7F9AABC-3CC1-493A-B3A1-1DED86CC2AF9}" type="slidenum">
              <a:rPr lang="es-ES"/>
              <a:pPr>
                <a:defRPr/>
              </a:pPr>
              <a:t>‹Nº›</a:t>
            </a:fld>
            <a:endParaRPr lang="es-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7C7E723D-A872-4326-B5F3-20C6A96EFDD8}" type="slidenum">
              <a:rPr lang="es-ES"/>
              <a:pPr>
                <a:defRPr/>
              </a:pPr>
              <a:t>‹Nº›</a:t>
            </a:fld>
            <a:endParaRPr lang="es-E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6CB4590-D76D-4564-AC36-731C22CE9026}"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464C89D-018B-46CA-9F5F-AFDF8ED45064}" type="slidenum">
              <a:rPr lang="es-ES"/>
              <a:pPr>
                <a:defRPr/>
              </a:pPr>
              <a:t>‹Nº›</a:t>
            </a:fld>
            <a:endParaRPr lang="es-E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169AD30-18A0-4451-B8BB-0DE5528684F0}" type="slidenum">
              <a:rPr lang="es-ES"/>
              <a:pPr>
                <a:defRPr/>
              </a:pPr>
              <a:t>‹Nº›</a:t>
            </a:fld>
            <a:endParaRPr lang="es-E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1D795CC-8068-43DF-A0BE-E4DC4239B02D}" type="slidenum">
              <a:rPr lang="es-ES"/>
              <a:pPr>
                <a:defRPr/>
              </a:pPr>
              <a:t>‹Nº›</a:t>
            </a:fld>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F85ACDE-4E29-4E78-AFF8-AE930A3D3AD6}" type="slidenum">
              <a:rPr lang="es-ES"/>
              <a:pPr>
                <a:defRPr/>
              </a:pPr>
              <a:t>‹Nº›</a:t>
            </a:fld>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5BDAE7-5BAF-4FF4-997C-9BC4452CF8A4}"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64C89D-018B-46CA-9F5F-AFDF8ED45064}"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0BABF-B112-4D17-8DA4-65A648F901B6}"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71B9B3-8A37-4684-9FE8-8D0180E0D0FD}"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55F5E8-1682-44DF-BC69-08D54FEF519D}"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076858-6F1B-4AA5-A4C4-1E7D7036C8AA}"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67D317-01DA-467B-BFEB-4AF5DA24E0D7}"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B60BABF-B112-4D17-8DA4-65A648F901B6}" type="slidenum">
              <a:rPr lang="es-ES"/>
              <a:pPr>
                <a:defRPr/>
              </a:pPr>
              <a:t>‹Nº›</a:t>
            </a:fld>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A00FF-F54C-4106-B021-72A682B6D139}"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74322E-80A3-442E-BF00-9FEA314D348E}"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19EF5-5CC4-442F-92EF-3E8A8D4A9E11}"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93D23-0298-4985-8866-3DA0AB5A78CE}" type="slidenum">
              <a:rPr lang="es-ES">
                <a:solidFill>
                  <a:srgbClr val="000000"/>
                </a:solidFill>
              </a:rPr>
              <a:pPr>
                <a:defRPr/>
              </a:pPr>
              <a:t>‹Nº›</a:t>
            </a:fld>
            <a:endParaRPr lang="es-E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371B9B3-8A37-4684-9FE8-8D0180E0D0FD}"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055F5E8-1682-44DF-BC69-08D54FEF519D}" type="slidenum">
              <a:rPr lang="es-ES"/>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E076858-6F1B-4AA5-A4C4-1E7D7036C8AA}" type="slidenum">
              <a:rPr lang="es-ES"/>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967D317-01DA-467B-BFEB-4AF5DA24E0D7}"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5DA00FF-F54C-4106-B021-72A682B6D139}"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179ED21-3B76-40BD-B592-DEC46EF7DF11}" type="slidenum">
              <a:rPr lang="es-ES"/>
              <a:pPr>
                <a:defRPr/>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B74322E-80A3-442E-BF00-9FEA314D348E}" type="slidenum">
              <a:rPr lang="es-ES"/>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319EF5-5CC4-442F-92EF-3E8A8D4A9E11}"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7A93D23-0298-4985-8866-3DA0AB5A78CE}" type="slidenum">
              <a:rPr lang="es-ES"/>
              <a:pPr>
                <a:defRPr/>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3870792-AF89-44ED-999E-A874CC9ACF7B}" type="slidenum">
              <a:rPr lang="es-ES"/>
              <a:pPr>
                <a:defRPr/>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0A370D8-4EE0-4445-8EB2-BDF9B25E4F12}" type="slidenum">
              <a:rPr lang="es-ES"/>
              <a:pPr>
                <a:defRPr/>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95BD0B9-9F2A-407E-9B6B-0D65AEDBD0A6}" type="slidenum">
              <a:rPr lang="es-ES"/>
              <a:pPr>
                <a:defRPr/>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DB71A8D-995F-45A1-9468-1DD0D0BF4FAC}" type="slidenum">
              <a:rPr lang="es-ES"/>
              <a:pPr>
                <a:defRPr/>
              </a:pPr>
              <a:t>‹Nº›</a:t>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E8D65D4-B2EF-461F-A700-1141E9A7DC74}" type="slidenum">
              <a:rPr lang="es-ES"/>
              <a:pPr>
                <a:defRPr/>
              </a:pPr>
              <a:t>‹Nº›</a:t>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B2A1888-672C-46C3-9078-DBDB8554C8A2}" type="slidenum">
              <a:rPr lang="es-ES"/>
              <a:pPr>
                <a:defRPr/>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4BD8E8D6-0D05-4275-B65B-8CCED35DC88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8D088E4-5A9C-465D-9A95-AA5C2471B7B3}" type="slidenum">
              <a:rPr lang="es-ES"/>
              <a:pPr>
                <a:defRPr/>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6C91852-E1E0-4EC7-A9E0-93DFFC40971B}" type="slidenum">
              <a:rPr lang="es-ES"/>
              <a:pPr>
                <a:defRPr/>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F47D739-67F1-42DD-983D-6D2A8B7B5226}" type="slidenum">
              <a:rPr lang="es-ES"/>
              <a:pPr>
                <a:defRPr/>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ECA1B9A-FC37-4555-ABFD-0230469F3A11}" type="slidenum">
              <a:rPr lang="es-ES"/>
              <a:pPr>
                <a:defRPr/>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5E80C42-E8A6-433D-A05E-A129837AABBF}" type="slidenum">
              <a:rPr lang="es-ES"/>
              <a:pPr>
                <a:defRPr/>
              </a:pPr>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50BB229-1EC4-4637-90A8-73813370800E}" type="slidenum">
              <a:rPr lang="es-ES"/>
              <a:pPr>
                <a:defRPr/>
              </a:pPr>
              <a:t>‹Nº›</a:t>
            </a:fld>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B082198-D9BC-4541-93E7-BABE687769D4}" type="slidenum">
              <a:rPr lang="es-ES"/>
              <a:pPr>
                <a:defRPr/>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A42DFBE-A756-4E2D-BB4C-1BF4E44F522F}" type="slidenum">
              <a:rPr lang="es-ES"/>
              <a:pPr>
                <a:defRPr/>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3F579C1-B54F-48FD-A84D-6775E8DB5BA4}" type="slidenum">
              <a:rPr lang="es-ES"/>
              <a:pPr>
                <a:defRPr/>
              </a:pPr>
              <a:t>‹Nº›</a:t>
            </a:fld>
            <a:endParaRPr lang="es-E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44441FE-5F04-416F-8780-A4C5E3B93741}" type="slidenum">
              <a:rPr lang="es-ES"/>
              <a:pPr>
                <a:defRPr/>
              </a:pPr>
              <a:t>‹Nº›</a:t>
            </a:fld>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D335968-7077-41D5-BC0B-798818B14B09}"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4AFA482-92F8-4066-BBBF-5DDE199CC044}" type="slidenum">
              <a:rPr lang="es-ES"/>
              <a:pPr>
                <a:defRPr/>
              </a:pPr>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7D974799-1B4B-487B-91A3-C47B410B4D80}" type="slidenum">
              <a:rPr lang="es-ES"/>
              <a:pPr>
                <a:defRPr/>
              </a:pPr>
              <a:t>‹Nº›</a:t>
            </a:fld>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C5983C8-5847-4B82-95A4-DFCA2E22055A}" type="slidenum">
              <a:rPr lang="es-ES"/>
              <a:pPr>
                <a:defRPr/>
              </a:pPr>
              <a:t>‹Nº›</a:t>
            </a:fld>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F5329FA-131E-4D9E-9AA7-C616C63B99FB}" type="slidenum">
              <a:rPr lang="es-ES"/>
              <a:pPr>
                <a:defRPr/>
              </a:pPr>
              <a:t>‹Nº›</a:t>
            </a:fld>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A9A884D-D204-4F2A-9DC0-17C544E1EC46}" type="slidenum">
              <a:rPr lang="es-ES"/>
              <a:pPr>
                <a:defRPr/>
              </a:pPr>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5AFA9F6-8AB5-479B-8898-0527C3CE53C7}" type="slidenum">
              <a:rPr lang="es-ES"/>
              <a:pPr>
                <a:defRPr/>
              </a:pPr>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EA102BA-C687-4AD5-B040-0194DDDB9B06}" type="slidenum">
              <a:rPr lang="es-ES"/>
              <a:pPr>
                <a:defRPr/>
              </a:pPr>
              <a:t>‹Nº›</a:t>
            </a:fld>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D8D94DD-9998-49FA-AD8A-74D8810A4C1D}" type="slidenum">
              <a:rPr lang="es-ES"/>
              <a:pPr>
                <a:defRPr/>
              </a:pPr>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34E96BD-29D4-424A-8402-BD210FA94835}" type="slidenum">
              <a:rPr lang="es-ES"/>
              <a:pPr>
                <a:defRPr/>
              </a:pPr>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0AB770B-8DEA-4106-BEDC-E343EBE003BD}" type="slidenum">
              <a:rPr lang="es-ES"/>
              <a:pPr>
                <a:defRPr/>
              </a:pPr>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0A9FC462-E996-42AB-8853-4B9F79B66FA3}"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4A83E81-330B-4390-A072-0A40AE8A45F5}" type="slidenum">
              <a:rPr lang="es-ES"/>
              <a:pPr>
                <a:defRPr/>
              </a:pPr>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48E4511-7784-4BEA-B2FB-0BA001B223E9}" type="slidenum">
              <a:rPr lang="es-ES"/>
              <a:pPr>
                <a:defRPr/>
              </a:pPr>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6662D527-B132-4574-84CB-7A9535932A23}" type="slidenum">
              <a:rPr lang="es-ES"/>
              <a:pPr>
                <a:defRPr/>
              </a:pPr>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F2D47AA-C6CA-4D20-A109-940FBA8ECD1B}" type="slidenum">
              <a:rPr lang="es-ES"/>
              <a:pPr>
                <a:defRPr/>
              </a:pPr>
              <a:t>‹Nº›</a:t>
            </a:fld>
            <a:endParaRPr lang="es-E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EE456C6-052D-496D-A9BD-5F4E9A2CFC23}" type="slidenum">
              <a:rPr lang="es-ES"/>
              <a:pPr>
                <a:defRPr/>
              </a:pPr>
              <a:t>‹Nº›</a:t>
            </a:fld>
            <a:endParaRPr lang="es-E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FBF36B6-F121-4C10-9276-6AD2AD0785CA}" type="slidenum">
              <a:rPr lang="es-ES"/>
              <a:pPr>
                <a:defRPr/>
              </a:pPr>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2FC799D-74DA-4859-863F-7B0BD7288A56}" type="slidenum">
              <a:rPr lang="es-ES"/>
              <a:pPr>
                <a:defRPr/>
              </a:pPr>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AA962DF-2C8D-4517-A29E-1F736A68C6EC}" type="slidenum">
              <a:rPr lang="es-ES"/>
              <a:pPr>
                <a:defRPr/>
              </a:pPr>
              <a:t>‹Nº›</a:t>
            </a:fld>
            <a:endParaRPr lang="es-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640241C-8CE8-455F-9FD8-067F8CF5FD95}" type="slidenum">
              <a:rPr lang="es-ES"/>
              <a:pPr>
                <a:defRPr/>
              </a:pPr>
              <a:t>‹Nº›</a:t>
            </a:fld>
            <a:endParaRPr lang="es-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B4F2A9A-7380-43F6-BE74-A03C77809BB3}" type="slidenum">
              <a:rPr lang="es-ES"/>
              <a:pPr>
                <a:defRPr/>
              </a:pPr>
              <a:t>‹Nº›</a:t>
            </a:fld>
            <a:endParaRPr lang="es-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DBBEF2F-AD81-46B8-A1DF-C5B903EA59DF}"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7F73AA9-20AB-47B9-8B9A-ED592668D660}" type="slidenum">
              <a:rPr lang="es-ES"/>
              <a:pPr>
                <a:defRPr/>
              </a:pPr>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86671EBC-B4F4-4428-B138-C11963ECD43B}" type="slidenum">
              <a:rPr lang="es-ES"/>
              <a:pPr>
                <a:defRPr/>
              </a:pPr>
              <a:t>‹Nº›</a:t>
            </a:fld>
            <a:endParaRPr lang="es-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B52233C-EAA3-4B2F-B39F-74F7256C86A9}" type="slidenum">
              <a:rPr lang="es-ES"/>
              <a:pPr>
                <a:defRPr/>
              </a:pPr>
              <a:t>‹Nº›</a:t>
            </a:fld>
            <a:endParaRPr lang="es-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FB9FDAB3-AFA6-445D-AB9D-6A68AD9EAA73}" type="slidenum">
              <a:rPr lang="es-ES"/>
              <a:pPr>
                <a:defRPr/>
              </a:pPr>
              <a:t>‹Nº›</a:t>
            </a:fld>
            <a:endParaRPr lang="es-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CB86B9D-7DAF-4512-993E-7482E5A5EE09}" type="slidenum">
              <a:rPr lang="es-ES"/>
              <a:pPr>
                <a:defRPr/>
              </a:pPr>
              <a:t>‹Nº›</a:t>
            </a:fld>
            <a:endParaRPr lang="es-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4F896F9-F7D6-40F5-8C49-EAEF731683B2}" type="slidenum">
              <a:rPr lang="es-ES"/>
              <a:pPr>
                <a:defRPr/>
              </a:pPr>
              <a:t>‹Nº›</a:t>
            </a:fld>
            <a:endParaRPr lang="es-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0165496-C4CF-48AC-B52B-60A6F465B240}" type="slidenum">
              <a:rPr lang="es-ES"/>
              <a:pPr>
                <a:defRPr/>
              </a:pPr>
              <a:t>‹Nº›</a:t>
            </a:fld>
            <a:endParaRPr lang="es-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5BEEBE7-6855-460A-ABBA-C7D7F567DF0D}" type="slidenum">
              <a:rPr lang="es-ES"/>
              <a:pPr>
                <a:defRPr/>
              </a:pPr>
              <a:t>‹Nº›</a:t>
            </a:fld>
            <a:endParaRPr lang="es-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CDD2B81-1973-4CCD-A219-F3F4EB90A1F1}" type="slidenum">
              <a:rPr lang="es-ES"/>
              <a:pPr>
                <a:defRPr/>
              </a:pPr>
              <a:t>‹Nº›</a:t>
            </a:fld>
            <a:endParaRPr lang="es-E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36AC1D83-E94D-4467-8B8D-7EBDB616D501}" type="slidenum">
              <a:rPr lang="es-ES"/>
              <a:pPr>
                <a:defRPr/>
              </a:pPr>
              <a:t>‹Nº›</a:t>
            </a:fld>
            <a:endParaRPr lang="es-E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7A55290-D8A3-4015-BD83-C62B21B13A24}"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E3D189A-53AB-4FF0-B5A1-58E8A1D62451}" type="slidenum">
              <a:rPr lang="es-ES"/>
              <a:pPr>
                <a:defRPr/>
              </a:pPr>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AD989C3-83FC-4C6D-92E7-D3C0E1203AC2}" type="slidenum">
              <a:rPr lang="es-ES"/>
              <a:pPr>
                <a:defRPr/>
              </a:pPr>
              <a:t>‹Nº›</a:t>
            </a:fld>
            <a:endParaRPr lang="es-E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C949030-599E-4084-A4E5-4E05AF2E674F}" type="slidenum">
              <a:rPr lang="es-ES"/>
              <a:pPr>
                <a:defRPr/>
              </a:pPr>
              <a:t>‹Nº›</a:t>
            </a:fld>
            <a:endParaRPr lang="es-E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B45782F-D31A-48A5-9ADB-2FDF1267CE5A}" type="slidenum">
              <a:rPr lang="es-ES"/>
              <a:pPr>
                <a:defRPr/>
              </a:pPr>
              <a:t>‹Nº›</a:t>
            </a:fld>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A3C461-AF0E-4305-847A-37496C93DA84}" type="slidenum">
              <a:rPr lang="es-ES"/>
              <a:pPr>
                <a:defRPr/>
              </a:pPr>
              <a:t>‹Nº›</a:t>
            </a:fld>
            <a:endParaRPr lang="es-E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4984A9A-5219-417A-A725-EEA9ED888918}" type="slidenum">
              <a:rPr lang="es-ES"/>
              <a:pPr>
                <a:defRPr/>
              </a:pPr>
              <a:t>‹Nº›</a:t>
            </a:fld>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0834EAE-731E-4B17-BCCE-FD75E5CCDD58}" type="slidenum">
              <a:rPr lang="es-ES"/>
              <a:pPr>
                <a:defRPr/>
              </a:pPr>
              <a:t>‹Nº›</a:t>
            </a:fld>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ADC04E-7F3A-465D-9522-D1EB89FDEFD1}" type="slidenum">
              <a:rPr lang="es-ES"/>
              <a:pPr>
                <a:defRPr/>
              </a:pPr>
              <a:t>‹Nº›</a:t>
            </a:fld>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B5B3B79-E0F9-4E5C-A165-06E78463C791}" type="slidenum">
              <a:rPr lang="es-ES"/>
              <a:pPr>
                <a:defRPr/>
              </a:pPr>
              <a:t>‹Nº›</a:t>
            </a:fld>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E60EDD1-3B9B-45BE-BA7F-44B6FE088939}"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4229A96-9A8C-4426-AC5C-4EB45957FC95}" type="slidenum">
              <a:rPr lang="es-ES_tradnl"/>
              <a:pPr>
                <a:defRPr/>
              </a:pPr>
              <a:t>‹Nº›</a:t>
            </a:fld>
            <a:endParaRPr lang="es-ES_tradnl"/>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F823BD-4BA3-4DE0-8FEB-68B8363F28AD}"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564D5C8-4B5B-47FD-8C4A-94E03D845F38}" type="slidenum">
              <a:rPr lang="es-ES_tradnl"/>
              <a:pPr>
                <a:defRPr/>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EE7BC94-A0B9-4DCA-9101-F32D3AC6FBFE}" type="slidenum">
              <a:rPr lang="es-ES"/>
              <a:pPr>
                <a:defRPr/>
              </a:pPr>
              <a:t>‹Nº›</a:t>
            </a:fld>
            <a:endParaRPr lang="es-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75455A8-290B-4F35-B2DA-4370ADF8BFC9}"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CEB9633-799E-4EEB-88A2-00B46520B618}" type="slidenum">
              <a:rPr lang="es-ES_tradnl"/>
              <a:pPr>
                <a:defRPr/>
              </a:pPr>
              <a:t>‹Nº›</a:t>
            </a:fld>
            <a:endParaRPr lang="es-ES_tradnl"/>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CE2C550-8939-4929-8556-92DE8E7BB588}"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E02989F-AD11-4D0A-B619-F6374528A44E}" type="slidenum">
              <a:rPr lang="es-ES_tradnl"/>
              <a:pPr>
                <a:defRPr/>
              </a:pPr>
              <a:t>‹Nº›</a:t>
            </a:fld>
            <a:endParaRPr lang="es-ES_tradnl"/>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C5D2A15-37A0-4661-843C-78DF1E9FD2BE}" type="datetimeFigureOut">
              <a:rPr lang="es-ES_tradnl"/>
              <a:pPr>
                <a:defRPr/>
              </a:pPr>
              <a:t>29/06/2017</a:t>
            </a:fld>
            <a:endParaRPr lang="es-ES_tradnl"/>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8A94D79-DBE9-47FC-A9D5-33F45C535570}" type="slidenum">
              <a:rPr lang="es-ES_tradnl"/>
              <a:pPr>
                <a:defRPr/>
              </a:pPr>
              <a:t>‹Nº›</a:t>
            </a:fld>
            <a:endParaRPr lang="es-ES_tradnl"/>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1BB4F0B-7752-4F8D-8391-DC1E07DC2911}" type="datetimeFigureOut">
              <a:rPr lang="es-ES_tradnl"/>
              <a:pPr>
                <a:defRPr/>
              </a:pPr>
              <a:t>29/06/2017</a:t>
            </a:fld>
            <a:endParaRPr lang="es-ES_tradnl"/>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FC497BA-D448-4970-B542-07F94BA49F78}" type="slidenum">
              <a:rPr lang="es-ES_tradnl"/>
              <a:pPr>
                <a:defRPr/>
              </a:pPr>
              <a:t>‹Nº›</a:t>
            </a:fld>
            <a:endParaRPr lang="es-ES_tradnl"/>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C036C6-6672-4D6B-96F2-8C9D4FCA0090}" type="datetimeFigureOut">
              <a:rPr lang="es-ES_tradnl"/>
              <a:pPr>
                <a:defRPr/>
              </a:pPr>
              <a:t>29/06/2017</a:t>
            </a:fld>
            <a:endParaRPr lang="es-ES_tradnl"/>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4CCF3B9-766F-4A19-9E5F-20EC6CB18EC5}" type="slidenum">
              <a:rPr lang="es-ES_tradnl"/>
              <a:pPr>
                <a:defRPr/>
              </a:pPr>
              <a:t>‹Nº›</a:t>
            </a:fld>
            <a:endParaRPr lang="es-ES_tradnl"/>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6BB1950-8D86-45C7-8FE5-95D67F24B2BC}"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0D37A43-E606-4586-894C-BB4633EDBE47}" type="slidenum">
              <a:rPr lang="es-ES_tradnl"/>
              <a:pPr>
                <a:defRPr/>
              </a:pPr>
              <a:t>‹Nº›</a:t>
            </a:fld>
            <a:endParaRPr lang="es-ES_tradnl"/>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353A569-97A6-4B6A-BE9D-CDD87C0D3A88}" type="datetimeFigureOut">
              <a:rPr lang="es-ES_tradnl"/>
              <a:pPr>
                <a:defRPr/>
              </a:pPr>
              <a:t>29/06/2017</a:t>
            </a:fld>
            <a:endParaRPr lang="es-ES_tradnl"/>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9FF5D6E-B3FE-4F3F-95BC-E44E6998D93C}" type="slidenum">
              <a:rPr lang="es-ES_tradnl"/>
              <a:pPr>
                <a:defRPr/>
              </a:pPr>
              <a:t>‹Nº›</a:t>
            </a:fld>
            <a:endParaRPr lang="es-ES_tradnl"/>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5A2BE4-F811-4CF5-8048-A637FB8839BE}"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0AD4D6-DAD3-4FA1-A9B0-4880EB097A6F}" type="slidenum">
              <a:rPr lang="es-ES_tradnl"/>
              <a:pPr>
                <a:defRPr/>
              </a:pPr>
              <a:t>‹Nº›</a:t>
            </a:fld>
            <a:endParaRPr lang="es-ES_tradnl"/>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CF53ABF-72DA-468B-AFAA-F2CE7305B8B5}" type="datetimeFigureOut">
              <a:rPr lang="es-ES_tradnl"/>
              <a:pPr>
                <a:defRPr/>
              </a:pPr>
              <a:t>29/06/2017</a:t>
            </a:fld>
            <a:endParaRPr lang="es-ES_tradnl"/>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_tradnl"/>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E10D461-F706-4108-A77F-C41C60E64ECD}" type="slidenum">
              <a:rPr lang="es-ES_tradnl"/>
              <a:pPr>
                <a:defRPr/>
              </a:pPr>
              <a:t>‹Nº›</a:t>
            </a:fld>
            <a:endParaRPr lang="es-ES_tradnl"/>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0B5AC8F-AD65-4D04-9FC0-4DABA5DA2A2E}"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6215C3B-792B-406C-9C9D-96E6B7DD59D3}" type="slidenum">
              <a:rPr lang="es-ES"/>
              <a:pPr>
                <a:defRPr/>
              </a:pPr>
              <a:t>‹Nº›</a:t>
            </a:fld>
            <a:endParaRPr lang="es-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98D9B0-95DC-4984-940D-F2000A5D72B0}" type="slidenum">
              <a:rPr lang="es-ES"/>
              <a:pPr>
                <a:defRPr/>
              </a:pPr>
              <a:t>‹Nº›</a:t>
            </a:fld>
            <a:endParaRPr lang="es-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2B2CEBB-C438-4655-981B-3187B52DFBBC}" type="slidenum">
              <a:rPr lang="es-ES"/>
              <a:pPr>
                <a:defRPr/>
              </a:pPr>
              <a:t>‹Nº›</a:t>
            </a:fld>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AA4B6DE-4AF5-49CB-B569-6FF45B416EB0}" type="slidenum">
              <a:rPr lang="es-ES"/>
              <a:pPr>
                <a:defRPr/>
              </a:pPr>
              <a:t>‹Nº›</a:t>
            </a:fld>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634D849-D80F-4483-9306-99348273D050}" type="slidenum">
              <a:rPr lang="es-ES"/>
              <a:pPr>
                <a:defRPr/>
              </a:pPr>
              <a:t>‹Nº›</a:t>
            </a:fld>
            <a:endParaRPr lang="es-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224D0D1-8839-4137-A4E5-FC0CC08AC15A}" type="slidenum">
              <a:rPr lang="es-ES"/>
              <a:pPr>
                <a:defRPr/>
              </a:pPr>
              <a:t>‹Nº›</a:t>
            </a:fld>
            <a:endParaRPr lang="es-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51BC85A-E6F5-47AF-A444-C1100EB32FFA}" type="slidenum">
              <a:rPr lang="es-ES"/>
              <a:pPr>
                <a:defRPr/>
              </a:pPr>
              <a:t>‹Nº›</a:t>
            </a:fld>
            <a:endParaRPr lang="es-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E1490DE-DE87-4CED-BC1F-82EE84DAD6E4}" type="slidenum">
              <a:rPr lang="es-ES"/>
              <a:pPr>
                <a:defRPr/>
              </a:pPr>
              <a:t>‹Nº›</a:t>
            </a:fld>
            <a:endParaRPr lang="es-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8F3C596-DC4F-4FE0-BF62-C0F27FDBA801}" type="slidenum">
              <a:rPr lang="es-ES"/>
              <a:pPr>
                <a:defRPr/>
              </a:pPr>
              <a:t>‹Nº›</a:t>
            </a:fld>
            <a:endParaRPr lang="es-E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3E5C62B-6043-476F-94E8-34AB26D241C7}" type="slidenum">
              <a:rPr lang="es-ES"/>
              <a:pPr>
                <a:defRPr/>
              </a:pPr>
              <a:t>‹Nº›</a:t>
            </a:fld>
            <a:endParaRPr lang="es-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A2B0880-476D-40BC-8ACD-2DF24DF81D88}"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2F3"/>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912ABCC-2AF3-45BA-90B6-12B9C0601B6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4915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8E7EA6E8-2819-416B-B434-E99451D3A9B0}" type="datetimeFigureOut">
              <a:rPr lang="es-ES_tradnl"/>
              <a:pPr>
                <a:defRPr/>
              </a:pPr>
              <a:t>29/06/2017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F8E27536-81A3-4837-878F-F32F705547EB}"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solidFill>
                <a:srgbClr val="000000"/>
              </a:solidFill>
            </a:endParaRPr>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solidFill>
                <a:srgbClr val="000000"/>
              </a:solidFill>
            </a:endParaRPr>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1E91573-55CD-4316-BB52-5726EC95BFAF}" type="slidenum">
              <a:rPr lang="es-ES">
                <a:solidFill>
                  <a:srgbClr val="000000"/>
                </a:solidFill>
              </a:rPr>
              <a:pPr>
                <a:defRPr/>
              </a:pPr>
              <a:t>‹Nº›</a:t>
            </a:fld>
            <a:endParaRPr lang="es-ES">
              <a:solidFill>
                <a:srgbClr val="000000"/>
              </a:solidFill>
            </a:endParaRPr>
          </a:p>
        </p:txBody>
      </p:sp>
    </p:spTree>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4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8105873-0803-4E46-90BF-6D6A8B80F257}"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solidFill>
                <a:srgbClr val="000000"/>
              </a:solidFill>
            </a:endParaRPr>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solidFill>
                <a:srgbClr val="000000"/>
              </a:solidFill>
            </a:endParaRPr>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1E91573-55CD-4316-BB52-5726EC95BFAF}" type="slidenum">
              <a:rPr lang="es-ES">
                <a:solidFill>
                  <a:srgbClr val="000000"/>
                </a:solidFill>
              </a:rPr>
              <a:pPr>
                <a:defRPr/>
              </a:pPr>
              <a:t>‹Nº›</a:t>
            </a:fld>
            <a:endParaRPr lang="es-ES">
              <a:solidFill>
                <a:srgbClr val="000000"/>
              </a:solidFill>
            </a:endParaRPr>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1E91573-55CD-4316-BB52-5726EC95BFA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 id="21474853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98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98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98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93E0E58-6D99-448C-9966-7029FA4DF62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6B3319F-3E02-42C5-AD3C-4049A59BBF0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F43F5E5-6110-4FA0-AFD3-02BD602F94C0}"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404" r:id="rId1"/>
    <p:sldLayoutId id="2147485405" r:id="rId2"/>
    <p:sldLayoutId id="2147485406" r:id="rId3"/>
    <p:sldLayoutId id="2147485407" r:id="rId4"/>
    <p:sldLayoutId id="2147485408" r:id="rId5"/>
    <p:sldLayoutId id="2147485409" r:id="rId6"/>
    <p:sldLayoutId id="2147485410" r:id="rId7"/>
    <p:sldLayoutId id="2147485411" r:id="rId8"/>
    <p:sldLayoutId id="2147485412" r:id="rId9"/>
    <p:sldLayoutId id="2147485413" r:id="rId10"/>
    <p:sldLayoutId id="21474854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6583959-275A-4A61-BA5E-975CB7964C1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 id="2147485418" r:id="rId4"/>
    <p:sldLayoutId id="2147485419" r:id="rId5"/>
    <p:sldLayoutId id="2147485420" r:id="rId6"/>
    <p:sldLayoutId id="2147485421" r:id="rId7"/>
    <p:sldLayoutId id="2147485422" r:id="rId8"/>
    <p:sldLayoutId id="2147485423" r:id="rId9"/>
    <p:sldLayoutId id="2147485424" r:id="rId10"/>
    <p:sldLayoutId id="2147485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60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cs typeface="Arial"/>
              </a:defRPr>
            </a:lvl1pPr>
          </a:lstStyle>
          <a:p>
            <a:pPr>
              <a:defRPr/>
            </a:pPr>
            <a:endParaRPr lang="es-ES"/>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cs typeface="Arial"/>
              </a:defRPr>
            </a:lvl1pPr>
          </a:lstStyle>
          <a:p>
            <a:pPr>
              <a:defRPr/>
            </a:pPr>
            <a:endParaRPr lang="es-ES"/>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cs typeface="Arial"/>
              </a:defRPr>
            </a:lvl1pPr>
          </a:lstStyle>
          <a:p>
            <a:pPr>
              <a:defRPr/>
            </a:pPr>
            <a:fld id="{11796DF3-BB5A-4E7A-A70A-10ADE481D979}"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S_tradnl" smtClean="0"/>
          </a:p>
        </p:txBody>
      </p:sp>
      <p:sp>
        <p:nvSpPr>
          <p:cNvPr id="4710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42124D9E-8967-4755-8B48-9A9A1B024F05}" type="datetimeFigureOut">
              <a:rPr lang="es-ES_tradnl"/>
              <a:pPr>
                <a:defRPr/>
              </a:pPr>
              <a:t>29/06/2017</a:t>
            </a:fld>
            <a:endParaRPr lang="es-ES_tradn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s-ES_tradn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A7D168F4-F514-43C2-860C-1103C0F6AAAD}"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1F2F3"/>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cs typeface="Arial"/>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cs typeface="Arial"/>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cs typeface="Arial"/>
              </a:defRPr>
            </a:lvl1pPr>
          </a:lstStyle>
          <a:p>
            <a:pPr>
              <a:defRPr/>
            </a:pPr>
            <a:fld id="{57272F9F-94D8-4CD8-A6B7-CCB58DD6C958}"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2.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3.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4.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5.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45.xml"/><Relationship Id="rId1" Type="http://schemas.openxmlformats.org/officeDocument/2006/relationships/vmlDrawing" Target="../drawings/vmlDrawing16.v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oleObject" Target="../embeddings/oleObject2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9.xml"/><Relationship Id="rId1" Type="http://schemas.openxmlformats.org/officeDocument/2006/relationships/vmlDrawing" Target="../drawings/vmlDrawing19.v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3.bin"/><Relationship Id="rId2" Type="http://schemas.openxmlformats.org/officeDocument/2006/relationships/slideLayout" Target="../slideLayouts/slideLayout12.xml"/><Relationship Id="rId1" Type="http://schemas.openxmlformats.org/officeDocument/2006/relationships/vmlDrawing" Target="../drawings/vmlDrawing22.vml"/><Relationship Id="rId6" Type="http://schemas.openxmlformats.org/officeDocument/2006/relationships/oleObject" Target="../embeddings/oleObject32.bin"/><Relationship Id="rId5" Type="http://schemas.openxmlformats.org/officeDocument/2006/relationships/oleObject" Target="../embeddings/oleObject31.bin"/><Relationship Id="rId10" Type="http://schemas.openxmlformats.org/officeDocument/2006/relationships/image" Target="../media/image29.jpeg"/><Relationship Id="rId4" Type="http://schemas.openxmlformats.org/officeDocument/2006/relationships/oleObject" Target="../embeddings/oleObject30.bin"/><Relationship Id="rId9" Type="http://schemas.openxmlformats.org/officeDocument/2006/relationships/oleObject" Target="../embeddings/oleObject35.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95.xml"/><Relationship Id="rId1" Type="http://schemas.openxmlformats.org/officeDocument/2006/relationships/vmlDrawing" Target="../drawings/vmlDrawing23.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oleObject" Target="../embeddings/oleObject44.bin"/><Relationship Id="rId2" Type="http://schemas.openxmlformats.org/officeDocument/2006/relationships/slideLayout" Target="../slideLayouts/slideLayout73.xml"/><Relationship Id="rId1" Type="http://schemas.openxmlformats.org/officeDocument/2006/relationships/vmlDrawing" Target="../drawings/vmlDrawing24.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1.xml"/><Relationship Id="rId7" Type="http://schemas.openxmlformats.org/officeDocument/2006/relationships/oleObject" Target="../embeddings/oleObject48.bin"/><Relationship Id="rId2" Type="http://schemas.openxmlformats.org/officeDocument/2006/relationships/slideLayout" Target="../slideLayouts/slideLayout79.xml"/><Relationship Id="rId1" Type="http://schemas.openxmlformats.org/officeDocument/2006/relationships/vmlDrawing" Target="../drawings/vmlDrawing25.vml"/><Relationship Id="rId6" Type="http://schemas.openxmlformats.org/officeDocument/2006/relationships/oleObject" Target="../embeddings/oleObject47.bin"/><Relationship Id="rId5" Type="http://schemas.openxmlformats.org/officeDocument/2006/relationships/oleObject" Target="../embeddings/oleObject46.bin"/><Relationship Id="rId10" Type="http://schemas.openxmlformats.org/officeDocument/2006/relationships/oleObject" Target="../embeddings/oleObject51.bin"/><Relationship Id="rId4" Type="http://schemas.openxmlformats.org/officeDocument/2006/relationships/oleObject" Target="../embeddings/oleObject45.bin"/><Relationship Id="rId9" Type="http://schemas.openxmlformats.org/officeDocument/2006/relationships/oleObject" Target="../embeddings/oleObject50.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oleObject" Target="../embeddings/oleObject56.bin"/><Relationship Id="rId2" Type="http://schemas.openxmlformats.org/officeDocument/2006/relationships/slideLayout" Target="../slideLayouts/slideLayout89.xml"/><Relationship Id="rId1" Type="http://schemas.openxmlformats.org/officeDocument/2006/relationships/vmlDrawing" Target="../drawings/vmlDrawing26.vml"/><Relationship Id="rId6" Type="http://schemas.openxmlformats.org/officeDocument/2006/relationships/oleObject" Target="../embeddings/oleObject55.bin"/><Relationship Id="rId5" Type="http://schemas.openxmlformats.org/officeDocument/2006/relationships/oleObject" Target="../embeddings/oleObject54.bin"/><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oleObject" Target="../embeddings/oleObject57.bin"/><Relationship Id="rId7" Type="http://schemas.openxmlformats.org/officeDocument/2006/relationships/oleObject" Target="../embeddings/oleObject61.bin"/><Relationship Id="rId2" Type="http://schemas.openxmlformats.org/officeDocument/2006/relationships/slideLayout" Target="../slideLayouts/slideLayout95.xml"/><Relationship Id="rId1" Type="http://schemas.openxmlformats.org/officeDocument/2006/relationships/vmlDrawing" Target="../drawings/vmlDrawing27.vml"/><Relationship Id="rId6" Type="http://schemas.openxmlformats.org/officeDocument/2006/relationships/oleObject" Target="../embeddings/oleObject60.bin"/><Relationship Id="rId5" Type="http://schemas.openxmlformats.org/officeDocument/2006/relationships/oleObject" Target="../embeddings/oleObject59.bin"/><Relationship Id="rId10" Type="http://schemas.openxmlformats.org/officeDocument/2006/relationships/oleObject" Target="../embeddings/oleObject64.bin"/><Relationship Id="rId4" Type="http://schemas.openxmlformats.org/officeDocument/2006/relationships/oleObject" Target="../embeddings/oleObject58.bin"/><Relationship Id="rId9" Type="http://schemas.openxmlformats.org/officeDocument/2006/relationships/oleObject" Target="../embeddings/oleObject63.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oleObject" Target="../embeddings/oleObject66.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oleObject" Target="../embeddings/oleObject68.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9.xml"/><Relationship Id="rId1" Type="http://schemas.openxmlformats.org/officeDocument/2006/relationships/vmlDrawing" Target="../drawings/vmlDrawing30.vml"/><Relationship Id="rId5" Type="http://schemas.openxmlformats.org/officeDocument/2006/relationships/oleObject" Target="../embeddings/oleObject71.bin"/><Relationship Id="rId4" Type="http://schemas.openxmlformats.org/officeDocument/2006/relationships/oleObject" Target="../embeddings/oleObject70.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2.xml"/><Relationship Id="rId1" Type="http://schemas.openxmlformats.org/officeDocument/2006/relationships/vmlDrawing" Target="../drawings/vmlDrawing31.v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vmlDrawing" Target="../drawings/vmlDrawing32.vml"/><Relationship Id="rId5" Type="http://schemas.openxmlformats.org/officeDocument/2006/relationships/oleObject" Target="../embeddings/oleObject73.bin"/><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vmlDrawing" Target="../drawings/vmlDrawing33.vml"/><Relationship Id="rId5" Type="http://schemas.openxmlformats.org/officeDocument/2006/relationships/oleObject" Target="../embeddings/oleObject74.bin"/><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8.xml"/><Relationship Id="rId1" Type="http://schemas.openxmlformats.org/officeDocument/2006/relationships/vmlDrawing" Target="../drawings/vmlDrawing34.vml"/><Relationship Id="rId4" Type="http://schemas.openxmlformats.org/officeDocument/2006/relationships/oleObject" Target="../embeddings/oleObject76.bin"/></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vmlDrawing" Target="../drawings/vmlDrawing35.vml"/><Relationship Id="rId5" Type="http://schemas.openxmlformats.org/officeDocument/2006/relationships/oleObject" Target="../embeddings/oleObject77.bin"/><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hyperlink" Target="mailto:jsb@ua.es"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3.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8.xml"/><Relationship Id="rId1" Type="http://schemas.openxmlformats.org/officeDocument/2006/relationships/vmlDrawing" Target="../drawings/vmlDrawing6.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8"/>
        </a:solidFill>
        <a:effectLst/>
      </p:bgPr>
    </p:bg>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507049" y="161441"/>
            <a:ext cx="8408352" cy="646331"/>
          </a:xfrm>
          <a:prstGeom prst="rect">
            <a:avLst/>
          </a:prstGeom>
          <a:noFill/>
          <a:ln w="9525">
            <a:noFill/>
            <a:miter lim="800000"/>
            <a:headEnd/>
            <a:tailEnd/>
          </a:ln>
        </p:spPr>
        <p:txBody>
          <a:bodyPr wrap="square">
            <a:spAutoFit/>
          </a:bodyPr>
          <a:lstStyle/>
          <a:p>
            <a:pPr>
              <a:spcBef>
                <a:spcPct val="50000"/>
              </a:spcBef>
            </a:pPr>
            <a:r>
              <a:rPr lang="es-ES" sz="3600" b="1" dirty="0">
                <a:solidFill>
                  <a:srgbClr val="FFFF00"/>
                </a:solidFill>
                <a:latin typeface="Calibri" pitchFamily="34" charset="0"/>
              </a:rPr>
              <a:t>MEDIDA DE </a:t>
            </a:r>
            <a:r>
              <a:rPr lang="es-ES" sz="3600" b="1" dirty="0" smtClean="0">
                <a:solidFill>
                  <a:srgbClr val="FFFF00"/>
                </a:solidFill>
                <a:latin typeface="Calibri" pitchFamily="34" charset="0"/>
              </a:rPr>
              <a:t>DISTANCIAS </a:t>
            </a:r>
            <a:r>
              <a:rPr lang="es-ES" sz="2400" b="1" dirty="0" smtClean="0">
                <a:solidFill>
                  <a:srgbClr val="8BFF8B"/>
                </a:solidFill>
                <a:latin typeface="Calibri" pitchFamily="34" charset="0"/>
              </a:rPr>
              <a:t>(</a:t>
            </a:r>
            <a:r>
              <a:rPr lang="es-ES" sz="2400" b="1" dirty="0" smtClean="0">
                <a:solidFill>
                  <a:srgbClr val="8BFF8B"/>
                </a:solidFill>
                <a:latin typeface="Calibri" pitchFamily="34" charset="0"/>
              </a:rPr>
              <a:t>53 </a:t>
            </a:r>
            <a:r>
              <a:rPr lang="es-ES" sz="2400" b="1" dirty="0" smtClean="0">
                <a:solidFill>
                  <a:srgbClr val="8BFF8B"/>
                </a:solidFill>
                <a:latin typeface="Calibri" pitchFamily="34" charset="0"/>
              </a:rPr>
              <a:t>diapositivas)</a:t>
            </a:r>
            <a:endParaRPr lang="es-ES" sz="2400" b="1" dirty="0">
              <a:solidFill>
                <a:srgbClr val="8BFF8B"/>
              </a:solidFill>
              <a:latin typeface="Calibri" pitchFamily="34" charset="0"/>
            </a:endParaRPr>
          </a:p>
        </p:txBody>
      </p:sp>
      <p:cxnSp>
        <p:nvCxnSpPr>
          <p:cNvPr id="5" name="4 Conector recto"/>
          <p:cNvCxnSpPr/>
          <p:nvPr/>
        </p:nvCxnSpPr>
        <p:spPr>
          <a:xfrm>
            <a:off x="638176" y="890421"/>
            <a:ext cx="7434263"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757239" y="1179346"/>
            <a:ext cx="7086600" cy="5478423"/>
          </a:xfrm>
          <a:prstGeom prst="rect">
            <a:avLst/>
          </a:prstGeom>
          <a:noFill/>
        </p:spPr>
        <p:txBody>
          <a:bodyPr>
            <a:spAutoFit/>
          </a:bodyPr>
          <a:lstStyle/>
          <a:p>
            <a:pPr marL="457200" indent="-457200">
              <a:lnSpc>
                <a:spcPts val="3500"/>
              </a:lnSpc>
              <a:buFont typeface="+mj-lt"/>
              <a:buAutoNum type="arabicPeriod"/>
              <a:defRPr/>
            </a:pPr>
            <a:r>
              <a:rPr lang="es-ES" sz="2400" b="1" dirty="0">
                <a:solidFill>
                  <a:schemeClr val="bg1"/>
                </a:solidFill>
                <a:latin typeface="Calibri" pitchFamily="34" charset="0"/>
              </a:rPr>
              <a:t>Revisión de conceptos previos.</a:t>
            </a:r>
          </a:p>
          <a:p>
            <a:pPr marL="457200" indent="-457200">
              <a:lnSpc>
                <a:spcPts val="3500"/>
              </a:lnSpc>
              <a:buFont typeface="+mj-lt"/>
              <a:buAutoNum type="arabicPeriod"/>
              <a:defRPr/>
            </a:pPr>
            <a:r>
              <a:rPr lang="es-ES_tradnl" sz="2400" b="1" dirty="0">
                <a:solidFill>
                  <a:schemeClr val="bg1"/>
                </a:solidFill>
                <a:latin typeface="Calibri" pitchFamily="34" charset="0"/>
              </a:rPr>
              <a:t>Medida de alturas.</a:t>
            </a:r>
          </a:p>
          <a:p>
            <a:pPr marL="457200" indent="-457200">
              <a:lnSpc>
                <a:spcPts val="3500"/>
              </a:lnSpc>
              <a:buFont typeface="+mj-lt"/>
              <a:buAutoNum type="arabicPeriod"/>
              <a:defRPr/>
            </a:pPr>
            <a:r>
              <a:rPr lang="es-ES_tradnl" sz="2400" b="1" dirty="0">
                <a:solidFill>
                  <a:schemeClr val="bg1"/>
                </a:solidFill>
                <a:latin typeface="Calibri" pitchFamily="34" charset="0"/>
              </a:rPr>
              <a:t>Medida del radio de la Tierra.</a:t>
            </a:r>
          </a:p>
          <a:p>
            <a:pPr marL="457200" indent="-457200">
              <a:lnSpc>
                <a:spcPts val="3500"/>
              </a:lnSpc>
              <a:buFont typeface="+mj-lt"/>
              <a:buAutoNum type="arabicPeriod"/>
              <a:defRPr/>
            </a:pPr>
            <a:r>
              <a:rPr lang="es-ES_tradnl" sz="2400" b="1" dirty="0">
                <a:solidFill>
                  <a:schemeClr val="bg1"/>
                </a:solidFill>
                <a:latin typeface="Calibri" pitchFamily="34" charset="0"/>
              </a:rPr>
              <a:t>Medida de distancias a puntos </a:t>
            </a:r>
            <a:r>
              <a:rPr lang="es-ES_tradnl" sz="2400" b="1" dirty="0" smtClean="0">
                <a:solidFill>
                  <a:schemeClr val="bg1"/>
                </a:solidFill>
                <a:latin typeface="Calibri" pitchFamily="34" charset="0"/>
              </a:rPr>
              <a:t>inaccesibles.</a:t>
            </a:r>
          </a:p>
          <a:p>
            <a:pPr marL="457200" indent="-457200">
              <a:lnSpc>
                <a:spcPts val="3500"/>
              </a:lnSpc>
              <a:defRPr/>
            </a:pPr>
            <a:r>
              <a:rPr lang="es-ES_tradnl" sz="2400" b="1" dirty="0" smtClean="0">
                <a:solidFill>
                  <a:schemeClr val="bg1"/>
                </a:solidFill>
                <a:latin typeface="Calibri" pitchFamily="34" charset="0"/>
              </a:rPr>
              <a:t>	</a:t>
            </a:r>
            <a:r>
              <a:rPr lang="es-ES_tradnl" sz="2400" b="1" dirty="0" smtClean="0">
                <a:solidFill>
                  <a:schemeClr val="bg1"/>
                </a:solidFill>
                <a:latin typeface="Calibri" pitchFamily="34" charset="0"/>
              </a:rPr>
              <a:t>4.1. Medida de la anchura de un río.</a:t>
            </a:r>
            <a:endParaRPr lang="es-ES_tradnl" sz="2400" b="1" dirty="0" smtClean="0">
              <a:solidFill>
                <a:schemeClr val="bg1"/>
              </a:solidFill>
              <a:latin typeface="Calibri" pitchFamily="34" charset="0"/>
            </a:endParaRPr>
          </a:p>
          <a:p>
            <a:pPr marL="457200" indent="-457200">
              <a:lnSpc>
                <a:spcPts val="3500"/>
              </a:lnSpc>
              <a:defRPr/>
            </a:pPr>
            <a:r>
              <a:rPr lang="es-ES_tradnl" sz="2400" b="1" dirty="0" smtClean="0">
                <a:solidFill>
                  <a:schemeClr val="bg1"/>
                </a:solidFill>
                <a:latin typeface="Calibri" pitchFamily="34" charset="0"/>
              </a:rPr>
              <a:t>	4.2. Medida de la altura de un edificio.</a:t>
            </a:r>
          </a:p>
          <a:p>
            <a:pPr marL="457200" indent="-457200">
              <a:lnSpc>
                <a:spcPts val="3500"/>
              </a:lnSpc>
              <a:defRPr/>
            </a:pPr>
            <a:r>
              <a:rPr lang="es-ES_tradnl" sz="2400" b="1" dirty="0" smtClean="0">
                <a:solidFill>
                  <a:schemeClr val="bg1"/>
                </a:solidFill>
                <a:latin typeface="Calibri" pitchFamily="34" charset="0"/>
              </a:rPr>
              <a:t>5.	Medida </a:t>
            </a:r>
            <a:r>
              <a:rPr lang="es-ES_tradnl" sz="2400" b="1" dirty="0">
                <a:solidFill>
                  <a:schemeClr val="bg1"/>
                </a:solidFill>
                <a:latin typeface="Calibri" pitchFamily="34" charset="0"/>
              </a:rPr>
              <a:t>de grandes distancias:</a:t>
            </a:r>
          </a:p>
          <a:p>
            <a:pPr marL="457200" indent="-12700">
              <a:lnSpc>
                <a:spcPts val="3500"/>
              </a:lnSpc>
              <a:defRPr/>
            </a:pPr>
            <a:r>
              <a:rPr lang="es-ES_tradnl" sz="2400" b="1" dirty="0" smtClean="0">
                <a:solidFill>
                  <a:schemeClr val="bg1"/>
                </a:solidFill>
                <a:latin typeface="Calibri" pitchFamily="34" charset="0"/>
              </a:rPr>
              <a:t>5.1. </a:t>
            </a:r>
            <a:r>
              <a:rPr lang="es-ES_tradnl" sz="2400" b="1" dirty="0">
                <a:solidFill>
                  <a:schemeClr val="bg1"/>
                </a:solidFill>
                <a:latin typeface="Calibri" pitchFamily="34" charset="0"/>
              </a:rPr>
              <a:t>Distancia Tierra-Luna</a:t>
            </a:r>
            <a:r>
              <a:rPr lang="es-ES_tradnl" sz="2400" b="1" dirty="0" smtClean="0">
                <a:solidFill>
                  <a:schemeClr val="bg1"/>
                </a:solidFill>
                <a:latin typeface="Calibri" pitchFamily="34" charset="0"/>
              </a:rPr>
              <a:t>.</a:t>
            </a:r>
          </a:p>
          <a:p>
            <a:pPr marL="457200" indent="-12700">
              <a:lnSpc>
                <a:spcPts val="3500"/>
              </a:lnSpc>
              <a:defRPr/>
            </a:pPr>
            <a:r>
              <a:rPr lang="es-ES_tradnl" sz="2400" b="1" dirty="0" smtClean="0">
                <a:solidFill>
                  <a:schemeClr val="bg1"/>
                </a:solidFill>
                <a:latin typeface="Calibri" pitchFamily="34" charset="0"/>
              </a:rPr>
              <a:t>5.2. </a:t>
            </a:r>
            <a:r>
              <a:rPr lang="es-ES_tradnl" sz="2400" b="1" dirty="0" smtClean="0">
                <a:solidFill>
                  <a:schemeClr val="bg1"/>
                </a:solidFill>
                <a:latin typeface="Calibri" pitchFamily="34" charset="0"/>
              </a:rPr>
              <a:t>Unidades </a:t>
            </a:r>
            <a:r>
              <a:rPr lang="es-ES_tradnl" sz="2400" b="1" dirty="0">
                <a:solidFill>
                  <a:schemeClr val="bg1"/>
                </a:solidFill>
                <a:latin typeface="Calibri" pitchFamily="34" charset="0"/>
              </a:rPr>
              <a:t>para grandes distancias: el parsec</a:t>
            </a:r>
            <a:r>
              <a:rPr lang="es-ES_tradnl" sz="2400" b="1" dirty="0" smtClean="0">
                <a:solidFill>
                  <a:schemeClr val="bg1"/>
                </a:solidFill>
                <a:latin typeface="Calibri" pitchFamily="34" charset="0"/>
              </a:rPr>
              <a:t>.</a:t>
            </a:r>
          </a:p>
          <a:p>
            <a:pPr marL="457200" indent="-12700">
              <a:lnSpc>
                <a:spcPts val="3500"/>
              </a:lnSpc>
              <a:defRPr/>
            </a:pPr>
            <a:r>
              <a:rPr lang="es-ES_tradnl" sz="2400" b="1" dirty="0" smtClean="0">
                <a:solidFill>
                  <a:schemeClr val="bg1"/>
                </a:solidFill>
                <a:latin typeface="Calibri" pitchFamily="34" charset="0"/>
              </a:rPr>
              <a:t>5.3. </a:t>
            </a:r>
            <a:r>
              <a:rPr lang="es-ES_tradnl" sz="2400" b="1" dirty="0" smtClean="0">
                <a:solidFill>
                  <a:schemeClr val="bg1"/>
                </a:solidFill>
                <a:latin typeface="Calibri" pitchFamily="34" charset="0"/>
              </a:rPr>
              <a:t>Distancia </a:t>
            </a:r>
            <a:r>
              <a:rPr lang="es-ES_tradnl" sz="2400" b="1" dirty="0">
                <a:solidFill>
                  <a:schemeClr val="bg1"/>
                </a:solidFill>
                <a:latin typeface="Calibri" pitchFamily="34" charset="0"/>
              </a:rPr>
              <a:t>a </a:t>
            </a:r>
            <a:r>
              <a:rPr lang="es-ES_tradnl" sz="2400" b="1" dirty="0" smtClean="0">
                <a:solidFill>
                  <a:schemeClr val="bg1"/>
                </a:solidFill>
                <a:latin typeface="Calibri" pitchFamily="34" charset="0"/>
              </a:rPr>
              <a:t>las estrellas: paralaje.</a:t>
            </a:r>
            <a:endParaRPr lang="es-ES_tradnl" sz="2400" b="1" dirty="0">
              <a:solidFill>
                <a:schemeClr val="bg1"/>
              </a:solidFill>
              <a:latin typeface="Calibri" pitchFamily="34" charset="0"/>
            </a:endParaRPr>
          </a:p>
          <a:p>
            <a:pPr marL="457200" indent="-12700">
              <a:lnSpc>
                <a:spcPts val="3500"/>
              </a:lnSpc>
              <a:defRPr/>
            </a:pPr>
            <a:r>
              <a:rPr lang="es-ES_tradnl" sz="2400" b="1" dirty="0" smtClean="0">
                <a:solidFill>
                  <a:schemeClr val="bg1"/>
                </a:solidFill>
                <a:latin typeface="Calibri" pitchFamily="34" charset="0"/>
              </a:rPr>
              <a:t>5.4. </a:t>
            </a:r>
            <a:r>
              <a:rPr lang="es-ES_tradnl" sz="2400" b="1" dirty="0" smtClean="0">
                <a:solidFill>
                  <a:schemeClr val="bg1"/>
                </a:solidFill>
                <a:latin typeface="Calibri" pitchFamily="34" charset="0"/>
              </a:rPr>
              <a:t>Distancia </a:t>
            </a:r>
            <a:r>
              <a:rPr lang="es-ES_tradnl" sz="2400" b="1" dirty="0">
                <a:solidFill>
                  <a:schemeClr val="bg1"/>
                </a:solidFill>
                <a:latin typeface="Calibri" pitchFamily="34" charset="0"/>
              </a:rPr>
              <a:t>del Sol a los planetas</a:t>
            </a:r>
            <a:r>
              <a:rPr lang="es-ES_tradnl" sz="2400" b="1" dirty="0" smtClean="0">
                <a:solidFill>
                  <a:schemeClr val="bg1"/>
                </a:solidFill>
                <a:latin typeface="Calibri" pitchFamily="34" charset="0"/>
              </a:rPr>
              <a:t>.</a:t>
            </a:r>
            <a:endParaRPr lang="es-ES_tradnl" sz="2400" b="1" dirty="0">
              <a:solidFill>
                <a:schemeClr val="bg1"/>
              </a:solidFill>
              <a:latin typeface="Calibri" pitchFamily="34" charset="0"/>
            </a:endParaRPr>
          </a:p>
          <a:p>
            <a:pPr marL="457200" indent="-457200">
              <a:lnSpc>
                <a:spcPts val="3500"/>
              </a:lnSpc>
              <a:defRPr/>
            </a:pPr>
            <a:r>
              <a:rPr lang="es-ES_tradnl" sz="2400" b="1" dirty="0">
                <a:solidFill>
                  <a:srgbClr val="8BFF8B"/>
                </a:solidFill>
                <a:latin typeface="Calibri" pitchFamily="34" charset="0"/>
              </a:rPr>
              <a:t>APÉNDICE: el bulo de las dos lunas</a:t>
            </a:r>
            <a:r>
              <a:rPr lang="es-ES_tradnl" sz="2400" b="1" dirty="0">
                <a:solidFill>
                  <a:schemeClr val="bg1"/>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2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2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2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20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20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20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fade">
                                      <p:cBhvr>
                                        <p:cTn id="62" dur="20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109593" name="Rectangle 25"/>
          <p:cNvSpPr>
            <a:spLocks noChangeArrowheads="1"/>
          </p:cNvSpPr>
          <p:nvPr/>
        </p:nvSpPr>
        <p:spPr bwMode="auto">
          <a:xfrm>
            <a:off x="1073150" y="1630363"/>
            <a:ext cx="2359025" cy="3590925"/>
          </a:xfrm>
          <a:prstGeom prst="rect">
            <a:avLst/>
          </a:prstGeom>
          <a:solidFill>
            <a:schemeClr val="bg1"/>
          </a:solidFill>
          <a:ln w="9525">
            <a:solidFill>
              <a:schemeClr val="tx1"/>
            </a:solidFill>
            <a:miter lim="800000"/>
            <a:headEnd/>
            <a:tailEnd/>
          </a:ln>
        </p:spPr>
        <p:txBody>
          <a:bodyPr wrap="none" anchor="ctr"/>
          <a:lstStyle/>
          <a:p>
            <a:endParaRPr lang="es-ES_tradnl"/>
          </a:p>
        </p:txBody>
      </p:sp>
      <p:sp>
        <p:nvSpPr>
          <p:cNvPr id="109570" name="Freeform 2"/>
          <p:cNvSpPr>
            <a:spLocks/>
          </p:cNvSpPr>
          <p:nvPr/>
        </p:nvSpPr>
        <p:spPr bwMode="auto">
          <a:xfrm>
            <a:off x="4305300" y="4443413"/>
            <a:ext cx="604838" cy="1028700"/>
          </a:xfrm>
          <a:custGeom>
            <a:avLst/>
            <a:gdLst>
              <a:gd name="T0" fmla="*/ 2147483647 w 381"/>
              <a:gd name="T1" fmla="*/ 0 h 648"/>
              <a:gd name="T2" fmla="*/ 2147483647 w 381"/>
              <a:gd name="T3" fmla="*/ 2147483647 h 648"/>
              <a:gd name="T4" fmla="*/ 0 w 381"/>
              <a:gd name="T5" fmla="*/ 2147483647 h 648"/>
              <a:gd name="T6" fmla="*/ 2147483647 w 381"/>
              <a:gd name="T7" fmla="*/ 0 h 648"/>
              <a:gd name="T8" fmla="*/ 0 60000 65536"/>
              <a:gd name="T9" fmla="*/ 0 60000 65536"/>
              <a:gd name="T10" fmla="*/ 0 60000 65536"/>
              <a:gd name="T11" fmla="*/ 0 60000 65536"/>
              <a:gd name="T12" fmla="*/ 0 w 381"/>
              <a:gd name="T13" fmla="*/ 0 h 648"/>
              <a:gd name="T14" fmla="*/ 381 w 381"/>
              <a:gd name="T15" fmla="*/ 648 h 648"/>
            </a:gdLst>
            <a:ahLst/>
            <a:cxnLst>
              <a:cxn ang="T8">
                <a:pos x="T0" y="T1"/>
              </a:cxn>
              <a:cxn ang="T9">
                <a:pos x="T2" y="T3"/>
              </a:cxn>
              <a:cxn ang="T10">
                <a:pos x="T4" y="T5"/>
              </a:cxn>
              <a:cxn ang="T11">
                <a:pos x="T6" y="T7"/>
              </a:cxn>
            </a:cxnLst>
            <a:rect l="T12" t="T13" r="T14" b="T15"/>
            <a:pathLst>
              <a:path w="381" h="648">
                <a:moveTo>
                  <a:pt x="381" y="0"/>
                </a:moveTo>
                <a:lnTo>
                  <a:pt x="381" y="648"/>
                </a:lnTo>
                <a:lnTo>
                  <a:pt x="0" y="648"/>
                </a:lnTo>
                <a:lnTo>
                  <a:pt x="381" y="0"/>
                </a:lnTo>
                <a:close/>
              </a:path>
            </a:pathLst>
          </a:custGeom>
          <a:solidFill>
            <a:srgbClr val="008000"/>
          </a:solidFill>
          <a:ln w="9525">
            <a:noFill/>
            <a:round/>
            <a:headEnd/>
            <a:tailEnd/>
          </a:ln>
        </p:spPr>
        <p:txBody>
          <a:bodyPr/>
          <a:lstStyle/>
          <a:p>
            <a:endParaRPr lang="es-ES_tradnl"/>
          </a:p>
        </p:txBody>
      </p:sp>
      <p:pic>
        <p:nvPicPr>
          <p:cNvPr id="109571" name="Picture 3" descr="torreeiffelgrandealta"/>
          <p:cNvPicPr>
            <a:picLocks noChangeAspect="1" noChangeArrowheads="1"/>
          </p:cNvPicPr>
          <p:nvPr/>
        </p:nvPicPr>
        <p:blipFill>
          <a:blip r:embed="rId3" cstate="print"/>
          <a:srcRect/>
          <a:stretch>
            <a:fillRect/>
          </a:stretch>
        </p:blipFill>
        <p:spPr bwMode="auto">
          <a:xfrm>
            <a:off x="7212013" y="2430463"/>
            <a:ext cx="1125537" cy="3046412"/>
          </a:xfrm>
          <a:prstGeom prst="rect">
            <a:avLst/>
          </a:prstGeom>
          <a:noFill/>
          <a:ln w="9525">
            <a:noFill/>
            <a:miter lim="800000"/>
            <a:headEnd/>
            <a:tailEnd/>
          </a:ln>
        </p:spPr>
      </p:pic>
      <p:grpSp>
        <p:nvGrpSpPr>
          <p:cNvPr id="2" name="Group 24"/>
          <p:cNvGrpSpPr>
            <a:grpSpLocks/>
          </p:cNvGrpSpPr>
          <p:nvPr/>
        </p:nvGrpSpPr>
        <p:grpSpPr bwMode="auto">
          <a:xfrm>
            <a:off x="3697288" y="5499100"/>
            <a:ext cx="5141912" cy="530225"/>
            <a:chOff x="2329" y="3464"/>
            <a:chExt cx="3239" cy="334"/>
          </a:xfrm>
        </p:grpSpPr>
        <p:sp>
          <p:nvSpPr>
            <p:cNvPr id="5145" name="Rectangle 22" descr="Confeti grande"/>
            <p:cNvSpPr>
              <a:spLocks noChangeArrowheads="1"/>
            </p:cNvSpPr>
            <p:nvPr/>
          </p:nvSpPr>
          <p:spPr bwMode="auto">
            <a:xfrm>
              <a:off x="2329" y="3464"/>
              <a:ext cx="3239" cy="334"/>
            </a:xfrm>
            <a:prstGeom prst="rect">
              <a:avLst/>
            </a:prstGeom>
            <a:pattFill prst="lgConfetti">
              <a:fgClr>
                <a:srgbClr val="996633"/>
              </a:fgClr>
              <a:bgClr>
                <a:schemeClr val="bg1"/>
              </a:bgClr>
            </a:pattFill>
            <a:ln w="9525">
              <a:noFill/>
              <a:miter lim="800000"/>
              <a:headEnd/>
              <a:tailEnd/>
            </a:ln>
          </p:spPr>
          <p:txBody>
            <a:bodyPr wrap="none" anchor="ctr"/>
            <a:lstStyle/>
            <a:p>
              <a:endParaRPr lang="es-ES_tradnl"/>
            </a:p>
          </p:txBody>
        </p:sp>
        <p:sp>
          <p:nvSpPr>
            <p:cNvPr id="5146" name="Line 4"/>
            <p:cNvSpPr>
              <a:spLocks noChangeShapeType="1"/>
            </p:cNvSpPr>
            <p:nvPr/>
          </p:nvSpPr>
          <p:spPr bwMode="auto">
            <a:xfrm>
              <a:off x="2338" y="3465"/>
              <a:ext cx="3229" cy="0"/>
            </a:xfrm>
            <a:prstGeom prst="line">
              <a:avLst/>
            </a:prstGeom>
            <a:noFill/>
            <a:ln w="28575">
              <a:solidFill>
                <a:srgbClr val="996633"/>
              </a:solidFill>
              <a:round/>
              <a:headEnd/>
              <a:tailEnd/>
            </a:ln>
          </p:spPr>
          <p:txBody>
            <a:bodyPr/>
            <a:lstStyle/>
            <a:p>
              <a:endParaRPr lang="es-ES_tradnl"/>
            </a:p>
          </p:txBody>
        </p:sp>
      </p:grpSp>
      <p:grpSp>
        <p:nvGrpSpPr>
          <p:cNvPr id="4" name="Group 27"/>
          <p:cNvGrpSpPr>
            <a:grpSpLocks/>
          </p:cNvGrpSpPr>
          <p:nvPr/>
        </p:nvGrpSpPr>
        <p:grpSpPr bwMode="auto">
          <a:xfrm>
            <a:off x="3873500" y="5486400"/>
            <a:ext cx="1760538" cy="398463"/>
            <a:chOff x="2440" y="3456"/>
            <a:chExt cx="1109" cy="251"/>
          </a:xfrm>
        </p:grpSpPr>
        <p:sp>
          <p:nvSpPr>
            <p:cNvPr id="5141" name="Line 9"/>
            <p:cNvSpPr>
              <a:spLocks noChangeShapeType="1"/>
            </p:cNvSpPr>
            <p:nvPr/>
          </p:nvSpPr>
          <p:spPr bwMode="auto">
            <a:xfrm>
              <a:off x="2694" y="3456"/>
              <a:ext cx="418" cy="0"/>
            </a:xfrm>
            <a:prstGeom prst="line">
              <a:avLst/>
            </a:prstGeom>
            <a:noFill/>
            <a:ln w="57150">
              <a:solidFill>
                <a:srgbClr val="FF3300"/>
              </a:solidFill>
              <a:round/>
              <a:headEnd/>
              <a:tailEnd/>
            </a:ln>
          </p:spPr>
          <p:txBody>
            <a:bodyPr/>
            <a:lstStyle/>
            <a:p>
              <a:endParaRPr lang="es-ES_tradnl"/>
            </a:p>
          </p:txBody>
        </p:sp>
        <p:sp>
          <p:nvSpPr>
            <p:cNvPr id="5142" name="Text Box 10"/>
            <p:cNvSpPr txBox="1">
              <a:spLocks noChangeArrowheads="1"/>
            </p:cNvSpPr>
            <p:nvPr/>
          </p:nvSpPr>
          <p:spPr bwMode="auto">
            <a:xfrm>
              <a:off x="2440" y="3457"/>
              <a:ext cx="1109" cy="250"/>
            </a:xfrm>
            <a:prstGeom prst="rect">
              <a:avLst/>
            </a:prstGeom>
            <a:noFill/>
            <a:ln w="9525">
              <a:noFill/>
              <a:miter lim="800000"/>
              <a:headEnd/>
              <a:tailEnd/>
            </a:ln>
          </p:spPr>
          <p:txBody>
            <a:bodyPr>
              <a:spAutoFit/>
            </a:bodyPr>
            <a:lstStyle/>
            <a:p>
              <a:pPr>
                <a:spcBef>
                  <a:spcPct val="50000"/>
                </a:spcBef>
              </a:pPr>
              <a:r>
                <a:rPr lang="es-ES" sz="2000" b="1"/>
                <a:t>sombra  s</a:t>
              </a:r>
              <a:r>
                <a:rPr lang="es-ES" sz="2000" b="1" baseline="-25000"/>
                <a:t>2</a:t>
              </a:r>
              <a:endParaRPr lang="es-ES" sz="2400" b="1"/>
            </a:p>
          </p:txBody>
        </p:sp>
      </p:grpSp>
      <p:grpSp>
        <p:nvGrpSpPr>
          <p:cNvPr id="5" name="Group 11"/>
          <p:cNvGrpSpPr>
            <a:grpSpLocks/>
          </p:cNvGrpSpPr>
          <p:nvPr/>
        </p:nvGrpSpPr>
        <p:grpSpPr bwMode="auto">
          <a:xfrm>
            <a:off x="4916491" y="4425950"/>
            <a:ext cx="850900" cy="1060450"/>
            <a:chOff x="3097" y="2788"/>
            <a:chExt cx="536" cy="668"/>
          </a:xfrm>
        </p:grpSpPr>
        <p:sp>
          <p:nvSpPr>
            <p:cNvPr id="5139" name="Line 12"/>
            <p:cNvSpPr>
              <a:spLocks noChangeShapeType="1"/>
            </p:cNvSpPr>
            <p:nvPr/>
          </p:nvSpPr>
          <p:spPr bwMode="auto">
            <a:xfrm flipV="1">
              <a:off x="3097" y="2788"/>
              <a:ext cx="0" cy="668"/>
            </a:xfrm>
            <a:prstGeom prst="line">
              <a:avLst/>
            </a:prstGeom>
            <a:noFill/>
            <a:ln w="57150">
              <a:solidFill>
                <a:schemeClr val="tx1"/>
              </a:solidFill>
              <a:round/>
              <a:headEnd/>
              <a:tailEnd/>
            </a:ln>
          </p:spPr>
          <p:txBody>
            <a:bodyPr/>
            <a:lstStyle/>
            <a:p>
              <a:endParaRPr lang="es-ES_tradnl"/>
            </a:p>
          </p:txBody>
        </p:sp>
        <p:sp>
          <p:nvSpPr>
            <p:cNvPr id="5140" name="Text Box 13"/>
            <p:cNvSpPr txBox="1">
              <a:spLocks noChangeArrowheads="1"/>
            </p:cNvSpPr>
            <p:nvPr/>
          </p:nvSpPr>
          <p:spPr bwMode="auto">
            <a:xfrm>
              <a:off x="3107" y="2993"/>
              <a:ext cx="526" cy="288"/>
            </a:xfrm>
            <a:prstGeom prst="rect">
              <a:avLst/>
            </a:prstGeom>
            <a:noFill/>
            <a:ln w="9525">
              <a:noFill/>
              <a:miter lim="800000"/>
              <a:headEnd/>
              <a:tailEnd/>
            </a:ln>
          </p:spPr>
          <p:txBody>
            <a:bodyPr>
              <a:spAutoFit/>
            </a:bodyPr>
            <a:lstStyle/>
            <a:p>
              <a:pPr>
                <a:spcBef>
                  <a:spcPct val="50000"/>
                </a:spcBef>
              </a:pPr>
              <a:r>
                <a:rPr lang="es-ES" sz="2400" b="1" dirty="0"/>
                <a:t>h</a:t>
              </a:r>
            </a:p>
          </p:txBody>
        </p:sp>
      </p:grpSp>
      <p:sp>
        <p:nvSpPr>
          <p:cNvPr id="109582" name="Freeform 14"/>
          <p:cNvSpPr>
            <a:spLocks/>
          </p:cNvSpPr>
          <p:nvPr/>
        </p:nvSpPr>
        <p:spPr bwMode="auto">
          <a:xfrm>
            <a:off x="6038850" y="2476500"/>
            <a:ext cx="1719263" cy="2995613"/>
          </a:xfrm>
          <a:custGeom>
            <a:avLst/>
            <a:gdLst>
              <a:gd name="T0" fmla="*/ 2147483647 w 381"/>
              <a:gd name="T1" fmla="*/ 0 h 648"/>
              <a:gd name="T2" fmla="*/ 2147483647 w 381"/>
              <a:gd name="T3" fmla="*/ 2147483647 h 648"/>
              <a:gd name="T4" fmla="*/ 0 w 381"/>
              <a:gd name="T5" fmla="*/ 2147483647 h 648"/>
              <a:gd name="T6" fmla="*/ 2147483647 w 381"/>
              <a:gd name="T7" fmla="*/ 0 h 648"/>
              <a:gd name="T8" fmla="*/ 0 60000 65536"/>
              <a:gd name="T9" fmla="*/ 0 60000 65536"/>
              <a:gd name="T10" fmla="*/ 0 60000 65536"/>
              <a:gd name="T11" fmla="*/ 0 60000 65536"/>
              <a:gd name="T12" fmla="*/ 0 w 381"/>
              <a:gd name="T13" fmla="*/ 0 h 648"/>
              <a:gd name="T14" fmla="*/ 381 w 381"/>
              <a:gd name="T15" fmla="*/ 648 h 648"/>
            </a:gdLst>
            <a:ahLst/>
            <a:cxnLst>
              <a:cxn ang="T8">
                <a:pos x="T0" y="T1"/>
              </a:cxn>
              <a:cxn ang="T9">
                <a:pos x="T2" y="T3"/>
              </a:cxn>
              <a:cxn ang="T10">
                <a:pos x="T4" y="T5"/>
              </a:cxn>
              <a:cxn ang="T11">
                <a:pos x="T6" y="T7"/>
              </a:cxn>
            </a:cxnLst>
            <a:rect l="T12" t="T13" r="T14" b="T15"/>
            <a:pathLst>
              <a:path w="381" h="648">
                <a:moveTo>
                  <a:pt x="381" y="0"/>
                </a:moveTo>
                <a:lnTo>
                  <a:pt x="381" y="648"/>
                </a:lnTo>
                <a:lnTo>
                  <a:pt x="0" y="648"/>
                </a:lnTo>
                <a:lnTo>
                  <a:pt x="381" y="0"/>
                </a:lnTo>
                <a:close/>
              </a:path>
            </a:pathLst>
          </a:custGeom>
          <a:gradFill rotWithShape="1">
            <a:gsLst>
              <a:gs pos="0">
                <a:srgbClr val="008000">
                  <a:alpha val="50000"/>
                </a:srgbClr>
              </a:gs>
              <a:gs pos="100000">
                <a:srgbClr val="008000"/>
              </a:gs>
            </a:gsLst>
            <a:lin ang="5400000" scaled="1"/>
          </a:gradFill>
          <a:ln w="9525">
            <a:noFill/>
            <a:round/>
            <a:headEnd/>
            <a:tailEnd/>
          </a:ln>
        </p:spPr>
        <p:txBody>
          <a:bodyPr/>
          <a:lstStyle/>
          <a:p>
            <a:endParaRPr lang="es-ES_tradnl"/>
          </a:p>
        </p:txBody>
      </p:sp>
      <p:sp>
        <p:nvSpPr>
          <p:cNvPr id="109583" name="Line 15"/>
          <p:cNvSpPr>
            <a:spLocks noChangeShapeType="1"/>
          </p:cNvSpPr>
          <p:nvPr/>
        </p:nvSpPr>
        <p:spPr bwMode="auto">
          <a:xfrm flipH="1">
            <a:off x="6003925" y="239713"/>
            <a:ext cx="3021013" cy="5260975"/>
          </a:xfrm>
          <a:prstGeom prst="line">
            <a:avLst/>
          </a:prstGeom>
          <a:noFill/>
          <a:ln w="28575">
            <a:solidFill>
              <a:srgbClr val="FFFF00"/>
            </a:solidFill>
            <a:round/>
            <a:headEnd/>
            <a:tailEnd/>
          </a:ln>
        </p:spPr>
        <p:txBody>
          <a:bodyPr/>
          <a:lstStyle/>
          <a:p>
            <a:endParaRPr lang="es-ES_tradnl"/>
          </a:p>
        </p:txBody>
      </p:sp>
      <p:sp>
        <p:nvSpPr>
          <p:cNvPr id="109584" name="Line 16"/>
          <p:cNvSpPr>
            <a:spLocks noChangeShapeType="1"/>
          </p:cNvSpPr>
          <p:nvPr/>
        </p:nvSpPr>
        <p:spPr bwMode="auto">
          <a:xfrm flipH="1">
            <a:off x="4281488" y="0"/>
            <a:ext cx="3159125" cy="5500688"/>
          </a:xfrm>
          <a:prstGeom prst="line">
            <a:avLst/>
          </a:prstGeom>
          <a:noFill/>
          <a:ln w="28575">
            <a:solidFill>
              <a:srgbClr val="FFFF00"/>
            </a:solidFill>
            <a:round/>
            <a:headEnd/>
            <a:tailEnd/>
          </a:ln>
        </p:spPr>
        <p:txBody>
          <a:bodyPr/>
          <a:lstStyle/>
          <a:p>
            <a:endParaRPr lang="es-ES_tradnl"/>
          </a:p>
        </p:txBody>
      </p:sp>
      <p:grpSp>
        <p:nvGrpSpPr>
          <p:cNvPr id="6" name="Group 28"/>
          <p:cNvGrpSpPr>
            <a:grpSpLocks/>
          </p:cNvGrpSpPr>
          <p:nvPr/>
        </p:nvGrpSpPr>
        <p:grpSpPr bwMode="auto">
          <a:xfrm>
            <a:off x="6002338" y="5486400"/>
            <a:ext cx="2214562" cy="411163"/>
            <a:chOff x="3781" y="3456"/>
            <a:chExt cx="1395" cy="259"/>
          </a:xfrm>
        </p:grpSpPr>
        <p:sp>
          <p:nvSpPr>
            <p:cNvPr id="5137" name="Text Box 18"/>
            <p:cNvSpPr txBox="1">
              <a:spLocks noChangeArrowheads="1"/>
            </p:cNvSpPr>
            <p:nvPr/>
          </p:nvSpPr>
          <p:spPr bwMode="auto">
            <a:xfrm>
              <a:off x="3869" y="3465"/>
              <a:ext cx="1307" cy="250"/>
            </a:xfrm>
            <a:prstGeom prst="rect">
              <a:avLst/>
            </a:prstGeom>
            <a:noFill/>
            <a:ln w="9525">
              <a:noFill/>
              <a:miter lim="800000"/>
              <a:headEnd/>
              <a:tailEnd/>
            </a:ln>
          </p:spPr>
          <p:txBody>
            <a:bodyPr>
              <a:spAutoFit/>
            </a:bodyPr>
            <a:lstStyle/>
            <a:p>
              <a:pPr>
                <a:spcBef>
                  <a:spcPct val="50000"/>
                </a:spcBef>
              </a:pPr>
              <a:r>
                <a:rPr lang="es-ES" sz="2000" b="1"/>
                <a:t>sombra  s</a:t>
              </a:r>
              <a:r>
                <a:rPr lang="es-ES" sz="2000" b="1" baseline="-25000"/>
                <a:t>1</a:t>
              </a:r>
              <a:endParaRPr lang="es-ES" sz="2000" b="1"/>
            </a:p>
          </p:txBody>
        </p:sp>
        <p:sp>
          <p:nvSpPr>
            <p:cNvPr id="5138" name="Line 19"/>
            <p:cNvSpPr>
              <a:spLocks noChangeShapeType="1"/>
            </p:cNvSpPr>
            <p:nvPr/>
          </p:nvSpPr>
          <p:spPr bwMode="auto">
            <a:xfrm>
              <a:off x="3781" y="3456"/>
              <a:ext cx="1120" cy="0"/>
            </a:xfrm>
            <a:prstGeom prst="line">
              <a:avLst/>
            </a:prstGeom>
            <a:noFill/>
            <a:ln w="76200">
              <a:solidFill>
                <a:srgbClr val="FF3300"/>
              </a:solidFill>
              <a:round/>
              <a:headEnd/>
              <a:tailEnd/>
            </a:ln>
          </p:spPr>
          <p:txBody>
            <a:bodyPr/>
            <a:lstStyle/>
            <a:p>
              <a:endParaRPr lang="es-ES_tradnl"/>
            </a:p>
          </p:txBody>
        </p:sp>
      </p:grpSp>
      <p:graphicFrame>
        <p:nvGraphicFramePr>
          <p:cNvPr id="109588" name="Object 20"/>
          <p:cNvGraphicFramePr>
            <a:graphicFrameLocks noChangeAspect="1"/>
          </p:cNvGraphicFramePr>
          <p:nvPr/>
        </p:nvGraphicFramePr>
        <p:xfrm>
          <a:off x="1474788" y="1730375"/>
          <a:ext cx="1625600" cy="1417638"/>
        </p:xfrm>
        <a:graphic>
          <a:graphicData uri="http://schemas.openxmlformats.org/presentationml/2006/ole">
            <p:oleObj spid="_x0000_s5122" name="Ecuación" r:id="rId4" imgW="495000" imgH="431640" progId="Equation.3">
              <p:embed/>
            </p:oleObj>
          </a:graphicData>
        </a:graphic>
      </p:graphicFrame>
      <p:graphicFrame>
        <p:nvGraphicFramePr>
          <p:cNvPr id="109589" name="Object 21"/>
          <p:cNvGraphicFramePr>
            <a:graphicFrameLocks noChangeAspect="1"/>
          </p:cNvGraphicFramePr>
          <p:nvPr/>
        </p:nvGraphicFramePr>
        <p:xfrm>
          <a:off x="1350963" y="3640138"/>
          <a:ext cx="1874837" cy="1417637"/>
        </p:xfrm>
        <a:graphic>
          <a:graphicData uri="http://schemas.openxmlformats.org/presentationml/2006/ole">
            <p:oleObj spid="_x0000_s5123" name="Ecuación" r:id="rId5" imgW="571320" imgH="431640" progId="Equation.3">
              <p:embed/>
            </p:oleObj>
          </a:graphicData>
        </a:graphic>
      </p:graphicFrame>
      <p:sp>
        <p:nvSpPr>
          <p:cNvPr id="25" name="24 Elipse"/>
          <p:cNvSpPr/>
          <p:nvPr/>
        </p:nvSpPr>
        <p:spPr>
          <a:xfrm>
            <a:off x="7319963" y="-1452563"/>
            <a:ext cx="2016125" cy="20161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pSp>
        <p:nvGrpSpPr>
          <p:cNvPr id="3" name="Group 5"/>
          <p:cNvGrpSpPr>
            <a:grpSpLocks/>
          </p:cNvGrpSpPr>
          <p:nvPr/>
        </p:nvGrpSpPr>
        <p:grpSpPr bwMode="auto">
          <a:xfrm>
            <a:off x="7316792" y="2400050"/>
            <a:ext cx="835025" cy="3062287"/>
            <a:chOff x="4609" y="1527"/>
            <a:chExt cx="526" cy="1929"/>
          </a:xfrm>
        </p:grpSpPr>
        <p:sp>
          <p:nvSpPr>
            <p:cNvPr id="5143" name="Line 6"/>
            <p:cNvSpPr>
              <a:spLocks noChangeShapeType="1"/>
            </p:cNvSpPr>
            <p:nvPr/>
          </p:nvSpPr>
          <p:spPr bwMode="auto">
            <a:xfrm flipV="1">
              <a:off x="4901" y="1527"/>
              <a:ext cx="0" cy="1929"/>
            </a:xfrm>
            <a:prstGeom prst="line">
              <a:avLst/>
            </a:prstGeom>
            <a:noFill/>
            <a:ln w="57150">
              <a:solidFill>
                <a:srgbClr val="FF3300"/>
              </a:solidFill>
              <a:round/>
              <a:headEnd/>
              <a:tailEnd/>
            </a:ln>
          </p:spPr>
          <p:txBody>
            <a:bodyPr/>
            <a:lstStyle/>
            <a:p>
              <a:endParaRPr lang="es-ES_tradnl"/>
            </a:p>
          </p:txBody>
        </p:sp>
        <p:sp>
          <p:nvSpPr>
            <p:cNvPr id="5144" name="Text Box 7"/>
            <p:cNvSpPr txBox="1">
              <a:spLocks noChangeArrowheads="1"/>
            </p:cNvSpPr>
            <p:nvPr/>
          </p:nvSpPr>
          <p:spPr bwMode="auto">
            <a:xfrm>
              <a:off x="4609" y="2384"/>
              <a:ext cx="526" cy="288"/>
            </a:xfrm>
            <a:prstGeom prst="rect">
              <a:avLst/>
            </a:prstGeom>
            <a:noFill/>
            <a:ln w="9525">
              <a:noFill/>
              <a:miter lim="800000"/>
              <a:headEnd/>
              <a:tailEnd/>
            </a:ln>
          </p:spPr>
          <p:txBody>
            <a:bodyPr>
              <a:spAutoFit/>
            </a:bodyPr>
            <a:lstStyle/>
            <a:p>
              <a:pPr>
                <a:spcBef>
                  <a:spcPct val="50000"/>
                </a:spcBef>
              </a:pPr>
              <a:r>
                <a:rPr lang="es-ES" sz="2400" b="1" dirty="0">
                  <a:solidFill>
                    <a:srgbClr val="FF0000"/>
                  </a:solidFill>
                </a:rPr>
                <a: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9583"/>
                                        </p:tgtEl>
                                        <p:attrNameLst>
                                          <p:attrName>style.visibility</p:attrName>
                                        </p:attrNameLst>
                                      </p:cBhvr>
                                      <p:to>
                                        <p:strVal val="visible"/>
                                      </p:to>
                                    </p:set>
                                    <p:animEffect transition="in" filter="wipe(right)">
                                      <p:cBhvr>
                                        <p:cTn id="17" dur="3000"/>
                                        <p:tgtEl>
                                          <p:spTgt spid="10958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09584"/>
                                        </p:tgtEl>
                                        <p:attrNameLst>
                                          <p:attrName>style.visibility</p:attrName>
                                        </p:attrNameLst>
                                      </p:cBhvr>
                                      <p:to>
                                        <p:strVal val="visible"/>
                                      </p:to>
                                    </p:set>
                                    <p:animEffect transition="in" filter="wipe(right)">
                                      <p:cBhvr>
                                        <p:cTn id="30" dur="3000"/>
                                        <p:tgtEl>
                                          <p:spTgt spid="10958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9582"/>
                                        </p:tgtEl>
                                        <p:attrNameLst>
                                          <p:attrName>style.visibility</p:attrName>
                                        </p:attrNameLst>
                                      </p:cBhvr>
                                      <p:to>
                                        <p:strVal val="visible"/>
                                      </p:to>
                                    </p:set>
                                    <p:animEffect transition="in" filter="fade">
                                      <p:cBhvr>
                                        <p:cTn id="39" dur="2000"/>
                                        <p:tgtEl>
                                          <p:spTgt spid="10958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957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9593"/>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109588"/>
                                        </p:tgtEl>
                                        <p:attrNameLst>
                                          <p:attrName>style.visibility</p:attrName>
                                        </p:attrNameLst>
                                      </p:cBhvr>
                                      <p:to>
                                        <p:strVal val="visible"/>
                                      </p:to>
                                    </p:set>
                                    <p:animEffect transition="in" filter="fade">
                                      <p:cBhvr>
                                        <p:cTn id="50" dur="2000"/>
                                        <p:tgtEl>
                                          <p:spTgt spid="10958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9589"/>
                                        </p:tgtEl>
                                        <p:attrNameLst>
                                          <p:attrName>style.visibility</p:attrName>
                                        </p:attrNameLst>
                                      </p:cBhvr>
                                      <p:to>
                                        <p:strVal val="visible"/>
                                      </p:to>
                                    </p:set>
                                    <p:animEffect transition="in" filter="fade">
                                      <p:cBhvr>
                                        <p:cTn id="55" dur="2000"/>
                                        <p:tgtEl>
                                          <p:spTgt spid="109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3" grpId="0" animBg="1"/>
      <p:bldP spid="109570" grpId="0" animBg="1"/>
      <p:bldP spid="109582" grpId="0" animBg="1"/>
      <p:bldP spid="109583" grpId="0" animBg="1"/>
      <p:bldP spid="1095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34132" y="1126122"/>
            <a:ext cx="7158037" cy="3416320"/>
          </a:xfrm>
          <a:prstGeom prst="rect">
            <a:avLst/>
          </a:prstGeom>
          <a:noFill/>
          <a:ln w="9525">
            <a:noFill/>
            <a:miter lim="800000"/>
            <a:headEnd/>
            <a:tailEnd/>
          </a:ln>
        </p:spPr>
        <p:txBody>
          <a:bodyPr>
            <a:spAutoFit/>
          </a:bodyPr>
          <a:lstStyle/>
          <a:p>
            <a:pPr algn="ctr">
              <a:spcBef>
                <a:spcPct val="50000"/>
              </a:spcBef>
            </a:pPr>
            <a:r>
              <a:rPr lang="es-ES" sz="6600" b="1" dirty="0" smtClean="0">
                <a:solidFill>
                  <a:srgbClr val="8BFF8B"/>
                </a:solidFill>
                <a:latin typeface="Times New Roman" pitchFamily="18" charset="0"/>
                <a:cs typeface="Times New Roman" pitchFamily="18" charset="0"/>
              </a:rPr>
              <a:t>3</a:t>
            </a:r>
          </a:p>
          <a:p>
            <a:pPr algn="ctr">
              <a:spcBef>
                <a:spcPct val="50000"/>
              </a:spcBef>
            </a:pPr>
            <a:r>
              <a:rPr lang="es-ES" sz="4800" b="1" dirty="0" smtClean="0">
                <a:solidFill>
                  <a:srgbClr val="FFFF00"/>
                </a:solidFill>
                <a:latin typeface="Times New Roman" pitchFamily="18" charset="0"/>
                <a:cs typeface="Times New Roman" pitchFamily="18" charset="0"/>
              </a:rPr>
              <a:t>MEDIDA </a:t>
            </a:r>
            <a:r>
              <a:rPr lang="es-ES" sz="4800" b="1" dirty="0">
                <a:solidFill>
                  <a:srgbClr val="FFFF00"/>
                </a:solidFill>
                <a:latin typeface="Times New Roman" pitchFamily="18" charset="0"/>
                <a:cs typeface="Times New Roman" pitchFamily="18" charset="0"/>
              </a:rPr>
              <a:t>DEL RADIO DE LA TIERRA</a:t>
            </a:r>
          </a:p>
          <a:p>
            <a:pPr algn="ctr">
              <a:spcBef>
                <a:spcPct val="50000"/>
              </a:spcBef>
            </a:pPr>
            <a:r>
              <a:rPr lang="es-ES" sz="2000" b="1" dirty="0">
                <a:solidFill>
                  <a:schemeClr val="bg1"/>
                </a:solidFill>
                <a:latin typeface="Times New Roman" pitchFamily="18" charset="0"/>
                <a:cs typeface="Times New Roman" pitchFamily="18" charset="0"/>
              </a:rPr>
              <a:t>(Eratóstenes de </a:t>
            </a:r>
            <a:r>
              <a:rPr lang="es-ES" sz="2000" b="1" dirty="0" err="1">
                <a:solidFill>
                  <a:schemeClr val="bg1"/>
                </a:solidFill>
                <a:latin typeface="Times New Roman" pitchFamily="18" charset="0"/>
                <a:cs typeface="Times New Roman" pitchFamily="18" charset="0"/>
              </a:rPr>
              <a:t>Cirene</a:t>
            </a:r>
            <a:r>
              <a:rPr lang="es-ES" sz="2000" b="1" dirty="0">
                <a:solidFill>
                  <a:schemeClr val="bg1"/>
                </a:solidFill>
                <a:latin typeface="Times New Roman" pitchFamily="18" charset="0"/>
                <a:cs typeface="Times New Roman" pitchFamily="18" charset="0"/>
              </a:rPr>
              <a:t>, 276-194 </a:t>
            </a:r>
            <a:r>
              <a:rPr lang="es-ES" sz="2000" b="1" dirty="0" err="1">
                <a:solidFill>
                  <a:schemeClr val="bg1"/>
                </a:solidFill>
                <a:latin typeface="Times New Roman" pitchFamily="18" charset="0"/>
                <a:cs typeface="Times New Roman" pitchFamily="18" charset="0"/>
              </a:rPr>
              <a:t>a.C</a:t>
            </a:r>
            <a:r>
              <a:rPr lang="es-ES" sz="20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844550" y="501650"/>
          <a:ext cx="3743325" cy="3743325"/>
        </p:xfrm>
        <a:graphic>
          <a:graphicData uri="http://schemas.openxmlformats.org/presentationml/2006/ole">
            <p:oleObj spid="_x0000_s6146" name="Fotografía de Photo Editor" r:id="rId3" imgW="3048426" imgH="3048426" progId="">
              <p:embed/>
            </p:oleObj>
          </a:graphicData>
        </a:graphic>
      </p:graphicFrame>
      <p:grpSp>
        <p:nvGrpSpPr>
          <p:cNvPr id="2" name="Group 3"/>
          <p:cNvGrpSpPr>
            <a:grpSpLocks/>
          </p:cNvGrpSpPr>
          <p:nvPr/>
        </p:nvGrpSpPr>
        <p:grpSpPr bwMode="auto">
          <a:xfrm>
            <a:off x="4281488" y="819150"/>
            <a:ext cx="582612" cy="366713"/>
            <a:chOff x="2697" y="800"/>
            <a:chExt cx="367" cy="231"/>
          </a:xfrm>
        </p:grpSpPr>
        <p:sp>
          <p:nvSpPr>
            <p:cNvPr id="6211" name="Arc 4"/>
            <p:cNvSpPr>
              <a:spLocks/>
            </p:cNvSpPr>
            <p:nvPr/>
          </p:nvSpPr>
          <p:spPr bwMode="auto">
            <a:xfrm rot="-9272032">
              <a:off x="2858" y="809"/>
              <a:ext cx="206" cy="192"/>
            </a:xfrm>
            <a:custGeom>
              <a:avLst/>
              <a:gdLst>
                <a:gd name="T0" fmla="*/ 0 w 19546"/>
                <a:gd name="T1" fmla="*/ 0 h 18324"/>
                <a:gd name="T2" fmla="*/ 0 w 19546"/>
                <a:gd name="T3" fmla="*/ 0 h 18324"/>
                <a:gd name="T4" fmla="*/ 0 w 19546"/>
                <a:gd name="T5" fmla="*/ 0 h 18324"/>
                <a:gd name="T6" fmla="*/ 0 60000 65536"/>
                <a:gd name="T7" fmla="*/ 0 60000 65536"/>
                <a:gd name="T8" fmla="*/ 0 60000 65536"/>
                <a:gd name="T9" fmla="*/ 0 w 19546"/>
                <a:gd name="T10" fmla="*/ 0 h 18324"/>
                <a:gd name="T11" fmla="*/ 19546 w 19546"/>
                <a:gd name="T12" fmla="*/ 18324 h 18324"/>
              </a:gdLst>
              <a:ahLst/>
              <a:cxnLst>
                <a:cxn ang="T6">
                  <a:pos x="T0" y="T1"/>
                </a:cxn>
                <a:cxn ang="T7">
                  <a:pos x="T2" y="T3"/>
                </a:cxn>
                <a:cxn ang="T8">
                  <a:pos x="T4" y="T5"/>
                </a:cxn>
              </a:cxnLst>
              <a:rect l="T9" t="T10" r="T11" b="T12"/>
              <a:pathLst>
                <a:path w="19546" h="18324" fill="none" extrusionOk="0">
                  <a:moveTo>
                    <a:pt x="11436" y="-1"/>
                  </a:moveTo>
                  <a:cubicBezTo>
                    <a:pt x="14961" y="2200"/>
                    <a:pt x="17777" y="5370"/>
                    <a:pt x="19546" y="9130"/>
                  </a:cubicBezTo>
                </a:path>
                <a:path w="19546" h="18324" stroke="0" extrusionOk="0">
                  <a:moveTo>
                    <a:pt x="11436" y="-1"/>
                  </a:moveTo>
                  <a:cubicBezTo>
                    <a:pt x="14961" y="2200"/>
                    <a:pt x="17777" y="5370"/>
                    <a:pt x="19546" y="9130"/>
                  </a:cubicBezTo>
                  <a:lnTo>
                    <a:pt x="0" y="18324"/>
                  </a:lnTo>
                  <a:close/>
                </a:path>
              </a:pathLst>
            </a:custGeom>
            <a:noFill/>
            <a:ln w="19050">
              <a:solidFill>
                <a:schemeClr val="bg1"/>
              </a:solidFill>
              <a:round/>
              <a:headEnd/>
              <a:tailEnd/>
            </a:ln>
          </p:spPr>
          <p:txBody>
            <a:bodyPr wrap="none" anchor="ctr"/>
            <a:lstStyle/>
            <a:p>
              <a:endParaRPr lang="es-ES_tradnl"/>
            </a:p>
          </p:txBody>
        </p:sp>
        <p:sp>
          <p:nvSpPr>
            <p:cNvPr id="6212" name="Text Box 5"/>
            <p:cNvSpPr txBox="1">
              <a:spLocks noChangeArrowheads="1"/>
            </p:cNvSpPr>
            <p:nvPr/>
          </p:nvSpPr>
          <p:spPr bwMode="auto">
            <a:xfrm>
              <a:off x="2697" y="800"/>
              <a:ext cx="213" cy="231"/>
            </a:xfrm>
            <a:prstGeom prst="rect">
              <a:avLst/>
            </a:prstGeom>
            <a:noFill/>
            <a:ln w="9525">
              <a:noFill/>
              <a:miter lim="800000"/>
              <a:headEnd/>
              <a:tailEnd/>
            </a:ln>
          </p:spPr>
          <p:txBody>
            <a:bodyPr>
              <a:spAutoFit/>
            </a:bodyPr>
            <a:lstStyle/>
            <a:p>
              <a:pPr>
                <a:spcBef>
                  <a:spcPct val="50000"/>
                </a:spcBef>
              </a:pPr>
              <a:r>
                <a:rPr lang="el-GR" sz="1800">
                  <a:solidFill>
                    <a:schemeClr val="bg1"/>
                  </a:solidFill>
                  <a:latin typeface="Times New Roman" pitchFamily="18" charset="0"/>
                  <a:cs typeface="Times New Roman" pitchFamily="18" charset="0"/>
                </a:rPr>
                <a:t>α</a:t>
              </a:r>
            </a:p>
          </p:txBody>
        </p:sp>
      </p:grpSp>
      <p:sp>
        <p:nvSpPr>
          <p:cNvPr id="111622" name="Line 6"/>
          <p:cNvSpPr>
            <a:spLocks noChangeShapeType="1"/>
          </p:cNvSpPr>
          <p:nvPr/>
        </p:nvSpPr>
        <p:spPr bwMode="auto">
          <a:xfrm>
            <a:off x="3948113" y="914400"/>
            <a:ext cx="966787" cy="0"/>
          </a:xfrm>
          <a:prstGeom prst="line">
            <a:avLst/>
          </a:prstGeom>
          <a:noFill/>
          <a:ln w="9525">
            <a:solidFill>
              <a:schemeClr val="bg1"/>
            </a:solidFill>
            <a:prstDash val="dash"/>
            <a:round/>
            <a:headEnd/>
            <a:tailEnd/>
          </a:ln>
        </p:spPr>
        <p:txBody>
          <a:bodyPr/>
          <a:lstStyle/>
          <a:p>
            <a:endParaRPr lang="es-ES_tradnl"/>
          </a:p>
        </p:txBody>
      </p:sp>
      <p:grpSp>
        <p:nvGrpSpPr>
          <p:cNvPr id="3" name="Group 7"/>
          <p:cNvGrpSpPr>
            <a:grpSpLocks/>
          </p:cNvGrpSpPr>
          <p:nvPr/>
        </p:nvGrpSpPr>
        <p:grpSpPr bwMode="auto">
          <a:xfrm>
            <a:off x="4279900" y="1357313"/>
            <a:ext cx="741363" cy="1006475"/>
            <a:chOff x="2696" y="1139"/>
            <a:chExt cx="467" cy="634"/>
          </a:xfrm>
        </p:grpSpPr>
        <p:sp>
          <p:nvSpPr>
            <p:cNvPr id="6209" name="Freeform 8"/>
            <p:cNvSpPr>
              <a:spLocks/>
            </p:cNvSpPr>
            <p:nvPr/>
          </p:nvSpPr>
          <p:spPr bwMode="auto">
            <a:xfrm>
              <a:off x="2696" y="1139"/>
              <a:ext cx="196" cy="634"/>
            </a:xfrm>
            <a:custGeom>
              <a:avLst/>
              <a:gdLst>
                <a:gd name="T0" fmla="*/ 0 w 196"/>
                <a:gd name="T1" fmla="*/ 0 h 634"/>
                <a:gd name="T2" fmla="*/ 70 w 196"/>
                <a:gd name="T3" fmla="*/ 108 h 634"/>
                <a:gd name="T4" fmla="*/ 122 w 196"/>
                <a:gd name="T5" fmla="*/ 232 h 634"/>
                <a:gd name="T6" fmla="*/ 162 w 196"/>
                <a:gd name="T7" fmla="*/ 364 h 634"/>
                <a:gd name="T8" fmla="*/ 186 w 196"/>
                <a:gd name="T9" fmla="*/ 480 h 634"/>
                <a:gd name="T10" fmla="*/ 196 w 196"/>
                <a:gd name="T11" fmla="*/ 634 h 634"/>
                <a:gd name="T12" fmla="*/ 0 60000 65536"/>
                <a:gd name="T13" fmla="*/ 0 60000 65536"/>
                <a:gd name="T14" fmla="*/ 0 60000 65536"/>
                <a:gd name="T15" fmla="*/ 0 60000 65536"/>
                <a:gd name="T16" fmla="*/ 0 60000 65536"/>
                <a:gd name="T17" fmla="*/ 0 60000 65536"/>
                <a:gd name="T18" fmla="*/ 0 w 196"/>
                <a:gd name="T19" fmla="*/ 0 h 634"/>
                <a:gd name="T20" fmla="*/ 196 w 196"/>
                <a:gd name="T21" fmla="*/ 634 h 634"/>
              </a:gdLst>
              <a:ahLst/>
              <a:cxnLst>
                <a:cxn ang="T12">
                  <a:pos x="T0" y="T1"/>
                </a:cxn>
                <a:cxn ang="T13">
                  <a:pos x="T2" y="T3"/>
                </a:cxn>
                <a:cxn ang="T14">
                  <a:pos x="T4" y="T5"/>
                </a:cxn>
                <a:cxn ang="T15">
                  <a:pos x="T6" y="T7"/>
                </a:cxn>
                <a:cxn ang="T16">
                  <a:pos x="T8" y="T9"/>
                </a:cxn>
                <a:cxn ang="T17">
                  <a:pos x="T10" y="T11"/>
                </a:cxn>
              </a:cxnLst>
              <a:rect l="T18" t="T19" r="T20" b="T21"/>
              <a:pathLst>
                <a:path w="196" h="634">
                  <a:moveTo>
                    <a:pt x="0" y="0"/>
                  </a:moveTo>
                  <a:cubicBezTo>
                    <a:pt x="25" y="34"/>
                    <a:pt x="50" y="69"/>
                    <a:pt x="70" y="108"/>
                  </a:cubicBezTo>
                  <a:cubicBezTo>
                    <a:pt x="90" y="147"/>
                    <a:pt x="107" y="189"/>
                    <a:pt x="122" y="232"/>
                  </a:cubicBezTo>
                  <a:cubicBezTo>
                    <a:pt x="137" y="275"/>
                    <a:pt x="151" y="323"/>
                    <a:pt x="162" y="364"/>
                  </a:cubicBezTo>
                  <a:cubicBezTo>
                    <a:pt x="173" y="405"/>
                    <a:pt x="180" y="435"/>
                    <a:pt x="186" y="480"/>
                  </a:cubicBezTo>
                  <a:cubicBezTo>
                    <a:pt x="192" y="525"/>
                    <a:pt x="194" y="608"/>
                    <a:pt x="196" y="634"/>
                  </a:cubicBezTo>
                </a:path>
              </a:pathLst>
            </a:custGeom>
            <a:noFill/>
            <a:ln w="57150" cmpd="sng">
              <a:solidFill>
                <a:srgbClr val="FFFF00"/>
              </a:solidFill>
              <a:round/>
              <a:headEnd/>
              <a:tailEnd/>
            </a:ln>
          </p:spPr>
          <p:txBody>
            <a:bodyPr/>
            <a:lstStyle/>
            <a:p>
              <a:endParaRPr lang="es-ES_tradnl"/>
            </a:p>
          </p:txBody>
        </p:sp>
        <p:sp>
          <p:nvSpPr>
            <p:cNvPr id="6210" name="Text Box 9"/>
            <p:cNvSpPr txBox="1">
              <a:spLocks noChangeArrowheads="1"/>
            </p:cNvSpPr>
            <p:nvPr/>
          </p:nvSpPr>
          <p:spPr bwMode="auto">
            <a:xfrm>
              <a:off x="2871" y="1210"/>
              <a:ext cx="292" cy="327"/>
            </a:xfrm>
            <a:prstGeom prst="rect">
              <a:avLst/>
            </a:prstGeom>
            <a:noFill/>
            <a:ln w="9525">
              <a:noFill/>
              <a:miter lim="800000"/>
              <a:headEnd/>
              <a:tailEnd/>
            </a:ln>
          </p:spPr>
          <p:txBody>
            <a:bodyPr>
              <a:spAutoFit/>
            </a:bodyPr>
            <a:lstStyle/>
            <a:p>
              <a:pPr>
                <a:spcBef>
                  <a:spcPct val="50000"/>
                </a:spcBef>
              </a:pPr>
              <a:r>
                <a:rPr lang="es-ES" sz="2800">
                  <a:solidFill>
                    <a:srgbClr val="FFFF00"/>
                  </a:solidFill>
                  <a:latin typeface="Times New Roman" pitchFamily="18" charset="0"/>
                  <a:cs typeface="Times New Roman" pitchFamily="18" charset="0"/>
                </a:rPr>
                <a:t>d</a:t>
              </a:r>
            </a:p>
          </p:txBody>
        </p:sp>
      </p:grpSp>
      <p:grpSp>
        <p:nvGrpSpPr>
          <p:cNvPr id="4" name="Group 10"/>
          <p:cNvGrpSpPr>
            <a:grpSpLocks/>
          </p:cNvGrpSpPr>
          <p:nvPr/>
        </p:nvGrpSpPr>
        <p:grpSpPr bwMode="auto">
          <a:xfrm>
            <a:off x="2789238" y="1360488"/>
            <a:ext cx="2303462" cy="1555750"/>
            <a:chOff x="1757" y="1141"/>
            <a:chExt cx="1451" cy="980"/>
          </a:xfrm>
        </p:grpSpPr>
        <p:grpSp>
          <p:nvGrpSpPr>
            <p:cNvPr id="6203" name="Group 11"/>
            <p:cNvGrpSpPr>
              <a:grpSpLocks/>
            </p:cNvGrpSpPr>
            <p:nvPr/>
          </p:nvGrpSpPr>
          <p:grpSpPr bwMode="auto">
            <a:xfrm>
              <a:off x="1757" y="1141"/>
              <a:ext cx="1451" cy="638"/>
              <a:chOff x="1757" y="1141"/>
              <a:chExt cx="1451" cy="638"/>
            </a:xfrm>
          </p:grpSpPr>
          <p:sp>
            <p:nvSpPr>
              <p:cNvPr id="6205" name="Line 12"/>
              <p:cNvSpPr>
                <a:spLocks noChangeShapeType="1"/>
              </p:cNvSpPr>
              <p:nvPr/>
            </p:nvSpPr>
            <p:spPr bwMode="auto">
              <a:xfrm flipV="1">
                <a:off x="1757" y="1141"/>
                <a:ext cx="928" cy="638"/>
              </a:xfrm>
              <a:prstGeom prst="line">
                <a:avLst/>
              </a:prstGeom>
              <a:noFill/>
              <a:ln w="19050">
                <a:solidFill>
                  <a:srgbClr val="FFFF00"/>
                </a:solidFill>
                <a:prstDash val="dash"/>
                <a:round/>
                <a:headEnd/>
                <a:tailEnd/>
              </a:ln>
            </p:spPr>
            <p:txBody>
              <a:bodyPr/>
              <a:lstStyle/>
              <a:p>
                <a:endParaRPr lang="es-ES_tradnl"/>
              </a:p>
            </p:txBody>
          </p:sp>
          <p:sp>
            <p:nvSpPr>
              <p:cNvPr id="6206" name="Line 13"/>
              <p:cNvSpPr>
                <a:spLocks noChangeShapeType="1"/>
              </p:cNvSpPr>
              <p:nvPr/>
            </p:nvSpPr>
            <p:spPr bwMode="auto">
              <a:xfrm>
                <a:off x="1757" y="1779"/>
                <a:ext cx="1451" cy="0"/>
              </a:xfrm>
              <a:prstGeom prst="line">
                <a:avLst/>
              </a:prstGeom>
              <a:noFill/>
              <a:ln w="19050">
                <a:solidFill>
                  <a:srgbClr val="FFFF00"/>
                </a:solidFill>
                <a:prstDash val="dash"/>
                <a:round/>
                <a:headEnd/>
                <a:tailEnd/>
              </a:ln>
            </p:spPr>
            <p:txBody>
              <a:bodyPr/>
              <a:lstStyle/>
              <a:p>
                <a:endParaRPr lang="es-ES_tradnl"/>
              </a:p>
            </p:txBody>
          </p:sp>
          <p:sp>
            <p:nvSpPr>
              <p:cNvPr id="6207" name="Arc 14"/>
              <p:cNvSpPr>
                <a:spLocks/>
              </p:cNvSpPr>
              <p:nvPr/>
            </p:nvSpPr>
            <p:spPr bwMode="auto">
              <a:xfrm rot="1650915">
                <a:off x="2119" y="1508"/>
                <a:ext cx="227" cy="226"/>
              </a:xfrm>
              <a:custGeom>
                <a:avLst/>
                <a:gdLst>
                  <a:gd name="T0" fmla="*/ 0 w 21600"/>
                  <a:gd name="T1" fmla="*/ 0 h 21520"/>
                  <a:gd name="T2" fmla="*/ 0 w 21600"/>
                  <a:gd name="T3" fmla="*/ 0 h 21520"/>
                  <a:gd name="T4" fmla="*/ 0 w 21600"/>
                  <a:gd name="T5" fmla="*/ 0 h 21520"/>
                  <a:gd name="T6" fmla="*/ 0 60000 65536"/>
                  <a:gd name="T7" fmla="*/ 0 60000 65536"/>
                  <a:gd name="T8" fmla="*/ 0 60000 65536"/>
                  <a:gd name="T9" fmla="*/ 0 w 21600"/>
                  <a:gd name="T10" fmla="*/ 0 h 21520"/>
                  <a:gd name="T11" fmla="*/ 21600 w 21600"/>
                  <a:gd name="T12" fmla="*/ 21520 h 21520"/>
                </a:gdLst>
                <a:ahLst/>
                <a:cxnLst>
                  <a:cxn ang="T6">
                    <a:pos x="T0" y="T1"/>
                  </a:cxn>
                  <a:cxn ang="T7">
                    <a:pos x="T2" y="T3"/>
                  </a:cxn>
                  <a:cxn ang="T8">
                    <a:pos x="T4" y="T5"/>
                  </a:cxn>
                </a:cxnLst>
                <a:rect l="T9" t="T10" r="T11" b="T12"/>
                <a:pathLst>
                  <a:path w="21600" h="21520" fill="none" extrusionOk="0">
                    <a:moveTo>
                      <a:pt x="1860" y="0"/>
                    </a:moveTo>
                    <a:cubicBezTo>
                      <a:pt x="13027" y="965"/>
                      <a:pt x="21600" y="10311"/>
                      <a:pt x="21600" y="21520"/>
                    </a:cubicBezTo>
                  </a:path>
                  <a:path w="21600" h="21520" stroke="0" extrusionOk="0">
                    <a:moveTo>
                      <a:pt x="1860" y="0"/>
                    </a:moveTo>
                    <a:cubicBezTo>
                      <a:pt x="13027" y="965"/>
                      <a:pt x="21600" y="10311"/>
                      <a:pt x="21600" y="21520"/>
                    </a:cubicBezTo>
                    <a:lnTo>
                      <a:pt x="0" y="21520"/>
                    </a:lnTo>
                    <a:close/>
                  </a:path>
                </a:pathLst>
              </a:custGeom>
              <a:noFill/>
              <a:ln w="19050">
                <a:solidFill>
                  <a:srgbClr val="FFFF00"/>
                </a:solidFill>
                <a:round/>
                <a:headEnd/>
                <a:tailEnd/>
              </a:ln>
            </p:spPr>
            <p:txBody>
              <a:bodyPr wrap="none" anchor="ctr"/>
              <a:lstStyle/>
              <a:p>
                <a:endParaRPr lang="es-ES_tradnl"/>
              </a:p>
            </p:txBody>
          </p:sp>
          <p:sp>
            <p:nvSpPr>
              <p:cNvPr id="6208" name="Text Box 15"/>
              <p:cNvSpPr txBox="1">
                <a:spLocks noChangeArrowheads="1"/>
              </p:cNvSpPr>
              <p:nvPr/>
            </p:nvSpPr>
            <p:spPr bwMode="auto">
              <a:xfrm>
                <a:off x="2289" y="1424"/>
                <a:ext cx="213" cy="288"/>
              </a:xfrm>
              <a:prstGeom prst="rect">
                <a:avLst/>
              </a:prstGeom>
              <a:noFill/>
              <a:ln w="9525">
                <a:noFill/>
                <a:miter lim="800000"/>
                <a:headEnd/>
                <a:tailEnd/>
              </a:ln>
            </p:spPr>
            <p:txBody>
              <a:bodyPr>
                <a:spAutoFit/>
              </a:bodyPr>
              <a:lstStyle/>
              <a:p>
                <a:pPr>
                  <a:spcBef>
                    <a:spcPct val="50000"/>
                  </a:spcBef>
                </a:pPr>
                <a:r>
                  <a:rPr lang="el-GR" sz="2400" b="1">
                    <a:solidFill>
                      <a:srgbClr val="FFFF00"/>
                    </a:solidFill>
                    <a:latin typeface="Times New Roman" pitchFamily="18" charset="0"/>
                    <a:cs typeface="Times New Roman" pitchFamily="18" charset="0"/>
                  </a:rPr>
                  <a:t>α</a:t>
                </a:r>
              </a:p>
            </p:txBody>
          </p:sp>
        </p:grpSp>
        <p:sp>
          <p:nvSpPr>
            <p:cNvPr id="6204" name="Text Box 16"/>
            <p:cNvSpPr txBox="1">
              <a:spLocks noChangeArrowheads="1"/>
            </p:cNvSpPr>
            <p:nvPr/>
          </p:nvSpPr>
          <p:spPr bwMode="auto">
            <a:xfrm>
              <a:off x="2212" y="1794"/>
              <a:ext cx="292" cy="327"/>
            </a:xfrm>
            <a:prstGeom prst="rect">
              <a:avLst/>
            </a:prstGeom>
            <a:noFill/>
            <a:ln w="9525">
              <a:noFill/>
              <a:miter lim="800000"/>
              <a:headEnd/>
              <a:tailEnd/>
            </a:ln>
          </p:spPr>
          <p:txBody>
            <a:bodyPr>
              <a:spAutoFit/>
            </a:bodyPr>
            <a:lstStyle/>
            <a:p>
              <a:pPr>
                <a:spcBef>
                  <a:spcPct val="50000"/>
                </a:spcBef>
              </a:pPr>
              <a:r>
                <a:rPr lang="es-ES" sz="2800" b="1" dirty="0">
                  <a:solidFill>
                    <a:srgbClr val="FF0000"/>
                  </a:solidFill>
                  <a:latin typeface="Times New Roman" pitchFamily="18" charset="0"/>
                  <a:cs typeface="Times New Roman" pitchFamily="18" charset="0"/>
                </a:rPr>
                <a:t>R</a:t>
              </a:r>
            </a:p>
          </p:txBody>
        </p:sp>
      </p:grpSp>
      <p:grpSp>
        <p:nvGrpSpPr>
          <p:cNvPr id="6" name="Group 17"/>
          <p:cNvGrpSpPr>
            <a:grpSpLocks/>
          </p:cNvGrpSpPr>
          <p:nvPr/>
        </p:nvGrpSpPr>
        <p:grpSpPr bwMode="auto">
          <a:xfrm>
            <a:off x="4581525" y="1939929"/>
            <a:ext cx="782638" cy="457200"/>
            <a:chOff x="2886" y="1506"/>
            <a:chExt cx="493" cy="288"/>
          </a:xfrm>
        </p:grpSpPr>
        <p:sp>
          <p:nvSpPr>
            <p:cNvPr id="6201" name="Line 18"/>
            <p:cNvSpPr>
              <a:spLocks noChangeShapeType="1"/>
            </p:cNvSpPr>
            <p:nvPr/>
          </p:nvSpPr>
          <p:spPr bwMode="auto">
            <a:xfrm>
              <a:off x="2886" y="1779"/>
              <a:ext cx="493" cy="0"/>
            </a:xfrm>
            <a:prstGeom prst="line">
              <a:avLst/>
            </a:prstGeom>
            <a:noFill/>
            <a:ln w="38100">
              <a:solidFill>
                <a:srgbClr val="FF3300"/>
              </a:solidFill>
              <a:round/>
              <a:headEnd/>
              <a:tailEnd/>
            </a:ln>
          </p:spPr>
          <p:txBody>
            <a:bodyPr/>
            <a:lstStyle/>
            <a:p>
              <a:endParaRPr lang="es-ES_tradnl"/>
            </a:p>
          </p:txBody>
        </p:sp>
        <p:sp>
          <p:nvSpPr>
            <p:cNvPr id="6202" name="Text Box 19"/>
            <p:cNvSpPr txBox="1">
              <a:spLocks noChangeArrowheads="1"/>
            </p:cNvSpPr>
            <p:nvPr/>
          </p:nvSpPr>
          <p:spPr bwMode="auto">
            <a:xfrm>
              <a:off x="3022" y="1506"/>
              <a:ext cx="292" cy="288"/>
            </a:xfrm>
            <a:prstGeom prst="rect">
              <a:avLst/>
            </a:prstGeom>
            <a:noFill/>
            <a:ln w="9525">
              <a:noFill/>
              <a:miter lim="800000"/>
              <a:headEnd/>
              <a:tailEnd/>
            </a:ln>
          </p:spPr>
          <p:txBody>
            <a:bodyPr>
              <a:spAutoFit/>
            </a:bodyPr>
            <a:lstStyle/>
            <a:p>
              <a:pPr>
                <a:spcBef>
                  <a:spcPct val="50000"/>
                </a:spcBef>
              </a:pPr>
              <a:r>
                <a:rPr lang="es-ES" sz="2400" dirty="0">
                  <a:solidFill>
                    <a:schemeClr val="bg1"/>
                  </a:solidFill>
                  <a:latin typeface="Times New Roman" pitchFamily="18" charset="0"/>
                  <a:cs typeface="Times New Roman" pitchFamily="18" charset="0"/>
                </a:rPr>
                <a:t>h</a:t>
              </a:r>
            </a:p>
          </p:txBody>
        </p:sp>
      </p:grpSp>
      <p:grpSp>
        <p:nvGrpSpPr>
          <p:cNvPr id="6155" name="Group 20"/>
          <p:cNvGrpSpPr>
            <a:grpSpLocks/>
          </p:cNvGrpSpPr>
          <p:nvPr/>
        </p:nvGrpSpPr>
        <p:grpSpPr bwMode="auto">
          <a:xfrm>
            <a:off x="939800" y="5076825"/>
            <a:ext cx="2597150" cy="1160463"/>
            <a:chOff x="676" y="3139"/>
            <a:chExt cx="1636" cy="731"/>
          </a:xfrm>
        </p:grpSpPr>
        <p:sp>
          <p:nvSpPr>
            <p:cNvPr id="6198" name="Text Box 21"/>
            <p:cNvSpPr txBox="1">
              <a:spLocks noChangeArrowheads="1"/>
            </p:cNvSpPr>
            <p:nvPr/>
          </p:nvSpPr>
          <p:spPr bwMode="auto">
            <a:xfrm>
              <a:off x="676" y="3139"/>
              <a:ext cx="1636" cy="731"/>
            </a:xfrm>
            <a:prstGeom prst="rect">
              <a:avLst/>
            </a:prstGeom>
            <a:noFill/>
            <a:ln w="9525">
              <a:noFill/>
              <a:miter lim="800000"/>
              <a:headEnd/>
              <a:tailEnd/>
            </a:ln>
          </p:spPr>
          <p:txBody>
            <a:bodyPr>
              <a:spAutoFit/>
            </a:bodyPr>
            <a:lstStyle/>
            <a:p>
              <a:pPr>
                <a:spcBef>
                  <a:spcPct val="50000"/>
                </a:spcBef>
              </a:pPr>
              <a:r>
                <a:rPr lang="es-ES" sz="2800">
                  <a:solidFill>
                    <a:schemeClr val="bg1"/>
                  </a:solidFill>
                  <a:latin typeface="Times New Roman" pitchFamily="18" charset="0"/>
                  <a:cs typeface="Times New Roman" pitchFamily="18" charset="0"/>
                </a:rPr>
                <a:t>  </a:t>
              </a:r>
              <a:r>
                <a:rPr lang="el-GR" sz="2800">
                  <a:solidFill>
                    <a:schemeClr val="bg1"/>
                  </a:solidFill>
                  <a:latin typeface="Times New Roman" pitchFamily="18" charset="0"/>
                  <a:cs typeface="Times New Roman" pitchFamily="18" charset="0"/>
                </a:rPr>
                <a:t>α</a:t>
              </a:r>
              <a:r>
                <a:rPr lang="es-ES" sz="2800">
                  <a:solidFill>
                    <a:schemeClr val="bg1"/>
                  </a:solidFill>
                  <a:latin typeface="Times New Roman" pitchFamily="18" charset="0"/>
                  <a:cs typeface="Times New Roman" pitchFamily="18" charset="0"/>
                </a:rPr>
                <a:t>		d</a:t>
              </a:r>
            </a:p>
            <a:p>
              <a:pPr>
                <a:spcBef>
                  <a:spcPct val="50000"/>
                </a:spcBef>
              </a:pPr>
              <a:r>
                <a:rPr lang="es-ES" sz="2800">
                  <a:solidFill>
                    <a:schemeClr val="bg1"/>
                  </a:solidFill>
                  <a:latin typeface="Times New Roman" pitchFamily="18" charset="0"/>
                  <a:cs typeface="Times New Roman" pitchFamily="18" charset="0"/>
                </a:rPr>
                <a:t>360º  		L</a:t>
              </a:r>
              <a:endParaRPr lang="el-GR" sz="2800">
                <a:solidFill>
                  <a:schemeClr val="bg1"/>
                </a:solidFill>
                <a:latin typeface="Times New Roman" pitchFamily="18" charset="0"/>
                <a:cs typeface="Times New Roman" pitchFamily="18" charset="0"/>
              </a:endParaRPr>
            </a:p>
          </p:txBody>
        </p:sp>
        <p:sp>
          <p:nvSpPr>
            <p:cNvPr id="6199" name="Line 22"/>
            <p:cNvSpPr>
              <a:spLocks noChangeShapeType="1"/>
            </p:cNvSpPr>
            <p:nvPr/>
          </p:nvSpPr>
          <p:spPr bwMode="auto">
            <a:xfrm>
              <a:off x="1219" y="3364"/>
              <a:ext cx="526" cy="0"/>
            </a:xfrm>
            <a:prstGeom prst="line">
              <a:avLst/>
            </a:prstGeom>
            <a:noFill/>
            <a:ln w="9525">
              <a:solidFill>
                <a:schemeClr val="bg1"/>
              </a:solidFill>
              <a:round/>
              <a:headEnd/>
              <a:tailEnd type="triangle" w="med" len="med"/>
            </a:ln>
          </p:spPr>
          <p:txBody>
            <a:bodyPr/>
            <a:lstStyle/>
            <a:p>
              <a:endParaRPr lang="es-ES_tradnl"/>
            </a:p>
          </p:txBody>
        </p:sp>
        <p:sp>
          <p:nvSpPr>
            <p:cNvPr id="6200" name="Line 23"/>
            <p:cNvSpPr>
              <a:spLocks noChangeShapeType="1"/>
            </p:cNvSpPr>
            <p:nvPr/>
          </p:nvSpPr>
          <p:spPr bwMode="auto">
            <a:xfrm>
              <a:off x="1219" y="3706"/>
              <a:ext cx="526" cy="0"/>
            </a:xfrm>
            <a:prstGeom prst="line">
              <a:avLst/>
            </a:prstGeom>
            <a:noFill/>
            <a:ln w="9525">
              <a:solidFill>
                <a:schemeClr val="bg1"/>
              </a:solidFill>
              <a:round/>
              <a:headEnd/>
              <a:tailEnd type="triangle" w="med" len="med"/>
            </a:ln>
          </p:spPr>
          <p:txBody>
            <a:bodyPr/>
            <a:lstStyle/>
            <a:p>
              <a:endParaRPr lang="es-ES_tradnl"/>
            </a:p>
          </p:txBody>
        </p:sp>
      </p:grpSp>
      <p:sp>
        <p:nvSpPr>
          <p:cNvPr id="111640" name="AutoShape 24"/>
          <p:cNvSpPr>
            <a:spLocks/>
          </p:cNvSpPr>
          <p:nvPr/>
        </p:nvSpPr>
        <p:spPr bwMode="auto">
          <a:xfrm>
            <a:off x="3246438" y="5116513"/>
            <a:ext cx="146050" cy="1127125"/>
          </a:xfrm>
          <a:prstGeom prst="rightBrace">
            <a:avLst>
              <a:gd name="adj1" fmla="val 64312"/>
              <a:gd name="adj2" fmla="val 50000"/>
            </a:avLst>
          </a:prstGeom>
          <a:noFill/>
          <a:ln w="9525">
            <a:solidFill>
              <a:schemeClr val="bg1"/>
            </a:solidFill>
            <a:round/>
            <a:headEnd/>
            <a:tailEnd/>
          </a:ln>
        </p:spPr>
        <p:txBody>
          <a:bodyPr wrap="none" anchor="ctr"/>
          <a:lstStyle/>
          <a:p>
            <a:endParaRPr lang="es-ES_tradnl"/>
          </a:p>
        </p:txBody>
      </p:sp>
      <p:graphicFrame>
        <p:nvGraphicFramePr>
          <p:cNvPr id="6147" name="Object 25"/>
          <p:cNvGraphicFramePr>
            <a:graphicFrameLocks noChangeAspect="1"/>
          </p:cNvGraphicFramePr>
          <p:nvPr/>
        </p:nvGraphicFramePr>
        <p:xfrm>
          <a:off x="3503613" y="5192713"/>
          <a:ext cx="4938712" cy="911225"/>
        </p:xfrm>
        <a:graphic>
          <a:graphicData uri="http://schemas.openxmlformats.org/presentationml/2006/ole">
            <p:oleObj spid="_x0000_s6147" name="Ecuación" r:id="rId4" imgW="2133360" imgH="393480" progId="Equation.3">
              <p:embed/>
            </p:oleObj>
          </a:graphicData>
        </a:graphic>
      </p:graphicFrame>
      <p:graphicFrame>
        <p:nvGraphicFramePr>
          <p:cNvPr id="111642" name="Object 26"/>
          <p:cNvGraphicFramePr>
            <a:graphicFrameLocks noChangeAspect="1"/>
          </p:cNvGraphicFramePr>
          <p:nvPr/>
        </p:nvGraphicFramePr>
        <p:xfrm>
          <a:off x="3975100" y="4132263"/>
          <a:ext cx="1263650" cy="911225"/>
        </p:xfrm>
        <a:graphic>
          <a:graphicData uri="http://schemas.openxmlformats.org/presentationml/2006/ole">
            <p:oleObj spid="_x0000_s6148" name="Ecuación" r:id="rId5" imgW="545760" imgH="393480" progId="Equation.3">
              <p:embed/>
            </p:oleObj>
          </a:graphicData>
        </a:graphic>
      </p:graphicFrame>
      <p:grpSp>
        <p:nvGrpSpPr>
          <p:cNvPr id="8" name="Group 27"/>
          <p:cNvGrpSpPr>
            <a:grpSpLocks/>
          </p:cNvGrpSpPr>
          <p:nvPr/>
        </p:nvGrpSpPr>
        <p:grpSpPr bwMode="auto">
          <a:xfrm>
            <a:off x="4281488" y="920750"/>
            <a:ext cx="612775" cy="636588"/>
            <a:chOff x="2697" y="864"/>
            <a:chExt cx="386" cy="401"/>
          </a:xfrm>
        </p:grpSpPr>
        <p:sp>
          <p:nvSpPr>
            <p:cNvPr id="6196" name="Line 28"/>
            <p:cNvSpPr>
              <a:spLocks noChangeShapeType="1"/>
            </p:cNvSpPr>
            <p:nvPr/>
          </p:nvSpPr>
          <p:spPr bwMode="auto">
            <a:xfrm flipV="1">
              <a:off x="2697" y="864"/>
              <a:ext cx="386" cy="269"/>
            </a:xfrm>
            <a:prstGeom prst="line">
              <a:avLst/>
            </a:prstGeom>
            <a:noFill/>
            <a:ln w="38100">
              <a:solidFill>
                <a:srgbClr val="FF3300"/>
              </a:solidFill>
              <a:round/>
              <a:headEnd/>
              <a:tailEnd/>
            </a:ln>
          </p:spPr>
          <p:txBody>
            <a:bodyPr/>
            <a:lstStyle/>
            <a:p>
              <a:endParaRPr lang="es-ES_tradnl"/>
            </a:p>
          </p:txBody>
        </p:sp>
        <p:sp>
          <p:nvSpPr>
            <p:cNvPr id="6197" name="Text Box 29"/>
            <p:cNvSpPr txBox="1">
              <a:spLocks noChangeArrowheads="1"/>
            </p:cNvSpPr>
            <p:nvPr/>
          </p:nvSpPr>
          <p:spPr bwMode="auto">
            <a:xfrm>
              <a:off x="2872" y="977"/>
              <a:ext cx="192" cy="288"/>
            </a:xfrm>
            <a:prstGeom prst="rect">
              <a:avLst/>
            </a:prstGeom>
            <a:noFill/>
            <a:ln w="9525">
              <a:noFill/>
              <a:miter lim="800000"/>
              <a:headEnd/>
              <a:tailEnd/>
            </a:ln>
          </p:spPr>
          <p:txBody>
            <a:bodyPr>
              <a:spAutoFit/>
            </a:bodyPr>
            <a:lstStyle/>
            <a:p>
              <a:pPr>
                <a:spcBef>
                  <a:spcPct val="50000"/>
                </a:spcBef>
              </a:pPr>
              <a:r>
                <a:rPr lang="es-ES" sz="2400">
                  <a:solidFill>
                    <a:schemeClr val="bg1"/>
                  </a:solidFill>
                  <a:latin typeface="Times New Roman" pitchFamily="18" charset="0"/>
                  <a:cs typeface="Times New Roman" pitchFamily="18" charset="0"/>
                </a:rPr>
                <a:t>h</a:t>
              </a:r>
            </a:p>
          </p:txBody>
        </p:sp>
      </p:grpSp>
      <p:grpSp>
        <p:nvGrpSpPr>
          <p:cNvPr id="9" name="Group 30"/>
          <p:cNvGrpSpPr>
            <a:grpSpLocks/>
          </p:cNvGrpSpPr>
          <p:nvPr/>
        </p:nvGrpSpPr>
        <p:grpSpPr bwMode="auto">
          <a:xfrm>
            <a:off x="5548313" y="695325"/>
            <a:ext cx="2749550" cy="3433763"/>
            <a:chOff x="3403" y="722"/>
            <a:chExt cx="1732" cy="2163"/>
          </a:xfrm>
        </p:grpSpPr>
        <p:grpSp>
          <p:nvGrpSpPr>
            <p:cNvPr id="6170" name="Group 31"/>
            <p:cNvGrpSpPr>
              <a:grpSpLocks/>
            </p:cNvGrpSpPr>
            <p:nvPr/>
          </p:nvGrpSpPr>
          <p:grpSpPr bwMode="auto">
            <a:xfrm>
              <a:off x="3403" y="1162"/>
              <a:ext cx="1732" cy="1723"/>
              <a:chOff x="3403" y="962"/>
              <a:chExt cx="1732" cy="1723"/>
            </a:xfrm>
          </p:grpSpPr>
          <p:sp>
            <p:nvSpPr>
              <p:cNvPr id="6176" name="Line 32"/>
              <p:cNvSpPr>
                <a:spLocks noChangeShapeType="1"/>
              </p:cNvSpPr>
              <p:nvPr/>
            </p:nvSpPr>
            <p:spPr bwMode="auto">
              <a:xfrm>
                <a:off x="3411" y="962"/>
                <a:ext cx="1724" cy="0"/>
              </a:xfrm>
              <a:prstGeom prst="line">
                <a:avLst/>
              </a:prstGeom>
              <a:noFill/>
              <a:ln w="9525">
                <a:solidFill>
                  <a:srgbClr val="FFFF00"/>
                </a:solidFill>
                <a:round/>
                <a:headEnd type="triangle" w="med" len="med"/>
                <a:tailEnd/>
              </a:ln>
            </p:spPr>
            <p:txBody>
              <a:bodyPr/>
              <a:lstStyle/>
              <a:p>
                <a:endParaRPr lang="es-ES_tradnl"/>
              </a:p>
            </p:txBody>
          </p:sp>
          <p:sp>
            <p:nvSpPr>
              <p:cNvPr id="6177" name="Line 33"/>
              <p:cNvSpPr>
                <a:spLocks noChangeShapeType="1"/>
              </p:cNvSpPr>
              <p:nvPr/>
            </p:nvSpPr>
            <p:spPr bwMode="auto">
              <a:xfrm>
                <a:off x="3411" y="1053"/>
                <a:ext cx="1724" cy="0"/>
              </a:xfrm>
              <a:prstGeom prst="line">
                <a:avLst/>
              </a:prstGeom>
              <a:noFill/>
              <a:ln w="9525">
                <a:solidFill>
                  <a:srgbClr val="FFFF00"/>
                </a:solidFill>
                <a:round/>
                <a:headEnd type="triangle" w="med" len="med"/>
                <a:tailEnd/>
              </a:ln>
            </p:spPr>
            <p:txBody>
              <a:bodyPr/>
              <a:lstStyle/>
              <a:p>
                <a:endParaRPr lang="es-ES_tradnl"/>
              </a:p>
            </p:txBody>
          </p:sp>
          <p:sp>
            <p:nvSpPr>
              <p:cNvPr id="6178" name="Line 34"/>
              <p:cNvSpPr>
                <a:spLocks noChangeShapeType="1"/>
              </p:cNvSpPr>
              <p:nvPr/>
            </p:nvSpPr>
            <p:spPr bwMode="auto">
              <a:xfrm>
                <a:off x="3403" y="1143"/>
                <a:ext cx="1724" cy="0"/>
              </a:xfrm>
              <a:prstGeom prst="line">
                <a:avLst/>
              </a:prstGeom>
              <a:noFill/>
              <a:ln w="9525">
                <a:solidFill>
                  <a:srgbClr val="FFFF00"/>
                </a:solidFill>
                <a:round/>
                <a:headEnd type="triangle" w="med" len="med"/>
                <a:tailEnd/>
              </a:ln>
            </p:spPr>
            <p:txBody>
              <a:bodyPr/>
              <a:lstStyle/>
              <a:p>
                <a:endParaRPr lang="es-ES_tradnl"/>
              </a:p>
            </p:txBody>
          </p:sp>
          <p:sp>
            <p:nvSpPr>
              <p:cNvPr id="6179" name="Line 35"/>
              <p:cNvSpPr>
                <a:spLocks noChangeShapeType="1"/>
              </p:cNvSpPr>
              <p:nvPr/>
            </p:nvSpPr>
            <p:spPr bwMode="auto">
              <a:xfrm>
                <a:off x="3411" y="1234"/>
                <a:ext cx="1724" cy="0"/>
              </a:xfrm>
              <a:prstGeom prst="line">
                <a:avLst/>
              </a:prstGeom>
              <a:noFill/>
              <a:ln w="9525">
                <a:solidFill>
                  <a:srgbClr val="FFFF00"/>
                </a:solidFill>
                <a:round/>
                <a:headEnd type="triangle" w="med" len="med"/>
                <a:tailEnd/>
              </a:ln>
            </p:spPr>
            <p:txBody>
              <a:bodyPr/>
              <a:lstStyle/>
              <a:p>
                <a:endParaRPr lang="es-ES_tradnl"/>
              </a:p>
            </p:txBody>
          </p:sp>
          <p:sp>
            <p:nvSpPr>
              <p:cNvPr id="6180" name="Line 36"/>
              <p:cNvSpPr>
                <a:spLocks noChangeShapeType="1"/>
              </p:cNvSpPr>
              <p:nvPr/>
            </p:nvSpPr>
            <p:spPr bwMode="auto">
              <a:xfrm>
                <a:off x="3411" y="1415"/>
                <a:ext cx="1724" cy="0"/>
              </a:xfrm>
              <a:prstGeom prst="line">
                <a:avLst/>
              </a:prstGeom>
              <a:noFill/>
              <a:ln w="9525">
                <a:solidFill>
                  <a:srgbClr val="FFFF00"/>
                </a:solidFill>
                <a:round/>
                <a:headEnd type="triangle" w="med" len="med"/>
                <a:tailEnd/>
              </a:ln>
            </p:spPr>
            <p:txBody>
              <a:bodyPr/>
              <a:lstStyle/>
              <a:p>
                <a:endParaRPr lang="es-ES_tradnl"/>
              </a:p>
            </p:txBody>
          </p:sp>
          <p:sp>
            <p:nvSpPr>
              <p:cNvPr id="6181" name="Line 37"/>
              <p:cNvSpPr>
                <a:spLocks noChangeShapeType="1"/>
              </p:cNvSpPr>
              <p:nvPr/>
            </p:nvSpPr>
            <p:spPr bwMode="auto">
              <a:xfrm>
                <a:off x="3411" y="1325"/>
                <a:ext cx="1724" cy="0"/>
              </a:xfrm>
              <a:prstGeom prst="line">
                <a:avLst/>
              </a:prstGeom>
              <a:noFill/>
              <a:ln w="9525">
                <a:solidFill>
                  <a:srgbClr val="FFFF00"/>
                </a:solidFill>
                <a:round/>
                <a:headEnd type="triangle" w="med" len="med"/>
                <a:tailEnd/>
              </a:ln>
            </p:spPr>
            <p:txBody>
              <a:bodyPr/>
              <a:lstStyle/>
              <a:p>
                <a:endParaRPr lang="es-ES_tradnl"/>
              </a:p>
            </p:txBody>
          </p:sp>
          <p:sp>
            <p:nvSpPr>
              <p:cNvPr id="6182" name="Line 38"/>
              <p:cNvSpPr>
                <a:spLocks noChangeShapeType="1"/>
              </p:cNvSpPr>
              <p:nvPr/>
            </p:nvSpPr>
            <p:spPr bwMode="auto">
              <a:xfrm>
                <a:off x="3411" y="1506"/>
                <a:ext cx="1724" cy="0"/>
              </a:xfrm>
              <a:prstGeom prst="line">
                <a:avLst/>
              </a:prstGeom>
              <a:noFill/>
              <a:ln w="9525">
                <a:solidFill>
                  <a:srgbClr val="FFFF00"/>
                </a:solidFill>
                <a:round/>
                <a:headEnd type="triangle" w="med" len="med"/>
                <a:tailEnd/>
              </a:ln>
            </p:spPr>
            <p:txBody>
              <a:bodyPr/>
              <a:lstStyle/>
              <a:p>
                <a:endParaRPr lang="es-ES_tradnl"/>
              </a:p>
            </p:txBody>
          </p:sp>
          <p:sp>
            <p:nvSpPr>
              <p:cNvPr id="6183" name="Line 39"/>
              <p:cNvSpPr>
                <a:spLocks noChangeShapeType="1"/>
              </p:cNvSpPr>
              <p:nvPr/>
            </p:nvSpPr>
            <p:spPr bwMode="auto">
              <a:xfrm>
                <a:off x="3411" y="1597"/>
                <a:ext cx="1724" cy="0"/>
              </a:xfrm>
              <a:prstGeom prst="line">
                <a:avLst/>
              </a:prstGeom>
              <a:noFill/>
              <a:ln w="9525">
                <a:solidFill>
                  <a:srgbClr val="FFFF00"/>
                </a:solidFill>
                <a:round/>
                <a:headEnd type="triangle" w="med" len="med"/>
                <a:tailEnd/>
              </a:ln>
            </p:spPr>
            <p:txBody>
              <a:bodyPr/>
              <a:lstStyle/>
              <a:p>
                <a:endParaRPr lang="es-ES_tradnl"/>
              </a:p>
            </p:txBody>
          </p:sp>
          <p:sp>
            <p:nvSpPr>
              <p:cNvPr id="6184" name="Line 40"/>
              <p:cNvSpPr>
                <a:spLocks noChangeShapeType="1"/>
              </p:cNvSpPr>
              <p:nvPr/>
            </p:nvSpPr>
            <p:spPr bwMode="auto">
              <a:xfrm>
                <a:off x="3411" y="1688"/>
                <a:ext cx="1724" cy="0"/>
              </a:xfrm>
              <a:prstGeom prst="line">
                <a:avLst/>
              </a:prstGeom>
              <a:noFill/>
              <a:ln w="9525">
                <a:solidFill>
                  <a:srgbClr val="FFFF00"/>
                </a:solidFill>
                <a:round/>
                <a:headEnd type="triangle" w="med" len="med"/>
                <a:tailEnd/>
              </a:ln>
            </p:spPr>
            <p:txBody>
              <a:bodyPr/>
              <a:lstStyle/>
              <a:p>
                <a:endParaRPr lang="es-ES_tradnl"/>
              </a:p>
            </p:txBody>
          </p:sp>
          <p:sp>
            <p:nvSpPr>
              <p:cNvPr id="6185" name="Line 41"/>
              <p:cNvSpPr>
                <a:spLocks noChangeShapeType="1"/>
              </p:cNvSpPr>
              <p:nvPr/>
            </p:nvSpPr>
            <p:spPr bwMode="auto">
              <a:xfrm>
                <a:off x="3411" y="1778"/>
                <a:ext cx="1724" cy="0"/>
              </a:xfrm>
              <a:prstGeom prst="line">
                <a:avLst/>
              </a:prstGeom>
              <a:noFill/>
              <a:ln w="9525">
                <a:solidFill>
                  <a:srgbClr val="FFFF00"/>
                </a:solidFill>
                <a:round/>
                <a:headEnd type="triangle" w="med" len="med"/>
                <a:tailEnd/>
              </a:ln>
            </p:spPr>
            <p:txBody>
              <a:bodyPr/>
              <a:lstStyle/>
              <a:p>
                <a:endParaRPr lang="es-ES_tradnl"/>
              </a:p>
            </p:txBody>
          </p:sp>
          <p:sp>
            <p:nvSpPr>
              <p:cNvPr id="6186" name="Line 42"/>
              <p:cNvSpPr>
                <a:spLocks noChangeShapeType="1"/>
              </p:cNvSpPr>
              <p:nvPr/>
            </p:nvSpPr>
            <p:spPr bwMode="auto">
              <a:xfrm>
                <a:off x="3411" y="1869"/>
                <a:ext cx="1724" cy="0"/>
              </a:xfrm>
              <a:prstGeom prst="line">
                <a:avLst/>
              </a:prstGeom>
              <a:noFill/>
              <a:ln w="9525">
                <a:solidFill>
                  <a:srgbClr val="FFFF00"/>
                </a:solidFill>
                <a:round/>
                <a:headEnd type="triangle" w="med" len="med"/>
                <a:tailEnd/>
              </a:ln>
            </p:spPr>
            <p:txBody>
              <a:bodyPr/>
              <a:lstStyle/>
              <a:p>
                <a:endParaRPr lang="es-ES_tradnl"/>
              </a:p>
            </p:txBody>
          </p:sp>
          <p:sp>
            <p:nvSpPr>
              <p:cNvPr id="6187" name="Line 43"/>
              <p:cNvSpPr>
                <a:spLocks noChangeShapeType="1"/>
              </p:cNvSpPr>
              <p:nvPr/>
            </p:nvSpPr>
            <p:spPr bwMode="auto">
              <a:xfrm>
                <a:off x="3411" y="1960"/>
                <a:ext cx="1724" cy="0"/>
              </a:xfrm>
              <a:prstGeom prst="line">
                <a:avLst/>
              </a:prstGeom>
              <a:noFill/>
              <a:ln w="9525">
                <a:solidFill>
                  <a:srgbClr val="FFFF00"/>
                </a:solidFill>
                <a:round/>
                <a:headEnd type="triangle" w="med" len="med"/>
                <a:tailEnd/>
              </a:ln>
            </p:spPr>
            <p:txBody>
              <a:bodyPr/>
              <a:lstStyle/>
              <a:p>
                <a:endParaRPr lang="es-ES_tradnl"/>
              </a:p>
            </p:txBody>
          </p:sp>
          <p:sp>
            <p:nvSpPr>
              <p:cNvPr id="6188" name="Line 44"/>
              <p:cNvSpPr>
                <a:spLocks noChangeShapeType="1"/>
              </p:cNvSpPr>
              <p:nvPr/>
            </p:nvSpPr>
            <p:spPr bwMode="auto">
              <a:xfrm>
                <a:off x="3411" y="2050"/>
                <a:ext cx="1724" cy="0"/>
              </a:xfrm>
              <a:prstGeom prst="line">
                <a:avLst/>
              </a:prstGeom>
              <a:noFill/>
              <a:ln w="9525">
                <a:solidFill>
                  <a:srgbClr val="FFFF00"/>
                </a:solidFill>
                <a:round/>
                <a:headEnd type="triangle" w="med" len="med"/>
                <a:tailEnd/>
              </a:ln>
            </p:spPr>
            <p:txBody>
              <a:bodyPr/>
              <a:lstStyle/>
              <a:p>
                <a:endParaRPr lang="es-ES_tradnl"/>
              </a:p>
            </p:txBody>
          </p:sp>
          <p:sp>
            <p:nvSpPr>
              <p:cNvPr id="6189" name="Line 45"/>
              <p:cNvSpPr>
                <a:spLocks noChangeShapeType="1"/>
              </p:cNvSpPr>
              <p:nvPr/>
            </p:nvSpPr>
            <p:spPr bwMode="auto">
              <a:xfrm>
                <a:off x="3411" y="2141"/>
                <a:ext cx="1724" cy="0"/>
              </a:xfrm>
              <a:prstGeom prst="line">
                <a:avLst/>
              </a:prstGeom>
              <a:noFill/>
              <a:ln w="9525">
                <a:solidFill>
                  <a:srgbClr val="FFFF00"/>
                </a:solidFill>
                <a:round/>
                <a:headEnd type="triangle" w="med" len="med"/>
                <a:tailEnd/>
              </a:ln>
            </p:spPr>
            <p:txBody>
              <a:bodyPr/>
              <a:lstStyle/>
              <a:p>
                <a:endParaRPr lang="es-ES_tradnl"/>
              </a:p>
            </p:txBody>
          </p:sp>
          <p:sp>
            <p:nvSpPr>
              <p:cNvPr id="6190" name="Line 46"/>
              <p:cNvSpPr>
                <a:spLocks noChangeShapeType="1"/>
              </p:cNvSpPr>
              <p:nvPr/>
            </p:nvSpPr>
            <p:spPr bwMode="auto">
              <a:xfrm>
                <a:off x="3411" y="2322"/>
                <a:ext cx="1724" cy="0"/>
              </a:xfrm>
              <a:prstGeom prst="line">
                <a:avLst/>
              </a:prstGeom>
              <a:noFill/>
              <a:ln w="9525">
                <a:solidFill>
                  <a:srgbClr val="FFFF00"/>
                </a:solidFill>
                <a:round/>
                <a:headEnd type="triangle" w="med" len="med"/>
                <a:tailEnd/>
              </a:ln>
            </p:spPr>
            <p:txBody>
              <a:bodyPr/>
              <a:lstStyle/>
              <a:p>
                <a:endParaRPr lang="es-ES_tradnl"/>
              </a:p>
            </p:txBody>
          </p:sp>
          <p:sp>
            <p:nvSpPr>
              <p:cNvPr id="6191" name="Line 47"/>
              <p:cNvSpPr>
                <a:spLocks noChangeShapeType="1"/>
              </p:cNvSpPr>
              <p:nvPr/>
            </p:nvSpPr>
            <p:spPr bwMode="auto">
              <a:xfrm>
                <a:off x="3411" y="2232"/>
                <a:ext cx="1724" cy="0"/>
              </a:xfrm>
              <a:prstGeom prst="line">
                <a:avLst/>
              </a:prstGeom>
              <a:noFill/>
              <a:ln w="9525">
                <a:solidFill>
                  <a:srgbClr val="FFFF00"/>
                </a:solidFill>
                <a:round/>
                <a:headEnd type="triangle" w="med" len="med"/>
                <a:tailEnd/>
              </a:ln>
            </p:spPr>
            <p:txBody>
              <a:bodyPr/>
              <a:lstStyle/>
              <a:p>
                <a:endParaRPr lang="es-ES_tradnl"/>
              </a:p>
            </p:txBody>
          </p:sp>
          <p:sp>
            <p:nvSpPr>
              <p:cNvPr id="6192" name="Line 48"/>
              <p:cNvSpPr>
                <a:spLocks noChangeShapeType="1"/>
              </p:cNvSpPr>
              <p:nvPr/>
            </p:nvSpPr>
            <p:spPr bwMode="auto">
              <a:xfrm>
                <a:off x="3411" y="2413"/>
                <a:ext cx="1724" cy="0"/>
              </a:xfrm>
              <a:prstGeom prst="line">
                <a:avLst/>
              </a:prstGeom>
              <a:noFill/>
              <a:ln w="9525">
                <a:solidFill>
                  <a:srgbClr val="FFFF00"/>
                </a:solidFill>
                <a:round/>
                <a:headEnd type="triangle" w="med" len="med"/>
                <a:tailEnd/>
              </a:ln>
            </p:spPr>
            <p:txBody>
              <a:bodyPr/>
              <a:lstStyle/>
              <a:p>
                <a:endParaRPr lang="es-ES_tradnl"/>
              </a:p>
            </p:txBody>
          </p:sp>
          <p:sp>
            <p:nvSpPr>
              <p:cNvPr id="6193" name="Line 49"/>
              <p:cNvSpPr>
                <a:spLocks noChangeShapeType="1"/>
              </p:cNvSpPr>
              <p:nvPr/>
            </p:nvSpPr>
            <p:spPr bwMode="auto">
              <a:xfrm>
                <a:off x="3411" y="2504"/>
                <a:ext cx="1724" cy="0"/>
              </a:xfrm>
              <a:prstGeom prst="line">
                <a:avLst/>
              </a:prstGeom>
              <a:noFill/>
              <a:ln w="9525">
                <a:solidFill>
                  <a:srgbClr val="FFFF00"/>
                </a:solidFill>
                <a:round/>
                <a:headEnd type="triangle" w="med" len="med"/>
                <a:tailEnd/>
              </a:ln>
            </p:spPr>
            <p:txBody>
              <a:bodyPr/>
              <a:lstStyle/>
              <a:p>
                <a:endParaRPr lang="es-ES_tradnl"/>
              </a:p>
            </p:txBody>
          </p:sp>
          <p:sp>
            <p:nvSpPr>
              <p:cNvPr id="6194" name="Line 50"/>
              <p:cNvSpPr>
                <a:spLocks noChangeShapeType="1"/>
              </p:cNvSpPr>
              <p:nvPr/>
            </p:nvSpPr>
            <p:spPr bwMode="auto">
              <a:xfrm>
                <a:off x="3411" y="2595"/>
                <a:ext cx="1724" cy="0"/>
              </a:xfrm>
              <a:prstGeom prst="line">
                <a:avLst/>
              </a:prstGeom>
              <a:noFill/>
              <a:ln w="9525">
                <a:solidFill>
                  <a:srgbClr val="FFFF00"/>
                </a:solidFill>
                <a:round/>
                <a:headEnd type="triangle" w="med" len="med"/>
                <a:tailEnd/>
              </a:ln>
            </p:spPr>
            <p:txBody>
              <a:bodyPr/>
              <a:lstStyle/>
              <a:p>
                <a:endParaRPr lang="es-ES_tradnl"/>
              </a:p>
            </p:txBody>
          </p:sp>
          <p:sp>
            <p:nvSpPr>
              <p:cNvPr id="6195" name="Line 51"/>
              <p:cNvSpPr>
                <a:spLocks noChangeShapeType="1"/>
              </p:cNvSpPr>
              <p:nvPr/>
            </p:nvSpPr>
            <p:spPr bwMode="auto">
              <a:xfrm>
                <a:off x="3411" y="2685"/>
                <a:ext cx="1724" cy="0"/>
              </a:xfrm>
              <a:prstGeom prst="line">
                <a:avLst/>
              </a:prstGeom>
              <a:noFill/>
              <a:ln w="9525">
                <a:solidFill>
                  <a:srgbClr val="FFFF00"/>
                </a:solidFill>
                <a:round/>
                <a:headEnd type="triangle" w="med" len="med"/>
                <a:tailEnd/>
              </a:ln>
            </p:spPr>
            <p:txBody>
              <a:bodyPr/>
              <a:lstStyle/>
              <a:p>
                <a:endParaRPr lang="es-ES_tradnl"/>
              </a:p>
            </p:txBody>
          </p:sp>
        </p:grpSp>
        <p:sp>
          <p:nvSpPr>
            <p:cNvPr id="6171" name="Line 52"/>
            <p:cNvSpPr>
              <a:spLocks noChangeShapeType="1"/>
            </p:cNvSpPr>
            <p:nvPr/>
          </p:nvSpPr>
          <p:spPr bwMode="auto">
            <a:xfrm>
              <a:off x="3411" y="722"/>
              <a:ext cx="1724" cy="0"/>
            </a:xfrm>
            <a:prstGeom prst="line">
              <a:avLst/>
            </a:prstGeom>
            <a:noFill/>
            <a:ln w="9525">
              <a:solidFill>
                <a:srgbClr val="FFFF00"/>
              </a:solidFill>
              <a:round/>
              <a:headEnd type="triangle" w="med" len="med"/>
              <a:tailEnd/>
            </a:ln>
          </p:spPr>
          <p:txBody>
            <a:bodyPr/>
            <a:lstStyle/>
            <a:p>
              <a:endParaRPr lang="es-ES_tradnl"/>
            </a:p>
          </p:txBody>
        </p:sp>
        <p:sp>
          <p:nvSpPr>
            <p:cNvPr id="6172" name="Line 53"/>
            <p:cNvSpPr>
              <a:spLocks noChangeShapeType="1"/>
            </p:cNvSpPr>
            <p:nvPr/>
          </p:nvSpPr>
          <p:spPr bwMode="auto">
            <a:xfrm>
              <a:off x="3411" y="813"/>
              <a:ext cx="1724" cy="0"/>
            </a:xfrm>
            <a:prstGeom prst="line">
              <a:avLst/>
            </a:prstGeom>
            <a:noFill/>
            <a:ln w="9525">
              <a:solidFill>
                <a:srgbClr val="FFFF00"/>
              </a:solidFill>
              <a:round/>
              <a:headEnd type="triangle" w="med" len="med"/>
              <a:tailEnd/>
            </a:ln>
          </p:spPr>
          <p:txBody>
            <a:bodyPr/>
            <a:lstStyle/>
            <a:p>
              <a:endParaRPr lang="es-ES_tradnl"/>
            </a:p>
          </p:txBody>
        </p:sp>
        <p:sp>
          <p:nvSpPr>
            <p:cNvPr id="6173" name="Line 54"/>
            <p:cNvSpPr>
              <a:spLocks noChangeShapeType="1"/>
            </p:cNvSpPr>
            <p:nvPr/>
          </p:nvSpPr>
          <p:spPr bwMode="auto">
            <a:xfrm>
              <a:off x="3411" y="904"/>
              <a:ext cx="1724" cy="0"/>
            </a:xfrm>
            <a:prstGeom prst="line">
              <a:avLst/>
            </a:prstGeom>
            <a:noFill/>
            <a:ln w="9525">
              <a:solidFill>
                <a:srgbClr val="FFFF00"/>
              </a:solidFill>
              <a:round/>
              <a:headEnd type="triangle" w="med" len="med"/>
              <a:tailEnd/>
            </a:ln>
          </p:spPr>
          <p:txBody>
            <a:bodyPr/>
            <a:lstStyle/>
            <a:p>
              <a:endParaRPr lang="es-ES_tradnl"/>
            </a:p>
          </p:txBody>
        </p:sp>
        <p:sp>
          <p:nvSpPr>
            <p:cNvPr id="6174" name="Line 55"/>
            <p:cNvSpPr>
              <a:spLocks noChangeShapeType="1"/>
            </p:cNvSpPr>
            <p:nvPr/>
          </p:nvSpPr>
          <p:spPr bwMode="auto">
            <a:xfrm>
              <a:off x="3411" y="995"/>
              <a:ext cx="1724" cy="0"/>
            </a:xfrm>
            <a:prstGeom prst="line">
              <a:avLst/>
            </a:prstGeom>
            <a:noFill/>
            <a:ln w="9525">
              <a:solidFill>
                <a:srgbClr val="FFFF00"/>
              </a:solidFill>
              <a:round/>
              <a:headEnd type="triangle" w="med" len="med"/>
              <a:tailEnd/>
            </a:ln>
          </p:spPr>
          <p:txBody>
            <a:bodyPr/>
            <a:lstStyle/>
            <a:p>
              <a:endParaRPr lang="es-ES_tradnl"/>
            </a:p>
          </p:txBody>
        </p:sp>
        <p:sp>
          <p:nvSpPr>
            <p:cNvPr id="6175" name="Line 56"/>
            <p:cNvSpPr>
              <a:spLocks noChangeShapeType="1"/>
            </p:cNvSpPr>
            <p:nvPr/>
          </p:nvSpPr>
          <p:spPr bwMode="auto">
            <a:xfrm>
              <a:off x="3411" y="1085"/>
              <a:ext cx="1724" cy="0"/>
            </a:xfrm>
            <a:prstGeom prst="line">
              <a:avLst/>
            </a:prstGeom>
            <a:noFill/>
            <a:ln w="9525">
              <a:solidFill>
                <a:srgbClr val="FFFF00"/>
              </a:solidFill>
              <a:round/>
              <a:headEnd type="triangle" w="med" len="med"/>
              <a:tailEnd/>
            </a:ln>
          </p:spPr>
          <p:txBody>
            <a:bodyPr/>
            <a:lstStyle/>
            <a:p>
              <a:endParaRPr lang="es-ES_tradnl"/>
            </a:p>
          </p:txBody>
        </p:sp>
      </p:grpSp>
      <p:grpSp>
        <p:nvGrpSpPr>
          <p:cNvPr id="11" name="Group 57"/>
          <p:cNvGrpSpPr>
            <a:grpSpLocks/>
          </p:cNvGrpSpPr>
          <p:nvPr/>
        </p:nvGrpSpPr>
        <p:grpSpPr bwMode="auto">
          <a:xfrm>
            <a:off x="3763963" y="922338"/>
            <a:ext cx="688975" cy="501650"/>
            <a:chOff x="2371" y="865"/>
            <a:chExt cx="434" cy="316"/>
          </a:xfrm>
        </p:grpSpPr>
        <p:grpSp>
          <p:nvGrpSpPr>
            <p:cNvPr id="6166" name="Group 58"/>
            <p:cNvGrpSpPr>
              <a:grpSpLocks/>
            </p:cNvGrpSpPr>
            <p:nvPr/>
          </p:nvGrpSpPr>
          <p:grpSpPr bwMode="auto">
            <a:xfrm>
              <a:off x="2371" y="865"/>
              <a:ext cx="434" cy="316"/>
              <a:chOff x="2371" y="865"/>
              <a:chExt cx="434" cy="316"/>
            </a:xfrm>
          </p:grpSpPr>
          <p:sp>
            <p:nvSpPr>
              <p:cNvPr id="6168" name="Line 59"/>
              <p:cNvSpPr>
                <a:spLocks noChangeShapeType="1"/>
              </p:cNvSpPr>
              <p:nvPr/>
            </p:nvSpPr>
            <p:spPr bwMode="auto">
              <a:xfrm>
                <a:off x="2489" y="865"/>
                <a:ext cx="210" cy="270"/>
              </a:xfrm>
              <a:prstGeom prst="line">
                <a:avLst/>
              </a:prstGeom>
              <a:noFill/>
              <a:ln w="38100">
                <a:solidFill>
                  <a:schemeClr val="bg1"/>
                </a:solidFill>
                <a:round/>
                <a:headEnd/>
                <a:tailEnd/>
              </a:ln>
            </p:spPr>
            <p:txBody>
              <a:bodyPr/>
              <a:lstStyle/>
              <a:p>
                <a:endParaRPr lang="es-ES_tradnl"/>
              </a:p>
            </p:txBody>
          </p:sp>
          <p:sp>
            <p:nvSpPr>
              <p:cNvPr id="6169" name="Text Box 60"/>
              <p:cNvSpPr txBox="1">
                <a:spLocks noChangeArrowheads="1"/>
              </p:cNvSpPr>
              <p:nvPr/>
            </p:nvSpPr>
            <p:spPr bwMode="auto">
              <a:xfrm>
                <a:off x="2371" y="893"/>
                <a:ext cx="434" cy="288"/>
              </a:xfrm>
              <a:prstGeom prst="rect">
                <a:avLst/>
              </a:prstGeom>
              <a:noFill/>
              <a:ln w="9525">
                <a:noFill/>
                <a:miter lim="800000"/>
                <a:headEnd/>
                <a:tailEnd/>
              </a:ln>
            </p:spPr>
            <p:txBody>
              <a:bodyPr>
                <a:spAutoFit/>
              </a:bodyPr>
              <a:lstStyle/>
              <a:p>
                <a:pPr>
                  <a:spcBef>
                    <a:spcPct val="50000"/>
                  </a:spcBef>
                </a:pPr>
                <a:r>
                  <a:rPr lang="es-ES" sz="2400" b="1" dirty="0">
                    <a:solidFill>
                      <a:srgbClr val="FF0000"/>
                    </a:solidFill>
                    <a:latin typeface="Times New Roman" pitchFamily="18" charset="0"/>
                    <a:cs typeface="Times New Roman" pitchFamily="18" charset="0"/>
                  </a:rPr>
                  <a:t>a</a:t>
                </a:r>
              </a:p>
            </p:txBody>
          </p:sp>
        </p:grpSp>
        <p:sp>
          <p:nvSpPr>
            <p:cNvPr id="6167" name="Rectangle 61"/>
            <p:cNvSpPr>
              <a:spLocks noChangeArrowheads="1"/>
            </p:cNvSpPr>
            <p:nvPr/>
          </p:nvSpPr>
          <p:spPr bwMode="auto">
            <a:xfrm rot="-2042117">
              <a:off x="2663" y="1058"/>
              <a:ext cx="75" cy="75"/>
            </a:xfrm>
            <a:prstGeom prst="rect">
              <a:avLst/>
            </a:prstGeom>
            <a:solidFill>
              <a:srgbClr val="008000"/>
            </a:solidFill>
            <a:ln w="9525">
              <a:noFill/>
              <a:miter lim="800000"/>
              <a:headEnd/>
              <a:tailEnd/>
            </a:ln>
          </p:spPr>
          <p:txBody>
            <a:bodyPr wrap="none" anchor="ctr"/>
            <a:lstStyle/>
            <a:p>
              <a:endParaRPr lang="es-ES_tradnl"/>
            </a:p>
          </p:txBody>
        </p:sp>
      </p:grpSp>
      <p:sp>
        <p:nvSpPr>
          <p:cNvPr id="111678" name="Rectangle 62"/>
          <p:cNvSpPr>
            <a:spLocks noChangeArrowheads="1"/>
          </p:cNvSpPr>
          <p:nvPr/>
        </p:nvSpPr>
        <p:spPr bwMode="auto">
          <a:xfrm>
            <a:off x="927100" y="4943475"/>
            <a:ext cx="2198688" cy="781050"/>
          </a:xfrm>
          <a:prstGeom prst="rect">
            <a:avLst/>
          </a:prstGeom>
          <a:solidFill>
            <a:schemeClr val="tx1"/>
          </a:solidFill>
          <a:ln w="9525">
            <a:noFill/>
            <a:miter lim="800000"/>
            <a:headEnd/>
            <a:tailEnd/>
          </a:ln>
        </p:spPr>
        <p:txBody>
          <a:bodyPr wrap="none" anchor="ctr"/>
          <a:lstStyle/>
          <a:p>
            <a:endParaRPr lang="es-ES_tradnl"/>
          </a:p>
        </p:txBody>
      </p:sp>
      <p:sp>
        <p:nvSpPr>
          <p:cNvPr id="111679" name="Rectangle 63"/>
          <p:cNvSpPr>
            <a:spLocks noChangeArrowheads="1"/>
          </p:cNvSpPr>
          <p:nvPr/>
        </p:nvSpPr>
        <p:spPr bwMode="auto">
          <a:xfrm>
            <a:off x="981075" y="5626100"/>
            <a:ext cx="2198688" cy="781050"/>
          </a:xfrm>
          <a:prstGeom prst="rect">
            <a:avLst/>
          </a:prstGeom>
          <a:solidFill>
            <a:schemeClr val="tx1"/>
          </a:solidFill>
          <a:ln w="9525">
            <a:noFill/>
            <a:miter lim="800000"/>
            <a:headEnd/>
            <a:tailEnd/>
          </a:ln>
        </p:spPr>
        <p:txBody>
          <a:bodyPr wrap="none" anchor="ctr"/>
          <a:lstStyle/>
          <a:p>
            <a:endParaRPr lang="es-ES_tradnl"/>
          </a:p>
        </p:txBody>
      </p:sp>
      <p:sp>
        <p:nvSpPr>
          <p:cNvPr id="111680" name="Rectangle 64"/>
          <p:cNvSpPr>
            <a:spLocks noChangeArrowheads="1"/>
          </p:cNvSpPr>
          <p:nvPr/>
        </p:nvSpPr>
        <p:spPr bwMode="auto">
          <a:xfrm>
            <a:off x="3471863" y="5127625"/>
            <a:ext cx="1536700" cy="995363"/>
          </a:xfrm>
          <a:prstGeom prst="rect">
            <a:avLst/>
          </a:prstGeom>
          <a:solidFill>
            <a:schemeClr val="tx1"/>
          </a:solidFill>
          <a:ln w="9525">
            <a:noFill/>
            <a:miter lim="800000"/>
            <a:headEnd/>
            <a:tailEnd/>
          </a:ln>
        </p:spPr>
        <p:txBody>
          <a:bodyPr wrap="none" anchor="ctr"/>
          <a:lstStyle/>
          <a:p>
            <a:endParaRPr lang="es-ES_tradnl"/>
          </a:p>
        </p:txBody>
      </p:sp>
      <p:sp>
        <p:nvSpPr>
          <p:cNvPr id="111681" name="Rectangle 65"/>
          <p:cNvSpPr>
            <a:spLocks noChangeArrowheads="1"/>
          </p:cNvSpPr>
          <p:nvPr/>
        </p:nvSpPr>
        <p:spPr bwMode="auto">
          <a:xfrm>
            <a:off x="5021263" y="5127625"/>
            <a:ext cx="1046162" cy="995363"/>
          </a:xfrm>
          <a:prstGeom prst="rect">
            <a:avLst/>
          </a:prstGeom>
          <a:solidFill>
            <a:schemeClr val="tx1"/>
          </a:solidFill>
          <a:ln w="9525">
            <a:noFill/>
            <a:miter lim="800000"/>
            <a:headEnd/>
            <a:tailEnd/>
          </a:ln>
        </p:spPr>
        <p:txBody>
          <a:bodyPr wrap="none" anchor="ctr"/>
          <a:lstStyle/>
          <a:p>
            <a:endParaRPr lang="es-ES_tradnl"/>
          </a:p>
        </p:txBody>
      </p:sp>
      <p:sp>
        <p:nvSpPr>
          <p:cNvPr id="67" name="66 Rectángulo"/>
          <p:cNvSpPr/>
          <p:nvPr/>
        </p:nvSpPr>
        <p:spPr>
          <a:xfrm>
            <a:off x="6858000" y="5227638"/>
            <a:ext cx="1803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11682" name="Rectangle 66"/>
          <p:cNvSpPr>
            <a:spLocks noChangeArrowheads="1"/>
          </p:cNvSpPr>
          <p:nvPr/>
        </p:nvSpPr>
        <p:spPr bwMode="auto">
          <a:xfrm>
            <a:off x="6211888" y="5127625"/>
            <a:ext cx="2535237" cy="1116013"/>
          </a:xfrm>
          <a:prstGeom prst="rect">
            <a:avLst/>
          </a:prstGeom>
          <a:solidFill>
            <a:schemeClr val="tx1"/>
          </a:solidFill>
          <a:ln w="9525">
            <a:noFill/>
            <a:miter lim="800000"/>
            <a:headEnd/>
            <a:tailEnd/>
          </a:ln>
        </p:spPr>
        <p:txBody>
          <a:bodyPr wrap="none" anchor="ctr"/>
          <a:lstStyle/>
          <a:p>
            <a:endParaRPr lang="es-ES_tradnl"/>
          </a:p>
        </p:txBody>
      </p:sp>
      <p:sp>
        <p:nvSpPr>
          <p:cNvPr id="68" name="67 CuadroTexto"/>
          <p:cNvSpPr txBox="1"/>
          <p:nvPr/>
        </p:nvSpPr>
        <p:spPr>
          <a:xfrm>
            <a:off x="5907505" y="216568"/>
            <a:ext cx="1997242" cy="461665"/>
          </a:xfrm>
          <a:prstGeom prst="rect">
            <a:avLst/>
          </a:prstGeom>
          <a:noFill/>
        </p:spPr>
        <p:txBody>
          <a:bodyPr wrap="square" rtlCol="0">
            <a:spAutoFit/>
          </a:bodyPr>
          <a:lstStyle/>
          <a:p>
            <a:r>
              <a:rPr lang="es-ES_tradnl" sz="2400" b="1" dirty="0" smtClean="0">
                <a:solidFill>
                  <a:srgbClr val="FFFF00"/>
                </a:solidFill>
                <a:latin typeface="Calibri" pitchFamily="34" charset="0"/>
                <a:cs typeface="Calibri" pitchFamily="34" charset="0"/>
              </a:rPr>
              <a:t>Rayos del Sol</a:t>
            </a:r>
            <a:endParaRPr lang="es-ES_tradnl" sz="2400" b="1" dirty="0">
              <a:solidFill>
                <a:srgbClr val="FFFF00"/>
              </a:solidFill>
              <a:latin typeface="Calibri" pitchFamily="34" charset="0"/>
              <a:cs typeface="Calibri" pitchFamily="34" charset="0"/>
            </a:endParaRPr>
          </a:p>
        </p:txBody>
      </p:sp>
      <p:sp>
        <p:nvSpPr>
          <p:cNvPr id="69" name="68 CuadroTexto"/>
          <p:cNvSpPr txBox="1"/>
          <p:nvPr/>
        </p:nvSpPr>
        <p:spPr>
          <a:xfrm>
            <a:off x="4620127" y="2406315"/>
            <a:ext cx="794083" cy="369332"/>
          </a:xfrm>
          <a:prstGeom prst="rect">
            <a:avLst/>
          </a:prstGeom>
          <a:noFill/>
        </p:spPr>
        <p:txBody>
          <a:bodyPr wrap="square" rtlCol="0">
            <a:spAutoFit/>
          </a:bodyPr>
          <a:lstStyle/>
          <a:p>
            <a:r>
              <a:rPr lang="es-ES_tradnl" sz="1800" b="1" dirty="0" smtClean="0">
                <a:solidFill>
                  <a:srgbClr val="FF0000"/>
                </a:solidFill>
                <a:latin typeface="Calibri" pitchFamily="34" charset="0"/>
                <a:cs typeface="Calibri" pitchFamily="34" charset="0"/>
              </a:rPr>
              <a:t>Poste</a:t>
            </a:r>
            <a:endParaRPr lang="es-ES_tradnl" sz="1800" b="1" dirty="0">
              <a:solidFill>
                <a:srgbClr val="FF0000"/>
              </a:solidFill>
              <a:latin typeface="Calibri" pitchFamily="34" charset="0"/>
              <a:cs typeface="Calibri" pitchFamily="34" charset="0"/>
            </a:endParaRPr>
          </a:p>
        </p:txBody>
      </p:sp>
      <p:sp>
        <p:nvSpPr>
          <p:cNvPr id="70" name="69 CuadroTexto"/>
          <p:cNvSpPr txBox="1"/>
          <p:nvPr/>
        </p:nvSpPr>
        <p:spPr>
          <a:xfrm>
            <a:off x="4235116" y="565483"/>
            <a:ext cx="794083" cy="369332"/>
          </a:xfrm>
          <a:prstGeom prst="rect">
            <a:avLst/>
          </a:prstGeom>
          <a:noFill/>
        </p:spPr>
        <p:txBody>
          <a:bodyPr wrap="square" rtlCol="0">
            <a:spAutoFit/>
          </a:bodyPr>
          <a:lstStyle/>
          <a:p>
            <a:r>
              <a:rPr lang="es-ES_tradnl" sz="1800" b="1" dirty="0" smtClean="0">
                <a:solidFill>
                  <a:srgbClr val="FF0000"/>
                </a:solidFill>
                <a:latin typeface="Calibri" pitchFamily="34" charset="0"/>
                <a:cs typeface="Calibri" pitchFamily="34" charset="0"/>
              </a:rPr>
              <a:t>Poste</a:t>
            </a:r>
            <a:endParaRPr lang="es-ES_tradnl" sz="1800" b="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repeatCount="indefinite"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2000"/>
                                        <p:tgtEl>
                                          <p:spTgt spid="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11622"/>
                                        </p:tgtEl>
                                        <p:attrNameLst>
                                          <p:attrName>style.visibility</p:attrName>
                                        </p:attrNameLst>
                                      </p:cBhvr>
                                      <p:to>
                                        <p:strVal val="visible"/>
                                      </p:to>
                                    </p:set>
                                    <p:animEffect transition="in" filter="wipe(right)">
                                      <p:cBhvr>
                                        <p:cTn id="38" dur="3000"/>
                                        <p:tgtEl>
                                          <p:spTgt spid="111622"/>
                                        </p:tgtEl>
                                      </p:cBhvr>
                                    </p:animEffect>
                                  </p:childTnLst>
                                </p:cTn>
                              </p:par>
                            </p:childTnLst>
                          </p:cTn>
                        </p:par>
                        <p:par>
                          <p:cTn id="39" fill="hold">
                            <p:stCondLst>
                              <p:cond delay="300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16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167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1167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16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1168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1168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11682"/>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animBg="1"/>
      <p:bldP spid="111640" grpId="0" animBg="1"/>
      <p:bldP spid="111678" grpId="0" animBg="1"/>
      <p:bldP spid="111679" grpId="0" animBg="1"/>
      <p:bldP spid="111680" grpId="0" animBg="1"/>
      <p:bldP spid="111681" grpId="0" animBg="1"/>
      <p:bldP spid="67" grpId="0" animBg="1"/>
      <p:bldP spid="111682" grpId="0" animBg="1"/>
      <p:bldP spid="68" grpId="0"/>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938882" y="686134"/>
            <a:ext cx="7254875" cy="3477875"/>
          </a:xfrm>
          <a:prstGeom prst="rect">
            <a:avLst/>
          </a:prstGeom>
          <a:noFill/>
          <a:ln w="9525">
            <a:noFill/>
            <a:miter lim="800000"/>
            <a:headEnd/>
            <a:tailEnd/>
          </a:ln>
        </p:spPr>
        <p:txBody>
          <a:bodyPr>
            <a:spAutoFit/>
          </a:bodyPr>
          <a:lstStyle/>
          <a:p>
            <a:pPr algn="ctr">
              <a:spcBef>
                <a:spcPct val="50000"/>
              </a:spcBef>
            </a:pPr>
            <a:r>
              <a:rPr lang="es-ES" sz="6600" b="1" dirty="0" smtClean="0">
                <a:solidFill>
                  <a:srgbClr val="8BFF8B"/>
                </a:solidFill>
                <a:latin typeface="Times New Roman" pitchFamily="18" charset="0"/>
              </a:rPr>
              <a:t>4</a:t>
            </a:r>
          </a:p>
          <a:p>
            <a:pPr algn="ctr">
              <a:spcBef>
                <a:spcPct val="50000"/>
              </a:spcBef>
            </a:pPr>
            <a:r>
              <a:rPr lang="es-ES" sz="4400" b="1" dirty="0" smtClean="0">
                <a:solidFill>
                  <a:schemeClr val="bg1"/>
                </a:solidFill>
                <a:latin typeface="Times New Roman" pitchFamily="18" charset="0"/>
              </a:rPr>
              <a:t>MEDIDA </a:t>
            </a:r>
            <a:r>
              <a:rPr lang="es-ES" sz="4400" b="1" dirty="0">
                <a:solidFill>
                  <a:schemeClr val="bg1"/>
                </a:solidFill>
                <a:latin typeface="Times New Roman" pitchFamily="18" charset="0"/>
              </a:rPr>
              <a:t>DE DISTANCIAS A PUNTOS PRÓXIMOS INACCESIBLES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9" name="58 Rectángulo"/>
          <p:cNvSpPr/>
          <p:nvPr/>
        </p:nvSpPr>
        <p:spPr>
          <a:xfrm>
            <a:off x="300038" y="1071479"/>
            <a:ext cx="8578850" cy="52085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grpSp>
        <p:nvGrpSpPr>
          <p:cNvPr id="2" name="Group 2"/>
          <p:cNvGrpSpPr>
            <a:grpSpLocks/>
          </p:cNvGrpSpPr>
          <p:nvPr/>
        </p:nvGrpSpPr>
        <p:grpSpPr bwMode="auto">
          <a:xfrm rot="10800000">
            <a:off x="2708275" y="2562142"/>
            <a:ext cx="2889250" cy="2863850"/>
            <a:chOff x="1873" y="1462"/>
            <a:chExt cx="1820" cy="1804"/>
          </a:xfrm>
        </p:grpSpPr>
        <p:sp>
          <p:nvSpPr>
            <p:cNvPr id="104474" name="Oval 3"/>
            <p:cNvSpPr>
              <a:spLocks noChangeArrowheads="1"/>
            </p:cNvSpPr>
            <p:nvPr/>
          </p:nvSpPr>
          <p:spPr bwMode="auto">
            <a:xfrm>
              <a:off x="1874" y="1462"/>
              <a:ext cx="1804" cy="1804"/>
            </a:xfrm>
            <a:prstGeom prst="ellipse">
              <a:avLst/>
            </a:prstGeom>
            <a:solidFill>
              <a:schemeClr val="accent1"/>
            </a:solid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nvGrpSpPr>
            <p:cNvPr id="3" name="Group 4"/>
            <p:cNvGrpSpPr>
              <a:grpSpLocks/>
            </p:cNvGrpSpPr>
            <p:nvPr/>
          </p:nvGrpSpPr>
          <p:grpSpPr bwMode="auto">
            <a:xfrm>
              <a:off x="1873" y="1470"/>
              <a:ext cx="1820" cy="912"/>
              <a:chOff x="2748" y="1252"/>
              <a:chExt cx="1820" cy="912"/>
            </a:xfrm>
          </p:grpSpPr>
          <p:sp>
            <p:nvSpPr>
              <p:cNvPr id="104506" name="Arc 5"/>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104507" name="Arc 6"/>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sp>
          <p:nvSpPr>
            <p:cNvPr id="104476" name="Line 7"/>
            <p:cNvSpPr>
              <a:spLocks noChangeShapeType="1"/>
            </p:cNvSpPr>
            <p:nvPr/>
          </p:nvSpPr>
          <p:spPr bwMode="auto">
            <a:xfrm flipH="1">
              <a:off x="3439" y="1910"/>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77" name="Line 8"/>
            <p:cNvSpPr>
              <a:spLocks noChangeShapeType="1"/>
            </p:cNvSpPr>
            <p:nvPr/>
          </p:nvSpPr>
          <p:spPr bwMode="auto">
            <a:xfrm rot="19805883" flipH="1">
              <a:off x="3133" y="1610"/>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78" name="Line 9"/>
            <p:cNvSpPr>
              <a:spLocks noChangeShapeType="1"/>
            </p:cNvSpPr>
            <p:nvPr/>
          </p:nvSpPr>
          <p:spPr bwMode="auto">
            <a:xfrm rot="18011766" flipH="1">
              <a:off x="2725" y="1502"/>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79" name="Line 10"/>
            <p:cNvSpPr>
              <a:spLocks noChangeShapeType="1"/>
            </p:cNvSpPr>
            <p:nvPr/>
          </p:nvSpPr>
          <p:spPr bwMode="auto">
            <a:xfrm>
              <a:off x="2014" y="1901"/>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80" name="Line 11"/>
            <p:cNvSpPr>
              <a:spLocks noChangeShapeType="1"/>
            </p:cNvSpPr>
            <p:nvPr/>
          </p:nvSpPr>
          <p:spPr bwMode="auto">
            <a:xfrm rot="1794117">
              <a:off x="2311" y="1616"/>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81" name="Line 12"/>
            <p:cNvSpPr>
              <a:spLocks noChangeShapeType="1"/>
            </p:cNvSpPr>
            <p:nvPr/>
          </p:nvSpPr>
          <p:spPr bwMode="auto">
            <a:xfrm rot="12611766" flipH="1">
              <a:off x="1882" y="2336"/>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82" name="Line 13"/>
            <p:cNvSpPr>
              <a:spLocks noChangeShapeType="1"/>
            </p:cNvSpPr>
            <p:nvPr/>
          </p:nvSpPr>
          <p:spPr bwMode="auto">
            <a:xfrm rot="12611766" flipH="1">
              <a:off x="3565" y="2336"/>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83" name="Text Box 14"/>
            <p:cNvSpPr txBox="1">
              <a:spLocks noChangeArrowheads="1"/>
            </p:cNvSpPr>
            <p:nvPr/>
          </p:nvSpPr>
          <p:spPr bwMode="auto">
            <a:xfrm rot="-3556372">
              <a:off x="2041" y="1859"/>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30</a:t>
              </a:r>
            </a:p>
          </p:txBody>
        </p:sp>
        <p:sp>
          <p:nvSpPr>
            <p:cNvPr id="104484" name="Text Box 15"/>
            <p:cNvSpPr txBox="1">
              <a:spLocks noChangeArrowheads="1"/>
            </p:cNvSpPr>
            <p:nvPr/>
          </p:nvSpPr>
          <p:spPr bwMode="auto">
            <a:xfrm rot="-1869785">
              <a:off x="2311" y="1634"/>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60</a:t>
              </a:r>
            </a:p>
          </p:txBody>
        </p:sp>
        <p:sp>
          <p:nvSpPr>
            <p:cNvPr id="104485" name="Text Box 16"/>
            <p:cNvSpPr txBox="1">
              <a:spLocks noChangeArrowheads="1"/>
            </p:cNvSpPr>
            <p:nvPr/>
          </p:nvSpPr>
          <p:spPr bwMode="auto">
            <a:xfrm>
              <a:off x="2680" y="1586"/>
              <a:ext cx="38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90</a:t>
              </a:r>
            </a:p>
          </p:txBody>
        </p:sp>
        <p:sp>
          <p:nvSpPr>
            <p:cNvPr id="104486" name="Text Box 17"/>
            <p:cNvSpPr txBox="1">
              <a:spLocks noChangeArrowheads="1"/>
            </p:cNvSpPr>
            <p:nvPr/>
          </p:nvSpPr>
          <p:spPr bwMode="auto">
            <a:xfrm rot="1869785" flipH="1">
              <a:off x="2986" y="1697"/>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120</a:t>
              </a:r>
            </a:p>
          </p:txBody>
        </p:sp>
        <p:sp>
          <p:nvSpPr>
            <p:cNvPr id="104487" name="Text Box 18"/>
            <p:cNvSpPr txBox="1">
              <a:spLocks noChangeArrowheads="1"/>
            </p:cNvSpPr>
            <p:nvPr/>
          </p:nvSpPr>
          <p:spPr bwMode="auto">
            <a:xfrm rot="3556372" flipH="1">
              <a:off x="3229" y="1964"/>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150</a:t>
              </a:r>
            </a:p>
          </p:txBody>
        </p:sp>
        <p:sp>
          <p:nvSpPr>
            <p:cNvPr id="104488" name="Text Box 19"/>
            <p:cNvSpPr txBox="1">
              <a:spLocks noChangeArrowheads="1"/>
            </p:cNvSpPr>
            <p:nvPr/>
          </p:nvSpPr>
          <p:spPr bwMode="auto">
            <a:xfrm rot="-5400000">
              <a:off x="1948" y="2246"/>
              <a:ext cx="233"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0</a:t>
              </a:r>
            </a:p>
          </p:txBody>
        </p:sp>
        <p:sp>
          <p:nvSpPr>
            <p:cNvPr id="104489" name="Text Box 20"/>
            <p:cNvSpPr txBox="1">
              <a:spLocks noChangeArrowheads="1"/>
            </p:cNvSpPr>
            <p:nvPr/>
          </p:nvSpPr>
          <p:spPr bwMode="auto">
            <a:xfrm rot="5400000" flipH="1">
              <a:off x="3365" y="2282"/>
              <a:ext cx="272"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180</a:t>
              </a:r>
            </a:p>
          </p:txBody>
        </p:sp>
        <p:grpSp>
          <p:nvGrpSpPr>
            <p:cNvPr id="4" name="Group 21"/>
            <p:cNvGrpSpPr>
              <a:grpSpLocks/>
            </p:cNvGrpSpPr>
            <p:nvPr/>
          </p:nvGrpSpPr>
          <p:grpSpPr bwMode="auto">
            <a:xfrm flipV="1">
              <a:off x="1873" y="2354"/>
              <a:ext cx="1820" cy="912"/>
              <a:chOff x="2748" y="1252"/>
              <a:chExt cx="1820" cy="912"/>
            </a:xfrm>
          </p:grpSpPr>
          <p:sp>
            <p:nvSpPr>
              <p:cNvPr id="104504" name="Arc 22"/>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104505" name="Arc 23"/>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sp>
          <p:nvSpPr>
            <p:cNvPr id="104491" name="Line 24"/>
            <p:cNvSpPr>
              <a:spLocks noChangeShapeType="1"/>
            </p:cNvSpPr>
            <p:nvPr/>
          </p:nvSpPr>
          <p:spPr bwMode="auto">
            <a:xfrm flipH="1" flipV="1">
              <a:off x="3439" y="2754"/>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2" name="Line 25"/>
            <p:cNvSpPr>
              <a:spLocks noChangeShapeType="1"/>
            </p:cNvSpPr>
            <p:nvPr/>
          </p:nvSpPr>
          <p:spPr bwMode="auto">
            <a:xfrm rot="1794117" flipH="1" flipV="1">
              <a:off x="3133" y="3054"/>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3" name="Line 26"/>
            <p:cNvSpPr>
              <a:spLocks noChangeShapeType="1"/>
            </p:cNvSpPr>
            <p:nvPr/>
          </p:nvSpPr>
          <p:spPr bwMode="auto">
            <a:xfrm rot="3588234" flipH="1" flipV="1">
              <a:off x="2725" y="3162"/>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4" name="Line 27"/>
            <p:cNvSpPr>
              <a:spLocks noChangeShapeType="1"/>
            </p:cNvSpPr>
            <p:nvPr/>
          </p:nvSpPr>
          <p:spPr bwMode="auto">
            <a:xfrm flipV="1">
              <a:off x="2014" y="2763"/>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5" name="Line 28"/>
            <p:cNvSpPr>
              <a:spLocks noChangeShapeType="1"/>
            </p:cNvSpPr>
            <p:nvPr/>
          </p:nvSpPr>
          <p:spPr bwMode="auto">
            <a:xfrm rot="19805883" flipV="1">
              <a:off x="2311" y="3048"/>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6" name="Line 29"/>
            <p:cNvSpPr>
              <a:spLocks noChangeShapeType="1"/>
            </p:cNvSpPr>
            <p:nvPr/>
          </p:nvSpPr>
          <p:spPr bwMode="auto">
            <a:xfrm rot="8988234" flipH="1" flipV="1">
              <a:off x="1882" y="2328"/>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7" name="Line 30"/>
            <p:cNvSpPr>
              <a:spLocks noChangeShapeType="1"/>
            </p:cNvSpPr>
            <p:nvPr/>
          </p:nvSpPr>
          <p:spPr bwMode="auto">
            <a:xfrm rot="8988234" flipH="1" flipV="1">
              <a:off x="3565" y="2328"/>
              <a:ext cx="120" cy="72"/>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104498" name="Text Box 31"/>
            <p:cNvSpPr txBox="1">
              <a:spLocks noChangeArrowheads="1"/>
            </p:cNvSpPr>
            <p:nvPr/>
          </p:nvSpPr>
          <p:spPr bwMode="auto">
            <a:xfrm rot="3556372" flipV="1">
              <a:off x="1959" y="2584"/>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30</a:t>
              </a:r>
            </a:p>
          </p:txBody>
        </p:sp>
        <p:sp>
          <p:nvSpPr>
            <p:cNvPr id="104499" name="Text Box 32"/>
            <p:cNvSpPr txBox="1">
              <a:spLocks noChangeArrowheads="1"/>
            </p:cNvSpPr>
            <p:nvPr/>
          </p:nvSpPr>
          <p:spPr bwMode="auto">
            <a:xfrm rot="1869785" flipV="1">
              <a:off x="2183" y="2845"/>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60</a:t>
              </a:r>
            </a:p>
          </p:txBody>
        </p:sp>
        <p:sp>
          <p:nvSpPr>
            <p:cNvPr id="104500" name="Text Box 33"/>
            <p:cNvSpPr txBox="1">
              <a:spLocks noChangeArrowheads="1"/>
            </p:cNvSpPr>
            <p:nvPr/>
          </p:nvSpPr>
          <p:spPr bwMode="auto">
            <a:xfrm flipV="1">
              <a:off x="2498" y="2977"/>
              <a:ext cx="38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90</a:t>
              </a:r>
            </a:p>
          </p:txBody>
        </p:sp>
        <p:sp>
          <p:nvSpPr>
            <p:cNvPr id="104501" name="Text Box 34"/>
            <p:cNvSpPr txBox="1">
              <a:spLocks noChangeArrowheads="1"/>
            </p:cNvSpPr>
            <p:nvPr/>
          </p:nvSpPr>
          <p:spPr bwMode="auto">
            <a:xfrm rot="-1869785" flipH="1" flipV="1">
              <a:off x="2912" y="2918"/>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120</a:t>
              </a:r>
            </a:p>
          </p:txBody>
        </p:sp>
        <p:sp>
          <p:nvSpPr>
            <p:cNvPr id="104502" name="Text Box 35"/>
            <p:cNvSpPr txBox="1">
              <a:spLocks noChangeArrowheads="1"/>
            </p:cNvSpPr>
            <p:nvPr/>
          </p:nvSpPr>
          <p:spPr bwMode="auto">
            <a:xfrm rot="-3556372" flipH="1" flipV="1">
              <a:off x="3187" y="2681"/>
              <a:ext cx="357" cy="173"/>
            </a:xfrm>
            <a:prstGeom prst="rect">
              <a:avLst/>
            </a:prstGeom>
            <a:noFill/>
            <a:ln w="9525">
              <a:noFill/>
              <a:miter lim="800000"/>
              <a:headEnd/>
              <a:tailEnd/>
            </a:ln>
          </p:spPr>
          <p:txBody>
            <a:bodyPr>
              <a:spAutoFit/>
            </a:bodyPr>
            <a:lstStyle/>
            <a:p>
              <a:pPr>
                <a:spcBef>
                  <a:spcPct val="50000"/>
                </a:spcBef>
              </a:pPr>
              <a:r>
                <a:rPr lang="es-ES" sz="1200">
                  <a:solidFill>
                    <a:srgbClr val="000000"/>
                  </a:solidFill>
                  <a:latin typeface="Times New Roman" pitchFamily="18" charset="0"/>
                  <a:cs typeface="Times New Roman" pitchFamily="18" charset="0"/>
                </a:rPr>
                <a:t>150</a:t>
              </a:r>
            </a:p>
          </p:txBody>
        </p:sp>
        <p:sp>
          <p:nvSpPr>
            <p:cNvPr id="104503" name="Oval 36"/>
            <p:cNvSpPr>
              <a:spLocks noChangeArrowheads="1"/>
            </p:cNvSpPr>
            <p:nvPr/>
          </p:nvSpPr>
          <p:spPr bwMode="auto">
            <a:xfrm>
              <a:off x="2145" y="1719"/>
              <a:ext cx="1286" cy="1286"/>
            </a:xfrm>
            <a:prstGeom prst="ellipse">
              <a:avLst/>
            </a:prstGeom>
            <a:solidFill>
              <a:schemeClr val="bg1"/>
            </a:solid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grpSp>
        <p:nvGrpSpPr>
          <p:cNvPr id="5" name="Group 37"/>
          <p:cNvGrpSpPr>
            <a:grpSpLocks/>
          </p:cNvGrpSpPr>
          <p:nvPr/>
        </p:nvGrpSpPr>
        <p:grpSpPr bwMode="auto">
          <a:xfrm>
            <a:off x="407988" y="3371767"/>
            <a:ext cx="6570662" cy="1335087"/>
            <a:chOff x="424" y="1972"/>
            <a:chExt cx="4139" cy="841"/>
          </a:xfrm>
        </p:grpSpPr>
        <p:grpSp>
          <p:nvGrpSpPr>
            <p:cNvPr id="6" name="Group 38"/>
            <p:cNvGrpSpPr>
              <a:grpSpLocks/>
            </p:cNvGrpSpPr>
            <p:nvPr/>
          </p:nvGrpSpPr>
          <p:grpSpPr bwMode="auto">
            <a:xfrm rot="5400000">
              <a:off x="216" y="2180"/>
              <a:ext cx="841" cy="426"/>
              <a:chOff x="1110" y="3894"/>
              <a:chExt cx="841" cy="426"/>
            </a:xfrm>
          </p:grpSpPr>
          <p:sp>
            <p:nvSpPr>
              <p:cNvPr id="104467" name="Freeform 39"/>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a:lstStyle/>
              <a:p>
                <a:endParaRPr lang="es-ES_tradnl">
                  <a:solidFill>
                    <a:srgbClr val="000000"/>
                  </a:solidFill>
                  <a:latin typeface="Arial"/>
                  <a:cs typeface="Arial"/>
                </a:endParaRPr>
              </a:p>
            </p:txBody>
          </p:sp>
          <p:grpSp>
            <p:nvGrpSpPr>
              <p:cNvPr id="7" name="Group 40"/>
              <p:cNvGrpSpPr>
                <a:grpSpLocks/>
              </p:cNvGrpSpPr>
              <p:nvPr/>
            </p:nvGrpSpPr>
            <p:grpSpPr bwMode="auto">
              <a:xfrm rot="-5400000">
                <a:off x="1318" y="3686"/>
                <a:ext cx="426" cy="841"/>
                <a:chOff x="1588" y="1253"/>
                <a:chExt cx="734" cy="1499"/>
              </a:xfrm>
            </p:grpSpPr>
            <p:sp>
              <p:nvSpPr>
                <p:cNvPr id="104469" name="Freeform 41"/>
                <p:cNvSpPr>
                  <a:spLocks/>
                </p:cNvSpPr>
                <p:nvPr/>
              </p:nvSpPr>
              <p:spPr bwMode="auto">
                <a:xfrm>
                  <a:off x="1700" y="125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104470" name="Arc 42"/>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104471" name="Oval 43"/>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latin typeface="Arial"/>
                    <a:cs typeface="Arial"/>
                  </a:endParaRPr>
                </a:p>
              </p:txBody>
            </p:sp>
            <p:sp>
              <p:nvSpPr>
                <p:cNvPr id="104472" name="Oval 44"/>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latin typeface="Arial"/>
                    <a:cs typeface="Arial"/>
                  </a:endParaRPr>
                </a:p>
              </p:txBody>
            </p:sp>
            <p:sp>
              <p:nvSpPr>
                <p:cNvPr id="104473" name="Freeform 45"/>
                <p:cNvSpPr>
                  <a:spLocks/>
                </p:cNvSpPr>
                <p:nvPr/>
              </p:nvSpPr>
              <p:spPr bwMode="auto">
                <a:xfrm flipV="1">
                  <a:off x="1700" y="200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8" name="Group 46"/>
            <p:cNvGrpSpPr>
              <a:grpSpLocks/>
            </p:cNvGrpSpPr>
            <p:nvPr/>
          </p:nvGrpSpPr>
          <p:grpSpPr bwMode="auto">
            <a:xfrm>
              <a:off x="1062" y="2032"/>
              <a:ext cx="3501" cy="644"/>
              <a:chOff x="1062" y="2032"/>
              <a:chExt cx="3501" cy="644"/>
            </a:xfrm>
          </p:grpSpPr>
          <p:sp>
            <p:nvSpPr>
              <p:cNvPr id="104463" name="Freeform 47"/>
              <p:cNvSpPr>
                <a:spLocks/>
              </p:cNvSpPr>
              <p:nvPr/>
            </p:nvSpPr>
            <p:spPr bwMode="auto">
              <a:xfrm>
                <a:off x="1062" y="2032"/>
                <a:ext cx="3500" cy="644"/>
              </a:xfrm>
              <a:custGeom>
                <a:avLst/>
                <a:gdLst>
                  <a:gd name="T0" fmla="*/ 0 w 3500"/>
                  <a:gd name="T1" fmla="*/ 236 h 644"/>
                  <a:gd name="T2" fmla="*/ 326 w 3500"/>
                  <a:gd name="T3" fmla="*/ 239 h 644"/>
                  <a:gd name="T4" fmla="*/ 326 w 3500"/>
                  <a:gd name="T5" fmla="*/ 142 h 644"/>
                  <a:gd name="T6" fmla="*/ 2907 w 3500"/>
                  <a:gd name="T7" fmla="*/ 77 h 644"/>
                  <a:gd name="T8" fmla="*/ 2907 w 3500"/>
                  <a:gd name="T9" fmla="*/ 30 h 644"/>
                  <a:gd name="T10" fmla="*/ 3500 w 3500"/>
                  <a:gd name="T11" fmla="*/ 0 h 644"/>
                  <a:gd name="T12" fmla="*/ 3500 w 3500"/>
                  <a:gd name="T13" fmla="*/ 644 h 644"/>
                  <a:gd name="T14" fmla="*/ 2906 w 3500"/>
                  <a:gd name="T15" fmla="*/ 620 h 644"/>
                  <a:gd name="T16" fmla="*/ 2907 w 3500"/>
                  <a:gd name="T17" fmla="*/ 569 h 644"/>
                  <a:gd name="T18" fmla="*/ 326 w 3500"/>
                  <a:gd name="T19" fmla="*/ 526 h 644"/>
                  <a:gd name="T20" fmla="*/ 323 w 3500"/>
                  <a:gd name="T21" fmla="*/ 442 h 644"/>
                  <a:gd name="T22" fmla="*/ 0 w 3500"/>
                  <a:gd name="T23" fmla="*/ 437 h 644"/>
                  <a:gd name="T24" fmla="*/ 0 w 3500"/>
                  <a:gd name="T25" fmla="*/ 236 h 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00"/>
                  <a:gd name="T40" fmla="*/ 0 h 644"/>
                  <a:gd name="T41" fmla="*/ 3500 w 3500"/>
                  <a:gd name="T42" fmla="*/ 644 h 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00" h="644">
                    <a:moveTo>
                      <a:pt x="0" y="236"/>
                    </a:moveTo>
                    <a:lnTo>
                      <a:pt x="326" y="239"/>
                    </a:lnTo>
                    <a:lnTo>
                      <a:pt x="326" y="142"/>
                    </a:lnTo>
                    <a:lnTo>
                      <a:pt x="2907" y="77"/>
                    </a:lnTo>
                    <a:lnTo>
                      <a:pt x="2907" y="30"/>
                    </a:lnTo>
                    <a:lnTo>
                      <a:pt x="3500" y="0"/>
                    </a:lnTo>
                    <a:lnTo>
                      <a:pt x="3500" y="644"/>
                    </a:lnTo>
                    <a:lnTo>
                      <a:pt x="2906" y="620"/>
                    </a:lnTo>
                    <a:lnTo>
                      <a:pt x="2907" y="569"/>
                    </a:lnTo>
                    <a:lnTo>
                      <a:pt x="326" y="526"/>
                    </a:lnTo>
                    <a:lnTo>
                      <a:pt x="323" y="442"/>
                    </a:lnTo>
                    <a:lnTo>
                      <a:pt x="0" y="437"/>
                    </a:lnTo>
                    <a:lnTo>
                      <a:pt x="0" y="236"/>
                    </a:lnTo>
                    <a:close/>
                  </a:path>
                </a:pathLst>
              </a:custGeom>
              <a:gradFill rotWithShape="1">
                <a:gsLst>
                  <a:gs pos="0">
                    <a:srgbClr val="595959"/>
                  </a:gs>
                  <a:gs pos="50000">
                    <a:srgbClr val="C0C0C0"/>
                  </a:gs>
                  <a:gs pos="100000">
                    <a:srgbClr val="595959"/>
                  </a:gs>
                </a:gsLst>
                <a:lin ang="5400000" scaled="1"/>
              </a:gradFill>
              <a:ln w="9525">
                <a:solidFill>
                  <a:schemeClr val="tx1"/>
                </a:solidFill>
                <a:round/>
                <a:headEnd/>
                <a:tailEnd/>
              </a:ln>
            </p:spPr>
            <p:txBody>
              <a:bodyPr/>
              <a:lstStyle/>
              <a:p>
                <a:endParaRPr lang="es-ES_tradnl">
                  <a:solidFill>
                    <a:srgbClr val="000000"/>
                  </a:solidFill>
                  <a:latin typeface="Arial"/>
                  <a:cs typeface="Arial"/>
                </a:endParaRPr>
              </a:p>
            </p:txBody>
          </p:sp>
          <p:sp>
            <p:nvSpPr>
              <p:cNvPr id="104464" name="Freeform 48"/>
              <p:cNvSpPr>
                <a:spLocks/>
              </p:cNvSpPr>
              <p:nvPr/>
            </p:nvSpPr>
            <p:spPr bwMode="auto">
              <a:xfrm>
                <a:off x="4139" y="2036"/>
                <a:ext cx="424" cy="637"/>
              </a:xfrm>
              <a:custGeom>
                <a:avLst/>
                <a:gdLst>
                  <a:gd name="T0" fmla="*/ 0 w 420"/>
                  <a:gd name="T1" fmla="*/ 16 h 637"/>
                  <a:gd name="T2" fmla="*/ 6 w 420"/>
                  <a:gd name="T3" fmla="*/ 622 h 637"/>
                  <a:gd name="T4" fmla="*/ 481 w 420"/>
                  <a:gd name="T5" fmla="*/ 637 h 637"/>
                  <a:gd name="T6" fmla="*/ 479 w 420"/>
                  <a:gd name="T7" fmla="*/ 0 h 637"/>
                  <a:gd name="T8" fmla="*/ 0 w 420"/>
                  <a:gd name="T9" fmla="*/ 16 h 637"/>
                  <a:gd name="T10" fmla="*/ 0 60000 65536"/>
                  <a:gd name="T11" fmla="*/ 0 60000 65536"/>
                  <a:gd name="T12" fmla="*/ 0 60000 65536"/>
                  <a:gd name="T13" fmla="*/ 0 60000 65536"/>
                  <a:gd name="T14" fmla="*/ 0 60000 65536"/>
                  <a:gd name="T15" fmla="*/ 0 w 420"/>
                  <a:gd name="T16" fmla="*/ 0 h 637"/>
                  <a:gd name="T17" fmla="*/ 420 w 420"/>
                  <a:gd name="T18" fmla="*/ 637 h 637"/>
                </a:gdLst>
                <a:ahLst/>
                <a:cxnLst>
                  <a:cxn ang="T10">
                    <a:pos x="T0" y="T1"/>
                  </a:cxn>
                  <a:cxn ang="T11">
                    <a:pos x="T2" y="T3"/>
                  </a:cxn>
                  <a:cxn ang="T12">
                    <a:pos x="T4" y="T5"/>
                  </a:cxn>
                  <a:cxn ang="T13">
                    <a:pos x="T6" y="T7"/>
                  </a:cxn>
                  <a:cxn ang="T14">
                    <a:pos x="T8" y="T9"/>
                  </a:cxn>
                </a:cxnLst>
                <a:rect l="T15" t="T16" r="T17" b="T18"/>
                <a:pathLst>
                  <a:path w="420" h="637">
                    <a:moveTo>
                      <a:pt x="0" y="16"/>
                    </a:moveTo>
                    <a:lnTo>
                      <a:pt x="6" y="622"/>
                    </a:lnTo>
                    <a:lnTo>
                      <a:pt x="420" y="637"/>
                    </a:lnTo>
                    <a:lnTo>
                      <a:pt x="418" y="0"/>
                    </a:lnTo>
                    <a:lnTo>
                      <a:pt x="0" y="16"/>
                    </a:lnTo>
                    <a:close/>
                  </a:path>
                </a:pathLst>
              </a:custGeom>
              <a:solidFill>
                <a:schemeClr val="tx1"/>
              </a:solidFill>
              <a:ln w="9525">
                <a:noFill/>
                <a:round/>
                <a:headEnd/>
                <a:tailEnd/>
              </a:ln>
            </p:spPr>
            <p:txBody>
              <a:bodyPr/>
              <a:lstStyle/>
              <a:p>
                <a:endParaRPr lang="es-ES_tradnl">
                  <a:solidFill>
                    <a:srgbClr val="000000"/>
                  </a:solidFill>
                  <a:latin typeface="Arial"/>
                  <a:cs typeface="Arial"/>
                </a:endParaRPr>
              </a:p>
            </p:txBody>
          </p:sp>
          <p:sp>
            <p:nvSpPr>
              <p:cNvPr id="104465" name="Freeform 49"/>
              <p:cNvSpPr>
                <a:spLocks/>
              </p:cNvSpPr>
              <p:nvPr/>
            </p:nvSpPr>
            <p:spPr bwMode="auto">
              <a:xfrm>
                <a:off x="3965" y="2054"/>
                <a:ext cx="191" cy="606"/>
              </a:xfrm>
              <a:custGeom>
                <a:avLst/>
                <a:gdLst>
                  <a:gd name="T0" fmla="*/ 0 w 197"/>
                  <a:gd name="T1" fmla="*/ 11 h 606"/>
                  <a:gd name="T2" fmla="*/ 0 w 197"/>
                  <a:gd name="T3" fmla="*/ 597 h 606"/>
                  <a:gd name="T4" fmla="*/ 124 w 197"/>
                  <a:gd name="T5" fmla="*/ 606 h 606"/>
                  <a:gd name="T6" fmla="*/ 123 w 197"/>
                  <a:gd name="T7" fmla="*/ 0 h 606"/>
                  <a:gd name="T8" fmla="*/ 0 w 197"/>
                  <a:gd name="T9" fmla="*/ 11 h 606"/>
                  <a:gd name="T10" fmla="*/ 0 60000 65536"/>
                  <a:gd name="T11" fmla="*/ 0 60000 65536"/>
                  <a:gd name="T12" fmla="*/ 0 60000 65536"/>
                  <a:gd name="T13" fmla="*/ 0 60000 65536"/>
                  <a:gd name="T14" fmla="*/ 0 60000 65536"/>
                  <a:gd name="T15" fmla="*/ 0 w 197"/>
                  <a:gd name="T16" fmla="*/ 0 h 606"/>
                  <a:gd name="T17" fmla="*/ 197 w 197"/>
                  <a:gd name="T18" fmla="*/ 606 h 606"/>
                </a:gdLst>
                <a:ahLst/>
                <a:cxnLst>
                  <a:cxn ang="T10">
                    <a:pos x="T0" y="T1"/>
                  </a:cxn>
                  <a:cxn ang="T11">
                    <a:pos x="T2" y="T3"/>
                  </a:cxn>
                  <a:cxn ang="T12">
                    <a:pos x="T4" y="T5"/>
                  </a:cxn>
                  <a:cxn ang="T13">
                    <a:pos x="T6" y="T7"/>
                  </a:cxn>
                  <a:cxn ang="T14">
                    <a:pos x="T8" y="T9"/>
                  </a:cxn>
                </a:cxnLst>
                <a:rect l="T15" t="T16" r="T17" b="T18"/>
                <a:pathLst>
                  <a:path w="197" h="606">
                    <a:moveTo>
                      <a:pt x="0" y="11"/>
                    </a:moveTo>
                    <a:lnTo>
                      <a:pt x="0" y="597"/>
                    </a:lnTo>
                    <a:lnTo>
                      <a:pt x="197" y="606"/>
                    </a:lnTo>
                    <a:lnTo>
                      <a:pt x="196" y="0"/>
                    </a:lnTo>
                    <a:lnTo>
                      <a:pt x="0" y="11"/>
                    </a:lnTo>
                    <a:close/>
                  </a:path>
                </a:pathLst>
              </a:custGeom>
              <a:solidFill>
                <a:schemeClr val="tx1"/>
              </a:solidFill>
              <a:ln w="9525">
                <a:noFill/>
                <a:round/>
                <a:headEnd/>
                <a:tailEnd/>
              </a:ln>
            </p:spPr>
            <p:txBody>
              <a:bodyPr/>
              <a:lstStyle/>
              <a:p>
                <a:endParaRPr lang="es-ES_tradnl">
                  <a:solidFill>
                    <a:srgbClr val="000000"/>
                  </a:solidFill>
                  <a:latin typeface="Arial"/>
                  <a:cs typeface="Arial"/>
                </a:endParaRPr>
              </a:p>
            </p:txBody>
          </p:sp>
          <p:sp>
            <p:nvSpPr>
              <p:cNvPr id="104466" name="Rectangle 50"/>
              <p:cNvSpPr>
                <a:spLocks noChangeArrowheads="1"/>
              </p:cNvSpPr>
              <p:nvPr/>
            </p:nvSpPr>
            <p:spPr bwMode="auto">
              <a:xfrm>
                <a:off x="1068" y="2274"/>
                <a:ext cx="318" cy="196"/>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grpSp>
      </p:grpSp>
      <p:sp>
        <p:nvSpPr>
          <p:cNvPr id="137267" name="Line 51"/>
          <p:cNvSpPr>
            <a:spLocks noChangeShapeType="1"/>
          </p:cNvSpPr>
          <p:nvPr/>
        </p:nvSpPr>
        <p:spPr bwMode="auto">
          <a:xfrm>
            <a:off x="1100138" y="4005179"/>
            <a:ext cx="7446962" cy="0"/>
          </a:xfrm>
          <a:prstGeom prst="line">
            <a:avLst/>
          </a:prstGeom>
          <a:noFill/>
          <a:ln w="28575">
            <a:solidFill>
              <a:srgbClr val="FF0000"/>
            </a:solidFill>
            <a:prstDash val="dash"/>
            <a:round/>
            <a:headEnd/>
            <a:tailEnd/>
          </a:ln>
        </p:spPr>
        <p:txBody>
          <a:bodyPr/>
          <a:lstStyle/>
          <a:p>
            <a:endParaRPr lang="es-ES_tradnl">
              <a:solidFill>
                <a:srgbClr val="000000"/>
              </a:solidFill>
              <a:latin typeface="Arial"/>
              <a:cs typeface="Arial"/>
            </a:endParaRPr>
          </a:p>
        </p:txBody>
      </p:sp>
      <p:sp>
        <p:nvSpPr>
          <p:cNvPr id="137268" name="Oval 52"/>
          <p:cNvSpPr>
            <a:spLocks noChangeArrowheads="1"/>
          </p:cNvSpPr>
          <p:nvPr/>
        </p:nvSpPr>
        <p:spPr bwMode="auto">
          <a:xfrm>
            <a:off x="8415338" y="3886117"/>
            <a:ext cx="238125" cy="238125"/>
          </a:xfrm>
          <a:prstGeom prst="ellipse">
            <a:avLst/>
          </a:prstGeom>
          <a:solidFill>
            <a:srgbClr val="FF3300"/>
          </a:solidFill>
          <a:ln w="9525">
            <a:noFill/>
            <a:round/>
            <a:headEnd/>
            <a:tailEnd/>
          </a:ln>
        </p:spPr>
        <p:txBody>
          <a:bodyPr wrap="none" anchor="ctr"/>
          <a:lstStyle/>
          <a:p>
            <a:endParaRPr lang="es-ES_tradnl">
              <a:solidFill>
                <a:srgbClr val="000000"/>
              </a:solidFill>
              <a:latin typeface="Arial"/>
              <a:cs typeface="Arial"/>
            </a:endParaRPr>
          </a:p>
        </p:txBody>
      </p:sp>
      <p:grpSp>
        <p:nvGrpSpPr>
          <p:cNvPr id="9" name="Group 55"/>
          <p:cNvGrpSpPr>
            <a:grpSpLocks/>
          </p:cNvGrpSpPr>
          <p:nvPr/>
        </p:nvGrpSpPr>
        <p:grpSpPr bwMode="auto">
          <a:xfrm>
            <a:off x="4224338" y="3147929"/>
            <a:ext cx="2135187" cy="842963"/>
            <a:chOff x="2828" y="1831"/>
            <a:chExt cx="1345" cy="531"/>
          </a:xfrm>
        </p:grpSpPr>
        <p:sp>
          <p:nvSpPr>
            <p:cNvPr id="104458" name="Freeform 56"/>
            <p:cNvSpPr>
              <a:spLocks/>
            </p:cNvSpPr>
            <p:nvPr/>
          </p:nvSpPr>
          <p:spPr bwMode="auto">
            <a:xfrm>
              <a:off x="2828" y="1831"/>
              <a:ext cx="1087" cy="531"/>
            </a:xfrm>
            <a:custGeom>
              <a:avLst/>
              <a:gdLst>
                <a:gd name="T0" fmla="*/ 1023 w 1090"/>
                <a:gd name="T1" fmla="*/ 360 h 546"/>
                <a:gd name="T2" fmla="*/ 0 w 1090"/>
                <a:gd name="T3" fmla="*/ 360 h 546"/>
                <a:gd name="T4" fmla="*/ 879 w 1090"/>
                <a:gd name="T5" fmla="*/ 0 h 546"/>
                <a:gd name="T6" fmla="*/ 935 w 1090"/>
                <a:gd name="T7" fmla="*/ 51 h 546"/>
                <a:gd name="T8" fmla="*/ 983 w 1090"/>
                <a:gd name="T9" fmla="*/ 102 h 546"/>
                <a:gd name="T10" fmla="*/ 1021 w 1090"/>
                <a:gd name="T11" fmla="*/ 165 h 546"/>
                <a:gd name="T12" fmla="*/ 1041 w 1090"/>
                <a:gd name="T13" fmla="*/ 218 h 546"/>
                <a:gd name="T14" fmla="*/ 1045 w 1090"/>
                <a:gd name="T15" fmla="*/ 269 h 546"/>
                <a:gd name="T16" fmla="*/ 1029 w 1090"/>
                <a:gd name="T17" fmla="*/ 342 h 546"/>
                <a:gd name="T18" fmla="*/ 1023 w 1090"/>
                <a:gd name="T19" fmla="*/ 360 h 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0"/>
                <a:gd name="T31" fmla="*/ 0 h 546"/>
                <a:gd name="T32" fmla="*/ 1090 w 1090"/>
                <a:gd name="T33" fmla="*/ 546 h 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0" h="546">
                  <a:moveTo>
                    <a:pt x="1068" y="546"/>
                  </a:moveTo>
                  <a:lnTo>
                    <a:pt x="0" y="546"/>
                  </a:lnTo>
                  <a:lnTo>
                    <a:pt x="910" y="0"/>
                  </a:lnTo>
                  <a:lnTo>
                    <a:pt x="980" y="78"/>
                  </a:lnTo>
                  <a:lnTo>
                    <a:pt x="1028" y="154"/>
                  </a:lnTo>
                  <a:lnTo>
                    <a:pt x="1066" y="252"/>
                  </a:lnTo>
                  <a:lnTo>
                    <a:pt x="1086" y="330"/>
                  </a:lnTo>
                  <a:lnTo>
                    <a:pt x="1090" y="408"/>
                  </a:lnTo>
                  <a:lnTo>
                    <a:pt x="1074" y="520"/>
                  </a:lnTo>
                  <a:lnTo>
                    <a:pt x="1068" y="546"/>
                  </a:lnTo>
                  <a:close/>
                </a:path>
              </a:pathLst>
            </a:custGeom>
            <a:solidFill>
              <a:srgbClr val="FFFF99"/>
            </a:solidFill>
            <a:ln w="9525">
              <a:noFill/>
              <a:round/>
              <a:headEnd/>
              <a:tailEnd/>
            </a:ln>
          </p:spPr>
          <p:txBody>
            <a:bodyPr/>
            <a:lstStyle/>
            <a:p>
              <a:endParaRPr lang="es-ES_tradnl">
                <a:solidFill>
                  <a:srgbClr val="000000"/>
                </a:solidFill>
                <a:latin typeface="Arial"/>
                <a:cs typeface="Arial"/>
              </a:endParaRPr>
            </a:p>
          </p:txBody>
        </p:sp>
        <p:sp>
          <p:nvSpPr>
            <p:cNvPr id="104459" name="Text Box 57"/>
            <p:cNvSpPr txBox="1">
              <a:spLocks noChangeArrowheads="1"/>
            </p:cNvSpPr>
            <p:nvPr/>
          </p:nvSpPr>
          <p:spPr bwMode="auto">
            <a:xfrm>
              <a:off x="3489" y="1928"/>
              <a:ext cx="684" cy="365"/>
            </a:xfrm>
            <a:prstGeom prst="rect">
              <a:avLst/>
            </a:prstGeom>
            <a:noFill/>
            <a:ln w="9525">
              <a:noFill/>
              <a:miter lim="800000"/>
              <a:headEnd/>
              <a:tailEnd/>
            </a:ln>
          </p:spPr>
          <p:txBody>
            <a:bodyPr>
              <a:spAutoFit/>
            </a:bodyPr>
            <a:lstStyle/>
            <a:p>
              <a:pPr>
                <a:spcBef>
                  <a:spcPct val="50000"/>
                </a:spcBef>
              </a:pPr>
              <a:r>
                <a:rPr lang="el-GR" sz="3200" b="1">
                  <a:solidFill>
                    <a:srgbClr val="000000"/>
                  </a:solidFill>
                  <a:latin typeface="Times New Roman" pitchFamily="18" charset="0"/>
                  <a:cs typeface="Times New Roman" pitchFamily="18" charset="0"/>
                </a:rPr>
                <a:t>α</a:t>
              </a:r>
            </a:p>
          </p:txBody>
        </p:sp>
        <p:sp>
          <p:nvSpPr>
            <p:cNvPr id="104460" name="Arc 58"/>
            <p:cNvSpPr>
              <a:spLocks/>
            </p:cNvSpPr>
            <p:nvPr/>
          </p:nvSpPr>
          <p:spPr bwMode="auto">
            <a:xfrm rot="1321168">
              <a:off x="3453" y="1847"/>
              <a:ext cx="529" cy="503"/>
            </a:xfrm>
            <a:custGeom>
              <a:avLst/>
              <a:gdLst>
                <a:gd name="T0" fmla="*/ 0 w 21386"/>
                <a:gd name="T1" fmla="*/ 0 h 20328"/>
                <a:gd name="T2" fmla="*/ 0 w 21386"/>
                <a:gd name="T3" fmla="*/ 0 h 20328"/>
                <a:gd name="T4" fmla="*/ 0 w 21386"/>
                <a:gd name="T5" fmla="*/ 0 h 20328"/>
                <a:gd name="T6" fmla="*/ 0 60000 65536"/>
                <a:gd name="T7" fmla="*/ 0 60000 65536"/>
                <a:gd name="T8" fmla="*/ 0 60000 65536"/>
                <a:gd name="T9" fmla="*/ 0 w 21386"/>
                <a:gd name="T10" fmla="*/ 0 h 20328"/>
                <a:gd name="T11" fmla="*/ 21386 w 21386"/>
                <a:gd name="T12" fmla="*/ 20328 h 20328"/>
              </a:gdLst>
              <a:ahLst/>
              <a:cxnLst>
                <a:cxn ang="T6">
                  <a:pos x="T0" y="T1"/>
                </a:cxn>
                <a:cxn ang="T7">
                  <a:pos x="T2" y="T3"/>
                </a:cxn>
                <a:cxn ang="T8">
                  <a:pos x="T4" y="T5"/>
                </a:cxn>
              </a:cxnLst>
              <a:rect l="T9" t="T10" r="T11" b="T12"/>
              <a:pathLst>
                <a:path w="21386" h="20328" fill="none" extrusionOk="0">
                  <a:moveTo>
                    <a:pt x="7302" y="0"/>
                  </a:moveTo>
                  <a:cubicBezTo>
                    <a:pt x="14841" y="2708"/>
                    <a:pt x="20262" y="9366"/>
                    <a:pt x="21386" y="17297"/>
                  </a:cubicBezTo>
                </a:path>
                <a:path w="21386" h="20328" stroke="0" extrusionOk="0">
                  <a:moveTo>
                    <a:pt x="7302" y="0"/>
                  </a:moveTo>
                  <a:cubicBezTo>
                    <a:pt x="14841" y="2708"/>
                    <a:pt x="20262" y="9366"/>
                    <a:pt x="21386" y="17297"/>
                  </a:cubicBezTo>
                  <a:lnTo>
                    <a:pt x="0" y="20328"/>
                  </a:lnTo>
                  <a:close/>
                </a:path>
              </a:pathLst>
            </a:custGeom>
            <a:noFill/>
            <a:ln w="19050">
              <a:solidFill>
                <a:schemeClr val="tx1"/>
              </a:solidFill>
              <a:round/>
              <a:headEnd/>
              <a:tailEnd/>
            </a:ln>
          </p:spPr>
          <p:txBody>
            <a:bodyPr wrap="none" anchor="ctr"/>
            <a:lstStyle/>
            <a:p>
              <a:endParaRPr lang="es-ES_tradnl">
                <a:solidFill>
                  <a:srgbClr val="000000"/>
                </a:solidFill>
                <a:latin typeface="Arial"/>
                <a:cs typeface="Arial"/>
              </a:endParaRPr>
            </a:p>
          </p:txBody>
        </p:sp>
      </p:grpSp>
      <p:sp>
        <p:nvSpPr>
          <p:cNvPr id="137269" name="Line 53"/>
          <p:cNvSpPr>
            <a:spLocks noChangeShapeType="1"/>
          </p:cNvSpPr>
          <p:nvPr/>
        </p:nvSpPr>
        <p:spPr bwMode="auto">
          <a:xfrm rot="-1846890">
            <a:off x="1331913" y="3468604"/>
            <a:ext cx="7546975" cy="0"/>
          </a:xfrm>
          <a:prstGeom prst="line">
            <a:avLst/>
          </a:prstGeom>
          <a:noFill/>
          <a:ln w="28575">
            <a:solidFill>
              <a:srgbClr val="FF0000"/>
            </a:solidFill>
            <a:prstDash val="dash"/>
            <a:round/>
            <a:headEnd/>
            <a:tailEnd/>
          </a:ln>
        </p:spPr>
        <p:txBody>
          <a:bodyPr/>
          <a:lstStyle/>
          <a:p>
            <a:endParaRPr lang="es-ES_tradnl">
              <a:solidFill>
                <a:srgbClr val="000000"/>
              </a:solidFill>
              <a:latin typeface="Arial"/>
              <a:cs typeface="Arial"/>
            </a:endParaRPr>
          </a:p>
        </p:txBody>
      </p:sp>
      <p:sp>
        <p:nvSpPr>
          <p:cNvPr id="137270" name="Oval 54"/>
          <p:cNvSpPr>
            <a:spLocks noChangeArrowheads="1"/>
          </p:cNvSpPr>
          <p:nvPr/>
        </p:nvSpPr>
        <p:spPr bwMode="auto">
          <a:xfrm>
            <a:off x="8177213" y="1431842"/>
            <a:ext cx="238125" cy="238125"/>
          </a:xfrm>
          <a:prstGeom prst="ellipse">
            <a:avLst/>
          </a:prstGeom>
          <a:solidFill>
            <a:srgbClr val="FF3300"/>
          </a:solidFill>
          <a:ln w="9525">
            <a:noFill/>
            <a:round/>
            <a:headEnd/>
            <a:tailEnd/>
          </a:ln>
        </p:spPr>
        <p:txBody>
          <a:bodyPr wrap="none" anchor="ctr"/>
          <a:lstStyle/>
          <a:p>
            <a:endParaRPr lang="es-ES_tradnl">
              <a:solidFill>
                <a:srgbClr val="000000"/>
              </a:solidFill>
              <a:latin typeface="Arial"/>
              <a:cs typeface="Arial"/>
            </a:endParaRPr>
          </a:p>
        </p:txBody>
      </p:sp>
      <p:sp>
        <p:nvSpPr>
          <p:cNvPr id="60" name="59 CuadroTexto"/>
          <p:cNvSpPr txBox="1"/>
          <p:nvPr/>
        </p:nvSpPr>
        <p:spPr>
          <a:xfrm>
            <a:off x="0" y="0"/>
            <a:ext cx="9144000" cy="584775"/>
          </a:xfrm>
          <a:prstGeom prst="rect">
            <a:avLst/>
          </a:prstGeom>
          <a:solidFill>
            <a:srgbClr val="003296"/>
          </a:solidFill>
        </p:spPr>
        <p:txBody>
          <a:bodyPr wrap="square" rtlCol="0">
            <a:spAutoFit/>
          </a:bodyPr>
          <a:lstStyle/>
          <a:p>
            <a:pPr algn="ctr"/>
            <a:r>
              <a:rPr lang="es-ES_tradnl" sz="3200" b="1" dirty="0" smtClean="0">
                <a:solidFill>
                  <a:srgbClr val="FFFFFF"/>
                </a:solidFill>
                <a:latin typeface="Calibri" pitchFamily="34" charset="0"/>
                <a:cs typeface="Calibri" pitchFamily="34" charset="0"/>
              </a:rPr>
              <a:t>Medida de ángulos</a:t>
            </a:r>
            <a:endParaRPr lang="es-ES_tradnl" sz="3200" b="1" dirty="0">
              <a:solidFill>
                <a:srgbClr val="FFFFFF"/>
              </a:solidFill>
              <a:latin typeface="Calibri" pitchFamily="34" charset="0"/>
              <a:cs typeface="Calibri" pitchFamily="34" charset="0"/>
            </a:endParaRPr>
          </a:p>
        </p:txBody>
      </p:sp>
      <p:sp>
        <p:nvSpPr>
          <p:cNvPr id="61" name="Oval 52"/>
          <p:cNvSpPr>
            <a:spLocks noChangeArrowheads="1"/>
          </p:cNvSpPr>
          <p:nvPr/>
        </p:nvSpPr>
        <p:spPr bwMode="auto">
          <a:xfrm>
            <a:off x="8421434" y="3892213"/>
            <a:ext cx="238125" cy="238125"/>
          </a:xfrm>
          <a:prstGeom prst="ellipse">
            <a:avLst/>
          </a:prstGeom>
          <a:solidFill>
            <a:srgbClr val="FF3300"/>
          </a:solidFill>
          <a:ln w="9525">
            <a:noFill/>
            <a:round/>
            <a:headEnd/>
            <a:tailEnd/>
          </a:ln>
        </p:spPr>
        <p:txBody>
          <a:bodyPr wrap="none" anchor="ctr"/>
          <a:lstStyle/>
          <a:p>
            <a:pPr fontAlgn="auto">
              <a:spcBef>
                <a:spcPts val="0"/>
              </a:spcBef>
              <a:spcAft>
                <a:spcPts val="0"/>
              </a:spcAft>
            </a:pPr>
            <a:endParaRPr lang="es-ES_tradnl" sz="1800" smtClean="0">
              <a:solidFill>
                <a:srgbClr val="000000"/>
              </a:solidFill>
              <a:latin typeface="Arial"/>
              <a:cs typeface="Arial"/>
            </a:endParaRPr>
          </a:p>
        </p:txBody>
      </p:sp>
      <p:grpSp>
        <p:nvGrpSpPr>
          <p:cNvPr id="10" name="Group 55"/>
          <p:cNvGrpSpPr>
            <a:grpSpLocks/>
          </p:cNvGrpSpPr>
          <p:nvPr/>
        </p:nvGrpSpPr>
        <p:grpSpPr bwMode="auto">
          <a:xfrm>
            <a:off x="4230434" y="3154025"/>
            <a:ext cx="2135187" cy="842963"/>
            <a:chOff x="2828" y="1831"/>
            <a:chExt cx="1345" cy="531"/>
          </a:xfrm>
        </p:grpSpPr>
        <p:sp>
          <p:nvSpPr>
            <p:cNvPr id="63" name="Freeform 56"/>
            <p:cNvSpPr>
              <a:spLocks/>
            </p:cNvSpPr>
            <p:nvPr/>
          </p:nvSpPr>
          <p:spPr bwMode="auto">
            <a:xfrm>
              <a:off x="2828" y="1831"/>
              <a:ext cx="1087" cy="531"/>
            </a:xfrm>
            <a:custGeom>
              <a:avLst/>
              <a:gdLst>
                <a:gd name="T0" fmla="*/ 1023 w 1090"/>
                <a:gd name="T1" fmla="*/ 360 h 546"/>
                <a:gd name="T2" fmla="*/ 0 w 1090"/>
                <a:gd name="T3" fmla="*/ 360 h 546"/>
                <a:gd name="T4" fmla="*/ 879 w 1090"/>
                <a:gd name="T5" fmla="*/ 0 h 546"/>
                <a:gd name="T6" fmla="*/ 935 w 1090"/>
                <a:gd name="T7" fmla="*/ 51 h 546"/>
                <a:gd name="T8" fmla="*/ 983 w 1090"/>
                <a:gd name="T9" fmla="*/ 102 h 546"/>
                <a:gd name="T10" fmla="*/ 1021 w 1090"/>
                <a:gd name="T11" fmla="*/ 165 h 546"/>
                <a:gd name="T12" fmla="*/ 1041 w 1090"/>
                <a:gd name="T13" fmla="*/ 218 h 546"/>
                <a:gd name="T14" fmla="*/ 1045 w 1090"/>
                <a:gd name="T15" fmla="*/ 269 h 546"/>
                <a:gd name="T16" fmla="*/ 1029 w 1090"/>
                <a:gd name="T17" fmla="*/ 342 h 546"/>
                <a:gd name="T18" fmla="*/ 1023 w 1090"/>
                <a:gd name="T19" fmla="*/ 360 h 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0"/>
                <a:gd name="T31" fmla="*/ 0 h 546"/>
                <a:gd name="T32" fmla="*/ 1090 w 1090"/>
                <a:gd name="T33" fmla="*/ 546 h 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0" h="546">
                  <a:moveTo>
                    <a:pt x="1068" y="546"/>
                  </a:moveTo>
                  <a:lnTo>
                    <a:pt x="0" y="546"/>
                  </a:lnTo>
                  <a:lnTo>
                    <a:pt x="910" y="0"/>
                  </a:lnTo>
                  <a:lnTo>
                    <a:pt x="980" y="78"/>
                  </a:lnTo>
                  <a:lnTo>
                    <a:pt x="1028" y="154"/>
                  </a:lnTo>
                  <a:lnTo>
                    <a:pt x="1066" y="252"/>
                  </a:lnTo>
                  <a:lnTo>
                    <a:pt x="1086" y="330"/>
                  </a:lnTo>
                  <a:lnTo>
                    <a:pt x="1090" y="408"/>
                  </a:lnTo>
                  <a:lnTo>
                    <a:pt x="1074" y="520"/>
                  </a:lnTo>
                  <a:lnTo>
                    <a:pt x="1068" y="546"/>
                  </a:lnTo>
                  <a:close/>
                </a:path>
              </a:pathLst>
            </a:custGeom>
            <a:solidFill>
              <a:srgbClr val="FFFF99"/>
            </a:solidFill>
            <a:ln w="9525">
              <a:noFill/>
              <a:round/>
              <a:headEnd/>
              <a:tailEnd/>
            </a:ln>
          </p:spPr>
          <p:txBody>
            <a:bodyPr/>
            <a:lstStyle/>
            <a:p>
              <a:pPr fontAlgn="auto">
                <a:spcBef>
                  <a:spcPts val="0"/>
                </a:spcBef>
                <a:spcAft>
                  <a:spcPts val="0"/>
                </a:spcAft>
              </a:pPr>
              <a:endParaRPr lang="es-ES_tradnl" sz="1800" smtClean="0">
                <a:solidFill>
                  <a:srgbClr val="000000"/>
                </a:solidFill>
                <a:latin typeface="Arial"/>
                <a:cs typeface="Arial"/>
              </a:endParaRPr>
            </a:p>
          </p:txBody>
        </p:sp>
        <p:sp>
          <p:nvSpPr>
            <p:cNvPr id="64" name="Text Box 57"/>
            <p:cNvSpPr txBox="1">
              <a:spLocks noChangeArrowheads="1"/>
            </p:cNvSpPr>
            <p:nvPr/>
          </p:nvSpPr>
          <p:spPr bwMode="auto">
            <a:xfrm>
              <a:off x="3489" y="1928"/>
              <a:ext cx="684" cy="365"/>
            </a:xfrm>
            <a:prstGeom prst="rect">
              <a:avLst/>
            </a:prstGeom>
            <a:noFill/>
            <a:ln w="9525">
              <a:noFill/>
              <a:miter lim="800000"/>
              <a:headEnd/>
              <a:tailEnd/>
            </a:ln>
          </p:spPr>
          <p:txBody>
            <a:bodyPr>
              <a:spAutoFit/>
            </a:bodyPr>
            <a:lstStyle/>
            <a:p>
              <a:pPr fontAlgn="auto">
                <a:spcBef>
                  <a:spcPct val="50000"/>
                </a:spcBef>
                <a:spcAft>
                  <a:spcPts val="0"/>
                </a:spcAft>
              </a:pPr>
              <a:r>
                <a:rPr lang="el-GR" sz="3200" b="1" smtClean="0">
                  <a:solidFill>
                    <a:srgbClr val="000000"/>
                  </a:solidFill>
                  <a:latin typeface="Times New Roman" pitchFamily="18" charset="0"/>
                  <a:cs typeface="Times New Roman" pitchFamily="18" charset="0"/>
                </a:rPr>
                <a:t>α</a:t>
              </a:r>
            </a:p>
          </p:txBody>
        </p:sp>
        <p:sp>
          <p:nvSpPr>
            <p:cNvPr id="65" name="Arc 58"/>
            <p:cNvSpPr>
              <a:spLocks/>
            </p:cNvSpPr>
            <p:nvPr/>
          </p:nvSpPr>
          <p:spPr bwMode="auto">
            <a:xfrm rot="1321168">
              <a:off x="3453" y="1847"/>
              <a:ext cx="529" cy="503"/>
            </a:xfrm>
            <a:custGeom>
              <a:avLst/>
              <a:gdLst>
                <a:gd name="T0" fmla="*/ 0 w 21386"/>
                <a:gd name="T1" fmla="*/ 0 h 20328"/>
                <a:gd name="T2" fmla="*/ 0 w 21386"/>
                <a:gd name="T3" fmla="*/ 0 h 20328"/>
                <a:gd name="T4" fmla="*/ 0 w 21386"/>
                <a:gd name="T5" fmla="*/ 0 h 20328"/>
                <a:gd name="T6" fmla="*/ 0 60000 65536"/>
                <a:gd name="T7" fmla="*/ 0 60000 65536"/>
                <a:gd name="T8" fmla="*/ 0 60000 65536"/>
                <a:gd name="T9" fmla="*/ 0 w 21386"/>
                <a:gd name="T10" fmla="*/ 0 h 20328"/>
                <a:gd name="T11" fmla="*/ 21386 w 21386"/>
                <a:gd name="T12" fmla="*/ 20328 h 20328"/>
              </a:gdLst>
              <a:ahLst/>
              <a:cxnLst>
                <a:cxn ang="T6">
                  <a:pos x="T0" y="T1"/>
                </a:cxn>
                <a:cxn ang="T7">
                  <a:pos x="T2" y="T3"/>
                </a:cxn>
                <a:cxn ang="T8">
                  <a:pos x="T4" y="T5"/>
                </a:cxn>
              </a:cxnLst>
              <a:rect l="T9" t="T10" r="T11" b="T12"/>
              <a:pathLst>
                <a:path w="21386" h="20328" fill="none" extrusionOk="0">
                  <a:moveTo>
                    <a:pt x="7302" y="0"/>
                  </a:moveTo>
                  <a:cubicBezTo>
                    <a:pt x="14841" y="2708"/>
                    <a:pt x="20262" y="9366"/>
                    <a:pt x="21386" y="17297"/>
                  </a:cubicBezTo>
                </a:path>
                <a:path w="21386" h="20328" stroke="0" extrusionOk="0">
                  <a:moveTo>
                    <a:pt x="7302" y="0"/>
                  </a:moveTo>
                  <a:cubicBezTo>
                    <a:pt x="14841" y="2708"/>
                    <a:pt x="20262" y="9366"/>
                    <a:pt x="21386" y="17297"/>
                  </a:cubicBezTo>
                  <a:lnTo>
                    <a:pt x="0" y="20328"/>
                  </a:lnTo>
                  <a:close/>
                </a:path>
              </a:pathLst>
            </a:custGeom>
            <a:noFill/>
            <a:ln w="19050">
              <a:solidFill>
                <a:schemeClr val="tx1"/>
              </a:solidFill>
              <a:round/>
              <a:headEnd/>
              <a:tailEnd/>
            </a:ln>
          </p:spPr>
          <p:txBody>
            <a:bodyPr wrap="none" anchor="ctr"/>
            <a:lstStyle/>
            <a:p>
              <a:pPr fontAlgn="auto">
                <a:spcBef>
                  <a:spcPts val="0"/>
                </a:spcBef>
                <a:spcAft>
                  <a:spcPts val="0"/>
                </a:spcAft>
              </a:pPr>
              <a:endParaRPr lang="es-ES_tradnl" sz="1800" smtClean="0">
                <a:solidFill>
                  <a:srgbClr val="000000"/>
                </a:solidFill>
                <a:latin typeface="Arial"/>
                <a:cs typeface="Arial"/>
              </a:endParaRPr>
            </a:p>
          </p:txBody>
        </p:sp>
      </p:grpSp>
      <p:grpSp>
        <p:nvGrpSpPr>
          <p:cNvPr id="11" name="60 Grupo"/>
          <p:cNvGrpSpPr/>
          <p:nvPr/>
        </p:nvGrpSpPr>
        <p:grpSpPr>
          <a:xfrm>
            <a:off x="3844242" y="2784804"/>
            <a:ext cx="4850833" cy="1226471"/>
            <a:chOff x="3838146" y="2778708"/>
            <a:chExt cx="4850833" cy="1226471"/>
          </a:xfrm>
        </p:grpSpPr>
        <p:sp>
          <p:nvSpPr>
            <p:cNvPr id="67" name="Line 51"/>
            <p:cNvSpPr>
              <a:spLocks noChangeShapeType="1"/>
            </p:cNvSpPr>
            <p:nvPr/>
          </p:nvSpPr>
          <p:spPr bwMode="auto">
            <a:xfrm>
              <a:off x="4206240" y="4005179"/>
              <a:ext cx="4340860" cy="0"/>
            </a:xfrm>
            <a:prstGeom prst="line">
              <a:avLst/>
            </a:prstGeom>
            <a:noFill/>
            <a:ln w="28575">
              <a:solidFill>
                <a:srgbClr val="FF0000"/>
              </a:solidFill>
              <a:prstDash val="dash"/>
              <a:round/>
              <a:headEnd/>
              <a:tailEnd/>
            </a:ln>
          </p:spPr>
          <p:txBody>
            <a:bodyPr/>
            <a:lstStyle/>
            <a:p>
              <a:pPr fontAlgn="auto">
                <a:spcBef>
                  <a:spcPts val="0"/>
                </a:spcBef>
                <a:spcAft>
                  <a:spcPts val="0"/>
                </a:spcAft>
              </a:pPr>
              <a:endParaRPr lang="es-ES_tradnl" sz="1800" smtClean="0">
                <a:solidFill>
                  <a:srgbClr val="000000"/>
                </a:solidFill>
                <a:latin typeface="Arial"/>
                <a:cs typeface="Arial"/>
              </a:endParaRPr>
            </a:p>
          </p:txBody>
        </p:sp>
        <p:sp>
          <p:nvSpPr>
            <p:cNvPr id="68" name="Line 53"/>
            <p:cNvSpPr>
              <a:spLocks noChangeShapeType="1"/>
            </p:cNvSpPr>
            <p:nvPr/>
          </p:nvSpPr>
          <p:spPr bwMode="auto">
            <a:xfrm rot="-1846890">
              <a:off x="3838146" y="2778708"/>
              <a:ext cx="4850833" cy="0"/>
            </a:xfrm>
            <a:prstGeom prst="line">
              <a:avLst/>
            </a:prstGeom>
            <a:noFill/>
            <a:ln w="28575">
              <a:solidFill>
                <a:srgbClr val="FF0000"/>
              </a:solidFill>
              <a:prstDash val="dash"/>
              <a:round/>
              <a:headEnd/>
              <a:tailEnd/>
            </a:ln>
          </p:spPr>
          <p:txBody>
            <a:bodyPr/>
            <a:lstStyle/>
            <a:p>
              <a:pPr fontAlgn="auto">
                <a:spcBef>
                  <a:spcPts val="0"/>
                </a:spcBef>
                <a:spcAft>
                  <a:spcPts val="0"/>
                </a:spcAft>
              </a:pPr>
              <a:endParaRPr lang="es-ES_tradnl" sz="1800" smtClean="0">
                <a:solidFill>
                  <a:srgbClr val="000000"/>
                </a:solidFill>
                <a:latin typeface="Arial"/>
                <a:cs typeface="Arial"/>
              </a:endParaRPr>
            </a:p>
          </p:txBody>
        </p:sp>
      </p:grpSp>
      <p:sp>
        <p:nvSpPr>
          <p:cNvPr id="69" name="Oval 54"/>
          <p:cNvSpPr>
            <a:spLocks noChangeArrowheads="1"/>
          </p:cNvSpPr>
          <p:nvPr/>
        </p:nvSpPr>
        <p:spPr bwMode="auto">
          <a:xfrm>
            <a:off x="8183309" y="1437938"/>
            <a:ext cx="238125" cy="238125"/>
          </a:xfrm>
          <a:prstGeom prst="ellipse">
            <a:avLst/>
          </a:prstGeom>
          <a:solidFill>
            <a:srgbClr val="FF3300"/>
          </a:solidFill>
          <a:ln w="9525">
            <a:noFill/>
            <a:round/>
            <a:headEnd/>
            <a:tailEnd/>
          </a:ln>
        </p:spPr>
        <p:txBody>
          <a:bodyPr wrap="none" anchor="ctr"/>
          <a:lstStyle/>
          <a:p>
            <a:pPr fontAlgn="auto">
              <a:spcBef>
                <a:spcPts val="0"/>
              </a:spcBef>
              <a:spcAft>
                <a:spcPts val="0"/>
              </a:spcAft>
            </a:pPr>
            <a:endParaRPr lang="es-ES_tradnl" sz="1800" smtClean="0">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6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6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2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37267"/>
                                        </p:tgtEl>
                                        <p:attrNameLst>
                                          <p:attrName>style.visibility</p:attrName>
                                        </p:attrNameLst>
                                      </p:cBhvr>
                                      <p:to>
                                        <p:strVal val="visible"/>
                                      </p:to>
                                    </p:set>
                                    <p:animEffect transition="in" filter="wipe(right)">
                                      <p:cBhvr>
                                        <p:cTn id="43" dur="3000"/>
                                        <p:tgtEl>
                                          <p:spTgt spid="13726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727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nodeType="clickEffect">
                                  <p:stCondLst>
                                    <p:cond delay="0"/>
                                  </p:stCondLst>
                                  <p:childTnLst>
                                    <p:animRot by="-1800000">
                                      <p:cBhvr>
                                        <p:cTn id="51" dur="3000" fill="hold"/>
                                        <p:tgtEl>
                                          <p:spTgt spid="5"/>
                                        </p:tgtEl>
                                        <p:attrNameLst>
                                          <p:attrName>r</p:attrName>
                                        </p:attrNameLst>
                                      </p:cBhvr>
                                    </p:animRot>
                                  </p:childTnLst>
                                </p:cTn>
                              </p:par>
                              <p:par>
                                <p:cTn id="52" presetID="0" presetClass="path" presetSubtype="0" fill="hold" nodeType="withEffect">
                                  <p:stCondLst>
                                    <p:cond delay="0"/>
                                  </p:stCondLst>
                                  <p:childTnLst>
                                    <p:animMotion origin="layout" path="M -2.5E-6 -3.7037E-6 L 0.04063 0.0125 " pathEditMode="relative" rAng="0" ptsTypes="AA">
                                      <p:cBhvr>
                                        <p:cTn id="53" dur="3000" fill="hold"/>
                                        <p:tgtEl>
                                          <p:spTgt spid="5"/>
                                        </p:tgtEl>
                                        <p:attrNameLst>
                                          <p:attrName>ppt_x</p:attrName>
                                          <p:attrName>ppt_y</p:attrName>
                                        </p:attrNameLst>
                                      </p:cBhvr>
                                      <p:rCtr x="20" y="6"/>
                                    </p:animMotion>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37269"/>
                                        </p:tgtEl>
                                        <p:attrNameLst>
                                          <p:attrName>style.visibility</p:attrName>
                                        </p:attrNameLst>
                                      </p:cBhvr>
                                      <p:to>
                                        <p:strVal val="visible"/>
                                      </p:to>
                                    </p:set>
                                    <p:animEffect transition="in" filter="wipe(right)">
                                      <p:cBhvr>
                                        <p:cTn id="58" dur="3000"/>
                                        <p:tgtEl>
                                          <p:spTgt spid="13726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67" grpId="0" animBg="1"/>
      <p:bldP spid="137268" grpId="0" animBg="1"/>
      <p:bldP spid="137269" grpId="0" animBg="1"/>
      <p:bldP spid="137270" grpId="0" animBg="1"/>
      <p:bldP spid="61" grpId="0" animBg="1"/>
      <p:bldP spid="61" grpId="1" animBg="1"/>
      <p:bldP spid="69" grpId="0" animBg="1"/>
      <p:bldP spid="6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75">
          <a:fgClr>
            <a:srgbClr val="007E00"/>
          </a:fgClr>
          <a:bgClr>
            <a:schemeClr val="accent2"/>
          </a:bgClr>
        </a:pattFill>
        <a:effectLst/>
      </p:bgPr>
    </p:bg>
    <p:spTree>
      <p:nvGrpSpPr>
        <p:cNvPr id="1" name=""/>
        <p:cNvGrpSpPr/>
        <p:nvPr/>
      </p:nvGrpSpPr>
      <p:grpSpPr>
        <a:xfrm>
          <a:off x="0" y="0"/>
          <a:ext cx="0" cy="0"/>
          <a:chOff x="0" y="0"/>
          <a:chExt cx="0" cy="0"/>
        </a:xfrm>
      </p:grpSpPr>
      <p:graphicFrame>
        <p:nvGraphicFramePr>
          <p:cNvPr id="61454" name="Object 14"/>
          <p:cNvGraphicFramePr>
            <a:graphicFrameLocks noChangeAspect="1"/>
          </p:cNvGraphicFramePr>
          <p:nvPr/>
        </p:nvGraphicFramePr>
        <p:xfrm>
          <a:off x="2893382" y="6042026"/>
          <a:ext cx="3231846" cy="774630"/>
        </p:xfrm>
        <a:graphic>
          <a:graphicData uri="http://schemas.openxmlformats.org/presentationml/2006/ole">
            <p:oleObj spid="_x0000_s244738" name="Ecuación" r:id="rId3" imgW="1536480" imgH="368280" progId="Equation.3">
              <p:embed/>
            </p:oleObj>
          </a:graphicData>
        </a:graphic>
      </p:graphicFrame>
      <p:sp>
        <p:nvSpPr>
          <p:cNvPr id="255" name="Rectangle 15" descr="75%"/>
          <p:cNvSpPr>
            <a:spLocks noChangeArrowheads="1"/>
          </p:cNvSpPr>
          <p:nvPr/>
        </p:nvSpPr>
        <p:spPr bwMode="auto">
          <a:xfrm>
            <a:off x="4138287" y="6043635"/>
            <a:ext cx="2275039" cy="814365"/>
          </a:xfrm>
          <a:prstGeom prst="rect">
            <a:avLst/>
          </a:prstGeom>
          <a:pattFill prst="pct75">
            <a:fgClr>
              <a:srgbClr val="007E00"/>
            </a:fgClr>
            <a:bgClr>
              <a:schemeClr val="tx1"/>
            </a:bgClr>
          </a:pattFill>
          <a:ln w="9525">
            <a:noFill/>
            <a:miter lim="800000"/>
            <a:headEnd/>
            <a:tailEnd/>
          </a:ln>
        </p:spPr>
        <p:txBody>
          <a:bodyPr wrap="none" anchor="ctr"/>
          <a:lstStyle/>
          <a:p>
            <a:endParaRPr lang="es-ES_tradnl">
              <a:solidFill>
                <a:srgbClr val="000000"/>
              </a:solidFill>
              <a:latin typeface="Arial"/>
              <a:cs typeface="Arial"/>
            </a:endParaRPr>
          </a:p>
        </p:txBody>
      </p:sp>
      <p:sp>
        <p:nvSpPr>
          <p:cNvPr id="139266" name="Oval 2"/>
          <p:cNvSpPr>
            <a:spLocks noChangeArrowheads="1"/>
          </p:cNvSpPr>
          <p:nvPr/>
        </p:nvSpPr>
        <p:spPr bwMode="auto">
          <a:xfrm>
            <a:off x="6575425" y="5749664"/>
            <a:ext cx="190500" cy="190500"/>
          </a:xfrm>
          <a:prstGeom prst="ellipse">
            <a:avLst/>
          </a:prstGeom>
          <a:solidFill>
            <a:srgbClr val="FFFF00"/>
          </a:solidFill>
          <a:ln w="9525">
            <a:noFill/>
            <a:round/>
            <a:headEnd/>
            <a:tailEnd/>
          </a:ln>
        </p:spPr>
        <p:txBody>
          <a:bodyPr wrap="none" anchor="ctr"/>
          <a:lstStyle/>
          <a:p>
            <a:endParaRPr lang="es-ES_tradnl">
              <a:solidFill>
                <a:srgbClr val="000000"/>
              </a:solidFill>
              <a:latin typeface="Arial"/>
              <a:cs typeface="Arial"/>
            </a:endParaRPr>
          </a:p>
        </p:txBody>
      </p:sp>
      <p:sp>
        <p:nvSpPr>
          <p:cNvPr id="139267" name="Rectangle 3"/>
          <p:cNvSpPr>
            <a:spLocks noChangeArrowheads="1"/>
          </p:cNvSpPr>
          <p:nvPr/>
        </p:nvSpPr>
        <p:spPr bwMode="auto">
          <a:xfrm>
            <a:off x="-7237413" y="1344352"/>
            <a:ext cx="16449676" cy="3140075"/>
          </a:xfrm>
          <a:prstGeom prst="rect">
            <a:avLst/>
          </a:prstGeom>
          <a:solidFill>
            <a:schemeClr val="accent1"/>
          </a:solidFill>
          <a:ln w="9525">
            <a:noFill/>
            <a:miter lim="800000"/>
            <a:headEnd/>
            <a:tailEnd/>
          </a:ln>
        </p:spPr>
        <p:txBody>
          <a:bodyPr wrap="none" anchor="ctr"/>
          <a:lstStyle/>
          <a:p>
            <a:endParaRPr lang="es-ES_tradnl">
              <a:solidFill>
                <a:srgbClr val="000000"/>
              </a:solidFill>
              <a:latin typeface="Arial"/>
              <a:cs typeface="Arial"/>
            </a:endParaRPr>
          </a:p>
        </p:txBody>
      </p:sp>
      <p:grpSp>
        <p:nvGrpSpPr>
          <p:cNvPr id="2" name="Group 4"/>
          <p:cNvGrpSpPr>
            <a:grpSpLocks/>
          </p:cNvGrpSpPr>
          <p:nvPr/>
        </p:nvGrpSpPr>
        <p:grpSpPr bwMode="auto">
          <a:xfrm>
            <a:off x="-6900863" y="1966652"/>
            <a:ext cx="15076488" cy="2078037"/>
            <a:chOff x="-4347" y="1599"/>
            <a:chExt cx="9497" cy="1309"/>
          </a:xfrm>
        </p:grpSpPr>
        <p:grpSp>
          <p:nvGrpSpPr>
            <p:cNvPr id="3" name="Group 5"/>
            <p:cNvGrpSpPr>
              <a:grpSpLocks/>
            </p:cNvGrpSpPr>
            <p:nvPr/>
          </p:nvGrpSpPr>
          <p:grpSpPr bwMode="auto">
            <a:xfrm>
              <a:off x="518" y="1599"/>
              <a:ext cx="4632" cy="1309"/>
              <a:chOff x="518" y="1599"/>
              <a:chExt cx="4632" cy="1309"/>
            </a:xfrm>
          </p:grpSpPr>
          <p:pic>
            <p:nvPicPr>
              <p:cNvPr id="7418" name="Picture 6" descr="MCj04125000000[1]"/>
              <p:cNvPicPr>
                <a:picLocks noChangeAspect="1" noChangeArrowheads="1"/>
              </p:cNvPicPr>
              <p:nvPr/>
            </p:nvPicPr>
            <p:blipFill>
              <a:blip r:embed="rId4" cstate="print"/>
              <a:srcRect/>
              <a:stretch>
                <a:fillRect/>
              </a:stretch>
            </p:blipFill>
            <p:spPr bwMode="auto">
              <a:xfrm rot="443376">
                <a:off x="518" y="1783"/>
                <a:ext cx="733" cy="299"/>
              </a:xfrm>
              <a:prstGeom prst="rect">
                <a:avLst/>
              </a:prstGeom>
              <a:noFill/>
              <a:ln w="9525">
                <a:noFill/>
                <a:miter lim="800000"/>
                <a:headEnd/>
                <a:tailEnd/>
              </a:ln>
            </p:spPr>
          </p:pic>
          <p:pic>
            <p:nvPicPr>
              <p:cNvPr id="7419" name="Picture 7" descr="MCj04125000000[1]"/>
              <p:cNvPicPr>
                <a:picLocks noChangeAspect="1" noChangeArrowheads="1"/>
              </p:cNvPicPr>
              <p:nvPr/>
            </p:nvPicPr>
            <p:blipFill>
              <a:blip r:embed="rId4" cstate="print"/>
              <a:srcRect/>
              <a:stretch>
                <a:fillRect/>
              </a:stretch>
            </p:blipFill>
            <p:spPr bwMode="auto">
              <a:xfrm rot="443376">
                <a:off x="1712" y="2275"/>
                <a:ext cx="733" cy="299"/>
              </a:xfrm>
              <a:prstGeom prst="rect">
                <a:avLst/>
              </a:prstGeom>
              <a:noFill/>
              <a:ln w="9525">
                <a:noFill/>
                <a:miter lim="800000"/>
                <a:headEnd/>
                <a:tailEnd/>
              </a:ln>
            </p:spPr>
          </p:pic>
          <p:pic>
            <p:nvPicPr>
              <p:cNvPr id="7420" name="Picture 8" descr="MCj04125000000[1]"/>
              <p:cNvPicPr>
                <a:picLocks noChangeAspect="1" noChangeArrowheads="1"/>
              </p:cNvPicPr>
              <p:nvPr/>
            </p:nvPicPr>
            <p:blipFill>
              <a:blip r:embed="rId4" cstate="print"/>
              <a:srcRect/>
              <a:stretch>
                <a:fillRect/>
              </a:stretch>
            </p:blipFill>
            <p:spPr bwMode="auto">
              <a:xfrm rot="443376">
                <a:off x="3115" y="2518"/>
                <a:ext cx="733" cy="299"/>
              </a:xfrm>
              <a:prstGeom prst="rect">
                <a:avLst/>
              </a:prstGeom>
              <a:noFill/>
              <a:ln w="9525">
                <a:noFill/>
                <a:miter lim="800000"/>
                <a:headEnd/>
                <a:tailEnd/>
              </a:ln>
            </p:spPr>
          </p:pic>
          <p:pic>
            <p:nvPicPr>
              <p:cNvPr id="7421" name="Picture 9" descr="MCj04125000000[1]"/>
              <p:cNvPicPr>
                <a:picLocks noChangeAspect="1" noChangeArrowheads="1"/>
              </p:cNvPicPr>
              <p:nvPr/>
            </p:nvPicPr>
            <p:blipFill>
              <a:blip r:embed="rId4" cstate="print"/>
              <a:srcRect/>
              <a:stretch>
                <a:fillRect/>
              </a:stretch>
            </p:blipFill>
            <p:spPr bwMode="auto">
              <a:xfrm rot="443376">
                <a:off x="2304" y="1599"/>
                <a:ext cx="733" cy="299"/>
              </a:xfrm>
              <a:prstGeom prst="rect">
                <a:avLst/>
              </a:prstGeom>
              <a:noFill/>
              <a:ln w="9525">
                <a:noFill/>
                <a:miter lim="800000"/>
                <a:headEnd/>
                <a:tailEnd/>
              </a:ln>
            </p:spPr>
          </p:pic>
          <p:pic>
            <p:nvPicPr>
              <p:cNvPr id="7422" name="Picture 10" descr="MCj04125000000[1]"/>
              <p:cNvPicPr>
                <a:picLocks noChangeAspect="1" noChangeArrowheads="1"/>
              </p:cNvPicPr>
              <p:nvPr/>
            </p:nvPicPr>
            <p:blipFill>
              <a:blip r:embed="rId4" cstate="print"/>
              <a:srcRect/>
              <a:stretch>
                <a:fillRect/>
              </a:stretch>
            </p:blipFill>
            <p:spPr bwMode="auto">
              <a:xfrm rot="443376">
                <a:off x="3815" y="1707"/>
                <a:ext cx="733" cy="299"/>
              </a:xfrm>
              <a:prstGeom prst="rect">
                <a:avLst/>
              </a:prstGeom>
              <a:noFill/>
              <a:ln w="9525">
                <a:noFill/>
                <a:miter lim="800000"/>
                <a:headEnd/>
                <a:tailEnd/>
              </a:ln>
            </p:spPr>
          </p:pic>
          <p:pic>
            <p:nvPicPr>
              <p:cNvPr id="7423" name="Picture 11" descr="MCj04125000000[1]"/>
              <p:cNvPicPr>
                <a:picLocks noChangeAspect="1" noChangeArrowheads="1"/>
              </p:cNvPicPr>
              <p:nvPr/>
            </p:nvPicPr>
            <p:blipFill>
              <a:blip r:embed="rId4" cstate="print"/>
              <a:srcRect/>
              <a:stretch>
                <a:fillRect/>
              </a:stretch>
            </p:blipFill>
            <p:spPr bwMode="auto">
              <a:xfrm rot="443376">
                <a:off x="4417" y="2309"/>
                <a:ext cx="733" cy="299"/>
              </a:xfrm>
              <a:prstGeom prst="rect">
                <a:avLst/>
              </a:prstGeom>
              <a:noFill/>
              <a:ln w="9525">
                <a:noFill/>
                <a:miter lim="800000"/>
                <a:headEnd/>
                <a:tailEnd/>
              </a:ln>
            </p:spPr>
          </p:pic>
          <p:pic>
            <p:nvPicPr>
              <p:cNvPr id="7424" name="Picture 12" descr="MCj04125000000[1]"/>
              <p:cNvPicPr>
                <a:picLocks noChangeAspect="1" noChangeArrowheads="1"/>
              </p:cNvPicPr>
              <p:nvPr/>
            </p:nvPicPr>
            <p:blipFill>
              <a:blip r:embed="rId4" cstate="print"/>
              <a:srcRect/>
              <a:stretch>
                <a:fillRect/>
              </a:stretch>
            </p:blipFill>
            <p:spPr bwMode="auto">
              <a:xfrm rot="443376">
                <a:off x="810" y="2609"/>
                <a:ext cx="733" cy="299"/>
              </a:xfrm>
              <a:prstGeom prst="rect">
                <a:avLst/>
              </a:prstGeom>
              <a:noFill/>
              <a:ln w="9525">
                <a:noFill/>
                <a:miter lim="800000"/>
                <a:headEnd/>
                <a:tailEnd/>
              </a:ln>
            </p:spPr>
          </p:pic>
        </p:grpSp>
        <p:grpSp>
          <p:nvGrpSpPr>
            <p:cNvPr id="4" name="Group 13"/>
            <p:cNvGrpSpPr>
              <a:grpSpLocks/>
            </p:cNvGrpSpPr>
            <p:nvPr/>
          </p:nvGrpSpPr>
          <p:grpSpPr bwMode="auto">
            <a:xfrm>
              <a:off x="-4347" y="1599"/>
              <a:ext cx="4632" cy="1309"/>
              <a:chOff x="518" y="1599"/>
              <a:chExt cx="4632" cy="1309"/>
            </a:xfrm>
          </p:grpSpPr>
          <p:pic>
            <p:nvPicPr>
              <p:cNvPr id="7411" name="Picture 14" descr="MCj04125000000[1]"/>
              <p:cNvPicPr>
                <a:picLocks noChangeAspect="1" noChangeArrowheads="1"/>
              </p:cNvPicPr>
              <p:nvPr/>
            </p:nvPicPr>
            <p:blipFill>
              <a:blip r:embed="rId4" cstate="print"/>
              <a:srcRect/>
              <a:stretch>
                <a:fillRect/>
              </a:stretch>
            </p:blipFill>
            <p:spPr bwMode="auto">
              <a:xfrm rot="443376">
                <a:off x="518" y="1783"/>
                <a:ext cx="733" cy="299"/>
              </a:xfrm>
              <a:prstGeom prst="rect">
                <a:avLst/>
              </a:prstGeom>
              <a:noFill/>
              <a:ln w="9525">
                <a:noFill/>
                <a:miter lim="800000"/>
                <a:headEnd/>
                <a:tailEnd/>
              </a:ln>
            </p:spPr>
          </p:pic>
          <p:pic>
            <p:nvPicPr>
              <p:cNvPr id="7412" name="Picture 15" descr="MCj04125000000[1]"/>
              <p:cNvPicPr>
                <a:picLocks noChangeAspect="1" noChangeArrowheads="1"/>
              </p:cNvPicPr>
              <p:nvPr/>
            </p:nvPicPr>
            <p:blipFill>
              <a:blip r:embed="rId4" cstate="print"/>
              <a:srcRect/>
              <a:stretch>
                <a:fillRect/>
              </a:stretch>
            </p:blipFill>
            <p:spPr bwMode="auto">
              <a:xfrm rot="443376">
                <a:off x="1712" y="2275"/>
                <a:ext cx="733" cy="299"/>
              </a:xfrm>
              <a:prstGeom prst="rect">
                <a:avLst/>
              </a:prstGeom>
              <a:noFill/>
              <a:ln w="9525">
                <a:noFill/>
                <a:miter lim="800000"/>
                <a:headEnd/>
                <a:tailEnd/>
              </a:ln>
            </p:spPr>
          </p:pic>
          <p:pic>
            <p:nvPicPr>
              <p:cNvPr id="7413" name="Picture 16" descr="MCj04125000000[1]"/>
              <p:cNvPicPr>
                <a:picLocks noChangeAspect="1" noChangeArrowheads="1"/>
              </p:cNvPicPr>
              <p:nvPr/>
            </p:nvPicPr>
            <p:blipFill>
              <a:blip r:embed="rId4" cstate="print"/>
              <a:srcRect/>
              <a:stretch>
                <a:fillRect/>
              </a:stretch>
            </p:blipFill>
            <p:spPr bwMode="auto">
              <a:xfrm rot="443376">
                <a:off x="3115" y="2518"/>
                <a:ext cx="733" cy="299"/>
              </a:xfrm>
              <a:prstGeom prst="rect">
                <a:avLst/>
              </a:prstGeom>
              <a:noFill/>
              <a:ln w="9525">
                <a:noFill/>
                <a:miter lim="800000"/>
                <a:headEnd/>
                <a:tailEnd/>
              </a:ln>
            </p:spPr>
          </p:pic>
          <p:pic>
            <p:nvPicPr>
              <p:cNvPr id="7414" name="Picture 17" descr="MCj04125000000[1]"/>
              <p:cNvPicPr>
                <a:picLocks noChangeAspect="1" noChangeArrowheads="1"/>
              </p:cNvPicPr>
              <p:nvPr/>
            </p:nvPicPr>
            <p:blipFill>
              <a:blip r:embed="rId4" cstate="print"/>
              <a:srcRect/>
              <a:stretch>
                <a:fillRect/>
              </a:stretch>
            </p:blipFill>
            <p:spPr bwMode="auto">
              <a:xfrm rot="443376">
                <a:off x="2304" y="1599"/>
                <a:ext cx="733" cy="299"/>
              </a:xfrm>
              <a:prstGeom prst="rect">
                <a:avLst/>
              </a:prstGeom>
              <a:noFill/>
              <a:ln w="9525">
                <a:noFill/>
                <a:miter lim="800000"/>
                <a:headEnd/>
                <a:tailEnd/>
              </a:ln>
            </p:spPr>
          </p:pic>
          <p:pic>
            <p:nvPicPr>
              <p:cNvPr id="7415" name="Picture 18" descr="MCj04125000000[1]"/>
              <p:cNvPicPr>
                <a:picLocks noChangeAspect="1" noChangeArrowheads="1"/>
              </p:cNvPicPr>
              <p:nvPr/>
            </p:nvPicPr>
            <p:blipFill>
              <a:blip r:embed="rId4" cstate="print"/>
              <a:srcRect/>
              <a:stretch>
                <a:fillRect/>
              </a:stretch>
            </p:blipFill>
            <p:spPr bwMode="auto">
              <a:xfrm rot="443376">
                <a:off x="3815" y="1707"/>
                <a:ext cx="733" cy="299"/>
              </a:xfrm>
              <a:prstGeom prst="rect">
                <a:avLst/>
              </a:prstGeom>
              <a:noFill/>
              <a:ln w="9525">
                <a:noFill/>
                <a:miter lim="800000"/>
                <a:headEnd/>
                <a:tailEnd/>
              </a:ln>
            </p:spPr>
          </p:pic>
          <p:pic>
            <p:nvPicPr>
              <p:cNvPr id="7416" name="Picture 19" descr="MCj04125000000[1]"/>
              <p:cNvPicPr>
                <a:picLocks noChangeAspect="1" noChangeArrowheads="1"/>
              </p:cNvPicPr>
              <p:nvPr/>
            </p:nvPicPr>
            <p:blipFill>
              <a:blip r:embed="rId4" cstate="print"/>
              <a:srcRect/>
              <a:stretch>
                <a:fillRect/>
              </a:stretch>
            </p:blipFill>
            <p:spPr bwMode="auto">
              <a:xfrm rot="443376">
                <a:off x="4417" y="2309"/>
                <a:ext cx="733" cy="299"/>
              </a:xfrm>
              <a:prstGeom prst="rect">
                <a:avLst/>
              </a:prstGeom>
              <a:noFill/>
              <a:ln w="9525">
                <a:noFill/>
                <a:miter lim="800000"/>
                <a:headEnd/>
                <a:tailEnd/>
              </a:ln>
            </p:spPr>
          </p:pic>
          <p:pic>
            <p:nvPicPr>
              <p:cNvPr id="7417" name="Picture 20" descr="MCj04125000000[1]"/>
              <p:cNvPicPr>
                <a:picLocks noChangeAspect="1" noChangeArrowheads="1"/>
              </p:cNvPicPr>
              <p:nvPr/>
            </p:nvPicPr>
            <p:blipFill>
              <a:blip r:embed="rId4" cstate="print"/>
              <a:srcRect/>
              <a:stretch>
                <a:fillRect/>
              </a:stretch>
            </p:blipFill>
            <p:spPr bwMode="auto">
              <a:xfrm rot="443376">
                <a:off x="810" y="2609"/>
                <a:ext cx="733" cy="299"/>
              </a:xfrm>
              <a:prstGeom prst="rect">
                <a:avLst/>
              </a:prstGeom>
              <a:noFill/>
              <a:ln w="9525">
                <a:noFill/>
                <a:miter lim="800000"/>
                <a:headEnd/>
                <a:tailEnd/>
              </a:ln>
            </p:spPr>
          </p:pic>
        </p:grpSp>
      </p:grpSp>
      <p:sp>
        <p:nvSpPr>
          <p:cNvPr id="139285" name="Line 21"/>
          <p:cNvSpPr>
            <a:spLocks noChangeShapeType="1"/>
          </p:cNvSpPr>
          <p:nvPr/>
        </p:nvSpPr>
        <p:spPr bwMode="auto">
          <a:xfrm>
            <a:off x="2411413" y="5857614"/>
            <a:ext cx="4321175" cy="0"/>
          </a:xfrm>
          <a:prstGeom prst="line">
            <a:avLst/>
          </a:prstGeom>
          <a:noFill/>
          <a:ln w="19050">
            <a:solidFill>
              <a:srgbClr val="FFFF00"/>
            </a:solidFill>
            <a:prstDash val="dash"/>
            <a:round/>
            <a:headEnd/>
            <a:tailEnd/>
          </a:ln>
        </p:spPr>
        <p:txBody>
          <a:bodyPr/>
          <a:lstStyle/>
          <a:p>
            <a:endParaRPr lang="es-ES_tradnl">
              <a:solidFill>
                <a:srgbClr val="000000"/>
              </a:solidFill>
              <a:latin typeface="Arial"/>
              <a:cs typeface="Arial"/>
            </a:endParaRPr>
          </a:p>
        </p:txBody>
      </p:sp>
      <p:sp>
        <p:nvSpPr>
          <p:cNvPr id="139286" name="Line 22"/>
          <p:cNvSpPr>
            <a:spLocks noChangeShapeType="1"/>
          </p:cNvSpPr>
          <p:nvPr/>
        </p:nvSpPr>
        <p:spPr bwMode="auto">
          <a:xfrm flipH="1" flipV="1">
            <a:off x="2411413" y="760152"/>
            <a:ext cx="4297362" cy="5160962"/>
          </a:xfrm>
          <a:prstGeom prst="line">
            <a:avLst/>
          </a:prstGeom>
          <a:noFill/>
          <a:ln w="19050">
            <a:solidFill>
              <a:srgbClr val="FFFF00"/>
            </a:solidFill>
            <a:prstDash val="dash"/>
            <a:round/>
            <a:headEnd/>
            <a:tailEnd/>
          </a:ln>
        </p:spPr>
        <p:txBody>
          <a:bodyPr/>
          <a:lstStyle/>
          <a:p>
            <a:endParaRPr lang="es-ES_tradnl">
              <a:solidFill>
                <a:srgbClr val="000000"/>
              </a:solidFill>
              <a:latin typeface="Arial"/>
              <a:cs typeface="Arial"/>
            </a:endParaRPr>
          </a:p>
        </p:txBody>
      </p:sp>
      <p:sp>
        <p:nvSpPr>
          <p:cNvPr id="139287" name="Oval 23"/>
          <p:cNvSpPr>
            <a:spLocks noChangeArrowheads="1"/>
          </p:cNvSpPr>
          <p:nvPr/>
        </p:nvSpPr>
        <p:spPr bwMode="auto">
          <a:xfrm>
            <a:off x="2306638" y="674427"/>
            <a:ext cx="190500" cy="190500"/>
          </a:xfrm>
          <a:prstGeom prst="ellipse">
            <a:avLst/>
          </a:prstGeom>
          <a:solidFill>
            <a:srgbClr val="FFFF00"/>
          </a:solidFill>
          <a:ln w="9525">
            <a:noFill/>
            <a:round/>
            <a:headEnd/>
            <a:tailEnd/>
          </a:ln>
        </p:spPr>
        <p:txBody>
          <a:bodyPr wrap="none" anchor="ctr"/>
          <a:lstStyle/>
          <a:p>
            <a:endParaRPr lang="es-ES_tradnl">
              <a:solidFill>
                <a:srgbClr val="000000"/>
              </a:solidFill>
              <a:latin typeface="Arial"/>
              <a:cs typeface="Arial"/>
            </a:endParaRPr>
          </a:p>
        </p:txBody>
      </p:sp>
      <p:grpSp>
        <p:nvGrpSpPr>
          <p:cNvPr id="5" name="Group 24"/>
          <p:cNvGrpSpPr>
            <a:grpSpLocks/>
          </p:cNvGrpSpPr>
          <p:nvPr/>
        </p:nvGrpSpPr>
        <p:grpSpPr bwMode="auto">
          <a:xfrm>
            <a:off x="5464175" y="5198802"/>
            <a:ext cx="793750" cy="577850"/>
            <a:chOff x="3515" y="3339"/>
            <a:chExt cx="500" cy="364"/>
          </a:xfrm>
        </p:grpSpPr>
        <p:sp>
          <p:nvSpPr>
            <p:cNvPr id="7407" name="Arc 25"/>
            <p:cNvSpPr>
              <a:spLocks/>
            </p:cNvSpPr>
            <p:nvPr/>
          </p:nvSpPr>
          <p:spPr bwMode="auto">
            <a:xfrm rot="20166531" flipH="1">
              <a:off x="3742" y="3430"/>
              <a:ext cx="273" cy="2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FF00"/>
              </a:solidFill>
              <a:round/>
              <a:headEnd/>
              <a:tailEnd/>
            </a:ln>
          </p:spPr>
          <p:txBody>
            <a:bodyPr wrap="none" anchor="ctr"/>
            <a:lstStyle/>
            <a:p>
              <a:endParaRPr lang="es-ES_tradnl">
                <a:solidFill>
                  <a:srgbClr val="000000"/>
                </a:solidFill>
                <a:latin typeface="Arial"/>
                <a:cs typeface="Arial"/>
              </a:endParaRPr>
            </a:p>
          </p:txBody>
        </p:sp>
        <p:sp>
          <p:nvSpPr>
            <p:cNvPr id="7408" name="Text Box 26"/>
            <p:cNvSpPr txBox="1">
              <a:spLocks noChangeArrowheads="1"/>
            </p:cNvSpPr>
            <p:nvPr/>
          </p:nvSpPr>
          <p:spPr bwMode="auto">
            <a:xfrm>
              <a:off x="3515" y="3339"/>
              <a:ext cx="272" cy="327"/>
            </a:xfrm>
            <a:prstGeom prst="rect">
              <a:avLst/>
            </a:prstGeom>
            <a:noFill/>
            <a:ln w="9525">
              <a:noFill/>
              <a:miter lim="800000"/>
              <a:headEnd/>
              <a:tailEnd/>
            </a:ln>
          </p:spPr>
          <p:txBody>
            <a:bodyPr>
              <a:spAutoFit/>
            </a:bodyPr>
            <a:lstStyle/>
            <a:p>
              <a:pPr>
                <a:spcBef>
                  <a:spcPct val="50000"/>
                </a:spcBef>
              </a:pPr>
              <a:r>
                <a:rPr lang="el-GR" sz="2800">
                  <a:solidFill>
                    <a:srgbClr val="FFFF00"/>
                  </a:solidFill>
                  <a:latin typeface="Times New Roman" pitchFamily="18" charset="0"/>
                  <a:cs typeface="Times New Roman" pitchFamily="18" charset="0"/>
                </a:rPr>
                <a:t>α</a:t>
              </a:r>
            </a:p>
          </p:txBody>
        </p:sp>
      </p:grpSp>
      <p:grpSp>
        <p:nvGrpSpPr>
          <p:cNvPr id="6" name="Group 27"/>
          <p:cNvGrpSpPr>
            <a:grpSpLocks/>
          </p:cNvGrpSpPr>
          <p:nvPr/>
        </p:nvGrpSpPr>
        <p:grpSpPr bwMode="auto">
          <a:xfrm>
            <a:off x="2411413" y="5198802"/>
            <a:ext cx="868362" cy="692150"/>
            <a:chOff x="1518" y="3479"/>
            <a:chExt cx="547" cy="436"/>
          </a:xfrm>
        </p:grpSpPr>
        <p:sp>
          <p:nvSpPr>
            <p:cNvPr id="7405" name="Arc 28"/>
            <p:cNvSpPr>
              <a:spLocks/>
            </p:cNvSpPr>
            <p:nvPr/>
          </p:nvSpPr>
          <p:spPr bwMode="auto">
            <a:xfrm>
              <a:off x="1518" y="3576"/>
              <a:ext cx="339" cy="339"/>
            </a:xfrm>
            <a:custGeom>
              <a:avLst/>
              <a:gdLst>
                <a:gd name="T0" fmla="*/ 0 w 21578"/>
                <a:gd name="T1" fmla="*/ 0 h 21600"/>
                <a:gd name="T2" fmla="*/ 0 w 21578"/>
                <a:gd name="T3" fmla="*/ 0 h 21600"/>
                <a:gd name="T4" fmla="*/ 0 w 21578"/>
                <a:gd name="T5" fmla="*/ 0 h 21600"/>
                <a:gd name="T6" fmla="*/ 0 60000 65536"/>
                <a:gd name="T7" fmla="*/ 0 60000 65536"/>
                <a:gd name="T8" fmla="*/ 0 60000 65536"/>
                <a:gd name="T9" fmla="*/ 0 w 21578"/>
                <a:gd name="T10" fmla="*/ 0 h 21600"/>
                <a:gd name="T11" fmla="*/ 21578 w 21578"/>
                <a:gd name="T12" fmla="*/ 21600 h 21600"/>
              </a:gdLst>
              <a:ahLst/>
              <a:cxnLst>
                <a:cxn ang="T6">
                  <a:pos x="T0" y="T1"/>
                </a:cxn>
                <a:cxn ang="T7">
                  <a:pos x="T2" y="T3"/>
                </a:cxn>
                <a:cxn ang="T8">
                  <a:pos x="T4" y="T5"/>
                </a:cxn>
              </a:cxnLst>
              <a:rect l="T9" t="T10" r="T11" b="T12"/>
              <a:pathLst>
                <a:path w="21578" h="21600" fill="none" extrusionOk="0">
                  <a:moveTo>
                    <a:pt x="-1" y="0"/>
                  </a:moveTo>
                  <a:cubicBezTo>
                    <a:pt x="11554" y="0"/>
                    <a:pt x="21062" y="9093"/>
                    <a:pt x="21578" y="20635"/>
                  </a:cubicBezTo>
                </a:path>
                <a:path w="21578" h="21600" stroke="0" extrusionOk="0">
                  <a:moveTo>
                    <a:pt x="-1" y="0"/>
                  </a:moveTo>
                  <a:cubicBezTo>
                    <a:pt x="11554" y="0"/>
                    <a:pt x="21062" y="9093"/>
                    <a:pt x="21578" y="20635"/>
                  </a:cubicBezTo>
                  <a:lnTo>
                    <a:pt x="0" y="21600"/>
                  </a:lnTo>
                  <a:close/>
                </a:path>
              </a:pathLst>
            </a:custGeom>
            <a:noFill/>
            <a:ln w="9525">
              <a:solidFill>
                <a:srgbClr val="FFFF00"/>
              </a:solidFill>
              <a:round/>
              <a:headEnd/>
              <a:tailEnd/>
            </a:ln>
          </p:spPr>
          <p:txBody>
            <a:bodyPr wrap="none" anchor="ctr"/>
            <a:lstStyle/>
            <a:p>
              <a:endParaRPr lang="es-ES_tradnl">
                <a:solidFill>
                  <a:srgbClr val="000000"/>
                </a:solidFill>
                <a:latin typeface="Arial"/>
                <a:cs typeface="Arial"/>
              </a:endParaRPr>
            </a:p>
          </p:txBody>
        </p:sp>
        <p:sp>
          <p:nvSpPr>
            <p:cNvPr id="7406" name="Text Box 29"/>
            <p:cNvSpPr txBox="1">
              <a:spLocks noChangeArrowheads="1"/>
            </p:cNvSpPr>
            <p:nvPr/>
          </p:nvSpPr>
          <p:spPr bwMode="auto">
            <a:xfrm>
              <a:off x="1736" y="3479"/>
              <a:ext cx="329" cy="231"/>
            </a:xfrm>
            <a:prstGeom prst="rect">
              <a:avLst/>
            </a:prstGeom>
            <a:noFill/>
            <a:ln w="9525">
              <a:noFill/>
              <a:miter lim="800000"/>
              <a:headEnd/>
              <a:tailEnd/>
            </a:ln>
          </p:spPr>
          <p:txBody>
            <a:bodyPr wrap="none">
              <a:spAutoFit/>
            </a:bodyPr>
            <a:lstStyle/>
            <a:p>
              <a:r>
                <a:rPr lang="es-ES" sz="1800">
                  <a:solidFill>
                    <a:srgbClr val="FFFF00"/>
                  </a:solidFill>
                  <a:latin typeface="Arial"/>
                  <a:cs typeface="Arial"/>
                </a:rPr>
                <a:t>90º</a:t>
              </a:r>
            </a:p>
          </p:txBody>
        </p:sp>
      </p:grpSp>
      <p:grpSp>
        <p:nvGrpSpPr>
          <p:cNvPr id="7" name="Group 32"/>
          <p:cNvGrpSpPr>
            <a:grpSpLocks/>
          </p:cNvGrpSpPr>
          <p:nvPr/>
        </p:nvGrpSpPr>
        <p:grpSpPr bwMode="auto">
          <a:xfrm>
            <a:off x="2028825" y="6457689"/>
            <a:ext cx="790575" cy="403225"/>
            <a:chOff x="1110" y="3894"/>
            <a:chExt cx="841" cy="426"/>
          </a:xfrm>
        </p:grpSpPr>
        <p:sp>
          <p:nvSpPr>
            <p:cNvPr id="7398" name="Freeform 33"/>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a:lstStyle/>
            <a:p>
              <a:endParaRPr lang="es-ES_tradnl">
                <a:solidFill>
                  <a:srgbClr val="000000"/>
                </a:solidFill>
                <a:latin typeface="Arial"/>
                <a:cs typeface="Arial"/>
              </a:endParaRPr>
            </a:p>
          </p:txBody>
        </p:sp>
        <p:grpSp>
          <p:nvGrpSpPr>
            <p:cNvPr id="8" name="Group 34"/>
            <p:cNvGrpSpPr>
              <a:grpSpLocks/>
            </p:cNvGrpSpPr>
            <p:nvPr/>
          </p:nvGrpSpPr>
          <p:grpSpPr bwMode="auto">
            <a:xfrm rot="-5400000">
              <a:off x="1318" y="3686"/>
              <a:ext cx="426" cy="841"/>
              <a:chOff x="1588" y="1253"/>
              <a:chExt cx="734" cy="1499"/>
            </a:xfrm>
          </p:grpSpPr>
          <p:sp>
            <p:nvSpPr>
              <p:cNvPr id="7400" name="Freeform 35"/>
              <p:cNvSpPr>
                <a:spLocks/>
              </p:cNvSpPr>
              <p:nvPr/>
            </p:nvSpPr>
            <p:spPr bwMode="auto">
              <a:xfrm>
                <a:off x="1700" y="125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401" name="Arc 36"/>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402" name="Oval 37"/>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latin typeface="Arial"/>
                  <a:cs typeface="Arial"/>
                </a:endParaRPr>
              </a:p>
            </p:txBody>
          </p:sp>
          <p:sp>
            <p:nvSpPr>
              <p:cNvPr id="7403" name="Oval 38"/>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latin typeface="Arial"/>
                  <a:cs typeface="Arial"/>
                </a:endParaRPr>
              </a:p>
            </p:txBody>
          </p:sp>
          <p:sp>
            <p:nvSpPr>
              <p:cNvPr id="7404" name="Freeform 39"/>
              <p:cNvSpPr>
                <a:spLocks/>
              </p:cNvSpPr>
              <p:nvPr/>
            </p:nvSpPr>
            <p:spPr bwMode="auto">
              <a:xfrm flipV="1">
                <a:off x="1700" y="200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9" name="Group 40"/>
          <p:cNvGrpSpPr>
            <a:grpSpLocks/>
          </p:cNvGrpSpPr>
          <p:nvPr/>
        </p:nvGrpSpPr>
        <p:grpSpPr bwMode="auto">
          <a:xfrm>
            <a:off x="2062163" y="5151177"/>
            <a:ext cx="696912" cy="1352550"/>
            <a:chOff x="1314" y="3023"/>
            <a:chExt cx="439" cy="852"/>
          </a:xfrm>
        </p:grpSpPr>
        <p:sp>
          <p:nvSpPr>
            <p:cNvPr id="7371" name="Oval 41"/>
            <p:cNvSpPr>
              <a:spLocks noChangeArrowheads="1"/>
            </p:cNvSpPr>
            <p:nvPr/>
          </p:nvSpPr>
          <p:spPr bwMode="auto">
            <a:xfrm rot="5400000">
              <a:off x="1314" y="3236"/>
              <a:ext cx="439" cy="439"/>
            </a:xfrm>
            <a:prstGeom prst="ellipse">
              <a:avLst/>
            </a:prstGeom>
            <a:solidFill>
              <a:schemeClr val="accent1"/>
            </a:solid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nvGrpSpPr>
            <p:cNvPr id="10" name="Group 42"/>
            <p:cNvGrpSpPr>
              <a:grpSpLocks/>
            </p:cNvGrpSpPr>
            <p:nvPr/>
          </p:nvGrpSpPr>
          <p:grpSpPr bwMode="auto">
            <a:xfrm rot="5400000">
              <a:off x="1419" y="3347"/>
              <a:ext cx="442" cy="222"/>
              <a:chOff x="2748" y="1252"/>
              <a:chExt cx="1820" cy="912"/>
            </a:xfrm>
          </p:grpSpPr>
          <p:sp>
            <p:nvSpPr>
              <p:cNvPr id="7396" name="Arc 43"/>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97" name="Arc 44"/>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sp>
          <p:nvSpPr>
            <p:cNvPr id="7373" name="Line 45"/>
            <p:cNvSpPr>
              <a:spLocks noChangeShapeType="1"/>
            </p:cNvSpPr>
            <p:nvPr/>
          </p:nvSpPr>
          <p:spPr bwMode="auto">
            <a:xfrm rot="5400000" flipH="1">
              <a:off x="1620" y="3623"/>
              <a:ext cx="29" cy="18"/>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74" name="Line 46"/>
            <p:cNvSpPr>
              <a:spLocks noChangeShapeType="1"/>
            </p:cNvSpPr>
            <p:nvPr/>
          </p:nvSpPr>
          <p:spPr bwMode="auto">
            <a:xfrm rot="3605883" flipH="1">
              <a:off x="1693" y="3548"/>
              <a:ext cx="29" cy="18"/>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75" name="Line 47"/>
            <p:cNvSpPr>
              <a:spLocks noChangeShapeType="1"/>
            </p:cNvSpPr>
            <p:nvPr/>
          </p:nvSpPr>
          <p:spPr bwMode="auto">
            <a:xfrm rot="1811766" flipH="1">
              <a:off x="1720" y="3449"/>
              <a:ext cx="29" cy="17"/>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76" name="Line 48"/>
            <p:cNvSpPr>
              <a:spLocks noChangeShapeType="1"/>
            </p:cNvSpPr>
            <p:nvPr/>
          </p:nvSpPr>
          <p:spPr bwMode="auto">
            <a:xfrm rot="5400000">
              <a:off x="1623" y="3276"/>
              <a:ext cx="29" cy="17"/>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77" name="Line 49"/>
            <p:cNvSpPr>
              <a:spLocks noChangeShapeType="1"/>
            </p:cNvSpPr>
            <p:nvPr/>
          </p:nvSpPr>
          <p:spPr bwMode="auto">
            <a:xfrm rot="7194117">
              <a:off x="1692" y="3348"/>
              <a:ext cx="29" cy="18"/>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78" name="Line 50"/>
            <p:cNvSpPr>
              <a:spLocks noChangeShapeType="1"/>
            </p:cNvSpPr>
            <p:nvPr/>
          </p:nvSpPr>
          <p:spPr bwMode="auto">
            <a:xfrm rot="18011766" flipH="1">
              <a:off x="1517" y="3244"/>
              <a:ext cx="29" cy="17"/>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7379" name="Line 51"/>
            <p:cNvSpPr>
              <a:spLocks noChangeShapeType="1"/>
            </p:cNvSpPr>
            <p:nvPr/>
          </p:nvSpPr>
          <p:spPr bwMode="auto">
            <a:xfrm rot="18011766" flipH="1">
              <a:off x="1517" y="3653"/>
              <a:ext cx="29" cy="17"/>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grpSp>
          <p:nvGrpSpPr>
            <p:cNvPr id="11" name="Group 52"/>
            <p:cNvGrpSpPr>
              <a:grpSpLocks/>
            </p:cNvGrpSpPr>
            <p:nvPr/>
          </p:nvGrpSpPr>
          <p:grpSpPr bwMode="auto">
            <a:xfrm rot="5400000" flipV="1">
              <a:off x="1204" y="3347"/>
              <a:ext cx="442" cy="222"/>
              <a:chOff x="2748" y="1252"/>
              <a:chExt cx="1820" cy="912"/>
            </a:xfrm>
          </p:grpSpPr>
          <p:sp>
            <p:nvSpPr>
              <p:cNvPr id="7394" name="Arc 53"/>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95" name="Arc 54"/>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sp>
          <p:nvSpPr>
            <p:cNvPr id="7381" name="Line 55"/>
            <p:cNvSpPr>
              <a:spLocks noChangeShapeType="1"/>
            </p:cNvSpPr>
            <p:nvPr/>
          </p:nvSpPr>
          <p:spPr bwMode="auto">
            <a:xfrm rot="5400000" flipH="1" flipV="1">
              <a:off x="1415" y="3623"/>
              <a:ext cx="29" cy="18"/>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82" name="Line 56"/>
            <p:cNvSpPr>
              <a:spLocks noChangeShapeType="1"/>
            </p:cNvSpPr>
            <p:nvPr/>
          </p:nvSpPr>
          <p:spPr bwMode="auto">
            <a:xfrm rot="7194117" flipH="1" flipV="1">
              <a:off x="1342" y="3548"/>
              <a:ext cx="29" cy="18"/>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83" name="Line 57"/>
            <p:cNvSpPr>
              <a:spLocks noChangeShapeType="1"/>
            </p:cNvSpPr>
            <p:nvPr/>
          </p:nvSpPr>
          <p:spPr bwMode="auto">
            <a:xfrm rot="8988234" flipH="1" flipV="1">
              <a:off x="1316" y="3449"/>
              <a:ext cx="29" cy="17"/>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84" name="Line 58"/>
            <p:cNvSpPr>
              <a:spLocks noChangeShapeType="1"/>
            </p:cNvSpPr>
            <p:nvPr/>
          </p:nvSpPr>
          <p:spPr bwMode="auto">
            <a:xfrm rot="5400000" flipV="1">
              <a:off x="1413" y="3276"/>
              <a:ext cx="29" cy="17"/>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85" name="Line 59"/>
            <p:cNvSpPr>
              <a:spLocks noChangeShapeType="1"/>
            </p:cNvSpPr>
            <p:nvPr/>
          </p:nvSpPr>
          <p:spPr bwMode="auto">
            <a:xfrm rot="3605883" flipV="1">
              <a:off x="1344" y="3348"/>
              <a:ext cx="29" cy="17"/>
            </a:xfrm>
            <a:prstGeom prst="line">
              <a:avLst/>
            </a:prstGeom>
            <a:noFill/>
            <a:ln w="9525">
              <a:solidFill>
                <a:schemeClr val="tx1"/>
              </a:solidFill>
              <a:round/>
              <a:headEnd/>
              <a:tailEnd/>
            </a:ln>
          </p:spPr>
          <p:txBody>
            <a:bodyPr/>
            <a:lstStyle/>
            <a:p>
              <a:endParaRPr lang="es-ES_tradnl">
                <a:solidFill>
                  <a:srgbClr val="000000"/>
                </a:solidFill>
                <a:latin typeface="Arial"/>
                <a:cs typeface="Arial"/>
              </a:endParaRPr>
            </a:p>
          </p:txBody>
        </p:sp>
        <p:sp>
          <p:nvSpPr>
            <p:cNvPr id="7386" name="Line 60"/>
            <p:cNvSpPr>
              <a:spLocks noChangeShapeType="1"/>
            </p:cNvSpPr>
            <p:nvPr/>
          </p:nvSpPr>
          <p:spPr bwMode="auto">
            <a:xfrm rot="-7211766" flipH="1" flipV="1">
              <a:off x="1519" y="3244"/>
              <a:ext cx="29" cy="17"/>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7387" name="Line 61"/>
            <p:cNvSpPr>
              <a:spLocks noChangeShapeType="1"/>
            </p:cNvSpPr>
            <p:nvPr/>
          </p:nvSpPr>
          <p:spPr bwMode="auto">
            <a:xfrm rot="-7211766" flipH="1" flipV="1">
              <a:off x="1519" y="3653"/>
              <a:ext cx="29" cy="17"/>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7388" name="Oval 62"/>
            <p:cNvSpPr>
              <a:spLocks noChangeArrowheads="1"/>
            </p:cNvSpPr>
            <p:nvPr/>
          </p:nvSpPr>
          <p:spPr bwMode="auto">
            <a:xfrm rot="5400000">
              <a:off x="1377" y="3303"/>
              <a:ext cx="313" cy="312"/>
            </a:xfrm>
            <a:prstGeom prst="ellipse">
              <a:avLst/>
            </a:prstGeom>
            <a:solidFill>
              <a:schemeClr val="bg1"/>
            </a:solidFill>
            <a:ln w="9525">
              <a:solidFill>
                <a:schemeClr val="tx1"/>
              </a:solidFill>
              <a:round/>
              <a:headEnd/>
              <a:tailEnd/>
            </a:ln>
          </p:spPr>
          <p:txBody>
            <a:bodyPr wrap="none" anchor="ctr"/>
            <a:lstStyle/>
            <a:p>
              <a:endParaRPr lang="es-ES_tradnl">
                <a:solidFill>
                  <a:srgbClr val="000000"/>
                </a:solidFill>
                <a:latin typeface="Arial"/>
                <a:cs typeface="Arial"/>
              </a:endParaRPr>
            </a:p>
          </p:txBody>
        </p:sp>
        <p:grpSp>
          <p:nvGrpSpPr>
            <p:cNvPr id="12" name="Group 63"/>
            <p:cNvGrpSpPr>
              <a:grpSpLocks/>
            </p:cNvGrpSpPr>
            <p:nvPr/>
          </p:nvGrpSpPr>
          <p:grpSpPr bwMode="auto">
            <a:xfrm rot="-5400000">
              <a:off x="1107" y="3370"/>
              <a:ext cx="852" cy="157"/>
              <a:chOff x="1062" y="2032"/>
              <a:chExt cx="3501" cy="644"/>
            </a:xfrm>
          </p:grpSpPr>
          <p:sp>
            <p:nvSpPr>
              <p:cNvPr id="7390" name="Freeform 64"/>
              <p:cNvSpPr>
                <a:spLocks/>
              </p:cNvSpPr>
              <p:nvPr/>
            </p:nvSpPr>
            <p:spPr bwMode="auto">
              <a:xfrm>
                <a:off x="1062" y="2032"/>
                <a:ext cx="3500" cy="644"/>
              </a:xfrm>
              <a:custGeom>
                <a:avLst/>
                <a:gdLst>
                  <a:gd name="T0" fmla="*/ 0 w 3500"/>
                  <a:gd name="T1" fmla="*/ 236 h 644"/>
                  <a:gd name="T2" fmla="*/ 326 w 3500"/>
                  <a:gd name="T3" fmla="*/ 239 h 644"/>
                  <a:gd name="T4" fmla="*/ 326 w 3500"/>
                  <a:gd name="T5" fmla="*/ 142 h 644"/>
                  <a:gd name="T6" fmla="*/ 2907 w 3500"/>
                  <a:gd name="T7" fmla="*/ 77 h 644"/>
                  <a:gd name="T8" fmla="*/ 2907 w 3500"/>
                  <a:gd name="T9" fmla="*/ 30 h 644"/>
                  <a:gd name="T10" fmla="*/ 3500 w 3500"/>
                  <a:gd name="T11" fmla="*/ 0 h 644"/>
                  <a:gd name="T12" fmla="*/ 3500 w 3500"/>
                  <a:gd name="T13" fmla="*/ 644 h 644"/>
                  <a:gd name="T14" fmla="*/ 2906 w 3500"/>
                  <a:gd name="T15" fmla="*/ 620 h 644"/>
                  <a:gd name="T16" fmla="*/ 2907 w 3500"/>
                  <a:gd name="T17" fmla="*/ 569 h 644"/>
                  <a:gd name="T18" fmla="*/ 326 w 3500"/>
                  <a:gd name="T19" fmla="*/ 526 h 644"/>
                  <a:gd name="T20" fmla="*/ 323 w 3500"/>
                  <a:gd name="T21" fmla="*/ 442 h 644"/>
                  <a:gd name="T22" fmla="*/ 0 w 3500"/>
                  <a:gd name="T23" fmla="*/ 437 h 644"/>
                  <a:gd name="T24" fmla="*/ 0 w 3500"/>
                  <a:gd name="T25" fmla="*/ 236 h 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00"/>
                  <a:gd name="T40" fmla="*/ 0 h 644"/>
                  <a:gd name="T41" fmla="*/ 3500 w 3500"/>
                  <a:gd name="T42" fmla="*/ 644 h 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00" h="644">
                    <a:moveTo>
                      <a:pt x="0" y="236"/>
                    </a:moveTo>
                    <a:lnTo>
                      <a:pt x="326" y="239"/>
                    </a:lnTo>
                    <a:lnTo>
                      <a:pt x="326" y="142"/>
                    </a:lnTo>
                    <a:lnTo>
                      <a:pt x="2907" y="77"/>
                    </a:lnTo>
                    <a:lnTo>
                      <a:pt x="2907" y="30"/>
                    </a:lnTo>
                    <a:lnTo>
                      <a:pt x="3500" y="0"/>
                    </a:lnTo>
                    <a:lnTo>
                      <a:pt x="3500" y="644"/>
                    </a:lnTo>
                    <a:lnTo>
                      <a:pt x="2906" y="620"/>
                    </a:lnTo>
                    <a:lnTo>
                      <a:pt x="2907" y="569"/>
                    </a:lnTo>
                    <a:lnTo>
                      <a:pt x="326" y="526"/>
                    </a:lnTo>
                    <a:lnTo>
                      <a:pt x="323" y="442"/>
                    </a:lnTo>
                    <a:lnTo>
                      <a:pt x="0" y="437"/>
                    </a:lnTo>
                    <a:lnTo>
                      <a:pt x="0" y="236"/>
                    </a:lnTo>
                    <a:close/>
                  </a:path>
                </a:pathLst>
              </a:custGeom>
              <a:gradFill rotWithShape="1">
                <a:gsLst>
                  <a:gs pos="0">
                    <a:srgbClr val="595959"/>
                  </a:gs>
                  <a:gs pos="50000">
                    <a:srgbClr val="C0C0C0"/>
                  </a:gs>
                  <a:gs pos="100000">
                    <a:srgbClr val="595959"/>
                  </a:gs>
                </a:gsLst>
                <a:lin ang="5400000" scaled="1"/>
              </a:gradFill>
              <a:ln w="9525">
                <a:solidFill>
                  <a:schemeClr val="tx1"/>
                </a:solidFill>
                <a:round/>
                <a:headEnd/>
                <a:tailEnd/>
              </a:ln>
            </p:spPr>
            <p:txBody>
              <a:bodyPr/>
              <a:lstStyle/>
              <a:p>
                <a:endParaRPr lang="es-ES_tradnl">
                  <a:solidFill>
                    <a:srgbClr val="000000"/>
                  </a:solidFill>
                  <a:latin typeface="Arial"/>
                  <a:cs typeface="Arial"/>
                </a:endParaRPr>
              </a:p>
            </p:txBody>
          </p:sp>
          <p:sp>
            <p:nvSpPr>
              <p:cNvPr id="7391" name="Freeform 65"/>
              <p:cNvSpPr>
                <a:spLocks/>
              </p:cNvSpPr>
              <p:nvPr/>
            </p:nvSpPr>
            <p:spPr bwMode="auto">
              <a:xfrm>
                <a:off x="4139" y="2036"/>
                <a:ext cx="424" cy="637"/>
              </a:xfrm>
              <a:custGeom>
                <a:avLst/>
                <a:gdLst>
                  <a:gd name="T0" fmla="*/ 0 w 420"/>
                  <a:gd name="T1" fmla="*/ 16 h 637"/>
                  <a:gd name="T2" fmla="*/ 6 w 420"/>
                  <a:gd name="T3" fmla="*/ 622 h 637"/>
                  <a:gd name="T4" fmla="*/ 481 w 420"/>
                  <a:gd name="T5" fmla="*/ 637 h 637"/>
                  <a:gd name="T6" fmla="*/ 479 w 420"/>
                  <a:gd name="T7" fmla="*/ 0 h 637"/>
                  <a:gd name="T8" fmla="*/ 0 w 420"/>
                  <a:gd name="T9" fmla="*/ 16 h 637"/>
                  <a:gd name="T10" fmla="*/ 0 60000 65536"/>
                  <a:gd name="T11" fmla="*/ 0 60000 65536"/>
                  <a:gd name="T12" fmla="*/ 0 60000 65536"/>
                  <a:gd name="T13" fmla="*/ 0 60000 65536"/>
                  <a:gd name="T14" fmla="*/ 0 60000 65536"/>
                  <a:gd name="T15" fmla="*/ 0 w 420"/>
                  <a:gd name="T16" fmla="*/ 0 h 637"/>
                  <a:gd name="T17" fmla="*/ 420 w 420"/>
                  <a:gd name="T18" fmla="*/ 637 h 637"/>
                </a:gdLst>
                <a:ahLst/>
                <a:cxnLst>
                  <a:cxn ang="T10">
                    <a:pos x="T0" y="T1"/>
                  </a:cxn>
                  <a:cxn ang="T11">
                    <a:pos x="T2" y="T3"/>
                  </a:cxn>
                  <a:cxn ang="T12">
                    <a:pos x="T4" y="T5"/>
                  </a:cxn>
                  <a:cxn ang="T13">
                    <a:pos x="T6" y="T7"/>
                  </a:cxn>
                  <a:cxn ang="T14">
                    <a:pos x="T8" y="T9"/>
                  </a:cxn>
                </a:cxnLst>
                <a:rect l="T15" t="T16" r="T17" b="T18"/>
                <a:pathLst>
                  <a:path w="420" h="637">
                    <a:moveTo>
                      <a:pt x="0" y="16"/>
                    </a:moveTo>
                    <a:lnTo>
                      <a:pt x="6" y="622"/>
                    </a:lnTo>
                    <a:lnTo>
                      <a:pt x="420" y="637"/>
                    </a:lnTo>
                    <a:lnTo>
                      <a:pt x="418" y="0"/>
                    </a:lnTo>
                    <a:lnTo>
                      <a:pt x="0" y="16"/>
                    </a:lnTo>
                    <a:close/>
                  </a:path>
                </a:pathLst>
              </a:custGeom>
              <a:solidFill>
                <a:schemeClr val="tx1"/>
              </a:solidFill>
              <a:ln w="9525">
                <a:noFill/>
                <a:round/>
                <a:headEnd/>
                <a:tailEnd/>
              </a:ln>
            </p:spPr>
            <p:txBody>
              <a:bodyPr/>
              <a:lstStyle/>
              <a:p>
                <a:endParaRPr lang="es-ES_tradnl">
                  <a:solidFill>
                    <a:srgbClr val="000000"/>
                  </a:solidFill>
                  <a:latin typeface="Arial"/>
                  <a:cs typeface="Arial"/>
                </a:endParaRPr>
              </a:p>
            </p:txBody>
          </p:sp>
          <p:sp>
            <p:nvSpPr>
              <p:cNvPr id="7392" name="Freeform 66"/>
              <p:cNvSpPr>
                <a:spLocks/>
              </p:cNvSpPr>
              <p:nvPr/>
            </p:nvSpPr>
            <p:spPr bwMode="auto">
              <a:xfrm>
                <a:off x="3965" y="2054"/>
                <a:ext cx="191" cy="606"/>
              </a:xfrm>
              <a:custGeom>
                <a:avLst/>
                <a:gdLst>
                  <a:gd name="T0" fmla="*/ 0 w 197"/>
                  <a:gd name="T1" fmla="*/ 11 h 606"/>
                  <a:gd name="T2" fmla="*/ 0 w 197"/>
                  <a:gd name="T3" fmla="*/ 597 h 606"/>
                  <a:gd name="T4" fmla="*/ 124 w 197"/>
                  <a:gd name="T5" fmla="*/ 606 h 606"/>
                  <a:gd name="T6" fmla="*/ 123 w 197"/>
                  <a:gd name="T7" fmla="*/ 0 h 606"/>
                  <a:gd name="T8" fmla="*/ 0 w 197"/>
                  <a:gd name="T9" fmla="*/ 11 h 606"/>
                  <a:gd name="T10" fmla="*/ 0 60000 65536"/>
                  <a:gd name="T11" fmla="*/ 0 60000 65536"/>
                  <a:gd name="T12" fmla="*/ 0 60000 65536"/>
                  <a:gd name="T13" fmla="*/ 0 60000 65536"/>
                  <a:gd name="T14" fmla="*/ 0 60000 65536"/>
                  <a:gd name="T15" fmla="*/ 0 w 197"/>
                  <a:gd name="T16" fmla="*/ 0 h 606"/>
                  <a:gd name="T17" fmla="*/ 197 w 197"/>
                  <a:gd name="T18" fmla="*/ 606 h 606"/>
                </a:gdLst>
                <a:ahLst/>
                <a:cxnLst>
                  <a:cxn ang="T10">
                    <a:pos x="T0" y="T1"/>
                  </a:cxn>
                  <a:cxn ang="T11">
                    <a:pos x="T2" y="T3"/>
                  </a:cxn>
                  <a:cxn ang="T12">
                    <a:pos x="T4" y="T5"/>
                  </a:cxn>
                  <a:cxn ang="T13">
                    <a:pos x="T6" y="T7"/>
                  </a:cxn>
                  <a:cxn ang="T14">
                    <a:pos x="T8" y="T9"/>
                  </a:cxn>
                </a:cxnLst>
                <a:rect l="T15" t="T16" r="T17" b="T18"/>
                <a:pathLst>
                  <a:path w="197" h="606">
                    <a:moveTo>
                      <a:pt x="0" y="11"/>
                    </a:moveTo>
                    <a:lnTo>
                      <a:pt x="0" y="597"/>
                    </a:lnTo>
                    <a:lnTo>
                      <a:pt x="197" y="606"/>
                    </a:lnTo>
                    <a:lnTo>
                      <a:pt x="196" y="0"/>
                    </a:lnTo>
                    <a:lnTo>
                      <a:pt x="0" y="11"/>
                    </a:lnTo>
                    <a:close/>
                  </a:path>
                </a:pathLst>
              </a:custGeom>
              <a:solidFill>
                <a:schemeClr val="tx1"/>
              </a:solidFill>
              <a:ln w="9525">
                <a:noFill/>
                <a:round/>
                <a:headEnd/>
                <a:tailEnd/>
              </a:ln>
            </p:spPr>
            <p:txBody>
              <a:bodyPr/>
              <a:lstStyle/>
              <a:p>
                <a:endParaRPr lang="es-ES_tradnl">
                  <a:solidFill>
                    <a:srgbClr val="000000"/>
                  </a:solidFill>
                  <a:latin typeface="Arial"/>
                  <a:cs typeface="Arial"/>
                </a:endParaRPr>
              </a:p>
            </p:txBody>
          </p:sp>
          <p:sp>
            <p:nvSpPr>
              <p:cNvPr id="7393" name="Rectangle 67"/>
              <p:cNvSpPr>
                <a:spLocks noChangeArrowheads="1"/>
              </p:cNvSpPr>
              <p:nvPr/>
            </p:nvSpPr>
            <p:spPr bwMode="auto">
              <a:xfrm>
                <a:off x="1068" y="2274"/>
                <a:ext cx="318" cy="196"/>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grpSp>
      </p:grpSp>
      <p:sp>
        <p:nvSpPr>
          <p:cNvPr id="139332" name="Oval 68"/>
          <p:cNvSpPr>
            <a:spLocks noChangeArrowheads="1"/>
          </p:cNvSpPr>
          <p:nvPr/>
        </p:nvSpPr>
        <p:spPr bwMode="auto">
          <a:xfrm>
            <a:off x="2316163" y="5738552"/>
            <a:ext cx="190500" cy="190500"/>
          </a:xfrm>
          <a:prstGeom prst="ellipse">
            <a:avLst/>
          </a:prstGeom>
          <a:solidFill>
            <a:srgbClr val="FFFF00"/>
          </a:solidFill>
          <a:ln w="9525">
            <a:noFill/>
            <a:round/>
            <a:headEnd/>
            <a:tailEnd/>
          </a:ln>
        </p:spPr>
        <p:txBody>
          <a:bodyPr wrap="none" anchor="ctr"/>
          <a:lstStyle/>
          <a:p>
            <a:endParaRPr lang="es-ES_tradnl">
              <a:solidFill>
                <a:srgbClr val="000000"/>
              </a:solidFill>
              <a:latin typeface="Arial"/>
              <a:cs typeface="Arial"/>
            </a:endParaRPr>
          </a:p>
        </p:txBody>
      </p:sp>
      <p:grpSp>
        <p:nvGrpSpPr>
          <p:cNvPr id="13" name="Group 69"/>
          <p:cNvGrpSpPr>
            <a:grpSpLocks/>
          </p:cNvGrpSpPr>
          <p:nvPr/>
        </p:nvGrpSpPr>
        <p:grpSpPr bwMode="auto">
          <a:xfrm>
            <a:off x="2917825" y="5287702"/>
            <a:ext cx="474663" cy="990600"/>
            <a:chOff x="617" y="2456"/>
            <a:chExt cx="589" cy="1230"/>
          </a:xfrm>
        </p:grpSpPr>
        <p:sp>
          <p:nvSpPr>
            <p:cNvPr id="7359" name="Freeform 70"/>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60" name="Oval 71"/>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61" name="Freeform 72"/>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62" name="Freeform 73"/>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63" name="Freeform 74"/>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64" name="Freeform 75"/>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14" name="Group 76"/>
            <p:cNvGrpSpPr>
              <a:grpSpLocks/>
            </p:cNvGrpSpPr>
            <p:nvPr/>
          </p:nvGrpSpPr>
          <p:grpSpPr bwMode="auto">
            <a:xfrm>
              <a:off x="803" y="2878"/>
              <a:ext cx="403" cy="165"/>
              <a:chOff x="1366" y="3089"/>
              <a:chExt cx="227" cy="93"/>
            </a:xfrm>
          </p:grpSpPr>
          <p:sp>
            <p:nvSpPr>
              <p:cNvPr id="7368" name="Freeform 77"/>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69" name="Freeform 78"/>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70" name="Line 79"/>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366" name="Freeform 80"/>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367" name="Freeform 81"/>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15" name="Group 82"/>
          <p:cNvGrpSpPr>
            <a:grpSpLocks/>
          </p:cNvGrpSpPr>
          <p:nvPr/>
        </p:nvGrpSpPr>
        <p:grpSpPr bwMode="auto">
          <a:xfrm>
            <a:off x="3279775" y="5292464"/>
            <a:ext cx="412750" cy="995363"/>
            <a:chOff x="967" y="2456"/>
            <a:chExt cx="512" cy="1236"/>
          </a:xfrm>
        </p:grpSpPr>
        <p:sp>
          <p:nvSpPr>
            <p:cNvPr id="7345" name="Freeform 83"/>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46" name="Oval 84"/>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47" name="Freeform 85"/>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48" name="Freeform 86"/>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16" name="Group 87"/>
            <p:cNvGrpSpPr>
              <a:grpSpLocks/>
            </p:cNvGrpSpPr>
            <p:nvPr/>
          </p:nvGrpSpPr>
          <p:grpSpPr bwMode="auto">
            <a:xfrm rot="2337980">
              <a:off x="1076" y="2992"/>
              <a:ext cx="403" cy="165"/>
              <a:chOff x="1366" y="3089"/>
              <a:chExt cx="227" cy="93"/>
            </a:xfrm>
          </p:grpSpPr>
          <p:sp>
            <p:nvSpPr>
              <p:cNvPr id="7356" name="Freeform 88"/>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57" name="Freeform 89"/>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58" name="Line 90"/>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17" name="Group 91"/>
            <p:cNvGrpSpPr>
              <a:grpSpLocks/>
            </p:cNvGrpSpPr>
            <p:nvPr/>
          </p:nvGrpSpPr>
          <p:grpSpPr bwMode="auto">
            <a:xfrm rot="2049582">
              <a:off x="967" y="3151"/>
              <a:ext cx="166" cy="541"/>
              <a:chOff x="1414" y="3145"/>
              <a:chExt cx="166" cy="541"/>
            </a:xfrm>
          </p:grpSpPr>
          <p:sp>
            <p:nvSpPr>
              <p:cNvPr id="7354" name="Freeform 92"/>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55" name="Freeform 93"/>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18" name="Group 94"/>
            <p:cNvGrpSpPr>
              <a:grpSpLocks/>
            </p:cNvGrpSpPr>
            <p:nvPr/>
          </p:nvGrpSpPr>
          <p:grpSpPr bwMode="auto">
            <a:xfrm rot="-878428">
              <a:off x="1077" y="3132"/>
              <a:ext cx="179" cy="545"/>
              <a:chOff x="1281" y="3141"/>
              <a:chExt cx="179" cy="545"/>
            </a:xfrm>
          </p:grpSpPr>
          <p:sp>
            <p:nvSpPr>
              <p:cNvPr id="7352" name="Freeform 95"/>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53" name="Freeform 96"/>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19" name="Group 97"/>
          <p:cNvGrpSpPr>
            <a:grpSpLocks/>
          </p:cNvGrpSpPr>
          <p:nvPr/>
        </p:nvGrpSpPr>
        <p:grpSpPr bwMode="auto">
          <a:xfrm>
            <a:off x="3641725" y="5287702"/>
            <a:ext cx="474663" cy="990600"/>
            <a:chOff x="617" y="2456"/>
            <a:chExt cx="589" cy="1230"/>
          </a:xfrm>
        </p:grpSpPr>
        <p:sp>
          <p:nvSpPr>
            <p:cNvPr id="7333" name="Freeform 98"/>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4" name="Oval 99"/>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35" name="Freeform 100"/>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6" name="Freeform 101"/>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7" name="Freeform 102"/>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8" name="Freeform 103"/>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20" name="Group 104"/>
            <p:cNvGrpSpPr>
              <a:grpSpLocks/>
            </p:cNvGrpSpPr>
            <p:nvPr/>
          </p:nvGrpSpPr>
          <p:grpSpPr bwMode="auto">
            <a:xfrm>
              <a:off x="803" y="2878"/>
              <a:ext cx="403" cy="165"/>
              <a:chOff x="1366" y="3089"/>
              <a:chExt cx="227" cy="93"/>
            </a:xfrm>
          </p:grpSpPr>
          <p:sp>
            <p:nvSpPr>
              <p:cNvPr id="7342" name="Freeform 105"/>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43" name="Freeform 106"/>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44" name="Line 107"/>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340" name="Freeform 108"/>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341" name="Freeform 109"/>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21" name="Group 110"/>
          <p:cNvGrpSpPr>
            <a:grpSpLocks/>
          </p:cNvGrpSpPr>
          <p:nvPr/>
        </p:nvGrpSpPr>
        <p:grpSpPr bwMode="auto">
          <a:xfrm>
            <a:off x="3937000" y="5292464"/>
            <a:ext cx="412750" cy="995363"/>
            <a:chOff x="967" y="2456"/>
            <a:chExt cx="512" cy="1236"/>
          </a:xfrm>
        </p:grpSpPr>
        <p:sp>
          <p:nvSpPr>
            <p:cNvPr id="7319" name="Freeform 111"/>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20" name="Oval 112"/>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21" name="Freeform 113"/>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22" name="Freeform 114"/>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22" name="Group 115"/>
            <p:cNvGrpSpPr>
              <a:grpSpLocks/>
            </p:cNvGrpSpPr>
            <p:nvPr/>
          </p:nvGrpSpPr>
          <p:grpSpPr bwMode="auto">
            <a:xfrm rot="2337980">
              <a:off x="1076" y="2992"/>
              <a:ext cx="403" cy="165"/>
              <a:chOff x="1366" y="3089"/>
              <a:chExt cx="227" cy="93"/>
            </a:xfrm>
          </p:grpSpPr>
          <p:sp>
            <p:nvSpPr>
              <p:cNvPr id="7330" name="Freeform 116"/>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1" name="Freeform 117"/>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32" name="Line 118"/>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23" name="Group 119"/>
            <p:cNvGrpSpPr>
              <a:grpSpLocks/>
            </p:cNvGrpSpPr>
            <p:nvPr/>
          </p:nvGrpSpPr>
          <p:grpSpPr bwMode="auto">
            <a:xfrm rot="2049582">
              <a:off x="967" y="3151"/>
              <a:ext cx="166" cy="541"/>
              <a:chOff x="1414" y="3145"/>
              <a:chExt cx="166" cy="541"/>
            </a:xfrm>
          </p:grpSpPr>
          <p:sp>
            <p:nvSpPr>
              <p:cNvPr id="7328" name="Freeform 120"/>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29" name="Freeform 121"/>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24" name="Group 122"/>
            <p:cNvGrpSpPr>
              <a:grpSpLocks/>
            </p:cNvGrpSpPr>
            <p:nvPr/>
          </p:nvGrpSpPr>
          <p:grpSpPr bwMode="auto">
            <a:xfrm rot="-878428">
              <a:off x="1077" y="3132"/>
              <a:ext cx="179" cy="545"/>
              <a:chOff x="1281" y="3141"/>
              <a:chExt cx="179" cy="545"/>
            </a:xfrm>
          </p:grpSpPr>
          <p:sp>
            <p:nvSpPr>
              <p:cNvPr id="7326" name="Freeform 123"/>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27" name="Freeform 124"/>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25" name="Group 125"/>
          <p:cNvGrpSpPr>
            <a:grpSpLocks/>
          </p:cNvGrpSpPr>
          <p:nvPr/>
        </p:nvGrpSpPr>
        <p:grpSpPr bwMode="auto">
          <a:xfrm>
            <a:off x="4294188" y="5287702"/>
            <a:ext cx="474662" cy="990600"/>
            <a:chOff x="617" y="2456"/>
            <a:chExt cx="589" cy="1230"/>
          </a:xfrm>
        </p:grpSpPr>
        <p:sp>
          <p:nvSpPr>
            <p:cNvPr id="7307" name="Freeform 126"/>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08" name="Oval 127"/>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309" name="Freeform 128"/>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10" name="Freeform 129"/>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11" name="Freeform 130"/>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12" name="Freeform 131"/>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26" name="Group 132"/>
            <p:cNvGrpSpPr>
              <a:grpSpLocks/>
            </p:cNvGrpSpPr>
            <p:nvPr/>
          </p:nvGrpSpPr>
          <p:grpSpPr bwMode="auto">
            <a:xfrm>
              <a:off x="803" y="2878"/>
              <a:ext cx="403" cy="165"/>
              <a:chOff x="1366" y="3089"/>
              <a:chExt cx="227" cy="93"/>
            </a:xfrm>
          </p:grpSpPr>
          <p:sp>
            <p:nvSpPr>
              <p:cNvPr id="7316" name="Freeform 133"/>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17" name="Freeform 134"/>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18" name="Line 135"/>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314" name="Freeform 136"/>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315" name="Freeform 137"/>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27" name="Group 138"/>
          <p:cNvGrpSpPr>
            <a:grpSpLocks/>
          </p:cNvGrpSpPr>
          <p:nvPr/>
        </p:nvGrpSpPr>
        <p:grpSpPr bwMode="auto">
          <a:xfrm>
            <a:off x="4600575" y="5292464"/>
            <a:ext cx="412750" cy="995363"/>
            <a:chOff x="967" y="2456"/>
            <a:chExt cx="512" cy="1236"/>
          </a:xfrm>
        </p:grpSpPr>
        <p:sp>
          <p:nvSpPr>
            <p:cNvPr id="7293" name="Freeform 139"/>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94" name="Oval 140"/>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95" name="Freeform 141"/>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96" name="Freeform 142"/>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28" name="Group 143"/>
            <p:cNvGrpSpPr>
              <a:grpSpLocks/>
            </p:cNvGrpSpPr>
            <p:nvPr/>
          </p:nvGrpSpPr>
          <p:grpSpPr bwMode="auto">
            <a:xfrm rot="2337980">
              <a:off x="1076" y="2992"/>
              <a:ext cx="403" cy="165"/>
              <a:chOff x="1366" y="3089"/>
              <a:chExt cx="227" cy="93"/>
            </a:xfrm>
          </p:grpSpPr>
          <p:sp>
            <p:nvSpPr>
              <p:cNvPr id="7304" name="Freeform 144"/>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05" name="Freeform 145"/>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06" name="Line 146"/>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29" name="Group 147"/>
            <p:cNvGrpSpPr>
              <a:grpSpLocks/>
            </p:cNvGrpSpPr>
            <p:nvPr/>
          </p:nvGrpSpPr>
          <p:grpSpPr bwMode="auto">
            <a:xfrm rot="2049582">
              <a:off x="967" y="3151"/>
              <a:ext cx="166" cy="541"/>
              <a:chOff x="1414" y="3145"/>
              <a:chExt cx="166" cy="541"/>
            </a:xfrm>
          </p:grpSpPr>
          <p:sp>
            <p:nvSpPr>
              <p:cNvPr id="7302" name="Freeform 148"/>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03" name="Freeform 149"/>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30" name="Group 150"/>
            <p:cNvGrpSpPr>
              <a:grpSpLocks/>
            </p:cNvGrpSpPr>
            <p:nvPr/>
          </p:nvGrpSpPr>
          <p:grpSpPr bwMode="auto">
            <a:xfrm rot="-878428">
              <a:off x="1077" y="3132"/>
              <a:ext cx="179" cy="545"/>
              <a:chOff x="1281" y="3141"/>
              <a:chExt cx="179" cy="545"/>
            </a:xfrm>
          </p:grpSpPr>
          <p:sp>
            <p:nvSpPr>
              <p:cNvPr id="7300" name="Freeform 151"/>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301" name="Freeform 152"/>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31" name="Group 153"/>
          <p:cNvGrpSpPr>
            <a:grpSpLocks/>
          </p:cNvGrpSpPr>
          <p:nvPr/>
        </p:nvGrpSpPr>
        <p:grpSpPr bwMode="auto">
          <a:xfrm>
            <a:off x="2533650" y="5292464"/>
            <a:ext cx="412750" cy="995363"/>
            <a:chOff x="967" y="2456"/>
            <a:chExt cx="512" cy="1236"/>
          </a:xfrm>
        </p:grpSpPr>
        <p:sp>
          <p:nvSpPr>
            <p:cNvPr id="7279" name="Freeform 154"/>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80" name="Oval 155"/>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81" name="Freeform 156"/>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82" name="Freeform 157"/>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365" name="Group 158"/>
            <p:cNvGrpSpPr>
              <a:grpSpLocks/>
            </p:cNvGrpSpPr>
            <p:nvPr/>
          </p:nvGrpSpPr>
          <p:grpSpPr bwMode="auto">
            <a:xfrm rot="2337980">
              <a:off x="1076" y="2992"/>
              <a:ext cx="403" cy="165"/>
              <a:chOff x="1366" y="3089"/>
              <a:chExt cx="227" cy="93"/>
            </a:xfrm>
          </p:grpSpPr>
          <p:sp>
            <p:nvSpPr>
              <p:cNvPr id="7290" name="Freeform 159"/>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91" name="Freeform 160"/>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92" name="Line 161"/>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7372" name="Group 162"/>
            <p:cNvGrpSpPr>
              <a:grpSpLocks/>
            </p:cNvGrpSpPr>
            <p:nvPr/>
          </p:nvGrpSpPr>
          <p:grpSpPr bwMode="auto">
            <a:xfrm rot="2049582">
              <a:off x="967" y="3151"/>
              <a:ext cx="166" cy="541"/>
              <a:chOff x="1414" y="3145"/>
              <a:chExt cx="166" cy="541"/>
            </a:xfrm>
          </p:grpSpPr>
          <p:sp>
            <p:nvSpPr>
              <p:cNvPr id="7288" name="Freeform 163"/>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89" name="Freeform 164"/>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380" name="Group 165"/>
            <p:cNvGrpSpPr>
              <a:grpSpLocks/>
            </p:cNvGrpSpPr>
            <p:nvPr/>
          </p:nvGrpSpPr>
          <p:grpSpPr bwMode="auto">
            <a:xfrm rot="-878428">
              <a:off x="1077" y="3132"/>
              <a:ext cx="179" cy="545"/>
              <a:chOff x="1281" y="3141"/>
              <a:chExt cx="179" cy="545"/>
            </a:xfrm>
          </p:grpSpPr>
          <p:sp>
            <p:nvSpPr>
              <p:cNvPr id="7286" name="Freeform 166"/>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87" name="Freeform 167"/>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7389" name="Group 168"/>
          <p:cNvGrpSpPr>
            <a:grpSpLocks/>
          </p:cNvGrpSpPr>
          <p:nvPr/>
        </p:nvGrpSpPr>
        <p:grpSpPr bwMode="auto">
          <a:xfrm>
            <a:off x="4930775" y="5287702"/>
            <a:ext cx="474663" cy="990600"/>
            <a:chOff x="617" y="2456"/>
            <a:chExt cx="589" cy="1230"/>
          </a:xfrm>
        </p:grpSpPr>
        <p:sp>
          <p:nvSpPr>
            <p:cNvPr id="7267" name="Freeform 169"/>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68" name="Oval 170"/>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69" name="Freeform 171"/>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70" name="Freeform 172"/>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71" name="Freeform 173"/>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72" name="Freeform 174"/>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399" name="Group 175"/>
            <p:cNvGrpSpPr>
              <a:grpSpLocks/>
            </p:cNvGrpSpPr>
            <p:nvPr/>
          </p:nvGrpSpPr>
          <p:grpSpPr bwMode="auto">
            <a:xfrm>
              <a:off x="803" y="2878"/>
              <a:ext cx="403" cy="165"/>
              <a:chOff x="1366" y="3089"/>
              <a:chExt cx="227" cy="93"/>
            </a:xfrm>
          </p:grpSpPr>
          <p:sp>
            <p:nvSpPr>
              <p:cNvPr id="7276" name="Freeform 176"/>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77" name="Freeform 177"/>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78" name="Line 178"/>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274" name="Freeform 179"/>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275" name="Freeform 180"/>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09" name="Group 181"/>
          <p:cNvGrpSpPr>
            <a:grpSpLocks/>
          </p:cNvGrpSpPr>
          <p:nvPr/>
        </p:nvGrpSpPr>
        <p:grpSpPr bwMode="auto">
          <a:xfrm>
            <a:off x="5224463" y="5292464"/>
            <a:ext cx="412750" cy="995363"/>
            <a:chOff x="967" y="2456"/>
            <a:chExt cx="512" cy="1236"/>
          </a:xfrm>
        </p:grpSpPr>
        <p:sp>
          <p:nvSpPr>
            <p:cNvPr id="7253" name="Freeform 182"/>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54" name="Oval 183"/>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55" name="Freeform 184"/>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56" name="Freeform 185"/>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10" name="Group 186"/>
            <p:cNvGrpSpPr>
              <a:grpSpLocks/>
            </p:cNvGrpSpPr>
            <p:nvPr/>
          </p:nvGrpSpPr>
          <p:grpSpPr bwMode="auto">
            <a:xfrm rot="2337980">
              <a:off x="1076" y="2992"/>
              <a:ext cx="403" cy="165"/>
              <a:chOff x="1366" y="3089"/>
              <a:chExt cx="227" cy="93"/>
            </a:xfrm>
          </p:grpSpPr>
          <p:sp>
            <p:nvSpPr>
              <p:cNvPr id="7264" name="Freeform 187"/>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65" name="Freeform 188"/>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66" name="Line 189"/>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7425" name="Group 190"/>
            <p:cNvGrpSpPr>
              <a:grpSpLocks/>
            </p:cNvGrpSpPr>
            <p:nvPr/>
          </p:nvGrpSpPr>
          <p:grpSpPr bwMode="auto">
            <a:xfrm rot="2049582">
              <a:off x="967" y="3151"/>
              <a:ext cx="166" cy="541"/>
              <a:chOff x="1414" y="3145"/>
              <a:chExt cx="166" cy="541"/>
            </a:xfrm>
          </p:grpSpPr>
          <p:sp>
            <p:nvSpPr>
              <p:cNvPr id="7262" name="Freeform 191"/>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63" name="Freeform 192"/>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26" name="Group 193"/>
            <p:cNvGrpSpPr>
              <a:grpSpLocks/>
            </p:cNvGrpSpPr>
            <p:nvPr/>
          </p:nvGrpSpPr>
          <p:grpSpPr bwMode="auto">
            <a:xfrm rot="-878428">
              <a:off x="1077" y="3132"/>
              <a:ext cx="179" cy="545"/>
              <a:chOff x="1281" y="3141"/>
              <a:chExt cx="179" cy="545"/>
            </a:xfrm>
          </p:grpSpPr>
          <p:sp>
            <p:nvSpPr>
              <p:cNvPr id="7260" name="Freeform 194"/>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61" name="Freeform 195"/>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7427" name="Group 196"/>
          <p:cNvGrpSpPr>
            <a:grpSpLocks/>
          </p:cNvGrpSpPr>
          <p:nvPr/>
        </p:nvGrpSpPr>
        <p:grpSpPr bwMode="auto">
          <a:xfrm>
            <a:off x="5553075" y="5287702"/>
            <a:ext cx="474663" cy="990600"/>
            <a:chOff x="617" y="2456"/>
            <a:chExt cx="589" cy="1230"/>
          </a:xfrm>
        </p:grpSpPr>
        <p:sp>
          <p:nvSpPr>
            <p:cNvPr id="7241" name="Freeform 197"/>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42" name="Oval 198"/>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43" name="Freeform 199"/>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44" name="Freeform 200"/>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45" name="Freeform 201"/>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46" name="Freeform 202"/>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28" name="Group 203"/>
            <p:cNvGrpSpPr>
              <a:grpSpLocks/>
            </p:cNvGrpSpPr>
            <p:nvPr/>
          </p:nvGrpSpPr>
          <p:grpSpPr bwMode="auto">
            <a:xfrm>
              <a:off x="803" y="2878"/>
              <a:ext cx="403" cy="165"/>
              <a:chOff x="1366" y="3089"/>
              <a:chExt cx="227" cy="93"/>
            </a:xfrm>
          </p:grpSpPr>
          <p:sp>
            <p:nvSpPr>
              <p:cNvPr id="7250" name="Freeform 204"/>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51" name="Freeform 205"/>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52" name="Line 206"/>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248" name="Freeform 207"/>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249" name="Freeform 208"/>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29" name="Group 209"/>
          <p:cNvGrpSpPr>
            <a:grpSpLocks/>
          </p:cNvGrpSpPr>
          <p:nvPr/>
        </p:nvGrpSpPr>
        <p:grpSpPr bwMode="auto">
          <a:xfrm>
            <a:off x="5848350" y="5292464"/>
            <a:ext cx="412750" cy="995363"/>
            <a:chOff x="967" y="2456"/>
            <a:chExt cx="512" cy="1236"/>
          </a:xfrm>
        </p:grpSpPr>
        <p:sp>
          <p:nvSpPr>
            <p:cNvPr id="7227" name="Freeform 210"/>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28" name="Oval 211"/>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29" name="Freeform 212"/>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30" name="Freeform 213"/>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30" name="Group 214"/>
            <p:cNvGrpSpPr>
              <a:grpSpLocks/>
            </p:cNvGrpSpPr>
            <p:nvPr/>
          </p:nvGrpSpPr>
          <p:grpSpPr bwMode="auto">
            <a:xfrm rot="2337980">
              <a:off x="1076" y="2992"/>
              <a:ext cx="403" cy="165"/>
              <a:chOff x="1366" y="3089"/>
              <a:chExt cx="227" cy="93"/>
            </a:xfrm>
          </p:grpSpPr>
          <p:sp>
            <p:nvSpPr>
              <p:cNvPr id="7238" name="Freeform 215"/>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39" name="Freeform 216"/>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40" name="Line 217"/>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7431" name="Group 218"/>
            <p:cNvGrpSpPr>
              <a:grpSpLocks/>
            </p:cNvGrpSpPr>
            <p:nvPr/>
          </p:nvGrpSpPr>
          <p:grpSpPr bwMode="auto">
            <a:xfrm rot="2049582">
              <a:off x="967" y="3151"/>
              <a:ext cx="166" cy="541"/>
              <a:chOff x="1414" y="3145"/>
              <a:chExt cx="166" cy="541"/>
            </a:xfrm>
          </p:grpSpPr>
          <p:sp>
            <p:nvSpPr>
              <p:cNvPr id="7236" name="Freeform 219"/>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37" name="Freeform 220"/>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32" name="Group 221"/>
            <p:cNvGrpSpPr>
              <a:grpSpLocks/>
            </p:cNvGrpSpPr>
            <p:nvPr/>
          </p:nvGrpSpPr>
          <p:grpSpPr bwMode="auto">
            <a:xfrm rot="-878428">
              <a:off x="1077" y="3132"/>
              <a:ext cx="179" cy="545"/>
              <a:chOff x="1281" y="3141"/>
              <a:chExt cx="179" cy="545"/>
            </a:xfrm>
          </p:grpSpPr>
          <p:sp>
            <p:nvSpPr>
              <p:cNvPr id="7234" name="Freeform 222"/>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35" name="Freeform 223"/>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7433" name="Group 224"/>
          <p:cNvGrpSpPr>
            <a:grpSpLocks/>
          </p:cNvGrpSpPr>
          <p:nvPr/>
        </p:nvGrpSpPr>
        <p:grpSpPr bwMode="auto">
          <a:xfrm>
            <a:off x="6149975" y="5287702"/>
            <a:ext cx="474663" cy="990600"/>
            <a:chOff x="617" y="2456"/>
            <a:chExt cx="589" cy="1230"/>
          </a:xfrm>
        </p:grpSpPr>
        <p:sp>
          <p:nvSpPr>
            <p:cNvPr id="7215" name="Freeform 225"/>
            <p:cNvSpPr>
              <a:spLocks/>
            </p:cNvSpPr>
            <p:nvPr/>
          </p:nvSpPr>
          <p:spPr bwMode="auto">
            <a:xfrm>
              <a:off x="776"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16" name="Oval 226"/>
            <p:cNvSpPr>
              <a:spLocks noChangeArrowheads="1"/>
            </p:cNvSpPr>
            <p:nvPr/>
          </p:nvSpPr>
          <p:spPr bwMode="auto">
            <a:xfrm>
              <a:off x="675"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17" name="Freeform 227"/>
            <p:cNvSpPr>
              <a:spLocks/>
            </p:cNvSpPr>
            <p:nvPr/>
          </p:nvSpPr>
          <p:spPr bwMode="auto">
            <a:xfrm>
              <a:off x="617"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18" name="Freeform 228"/>
            <p:cNvSpPr>
              <a:spLocks/>
            </p:cNvSpPr>
            <p:nvPr/>
          </p:nvSpPr>
          <p:spPr bwMode="auto">
            <a:xfrm rot="371417" flipH="1">
              <a:off x="690"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19" name="Freeform 229"/>
            <p:cNvSpPr>
              <a:spLocks/>
            </p:cNvSpPr>
            <p:nvPr/>
          </p:nvSpPr>
          <p:spPr bwMode="auto">
            <a:xfrm>
              <a:off x="775"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20" name="Freeform 230"/>
            <p:cNvSpPr>
              <a:spLocks/>
            </p:cNvSpPr>
            <p:nvPr/>
          </p:nvSpPr>
          <p:spPr bwMode="auto">
            <a:xfrm>
              <a:off x="666"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34" name="Group 231"/>
            <p:cNvGrpSpPr>
              <a:grpSpLocks/>
            </p:cNvGrpSpPr>
            <p:nvPr/>
          </p:nvGrpSpPr>
          <p:grpSpPr bwMode="auto">
            <a:xfrm>
              <a:off x="803" y="2878"/>
              <a:ext cx="403" cy="165"/>
              <a:chOff x="1366" y="3089"/>
              <a:chExt cx="227" cy="93"/>
            </a:xfrm>
          </p:grpSpPr>
          <p:sp>
            <p:nvSpPr>
              <p:cNvPr id="7224" name="Freeform 232"/>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25" name="Freeform 233"/>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7226" name="Line 234"/>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sp>
          <p:nvSpPr>
            <p:cNvPr id="7222" name="Freeform 235"/>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223" name="Freeform 236"/>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sp>
        <p:nvSpPr>
          <p:cNvPr id="237" name="Text Box 13"/>
          <p:cNvSpPr txBox="1">
            <a:spLocks noChangeArrowheads="1"/>
          </p:cNvSpPr>
          <p:nvPr/>
        </p:nvSpPr>
        <p:spPr bwMode="auto">
          <a:xfrm>
            <a:off x="1933575" y="2663564"/>
            <a:ext cx="792163" cy="641350"/>
          </a:xfrm>
          <a:prstGeom prst="rect">
            <a:avLst/>
          </a:prstGeom>
          <a:noFill/>
          <a:ln w="9525">
            <a:noFill/>
            <a:miter lim="800000"/>
            <a:headEnd/>
            <a:tailEnd/>
          </a:ln>
        </p:spPr>
        <p:txBody>
          <a:bodyPr>
            <a:spAutoFit/>
          </a:bodyPr>
          <a:lstStyle/>
          <a:p>
            <a:pPr>
              <a:spcBef>
                <a:spcPct val="50000"/>
              </a:spcBef>
            </a:pPr>
            <a:r>
              <a:rPr lang="es-ES" sz="3600" b="1" i="1">
                <a:solidFill>
                  <a:srgbClr val="000000"/>
                </a:solidFill>
                <a:latin typeface="Times New Roman" pitchFamily="18" charset="0"/>
                <a:cs typeface="Times New Roman" pitchFamily="18" charset="0"/>
              </a:rPr>
              <a:t>x</a:t>
            </a:r>
          </a:p>
        </p:txBody>
      </p:sp>
      <p:sp>
        <p:nvSpPr>
          <p:cNvPr id="139294" name="Line 30"/>
          <p:cNvSpPr>
            <a:spLocks noChangeShapeType="1"/>
          </p:cNvSpPr>
          <p:nvPr/>
        </p:nvSpPr>
        <p:spPr bwMode="auto">
          <a:xfrm flipV="1">
            <a:off x="2411413" y="760152"/>
            <a:ext cx="0" cy="5126037"/>
          </a:xfrm>
          <a:prstGeom prst="line">
            <a:avLst/>
          </a:prstGeom>
          <a:noFill/>
          <a:ln w="28575">
            <a:solidFill>
              <a:srgbClr val="FFFF00"/>
            </a:solidFill>
            <a:round/>
            <a:headEnd/>
            <a:tailEnd/>
          </a:ln>
        </p:spPr>
        <p:txBody>
          <a:bodyPr/>
          <a:lstStyle/>
          <a:p>
            <a:endParaRPr lang="es-ES_tradnl">
              <a:solidFill>
                <a:srgbClr val="000000"/>
              </a:solidFill>
              <a:latin typeface="Arial"/>
              <a:cs typeface="Arial"/>
            </a:endParaRPr>
          </a:p>
        </p:txBody>
      </p:sp>
      <p:grpSp>
        <p:nvGrpSpPr>
          <p:cNvPr id="7435" name="Group 32"/>
          <p:cNvGrpSpPr>
            <a:grpSpLocks/>
          </p:cNvGrpSpPr>
          <p:nvPr/>
        </p:nvGrpSpPr>
        <p:grpSpPr bwMode="auto">
          <a:xfrm rot="5400000">
            <a:off x="1089025" y="5641714"/>
            <a:ext cx="790575" cy="403225"/>
            <a:chOff x="1110" y="3894"/>
            <a:chExt cx="841" cy="426"/>
          </a:xfrm>
        </p:grpSpPr>
        <p:sp>
          <p:nvSpPr>
            <p:cNvPr id="7208" name="Freeform 33"/>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a:lstStyle/>
            <a:p>
              <a:endParaRPr lang="es-ES_tradnl">
                <a:solidFill>
                  <a:srgbClr val="000000"/>
                </a:solidFill>
                <a:latin typeface="Arial"/>
                <a:cs typeface="Arial"/>
              </a:endParaRPr>
            </a:p>
          </p:txBody>
        </p:sp>
        <p:grpSp>
          <p:nvGrpSpPr>
            <p:cNvPr id="7436" name="Group 34"/>
            <p:cNvGrpSpPr>
              <a:grpSpLocks/>
            </p:cNvGrpSpPr>
            <p:nvPr/>
          </p:nvGrpSpPr>
          <p:grpSpPr bwMode="auto">
            <a:xfrm rot="-5400000">
              <a:off x="1318" y="3686"/>
              <a:ext cx="426" cy="841"/>
              <a:chOff x="1588" y="1253"/>
              <a:chExt cx="734" cy="1499"/>
            </a:xfrm>
          </p:grpSpPr>
          <p:sp>
            <p:nvSpPr>
              <p:cNvPr id="7210" name="Freeform 35"/>
              <p:cNvSpPr>
                <a:spLocks/>
              </p:cNvSpPr>
              <p:nvPr/>
            </p:nvSpPr>
            <p:spPr bwMode="auto">
              <a:xfrm>
                <a:off x="1700" y="125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211" name="Arc 36"/>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12" name="Oval 37"/>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latin typeface="Arial"/>
                  <a:cs typeface="Arial"/>
                </a:endParaRPr>
              </a:p>
            </p:txBody>
          </p:sp>
          <p:sp>
            <p:nvSpPr>
              <p:cNvPr id="7213" name="Oval 38"/>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latin typeface="Arial"/>
                  <a:cs typeface="Arial"/>
                </a:endParaRPr>
              </a:p>
            </p:txBody>
          </p:sp>
          <p:sp>
            <p:nvSpPr>
              <p:cNvPr id="7214" name="Freeform 39"/>
              <p:cNvSpPr>
                <a:spLocks/>
              </p:cNvSpPr>
              <p:nvPr/>
            </p:nvSpPr>
            <p:spPr bwMode="auto">
              <a:xfrm flipV="1">
                <a:off x="1700" y="200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grpSp>
      </p:grpSp>
      <p:grpSp>
        <p:nvGrpSpPr>
          <p:cNvPr id="7437" name="Group 32"/>
          <p:cNvGrpSpPr>
            <a:grpSpLocks/>
          </p:cNvGrpSpPr>
          <p:nvPr/>
        </p:nvGrpSpPr>
        <p:grpSpPr bwMode="auto">
          <a:xfrm rot="-2820188">
            <a:off x="6847584" y="6270886"/>
            <a:ext cx="790575" cy="403225"/>
            <a:chOff x="1110" y="3894"/>
            <a:chExt cx="841" cy="426"/>
          </a:xfrm>
        </p:grpSpPr>
        <p:sp>
          <p:nvSpPr>
            <p:cNvPr id="7201" name="Freeform 33"/>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a:lstStyle/>
            <a:p>
              <a:endParaRPr lang="es-ES_tradnl">
                <a:solidFill>
                  <a:srgbClr val="000000"/>
                </a:solidFill>
                <a:latin typeface="Arial"/>
                <a:cs typeface="Arial"/>
              </a:endParaRPr>
            </a:p>
          </p:txBody>
        </p:sp>
        <p:grpSp>
          <p:nvGrpSpPr>
            <p:cNvPr id="7438" name="Group 34"/>
            <p:cNvGrpSpPr>
              <a:grpSpLocks/>
            </p:cNvGrpSpPr>
            <p:nvPr/>
          </p:nvGrpSpPr>
          <p:grpSpPr bwMode="auto">
            <a:xfrm rot="-5400000">
              <a:off x="1318" y="3686"/>
              <a:ext cx="426" cy="841"/>
              <a:chOff x="1588" y="1253"/>
              <a:chExt cx="734" cy="1499"/>
            </a:xfrm>
          </p:grpSpPr>
          <p:sp>
            <p:nvSpPr>
              <p:cNvPr id="7203" name="Freeform 35"/>
              <p:cNvSpPr>
                <a:spLocks/>
              </p:cNvSpPr>
              <p:nvPr/>
            </p:nvSpPr>
            <p:spPr bwMode="auto">
              <a:xfrm>
                <a:off x="1700" y="125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sp>
            <p:nvSpPr>
              <p:cNvPr id="7204" name="Arc 36"/>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7205" name="Oval 37"/>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latin typeface="Arial"/>
                  <a:cs typeface="Arial"/>
                </a:endParaRPr>
              </a:p>
            </p:txBody>
          </p:sp>
          <p:sp>
            <p:nvSpPr>
              <p:cNvPr id="7206" name="Oval 38"/>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latin typeface="Arial"/>
                  <a:cs typeface="Arial"/>
                </a:endParaRPr>
              </a:p>
            </p:txBody>
          </p:sp>
          <p:sp>
            <p:nvSpPr>
              <p:cNvPr id="7207" name="Freeform 39"/>
              <p:cNvSpPr>
                <a:spLocks/>
              </p:cNvSpPr>
              <p:nvPr/>
            </p:nvSpPr>
            <p:spPr bwMode="auto">
              <a:xfrm flipV="1">
                <a:off x="1700" y="200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solidFill>
                    <a:srgbClr val="000000"/>
                  </a:solidFill>
                  <a:latin typeface="Arial"/>
                  <a:cs typeface="Arial"/>
                </a:endParaRPr>
              </a:p>
            </p:txBody>
          </p:sp>
        </p:grpSp>
      </p:grpSp>
      <p:sp>
        <p:nvSpPr>
          <p:cNvPr id="256" name="Text Box 12"/>
          <p:cNvSpPr txBox="1">
            <a:spLocks noChangeArrowheads="1"/>
          </p:cNvSpPr>
          <p:nvPr/>
        </p:nvSpPr>
        <p:spPr bwMode="auto">
          <a:xfrm>
            <a:off x="4025900" y="5208870"/>
            <a:ext cx="792163" cy="641350"/>
          </a:xfrm>
          <a:prstGeom prst="rect">
            <a:avLst/>
          </a:prstGeom>
          <a:noFill/>
          <a:ln w="9525">
            <a:noFill/>
            <a:miter lim="800000"/>
            <a:headEnd/>
            <a:tailEnd/>
          </a:ln>
        </p:spPr>
        <p:txBody>
          <a:bodyPr>
            <a:spAutoFit/>
          </a:bodyPr>
          <a:lstStyle/>
          <a:p>
            <a:pPr>
              <a:spcBef>
                <a:spcPct val="50000"/>
              </a:spcBef>
            </a:pPr>
            <a:r>
              <a:rPr lang="es-ES" sz="3600" dirty="0">
                <a:solidFill>
                  <a:srgbClr val="FFFF00"/>
                </a:solidFill>
                <a:latin typeface="Times New Roman" pitchFamily="18" charset="0"/>
                <a:cs typeface="Times New Roman" pitchFamily="18" charset="0"/>
              </a:rPr>
              <a:t>d</a:t>
            </a:r>
          </a:p>
        </p:txBody>
      </p:sp>
      <p:grpSp>
        <p:nvGrpSpPr>
          <p:cNvPr id="7439" name="275 Grupo"/>
          <p:cNvGrpSpPr/>
          <p:nvPr/>
        </p:nvGrpSpPr>
        <p:grpSpPr>
          <a:xfrm>
            <a:off x="964504" y="4346532"/>
            <a:ext cx="1327759" cy="1077238"/>
            <a:chOff x="739035" y="3482236"/>
            <a:chExt cx="1327759" cy="1077238"/>
          </a:xfrm>
        </p:grpSpPr>
        <p:sp>
          <p:nvSpPr>
            <p:cNvPr id="273" name="272 Llamada de nube"/>
            <p:cNvSpPr/>
            <p:nvPr/>
          </p:nvSpPr>
          <p:spPr>
            <a:xfrm>
              <a:off x="739035" y="3544866"/>
              <a:ext cx="1302707" cy="1014608"/>
            </a:xfrm>
            <a:prstGeom prst="cloudCallout">
              <a:avLst>
                <a:gd name="adj1" fmla="val -30006"/>
                <a:gd name="adj2" fmla="val 773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274" name="273 CuadroTexto"/>
            <p:cNvSpPr txBox="1"/>
            <p:nvPr/>
          </p:nvSpPr>
          <p:spPr>
            <a:xfrm>
              <a:off x="914400" y="3482236"/>
              <a:ext cx="1152394" cy="830997"/>
            </a:xfrm>
            <a:prstGeom prst="rect">
              <a:avLst/>
            </a:prstGeom>
            <a:noFill/>
          </p:spPr>
          <p:txBody>
            <a:bodyPr wrap="square" rtlCol="0">
              <a:spAutoFit/>
            </a:bodyPr>
            <a:lstStyle/>
            <a:p>
              <a:pPr fontAlgn="auto">
                <a:spcBef>
                  <a:spcPts val="0"/>
                </a:spcBef>
                <a:spcAft>
                  <a:spcPts val="0"/>
                </a:spcAft>
              </a:pPr>
              <a:r>
                <a:rPr lang="es-ES_tradnl" sz="4800" b="1" dirty="0" smtClean="0">
                  <a:solidFill>
                    <a:srgbClr val="FF0000"/>
                  </a:solidFill>
                  <a:latin typeface="Times New Roman" pitchFamily="18" charset="0"/>
                  <a:cs typeface="Times New Roman" pitchFamily="18" charset="0"/>
                </a:rPr>
                <a:t>¿ ?</a:t>
              </a:r>
            </a:p>
          </p:txBody>
        </p:sp>
      </p:grpSp>
      <p:grpSp>
        <p:nvGrpSpPr>
          <p:cNvPr id="7440" name="Group 153"/>
          <p:cNvGrpSpPr>
            <a:grpSpLocks/>
          </p:cNvGrpSpPr>
          <p:nvPr/>
        </p:nvGrpSpPr>
        <p:grpSpPr bwMode="auto">
          <a:xfrm>
            <a:off x="1055579" y="5730875"/>
            <a:ext cx="412750" cy="995363"/>
            <a:chOff x="967" y="2456"/>
            <a:chExt cx="512" cy="1236"/>
          </a:xfrm>
        </p:grpSpPr>
        <p:sp>
          <p:nvSpPr>
            <p:cNvPr id="258" name="Freeform 154"/>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59" name="Oval 155"/>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260" name="Freeform 156"/>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61" name="Freeform 157"/>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41" name="Group 158"/>
            <p:cNvGrpSpPr>
              <a:grpSpLocks/>
            </p:cNvGrpSpPr>
            <p:nvPr/>
          </p:nvGrpSpPr>
          <p:grpSpPr bwMode="auto">
            <a:xfrm rot="2337980">
              <a:off x="1076" y="2992"/>
              <a:ext cx="403" cy="165"/>
              <a:chOff x="1366" y="3089"/>
              <a:chExt cx="227" cy="93"/>
            </a:xfrm>
          </p:grpSpPr>
          <p:sp>
            <p:nvSpPr>
              <p:cNvPr id="269" name="Freeform 159"/>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70" name="Freeform 160"/>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71" name="Line 161"/>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7442" name="Group 162"/>
            <p:cNvGrpSpPr>
              <a:grpSpLocks/>
            </p:cNvGrpSpPr>
            <p:nvPr/>
          </p:nvGrpSpPr>
          <p:grpSpPr bwMode="auto">
            <a:xfrm rot="2049582">
              <a:off x="967" y="3151"/>
              <a:ext cx="166" cy="541"/>
              <a:chOff x="1414" y="3145"/>
              <a:chExt cx="166" cy="541"/>
            </a:xfrm>
          </p:grpSpPr>
          <p:sp>
            <p:nvSpPr>
              <p:cNvPr id="267" name="Freeform 163"/>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68" name="Freeform 164"/>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43" name="Group 165"/>
            <p:cNvGrpSpPr>
              <a:grpSpLocks/>
            </p:cNvGrpSpPr>
            <p:nvPr/>
          </p:nvGrpSpPr>
          <p:grpSpPr bwMode="auto">
            <a:xfrm rot="-878428">
              <a:off x="1077" y="3132"/>
              <a:ext cx="179" cy="545"/>
              <a:chOff x="1281" y="3141"/>
              <a:chExt cx="179" cy="545"/>
            </a:xfrm>
          </p:grpSpPr>
          <p:sp>
            <p:nvSpPr>
              <p:cNvPr id="265" name="Freeform 166"/>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66" name="Freeform 167"/>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sp>
        <p:nvSpPr>
          <p:cNvPr id="277" name="276 CuadroTexto"/>
          <p:cNvSpPr txBox="1"/>
          <p:nvPr/>
        </p:nvSpPr>
        <p:spPr>
          <a:xfrm>
            <a:off x="3582444" y="4020855"/>
            <a:ext cx="2379945" cy="461665"/>
          </a:xfrm>
          <a:prstGeom prst="rect">
            <a:avLst/>
          </a:prstGeom>
          <a:noFill/>
        </p:spPr>
        <p:txBody>
          <a:bodyPr wrap="square" rtlCol="0">
            <a:spAutoFit/>
          </a:bodyPr>
          <a:lstStyle/>
          <a:p>
            <a:pPr fontAlgn="auto">
              <a:spcBef>
                <a:spcPts val="0"/>
              </a:spcBef>
              <a:spcAft>
                <a:spcPts val="0"/>
              </a:spcAft>
            </a:pPr>
            <a:r>
              <a:rPr lang="es-ES_tradnl" sz="2400" b="1" dirty="0" smtClean="0">
                <a:solidFill>
                  <a:srgbClr val="FF0000"/>
                </a:solidFill>
                <a:latin typeface="Arial"/>
                <a:cs typeface="Arial"/>
              </a:rPr>
              <a:t>¡¡ NO CLICK !!</a:t>
            </a:r>
          </a:p>
        </p:txBody>
      </p:sp>
      <p:sp>
        <p:nvSpPr>
          <p:cNvPr id="278" name="277 CuadroTexto"/>
          <p:cNvSpPr txBox="1"/>
          <p:nvPr/>
        </p:nvSpPr>
        <p:spPr>
          <a:xfrm>
            <a:off x="3670126" y="4647156"/>
            <a:ext cx="2379945" cy="461665"/>
          </a:xfrm>
          <a:prstGeom prst="rect">
            <a:avLst/>
          </a:prstGeom>
          <a:noFill/>
        </p:spPr>
        <p:txBody>
          <a:bodyPr wrap="square" rtlCol="0">
            <a:spAutoFit/>
          </a:bodyPr>
          <a:lstStyle/>
          <a:p>
            <a:pPr fontAlgn="auto">
              <a:spcBef>
                <a:spcPts val="0"/>
              </a:spcBef>
              <a:spcAft>
                <a:spcPts val="0"/>
              </a:spcAft>
            </a:pPr>
            <a:r>
              <a:rPr lang="es-ES_tradnl" sz="2400" b="1" dirty="0" smtClean="0">
                <a:solidFill>
                  <a:srgbClr val="FFFFFF"/>
                </a:solidFill>
                <a:latin typeface="Arial"/>
                <a:cs typeface="Arial"/>
              </a:rPr>
              <a:t>¡¡ CLICK !!</a:t>
            </a:r>
          </a:p>
        </p:txBody>
      </p:sp>
      <p:grpSp>
        <p:nvGrpSpPr>
          <p:cNvPr id="7444" name="Group 153"/>
          <p:cNvGrpSpPr>
            <a:grpSpLocks/>
          </p:cNvGrpSpPr>
          <p:nvPr/>
        </p:nvGrpSpPr>
        <p:grpSpPr bwMode="auto">
          <a:xfrm flipH="1">
            <a:off x="7431327" y="5862637"/>
            <a:ext cx="412750" cy="995363"/>
            <a:chOff x="967" y="2456"/>
            <a:chExt cx="512" cy="1236"/>
          </a:xfrm>
        </p:grpSpPr>
        <p:sp>
          <p:nvSpPr>
            <p:cNvPr id="280" name="Freeform 154"/>
            <p:cNvSpPr>
              <a:spLocks/>
            </p:cNvSpPr>
            <p:nvPr/>
          </p:nvSpPr>
          <p:spPr bwMode="auto">
            <a:xfrm>
              <a:off x="1139" y="2696"/>
              <a:ext cx="16" cy="447"/>
            </a:xfrm>
            <a:custGeom>
              <a:avLst/>
              <a:gdLst>
                <a:gd name="T0" fmla="*/ 0 w 9"/>
                <a:gd name="T1" fmla="*/ 0 h 252"/>
                <a:gd name="T2" fmla="*/ 15783 w 9"/>
                <a:gd name="T3" fmla="*/ 323243 h 252"/>
                <a:gd name="T4" fmla="*/ 49883 w 9"/>
                <a:gd name="T5" fmla="*/ 698519 h 252"/>
                <a:gd name="T6" fmla="*/ 0 w 9"/>
                <a:gd name="T7" fmla="*/ 1365220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81" name="Oval 155"/>
            <p:cNvSpPr>
              <a:spLocks noChangeArrowheads="1"/>
            </p:cNvSpPr>
            <p:nvPr/>
          </p:nvSpPr>
          <p:spPr bwMode="auto">
            <a:xfrm>
              <a:off x="1038" y="2456"/>
              <a:ext cx="234" cy="234"/>
            </a:xfrm>
            <a:prstGeom prst="ellipse">
              <a:avLst/>
            </a:prstGeom>
            <a:solidFill>
              <a:srgbClr val="C0C0C0"/>
            </a:solidFill>
            <a:ln w="2857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282" name="Freeform 156"/>
            <p:cNvSpPr>
              <a:spLocks/>
            </p:cNvSpPr>
            <p:nvPr/>
          </p:nvSpPr>
          <p:spPr bwMode="auto">
            <a:xfrm>
              <a:off x="980" y="2893"/>
              <a:ext cx="170" cy="207"/>
            </a:xfrm>
            <a:custGeom>
              <a:avLst/>
              <a:gdLst>
                <a:gd name="T0" fmla="*/ 506961 w 96"/>
                <a:gd name="T1" fmla="*/ 0 h 117"/>
                <a:gd name="T2" fmla="*/ 0 w 96"/>
                <a:gd name="T3" fmla="*/ 236240 h 117"/>
                <a:gd name="T4" fmla="*/ 474490 w 96"/>
                <a:gd name="T5" fmla="*/ 60940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83" name="Freeform 157"/>
            <p:cNvSpPr>
              <a:spLocks/>
            </p:cNvSpPr>
            <p:nvPr/>
          </p:nvSpPr>
          <p:spPr bwMode="auto">
            <a:xfrm>
              <a:off x="1029" y="3097"/>
              <a:ext cx="110" cy="78"/>
            </a:xfrm>
            <a:custGeom>
              <a:avLst/>
              <a:gdLst>
                <a:gd name="T0" fmla="*/ 331632 w 62"/>
                <a:gd name="T1" fmla="*/ 27275 h 44"/>
                <a:gd name="T2" fmla="*/ 224725 w 62"/>
                <a:gd name="T3" fmla="*/ 11399 h 44"/>
                <a:gd name="T4" fmla="*/ 42733 w 62"/>
                <a:gd name="T5" fmla="*/ 90780 h 44"/>
                <a:gd name="T6" fmla="*/ 6490 w 62"/>
                <a:gd name="T7" fmla="*/ 203183 h 44"/>
                <a:gd name="T8" fmla="*/ 71392 w 62"/>
                <a:gd name="T9" fmla="*/ 230456 h 44"/>
                <a:gd name="T10" fmla="*/ 249940 w 62"/>
                <a:gd name="T11" fmla="*/ 165823 h 44"/>
                <a:gd name="T12" fmla="*/ 331632 w 62"/>
                <a:gd name="T13" fmla="*/ 27275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grpSp>
          <p:nvGrpSpPr>
            <p:cNvPr id="7445" name="Group 158"/>
            <p:cNvGrpSpPr>
              <a:grpSpLocks/>
            </p:cNvGrpSpPr>
            <p:nvPr/>
          </p:nvGrpSpPr>
          <p:grpSpPr bwMode="auto">
            <a:xfrm rot="2337980">
              <a:off x="1076" y="2992"/>
              <a:ext cx="403" cy="165"/>
              <a:chOff x="1366" y="3089"/>
              <a:chExt cx="227" cy="93"/>
            </a:xfrm>
          </p:grpSpPr>
          <p:sp>
            <p:nvSpPr>
              <p:cNvPr id="291" name="Freeform 159"/>
              <p:cNvSpPr>
                <a:spLocks/>
              </p:cNvSpPr>
              <p:nvPr/>
            </p:nvSpPr>
            <p:spPr bwMode="auto">
              <a:xfrm>
                <a:off x="1432" y="3139"/>
                <a:ext cx="98" cy="34"/>
              </a:xfrm>
              <a:custGeom>
                <a:avLst/>
                <a:gdLst>
                  <a:gd name="T0" fmla="*/ 0 w 118"/>
                  <a:gd name="T1" fmla="*/ 2 h 42"/>
                  <a:gd name="T2" fmla="*/ 4 w 118"/>
                  <a:gd name="T3" fmla="*/ 2 h 42"/>
                  <a:gd name="T4" fmla="*/ 7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92" name="Freeform 160"/>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93" name="Line 161"/>
              <p:cNvSpPr>
                <a:spLocks noChangeShapeType="1"/>
              </p:cNvSpPr>
              <p:nvPr/>
            </p:nvSpPr>
            <p:spPr bwMode="auto">
              <a:xfrm rot="-879080">
                <a:off x="1366" y="3089"/>
                <a:ext cx="54" cy="93"/>
              </a:xfrm>
              <a:prstGeom prst="line">
                <a:avLst/>
              </a:prstGeom>
              <a:noFill/>
              <a:ln w="28575">
                <a:solidFill>
                  <a:schemeClr val="tx1"/>
                </a:solidFill>
                <a:round/>
                <a:headEnd/>
                <a:tailEnd/>
              </a:ln>
            </p:spPr>
            <p:txBody>
              <a:bodyPr/>
              <a:lstStyle/>
              <a:p>
                <a:endParaRPr lang="es-ES_tradnl">
                  <a:solidFill>
                    <a:srgbClr val="000000"/>
                  </a:solidFill>
                  <a:latin typeface="Arial"/>
                  <a:cs typeface="Arial"/>
                </a:endParaRPr>
              </a:p>
            </p:txBody>
          </p:sp>
        </p:grpSp>
        <p:grpSp>
          <p:nvGrpSpPr>
            <p:cNvPr id="7446" name="Group 162"/>
            <p:cNvGrpSpPr>
              <a:grpSpLocks/>
            </p:cNvGrpSpPr>
            <p:nvPr/>
          </p:nvGrpSpPr>
          <p:grpSpPr bwMode="auto">
            <a:xfrm rot="2049582">
              <a:off x="967" y="3151"/>
              <a:ext cx="166" cy="541"/>
              <a:chOff x="1414" y="3145"/>
              <a:chExt cx="166" cy="541"/>
            </a:xfrm>
          </p:grpSpPr>
          <p:sp>
            <p:nvSpPr>
              <p:cNvPr id="289" name="Freeform 163"/>
              <p:cNvSpPr>
                <a:spLocks/>
              </p:cNvSpPr>
              <p:nvPr/>
            </p:nvSpPr>
            <p:spPr bwMode="auto">
              <a:xfrm>
                <a:off x="1414" y="3145"/>
                <a:ext cx="142" cy="501"/>
              </a:xfrm>
              <a:custGeom>
                <a:avLst/>
                <a:gdLst>
                  <a:gd name="T0" fmla="*/ 0 w 80"/>
                  <a:gd name="T1" fmla="*/ 0 h 282"/>
                  <a:gd name="T2" fmla="*/ 437083 w 80"/>
                  <a:gd name="T3" fmla="*/ 830516 h 282"/>
                  <a:gd name="T4" fmla="*/ 154304 w 80"/>
                  <a:gd name="T5" fmla="*/ 1563084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90" name="Freeform 164"/>
              <p:cNvSpPr>
                <a:spLocks/>
              </p:cNvSpPr>
              <p:nvPr/>
            </p:nvSpPr>
            <p:spPr bwMode="auto">
              <a:xfrm>
                <a:off x="1455"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nvGrpSpPr>
            <p:cNvPr id="7447" name="Group 165"/>
            <p:cNvGrpSpPr>
              <a:grpSpLocks/>
            </p:cNvGrpSpPr>
            <p:nvPr/>
          </p:nvGrpSpPr>
          <p:grpSpPr bwMode="auto">
            <a:xfrm rot="-878428">
              <a:off x="1077" y="3132"/>
              <a:ext cx="179" cy="545"/>
              <a:chOff x="1281" y="3141"/>
              <a:chExt cx="179" cy="545"/>
            </a:xfrm>
          </p:grpSpPr>
          <p:sp>
            <p:nvSpPr>
              <p:cNvPr id="287" name="Freeform 166"/>
              <p:cNvSpPr>
                <a:spLocks/>
              </p:cNvSpPr>
              <p:nvPr/>
            </p:nvSpPr>
            <p:spPr bwMode="auto">
              <a:xfrm rot="371417" flipH="1">
                <a:off x="1329" y="3141"/>
                <a:ext cx="131" cy="500"/>
              </a:xfrm>
              <a:custGeom>
                <a:avLst/>
                <a:gdLst>
                  <a:gd name="T0" fmla="*/ 239665 w 74"/>
                  <a:gd name="T1" fmla="*/ 0 h 282"/>
                  <a:gd name="T2" fmla="*/ 0 w 74"/>
                  <a:gd name="T3" fmla="*/ 635273 h 282"/>
                  <a:gd name="T4" fmla="*/ 389670 w 74"/>
                  <a:gd name="T5" fmla="*/ 1518386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cmpd="sng">
                <a:solidFill>
                  <a:schemeClr val="tx1"/>
                </a:solidFill>
                <a:round/>
                <a:headEnd/>
                <a:tailEnd/>
              </a:ln>
            </p:spPr>
            <p:txBody>
              <a:bodyPr/>
              <a:lstStyle/>
              <a:p>
                <a:endParaRPr lang="es-ES_tradnl">
                  <a:solidFill>
                    <a:srgbClr val="000000"/>
                  </a:solidFill>
                  <a:latin typeface="Arial"/>
                  <a:cs typeface="Arial"/>
                </a:endParaRPr>
              </a:p>
            </p:txBody>
          </p:sp>
          <p:sp>
            <p:nvSpPr>
              <p:cNvPr id="288" name="Freeform 167"/>
              <p:cNvSpPr>
                <a:spLocks/>
              </p:cNvSpPr>
              <p:nvPr/>
            </p:nvSpPr>
            <p:spPr bwMode="auto">
              <a:xfrm>
                <a:off x="1281"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cmpd="sng">
                <a:solidFill>
                  <a:schemeClr val="tx1"/>
                </a:solidFill>
                <a:round/>
                <a:headEnd/>
                <a:tailEnd/>
              </a:ln>
            </p:spPr>
            <p:txBody>
              <a:bodyPr/>
              <a:lstStyle/>
              <a:p>
                <a:endParaRPr lang="es-ES_tradnl">
                  <a:solidFill>
                    <a:srgbClr val="000000"/>
                  </a:solidFill>
                  <a:latin typeface="Arial"/>
                  <a:cs typeface="Arial"/>
                </a:endParaRPr>
              </a:p>
            </p:txBody>
          </p:sp>
        </p:grpSp>
      </p:grpSp>
      <p:sp>
        <p:nvSpPr>
          <p:cNvPr id="294" name="293 CuadroTexto"/>
          <p:cNvSpPr txBox="1"/>
          <p:nvPr/>
        </p:nvSpPr>
        <p:spPr>
          <a:xfrm>
            <a:off x="0" y="0"/>
            <a:ext cx="9144000" cy="523220"/>
          </a:xfrm>
          <a:prstGeom prst="rect">
            <a:avLst/>
          </a:prstGeom>
          <a:solidFill>
            <a:srgbClr val="003296"/>
          </a:solidFill>
        </p:spPr>
        <p:txBody>
          <a:bodyPr wrap="square" rtlCol="0">
            <a:spAutoFit/>
          </a:bodyPr>
          <a:lstStyle/>
          <a:p>
            <a:pPr algn="ctr"/>
            <a:r>
              <a:rPr lang="es-ES_tradnl" sz="2800" b="1" dirty="0" smtClean="0">
                <a:solidFill>
                  <a:schemeClr val="bg1"/>
                </a:solidFill>
                <a:latin typeface="Calibri" pitchFamily="34" charset="0"/>
                <a:cs typeface="Calibri" pitchFamily="34" charset="0"/>
              </a:rPr>
              <a:t>4.1. Medida de la anchura de un río</a:t>
            </a:r>
            <a:endParaRPr lang="es-ES_tradnl" sz="2800" b="1"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9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0" presetClass="path" presetSubtype="0" repeatCount="indefinite" fill="hold" nodeType="withEffect">
                                  <p:stCondLst>
                                    <p:cond delay="0"/>
                                  </p:stCondLst>
                                  <p:childTnLst>
                                    <p:animMotion origin="layout" path="M -5.27778E-6 -3.33333E-6 L 0.92916 -3.33333E-6 " pathEditMode="relative" ptsTypes="AA">
                                      <p:cBhvr>
                                        <p:cTn id="10" dur="8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3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40"/>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139294"/>
                                        </p:tgtEl>
                                        <p:attrNameLst>
                                          <p:attrName>style.visibility</p:attrName>
                                        </p:attrNameLst>
                                      </p:cBhvr>
                                      <p:to>
                                        <p:strVal val="visible"/>
                                      </p:to>
                                    </p:set>
                                    <p:animEffect transition="in" filter="wipe(down)">
                                      <p:cBhvr>
                                        <p:cTn id="25" dur="2000"/>
                                        <p:tgtEl>
                                          <p:spTgt spid="139294"/>
                                        </p:tgtEl>
                                      </p:cBhvr>
                                    </p:animEffec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2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4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5400000">
                                      <p:cBhvr>
                                        <p:cTn id="42" dur="2000" fill="hold"/>
                                        <p:tgtEl>
                                          <p:spTgt spid="9"/>
                                        </p:tgtEl>
                                        <p:attrNameLst>
                                          <p:attrName>r</p:attrName>
                                        </p:attrNameLst>
                                      </p:cBhvr>
                                    </p:animRot>
                                  </p:childTnLst>
                                </p:cTn>
                              </p:par>
                              <p:par>
                                <p:cTn id="43" presetID="1" presetClass="exit" presetSubtype="0" fill="hold"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7435"/>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7"/>
                                        </p:tgtEl>
                                        <p:attrNameLst>
                                          <p:attrName>style.visibility</p:attrName>
                                        </p:attrNameLst>
                                      </p:cBhvr>
                                      <p:to>
                                        <p:strVal val="visible"/>
                                      </p:to>
                                    </p:set>
                                  </p:childTnLst>
                                </p:cTn>
                              </p:par>
                              <p:par>
                                <p:cTn id="58" presetID="35" presetClass="emph" presetSubtype="0" repeatCount="indefinite" fill="hold" grpId="1" nodeType="withEffect">
                                  <p:stCondLst>
                                    <p:cond delay="0"/>
                                  </p:stCondLst>
                                  <p:childTnLst>
                                    <p:anim calcmode="discrete" valueType="str">
                                      <p:cBhvr>
                                        <p:cTn id="59" dur="500" fill="hold"/>
                                        <p:tgtEl>
                                          <p:spTgt spid="277"/>
                                        </p:tgtEl>
                                        <p:attrNameLst>
                                          <p:attrName>style.visibility</p:attrName>
                                        </p:attrNameLst>
                                      </p:cBhvr>
                                      <p:tavLst>
                                        <p:tav tm="0">
                                          <p:val>
                                            <p:strVal val="hidden"/>
                                          </p:val>
                                        </p:tav>
                                        <p:tav tm="50000">
                                          <p:val>
                                            <p:strVal val="visible"/>
                                          </p:val>
                                        </p:tav>
                                      </p:tavLst>
                                    </p:anim>
                                  </p:childTnLst>
                                </p:cTn>
                              </p:par>
                            </p:childTnLst>
                          </p:cTn>
                        </p:par>
                        <p:par>
                          <p:cTn id="60" fill="hold">
                            <p:stCondLst>
                              <p:cond delay="500"/>
                            </p:stCondLst>
                            <p:childTnLst>
                              <p:par>
                                <p:cTn id="61" presetID="1" presetClass="exit" presetSubtype="0" fill="hold" nodeType="afterEffect">
                                  <p:stCondLst>
                                    <p:cond delay="50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ntr" presetSubtype="0" fill="hold" nodeType="withEffect">
                                  <p:stCondLst>
                                    <p:cond delay="500"/>
                                  </p:stCondLst>
                                  <p:childTnLst>
                                    <p:set>
                                      <p:cBhvr>
                                        <p:cTn id="64" dur="1" fill="hold">
                                          <p:stCondLst>
                                            <p:cond delay="0"/>
                                          </p:stCondLst>
                                        </p:cTn>
                                        <p:tgtEl>
                                          <p:spTgt spid="13"/>
                                        </p:tgtEl>
                                        <p:attrNameLst>
                                          <p:attrName>style.visibility</p:attrName>
                                        </p:attrNameLst>
                                      </p:cBhvr>
                                      <p:to>
                                        <p:strVal val="visible"/>
                                      </p:to>
                                    </p:set>
                                  </p:childTnLst>
                                </p:cTn>
                              </p:par>
                            </p:childTnLst>
                          </p:cTn>
                        </p:par>
                        <p:par>
                          <p:cTn id="65" fill="hold">
                            <p:stCondLst>
                              <p:cond delay="1000"/>
                            </p:stCondLst>
                            <p:childTnLst>
                              <p:par>
                                <p:cTn id="66" presetID="1" presetClass="exit" presetSubtype="0" fill="hold" nodeType="afterEffect">
                                  <p:stCondLst>
                                    <p:cond delay="5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ntr" presetSubtype="0" fill="hold" nodeType="withEffect">
                                  <p:stCondLst>
                                    <p:cond delay="500"/>
                                  </p:stCondLst>
                                  <p:childTnLst>
                                    <p:set>
                                      <p:cBhvr>
                                        <p:cTn id="69" dur="1" fill="hold">
                                          <p:stCondLst>
                                            <p:cond delay="0"/>
                                          </p:stCondLst>
                                        </p:cTn>
                                        <p:tgtEl>
                                          <p:spTgt spid="15"/>
                                        </p:tgtEl>
                                        <p:attrNameLst>
                                          <p:attrName>style.visibility</p:attrName>
                                        </p:attrNameLst>
                                      </p:cBhvr>
                                      <p:to>
                                        <p:strVal val="visible"/>
                                      </p:to>
                                    </p:set>
                                  </p:childTnLst>
                                </p:cTn>
                              </p:par>
                            </p:childTnLst>
                          </p:cTn>
                        </p:par>
                        <p:par>
                          <p:cTn id="70" fill="hold">
                            <p:stCondLst>
                              <p:cond delay="1500"/>
                            </p:stCondLst>
                            <p:childTnLst>
                              <p:par>
                                <p:cTn id="71" presetID="1" presetClass="exit" presetSubtype="0" fill="hold" nodeType="afterEffect">
                                  <p:stCondLst>
                                    <p:cond delay="50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19"/>
                                        </p:tgtEl>
                                        <p:attrNameLst>
                                          <p:attrName>style.visibility</p:attrName>
                                        </p:attrNameLst>
                                      </p:cBhvr>
                                      <p:to>
                                        <p:strVal val="visible"/>
                                      </p:to>
                                    </p:set>
                                  </p:childTnLst>
                                </p:cTn>
                              </p:par>
                            </p:childTnLst>
                          </p:cTn>
                        </p:par>
                        <p:par>
                          <p:cTn id="75" fill="hold">
                            <p:stCondLst>
                              <p:cond delay="2000"/>
                            </p:stCondLst>
                            <p:childTnLst>
                              <p:par>
                                <p:cTn id="76" presetID="1" presetClass="exit" presetSubtype="0" fill="hold" nodeType="afterEffect">
                                  <p:stCondLst>
                                    <p:cond delay="500"/>
                                  </p:stCondLst>
                                  <p:childTnLst>
                                    <p:set>
                                      <p:cBhvr>
                                        <p:cTn id="77" dur="1" fill="hold">
                                          <p:stCondLst>
                                            <p:cond delay="0"/>
                                          </p:stCondLst>
                                        </p:cTn>
                                        <p:tgtEl>
                                          <p:spTgt spid="19"/>
                                        </p:tgtEl>
                                        <p:attrNameLst>
                                          <p:attrName>style.visibility</p:attrName>
                                        </p:attrNameLst>
                                      </p:cBhvr>
                                      <p:to>
                                        <p:strVal val="hidden"/>
                                      </p:to>
                                    </p:set>
                                  </p:childTnLst>
                                </p:cTn>
                              </p:par>
                              <p:par>
                                <p:cTn id="78" presetID="1" presetClass="entr" presetSubtype="0" fill="hold" nodeType="withEffect">
                                  <p:stCondLst>
                                    <p:cond delay="500"/>
                                  </p:stCondLst>
                                  <p:childTnLst>
                                    <p:set>
                                      <p:cBhvr>
                                        <p:cTn id="79" dur="1" fill="hold">
                                          <p:stCondLst>
                                            <p:cond delay="0"/>
                                          </p:stCondLst>
                                        </p:cTn>
                                        <p:tgtEl>
                                          <p:spTgt spid="21"/>
                                        </p:tgtEl>
                                        <p:attrNameLst>
                                          <p:attrName>style.visibility</p:attrName>
                                        </p:attrNameLst>
                                      </p:cBhvr>
                                      <p:to>
                                        <p:strVal val="visible"/>
                                      </p:to>
                                    </p:set>
                                  </p:childTnLst>
                                </p:cTn>
                              </p:par>
                            </p:childTnLst>
                          </p:cTn>
                        </p:par>
                        <p:par>
                          <p:cTn id="80" fill="hold">
                            <p:stCondLst>
                              <p:cond delay="2500"/>
                            </p:stCondLst>
                            <p:childTnLst>
                              <p:par>
                                <p:cTn id="81" presetID="1" presetClass="exit" presetSubtype="0" fill="hold" nodeType="afterEffect">
                                  <p:stCondLst>
                                    <p:cond delay="50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ntr" presetSubtype="0" fill="hold" nodeType="withEffect">
                                  <p:stCondLst>
                                    <p:cond delay="500"/>
                                  </p:stCondLst>
                                  <p:childTnLst>
                                    <p:set>
                                      <p:cBhvr>
                                        <p:cTn id="84" dur="1" fill="hold">
                                          <p:stCondLst>
                                            <p:cond delay="0"/>
                                          </p:stCondLst>
                                        </p:cTn>
                                        <p:tgtEl>
                                          <p:spTgt spid="25"/>
                                        </p:tgtEl>
                                        <p:attrNameLst>
                                          <p:attrName>style.visibility</p:attrName>
                                        </p:attrNameLst>
                                      </p:cBhvr>
                                      <p:to>
                                        <p:strVal val="visible"/>
                                      </p:to>
                                    </p:set>
                                  </p:childTnLst>
                                </p:cTn>
                              </p:par>
                            </p:childTnLst>
                          </p:cTn>
                        </p:par>
                        <p:par>
                          <p:cTn id="85" fill="hold">
                            <p:stCondLst>
                              <p:cond delay="3000"/>
                            </p:stCondLst>
                            <p:childTnLst>
                              <p:par>
                                <p:cTn id="86" presetID="1" presetClass="exit" presetSubtype="0" fill="hold" nodeType="afterEffect">
                                  <p:stCondLst>
                                    <p:cond delay="50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27"/>
                                        </p:tgtEl>
                                        <p:attrNameLst>
                                          <p:attrName>style.visibility</p:attrName>
                                        </p:attrNameLst>
                                      </p:cBhvr>
                                      <p:to>
                                        <p:strVal val="visible"/>
                                      </p:to>
                                    </p:set>
                                  </p:childTnLst>
                                </p:cTn>
                              </p:par>
                            </p:childTnLst>
                          </p:cTn>
                        </p:par>
                        <p:par>
                          <p:cTn id="90" fill="hold">
                            <p:stCondLst>
                              <p:cond delay="3500"/>
                            </p:stCondLst>
                            <p:childTnLst>
                              <p:par>
                                <p:cTn id="91" presetID="1" presetClass="exit" presetSubtype="0" fill="hold" nodeType="afterEffect">
                                  <p:stCondLst>
                                    <p:cond delay="50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ntr" presetSubtype="0" fill="hold" nodeType="withEffect">
                                  <p:stCondLst>
                                    <p:cond delay="500"/>
                                  </p:stCondLst>
                                  <p:childTnLst>
                                    <p:set>
                                      <p:cBhvr>
                                        <p:cTn id="94" dur="1" fill="hold">
                                          <p:stCondLst>
                                            <p:cond delay="0"/>
                                          </p:stCondLst>
                                        </p:cTn>
                                        <p:tgtEl>
                                          <p:spTgt spid="7389"/>
                                        </p:tgtEl>
                                        <p:attrNameLst>
                                          <p:attrName>style.visibility</p:attrName>
                                        </p:attrNameLst>
                                      </p:cBhvr>
                                      <p:to>
                                        <p:strVal val="visible"/>
                                      </p:to>
                                    </p:set>
                                  </p:childTnLst>
                                </p:cTn>
                              </p:par>
                            </p:childTnLst>
                          </p:cTn>
                        </p:par>
                        <p:par>
                          <p:cTn id="95" fill="hold">
                            <p:stCondLst>
                              <p:cond delay="4000"/>
                            </p:stCondLst>
                            <p:childTnLst>
                              <p:par>
                                <p:cTn id="96" presetID="1" presetClass="exit" presetSubtype="0" fill="hold" nodeType="afterEffect">
                                  <p:stCondLst>
                                    <p:cond delay="500"/>
                                  </p:stCondLst>
                                  <p:childTnLst>
                                    <p:set>
                                      <p:cBhvr>
                                        <p:cTn id="97" dur="1" fill="hold">
                                          <p:stCondLst>
                                            <p:cond delay="0"/>
                                          </p:stCondLst>
                                        </p:cTn>
                                        <p:tgtEl>
                                          <p:spTgt spid="7389"/>
                                        </p:tgtEl>
                                        <p:attrNameLst>
                                          <p:attrName>style.visibility</p:attrName>
                                        </p:attrNameLst>
                                      </p:cBhvr>
                                      <p:to>
                                        <p:strVal val="hidden"/>
                                      </p:to>
                                    </p:set>
                                  </p:childTnLst>
                                </p:cTn>
                              </p:par>
                              <p:par>
                                <p:cTn id="98" presetID="1" presetClass="entr" presetSubtype="0" fill="hold" nodeType="withEffect">
                                  <p:stCondLst>
                                    <p:cond delay="500"/>
                                  </p:stCondLst>
                                  <p:childTnLst>
                                    <p:set>
                                      <p:cBhvr>
                                        <p:cTn id="99" dur="1" fill="hold">
                                          <p:stCondLst>
                                            <p:cond delay="0"/>
                                          </p:stCondLst>
                                        </p:cTn>
                                        <p:tgtEl>
                                          <p:spTgt spid="7409"/>
                                        </p:tgtEl>
                                        <p:attrNameLst>
                                          <p:attrName>style.visibility</p:attrName>
                                        </p:attrNameLst>
                                      </p:cBhvr>
                                      <p:to>
                                        <p:strVal val="visible"/>
                                      </p:to>
                                    </p:set>
                                  </p:childTnLst>
                                </p:cTn>
                              </p:par>
                            </p:childTnLst>
                          </p:cTn>
                        </p:par>
                        <p:par>
                          <p:cTn id="100" fill="hold">
                            <p:stCondLst>
                              <p:cond delay="4500"/>
                            </p:stCondLst>
                            <p:childTnLst>
                              <p:par>
                                <p:cTn id="101" presetID="1" presetClass="exit" presetSubtype="0" fill="hold" nodeType="afterEffect">
                                  <p:stCondLst>
                                    <p:cond delay="500"/>
                                  </p:stCondLst>
                                  <p:childTnLst>
                                    <p:set>
                                      <p:cBhvr>
                                        <p:cTn id="102" dur="1" fill="hold">
                                          <p:stCondLst>
                                            <p:cond delay="0"/>
                                          </p:stCondLst>
                                        </p:cTn>
                                        <p:tgtEl>
                                          <p:spTgt spid="7409"/>
                                        </p:tgtEl>
                                        <p:attrNameLst>
                                          <p:attrName>style.visibility</p:attrName>
                                        </p:attrNameLst>
                                      </p:cBhvr>
                                      <p:to>
                                        <p:strVal val="hidden"/>
                                      </p:to>
                                    </p:set>
                                  </p:childTnLst>
                                </p:cTn>
                              </p:par>
                              <p:par>
                                <p:cTn id="103" presetID="1" presetClass="entr" presetSubtype="0" fill="hold" nodeType="withEffect">
                                  <p:stCondLst>
                                    <p:cond delay="500"/>
                                  </p:stCondLst>
                                  <p:childTnLst>
                                    <p:set>
                                      <p:cBhvr>
                                        <p:cTn id="104" dur="1" fill="hold">
                                          <p:stCondLst>
                                            <p:cond delay="0"/>
                                          </p:stCondLst>
                                        </p:cTn>
                                        <p:tgtEl>
                                          <p:spTgt spid="7427"/>
                                        </p:tgtEl>
                                        <p:attrNameLst>
                                          <p:attrName>style.visibility</p:attrName>
                                        </p:attrNameLst>
                                      </p:cBhvr>
                                      <p:to>
                                        <p:strVal val="visible"/>
                                      </p:to>
                                    </p:set>
                                  </p:childTnLst>
                                </p:cTn>
                              </p:par>
                            </p:childTnLst>
                          </p:cTn>
                        </p:par>
                        <p:par>
                          <p:cTn id="105" fill="hold">
                            <p:stCondLst>
                              <p:cond delay="5000"/>
                            </p:stCondLst>
                            <p:childTnLst>
                              <p:par>
                                <p:cTn id="106" presetID="1" presetClass="exit" presetSubtype="0" fill="hold" nodeType="afterEffect">
                                  <p:stCondLst>
                                    <p:cond delay="500"/>
                                  </p:stCondLst>
                                  <p:childTnLst>
                                    <p:set>
                                      <p:cBhvr>
                                        <p:cTn id="107" dur="1" fill="hold">
                                          <p:stCondLst>
                                            <p:cond delay="0"/>
                                          </p:stCondLst>
                                        </p:cTn>
                                        <p:tgtEl>
                                          <p:spTgt spid="7427"/>
                                        </p:tgtEl>
                                        <p:attrNameLst>
                                          <p:attrName>style.visibility</p:attrName>
                                        </p:attrNameLst>
                                      </p:cBhvr>
                                      <p:to>
                                        <p:strVal val="hidden"/>
                                      </p:to>
                                    </p:set>
                                  </p:childTnLst>
                                </p:cTn>
                              </p:par>
                              <p:par>
                                <p:cTn id="108" presetID="1" presetClass="entr" presetSubtype="0" fill="hold" nodeType="withEffect">
                                  <p:stCondLst>
                                    <p:cond delay="500"/>
                                  </p:stCondLst>
                                  <p:childTnLst>
                                    <p:set>
                                      <p:cBhvr>
                                        <p:cTn id="109" dur="1" fill="hold">
                                          <p:stCondLst>
                                            <p:cond delay="0"/>
                                          </p:stCondLst>
                                        </p:cTn>
                                        <p:tgtEl>
                                          <p:spTgt spid="7429"/>
                                        </p:tgtEl>
                                        <p:attrNameLst>
                                          <p:attrName>style.visibility</p:attrName>
                                        </p:attrNameLst>
                                      </p:cBhvr>
                                      <p:to>
                                        <p:strVal val="visible"/>
                                      </p:to>
                                    </p:set>
                                  </p:childTnLst>
                                </p:cTn>
                              </p:par>
                            </p:childTnLst>
                          </p:cTn>
                        </p:par>
                        <p:par>
                          <p:cTn id="110" fill="hold">
                            <p:stCondLst>
                              <p:cond delay="5500"/>
                            </p:stCondLst>
                            <p:childTnLst>
                              <p:par>
                                <p:cTn id="111" presetID="1" presetClass="exit" presetSubtype="0" fill="hold" nodeType="afterEffect">
                                  <p:stCondLst>
                                    <p:cond delay="0"/>
                                  </p:stCondLst>
                                  <p:childTnLst>
                                    <p:set>
                                      <p:cBhvr>
                                        <p:cTn id="112" dur="1" fill="hold">
                                          <p:stCondLst>
                                            <p:cond delay="0"/>
                                          </p:stCondLst>
                                        </p:cTn>
                                        <p:tgtEl>
                                          <p:spTgt spid="7429"/>
                                        </p:tgtEl>
                                        <p:attrNameLst>
                                          <p:attrName>style.visibility</p:attrName>
                                        </p:attrNameLst>
                                      </p:cBhvr>
                                      <p:to>
                                        <p:strVal val="hidden"/>
                                      </p:to>
                                    </p:set>
                                  </p:childTnLst>
                                </p:cTn>
                              </p:par>
                              <p:par>
                                <p:cTn id="113" presetID="1" presetClass="entr" presetSubtype="0" fill="hold" nodeType="withEffect">
                                  <p:stCondLst>
                                    <p:cond delay="200"/>
                                  </p:stCondLst>
                                  <p:childTnLst>
                                    <p:set>
                                      <p:cBhvr>
                                        <p:cTn id="114" dur="1" fill="hold">
                                          <p:stCondLst>
                                            <p:cond delay="0"/>
                                          </p:stCondLst>
                                        </p:cTn>
                                        <p:tgtEl>
                                          <p:spTgt spid="7433"/>
                                        </p:tgtEl>
                                        <p:attrNameLst>
                                          <p:attrName>style.visibility</p:attrName>
                                        </p:attrNameLst>
                                      </p:cBhvr>
                                      <p:to>
                                        <p:strVal val="visible"/>
                                      </p:to>
                                    </p:set>
                                  </p:childTnLst>
                                </p:cTn>
                              </p:par>
                              <p:par>
                                <p:cTn id="115" presetID="1" presetClass="exit" presetSubtype="0" fill="hold" nodeType="withEffect">
                                  <p:stCondLst>
                                    <p:cond delay="200"/>
                                  </p:stCondLst>
                                  <p:childTnLst>
                                    <p:set>
                                      <p:cBhvr>
                                        <p:cTn id="116" dur="1" fill="hold">
                                          <p:stCondLst>
                                            <p:cond delay="0"/>
                                          </p:stCondLst>
                                        </p:cTn>
                                        <p:tgtEl>
                                          <p:spTgt spid="7433"/>
                                        </p:tgtEl>
                                        <p:attrNameLst>
                                          <p:attrName>style.visibility</p:attrName>
                                        </p:attrNameLst>
                                      </p:cBhvr>
                                      <p:to>
                                        <p:strVal val="hidden"/>
                                      </p:to>
                                    </p:set>
                                  </p:childTnLst>
                                </p:cTn>
                              </p:par>
                              <p:par>
                                <p:cTn id="117" presetID="1" presetClass="entr" presetSubtype="0" fill="hold" nodeType="withEffect">
                                  <p:stCondLst>
                                    <p:cond delay="200"/>
                                  </p:stCondLst>
                                  <p:childTnLst>
                                    <p:set>
                                      <p:cBhvr>
                                        <p:cTn id="118" dur="1" fill="hold">
                                          <p:stCondLst>
                                            <p:cond delay="0"/>
                                          </p:stCondLst>
                                        </p:cTn>
                                        <p:tgtEl>
                                          <p:spTgt spid="7444"/>
                                        </p:tgtEl>
                                        <p:attrNameLst>
                                          <p:attrName>style.visibility</p:attrName>
                                        </p:attrNameLst>
                                      </p:cBhvr>
                                      <p:to>
                                        <p:strVal val="visible"/>
                                      </p:to>
                                    </p:set>
                                  </p:childTnLst>
                                </p:cTn>
                              </p:par>
                            </p:childTnLst>
                          </p:cTn>
                        </p:par>
                        <p:par>
                          <p:cTn id="119" fill="hold">
                            <p:stCondLst>
                              <p:cond delay="5700"/>
                            </p:stCondLst>
                            <p:childTnLst>
                              <p:par>
                                <p:cTn id="120" presetID="22" presetClass="entr" presetSubtype="8" fill="hold" grpId="0" nodeType="afterEffect">
                                  <p:stCondLst>
                                    <p:cond delay="0"/>
                                  </p:stCondLst>
                                  <p:childTnLst>
                                    <p:set>
                                      <p:cBhvr>
                                        <p:cTn id="121" dur="1" fill="hold">
                                          <p:stCondLst>
                                            <p:cond delay="0"/>
                                          </p:stCondLst>
                                        </p:cTn>
                                        <p:tgtEl>
                                          <p:spTgt spid="139285"/>
                                        </p:tgtEl>
                                        <p:attrNameLst>
                                          <p:attrName>style.visibility</p:attrName>
                                        </p:attrNameLst>
                                      </p:cBhvr>
                                      <p:to>
                                        <p:strVal val="visible"/>
                                      </p:to>
                                    </p:set>
                                    <p:animEffect transition="in" filter="wipe(left)">
                                      <p:cBhvr>
                                        <p:cTn id="122" dur="5000"/>
                                        <p:tgtEl>
                                          <p:spTgt spid="139285"/>
                                        </p:tgtEl>
                                      </p:cBhvr>
                                    </p:animEffect>
                                  </p:childTnLst>
                                </p:cTn>
                              </p:par>
                            </p:childTnLst>
                          </p:cTn>
                        </p:par>
                        <p:par>
                          <p:cTn id="123" fill="hold">
                            <p:stCondLst>
                              <p:cond delay="10700"/>
                            </p:stCondLst>
                            <p:childTnLst>
                              <p:par>
                                <p:cTn id="124" presetID="1" presetClass="entr" presetSubtype="0" fill="hold" grpId="0" nodeType="afterEffect">
                                  <p:stCondLst>
                                    <p:cond delay="0"/>
                                  </p:stCondLst>
                                  <p:childTnLst>
                                    <p:set>
                                      <p:cBhvr>
                                        <p:cTn id="125" dur="1" fill="hold">
                                          <p:stCondLst>
                                            <p:cond delay="0"/>
                                          </p:stCondLst>
                                        </p:cTn>
                                        <p:tgtEl>
                                          <p:spTgt spid="139266"/>
                                        </p:tgtEl>
                                        <p:attrNameLst>
                                          <p:attrName>style.visibility</p:attrName>
                                        </p:attrNameLst>
                                      </p:cBhvr>
                                      <p:to>
                                        <p:strVal val="visible"/>
                                      </p:to>
                                    </p:set>
                                  </p:childTnLst>
                                </p:cTn>
                              </p:par>
                              <p:par>
                                <p:cTn id="126" presetID="1" presetClass="exit" presetSubtype="0" fill="hold" grpId="2" nodeType="withEffect">
                                  <p:stCondLst>
                                    <p:cond delay="0"/>
                                  </p:stCondLst>
                                  <p:childTnLst>
                                    <p:set>
                                      <p:cBhvr>
                                        <p:cTn id="127" dur="1" fill="hold">
                                          <p:stCondLst>
                                            <p:cond delay="0"/>
                                          </p:stCondLst>
                                        </p:cTn>
                                        <p:tgtEl>
                                          <p:spTgt spid="27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278"/>
                                        </p:tgtEl>
                                        <p:attrNameLst>
                                          <p:attrName>style.visibility</p:attrName>
                                        </p:attrNameLst>
                                      </p:cBhvr>
                                      <p:to>
                                        <p:strVal val="visible"/>
                                      </p:to>
                                    </p:set>
                                  </p:childTnLst>
                                </p:cTn>
                              </p:par>
                              <p:par>
                                <p:cTn id="130" presetID="35" presetClass="emph" presetSubtype="0" repeatCount="indefinite" fill="hold" grpId="1" nodeType="withEffect">
                                  <p:stCondLst>
                                    <p:cond delay="0"/>
                                  </p:stCondLst>
                                  <p:childTnLst>
                                    <p:anim calcmode="discrete" valueType="str">
                                      <p:cBhvr>
                                        <p:cTn id="131" dur="500" fill="hold"/>
                                        <p:tgtEl>
                                          <p:spTgt spid="278"/>
                                        </p:tgtEl>
                                        <p:attrNameLst>
                                          <p:attrName>style.visibility</p:attrName>
                                        </p:attrNameLst>
                                      </p:cBhvr>
                                      <p:tavLst>
                                        <p:tav tm="0">
                                          <p:val>
                                            <p:strVal val="hidden"/>
                                          </p:val>
                                        </p:tav>
                                        <p:tav tm="50000">
                                          <p:val>
                                            <p:strVal val="visible"/>
                                          </p:val>
                                        </p:tav>
                                      </p:tavLst>
                                    </p:anim>
                                  </p:childTnLst>
                                </p:cTn>
                              </p:par>
                            </p:childTnLst>
                          </p:cTn>
                        </p:par>
                      </p:childTnLst>
                    </p:cTn>
                  </p:par>
                  <p:par>
                    <p:cTn id="132" fill="hold">
                      <p:stCondLst>
                        <p:cond delay="indefinite"/>
                      </p:stCondLst>
                      <p:childTnLst>
                        <p:par>
                          <p:cTn id="133" fill="hold">
                            <p:stCondLst>
                              <p:cond delay="0"/>
                            </p:stCondLst>
                            <p:childTnLst>
                              <p:par>
                                <p:cTn id="134" presetID="0" presetClass="path" presetSubtype="0" fill="hold" nodeType="clickEffect">
                                  <p:stCondLst>
                                    <p:cond delay="0"/>
                                  </p:stCondLst>
                                  <p:childTnLst>
                                    <p:animMotion origin="layout" path="M -1.66667E-6 -3.7037E-6 L 0.46354 -3.7037E-6 " pathEditMode="relative" ptsTypes="AA">
                                      <p:cBhvr>
                                        <p:cTn id="135" dur="2000" fill="hold"/>
                                        <p:tgtEl>
                                          <p:spTgt spid="9"/>
                                        </p:tgtEl>
                                        <p:attrNameLst>
                                          <p:attrName>ppt_x</p:attrName>
                                          <p:attrName>ppt_y</p:attrName>
                                        </p:attrNameLst>
                                      </p:cBhvr>
                                    </p:animMotion>
                                  </p:childTnLst>
                                </p:cTn>
                              </p:par>
                              <p:par>
                                <p:cTn id="136" presetID="1" presetClass="exit" presetSubtype="0" fill="hold" nodeType="withEffect">
                                  <p:stCondLst>
                                    <p:cond delay="0"/>
                                  </p:stCondLst>
                                  <p:childTnLst>
                                    <p:set>
                                      <p:cBhvr>
                                        <p:cTn id="137" dur="1" fill="hold">
                                          <p:stCondLst>
                                            <p:cond delay="0"/>
                                          </p:stCondLst>
                                        </p:cTn>
                                        <p:tgtEl>
                                          <p:spTgt spid="7440"/>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7435"/>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8" presetClass="emph" presetSubtype="0" fill="hold" nodeType="clickEffect">
                                  <p:stCondLst>
                                    <p:cond delay="0"/>
                                  </p:stCondLst>
                                  <p:childTnLst>
                                    <p:animRot by="-7800000">
                                      <p:cBhvr>
                                        <p:cTn id="143" dur="2000" fill="hold"/>
                                        <p:tgtEl>
                                          <p:spTgt spid="9"/>
                                        </p:tgtEl>
                                        <p:attrNameLst>
                                          <p:attrName>r</p:attrName>
                                        </p:attrNameLst>
                                      </p:cBhvr>
                                    </p:animRot>
                                  </p:childTnLst>
                                </p:cTn>
                              </p:par>
                            </p:childTnLst>
                          </p:cTn>
                        </p:par>
                        <p:par>
                          <p:cTn id="144" fill="hold">
                            <p:stCondLst>
                              <p:cond delay="2000"/>
                            </p:stCondLst>
                            <p:childTnLst>
                              <p:par>
                                <p:cTn id="145" presetID="1" presetClass="entr" presetSubtype="0" fill="hold" nodeType="afterEffect">
                                  <p:stCondLst>
                                    <p:cond delay="0"/>
                                  </p:stCondLst>
                                  <p:childTnLst>
                                    <p:set>
                                      <p:cBhvr>
                                        <p:cTn id="146" dur="1" fill="hold">
                                          <p:stCondLst>
                                            <p:cond delay="0"/>
                                          </p:stCondLst>
                                        </p:cTn>
                                        <p:tgtEl>
                                          <p:spTgt spid="743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139286"/>
                                        </p:tgtEl>
                                        <p:attrNameLst>
                                          <p:attrName>style.visibility</p:attrName>
                                        </p:attrNameLst>
                                      </p:cBhvr>
                                      <p:to>
                                        <p:strVal val="visible"/>
                                      </p:to>
                                    </p:set>
                                    <p:animEffect transition="in" filter="wipe(down)">
                                      <p:cBhvr>
                                        <p:cTn id="151" dur="3000"/>
                                        <p:tgtEl>
                                          <p:spTgt spid="139286"/>
                                        </p:tgtEl>
                                      </p:cBhvr>
                                    </p:animEffec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5"/>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256"/>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1" nodeType="clickEffect">
                                  <p:stCondLst>
                                    <p:cond delay="0"/>
                                  </p:stCondLst>
                                  <p:childTnLst>
                                    <p:set>
                                      <p:cBhvr>
                                        <p:cTn id="163" dur="1" fill="hold">
                                          <p:stCondLst>
                                            <p:cond delay="0"/>
                                          </p:stCondLst>
                                        </p:cTn>
                                        <p:tgtEl>
                                          <p:spTgt spid="255"/>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61454"/>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0" nodeType="clickEffect">
                                  <p:stCondLst>
                                    <p:cond delay="0"/>
                                  </p:stCondLst>
                                  <p:childTnLst>
                                    <p:animEffect transition="out" filter="fade">
                                      <p:cBhvr>
                                        <p:cTn id="169" dur="2000"/>
                                        <p:tgtEl>
                                          <p:spTgt spid="255"/>
                                        </p:tgtEl>
                                      </p:cBhvr>
                                    </p:animEffect>
                                    <p:set>
                                      <p:cBhvr>
                                        <p:cTn id="170" dur="1" fill="hold">
                                          <p:stCondLst>
                                            <p:cond delay="1999"/>
                                          </p:stCondLst>
                                        </p:cTn>
                                        <p:tgtEl>
                                          <p:spTgt spid="25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2" nodeType="clickEffect">
                                  <p:stCondLst>
                                    <p:cond delay="0"/>
                                  </p:stCondLst>
                                  <p:childTnLst>
                                    <p:set>
                                      <p:cBhvr>
                                        <p:cTn id="174" dur="1" fill="hold">
                                          <p:stCondLst>
                                            <p:cond delay="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5" grpId="1" animBg="1"/>
      <p:bldP spid="139266" grpId="0" animBg="1"/>
      <p:bldP spid="139267" grpId="0" animBg="1"/>
      <p:bldP spid="139285" grpId="0" animBg="1"/>
      <p:bldP spid="139286" grpId="0" animBg="1"/>
      <p:bldP spid="139287" grpId="0" animBg="1"/>
      <p:bldP spid="139332" grpId="0" animBg="1"/>
      <p:bldP spid="237" grpId="0"/>
      <p:bldP spid="139294" grpId="0" animBg="1"/>
      <p:bldP spid="256" grpId="0"/>
      <p:bldP spid="277" grpId="0"/>
      <p:bldP spid="277" grpId="1"/>
      <p:bldP spid="277" grpId="2"/>
      <p:bldP spid="278" grpId="0"/>
      <p:bldP spid="278" grpId="1"/>
      <p:bldP spid="278"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87438" y="754063"/>
            <a:ext cx="2465387" cy="4525962"/>
            <a:chOff x="818" y="1033"/>
            <a:chExt cx="1037" cy="1904"/>
          </a:xfrm>
        </p:grpSpPr>
        <p:sp>
          <p:nvSpPr>
            <p:cNvPr id="8267" name="Rectangle 3"/>
            <p:cNvSpPr>
              <a:spLocks noChangeArrowheads="1"/>
            </p:cNvSpPr>
            <p:nvPr/>
          </p:nvSpPr>
          <p:spPr bwMode="auto">
            <a:xfrm>
              <a:off x="908" y="1201"/>
              <a:ext cx="869" cy="1736"/>
            </a:xfrm>
            <a:prstGeom prst="rect">
              <a:avLst/>
            </a:prstGeom>
            <a:solidFill>
              <a:srgbClr val="F2E59B"/>
            </a:solidFill>
            <a:ln w="0">
              <a:solidFill>
                <a:srgbClr val="000000"/>
              </a:solidFill>
              <a:miter lim="800000"/>
              <a:headEnd/>
              <a:tailEnd/>
            </a:ln>
          </p:spPr>
          <p:txBody>
            <a:bodyPr/>
            <a:lstStyle/>
            <a:p>
              <a:endParaRPr lang="es-ES_tradnl"/>
            </a:p>
          </p:txBody>
        </p:sp>
        <p:sp>
          <p:nvSpPr>
            <p:cNvPr id="8268" name="Freeform 4"/>
            <p:cNvSpPr>
              <a:spLocks/>
            </p:cNvSpPr>
            <p:nvPr/>
          </p:nvSpPr>
          <p:spPr bwMode="auto">
            <a:xfrm>
              <a:off x="818" y="1033"/>
              <a:ext cx="1037" cy="168"/>
            </a:xfrm>
            <a:custGeom>
              <a:avLst/>
              <a:gdLst>
                <a:gd name="T0" fmla="*/ 0 w 1037"/>
                <a:gd name="T1" fmla="*/ 168 h 168"/>
                <a:gd name="T2" fmla="*/ 174 w 1037"/>
                <a:gd name="T3" fmla="*/ 0 h 168"/>
                <a:gd name="T4" fmla="*/ 863 w 1037"/>
                <a:gd name="T5" fmla="*/ 0 h 168"/>
                <a:gd name="T6" fmla="*/ 1037 w 1037"/>
                <a:gd name="T7" fmla="*/ 168 h 168"/>
                <a:gd name="T8" fmla="*/ 0 w 1037"/>
                <a:gd name="T9" fmla="*/ 168 h 168"/>
                <a:gd name="T10" fmla="*/ 0 60000 65536"/>
                <a:gd name="T11" fmla="*/ 0 60000 65536"/>
                <a:gd name="T12" fmla="*/ 0 60000 65536"/>
                <a:gd name="T13" fmla="*/ 0 60000 65536"/>
                <a:gd name="T14" fmla="*/ 0 60000 65536"/>
                <a:gd name="T15" fmla="*/ 0 w 1037"/>
                <a:gd name="T16" fmla="*/ 0 h 168"/>
                <a:gd name="T17" fmla="*/ 1037 w 1037"/>
                <a:gd name="T18" fmla="*/ 168 h 168"/>
              </a:gdLst>
              <a:ahLst/>
              <a:cxnLst>
                <a:cxn ang="T10">
                  <a:pos x="T0" y="T1"/>
                </a:cxn>
                <a:cxn ang="T11">
                  <a:pos x="T2" y="T3"/>
                </a:cxn>
                <a:cxn ang="T12">
                  <a:pos x="T4" y="T5"/>
                </a:cxn>
                <a:cxn ang="T13">
                  <a:pos x="T6" y="T7"/>
                </a:cxn>
                <a:cxn ang="T14">
                  <a:pos x="T8" y="T9"/>
                </a:cxn>
              </a:cxnLst>
              <a:rect l="T15" t="T16" r="T17" b="T18"/>
              <a:pathLst>
                <a:path w="1037" h="168">
                  <a:moveTo>
                    <a:pt x="0" y="168"/>
                  </a:moveTo>
                  <a:lnTo>
                    <a:pt x="174" y="0"/>
                  </a:lnTo>
                  <a:lnTo>
                    <a:pt x="863" y="0"/>
                  </a:lnTo>
                  <a:lnTo>
                    <a:pt x="1037" y="168"/>
                  </a:lnTo>
                  <a:lnTo>
                    <a:pt x="0" y="168"/>
                  </a:lnTo>
                  <a:close/>
                </a:path>
              </a:pathLst>
            </a:custGeom>
            <a:solidFill>
              <a:srgbClr val="7D5039"/>
            </a:solidFill>
            <a:ln w="0">
              <a:solidFill>
                <a:srgbClr val="000000"/>
              </a:solidFill>
              <a:prstDash val="solid"/>
              <a:round/>
              <a:headEnd/>
              <a:tailEnd/>
            </a:ln>
          </p:spPr>
          <p:txBody>
            <a:bodyPr/>
            <a:lstStyle/>
            <a:p>
              <a:endParaRPr lang="es-ES_tradnl"/>
            </a:p>
          </p:txBody>
        </p:sp>
        <p:sp>
          <p:nvSpPr>
            <p:cNvPr id="8269" name="Rectangle 5"/>
            <p:cNvSpPr>
              <a:spLocks noChangeArrowheads="1"/>
            </p:cNvSpPr>
            <p:nvPr/>
          </p:nvSpPr>
          <p:spPr bwMode="auto">
            <a:xfrm>
              <a:off x="974" y="1332"/>
              <a:ext cx="150" cy="156"/>
            </a:xfrm>
            <a:prstGeom prst="rect">
              <a:avLst/>
            </a:prstGeom>
            <a:solidFill>
              <a:srgbClr val="BCCDDB"/>
            </a:solidFill>
            <a:ln w="0">
              <a:solidFill>
                <a:srgbClr val="000000"/>
              </a:solidFill>
              <a:miter lim="800000"/>
              <a:headEnd/>
              <a:tailEnd/>
            </a:ln>
          </p:spPr>
          <p:txBody>
            <a:bodyPr/>
            <a:lstStyle/>
            <a:p>
              <a:endParaRPr lang="es-ES_tradnl"/>
            </a:p>
          </p:txBody>
        </p:sp>
        <p:sp>
          <p:nvSpPr>
            <p:cNvPr id="8270" name="Rectangle 6"/>
            <p:cNvSpPr>
              <a:spLocks noChangeArrowheads="1"/>
            </p:cNvSpPr>
            <p:nvPr/>
          </p:nvSpPr>
          <p:spPr bwMode="auto">
            <a:xfrm>
              <a:off x="1267" y="1332"/>
              <a:ext cx="150" cy="156"/>
            </a:xfrm>
            <a:prstGeom prst="rect">
              <a:avLst/>
            </a:prstGeom>
            <a:solidFill>
              <a:srgbClr val="BCCDDB"/>
            </a:solidFill>
            <a:ln w="0">
              <a:solidFill>
                <a:srgbClr val="000000"/>
              </a:solidFill>
              <a:miter lim="800000"/>
              <a:headEnd/>
              <a:tailEnd/>
            </a:ln>
          </p:spPr>
          <p:txBody>
            <a:bodyPr/>
            <a:lstStyle/>
            <a:p>
              <a:endParaRPr lang="es-ES_tradnl"/>
            </a:p>
          </p:txBody>
        </p:sp>
        <p:sp>
          <p:nvSpPr>
            <p:cNvPr id="8271" name="Rectangle 7"/>
            <p:cNvSpPr>
              <a:spLocks noChangeArrowheads="1"/>
            </p:cNvSpPr>
            <p:nvPr/>
          </p:nvSpPr>
          <p:spPr bwMode="auto">
            <a:xfrm>
              <a:off x="1555" y="1332"/>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72" name="Rectangle 8"/>
            <p:cNvSpPr>
              <a:spLocks noChangeArrowheads="1"/>
            </p:cNvSpPr>
            <p:nvPr/>
          </p:nvSpPr>
          <p:spPr bwMode="auto">
            <a:xfrm>
              <a:off x="980" y="1620"/>
              <a:ext cx="156" cy="155"/>
            </a:xfrm>
            <a:prstGeom prst="rect">
              <a:avLst/>
            </a:prstGeom>
            <a:solidFill>
              <a:srgbClr val="BCCDDB"/>
            </a:solidFill>
            <a:ln w="0">
              <a:solidFill>
                <a:srgbClr val="000000"/>
              </a:solidFill>
              <a:miter lim="800000"/>
              <a:headEnd/>
              <a:tailEnd/>
            </a:ln>
          </p:spPr>
          <p:txBody>
            <a:bodyPr/>
            <a:lstStyle/>
            <a:p>
              <a:endParaRPr lang="es-ES_tradnl"/>
            </a:p>
          </p:txBody>
        </p:sp>
        <p:sp>
          <p:nvSpPr>
            <p:cNvPr id="8273" name="Rectangle 9"/>
            <p:cNvSpPr>
              <a:spLocks noChangeArrowheads="1"/>
            </p:cNvSpPr>
            <p:nvPr/>
          </p:nvSpPr>
          <p:spPr bwMode="auto">
            <a:xfrm>
              <a:off x="1273" y="1620"/>
              <a:ext cx="150" cy="155"/>
            </a:xfrm>
            <a:prstGeom prst="rect">
              <a:avLst/>
            </a:prstGeom>
            <a:solidFill>
              <a:srgbClr val="BCCDDB"/>
            </a:solidFill>
            <a:ln w="0">
              <a:solidFill>
                <a:srgbClr val="000000"/>
              </a:solidFill>
              <a:miter lim="800000"/>
              <a:headEnd/>
              <a:tailEnd/>
            </a:ln>
          </p:spPr>
          <p:txBody>
            <a:bodyPr/>
            <a:lstStyle/>
            <a:p>
              <a:endParaRPr lang="es-ES_tradnl"/>
            </a:p>
          </p:txBody>
        </p:sp>
        <p:sp>
          <p:nvSpPr>
            <p:cNvPr id="8274" name="Rectangle 10"/>
            <p:cNvSpPr>
              <a:spLocks noChangeArrowheads="1"/>
            </p:cNvSpPr>
            <p:nvPr/>
          </p:nvSpPr>
          <p:spPr bwMode="auto">
            <a:xfrm>
              <a:off x="1561" y="1620"/>
              <a:ext cx="156" cy="155"/>
            </a:xfrm>
            <a:prstGeom prst="rect">
              <a:avLst/>
            </a:prstGeom>
            <a:solidFill>
              <a:srgbClr val="BCCDDB"/>
            </a:solidFill>
            <a:ln w="0">
              <a:solidFill>
                <a:srgbClr val="000000"/>
              </a:solidFill>
              <a:miter lim="800000"/>
              <a:headEnd/>
              <a:tailEnd/>
            </a:ln>
          </p:spPr>
          <p:txBody>
            <a:bodyPr/>
            <a:lstStyle/>
            <a:p>
              <a:endParaRPr lang="es-ES_tradnl"/>
            </a:p>
          </p:txBody>
        </p:sp>
        <p:sp>
          <p:nvSpPr>
            <p:cNvPr id="8275" name="Rectangle 11"/>
            <p:cNvSpPr>
              <a:spLocks noChangeArrowheads="1"/>
            </p:cNvSpPr>
            <p:nvPr/>
          </p:nvSpPr>
          <p:spPr bwMode="auto">
            <a:xfrm>
              <a:off x="986" y="1925"/>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76" name="Rectangle 12"/>
            <p:cNvSpPr>
              <a:spLocks noChangeArrowheads="1"/>
            </p:cNvSpPr>
            <p:nvPr/>
          </p:nvSpPr>
          <p:spPr bwMode="auto">
            <a:xfrm>
              <a:off x="1279" y="1925"/>
              <a:ext cx="150" cy="156"/>
            </a:xfrm>
            <a:prstGeom prst="rect">
              <a:avLst/>
            </a:prstGeom>
            <a:solidFill>
              <a:srgbClr val="BCCDDB"/>
            </a:solidFill>
            <a:ln w="0">
              <a:solidFill>
                <a:srgbClr val="000000"/>
              </a:solidFill>
              <a:miter lim="800000"/>
              <a:headEnd/>
              <a:tailEnd/>
            </a:ln>
          </p:spPr>
          <p:txBody>
            <a:bodyPr/>
            <a:lstStyle/>
            <a:p>
              <a:endParaRPr lang="es-ES_tradnl"/>
            </a:p>
          </p:txBody>
        </p:sp>
        <p:sp>
          <p:nvSpPr>
            <p:cNvPr id="8277" name="Rectangle 13"/>
            <p:cNvSpPr>
              <a:spLocks noChangeArrowheads="1"/>
            </p:cNvSpPr>
            <p:nvPr/>
          </p:nvSpPr>
          <p:spPr bwMode="auto">
            <a:xfrm>
              <a:off x="1567" y="1925"/>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78" name="Rectangle 14"/>
            <p:cNvSpPr>
              <a:spLocks noChangeArrowheads="1"/>
            </p:cNvSpPr>
            <p:nvPr/>
          </p:nvSpPr>
          <p:spPr bwMode="auto">
            <a:xfrm>
              <a:off x="986" y="2254"/>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79" name="Rectangle 15"/>
            <p:cNvSpPr>
              <a:spLocks noChangeArrowheads="1"/>
            </p:cNvSpPr>
            <p:nvPr/>
          </p:nvSpPr>
          <p:spPr bwMode="auto">
            <a:xfrm>
              <a:off x="1279" y="2254"/>
              <a:ext cx="150" cy="156"/>
            </a:xfrm>
            <a:prstGeom prst="rect">
              <a:avLst/>
            </a:prstGeom>
            <a:solidFill>
              <a:srgbClr val="BCCDDB"/>
            </a:solidFill>
            <a:ln w="0">
              <a:solidFill>
                <a:srgbClr val="000000"/>
              </a:solidFill>
              <a:miter lim="800000"/>
              <a:headEnd/>
              <a:tailEnd/>
            </a:ln>
          </p:spPr>
          <p:txBody>
            <a:bodyPr/>
            <a:lstStyle/>
            <a:p>
              <a:endParaRPr lang="es-ES_tradnl"/>
            </a:p>
          </p:txBody>
        </p:sp>
        <p:sp>
          <p:nvSpPr>
            <p:cNvPr id="8280" name="Rectangle 16"/>
            <p:cNvSpPr>
              <a:spLocks noChangeArrowheads="1"/>
            </p:cNvSpPr>
            <p:nvPr/>
          </p:nvSpPr>
          <p:spPr bwMode="auto">
            <a:xfrm>
              <a:off x="1567" y="2254"/>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81" name="Rectangle 17"/>
            <p:cNvSpPr>
              <a:spLocks noChangeArrowheads="1"/>
            </p:cNvSpPr>
            <p:nvPr/>
          </p:nvSpPr>
          <p:spPr bwMode="auto">
            <a:xfrm>
              <a:off x="992" y="2559"/>
              <a:ext cx="156" cy="156"/>
            </a:xfrm>
            <a:prstGeom prst="rect">
              <a:avLst/>
            </a:prstGeom>
            <a:solidFill>
              <a:srgbClr val="BCCDDB"/>
            </a:solidFill>
            <a:ln w="0">
              <a:solidFill>
                <a:srgbClr val="000000"/>
              </a:solidFill>
              <a:miter lim="800000"/>
              <a:headEnd/>
              <a:tailEnd/>
            </a:ln>
          </p:spPr>
          <p:txBody>
            <a:bodyPr/>
            <a:lstStyle/>
            <a:p>
              <a:endParaRPr lang="es-ES_tradnl"/>
            </a:p>
          </p:txBody>
        </p:sp>
        <p:sp>
          <p:nvSpPr>
            <p:cNvPr id="8282" name="Rectangle 18"/>
            <p:cNvSpPr>
              <a:spLocks noChangeArrowheads="1"/>
            </p:cNvSpPr>
            <p:nvPr/>
          </p:nvSpPr>
          <p:spPr bwMode="auto">
            <a:xfrm>
              <a:off x="1285" y="2559"/>
              <a:ext cx="150" cy="156"/>
            </a:xfrm>
            <a:prstGeom prst="rect">
              <a:avLst/>
            </a:prstGeom>
            <a:solidFill>
              <a:srgbClr val="BCCDDB"/>
            </a:solidFill>
            <a:ln w="0">
              <a:solidFill>
                <a:srgbClr val="000000"/>
              </a:solidFill>
              <a:miter lim="800000"/>
              <a:headEnd/>
              <a:tailEnd/>
            </a:ln>
          </p:spPr>
          <p:txBody>
            <a:bodyPr/>
            <a:lstStyle/>
            <a:p>
              <a:endParaRPr lang="es-ES_tradnl"/>
            </a:p>
          </p:txBody>
        </p:sp>
        <p:sp>
          <p:nvSpPr>
            <p:cNvPr id="8283" name="Rectangle 19"/>
            <p:cNvSpPr>
              <a:spLocks noChangeArrowheads="1"/>
            </p:cNvSpPr>
            <p:nvPr/>
          </p:nvSpPr>
          <p:spPr bwMode="auto">
            <a:xfrm>
              <a:off x="1579" y="2559"/>
              <a:ext cx="150" cy="156"/>
            </a:xfrm>
            <a:prstGeom prst="rect">
              <a:avLst/>
            </a:prstGeom>
            <a:solidFill>
              <a:srgbClr val="BCCDDB"/>
            </a:solidFill>
            <a:ln w="0">
              <a:solidFill>
                <a:srgbClr val="000000"/>
              </a:solidFill>
              <a:miter lim="800000"/>
              <a:headEnd/>
              <a:tailEnd/>
            </a:ln>
          </p:spPr>
          <p:txBody>
            <a:bodyPr/>
            <a:lstStyle/>
            <a:p>
              <a:endParaRPr lang="es-ES_tradnl"/>
            </a:p>
          </p:txBody>
        </p:sp>
      </p:grpSp>
      <p:sp>
        <p:nvSpPr>
          <p:cNvPr id="8197" name="Rectangle 20"/>
          <p:cNvSpPr>
            <a:spLocks noChangeArrowheads="1"/>
          </p:cNvSpPr>
          <p:nvPr/>
        </p:nvSpPr>
        <p:spPr bwMode="auto">
          <a:xfrm>
            <a:off x="0" y="5294313"/>
            <a:ext cx="9144000" cy="1563687"/>
          </a:xfrm>
          <a:prstGeom prst="rect">
            <a:avLst/>
          </a:prstGeom>
          <a:gradFill rotWithShape="0">
            <a:gsLst>
              <a:gs pos="0">
                <a:srgbClr val="174717"/>
              </a:gs>
              <a:gs pos="100000">
                <a:srgbClr val="329A32"/>
              </a:gs>
            </a:gsLst>
            <a:lin ang="5400000" scaled="1"/>
          </a:gradFill>
          <a:ln w="9525">
            <a:noFill/>
            <a:miter lim="800000"/>
            <a:headEnd/>
            <a:tailEnd/>
          </a:ln>
        </p:spPr>
        <p:txBody>
          <a:bodyPr wrap="none" anchor="ctr"/>
          <a:lstStyle/>
          <a:p>
            <a:endParaRPr lang="es-ES_tradnl"/>
          </a:p>
        </p:txBody>
      </p:sp>
      <p:sp>
        <p:nvSpPr>
          <p:cNvPr id="163861" name="Line 21"/>
          <p:cNvSpPr>
            <a:spLocks noChangeShapeType="1"/>
          </p:cNvSpPr>
          <p:nvPr/>
        </p:nvSpPr>
        <p:spPr bwMode="auto">
          <a:xfrm>
            <a:off x="3492500" y="4256088"/>
            <a:ext cx="3648075" cy="0"/>
          </a:xfrm>
          <a:prstGeom prst="line">
            <a:avLst/>
          </a:prstGeom>
          <a:noFill/>
          <a:ln w="19050">
            <a:solidFill>
              <a:srgbClr val="009900"/>
            </a:solidFill>
            <a:prstDash val="dash"/>
            <a:round/>
            <a:headEnd/>
            <a:tailEnd/>
          </a:ln>
        </p:spPr>
        <p:txBody>
          <a:bodyPr/>
          <a:lstStyle/>
          <a:p>
            <a:endParaRPr lang="es-ES_tradnl"/>
          </a:p>
        </p:txBody>
      </p:sp>
      <p:sp>
        <p:nvSpPr>
          <p:cNvPr id="163862" name="Line 22"/>
          <p:cNvSpPr>
            <a:spLocks noChangeShapeType="1"/>
          </p:cNvSpPr>
          <p:nvPr/>
        </p:nvSpPr>
        <p:spPr bwMode="auto">
          <a:xfrm flipH="1" flipV="1">
            <a:off x="3394075" y="1146175"/>
            <a:ext cx="3722688" cy="3084513"/>
          </a:xfrm>
          <a:prstGeom prst="line">
            <a:avLst/>
          </a:prstGeom>
          <a:noFill/>
          <a:ln w="19050">
            <a:solidFill>
              <a:srgbClr val="009900"/>
            </a:solidFill>
            <a:prstDash val="dash"/>
            <a:round/>
            <a:headEnd/>
            <a:tailEnd/>
          </a:ln>
        </p:spPr>
        <p:txBody>
          <a:bodyPr/>
          <a:lstStyle/>
          <a:p>
            <a:endParaRPr lang="es-ES_tradnl"/>
          </a:p>
        </p:txBody>
      </p:sp>
      <p:grpSp>
        <p:nvGrpSpPr>
          <p:cNvPr id="3" name="Group 23"/>
          <p:cNvGrpSpPr>
            <a:grpSpLocks/>
          </p:cNvGrpSpPr>
          <p:nvPr/>
        </p:nvGrpSpPr>
        <p:grpSpPr bwMode="auto">
          <a:xfrm>
            <a:off x="5842000" y="3565525"/>
            <a:ext cx="692150" cy="606425"/>
            <a:chOff x="3680" y="2117"/>
            <a:chExt cx="436" cy="382"/>
          </a:xfrm>
        </p:grpSpPr>
        <p:sp>
          <p:nvSpPr>
            <p:cNvPr id="8265" name="Arc 24"/>
            <p:cNvSpPr>
              <a:spLocks/>
            </p:cNvSpPr>
            <p:nvPr/>
          </p:nvSpPr>
          <p:spPr bwMode="auto">
            <a:xfrm rot="20166531" flipH="1">
              <a:off x="3843" y="2226"/>
              <a:ext cx="273" cy="2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p>
          </p:txBody>
        </p:sp>
        <p:sp>
          <p:nvSpPr>
            <p:cNvPr id="8266" name="Text Box 25"/>
            <p:cNvSpPr txBox="1">
              <a:spLocks noChangeArrowheads="1"/>
            </p:cNvSpPr>
            <p:nvPr/>
          </p:nvSpPr>
          <p:spPr bwMode="auto">
            <a:xfrm>
              <a:off x="3680" y="2117"/>
              <a:ext cx="272" cy="327"/>
            </a:xfrm>
            <a:prstGeom prst="rect">
              <a:avLst/>
            </a:prstGeom>
            <a:noFill/>
            <a:ln w="9525">
              <a:noFill/>
              <a:miter lim="800000"/>
              <a:headEnd/>
              <a:tailEnd/>
            </a:ln>
          </p:spPr>
          <p:txBody>
            <a:bodyPr>
              <a:spAutoFit/>
            </a:bodyPr>
            <a:lstStyle/>
            <a:p>
              <a:pPr>
                <a:spcBef>
                  <a:spcPct val="50000"/>
                </a:spcBef>
              </a:pPr>
              <a:r>
                <a:rPr lang="el-GR" sz="2800">
                  <a:latin typeface="Times New Roman" pitchFamily="18" charset="0"/>
                  <a:cs typeface="Times New Roman" pitchFamily="18" charset="0"/>
                </a:rPr>
                <a:t>α</a:t>
              </a:r>
            </a:p>
          </p:txBody>
        </p:sp>
      </p:grpSp>
      <p:grpSp>
        <p:nvGrpSpPr>
          <p:cNvPr id="4" name="Group 26"/>
          <p:cNvGrpSpPr>
            <a:grpSpLocks/>
          </p:cNvGrpSpPr>
          <p:nvPr/>
        </p:nvGrpSpPr>
        <p:grpSpPr bwMode="auto">
          <a:xfrm>
            <a:off x="3395663" y="3608388"/>
            <a:ext cx="949325" cy="668337"/>
            <a:chOff x="1518" y="3494"/>
            <a:chExt cx="598" cy="421"/>
          </a:xfrm>
        </p:grpSpPr>
        <p:sp>
          <p:nvSpPr>
            <p:cNvPr id="8263" name="Arc 27"/>
            <p:cNvSpPr>
              <a:spLocks/>
            </p:cNvSpPr>
            <p:nvPr/>
          </p:nvSpPr>
          <p:spPr bwMode="auto">
            <a:xfrm>
              <a:off x="1518" y="3576"/>
              <a:ext cx="339" cy="339"/>
            </a:xfrm>
            <a:custGeom>
              <a:avLst/>
              <a:gdLst>
                <a:gd name="T0" fmla="*/ 0 w 21578"/>
                <a:gd name="T1" fmla="*/ 0 h 21600"/>
                <a:gd name="T2" fmla="*/ 0 w 21578"/>
                <a:gd name="T3" fmla="*/ 0 h 21600"/>
                <a:gd name="T4" fmla="*/ 0 w 21578"/>
                <a:gd name="T5" fmla="*/ 0 h 21600"/>
                <a:gd name="T6" fmla="*/ 0 60000 65536"/>
                <a:gd name="T7" fmla="*/ 0 60000 65536"/>
                <a:gd name="T8" fmla="*/ 0 60000 65536"/>
                <a:gd name="T9" fmla="*/ 0 w 21578"/>
                <a:gd name="T10" fmla="*/ 0 h 21600"/>
                <a:gd name="T11" fmla="*/ 21578 w 21578"/>
                <a:gd name="T12" fmla="*/ 21600 h 21600"/>
              </a:gdLst>
              <a:ahLst/>
              <a:cxnLst>
                <a:cxn ang="T6">
                  <a:pos x="T0" y="T1"/>
                </a:cxn>
                <a:cxn ang="T7">
                  <a:pos x="T2" y="T3"/>
                </a:cxn>
                <a:cxn ang="T8">
                  <a:pos x="T4" y="T5"/>
                </a:cxn>
              </a:cxnLst>
              <a:rect l="T9" t="T10" r="T11" b="T12"/>
              <a:pathLst>
                <a:path w="21578" h="21600" fill="none" extrusionOk="0">
                  <a:moveTo>
                    <a:pt x="-1" y="0"/>
                  </a:moveTo>
                  <a:cubicBezTo>
                    <a:pt x="11554" y="0"/>
                    <a:pt x="21062" y="9093"/>
                    <a:pt x="21578" y="20635"/>
                  </a:cubicBezTo>
                </a:path>
                <a:path w="21578" h="21600" stroke="0" extrusionOk="0">
                  <a:moveTo>
                    <a:pt x="-1" y="0"/>
                  </a:moveTo>
                  <a:cubicBezTo>
                    <a:pt x="11554" y="0"/>
                    <a:pt x="21062" y="9093"/>
                    <a:pt x="21578" y="20635"/>
                  </a:cubicBezTo>
                  <a:lnTo>
                    <a:pt x="0" y="21600"/>
                  </a:lnTo>
                  <a:close/>
                </a:path>
              </a:pathLst>
            </a:custGeom>
            <a:noFill/>
            <a:ln w="9525">
              <a:solidFill>
                <a:schemeClr val="tx1"/>
              </a:solidFill>
              <a:round/>
              <a:headEnd/>
              <a:tailEnd/>
            </a:ln>
          </p:spPr>
          <p:txBody>
            <a:bodyPr wrap="none" anchor="ctr"/>
            <a:lstStyle/>
            <a:p>
              <a:endParaRPr lang="es-ES_tradnl"/>
            </a:p>
          </p:txBody>
        </p:sp>
        <p:sp>
          <p:nvSpPr>
            <p:cNvPr id="8264" name="Text Box 28"/>
            <p:cNvSpPr txBox="1">
              <a:spLocks noChangeArrowheads="1"/>
            </p:cNvSpPr>
            <p:nvPr/>
          </p:nvSpPr>
          <p:spPr bwMode="auto">
            <a:xfrm>
              <a:off x="1787" y="3494"/>
              <a:ext cx="329" cy="231"/>
            </a:xfrm>
            <a:prstGeom prst="rect">
              <a:avLst/>
            </a:prstGeom>
            <a:noFill/>
            <a:ln w="9525">
              <a:noFill/>
              <a:miter lim="800000"/>
              <a:headEnd/>
              <a:tailEnd/>
            </a:ln>
          </p:spPr>
          <p:txBody>
            <a:bodyPr wrap="none">
              <a:spAutoFit/>
            </a:bodyPr>
            <a:lstStyle/>
            <a:p>
              <a:r>
                <a:rPr lang="es-ES" sz="1800"/>
                <a:t>90º</a:t>
              </a:r>
            </a:p>
          </p:txBody>
        </p:sp>
      </p:grpSp>
      <p:grpSp>
        <p:nvGrpSpPr>
          <p:cNvPr id="5" name="Group 29"/>
          <p:cNvGrpSpPr>
            <a:grpSpLocks/>
          </p:cNvGrpSpPr>
          <p:nvPr/>
        </p:nvGrpSpPr>
        <p:grpSpPr bwMode="auto">
          <a:xfrm>
            <a:off x="227013" y="1155700"/>
            <a:ext cx="663575" cy="4138613"/>
            <a:chOff x="143" y="599"/>
            <a:chExt cx="418" cy="2607"/>
          </a:xfrm>
        </p:grpSpPr>
        <p:sp>
          <p:nvSpPr>
            <p:cNvPr id="8260" name="Line 30"/>
            <p:cNvSpPr>
              <a:spLocks noChangeShapeType="1"/>
            </p:cNvSpPr>
            <p:nvPr/>
          </p:nvSpPr>
          <p:spPr bwMode="auto">
            <a:xfrm flipH="1">
              <a:off x="288" y="599"/>
              <a:ext cx="273" cy="0"/>
            </a:xfrm>
            <a:prstGeom prst="line">
              <a:avLst/>
            </a:prstGeom>
            <a:noFill/>
            <a:ln w="9525">
              <a:solidFill>
                <a:schemeClr val="tx1"/>
              </a:solidFill>
              <a:prstDash val="dash"/>
              <a:round/>
              <a:headEnd/>
              <a:tailEnd/>
            </a:ln>
          </p:spPr>
          <p:txBody>
            <a:bodyPr/>
            <a:lstStyle/>
            <a:p>
              <a:endParaRPr lang="es-ES_tradnl"/>
            </a:p>
          </p:txBody>
        </p:sp>
        <p:sp>
          <p:nvSpPr>
            <p:cNvPr id="8261" name="Line 31"/>
            <p:cNvSpPr>
              <a:spLocks noChangeShapeType="1"/>
            </p:cNvSpPr>
            <p:nvPr/>
          </p:nvSpPr>
          <p:spPr bwMode="auto">
            <a:xfrm>
              <a:off x="424" y="599"/>
              <a:ext cx="0" cy="2607"/>
            </a:xfrm>
            <a:prstGeom prst="line">
              <a:avLst/>
            </a:prstGeom>
            <a:noFill/>
            <a:ln w="9525">
              <a:solidFill>
                <a:schemeClr val="tx1"/>
              </a:solidFill>
              <a:round/>
              <a:headEnd type="stealth" w="lg" len="lg"/>
              <a:tailEnd type="stealth" w="lg" len="lg"/>
            </a:ln>
          </p:spPr>
          <p:txBody>
            <a:bodyPr/>
            <a:lstStyle/>
            <a:p>
              <a:endParaRPr lang="es-ES_tradnl"/>
            </a:p>
          </p:txBody>
        </p:sp>
        <p:sp>
          <p:nvSpPr>
            <p:cNvPr id="8262" name="Text Box 32"/>
            <p:cNvSpPr txBox="1">
              <a:spLocks noChangeArrowheads="1"/>
            </p:cNvSpPr>
            <p:nvPr/>
          </p:nvSpPr>
          <p:spPr bwMode="auto">
            <a:xfrm>
              <a:off x="143" y="1705"/>
              <a:ext cx="364" cy="327"/>
            </a:xfrm>
            <a:prstGeom prst="rect">
              <a:avLst/>
            </a:prstGeom>
            <a:noFill/>
            <a:ln w="9525">
              <a:noFill/>
              <a:miter lim="800000"/>
              <a:headEnd/>
              <a:tailEnd/>
            </a:ln>
          </p:spPr>
          <p:txBody>
            <a:bodyPr>
              <a:spAutoFit/>
            </a:bodyPr>
            <a:lstStyle/>
            <a:p>
              <a:pPr>
                <a:spcBef>
                  <a:spcPct val="50000"/>
                </a:spcBef>
              </a:pPr>
              <a:r>
                <a:rPr lang="es-ES" sz="2800">
                  <a:latin typeface="Times New Roman" pitchFamily="18" charset="0"/>
                </a:rPr>
                <a:t>H</a:t>
              </a:r>
            </a:p>
          </p:txBody>
        </p:sp>
      </p:grpSp>
      <p:grpSp>
        <p:nvGrpSpPr>
          <p:cNvPr id="6" name="Group 33"/>
          <p:cNvGrpSpPr>
            <a:grpSpLocks/>
          </p:cNvGrpSpPr>
          <p:nvPr/>
        </p:nvGrpSpPr>
        <p:grpSpPr bwMode="auto">
          <a:xfrm>
            <a:off x="3687763" y="4259263"/>
            <a:ext cx="622300" cy="1022350"/>
            <a:chOff x="2198" y="2554"/>
            <a:chExt cx="392" cy="644"/>
          </a:xfrm>
        </p:grpSpPr>
        <p:sp>
          <p:nvSpPr>
            <p:cNvPr id="8258" name="Line 34"/>
            <p:cNvSpPr>
              <a:spLocks noChangeShapeType="1"/>
            </p:cNvSpPr>
            <p:nvPr/>
          </p:nvSpPr>
          <p:spPr bwMode="auto">
            <a:xfrm>
              <a:off x="2198" y="2554"/>
              <a:ext cx="0" cy="644"/>
            </a:xfrm>
            <a:prstGeom prst="line">
              <a:avLst/>
            </a:prstGeom>
            <a:noFill/>
            <a:ln w="9525">
              <a:solidFill>
                <a:schemeClr val="tx1"/>
              </a:solidFill>
              <a:round/>
              <a:headEnd type="triangle" w="med" len="med"/>
              <a:tailEnd type="triangle" w="med" len="med"/>
            </a:ln>
          </p:spPr>
          <p:txBody>
            <a:bodyPr/>
            <a:lstStyle/>
            <a:p>
              <a:endParaRPr lang="es-ES_tradnl"/>
            </a:p>
          </p:txBody>
        </p:sp>
        <p:sp>
          <p:nvSpPr>
            <p:cNvPr id="8259" name="Text Box 35"/>
            <p:cNvSpPr txBox="1">
              <a:spLocks noChangeArrowheads="1"/>
            </p:cNvSpPr>
            <p:nvPr/>
          </p:nvSpPr>
          <p:spPr bwMode="auto">
            <a:xfrm>
              <a:off x="2256" y="2728"/>
              <a:ext cx="334" cy="288"/>
            </a:xfrm>
            <a:prstGeom prst="rect">
              <a:avLst/>
            </a:prstGeom>
            <a:noFill/>
            <a:ln w="9525">
              <a:noFill/>
              <a:miter lim="800000"/>
              <a:headEnd/>
              <a:tailEnd/>
            </a:ln>
          </p:spPr>
          <p:txBody>
            <a:bodyPr>
              <a:spAutoFit/>
            </a:bodyPr>
            <a:lstStyle/>
            <a:p>
              <a:pPr>
                <a:spcBef>
                  <a:spcPct val="50000"/>
                </a:spcBef>
              </a:pPr>
              <a:r>
                <a:rPr lang="es-ES" sz="2400">
                  <a:latin typeface="Times New Roman" pitchFamily="18" charset="0"/>
                </a:rPr>
                <a:t>h</a:t>
              </a:r>
            </a:p>
          </p:txBody>
        </p:sp>
      </p:grpSp>
      <p:graphicFrame>
        <p:nvGraphicFramePr>
          <p:cNvPr id="163876" name="Object 36"/>
          <p:cNvGraphicFramePr>
            <a:graphicFrameLocks noChangeAspect="1"/>
          </p:cNvGraphicFramePr>
          <p:nvPr/>
        </p:nvGraphicFramePr>
        <p:xfrm>
          <a:off x="2659063" y="5959475"/>
          <a:ext cx="1889125" cy="504825"/>
        </p:xfrm>
        <a:graphic>
          <a:graphicData uri="http://schemas.openxmlformats.org/presentationml/2006/ole">
            <p:oleObj spid="_x0000_s8194" name="Ecuación" r:id="rId3" imgW="571320" imgH="152280" progId="Equation.3">
              <p:embed/>
            </p:oleObj>
          </a:graphicData>
        </a:graphic>
      </p:graphicFrame>
      <p:grpSp>
        <p:nvGrpSpPr>
          <p:cNvPr id="7" name="Group 37"/>
          <p:cNvGrpSpPr>
            <a:grpSpLocks/>
          </p:cNvGrpSpPr>
          <p:nvPr/>
        </p:nvGrpSpPr>
        <p:grpSpPr bwMode="auto">
          <a:xfrm>
            <a:off x="3375025" y="5187950"/>
            <a:ext cx="3735388" cy="574675"/>
            <a:chOff x="2126" y="3139"/>
            <a:chExt cx="2353" cy="362"/>
          </a:xfrm>
        </p:grpSpPr>
        <p:sp>
          <p:nvSpPr>
            <p:cNvPr id="8254" name="Line 38"/>
            <p:cNvSpPr>
              <a:spLocks noChangeShapeType="1"/>
            </p:cNvSpPr>
            <p:nvPr/>
          </p:nvSpPr>
          <p:spPr bwMode="auto">
            <a:xfrm>
              <a:off x="2126" y="3251"/>
              <a:ext cx="0" cy="250"/>
            </a:xfrm>
            <a:prstGeom prst="line">
              <a:avLst/>
            </a:prstGeom>
            <a:noFill/>
            <a:ln w="9525">
              <a:solidFill>
                <a:schemeClr val="bg1"/>
              </a:solidFill>
              <a:prstDash val="dash"/>
              <a:round/>
              <a:headEnd/>
              <a:tailEnd/>
            </a:ln>
          </p:spPr>
          <p:txBody>
            <a:bodyPr/>
            <a:lstStyle/>
            <a:p>
              <a:endParaRPr lang="es-ES_tradnl"/>
            </a:p>
          </p:txBody>
        </p:sp>
        <p:sp>
          <p:nvSpPr>
            <p:cNvPr id="8255" name="Line 39"/>
            <p:cNvSpPr>
              <a:spLocks noChangeShapeType="1"/>
            </p:cNvSpPr>
            <p:nvPr/>
          </p:nvSpPr>
          <p:spPr bwMode="auto">
            <a:xfrm>
              <a:off x="4479" y="3251"/>
              <a:ext cx="0" cy="250"/>
            </a:xfrm>
            <a:prstGeom prst="line">
              <a:avLst/>
            </a:prstGeom>
            <a:noFill/>
            <a:ln w="9525">
              <a:solidFill>
                <a:schemeClr val="bg1"/>
              </a:solidFill>
              <a:prstDash val="dash"/>
              <a:round/>
              <a:headEnd/>
              <a:tailEnd/>
            </a:ln>
          </p:spPr>
          <p:txBody>
            <a:bodyPr/>
            <a:lstStyle/>
            <a:p>
              <a:endParaRPr lang="es-ES_tradnl"/>
            </a:p>
          </p:txBody>
        </p:sp>
        <p:sp>
          <p:nvSpPr>
            <p:cNvPr id="8256" name="Line 40"/>
            <p:cNvSpPr>
              <a:spLocks noChangeShapeType="1"/>
            </p:cNvSpPr>
            <p:nvPr/>
          </p:nvSpPr>
          <p:spPr bwMode="auto">
            <a:xfrm>
              <a:off x="2126" y="3426"/>
              <a:ext cx="2352" cy="0"/>
            </a:xfrm>
            <a:prstGeom prst="line">
              <a:avLst/>
            </a:prstGeom>
            <a:noFill/>
            <a:ln w="9525">
              <a:solidFill>
                <a:schemeClr val="bg1"/>
              </a:solidFill>
              <a:round/>
              <a:headEnd type="stealth" w="lg" len="lg"/>
              <a:tailEnd type="stealth" w="lg" len="lg"/>
            </a:ln>
          </p:spPr>
          <p:txBody>
            <a:bodyPr/>
            <a:lstStyle/>
            <a:p>
              <a:endParaRPr lang="es-ES_tradnl"/>
            </a:p>
          </p:txBody>
        </p:sp>
        <p:sp>
          <p:nvSpPr>
            <p:cNvPr id="8257" name="Text Box 41"/>
            <p:cNvSpPr txBox="1">
              <a:spLocks noChangeArrowheads="1"/>
            </p:cNvSpPr>
            <p:nvPr/>
          </p:nvSpPr>
          <p:spPr bwMode="auto">
            <a:xfrm>
              <a:off x="3159" y="3139"/>
              <a:ext cx="409" cy="327"/>
            </a:xfrm>
            <a:prstGeom prst="rect">
              <a:avLst/>
            </a:prstGeom>
            <a:noFill/>
            <a:ln w="9525">
              <a:noFill/>
              <a:miter lim="800000"/>
              <a:headEnd/>
              <a:tailEnd/>
            </a:ln>
          </p:spPr>
          <p:txBody>
            <a:bodyPr>
              <a:spAutoFit/>
            </a:bodyPr>
            <a:lstStyle/>
            <a:p>
              <a:pPr>
                <a:spcBef>
                  <a:spcPct val="50000"/>
                </a:spcBef>
              </a:pPr>
              <a:r>
                <a:rPr lang="es-ES" sz="2800" i="1">
                  <a:solidFill>
                    <a:schemeClr val="bg1"/>
                  </a:solidFill>
                  <a:latin typeface="Times New Roman" pitchFamily="18" charset="0"/>
                </a:rPr>
                <a:t>d</a:t>
              </a:r>
            </a:p>
          </p:txBody>
        </p:sp>
      </p:grpSp>
      <p:graphicFrame>
        <p:nvGraphicFramePr>
          <p:cNvPr id="163882" name="Object 42"/>
          <p:cNvGraphicFramePr>
            <a:graphicFrameLocks noChangeAspect="1"/>
          </p:cNvGraphicFramePr>
          <p:nvPr/>
        </p:nvGraphicFramePr>
        <p:xfrm>
          <a:off x="4508500" y="5957888"/>
          <a:ext cx="2182813" cy="506412"/>
        </p:xfrm>
        <a:graphic>
          <a:graphicData uri="http://schemas.openxmlformats.org/presentationml/2006/ole">
            <p:oleObj spid="_x0000_s8195" name="Ecuación" r:id="rId4" imgW="660240" imgH="177480" progId="Equation.3">
              <p:embed/>
            </p:oleObj>
          </a:graphicData>
        </a:graphic>
      </p:graphicFrame>
      <p:grpSp>
        <p:nvGrpSpPr>
          <p:cNvPr id="8" name="Group 43"/>
          <p:cNvGrpSpPr>
            <a:grpSpLocks/>
          </p:cNvGrpSpPr>
          <p:nvPr/>
        </p:nvGrpSpPr>
        <p:grpSpPr bwMode="auto">
          <a:xfrm>
            <a:off x="6769100" y="3998913"/>
            <a:ext cx="693738" cy="1390650"/>
            <a:chOff x="4640" y="2390"/>
            <a:chExt cx="437" cy="876"/>
          </a:xfrm>
        </p:grpSpPr>
        <p:sp>
          <p:nvSpPr>
            <p:cNvPr id="8225" name="Oval 44"/>
            <p:cNvSpPr>
              <a:spLocks noChangeArrowheads="1"/>
            </p:cNvSpPr>
            <p:nvPr/>
          </p:nvSpPr>
          <p:spPr bwMode="auto">
            <a:xfrm rot="10800000" flipH="1">
              <a:off x="4685" y="2390"/>
              <a:ext cx="339" cy="338"/>
            </a:xfrm>
            <a:prstGeom prst="ellipse">
              <a:avLst/>
            </a:prstGeom>
            <a:solidFill>
              <a:schemeClr val="accent1"/>
            </a:solidFill>
            <a:ln w="9525">
              <a:solidFill>
                <a:schemeClr val="tx1"/>
              </a:solidFill>
              <a:round/>
              <a:headEnd/>
              <a:tailEnd/>
            </a:ln>
          </p:spPr>
          <p:txBody>
            <a:bodyPr wrap="none" anchor="ctr"/>
            <a:lstStyle/>
            <a:p>
              <a:endParaRPr lang="es-ES_tradnl"/>
            </a:p>
          </p:txBody>
        </p:sp>
        <p:grpSp>
          <p:nvGrpSpPr>
            <p:cNvPr id="8226" name="Group 45"/>
            <p:cNvGrpSpPr>
              <a:grpSpLocks/>
            </p:cNvGrpSpPr>
            <p:nvPr/>
          </p:nvGrpSpPr>
          <p:grpSpPr bwMode="auto">
            <a:xfrm rot="10800000" flipH="1">
              <a:off x="4685" y="2556"/>
              <a:ext cx="341" cy="171"/>
              <a:chOff x="2748" y="1252"/>
              <a:chExt cx="1820" cy="912"/>
            </a:xfrm>
          </p:grpSpPr>
          <p:sp>
            <p:nvSpPr>
              <p:cNvPr id="8252" name="Arc 46"/>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9525">
                <a:solidFill>
                  <a:schemeClr val="tx1"/>
                </a:solidFill>
                <a:round/>
                <a:headEnd/>
                <a:tailEnd/>
              </a:ln>
            </p:spPr>
            <p:txBody>
              <a:bodyPr wrap="none" anchor="ctr"/>
              <a:lstStyle/>
              <a:p>
                <a:endParaRPr lang="es-ES_tradnl"/>
              </a:p>
            </p:txBody>
          </p:sp>
          <p:sp>
            <p:nvSpPr>
              <p:cNvPr id="8253" name="Arc 47"/>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p>
            </p:txBody>
          </p:sp>
        </p:grpSp>
        <p:sp>
          <p:nvSpPr>
            <p:cNvPr id="8227" name="Line 48"/>
            <p:cNvSpPr>
              <a:spLocks noChangeShapeType="1"/>
            </p:cNvSpPr>
            <p:nvPr/>
          </p:nvSpPr>
          <p:spPr bwMode="auto">
            <a:xfrm rot="10800000">
              <a:off x="4979" y="2631"/>
              <a:ext cx="22" cy="13"/>
            </a:xfrm>
            <a:prstGeom prst="line">
              <a:avLst/>
            </a:prstGeom>
            <a:noFill/>
            <a:ln w="9525">
              <a:solidFill>
                <a:schemeClr val="tx1"/>
              </a:solidFill>
              <a:round/>
              <a:headEnd/>
              <a:tailEnd/>
            </a:ln>
          </p:spPr>
          <p:txBody>
            <a:bodyPr/>
            <a:lstStyle/>
            <a:p>
              <a:endParaRPr lang="es-ES_tradnl"/>
            </a:p>
          </p:txBody>
        </p:sp>
        <p:sp>
          <p:nvSpPr>
            <p:cNvPr id="8228" name="Line 49"/>
            <p:cNvSpPr>
              <a:spLocks noChangeShapeType="1"/>
            </p:cNvSpPr>
            <p:nvPr/>
          </p:nvSpPr>
          <p:spPr bwMode="auto">
            <a:xfrm rot="-9005883">
              <a:off x="4921" y="2687"/>
              <a:ext cx="23" cy="13"/>
            </a:xfrm>
            <a:prstGeom prst="line">
              <a:avLst/>
            </a:prstGeom>
            <a:noFill/>
            <a:ln w="9525">
              <a:solidFill>
                <a:schemeClr val="tx1"/>
              </a:solidFill>
              <a:round/>
              <a:headEnd/>
              <a:tailEnd/>
            </a:ln>
          </p:spPr>
          <p:txBody>
            <a:bodyPr/>
            <a:lstStyle/>
            <a:p>
              <a:endParaRPr lang="es-ES_tradnl"/>
            </a:p>
          </p:txBody>
        </p:sp>
        <p:sp>
          <p:nvSpPr>
            <p:cNvPr id="8229" name="Line 50"/>
            <p:cNvSpPr>
              <a:spLocks noChangeShapeType="1"/>
            </p:cNvSpPr>
            <p:nvPr/>
          </p:nvSpPr>
          <p:spPr bwMode="auto">
            <a:xfrm rot="-7211766">
              <a:off x="4845" y="2707"/>
              <a:ext cx="22" cy="14"/>
            </a:xfrm>
            <a:prstGeom prst="line">
              <a:avLst/>
            </a:prstGeom>
            <a:noFill/>
            <a:ln w="9525">
              <a:solidFill>
                <a:schemeClr val="tx1"/>
              </a:solidFill>
              <a:round/>
              <a:headEnd/>
              <a:tailEnd/>
            </a:ln>
          </p:spPr>
          <p:txBody>
            <a:bodyPr/>
            <a:lstStyle/>
            <a:p>
              <a:endParaRPr lang="es-ES_tradnl"/>
            </a:p>
          </p:txBody>
        </p:sp>
        <p:sp>
          <p:nvSpPr>
            <p:cNvPr id="8230" name="Line 51"/>
            <p:cNvSpPr>
              <a:spLocks noChangeShapeType="1"/>
            </p:cNvSpPr>
            <p:nvPr/>
          </p:nvSpPr>
          <p:spPr bwMode="auto">
            <a:xfrm rot="10800000" flipH="1">
              <a:off x="4711" y="2632"/>
              <a:ext cx="23" cy="14"/>
            </a:xfrm>
            <a:prstGeom prst="line">
              <a:avLst/>
            </a:prstGeom>
            <a:noFill/>
            <a:ln w="9525">
              <a:solidFill>
                <a:schemeClr val="tx1"/>
              </a:solidFill>
              <a:round/>
              <a:headEnd/>
              <a:tailEnd/>
            </a:ln>
          </p:spPr>
          <p:txBody>
            <a:bodyPr/>
            <a:lstStyle/>
            <a:p>
              <a:endParaRPr lang="es-ES_tradnl"/>
            </a:p>
          </p:txBody>
        </p:sp>
        <p:sp>
          <p:nvSpPr>
            <p:cNvPr id="8231" name="Line 52"/>
            <p:cNvSpPr>
              <a:spLocks noChangeShapeType="1"/>
            </p:cNvSpPr>
            <p:nvPr/>
          </p:nvSpPr>
          <p:spPr bwMode="auto">
            <a:xfrm rot="9005883" flipH="1">
              <a:off x="4767" y="2686"/>
              <a:ext cx="22" cy="13"/>
            </a:xfrm>
            <a:prstGeom prst="line">
              <a:avLst/>
            </a:prstGeom>
            <a:noFill/>
            <a:ln w="9525">
              <a:solidFill>
                <a:schemeClr val="tx1"/>
              </a:solidFill>
              <a:round/>
              <a:headEnd/>
              <a:tailEnd/>
            </a:ln>
          </p:spPr>
          <p:txBody>
            <a:bodyPr/>
            <a:lstStyle/>
            <a:p>
              <a:endParaRPr lang="es-ES_tradnl"/>
            </a:p>
          </p:txBody>
        </p:sp>
        <p:sp>
          <p:nvSpPr>
            <p:cNvPr id="8232" name="Line 53"/>
            <p:cNvSpPr>
              <a:spLocks noChangeShapeType="1"/>
            </p:cNvSpPr>
            <p:nvPr/>
          </p:nvSpPr>
          <p:spPr bwMode="auto">
            <a:xfrm rot="-1811766">
              <a:off x="4687" y="2551"/>
              <a:ext cx="22" cy="13"/>
            </a:xfrm>
            <a:prstGeom prst="line">
              <a:avLst/>
            </a:prstGeom>
            <a:noFill/>
            <a:ln w="38100">
              <a:solidFill>
                <a:schemeClr val="tx1"/>
              </a:solidFill>
              <a:round/>
              <a:headEnd/>
              <a:tailEnd/>
            </a:ln>
          </p:spPr>
          <p:txBody>
            <a:bodyPr/>
            <a:lstStyle/>
            <a:p>
              <a:endParaRPr lang="es-ES_tradnl"/>
            </a:p>
          </p:txBody>
        </p:sp>
        <p:sp>
          <p:nvSpPr>
            <p:cNvPr id="8233" name="Line 54"/>
            <p:cNvSpPr>
              <a:spLocks noChangeShapeType="1"/>
            </p:cNvSpPr>
            <p:nvPr/>
          </p:nvSpPr>
          <p:spPr bwMode="auto">
            <a:xfrm rot="-1811766">
              <a:off x="5002" y="2551"/>
              <a:ext cx="23" cy="13"/>
            </a:xfrm>
            <a:prstGeom prst="line">
              <a:avLst/>
            </a:prstGeom>
            <a:noFill/>
            <a:ln w="38100">
              <a:solidFill>
                <a:schemeClr val="tx1"/>
              </a:solidFill>
              <a:round/>
              <a:headEnd/>
              <a:tailEnd/>
            </a:ln>
          </p:spPr>
          <p:txBody>
            <a:bodyPr/>
            <a:lstStyle/>
            <a:p>
              <a:endParaRPr lang="es-ES_tradnl"/>
            </a:p>
          </p:txBody>
        </p:sp>
        <p:grpSp>
          <p:nvGrpSpPr>
            <p:cNvPr id="8234" name="Group 55"/>
            <p:cNvGrpSpPr>
              <a:grpSpLocks/>
            </p:cNvGrpSpPr>
            <p:nvPr/>
          </p:nvGrpSpPr>
          <p:grpSpPr bwMode="auto">
            <a:xfrm rot="10800000" flipH="1" flipV="1">
              <a:off x="4685" y="2390"/>
              <a:ext cx="341" cy="171"/>
              <a:chOff x="2748" y="1252"/>
              <a:chExt cx="1820" cy="912"/>
            </a:xfrm>
          </p:grpSpPr>
          <p:sp>
            <p:nvSpPr>
              <p:cNvPr id="8250" name="Arc 56"/>
              <p:cNvSpPr>
                <a:spLocks/>
              </p:cNvSpPr>
              <p:nvPr/>
            </p:nvSpPr>
            <p:spPr bwMode="auto">
              <a:xfrm>
                <a:off x="2748" y="1252"/>
                <a:ext cx="1820" cy="910"/>
              </a:xfrm>
              <a:custGeom>
                <a:avLst/>
                <a:gdLst>
                  <a:gd name="T0" fmla="*/ 0 w 43198"/>
                  <a:gd name="T1" fmla="*/ 0 h 21600"/>
                  <a:gd name="T2" fmla="*/ 0 w 43198"/>
                  <a:gd name="T3" fmla="*/ 0 h 21600"/>
                  <a:gd name="T4" fmla="*/ 0 w 43198"/>
                  <a:gd name="T5" fmla="*/ 0 h 21600"/>
                  <a:gd name="T6" fmla="*/ 0 60000 65536"/>
                  <a:gd name="T7" fmla="*/ 0 60000 65536"/>
                  <a:gd name="T8" fmla="*/ 0 60000 65536"/>
                  <a:gd name="T9" fmla="*/ 0 w 43198"/>
                  <a:gd name="T10" fmla="*/ 0 h 21600"/>
                  <a:gd name="T11" fmla="*/ 43198 w 43198"/>
                  <a:gd name="T12" fmla="*/ 21600 h 21600"/>
                </a:gdLst>
                <a:ahLst/>
                <a:cxnLst>
                  <a:cxn ang="T6">
                    <a:pos x="T0" y="T1"/>
                  </a:cxn>
                  <a:cxn ang="T7">
                    <a:pos x="T2" y="T3"/>
                  </a:cxn>
                  <a:cxn ang="T8">
                    <a:pos x="T4" y="T5"/>
                  </a:cxn>
                </a:cxnLst>
                <a:rect l="T9" t="T10" r="T11" b="T12"/>
                <a:pathLst>
                  <a:path w="43198" h="21600" fill="none" extrusionOk="0">
                    <a:moveTo>
                      <a:pt x="0" y="21297"/>
                    </a:moveTo>
                    <a:cubicBezTo>
                      <a:pt x="165" y="9486"/>
                      <a:pt x="9786" y="-1"/>
                      <a:pt x="21598" y="0"/>
                    </a:cubicBezTo>
                    <a:cubicBezTo>
                      <a:pt x="33527" y="0"/>
                      <a:pt x="43198" y="9670"/>
                      <a:pt x="43198" y="21600"/>
                    </a:cubicBezTo>
                  </a:path>
                  <a:path w="43198" h="21600" stroke="0" extrusionOk="0">
                    <a:moveTo>
                      <a:pt x="0" y="21297"/>
                    </a:moveTo>
                    <a:cubicBezTo>
                      <a:pt x="165" y="9486"/>
                      <a:pt x="9786" y="-1"/>
                      <a:pt x="21598" y="0"/>
                    </a:cubicBezTo>
                    <a:cubicBezTo>
                      <a:pt x="33527" y="0"/>
                      <a:pt x="43198" y="9670"/>
                      <a:pt x="43198" y="21600"/>
                    </a:cubicBezTo>
                    <a:lnTo>
                      <a:pt x="21598" y="21600"/>
                    </a:lnTo>
                    <a:close/>
                  </a:path>
                </a:pathLst>
              </a:custGeom>
              <a:noFill/>
              <a:ln w="9525">
                <a:solidFill>
                  <a:schemeClr val="tx1"/>
                </a:solidFill>
                <a:round/>
                <a:headEnd/>
                <a:tailEnd/>
              </a:ln>
            </p:spPr>
            <p:txBody>
              <a:bodyPr wrap="none" anchor="ctr"/>
              <a:lstStyle/>
              <a:p>
                <a:endParaRPr lang="es-ES_tradnl"/>
              </a:p>
            </p:txBody>
          </p:sp>
          <p:sp>
            <p:nvSpPr>
              <p:cNvPr id="8251" name="Arc 57"/>
              <p:cNvSpPr>
                <a:spLocks/>
              </p:cNvSpPr>
              <p:nvPr/>
            </p:nvSpPr>
            <p:spPr bwMode="auto">
              <a:xfrm>
                <a:off x="3014" y="1512"/>
                <a:ext cx="1286" cy="652"/>
              </a:xfrm>
              <a:custGeom>
                <a:avLst/>
                <a:gdLst>
                  <a:gd name="T0" fmla="*/ 0 w 43200"/>
                  <a:gd name="T1" fmla="*/ 0 h 21909"/>
                  <a:gd name="T2" fmla="*/ 0 w 43200"/>
                  <a:gd name="T3" fmla="*/ 0 h 21909"/>
                  <a:gd name="T4" fmla="*/ 0 w 43200"/>
                  <a:gd name="T5" fmla="*/ 0 h 21909"/>
                  <a:gd name="T6" fmla="*/ 0 60000 65536"/>
                  <a:gd name="T7" fmla="*/ 0 60000 65536"/>
                  <a:gd name="T8" fmla="*/ 0 60000 65536"/>
                  <a:gd name="T9" fmla="*/ 0 w 43200"/>
                  <a:gd name="T10" fmla="*/ 0 h 21909"/>
                  <a:gd name="T11" fmla="*/ 43200 w 43200"/>
                  <a:gd name="T12" fmla="*/ 21909 h 21909"/>
                </a:gdLst>
                <a:ahLst/>
                <a:cxnLst>
                  <a:cxn ang="T6">
                    <a:pos x="T0" y="T1"/>
                  </a:cxn>
                  <a:cxn ang="T7">
                    <a:pos x="T2" y="T3"/>
                  </a:cxn>
                  <a:cxn ang="T8">
                    <a:pos x="T4" y="T5"/>
                  </a:cxn>
                </a:cxnLst>
                <a:rect l="T9" t="T10" r="T11" b="T12"/>
                <a:pathLst>
                  <a:path w="43200" h="21909" fill="none" extrusionOk="0">
                    <a:moveTo>
                      <a:pt x="2" y="21908"/>
                    </a:moveTo>
                    <a:cubicBezTo>
                      <a:pt x="0" y="21806"/>
                      <a:pt x="0" y="21703"/>
                      <a:pt x="0" y="21600"/>
                    </a:cubicBezTo>
                    <a:cubicBezTo>
                      <a:pt x="0" y="9670"/>
                      <a:pt x="9670" y="0"/>
                      <a:pt x="21600" y="0"/>
                    </a:cubicBezTo>
                    <a:cubicBezTo>
                      <a:pt x="33529" y="-1"/>
                      <a:pt x="43199" y="9670"/>
                      <a:pt x="43200" y="21599"/>
                    </a:cubicBezTo>
                  </a:path>
                  <a:path w="43200" h="21909" stroke="0" extrusionOk="0">
                    <a:moveTo>
                      <a:pt x="2" y="21908"/>
                    </a:moveTo>
                    <a:cubicBezTo>
                      <a:pt x="0" y="21806"/>
                      <a:pt x="0" y="21703"/>
                      <a:pt x="0" y="21600"/>
                    </a:cubicBezTo>
                    <a:cubicBezTo>
                      <a:pt x="0" y="9670"/>
                      <a:pt x="9670" y="0"/>
                      <a:pt x="21600" y="0"/>
                    </a:cubicBezTo>
                    <a:cubicBezTo>
                      <a:pt x="33529" y="-1"/>
                      <a:pt x="43199" y="9670"/>
                      <a:pt x="43200" y="21599"/>
                    </a:cubicBezTo>
                    <a:lnTo>
                      <a:pt x="21600" y="21600"/>
                    </a:lnTo>
                    <a:close/>
                  </a:path>
                </a:pathLst>
              </a:custGeom>
              <a:noFill/>
              <a:ln w="9525">
                <a:solidFill>
                  <a:schemeClr val="tx1"/>
                </a:solidFill>
                <a:round/>
                <a:headEnd/>
                <a:tailEnd/>
              </a:ln>
            </p:spPr>
            <p:txBody>
              <a:bodyPr wrap="none" anchor="ctr"/>
              <a:lstStyle/>
              <a:p>
                <a:endParaRPr lang="es-ES_tradnl"/>
              </a:p>
            </p:txBody>
          </p:sp>
        </p:grpSp>
        <p:sp>
          <p:nvSpPr>
            <p:cNvPr id="8235" name="Line 58"/>
            <p:cNvSpPr>
              <a:spLocks noChangeShapeType="1"/>
            </p:cNvSpPr>
            <p:nvPr/>
          </p:nvSpPr>
          <p:spPr bwMode="auto">
            <a:xfrm rot="10800000" flipV="1">
              <a:off x="4979" y="2472"/>
              <a:ext cx="22" cy="14"/>
            </a:xfrm>
            <a:prstGeom prst="line">
              <a:avLst/>
            </a:prstGeom>
            <a:noFill/>
            <a:ln w="9525">
              <a:solidFill>
                <a:schemeClr val="tx1"/>
              </a:solidFill>
              <a:round/>
              <a:headEnd/>
              <a:tailEnd/>
            </a:ln>
          </p:spPr>
          <p:txBody>
            <a:bodyPr/>
            <a:lstStyle/>
            <a:p>
              <a:endParaRPr lang="es-ES_tradnl"/>
            </a:p>
          </p:txBody>
        </p:sp>
        <p:sp>
          <p:nvSpPr>
            <p:cNvPr id="8236" name="Line 59"/>
            <p:cNvSpPr>
              <a:spLocks noChangeShapeType="1"/>
            </p:cNvSpPr>
            <p:nvPr/>
          </p:nvSpPr>
          <p:spPr bwMode="auto">
            <a:xfrm rot="9005883" flipV="1">
              <a:off x="4921" y="2416"/>
              <a:ext cx="23" cy="14"/>
            </a:xfrm>
            <a:prstGeom prst="line">
              <a:avLst/>
            </a:prstGeom>
            <a:noFill/>
            <a:ln w="9525">
              <a:solidFill>
                <a:schemeClr val="tx1"/>
              </a:solidFill>
              <a:round/>
              <a:headEnd/>
              <a:tailEnd/>
            </a:ln>
          </p:spPr>
          <p:txBody>
            <a:bodyPr/>
            <a:lstStyle/>
            <a:p>
              <a:endParaRPr lang="es-ES_tradnl"/>
            </a:p>
          </p:txBody>
        </p:sp>
        <p:sp>
          <p:nvSpPr>
            <p:cNvPr id="8237" name="Line 60"/>
            <p:cNvSpPr>
              <a:spLocks noChangeShapeType="1"/>
            </p:cNvSpPr>
            <p:nvPr/>
          </p:nvSpPr>
          <p:spPr bwMode="auto">
            <a:xfrm rot="7211766" flipV="1">
              <a:off x="4844" y="2396"/>
              <a:ext cx="23" cy="14"/>
            </a:xfrm>
            <a:prstGeom prst="line">
              <a:avLst/>
            </a:prstGeom>
            <a:noFill/>
            <a:ln w="9525">
              <a:solidFill>
                <a:schemeClr val="tx1"/>
              </a:solidFill>
              <a:round/>
              <a:headEnd/>
              <a:tailEnd/>
            </a:ln>
          </p:spPr>
          <p:txBody>
            <a:bodyPr/>
            <a:lstStyle/>
            <a:p>
              <a:endParaRPr lang="es-ES_tradnl"/>
            </a:p>
          </p:txBody>
        </p:sp>
        <p:sp>
          <p:nvSpPr>
            <p:cNvPr id="8238" name="Line 61"/>
            <p:cNvSpPr>
              <a:spLocks noChangeShapeType="1"/>
            </p:cNvSpPr>
            <p:nvPr/>
          </p:nvSpPr>
          <p:spPr bwMode="auto">
            <a:xfrm rot="10800000" flipH="1" flipV="1">
              <a:off x="4711" y="2471"/>
              <a:ext cx="23" cy="13"/>
            </a:xfrm>
            <a:prstGeom prst="line">
              <a:avLst/>
            </a:prstGeom>
            <a:noFill/>
            <a:ln w="9525">
              <a:solidFill>
                <a:schemeClr val="tx1"/>
              </a:solidFill>
              <a:round/>
              <a:headEnd/>
              <a:tailEnd/>
            </a:ln>
          </p:spPr>
          <p:txBody>
            <a:bodyPr/>
            <a:lstStyle/>
            <a:p>
              <a:endParaRPr lang="es-ES_tradnl"/>
            </a:p>
          </p:txBody>
        </p:sp>
        <p:sp>
          <p:nvSpPr>
            <p:cNvPr id="8239" name="Line 62"/>
            <p:cNvSpPr>
              <a:spLocks noChangeShapeType="1"/>
            </p:cNvSpPr>
            <p:nvPr/>
          </p:nvSpPr>
          <p:spPr bwMode="auto">
            <a:xfrm rot="-9005883" flipH="1" flipV="1">
              <a:off x="4767" y="2417"/>
              <a:ext cx="23" cy="14"/>
            </a:xfrm>
            <a:prstGeom prst="line">
              <a:avLst/>
            </a:prstGeom>
            <a:noFill/>
            <a:ln w="9525">
              <a:solidFill>
                <a:schemeClr val="tx1"/>
              </a:solidFill>
              <a:round/>
              <a:headEnd/>
              <a:tailEnd/>
            </a:ln>
          </p:spPr>
          <p:txBody>
            <a:bodyPr/>
            <a:lstStyle/>
            <a:p>
              <a:endParaRPr lang="es-ES_tradnl"/>
            </a:p>
          </p:txBody>
        </p:sp>
        <p:sp>
          <p:nvSpPr>
            <p:cNvPr id="8240" name="Line 63"/>
            <p:cNvSpPr>
              <a:spLocks noChangeShapeType="1"/>
            </p:cNvSpPr>
            <p:nvPr/>
          </p:nvSpPr>
          <p:spPr bwMode="auto">
            <a:xfrm rot="1811766" flipV="1">
              <a:off x="4687" y="2552"/>
              <a:ext cx="22" cy="14"/>
            </a:xfrm>
            <a:prstGeom prst="line">
              <a:avLst/>
            </a:prstGeom>
            <a:noFill/>
            <a:ln w="38100">
              <a:solidFill>
                <a:schemeClr val="tx1"/>
              </a:solidFill>
              <a:round/>
              <a:headEnd/>
              <a:tailEnd/>
            </a:ln>
          </p:spPr>
          <p:txBody>
            <a:bodyPr/>
            <a:lstStyle/>
            <a:p>
              <a:endParaRPr lang="es-ES_tradnl"/>
            </a:p>
          </p:txBody>
        </p:sp>
        <p:sp>
          <p:nvSpPr>
            <p:cNvPr id="8241" name="Line 64"/>
            <p:cNvSpPr>
              <a:spLocks noChangeShapeType="1"/>
            </p:cNvSpPr>
            <p:nvPr/>
          </p:nvSpPr>
          <p:spPr bwMode="auto">
            <a:xfrm rot="1811766" flipV="1">
              <a:off x="5002" y="2552"/>
              <a:ext cx="23" cy="14"/>
            </a:xfrm>
            <a:prstGeom prst="line">
              <a:avLst/>
            </a:prstGeom>
            <a:noFill/>
            <a:ln w="38100">
              <a:solidFill>
                <a:schemeClr val="tx1"/>
              </a:solidFill>
              <a:round/>
              <a:headEnd/>
              <a:tailEnd/>
            </a:ln>
          </p:spPr>
          <p:txBody>
            <a:bodyPr/>
            <a:lstStyle/>
            <a:p>
              <a:endParaRPr lang="es-ES_tradnl"/>
            </a:p>
          </p:txBody>
        </p:sp>
        <p:sp>
          <p:nvSpPr>
            <p:cNvPr id="8242" name="Oval 65"/>
            <p:cNvSpPr>
              <a:spLocks noChangeArrowheads="1"/>
            </p:cNvSpPr>
            <p:nvPr/>
          </p:nvSpPr>
          <p:spPr bwMode="auto">
            <a:xfrm rot="10800000" flipH="1">
              <a:off x="4736" y="2439"/>
              <a:ext cx="241" cy="241"/>
            </a:xfrm>
            <a:prstGeom prst="ellipse">
              <a:avLst/>
            </a:prstGeom>
            <a:solidFill>
              <a:schemeClr val="bg1"/>
            </a:solidFill>
            <a:ln w="9525">
              <a:solidFill>
                <a:schemeClr val="tx1"/>
              </a:solidFill>
              <a:round/>
              <a:headEnd/>
              <a:tailEnd/>
            </a:ln>
          </p:spPr>
          <p:txBody>
            <a:bodyPr wrap="none" anchor="ctr"/>
            <a:lstStyle/>
            <a:p>
              <a:endParaRPr lang="es-ES_tradnl"/>
            </a:p>
          </p:txBody>
        </p:sp>
        <p:grpSp>
          <p:nvGrpSpPr>
            <p:cNvPr id="8243" name="Group 66"/>
            <p:cNvGrpSpPr>
              <a:grpSpLocks/>
            </p:cNvGrpSpPr>
            <p:nvPr/>
          </p:nvGrpSpPr>
          <p:grpSpPr bwMode="auto">
            <a:xfrm flipH="1">
              <a:off x="4640" y="2601"/>
              <a:ext cx="437" cy="665"/>
              <a:chOff x="3527" y="1539"/>
              <a:chExt cx="261" cy="398"/>
            </a:xfrm>
          </p:grpSpPr>
          <p:grpSp>
            <p:nvGrpSpPr>
              <p:cNvPr id="8244" name="Group 67"/>
              <p:cNvGrpSpPr>
                <a:grpSpLocks/>
              </p:cNvGrpSpPr>
              <p:nvPr/>
            </p:nvGrpSpPr>
            <p:grpSpPr bwMode="auto">
              <a:xfrm>
                <a:off x="3527" y="1539"/>
                <a:ext cx="261" cy="398"/>
                <a:chOff x="3527" y="1539"/>
                <a:chExt cx="261" cy="398"/>
              </a:xfrm>
            </p:grpSpPr>
            <p:sp>
              <p:nvSpPr>
                <p:cNvPr id="8246" name="Line 68"/>
                <p:cNvSpPr>
                  <a:spLocks noChangeShapeType="1"/>
                </p:cNvSpPr>
                <p:nvPr/>
              </p:nvSpPr>
              <p:spPr bwMode="auto">
                <a:xfrm>
                  <a:off x="3657" y="1539"/>
                  <a:ext cx="0" cy="45"/>
                </a:xfrm>
                <a:prstGeom prst="line">
                  <a:avLst/>
                </a:prstGeom>
                <a:noFill/>
                <a:ln w="76200">
                  <a:solidFill>
                    <a:schemeClr val="tx1"/>
                  </a:solidFill>
                  <a:round/>
                  <a:headEnd/>
                  <a:tailEnd/>
                </a:ln>
              </p:spPr>
              <p:txBody>
                <a:bodyPr/>
                <a:lstStyle/>
                <a:p>
                  <a:endParaRPr lang="es-ES_tradnl"/>
                </a:p>
              </p:txBody>
            </p:sp>
            <p:sp>
              <p:nvSpPr>
                <p:cNvPr id="8247" name="Line 69"/>
                <p:cNvSpPr>
                  <a:spLocks noChangeShapeType="1"/>
                </p:cNvSpPr>
                <p:nvPr/>
              </p:nvSpPr>
              <p:spPr bwMode="auto">
                <a:xfrm flipH="1">
                  <a:off x="3527" y="1595"/>
                  <a:ext cx="117" cy="307"/>
                </a:xfrm>
                <a:prstGeom prst="line">
                  <a:avLst/>
                </a:prstGeom>
                <a:noFill/>
                <a:ln w="38100">
                  <a:solidFill>
                    <a:schemeClr val="tx1"/>
                  </a:solidFill>
                  <a:round/>
                  <a:headEnd/>
                  <a:tailEnd/>
                </a:ln>
              </p:spPr>
              <p:txBody>
                <a:bodyPr/>
                <a:lstStyle/>
                <a:p>
                  <a:endParaRPr lang="es-ES_tradnl"/>
                </a:p>
              </p:txBody>
            </p:sp>
            <p:sp>
              <p:nvSpPr>
                <p:cNvPr id="8248" name="Line 70"/>
                <p:cNvSpPr>
                  <a:spLocks noChangeShapeType="1"/>
                </p:cNvSpPr>
                <p:nvPr/>
              </p:nvSpPr>
              <p:spPr bwMode="auto">
                <a:xfrm flipV="1">
                  <a:off x="3656" y="1587"/>
                  <a:ext cx="0" cy="350"/>
                </a:xfrm>
                <a:prstGeom prst="line">
                  <a:avLst/>
                </a:prstGeom>
                <a:noFill/>
                <a:ln w="38100">
                  <a:solidFill>
                    <a:schemeClr val="tx1"/>
                  </a:solidFill>
                  <a:round/>
                  <a:headEnd/>
                  <a:tailEnd/>
                </a:ln>
              </p:spPr>
              <p:txBody>
                <a:bodyPr/>
                <a:lstStyle/>
                <a:p>
                  <a:endParaRPr lang="es-ES_tradnl"/>
                </a:p>
              </p:txBody>
            </p:sp>
            <p:sp>
              <p:nvSpPr>
                <p:cNvPr id="8249" name="Line 71"/>
                <p:cNvSpPr>
                  <a:spLocks noChangeShapeType="1"/>
                </p:cNvSpPr>
                <p:nvPr/>
              </p:nvSpPr>
              <p:spPr bwMode="auto">
                <a:xfrm flipH="1" flipV="1">
                  <a:off x="3669" y="1592"/>
                  <a:ext cx="119" cy="313"/>
                </a:xfrm>
                <a:prstGeom prst="line">
                  <a:avLst/>
                </a:prstGeom>
                <a:noFill/>
                <a:ln w="38100">
                  <a:solidFill>
                    <a:schemeClr val="tx1"/>
                  </a:solidFill>
                  <a:round/>
                  <a:headEnd/>
                  <a:tailEnd/>
                </a:ln>
              </p:spPr>
              <p:txBody>
                <a:bodyPr/>
                <a:lstStyle/>
                <a:p>
                  <a:endParaRPr lang="es-ES_tradnl"/>
                </a:p>
              </p:txBody>
            </p:sp>
          </p:grpSp>
          <p:sp>
            <p:nvSpPr>
              <p:cNvPr id="8245" name="Rectangle 72"/>
              <p:cNvSpPr>
                <a:spLocks noChangeArrowheads="1"/>
              </p:cNvSpPr>
              <p:nvPr/>
            </p:nvSpPr>
            <p:spPr bwMode="auto">
              <a:xfrm>
                <a:off x="3628" y="1572"/>
                <a:ext cx="58" cy="27"/>
              </a:xfrm>
              <a:prstGeom prst="rect">
                <a:avLst/>
              </a:prstGeom>
              <a:solidFill>
                <a:schemeClr val="tx1"/>
              </a:solidFill>
              <a:ln w="9525">
                <a:noFill/>
                <a:miter lim="800000"/>
                <a:headEnd/>
                <a:tailEnd/>
              </a:ln>
            </p:spPr>
            <p:txBody>
              <a:bodyPr wrap="none" anchor="ctr"/>
              <a:lstStyle/>
              <a:p>
                <a:endParaRPr lang="es-ES_tradnl"/>
              </a:p>
            </p:txBody>
          </p:sp>
        </p:grpSp>
      </p:grpSp>
      <p:grpSp>
        <p:nvGrpSpPr>
          <p:cNvPr id="13" name="Group 73"/>
          <p:cNvGrpSpPr>
            <a:grpSpLocks/>
          </p:cNvGrpSpPr>
          <p:nvPr/>
        </p:nvGrpSpPr>
        <p:grpSpPr bwMode="auto">
          <a:xfrm rot="-5400000">
            <a:off x="7459663" y="4056063"/>
            <a:ext cx="811212" cy="411162"/>
            <a:chOff x="1110" y="3894"/>
            <a:chExt cx="841" cy="426"/>
          </a:xfrm>
        </p:grpSpPr>
        <p:sp>
          <p:nvSpPr>
            <p:cNvPr id="8218" name="Freeform 7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a:lstStyle/>
            <a:p>
              <a:endParaRPr lang="es-ES_tradnl"/>
            </a:p>
          </p:txBody>
        </p:sp>
        <p:grpSp>
          <p:nvGrpSpPr>
            <p:cNvPr id="8219" name="Group 75"/>
            <p:cNvGrpSpPr>
              <a:grpSpLocks/>
            </p:cNvGrpSpPr>
            <p:nvPr/>
          </p:nvGrpSpPr>
          <p:grpSpPr bwMode="auto">
            <a:xfrm rot="-5400000">
              <a:off x="1318" y="3686"/>
              <a:ext cx="426" cy="841"/>
              <a:chOff x="1588" y="1253"/>
              <a:chExt cx="734" cy="1499"/>
            </a:xfrm>
          </p:grpSpPr>
          <p:sp>
            <p:nvSpPr>
              <p:cNvPr id="8220" name="Freeform 76"/>
              <p:cNvSpPr>
                <a:spLocks/>
              </p:cNvSpPr>
              <p:nvPr/>
            </p:nvSpPr>
            <p:spPr bwMode="auto">
              <a:xfrm>
                <a:off x="1700" y="125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p>
            </p:txBody>
          </p:sp>
          <p:sp>
            <p:nvSpPr>
              <p:cNvPr id="8221" name="Arc 7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8222" name="Oval 7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p>
            </p:txBody>
          </p:sp>
          <p:sp>
            <p:nvSpPr>
              <p:cNvPr id="8223" name="Oval 7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p>
            </p:txBody>
          </p:sp>
          <p:sp>
            <p:nvSpPr>
              <p:cNvPr id="8224" name="Freeform 80"/>
              <p:cNvSpPr>
                <a:spLocks/>
              </p:cNvSpPr>
              <p:nvPr/>
            </p:nvSpPr>
            <p:spPr bwMode="auto">
              <a:xfrm flipV="1">
                <a:off x="1700" y="2003"/>
                <a:ext cx="273" cy="749"/>
              </a:xfrm>
              <a:custGeom>
                <a:avLst/>
                <a:gdLst>
                  <a:gd name="T0" fmla="*/ 33 w 318"/>
                  <a:gd name="T1" fmla="*/ 0 h 726"/>
                  <a:gd name="T2" fmla="*/ 28 w 318"/>
                  <a:gd name="T3" fmla="*/ 580 h 726"/>
                  <a:gd name="T4" fmla="*/ 13 w 318"/>
                  <a:gd name="T5" fmla="*/ 939 h 726"/>
                  <a:gd name="T6" fmla="*/ 0 w 318"/>
                  <a:gd name="T7" fmla="*/ 115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chemeClr val="tx1"/>
                </a:solidFill>
                <a:round/>
                <a:headEnd/>
                <a:tailEnd/>
              </a:ln>
            </p:spPr>
            <p:txBody>
              <a:bodyPr/>
              <a:lstStyle/>
              <a:p>
                <a:endParaRPr lang="es-ES_tradnl"/>
              </a:p>
            </p:txBody>
          </p:sp>
        </p:grpSp>
      </p:grpSp>
      <p:grpSp>
        <p:nvGrpSpPr>
          <p:cNvPr id="15" name="Group 81"/>
          <p:cNvGrpSpPr>
            <a:grpSpLocks/>
          </p:cNvGrpSpPr>
          <p:nvPr/>
        </p:nvGrpSpPr>
        <p:grpSpPr bwMode="auto">
          <a:xfrm flipH="1">
            <a:off x="6578600" y="4167188"/>
            <a:ext cx="1042988" cy="192087"/>
            <a:chOff x="1062" y="2032"/>
            <a:chExt cx="3501" cy="644"/>
          </a:xfrm>
        </p:grpSpPr>
        <p:sp>
          <p:nvSpPr>
            <p:cNvPr id="8214" name="Freeform 82"/>
            <p:cNvSpPr>
              <a:spLocks/>
            </p:cNvSpPr>
            <p:nvPr/>
          </p:nvSpPr>
          <p:spPr bwMode="auto">
            <a:xfrm>
              <a:off x="1062" y="2032"/>
              <a:ext cx="3500" cy="644"/>
            </a:xfrm>
            <a:custGeom>
              <a:avLst/>
              <a:gdLst>
                <a:gd name="T0" fmla="*/ 0 w 3500"/>
                <a:gd name="T1" fmla="*/ 236 h 644"/>
                <a:gd name="T2" fmla="*/ 326 w 3500"/>
                <a:gd name="T3" fmla="*/ 239 h 644"/>
                <a:gd name="T4" fmla="*/ 326 w 3500"/>
                <a:gd name="T5" fmla="*/ 142 h 644"/>
                <a:gd name="T6" fmla="*/ 2907 w 3500"/>
                <a:gd name="T7" fmla="*/ 77 h 644"/>
                <a:gd name="T8" fmla="*/ 2907 w 3500"/>
                <a:gd name="T9" fmla="*/ 30 h 644"/>
                <a:gd name="T10" fmla="*/ 3500 w 3500"/>
                <a:gd name="T11" fmla="*/ 0 h 644"/>
                <a:gd name="T12" fmla="*/ 3500 w 3500"/>
                <a:gd name="T13" fmla="*/ 644 h 644"/>
                <a:gd name="T14" fmla="*/ 2906 w 3500"/>
                <a:gd name="T15" fmla="*/ 620 h 644"/>
                <a:gd name="T16" fmla="*/ 2907 w 3500"/>
                <a:gd name="T17" fmla="*/ 569 h 644"/>
                <a:gd name="T18" fmla="*/ 326 w 3500"/>
                <a:gd name="T19" fmla="*/ 526 h 644"/>
                <a:gd name="T20" fmla="*/ 323 w 3500"/>
                <a:gd name="T21" fmla="*/ 442 h 644"/>
                <a:gd name="T22" fmla="*/ 0 w 3500"/>
                <a:gd name="T23" fmla="*/ 437 h 644"/>
                <a:gd name="T24" fmla="*/ 0 w 3500"/>
                <a:gd name="T25" fmla="*/ 236 h 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00"/>
                <a:gd name="T40" fmla="*/ 0 h 644"/>
                <a:gd name="T41" fmla="*/ 3500 w 3500"/>
                <a:gd name="T42" fmla="*/ 644 h 6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00" h="644">
                  <a:moveTo>
                    <a:pt x="0" y="236"/>
                  </a:moveTo>
                  <a:lnTo>
                    <a:pt x="326" y="239"/>
                  </a:lnTo>
                  <a:lnTo>
                    <a:pt x="326" y="142"/>
                  </a:lnTo>
                  <a:lnTo>
                    <a:pt x="2907" y="77"/>
                  </a:lnTo>
                  <a:lnTo>
                    <a:pt x="2907" y="30"/>
                  </a:lnTo>
                  <a:lnTo>
                    <a:pt x="3500" y="0"/>
                  </a:lnTo>
                  <a:lnTo>
                    <a:pt x="3500" y="644"/>
                  </a:lnTo>
                  <a:lnTo>
                    <a:pt x="2906" y="620"/>
                  </a:lnTo>
                  <a:lnTo>
                    <a:pt x="2907" y="569"/>
                  </a:lnTo>
                  <a:lnTo>
                    <a:pt x="326" y="526"/>
                  </a:lnTo>
                  <a:lnTo>
                    <a:pt x="323" y="442"/>
                  </a:lnTo>
                  <a:lnTo>
                    <a:pt x="0" y="437"/>
                  </a:lnTo>
                  <a:lnTo>
                    <a:pt x="0" y="236"/>
                  </a:lnTo>
                  <a:close/>
                </a:path>
              </a:pathLst>
            </a:custGeom>
            <a:gradFill rotWithShape="1">
              <a:gsLst>
                <a:gs pos="0">
                  <a:srgbClr val="595959"/>
                </a:gs>
                <a:gs pos="50000">
                  <a:srgbClr val="C0C0C0"/>
                </a:gs>
                <a:gs pos="100000">
                  <a:srgbClr val="595959"/>
                </a:gs>
              </a:gsLst>
              <a:lin ang="5400000" scaled="1"/>
            </a:gradFill>
            <a:ln w="9525">
              <a:solidFill>
                <a:schemeClr val="tx1"/>
              </a:solidFill>
              <a:round/>
              <a:headEnd/>
              <a:tailEnd/>
            </a:ln>
          </p:spPr>
          <p:txBody>
            <a:bodyPr/>
            <a:lstStyle/>
            <a:p>
              <a:endParaRPr lang="es-ES_tradnl"/>
            </a:p>
          </p:txBody>
        </p:sp>
        <p:sp>
          <p:nvSpPr>
            <p:cNvPr id="8215" name="Freeform 83"/>
            <p:cNvSpPr>
              <a:spLocks/>
            </p:cNvSpPr>
            <p:nvPr/>
          </p:nvSpPr>
          <p:spPr bwMode="auto">
            <a:xfrm>
              <a:off x="4139" y="2036"/>
              <a:ext cx="424" cy="637"/>
            </a:xfrm>
            <a:custGeom>
              <a:avLst/>
              <a:gdLst>
                <a:gd name="T0" fmla="*/ 0 w 420"/>
                <a:gd name="T1" fmla="*/ 16 h 637"/>
                <a:gd name="T2" fmla="*/ 6 w 420"/>
                <a:gd name="T3" fmla="*/ 622 h 637"/>
                <a:gd name="T4" fmla="*/ 481 w 420"/>
                <a:gd name="T5" fmla="*/ 637 h 637"/>
                <a:gd name="T6" fmla="*/ 479 w 420"/>
                <a:gd name="T7" fmla="*/ 0 h 637"/>
                <a:gd name="T8" fmla="*/ 0 w 420"/>
                <a:gd name="T9" fmla="*/ 16 h 637"/>
                <a:gd name="T10" fmla="*/ 0 60000 65536"/>
                <a:gd name="T11" fmla="*/ 0 60000 65536"/>
                <a:gd name="T12" fmla="*/ 0 60000 65536"/>
                <a:gd name="T13" fmla="*/ 0 60000 65536"/>
                <a:gd name="T14" fmla="*/ 0 60000 65536"/>
                <a:gd name="T15" fmla="*/ 0 w 420"/>
                <a:gd name="T16" fmla="*/ 0 h 637"/>
                <a:gd name="T17" fmla="*/ 420 w 420"/>
                <a:gd name="T18" fmla="*/ 637 h 637"/>
              </a:gdLst>
              <a:ahLst/>
              <a:cxnLst>
                <a:cxn ang="T10">
                  <a:pos x="T0" y="T1"/>
                </a:cxn>
                <a:cxn ang="T11">
                  <a:pos x="T2" y="T3"/>
                </a:cxn>
                <a:cxn ang="T12">
                  <a:pos x="T4" y="T5"/>
                </a:cxn>
                <a:cxn ang="T13">
                  <a:pos x="T6" y="T7"/>
                </a:cxn>
                <a:cxn ang="T14">
                  <a:pos x="T8" y="T9"/>
                </a:cxn>
              </a:cxnLst>
              <a:rect l="T15" t="T16" r="T17" b="T18"/>
              <a:pathLst>
                <a:path w="420" h="637">
                  <a:moveTo>
                    <a:pt x="0" y="16"/>
                  </a:moveTo>
                  <a:lnTo>
                    <a:pt x="6" y="622"/>
                  </a:lnTo>
                  <a:lnTo>
                    <a:pt x="420" y="637"/>
                  </a:lnTo>
                  <a:lnTo>
                    <a:pt x="418" y="0"/>
                  </a:lnTo>
                  <a:lnTo>
                    <a:pt x="0" y="16"/>
                  </a:lnTo>
                  <a:close/>
                </a:path>
              </a:pathLst>
            </a:custGeom>
            <a:solidFill>
              <a:schemeClr val="tx1"/>
            </a:solidFill>
            <a:ln w="9525">
              <a:noFill/>
              <a:round/>
              <a:headEnd/>
              <a:tailEnd/>
            </a:ln>
          </p:spPr>
          <p:txBody>
            <a:bodyPr/>
            <a:lstStyle/>
            <a:p>
              <a:endParaRPr lang="es-ES_tradnl"/>
            </a:p>
          </p:txBody>
        </p:sp>
        <p:sp>
          <p:nvSpPr>
            <p:cNvPr id="8216" name="Freeform 84"/>
            <p:cNvSpPr>
              <a:spLocks/>
            </p:cNvSpPr>
            <p:nvPr/>
          </p:nvSpPr>
          <p:spPr bwMode="auto">
            <a:xfrm>
              <a:off x="3965" y="2054"/>
              <a:ext cx="191" cy="606"/>
            </a:xfrm>
            <a:custGeom>
              <a:avLst/>
              <a:gdLst>
                <a:gd name="T0" fmla="*/ 0 w 197"/>
                <a:gd name="T1" fmla="*/ 11 h 606"/>
                <a:gd name="T2" fmla="*/ 0 w 197"/>
                <a:gd name="T3" fmla="*/ 597 h 606"/>
                <a:gd name="T4" fmla="*/ 124 w 197"/>
                <a:gd name="T5" fmla="*/ 606 h 606"/>
                <a:gd name="T6" fmla="*/ 123 w 197"/>
                <a:gd name="T7" fmla="*/ 0 h 606"/>
                <a:gd name="T8" fmla="*/ 0 w 197"/>
                <a:gd name="T9" fmla="*/ 11 h 606"/>
                <a:gd name="T10" fmla="*/ 0 60000 65536"/>
                <a:gd name="T11" fmla="*/ 0 60000 65536"/>
                <a:gd name="T12" fmla="*/ 0 60000 65536"/>
                <a:gd name="T13" fmla="*/ 0 60000 65536"/>
                <a:gd name="T14" fmla="*/ 0 60000 65536"/>
                <a:gd name="T15" fmla="*/ 0 w 197"/>
                <a:gd name="T16" fmla="*/ 0 h 606"/>
                <a:gd name="T17" fmla="*/ 197 w 197"/>
                <a:gd name="T18" fmla="*/ 606 h 606"/>
              </a:gdLst>
              <a:ahLst/>
              <a:cxnLst>
                <a:cxn ang="T10">
                  <a:pos x="T0" y="T1"/>
                </a:cxn>
                <a:cxn ang="T11">
                  <a:pos x="T2" y="T3"/>
                </a:cxn>
                <a:cxn ang="T12">
                  <a:pos x="T4" y="T5"/>
                </a:cxn>
                <a:cxn ang="T13">
                  <a:pos x="T6" y="T7"/>
                </a:cxn>
                <a:cxn ang="T14">
                  <a:pos x="T8" y="T9"/>
                </a:cxn>
              </a:cxnLst>
              <a:rect l="T15" t="T16" r="T17" b="T18"/>
              <a:pathLst>
                <a:path w="197" h="606">
                  <a:moveTo>
                    <a:pt x="0" y="11"/>
                  </a:moveTo>
                  <a:lnTo>
                    <a:pt x="0" y="597"/>
                  </a:lnTo>
                  <a:lnTo>
                    <a:pt x="197" y="606"/>
                  </a:lnTo>
                  <a:lnTo>
                    <a:pt x="196" y="0"/>
                  </a:lnTo>
                  <a:lnTo>
                    <a:pt x="0" y="11"/>
                  </a:lnTo>
                  <a:close/>
                </a:path>
              </a:pathLst>
            </a:custGeom>
            <a:solidFill>
              <a:schemeClr val="tx1"/>
            </a:solidFill>
            <a:ln w="9525">
              <a:noFill/>
              <a:round/>
              <a:headEnd/>
              <a:tailEnd/>
            </a:ln>
          </p:spPr>
          <p:txBody>
            <a:bodyPr/>
            <a:lstStyle/>
            <a:p>
              <a:endParaRPr lang="es-ES_tradnl"/>
            </a:p>
          </p:txBody>
        </p:sp>
        <p:sp>
          <p:nvSpPr>
            <p:cNvPr id="8217" name="Rectangle 85"/>
            <p:cNvSpPr>
              <a:spLocks noChangeArrowheads="1"/>
            </p:cNvSpPr>
            <p:nvPr/>
          </p:nvSpPr>
          <p:spPr bwMode="auto">
            <a:xfrm>
              <a:off x="1068" y="2274"/>
              <a:ext cx="318" cy="196"/>
            </a:xfrm>
            <a:prstGeom prst="rect">
              <a:avLst/>
            </a:prstGeom>
            <a:solidFill>
              <a:schemeClr val="tx1"/>
            </a:solidFill>
            <a:ln w="9525">
              <a:solidFill>
                <a:schemeClr val="tx1"/>
              </a:solidFill>
              <a:miter lim="800000"/>
              <a:headEnd/>
              <a:tailEnd/>
            </a:ln>
          </p:spPr>
          <p:txBody>
            <a:bodyPr wrap="none" anchor="ctr"/>
            <a:lstStyle/>
            <a:p>
              <a:endParaRPr lang="es-ES_tradnl"/>
            </a:p>
          </p:txBody>
        </p:sp>
      </p:grpSp>
      <p:sp>
        <p:nvSpPr>
          <p:cNvPr id="163926" name="Oval 86"/>
          <p:cNvSpPr>
            <a:spLocks noChangeArrowheads="1"/>
          </p:cNvSpPr>
          <p:nvPr/>
        </p:nvSpPr>
        <p:spPr bwMode="auto">
          <a:xfrm>
            <a:off x="3276600" y="4156075"/>
            <a:ext cx="190500" cy="190500"/>
          </a:xfrm>
          <a:prstGeom prst="ellipse">
            <a:avLst/>
          </a:prstGeom>
          <a:solidFill>
            <a:srgbClr val="009900"/>
          </a:solidFill>
          <a:ln w="9525">
            <a:solidFill>
              <a:srgbClr val="009900"/>
            </a:solidFill>
            <a:round/>
            <a:headEnd/>
            <a:tailEnd/>
          </a:ln>
        </p:spPr>
        <p:txBody>
          <a:bodyPr wrap="none" anchor="ctr"/>
          <a:lstStyle/>
          <a:p>
            <a:endParaRPr lang="es-ES_tradnl"/>
          </a:p>
        </p:txBody>
      </p:sp>
      <p:sp>
        <p:nvSpPr>
          <p:cNvPr id="163927" name="Oval 87"/>
          <p:cNvSpPr>
            <a:spLocks noChangeArrowheads="1"/>
          </p:cNvSpPr>
          <p:nvPr/>
        </p:nvSpPr>
        <p:spPr bwMode="auto">
          <a:xfrm>
            <a:off x="3279775" y="1041400"/>
            <a:ext cx="190500" cy="190500"/>
          </a:xfrm>
          <a:prstGeom prst="ellipse">
            <a:avLst/>
          </a:prstGeom>
          <a:solidFill>
            <a:srgbClr val="009900"/>
          </a:solidFill>
          <a:ln w="9525">
            <a:solidFill>
              <a:srgbClr val="009900"/>
            </a:solidFill>
            <a:round/>
            <a:headEnd/>
            <a:tailEnd/>
          </a:ln>
        </p:spPr>
        <p:txBody>
          <a:bodyPr wrap="none" anchor="ctr"/>
          <a:lstStyle/>
          <a:p>
            <a:endParaRPr lang="es-ES_tradnl"/>
          </a:p>
        </p:txBody>
      </p:sp>
      <p:grpSp>
        <p:nvGrpSpPr>
          <p:cNvPr id="16" name="Group 88"/>
          <p:cNvGrpSpPr>
            <a:grpSpLocks/>
          </p:cNvGrpSpPr>
          <p:nvPr/>
        </p:nvGrpSpPr>
        <p:grpSpPr bwMode="auto">
          <a:xfrm>
            <a:off x="3375025" y="1117600"/>
            <a:ext cx="730250" cy="3130550"/>
            <a:chOff x="2200" y="575"/>
            <a:chExt cx="460" cy="1972"/>
          </a:xfrm>
        </p:grpSpPr>
        <p:sp>
          <p:nvSpPr>
            <p:cNvPr id="8212" name="Line 89"/>
            <p:cNvSpPr>
              <a:spLocks noChangeShapeType="1"/>
            </p:cNvSpPr>
            <p:nvPr/>
          </p:nvSpPr>
          <p:spPr bwMode="auto">
            <a:xfrm flipV="1">
              <a:off x="2200" y="575"/>
              <a:ext cx="0" cy="1972"/>
            </a:xfrm>
            <a:prstGeom prst="line">
              <a:avLst/>
            </a:prstGeom>
            <a:noFill/>
            <a:ln w="28575">
              <a:solidFill>
                <a:srgbClr val="009900"/>
              </a:solidFill>
              <a:round/>
              <a:headEnd/>
              <a:tailEnd/>
            </a:ln>
          </p:spPr>
          <p:txBody>
            <a:bodyPr/>
            <a:lstStyle/>
            <a:p>
              <a:endParaRPr lang="es-ES_tradnl"/>
            </a:p>
          </p:txBody>
        </p:sp>
        <p:sp>
          <p:nvSpPr>
            <p:cNvPr id="8213" name="Text Box 90"/>
            <p:cNvSpPr txBox="1">
              <a:spLocks noChangeArrowheads="1"/>
            </p:cNvSpPr>
            <p:nvPr/>
          </p:nvSpPr>
          <p:spPr bwMode="auto">
            <a:xfrm>
              <a:off x="2251" y="1463"/>
              <a:ext cx="409" cy="327"/>
            </a:xfrm>
            <a:prstGeom prst="rect">
              <a:avLst/>
            </a:prstGeom>
            <a:noFill/>
            <a:ln w="9525">
              <a:noFill/>
              <a:miter lim="800000"/>
              <a:headEnd/>
              <a:tailEnd/>
            </a:ln>
          </p:spPr>
          <p:txBody>
            <a:bodyPr>
              <a:spAutoFit/>
            </a:bodyPr>
            <a:lstStyle/>
            <a:p>
              <a:pPr>
                <a:spcBef>
                  <a:spcPct val="50000"/>
                </a:spcBef>
              </a:pPr>
              <a:r>
                <a:rPr lang="es-ES" sz="2800" i="1">
                  <a:latin typeface="Times New Roman" pitchFamily="18" charset="0"/>
                </a:rPr>
                <a:t>x</a:t>
              </a:r>
            </a:p>
          </p:txBody>
        </p:sp>
      </p:grpSp>
      <p:sp>
        <p:nvSpPr>
          <p:cNvPr id="8211" name="92 CuadroTexto"/>
          <p:cNvSpPr txBox="1">
            <a:spLocks noChangeArrowheads="1"/>
          </p:cNvSpPr>
          <p:nvPr/>
        </p:nvSpPr>
        <p:spPr bwMode="auto">
          <a:xfrm>
            <a:off x="0" y="0"/>
            <a:ext cx="9144000" cy="584200"/>
          </a:xfrm>
          <a:prstGeom prst="rect">
            <a:avLst/>
          </a:prstGeom>
          <a:solidFill>
            <a:schemeClr val="accent2"/>
          </a:solidFill>
          <a:ln w="9525">
            <a:noFill/>
            <a:miter lim="800000"/>
            <a:headEnd/>
            <a:tailEnd/>
          </a:ln>
        </p:spPr>
        <p:txBody>
          <a:bodyPr>
            <a:spAutoFit/>
          </a:bodyPr>
          <a:lstStyle/>
          <a:p>
            <a:pPr algn="ctr"/>
            <a:r>
              <a:rPr lang="es-ES_tradnl" sz="3200" b="1" dirty="0" smtClean="0">
                <a:solidFill>
                  <a:schemeClr val="bg1"/>
                </a:solidFill>
                <a:latin typeface="Calibri" pitchFamily="34" charset="0"/>
              </a:rPr>
              <a:t>4.2. Medida </a:t>
            </a:r>
            <a:r>
              <a:rPr lang="es-ES_tradnl" sz="3200" b="1" dirty="0">
                <a:solidFill>
                  <a:schemeClr val="bg1"/>
                </a:solidFill>
                <a:latin typeface="Calibri" pitchFamily="34" charset="0"/>
              </a:rPr>
              <a:t>de </a:t>
            </a:r>
            <a:r>
              <a:rPr lang="es-ES_tradnl" sz="3200" b="1" dirty="0" smtClean="0">
                <a:solidFill>
                  <a:schemeClr val="bg1"/>
                </a:solidFill>
                <a:latin typeface="Calibri" pitchFamily="34" charset="0"/>
              </a:rPr>
              <a:t>la altura de un edificio</a:t>
            </a:r>
            <a:endParaRPr lang="es-ES_tradnl" sz="32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3861"/>
                                        </p:tgtEl>
                                        <p:attrNameLst>
                                          <p:attrName>style.visibility</p:attrName>
                                        </p:attrNameLst>
                                      </p:cBhvr>
                                      <p:to>
                                        <p:strVal val="visible"/>
                                      </p:to>
                                    </p:set>
                                    <p:animEffect transition="in" filter="wipe(right)">
                                      <p:cBhvr>
                                        <p:cTn id="21" dur="3000"/>
                                        <p:tgtEl>
                                          <p:spTgt spid="163861"/>
                                        </p:tgtEl>
                                      </p:cBhvr>
                                    </p:animEffec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639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39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38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nodeType="clickEffect">
                                  <p:stCondLst>
                                    <p:cond delay="0"/>
                                  </p:stCondLst>
                                  <p:childTnLst>
                                    <p:animRot by="2520000">
                                      <p:cBhvr>
                                        <p:cTn id="53" dur="2000" fill="hold"/>
                                        <p:tgtEl>
                                          <p:spTgt spid="13"/>
                                        </p:tgtEl>
                                        <p:attrNameLst>
                                          <p:attrName>r</p:attrName>
                                        </p:attrNameLst>
                                      </p:cBhvr>
                                    </p:animRot>
                                  </p:childTnLst>
                                </p:cTn>
                              </p:par>
                              <p:par>
                                <p:cTn id="54" presetID="8" presetClass="emph" presetSubtype="0" fill="hold" nodeType="withEffect">
                                  <p:stCondLst>
                                    <p:cond delay="0"/>
                                  </p:stCondLst>
                                  <p:childTnLst>
                                    <p:animRot by="2520000">
                                      <p:cBhvr>
                                        <p:cTn id="55" dur="2000" fill="hold"/>
                                        <p:tgtEl>
                                          <p:spTgt spid="15"/>
                                        </p:tgtEl>
                                        <p:attrNameLst>
                                          <p:attrName>r</p:attrName>
                                        </p:attrNameLst>
                                      </p:cBhvr>
                                    </p:animRot>
                                  </p:childTnLst>
                                </p:cTn>
                              </p:par>
                              <p:par>
                                <p:cTn id="56" presetID="0" presetClass="path" presetSubtype="0" fill="hold" nodeType="withEffect">
                                  <p:stCondLst>
                                    <p:cond delay="0"/>
                                  </p:stCondLst>
                                  <p:childTnLst>
                                    <p:animMotion origin="layout" path="M 5.55556E-7 1.9334E-6 L -0.0224 0.07331 " pathEditMode="relative" rAng="0" ptsTypes="AA">
                                      <p:cBhvr>
                                        <p:cTn id="57" dur="2000" fill="hold"/>
                                        <p:tgtEl>
                                          <p:spTgt spid="13"/>
                                        </p:tgtEl>
                                        <p:attrNameLst>
                                          <p:attrName>ppt_x</p:attrName>
                                          <p:attrName>ppt_y</p:attrName>
                                        </p:attrNameLst>
                                      </p:cBhvr>
                                      <p:rCtr x="-11" y="37"/>
                                    </p:animMotion>
                                  </p:childTnLst>
                                </p:cTn>
                              </p:par>
                            </p:childTnLst>
                          </p:cTn>
                        </p:par>
                        <p:par>
                          <p:cTn id="58" fill="hold">
                            <p:stCondLst>
                              <p:cond delay="2000"/>
                            </p:stCondLst>
                            <p:childTnLst>
                              <p:par>
                                <p:cTn id="59" presetID="22" presetClass="entr" presetSubtype="2" fill="hold" grpId="0" nodeType="afterEffect">
                                  <p:stCondLst>
                                    <p:cond delay="0"/>
                                  </p:stCondLst>
                                  <p:childTnLst>
                                    <p:set>
                                      <p:cBhvr>
                                        <p:cTn id="60" dur="1" fill="hold">
                                          <p:stCondLst>
                                            <p:cond delay="0"/>
                                          </p:stCondLst>
                                        </p:cTn>
                                        <p:tgtEl>
                                          <p:spTgt spid="163862"/>
                                        </p:tgtEl>
                                        <p:attrNameLst>
                                          <p:attrName>style.visibility</p:attrName>
                                        </p:attrNameLst>
                                      </p:cBhvr>
                                      <p:to>
                                        <p:strVal val="visible"/>
                                      </p:to>
                                    </p:set>
                                    <p:animEffect transition="in" filter="wipe(right)">
                                      <p:cBhvr>
                                        <p:cTn id="61" dur="3000"/>
                                        <p:tgtEl>
                                          <p:spTgt spid="163862"/>
                                        </p:tgtEl>
                                      </p:cBhvr>
                                    </p:animEffect>
                                  </p:childTnLst>
                                </p:cTn>
                              </p:par>
                            </p:childTnLst>
                          </p:cTn>
                        </p:par>
                        <p:par>
                          <p:cTn id="62" fill="hold">
                            <p:stCondLst>
                              <p:cond delay="5000"/>
                            </p:stCondLst>
                            <p:childTnLst>
                              <p:par>
                                <p:cTn id="63" presetID="1" presetClass="entr" presetSubtype="0"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3882"/>
                                        </p:tgtEl>
                                        <p:attrNameLst>
                                          <p:attrName>style.visibility</p:attrName>
                                        </p:attrNameLst>
                                      </p:cBhvr>
                                      <p:to>
                                        <p:strVal val="visible"/>
                                      </p:to>
                                    </p:set>
                                    <p:animEffect transition="in" filter="fade">
                                      <p:cBhvr>
                                        <p:cTn id="69" dur="2000"/>
                                        <p:tgtEl>
                                          <p:spTgt spid="163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1" grpId="0" animBg="1"/>
      <p:bldP spid="163862" grpId="0" animBg="1"/>
      <p:bldP spid="163926" grpId="0" animBg="1"/>
      <p:bldP spid="1639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950913" y="1263650"/>
            <a:ext cx="7254875" cy="2800767"/>
          </a:xfrm>
          <a:prstGeom prst="rect">
            <a:avLst/>
          </a:prstGeom>
          <a:noFill/>
          <a:ln w="9525">
            <a:noFill/>
            <a:miter lim="800000"/>
            <a:headEnd/>
            <a:tailEnd/>
          </a:ln>
        </p:spPr>
        <p:txBody>
          <a:bodyPr>
            <a:spAutoFit/>
          </a:bodyPr>
          <a:lstStyle/>
          <a:p>
            <a:pPr algn="ctr">
              <a:spcBef>
                <a:spcPct val="50000"/>
              </a:spcBef>
            </a:pPr>
            <a:r>
              <a:rPr lang="es-ES" sz="6600" b="1" dirty="0" smtClean="0">
                <a:solidFill>
                  <a:srgbClr val="8BFF8B"/>
                </a:solidFill>
                <a:latin typeface="Times New Roman" pitchFamily="18" charset="0"/>
              </a:rPr>
              <a:t>5</a:t>
            </a:r>
          </a:p>
          <a:p>
            <a:pPr algn="ctr">
              <a:spcBef>
                <a:spcPct val="50000"/>
              </a:spcBef>
            </a:pPr>
            <a:r>
              <a:rPr lang="es-ES" sz="4400" b="1" dirty="0" smtClean="0">
                <a:solidFill>
                  <a:schemeClr val="bg1"/>
                </a:solidFill>
                <a:latin typeface="Times New Roman" pitchFamily="18" charset="0"/>
              </a:rPr>
              <a:t>MEDIDA </a:t>
            </a:r>
            <a:r>
              <a:rPr lang="es-ES" sz="4400" b="1" dirty="0">
                <a:solidFill>
                  <a:schemeClr val="bg1"/>
                </a:solidFill>
                <a:latin typeface="Times New Roman" pitchFamily="18" charset="0"/>
              </a:rPr>
              <a:t>DE GRANDES DISTANCIAS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46"/>
        </a:soli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774198" y="1015331"/>
            <a:ext cx="7618413" cy="2954655"/>
          </a:xfrm>
          <a:prstGeom prst="rect">
            <a:avLst/>
          </a:prstGeom>
          <a:noFill/>
          <a:ln w="9525">
            <a:noFill/>
            <a:miter lim="800000"/>
            <a:headEnd/>
            <a:tailEnd/>
          </a:ln>
        </p:spPr>
        <p:txBody>
          <a:bodyPr>
            <a:spAutoFit/>
          </a:bodyPr>
          <a:lstStyle/>
          <a:p>
            <a:pPr algn="ctr">
              <a:spcBef>
                <a:spcPct val="50000"/>
              </a:spcBef>
            </a:pPr>
            <a:r>
              <a:rPr lang="es-ES" sz="6600" b="1" dirty="0" smtClean="0">
                <a:solidFill>
                  <a:srgbClr val="8BFF8B"/>
                </a:solidFill>
                <a:latin typeface="Times New Roman" pitchFamily="18" charset="0"/>
              </a:rPr>
              <a:t>5.1.</a:t>
            </a:r>
          </a:p>
          <a:p>
            <a:pPr algn="ctr">
              <a:spcBef>
                <a:spcPct val="50000"/>
              </a:spcBef>
            </a:pPr>
            <a:r>
              <a:rPr lang="es-ES" sz="4000" b="1" dirty="0" smtClean="0">
                <a:solidFill>
                  <a:srgbClr val="FFFF00"/>
                </a:solidFill>
                <a:latin typeface="Times New Roman" pitchFamily="18" charset="0"/>
              </a:rPr>
              <a:t>DISTANCIA</a:t>
            </a:r>
          </a:p>
          <a:p>
            <a:pPr algn="ctr">
              <a:spcBef>
                <a:spcPct val="50000"/>
              </a:spcBef>
            </a:pPr>
            <a:r>
              <a:rPr lang="es-ES" sz="4000" b="1" dirty="0" smtClean="0">
                <a:solidFill>
                  <a:srgbClr val="FFFF00"/>
                </a:solidFill>
                <a:latin typeface="Times New Roman" pitchFamily="18" charset="0"/>
              </a:rPr>
              <a:t>TIERRA-LUNA</a:t>
            </a:r>
            <a:endParaRPr lang="es-ES" sz="4000" b="1"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113666" name="Oval 2"/>
          <p:cNvSpPr>
            <a:spLocks noChangeArrowheads="1"/>
          </p:cNvSpPr>
          <p:nvPr/>
        </p:nvSpPr>
        <p:spPr bwMode="auto">
          <a:xfrm>
            <a:off x="4518025" y="3556000"/>
            <a:ext cx="180975" cy="180975"/>
          </a:xfrm>
          <a:prstGeom prst="ellipse">
            <a:avLst/>
          </a:prstGeom>
          <a:solidFill>
            <a:srgbClr val="FFFF00"/>
          </a:solidFill>
          <a:ln w="9525">
            <a:noFill/>
            <a:round/>
            <a:headEnd/>
            <a:tailEnd/>
          </a:ln>
        </p:spPr>
        <p:txBody>
          <a:bodyPr wrap="none" anchor="ctr"/>
          <a:lstStyle/>
          <a:p>
            <a:pPr algn="ctr" rtl="1"/>
            <a:endParaRPr lang="es-ES_tradnl" sz="1800"/>
          </a:p>
        </p:txBody>
      </p:sp>
      <p:graphicFrame>
        <p:nvGraphicFramePr>
          <p:cNvPr id="113667" name="Object 3"/>
          <p:cNvGraphicFramePr>
            <a:graphicFrameLocks noChangeAspect="1"/>
          </p:cNvGraphicFramePr>
          <p:nvPr/>
        </p:nvGraphicFramePr>
        <p:xfrm>
          <a:off x="2268538" y="3141663"/>
          <a:ext cx="952500" cy="952500"/>
        </p:xfrm>
        <a:graphic>
          <a:graphicData uri="http://schemas.openxmlformats.org/presentationml/2006/ole">
            <p:oleObj spid="_x0000_s9218" name="Fotografía de Photo Editor" r:id="rId3" imgW="3048426" imgH="3048426" progId="">
              <p:embed/>
            </p:oleObj>
          </a:graphicData>
        </a:graphic>
      </p:graphicFrame>
      <p:grpSp>
        <p:nvGrpSpPr>
          <p:cNvPr id="2" name="Group 4"/>
          <p:cNvGrpSpPr>
            <a:grpSpLocks/>
          </p:cNvGrpSpPr>
          <p:nvPr/>
        </p:nvGrpSpPr>
        <p:grpSpPr bwMode="auto">
          <a:xfrm>
            <a:off x="530225" y="2559050"/>
            <a:ext cx="2246313" cy="2079625"/>
            <a:chOff x="334" y="1612"/>
            <a:chExt cx="1415" cy="1310"/>
          </a:xfrm>
        </p:grpSpPr>
        <p:sp>
          <p:nvSpPr>
            <p:cNvPr id="9224" name="Freeform 5"/>
            <p:cNvSpPr>
              <a:spLocks/>
            </p:cNvSpPr>
            <p:nvPr/>
          </p:nvSpPr>
          <p:spPr bwMode="auto">
            <a:xfrm>
              <a:off x="450" y="1614"/>
              <a:ext cx="1299" cy="1308"/>
            </a:xfrm>
            <a:custGeom>
              <a:avLst/>
              <a:gdLst>
                <a:gd name="T0" fmla="*/ 0 w 1299"/>
                <a:gd name="T1" fmla="*/ 0 h 1284"/>
                <a:gd name="T2" fmla="*/ 1299 w 1299"/>
                <a:gd name="T3" fmla="*/ 471 h 1284"/>
                <a:gd name="T4" fmla="*/ 1299 w 1299"/>
                <a:gd name="T5" fmla="*/ 1255 h 1284"/>
                <a:gd name="T6" fmla="*/ 0 w 1299"/>
                <a:gd name="T7" fmla="*/ 1694 h 1284"/>
                <a:gd name="T8" fmla="*/ 0 w 1299"/>
                <a:gd name="T9" fmla="*/ 0 h 1284"/>
                <a:gd name="T10" fmla="*/ 0 60000 65536"/>
                <a:gd name="T11" fmla="*/ 0 60000 65536"/>
                <a:gd name="T12" fmla="*/ 0 60000 65536"/>
                <a:gd name="T13" fmla="*/ 0 60000 65536"/>
                <a:gd name="T14" fmla="*/ 0 60000 65536"/>
                <a:gd name="T15" fmla="*/ 0 w 1299"/>
                <a:gd name="T16" fmla="*/ 0 h 1284"/>
                <a:gd name="T17" fmla="*/ 1299 w 1299"/>
                <a:gd name="T18" fmla="*/ 1284 h 1284"/>
              </a:gdLst>
              <a:ahLst/>
              <a:cxnLst>
                <a:cxn ang="T10">
                  <a:pos x="T0" y="T1"/>
                </a:cxn>
                <a:cxn ang="T11">
                  <a:pos x="T2" y="T3"/>
                </a:cxn>
                <a:cxn ang="T12">
                  <a:pos x="T4" y="T5"/>
                </a:cxn>
                <a:cxn ang="T13">
                  <a:pos x="T6" y="T7"/>
                </a:cxn>
                <a:cxn ang="T14">
                  <a:pos x="T8" y="T9"/>
                </a:cxn>
              </a:cxnLst>
              <a:rect l="T15" t="T16" r="T17" b="T18"/>
              <a:pathLst>
                <a:path w="1299" h="1284">
                  <a:moveTo>
                    <a:pt x="0" y="0"/>
                  </a:moveTo>
                  <a:lnTo>
                    <a:pt x="1299" y="357"/>
                  </a:lnTo>
                  <a:lnTo>
                    <a:pt x="1299" y="951"/>
                  </a:lnTo>
                  <a:lnTo>
                    <a:pt x="0" y="1284"/>
                  </a:lnTo>
                  <a:lnTo>
                    <a:pt x="0" y="0"/>
                  </a:lnTo>
                  <a:close/>
                </a:path>
              </a:pathLst>
            </a:custGeom>
            <a:solidFill>
              <a:schemeClr val="tx1"/>
            </a:solidFill>
            <a:ln w="9525">
              <a:noFill/>
              <a:round/>
              <a:headEnd/>
              <a:tailEnd/>
            </a:ln>
          </p:spPr>
          <p:txBody>
            <a:bodyPr/>
            <a:lstStyle/>
            <a:p>
              <a:endParaRPr lang="es-ES_tradnl"/>
            </a:p>
          </p:txBody>
        </p:sp>
        <p:sp>
          <p:nvSpPr>
            <p:cNvPr id="9225" name="Oval 6"/>
            <p:cNvSpPr>
              <a:spLocks noChangeArrowheads="1"/>
            </p:cNvSpPr>
            <p:nvPr/>
          </p:nvSpPr>
          <p:spPr bwMode="auto">
            <a:xfrm>
              <a:off x="334" y="1612"/>
              <a:ext cx="237" cy="1308"/>
            </a:xfrm>
            <a:prstGeom prst="ellipse">
              <a:avLst/>
            </a:prstGeom>
            <a:solidFill>
              <a:schemeClr val="accent2"/>
            </a:solidFill>
            <a:ln w="9525">
              <a:noFill/>
              <a:round/>
              <a:headEnd/>
              <a:tailEnd/>
            </a:ln>
          </p:spPr>
          <p:txBody>
            <a:bodyPr wrap="none" anchor="ctr"/>
            <a:lstStyle/>
            <a:p>
              <a:endParaRPr lang="es-ES_tradnl"/>
            </a:p>
          </p:txBody>
        </p:sp>
      </p:grpSp>
      <p:sp>
        <p:nvSpPr>
          <p:cNvPr id="113671" name="Freeform 7"/>
          <p:cNvSpPr>
            <a:spLocks/>
          </p:cNvSpPr>
          <p:nvPr/>
        </p:nvSpPr>
        <p:spPr bwMode="auto">
          <a:xfrm>
            <a:off x="2771775" y="3133725"/>
            <a:ext cx="1824038" cy="971550"/>
          </a:xfrm>
          <a:custGeom>
            <a:avLst/>
            <a:gdLst>
              <a:gd name="T0" fmla="*/ 2147483647 w 1149"/>
              <a:gd name="T1" fmla="*/ 0 h 600"/>
              <a:gd name="T2" fmla="*/ 2147483647 w 1149"/>
              <a:gd name="T3" fmla="*/ 2147483647 h 600"/>
              <a:gd name="T4" fmla="*/ 0 w 1149"/>
              <a:gd name="T5" fmla="*/ 2147483647 h 600"/>
              <a:gd name="T6" fmla="*/ 2147483647 w 1149"/>
              <a:gd name="T7" fmla="*/ 0 h 600"/>
              <a:gd name="T8" fmla="*/ 0 60000 65536"/>
              <a:gd name="T9" fmla="*/ 0 60000 65536"/>
              <a:gd name="T10" fmla="*/ 0 60000 65536"/>
              <a:gd name="T11" fmla="*/ 0 60000 65536"/>
              <a:gd name="T12" fmla="*/ 0 w 1149"/>
              <a:gd name="T13" fmla="*/ 0 h 600"/>
              <a:gd name="T14" fmla="*/ 1149 w 1149"/>
              <a:gd name="T15" fmla="*/ 600 h 600"/>
            </a:gdLst>
            <a:ahLst/>
            <a:cxnLst>
              <a:cxn ang="T8">
                <a:pos x="T0" y="T1"/>
              </a:cxn>
              <a:cxn ang="T9">
                <a:pos x="T2" y="T3"/>
              </a:cxn>
              <a:cxn ang="T10">
                <a:pos x="T4" y="T5"/>
              </a:cxn>
              <a:cxn ang="T11">
                <a:pos x="T6" y="T7"/>
              </a:cxn>
            </a:cxnLst>
            <a:rect l="T12" t="T13" r="T14" b="T15"/>
            <a:pathLst>
              <a:path w="1149" h="600">
                <a:moveTo>
                  <a:pt x="3" y="0"/>
                </a:moveTo>
                <a:lnTo>
                  <a:pt x="1149" y="312"/>
                </a:lnTo>
                <a:lnTo>
                  <a:pt x="0" y="600"/>
                </a:lnTo>
                <a:lnTo>
                  <a:pt x="3" y="0"/>
                </a:lnTo>
                <a:close/>
              </a:path>
            </a:pathLst>
          </a:custGeom>
          <a:solidFill>
            <a:srgbClr val="FFFF99">
              <a:alpha val="65881"/>
            </a:srgbClr>
          </a:solidFill>
          <a:ln w="9525">
            <a:noFill/>
            <a:round/>
            <a:headEnd/>
            <a:tailEnd/>
          </a:ln>
        </p:spPr>
        <p:txBody>
          <a:bodyPr/>
          <a:lstStyle/>
          <a:p>
            <a:endParaRPr lang="es-ES_tradnl"/>
          </a:p>
        </p:txBody>
      </p:sp>
      <p:sp>
        <p:nvSpPr>
          <p:cNvPr id="8" name="Text Box 44"/>
          <p:cNvSpPr txBox="1">
            <a:spLocks noChangeArrowheads="1"/>
          </p:cNvSpPr>
          <p:nvPr/>
        </p:nvSpPr>
        <p:spPr bwMode="auto">
          <a:xfrm>
            <a:off x="0" y="0"/>
            <a:ext cx="9144000" cy="708025"/>
          </a:xfrm>
          <a:prstGeom prst="rect">
            <a:avLst/>
          </a:prstGeom>
          <a:solidFill>
            <a:schemeClr val="accent2"/>
          </a:solidFill>
          <a:ln w="9525">
            <a:noFill/>
            <a:miter lim="800000"/>
            <a:headEnd/>
            <a:tailEnd/>
          </a:ln>
        </p:spPr>
        <p:txBody>
          <a:bodyPr>
            <a:spAutoFit/>
          </a:bodyPr>
          <a:lstStyle/>
          <a:p>
            <a:pPr algn="ctr"/>
            <a:r>
              <a:rPr lang="es-ES" sz="2000" b="1" dirty="0">
                <a:solidFill>
                  <a:schemeClr val="bg1"/>
                </a:solidFill>
                <a:latin typeface="Calibri" pitchFamily="34" charset="0"/>
              </a:rPr>
              <a:t>Si una fuente de luz estuviera cerca de la Tierra determinaría un cono de sombra de radio muy </a:t>
            </a:r>
            <a:r>
              <a:rPr lang="es-ES" sz="2000" b="1" dirty="0" smtClean="0">
                <a:solidFill>
                  <a:schemeClr val="bg1"/>
                </a:solidFill>
                <a:latin typeface="Calibri" pitchFamily="34" charset="0"/>
              </a:rPr>
              <a:t>grande a una cierta distancia.</a:t>
            </a:r>
            <a:endParaRPr lang="es-ES"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3671"/>
                                        </p:tgtEl>
                                        <p:attrNameLst>
                                          <p:attrName>style.visibility</p:attrName>
                                        </p:attrNameLst>
                                      </p:cBhvr>
                                      <p:to>
                                        <p:strVal val="visible"/>
                                      </p:to>
                                    </p:set>
                                    <p:animEffect transition="in" filter="wipe(right)">
                                      <p:cBhvr>
                                        <p:cTn id="15" dur="5000"/>
                                        <p:tgtEl>
                                          <p:spTgt spid="113671"/>
                                        </p:tgtEl>
                                      </p:cBhvr>
                                    </p:animEffect>
                                  </p:childTnLst>
                                </p:cTn>
                              </p:par>
                            </p:childTnLst>
                          </p:cTn>
                        </p:par>
                        <p:par>
                          <p:cTn id="16" fill="hold">
                            <p:stCondLst>
                              <p:cond delay="5000"/>
                            </p:stCondLst>
                            <p:childTnLst>
                              <p:par>
                                <p:cTn id="17" presetID="22"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0"/>
                                        <p:tgtEl>
                                          <p:spTgt spid="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71"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68"/>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1193800" y="1275848"/>
            <a:ext cx="6889750" cy="3323987"/>
          </a:xfrm>
          <a:prstGeom prst="rect">
            <a:avLst/>
          </a:prstGeom>
          <a:solidFill>
            <a:srgbClr val="000068"/>
          </a:solidFill>
          <a:ln w="9525">
            <a:noFill/>
            <a:miter lim="800000"/>
            <a:headEnd/>
            <a:tailEnd/>
          </a:ln>
        </p:spPr>
        <p:txBody>
          <a:bodyPr>
            <a:spAutoFit/>
          </a:bodyPr>
          <a:lstStyle/>
          <a:p>
            <a:pPr algn="ctr">
              <a:spcBef>
                <a:spcPct val="50000"/>
              </a:spcBef>
            </a:pPr>
            <a:r>
              <a:rPr lang="es-ES" sz="6600" b="1" dirty="0" smtClean="0">
                <a:solidFill>
                  <a:srgbClr val="8BFF8B"/>
                </a:solidFill>
              </a:rPr>
              <a:t>1</a:t>
            </a:r>
          </a:p>
          <a:p>
            <a:pPr algn="ctr">
              <a:spcBef>
                <a:spcPct val="50000"/>
              </a:spcBef>
            </a:pPr>
            <a:r>
              <a:rPr lang="es-ES" sz="4800" b="1" dirty="0" smtClean="0">
                <a:solidFill>
                  <a:srgbClr val="FFFF00"/>
                </a:solidFill>
              </a:rPr>
              <a:t>Revisión </a:t>
            </a:r>
            <a:r>
              <a:rPr lang="es-ES" sz="4800" b="1" dirty="0">
                <a:solidFill>
                  <a:srgbClr val="FFFF00"/>
                </a:solidFill>
              </a:rPr>
              <a:t>de</a:t>
            </a:r>
          </a:p>
          <a:p>
            <a:pPr algn="ctr">
              <a:spcBef>
                <a:spcPct val="50000"/>
              </a:spcBef>
            </a:pPr>
            <a:r>
              <a:rPr lang="es-ES" sz="4800" b="1" dirty="0">
                <a:solidFill>
                  <a:srgbClr val="FFFF00"/>
                </a:solidFill>
              </a:rPr>
              <a:t>conceptos previos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10244" name="Oval 2"/>
          <p:cNvSpPr>
            <a:spLocks noChangeArrowheads="1"/>
          </p:cNvSpPr>
          <p:nvPr/>
        </p:nvSpPr>
        <p:spPr bwMode="auto">
          <a:xfrm>
            <a:off x="496888" y="2559050"/>
            <a:ext cx="409575" cy="2076450"/>
          </a:xfrm>
          <a:prstGeom prst="ellipse">
            <a:avLst/>
          </a:prstGeom>
          <a:solidFill>
            <a:schemeClr val="accent2"/>
          </a:solidFill>
          <a:ln w="9525">
            <a:noFill/>
            <a:round/>
            <a:headEnd/>
            <a:tailEnd/>
          </a:ln>
        </p:spPr>
        <p:txBody>
          <a:bodyPr wrap="none" anchor="ctr"/>
          <a:lstStyle/>
          <a:p>
            <a:endParaRPr lang="es-ES_tradnl"/>
          </a:p>
        </p:txBody>
      </p:sp>
      <p:sp>
        <p:nvSpPr>
          <p:cNvPr id="114691" name="Oval 3"/>
          <p:cNvSpPr>
            <a:spLocks noChangeArrowheads="1"/>
          </p:cNvSpPr>
          <p:nvPr/>
        </p:nvSpPr>
        <p:spPr bwMode="auto">
          <a:xfrm>
            <a:off x="4518025" y="3556000"/>
            <a:ext cx="180975" cy="180975"/>
          </a:xfrm>
          <a:prstGeom prst="ellipse">
            <a:avLst/>
          </a:prstGeom>
          <a:solidFill>
            <a:srgbClr val="FFFF00"/>
          </a:solidFill>
          <a:ln w="9525">
            <a:noFill/>
            <a:round/>
            <a:headEnd/>
            <a:tailEnd/>
          </a:ln>
        </p:spPr>
        <p:txBody>
          <a:bodyPr wrap="none" anchor="ctr"/>
          <a:lstStyle/>
          <a:p>
            <a:pPr algn="ctr" rtl="1"/>
            <a:endParaRPr lang="es-ES_tradnl" sz="1800"/>
          </a:p>
        </p:txBody>
      </p:sp>
      <p:graphicFrame>
        <p:nvGraphicFramePr>
          <p:cNvPr id="114692" name="Object 4"/>
          <p:cNvGraphicFramePr>
            <a:graphicFrameLocks noChangeAspect="1"/>
          </p:cNvGraphicFramePr>
          <p:nvPr/>
        </p:nvGraphicFramePr>
        <p:xfrm>
          <a:off x="2268538" y="3141663"/>
          <a:ext cx="952500" cy="952500"/>
        </p:xfrm>
        <a:graphic>
          <a:graphicData uri="http://schemas.openxmlformats.org/presentationml/2006/ole">
            <p:oleObj spid="_x0000_s10242" name="Fotografía de Photo Editor" r:id="rId3" imgW="3048426" imgH="3048426" progId="">
              <p:embed/>
            </p:oleObj>
          </a:graphicData>
        </a:graphic>
      </p:graphicFrame>
      <p:sp>
        <p:nvSpPr>
          <p:cNvPr id="114693" name="Freeform 5"/>
          <p:cNvSpPr>
            <a:spLocks/>
          </p:cNvSpPr>
          <p:nvPr/>
        </p:nvSpPr>
        <p:spPr bwMode="auto">
          <a:xfrm>
            <a:off x="2771775" y="3143250"/>
            <a:ext cx="3762375" cy="957263"/>
          </a:xfrm>
          <a:custGeom>
            <a:avLst/>
            <a:gdLst>
              <a:gd name="T0" fmla="*/ 2147483647 w 2370"/>
              <a:gd name="T1" fmla="*/ 0 h 603"/>
              <a:gd name="T2" fmla="*/ 2147483647 w 2370"/>
              <a:gd name="T3" fmla="*/ 2147483647 h 603"/>
              <a:gd name="T4" fmla="*/ 0 w 2370"/>
              <a:gd name="T5" fmla="*/ 2147483647 h 603"/>
              <a:gd name="T6" fmla="*/ 2147483647 w 2370"/>
              <a:gd name="T7" fmla="*/ 0 h 603"/>
              <a:gd name="T8" fmla="*/ 0 60000 65536"/>
              <a:gd name="T9" fmla="*/ 0 60000 65536"/>
              <a:gd name="T10" fmla="*/ 0 60000 65536"/>
              <a:gd name="T11" fmla="*/ 0 60000 65536"/>
              <a:gd name="T12" fmla="*/ 0 w 2370"/>
              <a:gd name="T13" fmla="*/ 0 h 603"/>
              <a:gd name="T14" fmla="*/ 2370 w 2370"/>
              <a:gd name="T15" fmla="*/ 603 h 603"/>
            </a:gdLst>
            <a:ahLst/>
            <a:cxnLst>
              <a:cxn ang="T8">
                <a:pos x="T0" y="T1"/>
              </a:cxn>
              <a:cxn ang="T9">
                <a:pos x="T2" y="T3"/>
              </a:cxn>
              <a:cxn ang="T10">
                <a:pos x="T4" y="T5"/>
              </a:cxn>
              <a:cxn ang="T11">
                <a:pos x="T6" y="T7"/>
              </a:cxn>
            </a:cxnLst>
            <a:rect l="T12" t="T13" r="T14" b="T15"/>
            <a:pathLst>
              <a:path w="2370" h="603">
                <a:moveTo>
                  <a:pt x="6" y="0"/>
                </a:moveTo>
                <a:lnTo>
                  <a:pt x="2370" y="315"/>
                </a:lnTo>
                <a:lnTo>
                  <a:pt x="0" y="603"/>
                </a:lnTo>
                <a:lnTo>
                  <a:pt x="6" y="0"/>
                </a:lnTo>
                <a:close/>
              </a:path>
            </a:pathLst>
          </a:custGeom>
          <a:solidFill>
            <a:srgbClr val="FFFF99">
              <a:alpha val="72940"/>
            </a:srgbClr>
          </a:solidFill>
          <a:ln w="9525">
            <a:noFill/>
            <a:round/>
            <a:headEnd/>
            <a:tailEnd/>
          </a:ln>
        </p:spPr>
        <p:txBody>
          <a:bodyPr/>
          <a:lstStyle/>
          <a:p>
            <a:endParaRPr lang="es-ES_tradnl"/>
          </a:p>
        </p:txBody>
      </p:sp>
      <p:grpSp>
        <p:nvGrpSpPr>
          <p:cNvPr id="2" name="Group 6"/>
          <p:cNvGrpSpPr>
            <a:grpSpLocks/>
          </p:cNvGrpSpPr>
          <p:nvPr/>
        </p:nvGrpSpPr>
        <p:grpSpPr bwMode="auto">
          <a:xfrm>
            <a:off x="554038" y="2862263"/>
            <a:ext cx="2222500" cy="1539875"/>
            <a:chOff x="349" y="1803"/>
            <a:chExt cx="1400" cy="970"/>
          </a:xfrm>
        </p:grpSpPr>
        <p:sp>
          <p:nvSpPr>
            <p:cNvPr id="10249" name="Freeform 7"/>
            <p:cNvSpPr>
              <a:spLocks/>
            </p:cNvSpPr>
            <p:nvPr/>
          </p:nvSpPr>
          <p:spPr bwMode="auto">
            <a:xfrm>
              <a:off x="456" y="1803"/>
              <a:ext cx="1293" cy="963"/>
            </a:xfrm>
            <a:custGeom>
              <a:avLst/>
              <a:gdLst>
                <a:gd name="T0" fmla="*/ 1293 w 1293"/>
                <a:gd name="T1" fmla="*/ 174 h 963"/>
                <a:gd name="T2" fmla="*/ 0 w 1293"/>
                <a:gd name="T3" fmla="*/ 0 h 963"/>
                <a:gd name="T4" fmla="*/ 0 w 1293"/>
                <a:gd name="T5" fmla="*/ 963 h 963"/>
                <a:gd name="T6" fmla="*/ 1290 w 1293"/>
                <a:gd name="T7" fmla="*/ 786 h 963"/>
                <a:gd name="T8" fmla="*/ 1293 w 1293"/>
                <a:gd name="T9" fmla="*/ 174 h 963"/>
                <a:gd name="T10" fmla="*/ 0 60000 65536"/>
                <a:gd name="T11" fmla="*/ 0 60000 65536"/>
                <a:gd name="T12" fmla="*/ 0 60000 65536"/>
                <a:gd name="T13" fmla="*/ 0 60000 65536"/>
                <a:gd name="T14" fmla="*/ 0 60000 65536"/>
                <a:gd name="T15" fmla="*/ 0 w 1293"/>
                <a:gd name="T16" fmla="*/ 0 h 963"/>
                <a:gd name="T17" fmla="*/ 1293 w 1293"/>
                <a:gd name="T18" fmla="*/ 963 h 963"/>
              </a:gdLst>
              <a:ahLst/>
              <a:cxnLst>
                <a:cxn ang="T10">
                  <a:pos x="T0" y="T1"/>
                </a:cxn>
                <a:cxn ang="T11">
                  <a:pos x="T2" y="T3"/>
                </a:cxn>
                <a:cxn ang="T12">
                  <a:pos x="T4" y="T5"/>
                </a:cxn>
                <a:cxn ang="T13">
                  <a:pos x="T6" y="T7"/>
                </a:cxn>
                <a:cxn ang="T14">
                  <a:pos x="T8" y="T9"/>
                </a:cxn>
              </a:cxnLst>
              <a:rect l="T15" t="T16" r="T17" b="T18"/>
              <a:pathLst>
                <a:path w="1293" h="963">
                  <a:moveTo>
                    <a:pt x="1293" y="174"/>
                  </a:moveTo>
                  <a:lnTo>
                    <a:pt x="0" y="0"/>
                  </a:lnTo>
                  <a:lnTo>
                    <a:pt x="0" y="963"/>
                  </a:lnTo>
                  <a:lnTo>
                    <a:pt x="1290" y="786"/>
                  </a:lnTo>
                  <a:lnTo>
                    <a:pt x="1293" y="174"/>
                  </a:lnTo>
                  <a:close/>
                </a:path>
              </a:pathLst>
            </a:custGeom>
            <a:solidFill>
              <a:schemeClr val="tx1"/>
            </a:solidFill>
            <a:ln w="9525">
              <a:noFill/>
              <a:round/>
              <a:headEnd/>
              <a:tailEnd/>
            </a:ln>
          </p:spPr>
          <p:txBody>
            <a:bodyPr/>
            <a:lstStyle/>
            <a:p>
              <a:endParaRPr lang="es-ES_tradnl"/>
            </a:p>
          </p:txBody>
        </p:sp>
        <p:sp>
          <p:nvSpPr>
            <p:cNvPr id="10250" name="Oval 8"/>
            <p:cNvSpPr>
              <a:spLocks noChangeArrowheads="1"/>
            </p:cNvSpPr>
            <p:nvPr/>
          </p:nvSpPr>
          <p:spPr bwMode="auto">
            <a:xfrm>
              <a:off x="349" y="1804"/>
              <a:ext cx="198" cy="969"/>
            </a:xfrm>
            <a:prstGeom prst="ellipse">
              <a:avLst/>
            </a:prstGeom>
            <a:solidFill>
              <a:srgbClr val="009900"/>
            </a:solidFill>
            <a:ln w="9525">
              <a:noFill/>
              <a:round/>
              <a:headEnd/>
              <a:tailEnd/>
            </a:ln>
          </p:spPr>
          <p:txBody>
            <a:bodyPr wrap="none" anchor="ctr"/>
            <a:lstStyle/>
            <a:p>
              <a:endParaRPr lang="es-ES_tradnl"/>
            </a:p>
          </p:txBody>
        </p:sp>
      </p:grpSp>
      <p:sp>
        <p:nvSpPr>
          <p:cNvPr id="9" name="Text Box 44"/>
          <p:cNvSpPr txBox="1">
            <a:spLocks noChangeArrowheads="1"/>
          </p:cNvSpPr>
          <p:nvPr/>
        </p:nvSpPr>
        <p:spPr bwMode="auto">
          <a:xfrm>
            <a:off x="0" y="0"/>
            <a:ext cx="9144000" cy="708025"/>
          </a:xfrm>
          <a:prstGeom prst="rect">
            <a:avLst/>
          </a:prstGeom>
          <a:solidFill>
            <a:schemeClr val="accent2"/>
          </a:solidFill>
          <a:ln w="9525">
            <a:noFill/>
            <a:miter lim="800000"/>
            <a:headEnd/>
            <a:tailEnd/>
          </a:ln>
        </p:spPr>
        <p:txBody>
          <a:bodyPr>
            <a:spAutoFit/>
          </a:bodyPr>
          <a:lstStyle/>
          <a:p>
            <a:pPr algn="ctr"/>
            <a:r>
              <a:rPr lang="es-ES" sz="2000" b="1" dirty="0">
                <a:solidFill>
                  <a:schemeClr val="bg1"/>
                </a:solidFill>
                <a:latin typeface="Calibri" pitchFamily="34" charset="0"/>
              </a:rPr>
              <a:t>Si la fuente de luz se alejara de la Tierra determinaría un cono de sombra de radio cada vez mas </a:t>
            </a:r>
            <a:r>
              <a:rPr lang="es-ES" sz="2000" b="1" dirty="0" smtClean="0">
                <a:solidFill>
                  <a:schemeClr val="bg1"/>
                </a:solidFill>
                <a:latin typeface="Calibri" pitchFamily="34" charset="0"/>
              </a:rPr>
              <a:t>pequeño a esa misma distancia.</a:t>
            </a:r>
            <a:endParaRPr lang="es-ES"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1" nodeType="clickEffect">
                                  <p:stCondLst>
                                    <p:cond delay="0"/>
                                  </p:stCondLst>
                                  <p:childTnLst>
                                    <p:animMotion origin="layout" path="M 0 0 L 0.21163 0 " pathEditMode="relative" ptsTypes="AA">
                                      <p:cBhvr>
                                        <p:cTn id="14" dur="3000" fill="hold"/>
                                        <p:tgtEl>
                                          <p:spTgt spid="114691"/>
                                        </p:tgtEl>
                                        <p:attrNameLst>
                                          <p:attrName>ppt_x</p:attrName>
                                          <p:attrName>ppt_y</p:attrName>
                                        </p:attrNameLst>
                                      </p:cBhvr>
                                    </p:animMotion>
                                  </p:childTnLst>
                                </p:cTn>
                              </p:par>
                            </p:childTnLst>
                          </p:cTn>
                        </p:par>
                        <p:par>
                          <p:cTn id="15" fill="hold">
                            <p:stCondLst>
                              <p:cond delay="3000"/>
                            </p:stCondLst>
                            <p:childTnLst>
                              <p:par>
                                <p:cTn id="16" presetID="22" presetClass="entr" presetSubtype="2" fill="hold" grpId="0" nodeType="afterEffect">
                                  <p:stCondLst>
                                    <p:cond delay="0"/>
                                  </p:stCondLst>
                                  <p:childTnLst>
                                    <p:set>
                                      <p:cBhvr>
                                        <p:cTn id="17" dur="1" fill="hold">
                                          <p:stCondLst>
                                            <p:cond delay="0"/>
                                          </p:stCondLst>
                                        </p:cTn>
                                        <p:tgtEl>
                                          <p:spTgt spid="114693"/>
                                        </p:tgtEl>
                                        <p:attrNameLst>
                                          <p:attrName>style.visibility</p:attrName>
                                        </p:attrNameLst>
                                      </p:cBhvr>
                                      <p:to>
                                        <p:strVal val="visible"/>
                                      </p:to>
                                    </p:set>
                                    <p:animEffect transition="in" filter="wipe(right)">
                                      <p:cBhvr>
                                        <p:cTn id="18" dur="3000"/>
                                        <p:tgtEl>
                                          <p:spTgt spid="114693"/>
                                        </p:tgtEl>
                                      </p:cBhvr>
                                    </p:animEffect>
                                  </p:childTnLst>
                                </p:cTn>
                              </p:par>
                            </p:childTnLst>
                          </p:cTn>
                        </p:par>
                        <p:par>
                          <p:cTn id="19" fill="hold">
                            <p:stCondLst>
                              <p:cond delay="6000"/>
                            </p:stCondLst>
                            <p:childTnLst>
                              <p:par>
                                <p:cTn id="20" presetID="22" presetClass="entr" presetSubtype="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3000"/>
                                        <p:tgtEl>
                                          <p:spTgt spid="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1" grpId="1" animBg="1"/>
      <p:bldP spid="11469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nvGraphicFramePr>
        <p:xfrm>
          <a:off x="2268538" y="3141663"/>
          <a:ext cx="952500" cy="952500"/>
        </p:xfrm>
        <a:graphic>
          <a:graphicData uri="http://schemas.openxmlformats.org/presentationml/2006/ole">
            <p:oleObj spid="_x0000_s11266" name="Fotografía de Photo Editor" r:id="rId3" imgW="3048426" imgH="3048426" progId="">
              <p:embed/>
            </p:oleObj>
          </a:graphicData>
        </a:graphic>
      </p:graphicFrame>
      <p:sp>
        <p:nvSpPr>
          <p:cNvPr id="115715" name="Oval 3"/>
          <p:cNvSpPr>
            <a:spLocks noChangeArrowheads="1"/>
          </p:cNvSpPr>
          <p:nvPr/>
        </p:nvSpPr>
        <p:spPr bwMode="auto">
          <a:xfrm>
            <a:off x="496888" y="2559050"/>
            <a:ext cx="409575" cy="2076450"/>
          </a:xfrm>
          <a:prstGeom prst="ellipse">
            <a:avLst/>
          </a:prstGeom>
          <a:solidFill>
            <a:schemeClr val="accent2"/>
          </a:solidFill>
          <a:ln w="9525">
            <a:noFill/>
            <a:round/>
            <a:headEnd/>
            <a:tailEnd/>
          </a:ln>
        </p:spPr>
        <p:txBody>
          <a:bodyPr wrap="none" anchor="ctr"/>
          <a:lstStyle/>
          <a:p>
            <a:endParaRPr lang="es-ES_tradnl"/>
          </a:p>
        </p:txBody>
      </p:sp>
      <p:sp>
        <p:nvSpPr>
          <p:cNvPr id="115716" name="Oval 4"/>
          <p:cNvSpPr>
            <a:spLocks noChangeArrowheads="1"/>
          </p:cNvSpPr>
          <p:nvPr/>
        </p:nvSpPr>
        <p:spPr bwMode="auto">
          <a:xfrm>
            <a:off x="563563" y="2863850"/>
            <a:ext cx="261937" cy="1538288"/>
          </a:xfrm>
          <a:prstGeom prst="ellipse">
            <a:avLst/>
          </a:prstGeom>
          <a:solidFill>
            <a:srgbClr val="009900"/>
          </a:solidFill>
          <a:ln w="9525">
            <a:noFill/>
            <a:round/>
            <a:headEnd/>
            <a:tailEnd/>
          </a:ln>
        </p:spPr>
        <p:txBody>
          <a:bodyPr wrap="none" anchor="ctr"/>
          <a:lstStyle/>
          <a:p>
            <a:endParaRPr lang="es-ES_tradnl"/>
          </a:p>
        </p:txBody>
      </p:sp>
      <p:grpSp>
        <p:nvGrpSpPr>
          <p:cNvPr id="2" name="Group 5"/>
          <p:cNvGrpSpPr>
            <a:grpSpLocks/>
          </p:cNvGrpSpPr>
          <p:nvPr/>
        </p:nvGrpSpPr>
        <p:grpSpPr bwMode="auto">
          <a:xfrm>
            <a:off x="593725" y="2949575"/>
            <a:ext cx="2182813" cy="1338263"/>
            <a:chOff x="374" y="1858"/>
            <a:chExt cx="1375" cy="843"/>
          </a:xfrm>
        </p:grpSpPr>
        <p:sp>
          <p:nvSpPr>
            <p:cNvPr id="11274" name="Freeform 6"/>
            <p:cNvSpPr>
              <a:spLocks/>
            </p:cNvSpPr>
            <p:nvPr/>
          </p:nvSpPr>
          <p:spPr bwMode="auto">
            <a:xfrm>
              <a:off x="447" y="1863"/>
              <a:ext cx="1302" cy="837"/>
            </a:xfrm>
            <a:custGeom>
              <a:avLst/>
              <a:gdLst>
                <a:gd name="T0" fmla="*/ 0 w 1302"/>
                <a:gd name="T1" fmla="*/ 0 h 837"/>
                <a:gd name="T2" fmla="*/ 1302 w 1302"/>
                <a:gd name="T3" fmla="*/ 117 h 837"/>
                <a:gd name="T4" fmla="*/ 1302 w 1302"/>
                <a:gd name="T5" fmla="*/ 720 h 837"/>
                <a:gd name="T6" fmla="*/ 3 w 1302"/>
                <a:gd name="T7" fmla="*/ 837 h 837"/>
                <a:gd name="T8" fmla="*/ 0 w 1302"/>
                <a:gd name="T9" fmla="*/ 0 h 837"/>
                <a:gd name="T10" fmla="*/ 0 60000 65536"/>
                <a:gd name="T11" fmla="*/ 0 60000 65536"/>
                <a:gd name="T12" fmla="*/ 0 60000 65536"/>
                <a:gd name="T13" fmla="*/ 0 60000 65536"/>
                <a:gd name="T14" fmla="*/ 0 60000 65536"/>
                <a:gd name="T15" fmla="*/ 0 w 1302"/>
                <a:gd name="T16" fmla="*/ 0 h 837"/>
                <a:gd name="T17" fmla="*/ 1302 w 1302"/>
                <a:gd name="T18" fmla="*/ 837 h 837"/>
              </a:gdLst>
              <a:ahLst/>
              <a:cxnLst>
                <a:cxn ang="T10">
                  <a:pos x="T0" y="T1"/>
                </a:cxn>
                <a:cxn ang="T11">
                  <a:pos x="T2" y="T3"/>
                </a:cxn>
                <a:cxn ang="T12">
                  <a:pos x="T4" y="T5"/>
                </a:cxn>
                <a:cxn ang="T13">
                  <a:pos x="T6" y="T7"/>
                </a:cxn>
                <a:cxn ang="T14">
                  <a:pos x="T8" y="T9"/>
                </a:cxn>
              </a:cxnLst>
              <a:rect l="T15" t="T16" r="T17" b="T18"/>
              <a:pathLst>
                <a:path w="1302" h="837">
                  <a:moveTo>
                    <a:pt x="0" y="0"/>
                  </a:moveTo>
                  <a:lnTo>
                    <a:pt x="1302" y="117"/>
                  </a:lnTo>
                  <a:lnTo>
                    <a:pt x="1302" y="720"/>
                  </a:lnTo>
                  <a:lnTo>
                    <a:pt x="3" y="837"/>
                  </a:lnTo>
                  <a:lnTo>
                    <a:pt x="0" y="0"/>
                  </a:lnTo>
                  <a:close/>
                </a:path>
              </a:pathLst>
            </a:custGeom>
            <a:solidFill>
              <a:schemeClr val="tx1"/>
            </a:solidFill>
            <a:ln w="9525">
              <a:noFill/>
              <a:round/>
              <a:headEnd/>
              <a:tailEnd/>
            </a:ln>
          </p:spPr>
          <p:txBody>
            <a:bodyPr/>
            <a:lstStyle/>
            <a:p>
              <a:endParaRPr lang="es-ES_tradnl"/>
            </a:p>
          </p:txBody>
        </p:sp>
        <p:sp>
          <p:nvSpPr>
            <p:cNvPr id="11275" name="Oval 7"/>
            <p:cNvSpPr>
              <a:spLocks noChangeArrowheads="1"/>
            </p:cNvSpPr>
            <p:nvPr/>
          </p:nvSpPr>
          <p:spPr bwMode="auto">
            <a:xfrm>
              <a:off x="374" y="1858"/>
              <a:ext cx="148" cy="843"/>
            </a:xfrm>
            <a:prstGeom prst="ellipse">
              <a:avLst/>
            </a:prstGeom>
            <a:solidFill>
              <a:srgbClr val="FF3300"/>
            </a:solidFill>
            <a:ln w="9525">
              <a:noFill/>
              <a:round/>
              <a:headEnd/>
              <a:tailEnd/>
            </a:ln>
          </p:spPr>
          <p:txBody>
            <a:bodyPr wrap="none" anchor="ctr"/>
            <a:lstStyle/>
            <a:p>
              <a:pPr algn="ctr" rtl="1"/>
              <a:endParaRPr lang="es-ES_tradnl" sz="1800"/>
            </a:p>
          </p:txBody>
        </p:sp>
      </p:grpSp>
      <p:sp>
        <p:nvSpPr>
          <p:cNvPr id="115720" name="Freeform 8"/>
          <p:cNvSpPr>
            <a:spLocks/>
          </p:cNvSpPr>
          <p:nvPr/>
        </p:nvSpPr>
        <p:spPr bwMode="auto">
          <a:xfrm>
            <a:off x="2771775" y="3143250"/>
            <a:ext cx="5576888" cy="957263"/>
          </a:xfrm>
          <a:custGeom>
            <a:avLst/>
            <a:gdLst>
              <a:gd name="T0" fmla="*/ 2147483647 w 2370"/>
              <a:gd name="T1" fmla="*/ 0 h 603"/>
              <a:gd name="T2" fmla="*/ 2147483647 w 2370"/>
              <a:gd name="T3" fmla="*/ 2147483647 h 603"/>
              <a:gd name="T4" fmla="*/ 0 w 2370"/>
              <a:gd name="T5" fmla="*/ 2147483647 h 603"/>
              <a:gd name="T6" fmla="*/ 2147483647 w 2370"/>
              <a:gd name="T7" fmla="*/ 0 h 603"/>
              <a:gd name="T8" fmla="*/ 0 60000 65536"/>
              <a:gd name="T9" fmla="*/ 0 60000 65536"/>
              <a:gd name="T10" fmla="*/ 0 60000 65536"/>
              <a:gd name="T11" fmla="*/ 0 60000 65536"/>
              <a:gd name="T12" fmla="*/ 0 w 2370"/>
              <a:gd name="T13" fmla="*/ 0 h 603"/>
              <a:gd name="T14" fmla="*/ 2370 w 2370"/>
              <a:gd name="T15" fmla="*/ 603 h 603"/>
            </a:gdLst>
            <a:ahLst/>
            <a:cxnLst>
              <a:cxn ang="T8">
                <a:pos x="T0" y="T1"/>
              </a:cxn>
              <a:cxn ang="T9">
                <a:pos x="T2" y="T3"/>
              </a:cxn>
              <a:cxn ang="T10">
                <a:pos x="T4" y="T5"/>
              </a:cxn>
              <a:cxn ang="T11">
                <a:pos x="T6" y="T7"/>
              </a:cxn>
            </a:cxnLst>
            <a:rect l="T12" t="T13" r="T14" b="T15"/>
            <a:pathLst>
              <a:path w="2370" h="603">
                <a:moveTo>
                  <a:pt x="6" y="0"/>
                </a:moveTo>
                <a:lnTo>
                  <a:pt x="2370" y="315"/>
                </a:lnTo>
                <a:lnTo>
                  <a:pt x="0" y="603"/>
                </a:lnTo>
                <a:lnTo>
                  <a:pt x="6" y="0"/>
                </a:lnTo>
                <a:close/>
              </a:path>
            </a:pathLst>
          </a:custGeom>
          <a:solidFill>
            <a:srgbClr val="FFFF99">
              <a:alpha val="72940"/>
            </a:srgbClr>
          </a:solidFill>
          <a:ln w="9525">
            <a:noFill/>
            <a:round/>
            <a:headEnd/>
            <a:tailEnd/>
          </a:ln>
        </p:spPr>
        <p:txBody>
          <a:bodyPr/>
          <a:lstStyle/>
          <a:p>
            <a:endParaRPr lang="es-ES_tradnl"/>
          </a:p>
        </p:txBody>
      </p:sp>
      <p:sp>
        <p:nvSpPr>
          <p:cNvPr id="115721" name="Oval 9"/>
          <p:cNvSpPr>
            <a:spLocks noChangeArrowheads="1"/>
          </p:cNvSpPr>
          <p:nvPr/>
        </p:nvSpPr>
        <p:spPr bwMode="auto">
          <a:xfrm>
            <a:off x="6361113" y="3556000"/>
            <a:ext cx="180975" cy="180975"/>
          </a:xfrm>
          <a:prstGeom prst="ellipse">
            <a:avLst/>
          </a:prstGeom>
          <a:solidFill>
            <a:srgbClr val="FFFF00"/>
          </a:solidFill>
          <a:ln w="9525">
            <a:noFill/>
            <a:round/>
            <a:headEnd/>
            <a:tailEnd/>
          </a:ln>
        </p:spPr>
        <p:txBody>
          <a:bodyPr wrap="none" anchor="ctr"/>
          <a:lstStyle/>
          <a:p>
            <a:pPr algn="ctr" rtl="1"/>
            <a:endParaRPr lang="es-ES_tradnl" sz="1800"/>
          </a:p>
        </p:txBody>
      </p:sp>
      <p:sp>
        <p:nvSpPr>
          <p:cNvPr id="11" name="Text Box 44"/>
          <p:cNvSpPr txBox="1">
            <a:spLocks noChangeArrowheads="1"/>
          </p:cNvSpPr>
          <p:nvPr/>
        </p:nvSpPr>
        <p:spPr bwMode="auto">
          <a:xfrm>
            <a:off x="0" y="0"/>
            <a:ext cx="9144000" cy="400050"/>
          </a:xfrm>
          <a:prstGeom prst="rect">
            <a:avLst/>
          </a:prstGeom>
          <a:solidFill>
            <a:schemeClr val="accent2"/>
          </a:solidFill>
          <a:ln w="9525">
            <a:noFill/>
            <a:miter lim="800000"/>
            <a:headEnd/>
            <a:tailEnd/>
          </a:ln>
        </p:spPr>
        <p:txBody>
          <a:bodyPr>
            <a:spAutoFit/>
          </a:bodyPr>
          <a:lstStyle/>
          <a:p>
            <a:pPr algn="ctr"/>
            <a:r>
              <a:rPr lang="es-ES" sz="2000" b="1">
                <a:solidFill>
                  <a:schemeClr val="bg1"/>
                </a:solidFill>
                <a:latin typeface="Calibri" pitchFamily="34" charset="0"/>
              </a:rPr>
              <a:t>…cada vez mas pequeño…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7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7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0 0 L 0.21163 0 " pathEditMode="relative" ptsTypes="AA">
                                      <p:cBhvr>
                                        <p:cTn id="14" dur="3000" fill="hold"/>
                                        <p:tgtEl>
                                          <p:spTgt spid="115721"/>
                                        </p:tgtEl>
                                        <p:attrNameLst>
                                          <p:attrName>ppt_x</p:attrName>
                                          <p:attrName>ppt_y</p:attrName>
                                        </p:attrNameLst>
                                      </p:cBhvr>
                                    </p:animMotion>
                                  </p:childTnLst>
                                </p:cTn>
                              </p:par>
                            </p:childTnLst>
                          </p:cTn>
                        </p:par>
                        <p:par>
                          <p:cTn id="15" fill="hold">
                            <p:stCondLst>
                              <p:cond delay="3000"/>
                            </p:stCondLst>
                            <p:childTnLst>
                              <p:par>
                                <p:cTn id="16" presetID="22" presetClass="entr" presetSubtype="2" fill="hold" grpId="0" nodeType="afterEffect">
                                  <p:stCondLst>
                                    <p:cond delay="0"/>
                                  </p:stCondLst>
                                  <p:childTnLst>
                                    <p:set>
                                      <p:cBhvr>
                                        <p:cTn id="17" dur="1" fill="hold">
                                          <p:stCondLst>
                                            <p:cond delay="0"/>
                                          </p:stCondLst>
                                        </p:cTn>
                                        <p:tgtEl>
                                          <p:spTgt spid="115720"/>
                                        </p:tgtEl>
                                        <p:attrNameLst>
                                          <p:attrName>style.visibility</p:attrName>
                                        </p:attrNameLst>
                                      </p:cBhvr>
                                      <p:to>
                                        <p:strVal val="visible"/>
                                      </p:to>
                                    </p:set>
                                    <p:animEffect transition="in" filter="wipe(right)">
                                      <p:cBhvr>
                                        <p:cTn id="18" dur="3000"/>
                                        <p:tgtEl>
                                          <p:spTgt spid="115720"/>
                                        </p:tgtEl>
                                      </p:cBhvr>
                                    </p:animEffect>
                                  </p:childTnLst>
                                </p:cTn>
                              </p:par>
                            </p:childTnLst>
                          </p:cTn>
                        </p:par>
                        <p:par>
                          <p:cTn id="19" fill="hold">
                            <p:stCondLst>
                              <p:cond delay="6000"/>
                            </p:stCondLst>
                            <p:childTnLst>
                              <p:par>
                                <p:cTn id="20" presetID="22" presetClass="entr" presetSubtype="2"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3000"/>
                                        <p:tgtEl>
                                          <p:spTgt spid="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6" grpId="0" animBg="1"/>
      <p:bldP spid="115720" grpId="0" animBg="1"/>
      <p:bldP spid="115721"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268538" y="3141663"/>
          <a:ext cx="952500" cy="952500"/>
        </p:xfrm>
        <a:graphic>
          <a:graphicData uri="http://schemas.openxmlformats.org/presentationml/2006/ole">
            <p:oleObj spid="_x0000_s12290" name="Fotografía de Photo Editor" r:id="rId3" imgW="3048426" imgH="3048426" progId="">
              <p:embed/>
            </p:oleObj>
          </a:graphicData>
        </a:graphic>
      </p:graphicFrame>
      <p:sp>
        <p:nvSpPr>
          <p:cNvPr id="125956" name="Oval 4"/>
          <p:cNvSpPr>
            <a:spLocks noChangeArrowheads="1"/>
          </p:cNvSpPr>
          <p:nvPr/>
        </p:nvSpPr>
        <p:spPr bwMode="auto">
          <a:xfrm>
            <a:off x="530225" y="2573338"/>
            <a:ext cx="376238" cy="2062162"/>
          </a:xfrm>
          <a:prstGeom prst="ellipse">
            <a:avLst/>
          </a:prstGeom>
          <a:solidFill>
            <a:schemeClr val="bg1"/>
          </a:solidFill>
          <a:ln w="9525">
            <a:solidFill>
              <a:schemeClr val="tx1"/>
            </a:solidFill>
            <a:round/>
            <a:headEnd/>
            <a:tailEnd/>
          </a:ln>
        </p:spPr>
        <p:txBody>
          <a:bodyPr wrap="none" anchor="ctr"/>
          <a:lstStyle/>
          <a:p>
            <a:endParaRPr lang="es-ES_tradnl"/>
          </a:p>
        </p:txBody>
      </p:sp>
      <p:grpSp>
        <p:nvGrpSpPr>
          <p:cNvPr id="2" name="Group 8"/>
          <p:cNvGrpSpPr>
            <a:grpSpLocks/>
          </p:cNvGrpSpPr>
          <p:nvPr/>
        </p:nvGrpSpPr>
        <p:grpSpPr bwMode="auto">
          <a:xfrm>
            <a:off x="1501775" y="3155950"/>
            <a:ext cx="482600" cy="927100"/>
            <a:chOff x="1006" y="1988"/>
            <a:chExt cx="304" cy="584"/>
          </a:xfrm>
        </p:grpSpPr>
        <p:sp>
          <p:nvSpPr>
            <p:cNvPr id="12315" name="Line 9"/>
            <p:cNvSpPr>
              <a:spLocks noChangeShapeType="1"/>
            </p:cNvSpPr>
            <p:nvPr/>
          </p:nvSpPr>
          <p:spPr bwMode="auto">
            <a:xfrm>
              <a:off x="1130" y="1988"/>
              <a:ext cx="0" cy="584"/>
            </a:xfrm>
            <a:prstGeom prst="line">
              <a:avLst/>
            </a:prstGeom>
            <a:noFill/>
            <a:ln w="9525">
              <a:solidFill>
                <a:schemeClr val="bg1"/>
              </a:solidFill>
              <a:round/>
              <a:headEnd type="stealth" w="med" len="med"/>
              <a:tailEnd type="stealth" w="med" len="med"/>
            </a:ln>
          </p:spPr>
          <p:txBody>
            <a:bodyPr/>
            <a:lstStyle/>
            <a:p>
              <a:endParaRPr lang="es-ES_tradnl"/>
            </a:p>
          </p:txBody>
        </p:sp>
        <p:sp>
          <p:nvSpPr>
            <p:cNvPr id="12316" name="Text Box 10"/>
            <p:cNvSpPr txBox="1">
              <a:spLocks noChangeArrowheads="1"/>
            </p:cNvSpPr>
            <p:nvPr/>
          </p:nvSpPr>
          <p:spPr bwMode="auto">
            <a:xfrm>
              <a:off x="1006" y="2174"/>
              <a:ext cx="304" cy="231"/>
            </a:xfrm>
            <a:prstGeom prst="rect">
              <a:avLst/>
            </a:prstGeom>
            <a:solidFill>
              <a:schemeClr val="tx1"/>
            </a:solidFill>
            <a:ln w="9525">
              <a:noFill/>
              <a:miter lim="800000"/>
              <a:headEnd/>
              <a:tailEnd/>
            </a:ln>
          </p:spPr>
          <p:txBody>
            <a:bodyPr>
              <a:spAutoFit/>
            </a:bodyPr>
            <a:lstStyle/>
            <a:p>
              <a:pPr>
                <a:spcBef>
                  <a:spcPct val="50000"/>
                </a:spcBef>
              </a:pPr>
              <a:r>
                <a:rPr lang="es-ES" sz="1800">
                  <a:solidFill>
                    <a:schemeClr val="bg1"/>
                  </a:solidFill>
                  <a:latin typeface="Times New Roman" pitchFamily="18" charset="0"/>
                  <a:cs typeface="Times New Roman" pitchFamily="18" charset="0"/>
                </a:rPr>
                <a:t>2R</a:t>
              </a:r>
            </a:p>
          </p:txBody>
        </p:sp>
      </p:grpSp>
      <p:sp>
        <p:nvSpPr>
          <p:cNvPr id="125963" name="Oval 11"/>
          <p:cNvSpPr>
            <a:spLocks noChangeArrowheads="1"/>
          </p:cNvSpPr>
          <p:nvPr/>
        </p:nvSpPr>
        <p:spPr bwMode="auto">
          <a:xfrm>
            <a:off x="6294438" y="3556000"/>
            <a:ext cx="180975" cy="180975"/>
          </a:xfrm>
          <a:prstGeom prst="ellipse">
            <a:avLst/>
          </a:prstGeom>
          <a:solidFill>
            <a:srgbClr val="FFFF00"/>
          </a:solidFill>
          <a:ln w="9525">
            <a:solidFill>
              <a:schemeClr val="tx1"/>
            </a:solidFill>
            <a:round/>
            <a:headEnd/>
            <a:tailEnd/>
          </a:ln>
        </p:spPr>
        <p:txBody>
          <a:bodyPr wrap="none" anchor="ctr"/>
          <a:lstStyle/>
          <a:p>
            <a:pPr algn="ctr" rtl="1"/>
            <a:endParaRPr lang="es-ES_tradnl" sz="1800"/>
          </a:p>
        </p:txBody>
      </p:sp>
      <p:grpSp>
        <p:nvGrpSpPr>
          <p:cNvPr id="3" name="Group 13"/>
          <p:cNvGrpSpPr>
            <a:grpSpLocks/>
          </p:cNvGrpSpPr>
          <p:nvPr/>
        </p:nvGrpSpPr>
        <p:grpSpPr bwMode="auto">
          <a:xfrm>
            <a:off x="730250" y="2889250"/>
            <a:ext cx="5651500" cy="1466850"/>
            <a:chOff x="460" y="1820"/>
            <a:chExt cx="3560" cy="924"/>
          </a:xfrm>
        </p:grpSpPr>
        <p:sp>
          <p:nvSpPr>
            <p:cNvPr id="12313" name="Line 14"/>
            <p:cNvSpPr>
              <a:spLocks noChangeShapeType="1"/>
            </p:cNvSpPr>
            <p:nvPr/>
          </p:nvSpPr>
          <p:spPr bwMode="auto">
            <a:xfrm flipH="1" flipV="1">
              <a:off x="484" y="1820"/>
              <a:ext cx="3536" cy="472"/>
            </a:xfrm>
            <a:prstGeom prst="line">
              <a:avLst/>
            </a:prstGeom>
            <a:noFill/>
            <a:ln w="9525">
              <a:solidFill>
                <a:srgbClr val="8BFF8B"/>
              </a:solidFill>
              <a:round/>
              <a:headEnd/>
              <a:tailEnd/>
            </a:ln>
          </p:spPr>
          <p:txBody>
            <a:bodyPr/>
            <a:lstStyle/>
            <a:p>
              <a:endParaRPr lang="es-ES_tradnl"/>
            </a:p>
          </p:txBody>
        </p:sp>
        <p:sp>
          <p:nvSpPr>
            <p:cNvPr id="12314" name="Line 15"/>
            <p:cNvSpPr>
              <a:spLocks noChangeShapeType="1"/>
            </p:cNvSpPr>
            <p:nvPr/>
          </p:nvSpPr>
          <p:spPr bwMode="auto">
            <a:xfrm flipH="1">
              <a:off x="460" y="2296"/>
              <a:ext cx="3560" cy="448"/>
            </a:xfrm>
            <a:prstGeom prst="line">
              <a:avLst/>
            </a:prstGeom>
            <a:noFill/>
            <a:ln w="9525">
              <a:solidFill>
                <a:srgbClr val="8BFF8B"/>
              </a:solidFill>
              <a:round/>
              <a:headEnd/>
              <a:tailEnd/>
            </a:ln>
          </p:spPr>
          <p:txBody>
            <a:bodyPr/>
            <a:lstStyle/>
            <a:p>
              <a:endParaRPr lang="es-ES_tradnl"/>
            </a:p>
          </p:txBody>
        </p:sp>
      </p:grpSp>
      <p:sp>
        <p:nvSpPr>
          <p:cNvPr id="125971" name="Oval 19"/>
          <p:cNvSpPr>
            <a:spLocks noChangeArrowheads="1"/>
          </p:cNvSpPr>
          <p:nvPr/>
        </p:nvSpPr>
        <p:spPr bwMode="auto">
          <a:xfrm>
            <a:off x="590550" y="2871788"/>
            <a:ext cx="266700" cy="1485900"/>
          </a:xfrm>
          <a:prstGeom prst="ellipse">
            <a:avLst/>
          </a:prstGeom>
          <a:solidFill>
            <a:srgbClr val="92D050"/>
          </a:solidFill>
          <a:ln w="9525">
            <a:noFill/>
            <a:round/>
            <a:headEnd/>
            <a:tailEnd/>
          </a:ln>
        </p:spPr>
        <p:txBody>
          <a:bodyPr wrap="none" anchor="ctr"/>
          <a:lstStyle/>
          <a:p>
            <a:endParaRPr lang="es-ES_tradnl"/>
          </a:p>
        </p:txBody>
      </p:sp>
      <p:sp>
        <p:nvSpPr>
          <p:cNvPr id="125972" name="Oval 20"/>
          <p:cNvSpPr>
            <a:spLocks noChangeArrowheads="1"/>
          </p:cNvSpPr>
          <p:nvPr/>
        </p:nvSpPr>
        <p:spPr bwMode="auto">
          <a:xfrm>
            <a:off x="614363" y="3000375"/>
            <a:ext cx="209550" cy="1252538"/>
          </a:xfrm>
          <a:prstGeom prst="ellipse">
            <a:avLst/>
          </a:prstGeom>
          <a:solidFill>
            <a:srgbClr val="FF3300"/>
          </a:solidFill>
          <a:ln w="9525">
            <a:noFill/>
            <a:round/>
            <a:headEnd/>
            <a:tailEnd/>
          </a:ln>
        </p:spPr>
        <p:txBody>
          <a:bodyPr wrap="none" anchor="ctr"/>
          <a:lstStyle/>
          <a:p>
            <a:endParaRPr lang="es-ES_tradnl"/>
          </a:p>
        </p:txBody>
      </p:sp>
      <p:sp>
        <p:nvSpPr>
          <p:cNvPr id="125973" name="Oval 21"/>
          <p:cNvSpPr>
            <a:spLocks noChangeArrowheads="1"/>
          </p:cNvSpPr>
          <p:nvPr/>
        </p:nvSpPr>
        <p:spPr bwMode="auto">
          <a:xfrm>
            <a:off x="652463" y="3148013"/>
            <a:ext cx="138112" cy="942975"/>
          </a:xfrm>
          <a:prstGeom prst="ellipse">
            <a:avLst/>
          </a:prstGeom>
          <a:solidFill>
            <a:srgbClr val="FFFF00"/>
          </a:solidFill>
          <a:ln w="9525">
            <a:noFill/>
            <a:round/>
            <a:headEnd/>
            <a:tailEnd/>
          </a:ln>
        </p:spPr>
        <p:txBody>
          <a:bodyPr wrap="none" anchor="ctr"/>
          <a:lstStyle/>
          <a:p>
            <a:endParaRPr lang="es-ES_tradnl"/>
          </a:p>
        </p:txBody>
      </p:sp>
      <p:grpSp>
        <p:nvGrpSpPr>
          <p:cNvPr id="4" name="Group 22"/>
          <p:cNvGrpSpPr>
            <a:grpSpLocks/>
          </p:cNvGrpSpPr>
          <p:nvPr/>
        </p:nvGrpSpPr>
        <p:grpSpPr bwMode="auto">
          <a:xfrm>
            <a:off x="709613" y="2582863"/>
            <a:ext cx="3889375" cy="2039937"/>
            <a:chOff x="447" y="1627"/>
            <a:chExt cx="2450" cy="1285"/>
          </a:xfrm>
        </p:grpSpPr>
        <p:sp>
          <p:nvSpPr>
            <p:cNvPr id="12311" name="Line 23"/>
            <p:cNvSpPr>
              <a:spLocks noChangeShapeType="1"/>
            </p:cNvSpPr>
            <p:nvPr/>
          </p:nvSpPr>
          <p:spPr bwMode="auto">
            <a:xfrm flipH="1" flipV="1">
              <a:off x="447" y="1627"/>
              <a:ext cx="2450" cy="669"/>
            </a:xfrm>
            <a:prstGeom prst="line">
              <a:avLst/>
            </a:prstGeom>
            <a:noFill/>
            <a:ln w="9525">
              <a:solidFill>
                <a:schemeClr val="bg1"/>
              </a:solidFill>
              <a:round/>
              <a:headEnd/>
              <a:tailEnd/>
            </a:ln>
          </p:spPr>
          <p:txBody>
            <a:bodyPr/>
            <a:lstStyle/>
            <a:p>
              <a:endParaRPr lang="es-ES_tradnl"/>
            </a:p>
          </p:txBody>
        </p:sp>
        <p:sp>
          <p:nvSpPr>
            <p:cNvPr id="12312" name="Line 24"/>
            <p:cNvSpPr>
              <a:spLocks noChangeShapeType="1"/>
            </p:cNvSpPr>
            <p:nvPr/>
          </p:nvSpPr>
          <p:spPr bwMode="auto">
            <a:xfrm flipH="1">
              <a:off x="452" y="2296"/>
              <a:ext cx="2444" cy="616"/>
            </a:xfrm>
            <a:prstGeom prst="line">
              <a:avLst/>
            </a:prstGeom>
            <a:noFill/>
            <a:ln w="9525">
              <a:solidFill>
                <a:schemeClr val="bg1"/>
              </a:solidFill>
              <a:round/>
              <a:headEnd/>
              <a:tailEnd/>
            </a:ln>
          </p:spPr>
          <p:txBody>
            <a:bodyPr/>
            <a:lstStyle/>
            <a:p>
              <a:endParaRPr lang="es-ES_tradnl"/>
            </a:p>
          </p:txBody>
        </p:sp>
      </p:grpSp>
      <p:sp>
        <p:nvSpPr>
          <p:cNvPr id="125955" name="Oval 3"/>
          <p:cNvSpPr>
            <a:spLocks noChangeArrowheads="1"/>
          </p:cNvSpPr>
          <p:nvPr/>
        </p:nvSpPr>
        <p:spPr bwMode="auto">
          <a:xfrm>
            <a:off x="4518025" y="3556000"/>
            <a:ext cx="180975" cy="180975"/>
          </a:xfrm>
          <a:prstGeom prst="ellipse">
            <a:avLst/>
          </a:prstGeom>
          <a:solidFill>
            <a:srgbClr val="FFFF00"/>
          </a:solidFill>
          <a:ln w="9525">
            <a:solidFill>
              <a:schemeClr val="tx1"/>
            </a:solidFill>
            <a:round/>
            <a:headEnd/>
            <a:tailEnd/>
          </a:ln>
        </p:spPr>
        <p:txBody>
          <a:bodyPr wrap="none" anchor="ctr"/>
          <a:lstStyle/>
          <a:p>
            <a:pPr algn="ctr" rtl="1"/>
            <a:endParaRPr lang="es-ES_tradnl" sz="1800"/>
          </a:p>
        </p:txBody>
      </p:sp>
      <p:grpSp>
        <p:nvGrpSpPr>
          <p:cNvPr id="5" name="Group 5"/>
          <p:cNvGrpSpPr>
            <a:grpSpLocks/>
          </p:cNvGrpSpPr>
          <p:nvPr/>
        </p:nvGrpSpPr>
        <p:grpSpPr bwMode="auto">
          <a:xfrm>
            <a:off x="757238" y="3149600"/>
            <a:ext cx="8148637" cy="941388"/>
            <a:chOff x="1711" y="1978"/>
            <a:chExt cx="1561" cy="593"/>
          </a:xfrm>
        </p:grpSpPr>
        <p:sp>
          <p:nvSpPr>
            <p:cNvPr id="12309" name="Line 6"/>
            <p:cNvSpPr>
              <a:spLocks noChangeShapeType="1"/>
            </p:cNvSpPr>
            <p:nvPr/>
          </p:nvSpPr>
          <p:spPr bwMode="auto">
            <a:xfrm>
              <a:off x="1711" y="1978"/>
              <a:ext cx="1561" cy="0"/>
            </a:xfrm>
            <a:prstGeom prst="line">
              <a:avLst/>
            </a:prstGeom>
            <a:noFill/>
            <a:ln w="9525">
              <a:solidFill>
                <a:srgbClr val="FFFF00"/>
              </a:solidFill>
              <a:round/>
              <a:headEnd/>
              <a:tailEnd/>
            </a:ln>
          </p:spPr>
          <p:txBody>
            <a:bodyPr/>
            <a:lstStyle/>
            <a:p>
              <a:endParaRPr lang="es-ES_tradnl"/>
            </a:p>
          </p:txBody>
        </p:sp>
        <p:sp>
          <p:nvSpPr>
            <p:cNvPr id="12310" name="Line 7"/>
            <p:cNvSpPr>
              <a:spLocks noChangeShapeType="1"/>
            </p:cNvSpPr>
            <p:nvPr/>
          </p:nvSpPr>
          <p:spPr bwMode="auto">
            <a:xfrm>
              <a:off x="1711" y="2571"/>
              <a:ext cx="1561" cy="0"/>
            </a:xfrm>
            <a:prstGeom prst="line">
              <a:avLst/>
            </a:prstGeom>
            <a:noFill/>
            <a:ln w="9525">
              <a:solidFill>
                <a:srgbClr val="FFFF00"/>
              </a:solidFill>
              <a:round/>
              <a:headEnd/>
              <a:tailEnd/>
            </a:ln>
          </p:spPr>
          <p:txBody>
            <a:bodyPr/>
            <a:lstStyle/>
            <a:p>
              <a:endParaRPr lang="es-ES_tradnl"/>
            </a:p>
          </p:txBody>
        </p:sp>
      </p:grpSp>
      <p:grpSp>
        <p:nvGrpSpPr>
          <p:cNvPr id="6" name="Group 16"/>
          <p:cNvGrpSpPr>
            <a:grpSpLocks/>
          </p:cNvGrpSpPr>
          <p:nvPr/>
        </p:nvGrpSpPr>
        <p:grpSpPr bwMode="auto">
          <a:xfrm>
            <a:off x="749300" y="3000375"/>
            <a:ext cx="7937500" cy="1244600"/>
            <a:chOff x="472" y="1890"/>
            <a:chExt cx="5000" cy="784"/>
          </a:xfrm>
        </p:grpSpPr>
        <p:sp>
          <p:nvSpPr>
            <p:cNvPr id="12307" name="Line 17"/>
            <p:cNvSpPr>
              <a:spLocks noChangeShapeType="1"/>
            </p:cNvSpPr>
            <p:nvPr/>
          </p:nvSpPr>
          <p:spPr bwMode="auto">
            <a:xfrm flipH="1" flipV="1">
              <a:off x="492" y="1890"/>
              <a:ext cx="4980" cy="402"/>
            </a:xfrm>
            <a:prstGeom prst="line">
              <a:avLst/>
            </a:prstGeom>
            <a:noFill/>
            <a:ln w="9525">
              <a:solidFill>
                <a:srgbClr val="FF3300"/>
              </a:solidFill>
              <a:round/>
              <a:headEnd/>
              <a:tailEnd/>
            </a:ln>
          </p:spPr>
          <p:txBody>
            <a:bodyPr/>
            <a:lstStyle/>
            <a:p>
              <a:endParaRPr lang="es-ES_tradnl"/>
            </a:p>
          </p:txBody>
        </p:sp>
        <p:sp>
          <p:nvSpPr>
            <p:cNvPr id="12308" name="Line 18"/>
            <p:cNvSpPr>
              <a:spLocks noChangeShapeType="1"/>
            </p:cNvSpPr>
            <p:nvPr/>
          </p:nvSpPr>
          <p:spPr bwMode="auto">
            <a:xfrm flipH="1">
              <a:off x="472" y="2298"/>
              <a:ext cx="4994" cy="376"/>
            </a:xfrm>
            <a:prstGeom prst="line">
              <a:avLst/>
            </a:prstGeom>
            <a:noFill/>
            <a:ln w="9525">
              <a:solidFill>
                <a:srgbClr val="FF3300"/>
              </a:solidFill>
              <a:round/>
              <a:headEnd/>
              <a:tailEnd/>
            </a:ln>
          </p:spPr>
          <p:txBody>
            <a:bodyPr/>
            <a:lstStyle/>
            <a:p>
              <a:endParaRPr lang="es-ES_tradnl"/>
            </a:p>
          </p:txBody>
        </p:sp>
      </p:grpSp>
      <p:sp>
        <p:nvSpPr>
          <p:cNvPr id="125964" name="Oval 12"/>
          <p:cNvSpPr>
            <a:spLocks noChangeArrowheads="1"/>
          </p:cNvSpPr>
          <p:nvPr/>
        </p:nvSpPr>
        <p:spPr bwMode="auto">
          <a:xfrm>
            <a:off x="8601075" y="3556000"/>
            <a:ext cx="180975" cy="180975"/>
          </a:xfrm>
          <a:prstGeom prst="ellipse">
            <a:avLst/>
          </a:prstGeom>
          <a:solidFill>
            <a:srgbClr val="FFFF00"/>
          </a:solidFill>
          <a:ln w="9525">
            <a:solidFill>
              <a:schemeClr val="tx1"/>
            </a:solidFill>
            <a:round/>
            <a:headEnd/>
            <a:tailEnd/>
          </a:ln>
        </p:spPr>
        <p:txBody>
          <a:bodyPr wrap="none" anchor="ctr"/>
          <a:lstStyle/>
          <a:p>
            <a:pPr algn="ctr" rtl="1"/>
            <a:endParaRPr lang="es-ES_tradnl" sz="1800"/>
          </a:p>
        </p:txBody>
      </p:sp>
      <p:sp>
        <p:nvSpPr>
          <p:cNvPr id="25" name="Text Box 44"/>
          <p:cNvSpPr txBox="1">
            <a:spLocks noChangeArrowheads="1"/>
          </p:cNvSpPr>
          <p:nvPr/>
        </p:nvSpPr>
        <p:spPr bwMode="auto">
          <a:xfrm>
            <a:off x="0" y="0"/>
            <a:ext cx="9144000" cy="877888"/>
          </a:xfrm>
          <a:prstGeom prst="rect">
            <a:avLst/>
          </a:prstGeom>
          <a:solidFill>
            <a:schemeClr val="accent2"/>
          </a:solidFill>
          <a:ln w="9525">
            <a:noFill/>
            <a:miter lim="800000"/>
            <a:headEnd/>
            <a:tailEnd/>
          </a:ln>
        </p:spPr>
        <p:txBody>
          <a:bodyPr>
            <a:spAutoFit/>
          </a:bodyPr>
          <a:lstStyle/>
          <a:p>
            <a:pPr algn="ctr"/>
            <a:r>
              <a:rPr lang="es-ES" sz="1700" b="1" dirty="0">
                <a:solidFill>
                  <a:schemeClr val="bg1"/>
                </a:solidFill>
                <a:latin typeface="Calibri" pitchFamily="34" charset="0"/>
              </a:rPr>
              <a:t>Si la fuente de luz estuviera muy alejada de la Tierra </a:t>
            </a:r>
            <a:r>
              <a:rPr lang="es-ES_tradnl" sz="1700" b="1" dirty="0">
                <a:solidFill>
                  <a:schemeClr val="bg1"/>
                </a:solidFill>
                <a:latin typeface="Calibri" pitchFamily="34" charset="0"/>
              </a:rPr>
              <a:t>los rayos procedentes de ella incidirían sobre la Tierra “casi paralelos” (amarillos en la figura</a:t>
            </a:r>
            <a:r>
              <a:rPr lang="es-ES_tradnl" sz="1700" b="1" dirty="0" smtClean="0">
                <a:solidFill>
                  <a:schemeClr val="bg1"/>
                </a:solidFill>
                <a:latin typeface="Calibri" pitchFamily="34" charset="0"/>
              </a:rPr>
              <a:t>) determinando, no un cono de sombra , sino “un </a:t>
            </a:r>
            <a:r>
              <a:rPr lang="es-ES_tradnl" sz="1700" b="1" dirty="0">
                <a:solidFill>
                  <a:schemeClr val="bg1"/>
                </a:solidFill>
                <a:latin typeface="Calibri" pitchFamily="34" charset="0"/>
              </a:rPr>
              <a:t>cilindro” de sombra del mismo diámetro que la Tierra.</a:t>
            </a:r>
          </a:p>
        </p:txBody>
      </p:sp>
      <p:sp>
        <p:nvSpPr>
          <p:cNvPr id="26" name="Rectangle 14"/>
          <p:cNvSpPr>
            <a:spLocks noChangeArrowheads="1"/>
          </p:cNvSpPr>
          <p:nvPr/>
        </p:nvSpPr>
        <p:spPr bwMode="auto">
          <a:xfrm>
            <a:off x="714375" y="3143250"/>
            <a:ext cx="2047875" cy="952500"/>
          </a:xfrm>
          <a:prstGeom prst="rect">
            <a:avLst/>
          </a:prstGeom>
          <a:solidFill>
            <a:srgbClr val="FFFF00">
              <a:alpha val="30196"/>
            </a:srgbClr>
          </a:solidFill>
          <a:ln w="9525">
            <a:noFill/>
            <a:miter lim="800000"/>
            <a:headEnd/>
            <a:tailEnd/>
          </a:ln>
        </p:spPr>
        <p:txBody>
          <a:bodyPr wrap="none" anchor="ctr"/>
          <a:lstStyle/>
          <a:p>
            <a:endParaRPr lang="es-ES_tradnl"/>
          </a:p>
        </p:txBody>
      </p:sp>
      <p:sp>
        <p:nvSpPr>
          <p:cNvPr id="27" name="26 Elipse"/>
          <p:cNvSpPr/>
          <p:nvPr/>
        </p:nvSpPr>
        <p:spPr>
          <a:xfrm>
            <a:off x="2633663" y="3152775"/>
            <a:ext cx="252412" cy="928688"/>
          </a:xfrm>
          <a:prstGeom prst="ellipse">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2000"/>
                                        <p:tgtEl>
                                          <p:spTgt spid="4"/>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259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2000"/>
                                        <p:tgtEl>
                                          <p:spTgt spid="3"/>
                                        </p:tgtEl>
                                      </p:cBhvr>
                                    </p:animEffec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259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9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2000"/>
                                        <p:tgtEl>
                                          <p:spTgt spid="6"/>
                                        </p:tgtEl>
                                      </p:cBhvr>
                                    </p:animEffect>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1259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right)">
                                      <p:cBhvr>
                                        <p:cTn id="43" dur="3000"/>
                                        <p:tgtEl>
                                          <p:spTgt spid="5"/>
                                        </p:tgtEl>
                                      </p:cBhvr>
                                    </p:animEffect>
                                  </p:childTnLst>
                                </p:cTn>
                              </p:par>
                              <p:par>
                                <p:cTn id="44" presetID="22" presetClass="entr" presetSubtype="2" fill="hold" grpId="0" nodeType="withEffect">
                                  <p:stCondLst>
                                    <p:cond delay="22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1000"/>
                                        <p:tgtEl>
                                          <p:spTgt spid="26"/>
                                        </p:tgtEl>
                                      </p:cBhvr>
                                    </p:animEffect>
                                  </p:childTnLst>
                                </p:cTn>
                              </p:par>
                            </p:childTnLst>
                          </p:cTn>
                        </p:par>
                        <p:par>
                          <p:cTn id="47" fill="hold">
                            <p:stCondLst>
                              <p:cond delay="3200"/>
                            </p:stCondLst>
                            <p:childTnLst>
                              <p:par>
                                <p:cTn id="48" presetID="1" presetClass="entr" presetSubtype="0" fill="hold" grpId="0" nodeType="afterEffect">
                                  <p:stCondLst>
                                    <p:cond delay="0"/>
                                  </p:stCondLst>
                                  <p:childTnLst>
                                    <p:set>
                                      <p:cBhvr>
                                        <p:cTn id="49" dur="1" fill="hold">
                                          <p:stCondLst>
                                            <p:cond delay="0"/>
                                          </p:stCondLst>
                                        </p:cTn>
                                        <p:tgtEl>
                                          <p:spTgt spid="125973"/>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p:bldP spid="125963" grpId="0" animBg="1"/>
      <p:bldP spid="125971" grpId="0" animBg="1"/>
      <p:bldP spid="125972" grpId="0" animBg="1"/>
      <p:bldP spid="125973" grpId="0" animBg="1"/>
      <p:bldP spid="125955" grpId="0" animBg="1"/>
      <p:bldP spid="12596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6738" name="Oval 2"/>
          <p:cNvSpPr>
            <a:spLocks noChangeArrowheads="1"/>
          </p:cNvSpPr>
          <p:nvPr/>
        </p:nvSpPr>
        <p:spPr bwMode="auto">
          <a:xfrm>
            <a:off x="496888" y="2559050"/>
            <a:ext cx="409575" cy="2076450"/>
          </a:xfrm>
          <a:prstGeom prst="ellipse">
            <a:avLst/>
          </a:prstGeom>
          <a:solidFill>
            <a:schemeClr val="accent2"/>
          </a:solidFill>
          <a:ln w="9525">
            <a:noFill/>
            <a:round/>
            <a:headEnd/>
            <a:tailEnd/>
          </a:ln>
        </p:spPr>
        <p:txBody>
          <a:bodyPr wrap="none" anchor="ctr"/>
          <a:lstStyle/>
          <a:p>
            <a:endParaRPr lang="es-ES_tradnl"/>
          </a:p>
        </p:txBody>
      </p:sp>
      <p:sp>
        <p:nvSpPr>
          <p:cNvPr id="116739" name="Oval 3"/>
          <p:cNvSpPr>
            <a:spLocks noChangeArrowheads="1"/>
          </p:cNvSpPr>
          <p:nvPr/>
        </p:nvSpPr>
        <p:spPr bwMode="auto">
          <a:xfrm>
            <a:off x="554038" y="2863850"/>
            <a:ext cx="314325" cy="1538288"/>
          </a:xfrm>
          <a:prstGeom prst="ellipse">
            <a:avLst/>
          </a:prstGeom>
          <a:solidFill>
            <a:srgbClr val="009900"/>
          </a:solidFill>
          <a:ln w="9525">
            <a:noFill/>
            <a:round/>
            <a:headEnd/>
            <a:tailEnd/>
          </a:ln>
        </p:spPr>
        <p:txBody>
          <a:bodyPr wrap="none" anchor="ctr"/>
          <a:lstStyle/>
          <a:p>
            <a:endParaRPr lang="es-ES_tradnl"/>
          </a:p>
        </p:txBody>
      </p:sp>
      <p:sp>
        <p:nvSpPr>
          <p:cNvPr id="116740" name="Oval 4"/>
          <p:cNvSpPr>
            <a:spLocks noChangeArrowheads="1"/>
          </p:cNvSpPr>
          <p:nvPr/>
        </p:nvSpPr>
        <p:spPr bwMode="auto">
          <a:xfrm>
            <a:off x="592138" y="2949575"/>
            <a:ext cx="242887" cy="1338263"/>
          </a:xfrm>
          <a:prstGeom prst="ellipse">
            <a:avLst/>
          </a:prstGeom>
          <a:solidFill>
            <a:srgbClr val="FF3300"/>
          </a:solidFill>
          <a:ln w="9525">
            <a:noFill/>
            <a:round/>
            <a:headEnd/>
            <a:tailEnd/>
          </a:ln>
        </p:spPr>
        <p:txBody>
          <a:bodyPr wrap="none" anchor="ctr"/>
          <a:lstStyle/>
          <a:p>
            <a:pPr algn="ctr" rtl="1"/>
            <a:endParaRPr lang="es-ES_tradnl" sz="1800"/>
          </a:p>
        </p:txBody>
      </p:sp>
      <p:grpSp>
        <p:nvGrpSpPr>
          <p:cNvPr id="2" name="Group 6"/>
          <p:cNvGrpSpPr>
            <a:grpSpLocks/>
          </p:cNvGrpSpPr>
          <p:nvPr/>
        </p:nvGrpSpPr>
        <p:grpSpPr bwMode="auto">
          <a:xfrm>
            <a:off x="709613" y="3148013"/>
            <a:ext cx="2057400" cy="942975"/>
            <a:chOff x="447" y="1983"/>
            <a:chExt cx="1296" cy="594"/>
          </a:xfrm>
        </p:grpSpPr>
        <p:sp>
          <p:nvSpPr>
            <p:cNvPr id="13329" name="Line 7"/>
            <p:cNvSpPr>
              <a:spLocks noChangeShapeType="1"/>
            </p:cNvSpPr>
            <p:nvPr/>
          </p:nvSpPr>
          <p:spPr bwMode="auto">
            <a:xfrm>
              <a:off x="447" y="1983"/>
              <a:ext cx="1296" cy="0"/>
            </a:xfrm>
            <a:prstGeom prst="line">
              <a:avLst/>
            </a:prstGeom>
            <a:noFill/>
            <a:ln w="19050">
              <a:solidFill>
                <a:srgbClr val="FFFF00"/>
              </a:solidFill>
              <a:round/>
              <a:headEnd/>
              <a:tailEnd/>
            </a:ln>
          </p:spPr>
          <p:txBody>
            <a:bodyPr/>
            <a:lstStyle/>
            <a:p>
              <a:endParaRPr lang="es-ES_tradnl"/>
            </a:p>
          </p:txBody>
        </p:sp>
        <p:sp>
          <p:nvSpPr>
            <p:cNvPr id="13330" name="Line 8"/>
            <p:cNvSpPr>
              <a:spLocks noChangeShapeType="1"/>
            </p:cNvSpPr>
            <p:nvPr/>
          </p:nvSpPr>
          <p:spPr bwMode="auto">
            <a:xfrm>
              <a:off x="447" y="2577"/>
              <a:ext cx="1296" cy="0"/>
            </a:xfrm>
            <a:prstGeom prst="line">
              <a:avLst/>
            </a:prstGeom>
            <a:noFill/>
            <a:ln w="19050">
              <a:solidFill>
                <a:srgbClr val="FFFF00"/>
              </a:solidFill>
              <a:round/>
              <a:headEnd/>
              <a:tailEnd/>
            </a:ln>
          </p:spPr>
          <p:txBody>
            <a:bodyPr/>
            <a:lstStyle/>
            <a:p>
              <a:endParaRPr lang="es-ES_tradnl"/>
            </a:p>
          </p:txBody>
        </p:sp>
      </p:grpSp>
      <p:grpSp>
        <p:nvGrpSpPr>
          <p:cNvPr id="3" name="Group 9"/>
          <p:cNvGrpSpPr>
            <a:grpSpLocks/>
          </p:cNvGrpSpPr>
          <p:nvPr/>
        </p:nvGrpSpPr>
        <p:grpSpPr bwMode="auto">
          <a:xfrm>
            <a:off x="1698625" y="3155950"/>
            <a:ext cx="498475" cy="927100"/>
            <a:chOff x="1070" y="1988"/>
            <a:chExt cx="314" cy="584"/>
          </a:xfrm>
        </p:grpSpPr>
        <p:sp>
          <p:nvSpPr>
            <p:cNvPr id="13327" name="Line 10"/>
            <p:cNvSpPr>
              <a:spLocks noChangeShapeType="1"/>
            </p:cNvSpPr>
            <p:nvPr/>
          </p:nvSpPr>
          <p:spPr bwMode="auto">
            <a:xfrm>
              <a:off x="1070" y="1988"/>
              <a:ext cx="0" cy="584"/>
            </a:xfrm>
            <a:prstGeom prst="line">
              <a:avLst/>
            </a:prstGeom>
            <a:noFill/>
            <a:ln w="9525">
              <a:solidFill>
                <a:schemeClr val="tx1"/>
              </a:solidFill>
              <a:round/>
              <a:headEnd type="stealth" w="med" len="med"/>
              <a:tailEnd type="stealth" w="med" len="med"/>
            </a:ln>
          </p:spPr>
          <p:txBody>
            <a:bodyPr/>
            <a:lstStyle/>
            <a:p>
              <a:endParaRPr lang="es-ES_tradnl"/>
            </a:p>
          </p:txBody>
        </p:sp>
        <p:sp>
          <p:nvSpPr>
            <p:cNvPr id="13328" name="Text Box 11"/>
            <p:cNvSpPr txBox="1">
              <a:spLocks noChangeArrowheads="1"/>
            </p:cNvSpPr>
            <p:nvPr/>
          </p:nvSpPr>
          <p:spPr bwMode="auto">
            <a:xfrm>
              <a:off x="1080" y="2124"/>
              <a:ext cx="304" cy="231"/>
            </a:xfrm>
            <a:prstGeom prst="rect">
              <a:avLst/>
            </a:prstGeom>
            <a:noFill/>
            <a:ln w="9525">
              <a:noFill/>
              <a:miter lim="800000"/>
              <a:headEnd/>
              <a:tailEnd/>
            </a:ln>
          </p:spPr>
          <p:txBody>
            <a:bodyPr>
              <a:spAutoFit/>
            </a:bodyPr>
            <a:lstStyle/>
            <a:p>
              <a:pPr>
                <a:spcBef>
                  <a:spcPct val="50000"/>
                </a:spcBef>
              </a:pPr>
              <a:r>
                <a:rPr lang="es-ES" sz="1800">
                  <a:latin typeface="Times New Roman" pitchFamily="18" charset="0"/>
                  <a:cs typeface="Times New Roman" pitchFamily="18" charset="0"/>
                </a:rPr>
                <a:t>2R</a:t>
              </a:r>
            </a:p>
          </p:txBody>
        </p:sp>
      </p:grpSp>
      <p:graphicFrame>
        <p:nvGraphicFramePr>
          <p:cNvPr id="116748" name="Object 12"/>
          <p:cNvGraphicFramePr>
            <a:graphicFrameLocks noChangeAspect="1"/>
          </p:cNvGraphicFramePr>
          <p:nvPr/>
        </p:nvGraphicFramePr>
        <p:xfrm>
          <a:off x="2268538" y="3141663"/>
          <a:ext cx="952500" cy="952500"/>
        </p:xfrm>
        <a:graphic>
          <a:graphicData uri="http://schemas.openxmlformats.org/presentationml/2006/ole">
            <p:oleObj spid="_x0000_s13314" name="Fotografía de Photo Editor" r:id="rId3" imgW="3048426" imgH="3048426" progId="">
              <p:embed/>
            </p:oleObj>
          </a:graphicData>
        </a:graphic>
      </p:graphicFrame>
      <p:sp>
        <p:nvSpPr>
          <p:cNvPr id="116749" name="Rectangle 13"/>
          <p:cNvSpPr>
            <a:spLocks noChangeArrowheads="1"/>
          </p:cNvSpPr>
          <p:nvPr/>
        </p:nvSpPr>
        <p:spPr bwMode="auto">
          <a:xfrm>
            <a:off x="2762250" y="3143250"/>
            <a:ext cx="6381750" cy="952500"/>
          </a:xfrm>
          <a:prstGeom prst="rect">
            <a:avLst/>
          </a:prstGeom>
          <a:solidFill>
            <a:srgbClr val="FFFF99">
              <a:alpha val="72156"/>
            </a:srgbClr>
          </a:solidFill>
          <a:ln w="9525">
            <a:noFill/>
            <a:miter lim="800000"/>
            <a:headEnd/>
            <a:tailEnd/>
          </a:ln>
        </p:spPr>
        <p:txBody>
          <a:bodyPr wrap="none" anchor="ctr"/>
          <a:lstStyle/>
          <a:p>
            <a:endParaRPr lang="es-ES_tradnl"/>
          </a:p>
        </p:txBody>
      </p:sp>
      <p:sp>
        <p:nvSpPr>
          <p:cNvPr id="116750" name="Rectangle 14"/>
          <p:cNvSpPr>
            <a:spLocks noChangeArrowheads="1"/>
          </p:cNvSpPr>
          <p:nvPr/>
        </p:nvSpPr>
        <p:spPr bwMode="auto">
          <a:xfrm>
            <a:off x="714375" y="3143250"/>
            <a:ext cx="2047875" cy="952500"/>
          </a:xfrm>
          <a:prstGeom prst="rect">
            <a:avLst/>
          </a:prstGeom>
          <a:solidFill>
            <a:schemeClr val="tx1">
              <a:alpha val="30196"/>
            </a:schemeClr>
          </a:solidFill>
          <a:ln w="9525">
            <a:noFill/>
            <a:miter lim="800000"/>
            <a:headEnd/>
            <a:tailEnd/>
          </a:ln>
        </p:spPr>
        <p:txBody>
          <a:bodyPr wrap="none" anchor="ctr"/>
          <a:lstStyle/>
          <a:p>
            <a:endParaRPr lang="es-ES_tradnl"/>
          </a:p>
        </p:txBody>
      </p:sp>
      <p:sp>
        <p:nvSpPr>
          <p:cNvPr id="116751" name="Oval 15"/>
          <p:cNvSpPr>
            <a:spLocks noChangeArrowheads="1"/>
          </p:cNvSpPr>
          <p:nvPr/>
        </p:nvSpPr>
        <p:spPr bwMode="auto">
          <a:xfrm>
            <a:off x="625475" y="3144838"/>
            <a:ext cx="171450" cy="947737"/>
          </a:xfrm>
          <a:prstGeom prst="ellipse">
            <a:avLst/>
          </a:prstGeom>
          <a:solidFill>
            <a:srgbClr val="FFFF00"/>
          </a:solidFill>
          <a:ln w="9525">
            <a:noFill/>
            <a:round/>
            <a:headEnd/>
            <a:tailEnd/>
          </a:ln>
        </p:spPr>
        <p:txBody>
          <a:bodyPr wrap="none" anchor="ctr"/>
          <a:lstStyle/>
          <a:p>
            <a:pPr algn="ctr" rtl="1"/>
            <a:endParaRPr lang="es-ES_tradnl" sz="1800"/>
          </a:p>
        </p:txBody>
      </p:sp>
      <p:sp>
        <p:nvSpPr>
          <p:cNvPr id="13324" name="15 CuadroTexto"/>
          <p:cNvSpPr txBox="1">
            <a:spLocks noChangeArrowheads="1"/>
          </p:cNvSpPr>
          <p:nvPr/>
        </p:nvSpPr>
        <p:spPr bwMode="auto">
          <a:xfrm>
            <a:off x="0" y="0"/>
            <a:ext cx="9144000" cy="877888"/>
          </a:xfrm>
          <a:prstGeom prst="rect">
            <a:avLst/>
          </a:prstGeom>
          <a:solidFill>
            <a:srgbClr val="000099"/>
          </a:solidFill>
          <a:ln w="9525">
            <a:noFill/>
            <a:miter lim="800000"/>
            <a:headEnd/>
            <a:tailEnd/>
          </a:ln>
        </p:spPr>
        <p:txBody>
          <a:bodyPr>
            <a:spAutoFit/>
          </a:bodyPr>
          <a:lstStyle/>
          <a:p>
            <a:pPr algn="ctr"/>
            <a:r>
              <a:rPr lang="es-ES_tradnl" sz="1700" b="1">
                <a:solidFill>
                  <a:schemeClr val="bg1"/>
                </a:solidFill>
                <a:latin typeface="Calibri" pitchFamily="34" charset="0"/>
              </a:rPr>
              <a:t>Por estar el Sol a una enorme distancia de la Tierra, los rayos procedentes de él inciden sobre ella “casi paralelos” (amarillos en la figura), determinando “un cilindro” de sombra del mismo diámetro que la Tierra.</a:t>
            </a:r>
          </a:p>
        </p:txBody>
      </p:sp>
      <p:sp>
        <p:nvSpPr>
          <p:cNvPr id="17" name="16 CuadroTexto"/>
          <p:cNvSpPr txBox="1">
            <a:spLocks noChangeArrowheads="1"/>
          </p:cNvSpPr>
          <p:nvPr/>
        </p:nvSpPr>
        <p:spPr bwMode="auto">
          <a:xfrm>
            <a:off x="2700338" y="4941888"/>
            <a:ext cx="3743325" cy="460375"/>
          </a:xfrm>
          <a:prstGeom prst="rect">
            <a:avLst/>
          </a:prstGeom>
          <a:noFill/>
          <a:ln w="9525">
            <a:noFill/>
            <a:miter lim="800000"/>
            <a:headEnd/>
            <a:tailEnd/>
          </a:ln>
        </p:spPr>
        <p:txBody>
          <a:bodyPr>
            <a:spAutoFit/>
          </a:bodyPr>
          <a:lstStyle/>
          <a:p>
            <a:r>
              <a:rPr lang="es-ES_tradnl" sz="2400" b="1">
                <a:latin typeface="Times New Roman" pitchFamily="18" charset="0"/>
                <a:cs typeface="Times New Roman" pitchFamily="18" charset="0"/>
              </a:rPr>
              <a:t>R</a:t>
            </a:r>
            <a:r>
              <a:rPr lang="es-ES_tradnl" sz="2400" b="1">
                <a:latin typeface="Calibri" pitchFamily="34" charset="0"/>
              </a:rPr>
              <a:t> = </a:t>
            </a:r>
            <a:r>
              <a:rPr lang="es-ES_tradnl" sz="2400" b="1">
                <a:latin typeface="Times New Roman" pitchFamily="18" charset="0"/>
                <a:cs typeface="Times New Roman" pitchFamily="18" charset="0"/>
              </a:rPr>
              <a:t>Radio</a:t>
            </a:r>
            <a:r>
              <a:rPr lang="es-ES_tradnl" sz="2400" b="1">
                <a:latin typeface="Calibri" pitchFamily="34" charset="0"/>
              </a:rPr>
              <a:t> de la Tierra</a:t>
            </a:r>
          </a:p>
        </p:txBody>
      </p:sp>
      <p:sp>
        <p:nvSpPr>
          <p:cNvPr id="18" name="17 Elipse"/>
          <p:cNvSpPr/>
          <p:nvPr/>
        </p:nvSpPr>
        <p:spPr>
          <a:xfrm>
            <a:off x="2633663" y="3152775"/>
            <a:ext cx="252412" cy="928688"/>
          </a:xfrm>
          <a:prstGeom prst="ellipse">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67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740"/>
                                        </p:tgtEl>
                                        <p:attrNameLst>
                                          <p:attrName>style.visibility</p:attrName>
                                        </p:attrNameLst>
                                      </p:cBhvr>
                                      <p:to>
                                        <p:strVal val="visible"/>
                                      </p:to>
                                    </p:set>
                                  </p:childTnLst>
                                </p:cTn>
                              </p:par>
                            </p:childTnLst>
                          </p:cTn>
                        </p:par>
                        <p:par>
                          <p:cTn id="13" fill="hold">
                            <p:stCondLst>
                              <p:cond delay="0"/>
                            </p:stCondLst>
                            <p:childTnLst>
                              <p:par>
                                <p:cTn id="14" presetID="22" presetClass="entr" presetSubtype="2" fill="hold" grpId="0" nodeType="afterEffect">
                                  <p:stCondLst>
                                    <p:cond delay="0"/>
                                  </p:stCondLst>
                                  <p:childTnLst>
                                    <p:set>
                                      <p:cBhvr>
                                        <p:cTn id="15" dur="1" fill="hold">
                                          <p:stCondLst>
                                            <p:cond delay="0"/>
                                          </p:stCondLst>
                                        </p:cTn>
                                        <p:tgtEl>
                                          <p:spTgt spid="116749"/>
                                        </p:tgtEl>
                                        <p:attrNameLst>
                                          <p:attrName>style.visibility</p:attrName>
                                        </p:attrNameLst>
                                      </p:cBhvr>
                                      <p:to>
                                        <p:strVal val="visible"/>
                                      </p:to>
                                    </p:set>
                                    <p:animEffect transition="in" filter="wipe(right)">
                                      <p:cBhvr>
                                        <p:cTn id="16" dur="3000"/>
                                        <p:tgtEl>
                                          <p:spTgt spid="116749"/>
                                        </p:tgtEl>
                                      </p:cBhvr>
                                    </p:animEffect>
                                  </p:childTnLst>
                                </p:cTn>
                              </p:par>
                            </p:childTnLst>
                          </p:cTn>
                        </p:par>
                        <p:par>
                          <p:cTn id="17" fill="hold">
                            <p:stCondLst>
                              <p:cond delay="3000"/>
                            </p:stCondLst>
                            <p:childTnLst>
                              <p:par>
                                <p:cTn id="18" presetID="22" presetClass="entr" presetSubtype="2" fill="hold" grpId="0" nodeType="afterEffect">
                                  <p:stCondLst>
                                    <p:cond delay="0"/>
                                  </p:stCondLst>
                                  <p:childTnLst>
                                    <p:set>
                                      <p:cBhvr>
                                        <p:cTn id="19" dur="1" fill="hold">
                                          <p:stCondLst>
                                            <p:cond delay="0"/>
                                          </p:stCondLst>
                                        </p:cTn>
                                        <p:tgtEl>
                                          <p:spTgt spid="116750"/>
                                        </p:tgtEl>
                                        <p:attrNameLst>
                                          <p:attrName>style.visibility</p:attrName>
                                        </p:attrNameLst>
                                      </p:cBhvr>
                                      <p:to>
                                        <p:strVal val="visible"/>
                                      </p:to>
                                    </p:set>
                                    <p:animEffect transition="in" filter="wipe(right)">
                                      <p:cBhvr>
                                        <p:cTn id="20" dur="3000"/>
                                        <p:tgtEl>
                                          <p:spTgt spid="116750"/>
                                        </p:tgtEl>
                                      </p:cBhvr>
                                    </p:animEffect>
                                  </p:childTnLst>
                                </p:cTn>
                              </p:par>
                            </p:childTnLst>
                          </p:cTn>
                        </p:par>
                        <p:par>
                          <p:cTn id="21" fill="hold">
                            <p:stCondLst>
                              <p:cond delay="6000"/>
                            </p:stCondLst>
                            <p:childTnLst>
                              <p:par>
                                <p:cTn id="22" presetID="1" presetClass="entr" presetSubtype="0" fill="hold" grpId="0" nodeType="afterEffect">
                                  <p:stCondLst>
                                    <p:cond delay="0"/>
                                  </p:stCondLst>
                                  <p:childTnLst>
                                    <p:set>
                                      <p:cBhvr>
                                        <p:cTn id="23" dur="1" fill="hold">
                                          <p:stCondLst>
                                            <p:cond delay="0"/>
                                          </p:stCondLst>
                                        </p:cTn>
                                        <p:tgtEl>
                                          <p:spTgt spid="1167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116750"/>
                                        </p:tgtEl>
                                        <p:attrNameLst>
                                          <p:attrName>style.visibility</p:attrName>
                                        </p:attrNameLst>
                                      </p:cBhvr>
                                      <p:to>
                                        <p:strVal val="visible"/>
                                      </p:to>
                                    </p:set>
                                    <p:animEffect transition="in" filter="fade">
                                      <p:cBhvr>
                                        <p:cTn id="28" dur="2000"/>
                                        <p:tgtEl>
                                          <p:spTgt spid="1167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par>
                          <p:cTn id="37" fill="hold">
                            <p:stCondLst>
                              <p:cond delay="2000"/>
                            </p:stCondLst>
                            <p:childTnLst>
                              <p:par>
                                <p:cTn id="38" presetID="1" presetClass="exit" presetSubtype="0" fill="hold" grpId="1" nodeType="afterEffect">
                                  <p:stCondLst>
                                    <p:cond delay="0"/>
                                  </p:stCondLst>
                                  <p:childTnLst>
                                    <p:set>
                                      <p:cBhvr>
                                        <p:cTn id="39" dur="1" fill="hold">
                                          <p:stCondLst>
                                            <p:cond delay="0"/>
                                          </p:stCondLst>
                                        </p:cTn>
                                        <p:tgtEl>
                                          <p:spTgt spid="116749"/>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p:bldP spid="116739" grpId="0" animBg="1"/>
      <p:bldP spid="116740" grpId="0" animBg="1"/>
      <p:bldP spid="116749" grpId="0" animBg="1"/>
      <p:bldP spid="116749" grpId="1" animBg="1"/>
      <p:bldP spid="116750" grpId="0" animBg="1"/>
      <p:bldP spid="116750" grpId="1" animBg="1"/>
      <p:bldP spid="116751" grpId="0" animBg="1"/>
      <p:bldP spid="17"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3963988" y="2673350"/>
          <a:ext cx="2755900" cy="2755900"/>
        </p:xfrm>
        <a:graphic>
          <a:graphicData uri="http://schemas.openxmlformats.org/presentationml/2006/ole">
            <p:oleObj spid="_x0000_s14338" name="Fotografía de Photo Editor" r:id="rId3" imgW="3048426" imgH="3048426" progId="">
              <p:embed/>
            </p:oleObj>
          </a:graphicData>
        </a:graphic>
      </p:graphicFrame>
      <p:pic>
        <p:nvPicPr>
          <p:cNvPr id="117763" name="Picture 3" descr="33698_reducid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027613" y="1092200"/>
            <a:ext cx="688975" cy="701675"/>
          </a:xfrm>
          <a:prstGeom prst="rect">
            <a:avLst/>
          </a:prstGeom>
          <a:noFill/>
          <a:ln w="9525">
            <a:noFill/>
            <a:miter lim="800000"/>
            <a:headEnd/>
            <a:tailEnd/>
          </a:ln>
        </p:spPr>
      </p:pic>
      <p:sp>
        <p:nvSpPr>
          <p:cNvPr id="14341" name="Line 4"/>
          <p:cNvSpPr>
            <a:spLocks noChangeShapeType="1"/>
          </p:cNvSpPr>
          <p:nvPr/>
        </p:nvSpPr>
        <p:spPr bwMode="auto">
          <a:xfrm>
            <a:off x="874713" y="2689225"/>
            <a:ext cx="0" cy="2728913"/>
          </a:xfrm>
          <a:prstGeom prst="line">
            <a:avLst/>
          </a:prstGeom>
          <a:noFill/>
          <a:ln w="9525">
            <a:solidFill>
              <a:schemeClr val="bg1"/>
            </a:solidFill>
            <a:round/>
            <a:headEnd type="stealth" w="lg" len="lg"/>
            <a:tailEnd type="stealth" w="lg" len="lg"/>
          </a:ln>
        </p:spPr>
        <p:txBody>
          <a:bodyPr/>
          <a:lstStyle/>
          <a:p>
            <a:endParaRPr lang="es-ES_tradnl"/>
          </a:p>
        </p:txBody>
      </p:sp>
      <p:sp>
        <p:nvSpPr>
          <p:cNvPr id="14342" name="Text Box 5"/>
          <p:cNvSpPr txBox="1">
            <a:spLocks noChangeArrowheads="1"/>
          </p:cNvSpPr>
          <p:nvPr/>
        </p:nvSpPr>
        <p:spPr bwMode="auto">
          <a:xfrm>
            <a:off x="347663" y="3819525"/>
            <a:ext cx="482600" cy="366713"/>
          </a:xfrm>
          <a:prstGeom prst="rect">
            <a:avLst/>
          </a:prstGeom>
          <a:noFill/>
          <a:ln w="9525">
            <a:noFill/>
            <a:miter lim="800000"/>
            <a:headEnd/>
            <a:tailEnd/>
          </a:ln>
        </p:spPr>
        <p:txBody>
          <a:bodyPr>
            <a:spAutoFit/>
          </a:bodyPr>
          <a:lstStyle/>
          <a:p>
            <a:pPr>
              <a:spcBef>
                <a:spcPct val="50000"/>
              </a:spcBef>
            </a:pPr>
            <a:r>
              <a:rPr lang="es-ES" sz="1800">
                <a:solidFill>
                  <a:srgbClr val="FFFFFF"/>
                </a:solidFill>
                <a:latin typeface="Times New Roman" pitchFamily="18" charset="0"/>
                <a:cs typeface="Times New Roman" pitchFamily="18" charset="0"/>
              </a:rPr>
              <a:t>2R</a:t>
            </a:r>
          </a:p>
        </p:txBody>
      </p:sp>
      <p:sp>
        <p:nvSpPr>
          <p:cNvPr id="14343" name="Rectangle 6"/>
          <p:cNvSpPr>
            <a:spLocks noChangeArrowheads="1"/>
          </p:cNvSpPr>
          <p:nvPr/>
        </p:nvSpPr>
        <p:spPr bwMode="auto">
          <a:xfrm>
            <a:off x="0" y="2674938"/>
            <a:ext cx="5372100" cy="2754312"/>
          </a:xfrm>
          <a:prstGeom prst="rect">
            <a:avLst/>
          </a:prstGeom>
          <a:gradFill rotWithShape="1">
            <a:gsLst>
              <a:gs pos="0">
                <a:schemeClr val="tx1">
                  <a:alpha val="79999"/>
                </a:schemeClr>
              </a:gs>
              <a:gs pos="100000">
                <a:schemeClr val="tx1">
                  <a:alpha val="79999"/>
                </a:schemeClr>
              </a:gs>
            </a:gsLst>
            <a:lin ang="5400000" scaled="1"/>
          </a:gradFill>
          <a:ln w="9525">
            <a:noFill/>
            <a:miter lim="800000"/>
            <a:headEnd/>
            <a:tailEnd/>
          </a:ln>
        </p:spPr>
        <p:txBody>
          <a:bodyPr wrap="none" anchor="ctr"/>
          <a:lstStyle/>
          <a:p>
            <a:endParaRPr lang="es-ES_tradnl">
              <a:solidFill>
                <a:srgbClr val="000000"/>
              </a:solidFill>
            </a:endParaRPr>
          </a:p>
        </p:txBody>
      </p:sp>
      <p:sp>
        <p:nvSpPr>
          <p:cNvPr id="7" name="6 CuadroTexto"/>
          <p:cNvSpPr txBox="1"/>
          <p:nvPr/>
        </p:nvSpPr>
        <p:spPr>
          <a:xfrm>
            <a:off x="0" y="0"/>
            <a:ext cx="9144000" cy="708025"/>
          </a:xfrm>
          <a:prstGeom prst="rect">
            <a:avLst/>
          </a:prstGeom>
          <a:solidFill>
            <a:schemeClr val="accent6"/>
          </a:solidFill>
        </p:spPr>
        <p:txBody>
          <a:bodyPr>
            <a:spAutoFit/>
          </a:bodyPr>
          <a:lstStyle/>
          <a:p>
            <a:pPr algn="ctr">
              <a:defRPr/>
            </a:pPr>
            <a:r>
              <a:rPr lang="es-ES_tradnl" sz="2000" b="1" dirty="0">
                <a:solidFill>
                  <a:srgbClr val="FFFFFF"/>
                </a:solidFill>
                <a:latin typeface="Calibri" pitchFamily="34" charset="0"/>
              </a:rPr>
              <a:t>La Luna, en su desplazamiento alrededor de la Tierra, se oculta en el cono de sombra durante un cierto </a:t>
            </a:r>
            <a:r>
              <a:rPr lang="es-ES_tradnl" sz="2000" b="1" dirty="0" smtClean="0">
                <a:solidFill>
                  <a:srgbClr val="FFFFFF"/>
                </a:solidFill>
                <a:latin typeface="Calibri" pitchFamily="34" charset="0"/>
              </a:rPr>
              <a:t>tiempo (eclipse de Luna).</a:t>
            </a:r>
            <a:endParaRPr lang="es-ES_tradnl" sz="2000" b="1" dirty="0">
              <a:solidFill>
                <a:srgbClr val="FFFF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repeatCount="indefinite" fill="hold" nodeType="clickEffect">
                                  <p:stCondLst>
                                    <p:cond delay="0"/>
                                  </p:stCondLst>
                                  <p:childTnLst>
                                    <p:animMotion origin="layout" path="M 3.61111E-6 -1.11111E-6 C 0.15208 -1.11111E-6 0.27604 0.16458 0.27604 0.36736 C 0.27604 0.56991 0.15208 0.73519 3.61111E-6 0.73519 C -0.15209 0.73519 -0.2757 0.56991 -0.2757 0.36736 C -0.2757 0.16458 -0.15209 -1.11111E-6 3.61111E-6 -1.11111E-6 Z " pathEditMode="relative" rAng="0" ptsTypes="fffff">
                                      <p:cBhvr>
                                        <p:cTn id="10" dur="10000" spd="-100000" fill="hold"/>
                                        <p:tgtEl>
                                          <p:spTgt spid="117763"/>
                                        </p:tgtEl>
                                        <p:attrNameLst>
                                          <p:attrName>ppt_x</p:attrName>
                                          <p:attrName>ppt_y</p:attrName>
                                        </p:attrNameLst>
                                      </p:cBhvr>
                                      <p:rCtr x="0" y="3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18786" name="Picture 2" descr="33698_reducid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194050" y="369888"/>
            <a:ext cx="688975" cy="701675"/>
          </a:xfrm>
          <a:prstGeom prst="rect">
            <a:avLst/>
          </a:prstGeom>
          <a:noFill/>
          <a:ln w="9525">
            <a:noFill/>
            <a:miter lim="800000"/>
            <a:headEnd/>
            <a:tailEnd/>
          </a:ln>
        </p:spPr>
      </p:pic>
      <p:graphicFrame>
        <p:nvGraphicFramePr>
          <p:cNvPr id="15362" name="Object 3"/>
          <p:cNvGraphicFramePr>
            <a:graphicFrameLocks noChangeAspect="1"/>
          </p:cNvGraphicFramePr>
          <p:nvPr/>
        </p:nvGraphicFramePr>
        <p:xfrm>
          <a:off x="2130425" y="2239963"/>
          <a:ext cx="2755900" cy="2755900"/>
        </p:xfrm>
        <a:graphic>
          <a:graphicData uri="http://schemas.openxmlformats.org/presentationml/2006/ole">
            <p:oleObj spid="_x0000_s15362" name="Fotografía de Photo Editor" r:id="rId4" imgW="3048426" imgH="3048426" progId="">
              <p:embed/>
            </p:oleObj>
          </a:graphicData>
        </a:graphic>
      </p:graphicFrame>
      <p:sp>
        <p:nvSpPr>
          <p:cNvPr id="118788" name="Rectangle 4"/>
          <p:cNvSpPr>
            <a:spLocks noChangeArrowheads="1"/>
          </p:cNvSpPr>
          <p:nvPr/>
        </p:nvSpPr>
        <p:spPr bwMode="auto">
          <a:xfrm>
            <a:off x="0" y="2241550"/>
            <a:ext cx="3538538" cy="2754313"/>
          </a:xfrm>
          <a:prstGeom prst="rect">
            <a:avLst/>
          </a:prstGeom>
          <a:gradFill rotWithShape="1">
            <a:gsLst>
              <a:gs pos="0">
                <a:schemeClr val="tx1">
                  <a:alpha val="74001"/>
                </a:schemeClr>
              </a:gs>
              <a:gs pos="100000">
                <a:schemeClr val="tx1">
                  <a:gamma/>
                  <a:shade val="0"/>
                  <a:invGamma/>
                  <a:alpha val="74001"/>
                </a:schemeClr>
              </a:gs>
            </a:gsLst>
            <a:lin ang="5400000" scaled="1"/>
          </a:gradFill>
          <a:ln w="9525">
            <a:noFill/>
            <a:miter lim="800000"/>
            <a:headEnd/>
            <a:tailEnd/>
          </a:ln>
          <a:effectLst/>
        </p:spPr>
        <p:txBody>
          <a:bodyPr wrap="none" anchor="ctr"/>
          <a:lstStyle/>
          <a:p>
            <a:pPr>
              <a:defRPr/>
            </a:pPr>
            <a:endParaRPr lang="es-ES_tradnl"/>
          </a:p>
        </p:txBody>
      </p:sp>
      <p:grpSp>
        <p:nvGrpSpPr>
          <p:cNvPr id="15366" name="Group 5"/>
          <p:cNvGrpSpPr>
            <a:grpSpLocks/>
          </p:cNvGrpSpPr>
          <p:nvPr/>
        </p:nvGrpSpPr>
        <p:grpSpPr bwMode="auto">
          <a:xfrm>
            <a:off x="1258888" y="2255838"/>
            <a:ext cx="527050" cy="2728912"/>
            <a:chOff x="903" y="1421"/>
            <a:chExt cx="332" cy="1719"/>
          </a:xfrm>
        </p:grpSpPr>
        <p:sp>
          <p:nvSpPr>
            <p:cNvPr id="15387" name="Line 6"/>
            <p:cNvSpPr>
              <a:spLocks noChangeShapeType="1"/>
            </p:cNvSpPr>
            <p:nvPr/>
          </p:nvSpPr>
          <p:spPr bwMode="auto">
            <a:xfrm>
              <a:off x="1235" y="1421"/>
              <a:ext cx="0" cy="1719"/>
            </a:xfrm>
            <a:prstGeom prst="line">
              <a:avLst/>
            </a:prstGeom>
            <a:noFill/>
            <a:ln w="9525">
              <a:solidFill>
                <a:schemeClr val="bg1"/>
              </a:solidFill>
              <a:round/>
              <a:headEnd type="stealth" w="lg" len="lg"/>
              <a:tailEnd type="stealth" w="lg" len="lg"/>
            </a:ln>
          </p:spPr>
          <p:txBody>
            <a:bodyPr/>
            <a:lstStyle/>
            <a:p>
              <a:endParaRPr lang="es-ES_tradnl"/>
            </a:p>
          </p:txBody>
        </p:sp>
        <p:sp>
          <p:nvSpPr>
            <p:cNvPr id="15388" name="Text Box 7"/>
            <p:cNvSpPr txBox="1">
              <a:spLocks noChangeArrowheads="1"/>
            </p:cNvSpPr>
            <p:nvPr/>
          </p:nvSpPr>
          <p:spPr bwMode="auto">
            <a:xfrm>
              <a:off x="903" y="2133"/>
              <a:ext cx="304" cy="231"/>
            </a:xfrm>
            <a:prstGeom prst="rect">
              <a:avLst/>
            </a:prstGeom>
            <a:noFill/>
            <a:ln w="9525">
              <a:noFill/>
              <a:miter lim="800000"/>
              <a:headEnd/>
              <a:tailEnd/>
            </a:ln>
          </p:spPr>
          <p:txBody>
            <a:bodyPr>
              <a:spAutoFit/>
            </a:bodyPr>
            <a:lstStyle/>
            <a:p>
              <a:pPr>
                <a:spcBef>
                  <a:spcPct val="50000"/>
                </a:spcBef>
              </a:pPr>
              <a:r>
                <a:rPr lang="es-ES" sz="1800">
                  <a:solidFill>
                    <a:schemeClr val="bg1"/>
                  </a:solidFill>
                  <a:latin typeface="Times New Roman" pitchFamily="18" charset="0"/>
                  <a:cs typeface="Times New Roman" pitchFamily="18" charset="0"/>
                </a:rPr>
                <a:t>2R</a:t>
              </a:r>
            </a:p>
          </p:txBody>
        </p:sp>
      </p:grpSp>
      <p:grpSp>
        <p:nvGrpSpPr>
          <p:cNvPr id="15367" name="Group 8"/>
          <p:cNvGrpSpPr>
            <a:grpSpLocks/>
          </p:cNvGrpSpPr>
          <p:nvPr/>
        </p:nvGrpSpPr>
        <p:grpSpPr bwMode="auto">
          <a:xfrm>
            <a:off x="6551613" y="0"/>
            <a:ext cx="2592387" cy="2590800"/>
            <a:chOff x="4014" y="210"/>
            <a:chExt cx="1633" cy="1632"/>
          </a:xfrm>
        </p:grpSpPr>
        <p:sp>
          <p:nvSpPr>
            <p:cNvPr id="15372" name="Rectangle 9"/>
            <p:cNvSpPr>
              <a:spLocks noChangeArrowheads="1"/>
            </p:cNvSpPr>
            <p:nvPr/>
          </p:nvSpPr>
          <p:spPr bwMode="auto">
            <a:xfrm>
              <a:off x="4014" y="210"/>
              <a:ext cx="1633" cy="1632"/>
            </a:xfrm>
            <a:prstGeom prst="rect">
              <a:avLst/>
            </a:prstGeom>
            <a:solidFill>
              <a:schemeClr val="tx1"/>
            </a:solidFill>
            <a:ln w="9525">
              <a:solidFill>
                <a:schemeClr val="tx1"/>
              </a:solidFill>
              <a:miter lim="800000"/>
              <a:headEnd/>
              <a:tailEnd/>
            </a:ln>
          </p:spPr>
          <p:txBody>
            <a:bodyPr wrap="none" anchor="ctr"/>
            <a:lstStyle/>
            <a:p>
              <a:endParaRPr lang="es-ES_tradnl"/>
            </a:p>
          </p:txBody>
        </p:sp>
        <p:grpSp>
          <p:nvGrpSpPr>
            <p:cNvPr id="15373" name="Group 10"/>
            <p:cNvGrpSpPr>
              <a:grpSpLocks/>
            </p:cNvGrpSpPr>
            <p:nvPr/>
          </p:nvGrpSpPr>
          <p:grpSpPr bwMode="auto">
            <a:xfrm>
              <a:off x="4059" y="255"/>
              <a:ext cx="1530" cy="1530"/>
              <a:chOff x="1517" y="796"/>
              <a:chExt cx="1819" cy="1818"/>
            </a:xfrm>
          </p:grpSpPr>
          <p:sp>
            <p:nvSpPr>
              <p:cNvPr id="15374" name="Oval 11"/>
              <p:cNvSpPr>
                <a:spLocks noChangeArrowheads="1"/>
              </p:cNvSpPr>
              <p:nvPr/>
            </p:nvSpPr>
            <p:spPr bwMode="auto">
              <a:xfrm>
                <a:off x="1520" y="798"/>
                <a:ext cx="1816" cy="1816"/>
              </a:xfrm>
              <a:prstGeom prst="ellipse">
                <a:avLst/>
              </a:prstGeom>
              <a:solidFill>
                <a:srgbClr val="DDDDDD"/>
              </a:solidFill>
              <a:ln w="28575">
                <a:solidFill>
                  <a:schemeClr val="tx1"/>
                </a:solidFill>
                <a:round/>
                <a:headEnd/>
                <a:tailEnd/>
              </a:ln>
            </p:spPr>
            <p:txBody>
              <a:bodyPr wrap="none" anchor="ctr"/>
              <a:lstStyle/>
              <a:p>
                <a:endParaRPr lang="es-ES_tradnl"/>
              </a:p>
            </p:txBody>
          </p:sp>
          <p:sp>
            <p:nvSpPr>
              <p:cNvPr id="15375" name="Line 12"/>
              <p:cNvSpPr>
                <a:spLocks noChangeShapeType="1"/>
              </p:cNvSpPr>
              <p:nvPr/>
            </p:nvSpPr>
            <p:spPr bwMode="auto">
              <a:xfrm>
                <a:off x="2428" y="796"/>
                <a:ext cx="0" cy="154"/>
              </a:xfrm>
              <a:prstGeom prst="line">
                <a:avLst/>
              </a:prstGeom>
              <a:noFill/>
              <a:ln w="76200">
                <a:solidFill>
                  <a:schemeClr val="tx1"/>
                </a:solidFill>
                <a:round/>
                <a:headEnd/>
                <a:tailEnd/>
              </a:ln>
            </p:spPr>
            <p:txBody>
              <a:bodyPr/>
              <a:lstStyle/>
              <a:p>
                <a:endParaRPr lang="es-ES_tradnl"/>
              </a:p>
            </p:txBody>
          </p:sp>
          <p:sp>
            <p:nvSpPr>
              <p:cNvPr id="15376" name="Line 13"/>
              <p:cNvSpPr>
                <a:spLocks noChangeShapeType="1"/>
              </p:cNvSpPr>
              <p:nvPr/>
            </p:nvSpPr>
            <p:spPr bwMode="auto">
              <a:xfrm flipH="1">
                <a:off x="2836" y="918"/>
                <a:ext cx="48" cy="81"/>
              </a:xfrm>
              <a:prstGeom prst="line">
                <a:avLst/>
              </a:prstGeom>
              <a:noFill/>
              <a:ln w="76200">
                <a:solidFill>
                  <a:schemeClr val="tx1"/>
                </a:solidFill>
                <a:round/>
                <a:headEnd/>
                <a:tailEnd/>
              </a:ln>
            </p:spPr>
            <p:txBody>
              <a:bodyPr/>
              <a:lstStyle/>
              <a:p>
                <a:endParaRPr lang="es-ES_tradnl"/>
              </a:p>
            </p:txBody>
          </p:sp>
          <p:sp>
            <p:nvSpPr>
              <p:cNvPr id="15377" name="Line 14"/>
              <p:cNvSpPr>
                <a:spLocks noChangeShapeType="1"/>
              </p:cNvSpPr>
              <p:nvPr/>
            </p:nvSpPr>
            <p:spPr bwMode="auto">
              <a:xfrm flipH="1">
                <a:off x="3118" y="1248"/>
                <a:ext cx="88" cy="51"/>
              </a:xfrm>
              <a:prstGeom prst="line">
                <a:avLst/>
              </a:prstGeom>
              <a:noFill/>
              <a:ln w="76200">
                <a:solidFill>
                  <a:schemeClr val="tx1"/>
                </a:solidFill>
                <a:round/>
                <a:headEnd/>
                <a:tailEnd/>
              </a:ln>
            </p:spPr>
            <p:txBody>
              <a:bodyPr/>
              <a:lstStyle/>
              <a:p>
                <a:endParaRPr lang="es-ES_tradnl"/>
              </a:p>
            </p:txBody>
          </p:sp>
          <p:sp>
            <p:nvSpPr>
              <p:cNvPr id="15378" name="Line 15"/>
              <p:cNvSpPr>
                <a:spLocks noChangeShapeType="1"/>
              </p:cNvSpPr>
              <p:nvPr/>
            </p:nvSpPr>
            <p:spPr bwMode="auto">
              <a:xfrm rot="5400000">
                <a:off x="3284" y="1654"/>
                <a:ext cx="0" cy="96"/>
              </a:xfrm>
              <a:prstGeom prst="line">
                <a:avLst/>
              </a:prstGeom>
              <a:noFill/>
              <a:ln w="76200">
                <a:solidFill>
                  <a:schemeClr val="tx1"/>
                </a:solidFill>
                <a:round/>
                <a:headEnd/>
                <a:tailEnd/>
              </a:ln>
            </p:spPr>
            <p:txBody>
              <a:bodyPr/>
              <a:lstStyle/>
              <a:p>
                <a:endParaRPr lang="es-ES_tradnl"/>
              </a:p>
            </p:txBody>
          </p:sp>
          <p:sp>
            <p:nvSpPr>
              <p:cNvPr id="15379" name="Line 16"/>
              <p:cNvSpPr>
                <a:spLocks noChangeShapeType="1"/>
              </p:cNvSpPr>
              <p:nvPr/>
            </p:nvSpPr>
            <p:spPr bwMode="auto">
              <a:xfrm>
                <a:off x="2422" y="2515"/>
                <a:ext cx="0" cy="96"/>
              </a:xfrm>
              <a:prstGeom prst="line">
                <a:avLst/>
              </a:prstGeom>
              <a:noFill/>
              <a:ln w="76200">
                <a:solidFill>
                  <a:schemeClr val="tx1"/>
                </a:solidFill>
                <a:round/>
                <a:headEnd/>
                <a:tailEnd/>
              </a:ln>
            </p:spPr>
            <p:txBody>
              <a:bodyPr/>
              <a:lstStyle/>
              <a:p>
                <a:endParaRPr lang="es-ES_tradnl"/>
              </a:p>
            </p:txBody>
          </p:sp>
          <p:sp>
            <p:nvSpPr>
              <p:cNvPr id="15380" name="Line 17"/>
              <p:cNvSpPr>
                <a:spLocks noChangeShapeType="1"/>
              </p:cNvSpPr>
              <p:nvPr/>
            </p:nvSpPr>
            <p:spPr bwMode="auto">
              <a:xfrm rot="5400000">
                <a:off x="1565" y="1650"/>
                <a:ext cx="0" cy="96"/>
              </a:xfrm>
              <a:prstGeom prst="line">
                <a:avLst/>
              </a:prstGeom>
              <a:noFill/>
              <a:ln w="76200">
                <a:solidFill>
                  <a:schemeClr val="tx1"/>
                </a:solidFill>
                <a:round/>
                <a:headEnd/>
                <a:tailEnd/>
              </a:ln>
            </p:spPr>
            <p:txBody>
              <a:bodyPr/>
              <a:lstStyle/>
              <a:p>
                <a:endParaRPr lang="es-ES_tradnl"/>
              </a:p>
            </p:txBody>
          </p:sp>
          <p:sp>
            <p:nvSpPr>
              <p:cNvPr id="15381" name="Line 18"/>
              <p:cNvSpPr>
                <a:spLocks noChangeShapeType="1"/>
              </p:cNvSpPr>
              <p:nvPr/>
            </p:nvSpPr>
            <p:spPr bwMode="auto">
              <a:xfrm>
                <a:off x="1976" y="916"/>
                <a:ext cx="48" cy="81"/>
              </a:xfrm>
              <a:prstGeom prst="line">
                <a:avLst/>
              </a:prstGeom>
              <a:noFill/>
              <a:ln w="76200">
                <a:solidFill>
                  <a:schemeClr val="tx1"/>
                </a:solidFill>
                <a:round/>
                <a:headEnd/>
                <a:tailEnd/>
              </a:ln>
            </p:spPr>
            <p:txBody>
              <a:bodyPr/>
              <a:lstStyle/>
              <a:p>
                <a:endParaRPr lang="es-ES_tradnl"/>
              </a:p>
            </p:txBody>
          </p:sp>
          <p:sp>
            <p:nvSpPr>
              <p:cNvPr id="15382" name="Line 19"/>
              <p:cNvSpPr>
                <a:spLocks noChangeShapeType="1"/>
              </p:cNvSpPr>
              <p:nvPr/>
            </p:nvSpPr>
            <p:spPr bwMode="auto">
              <a:xfrm>
                <a:off x="1647" y="1248"/>
                <a:ext cx="88" cy="51"/>
              </a:xfrm>
              <a:prstGeom prst="line">
                <a:avLst/>
              </a:prstGeom>
              <a:noFill/>
              <a:ln w="76200">
                <a:solidFill>
                  <a:schemeClr val="tx1"/>
                </a:solidFill>
                <a:round/>
                <a:headEnd/>
                <a:tailEnd/>
              </a:ln>
            </p:spPr>
            <p:txBody>
              <a:bodyPr/>
              <a:lstStyle/>
              <a:p>
                <a:endParaRPr lang="es-ES_tradnl"/>
              </a:p>
            </p:txBody>
          </p:sp>
          <p:sp>
            <p:nvSpPr>
              <p:cNvPr id="15383" name="Line 20"/>
              <p:cNvSpPr>
                <a:spLocks noChangeShapeType="1"/>
              </p:cNvSpPr>
              <p:nvPr/>
            </p:nvSpPr>
            <p:spPr bwMode="auto">
              <a:xfrm flipV="1">
                <a:off x="1635" y="2096"/>
                <a:ext cx="88" cy="51"/>
              </a:xfrm>
              <a:prstGeom prst="line">
                <a:avLst/>
              </a:prstGeom>
              <a:noFill/>
              <a:ln w="76200">
                <a:solidFill>
                  <a:schemeClr val="tx1"/>
                </a:solidFill>
                <a:round/>
                <a:headEnd/>
                <a:tailEnd/>
              </a:ln>
            </p:spPr>
            <p:txBody>
              <a:bodyPr/>
              <a:lstStyle/>
              <a:p>
                <a:endParaRPr lang="es-ES_tradnl"/>
              </a:p>
            </p:txBody>
          </p:sp>
          <p:sp>
            <p:nvSpPr>
              <p:cNvPr id="15384" name="Line 21"/>
              <p:cNvSpPr>
                <a:spLocks noChangeShapeType="1"/>
              </p:cNvSpPr>
              <p:nvPr/>
            </p:nvSpPr>
            <p:spPr bwMode="auto">
              <a:xfrm flipV="1">
                <a:off x="1968" y="2404"/>
                <a:ext cx="48" cy="81"/>
              </a:xfrm>
              <a:prstGeom prst="line">
                <a:avLst/>
              </a:prstGeom>
              <a:noFill/>
              <a:ln w="76200">
                <a:solidFill>
                  <a:schemeClr val="tx1"/>
                </a:solidFill>
                <a:round/>
                <a:headEnd/>
                <a:tailEnd/>
              </a:ln>
            </p:spPr>
            <p:txBody>
              <a:bodyPr/>
              <a:lstStyle/>
              <a:p>
                <a:endParaRPr lang="es-ES_tradnl"/>
              </a:p>
            </p:txBody>
          </p:sp>
          <p:sp>
            <p:nvSpPr>
              <p:cNvPr id="15385" name="Line 22"/>
              <p:cNvSpPr>
                <a:spLocks noChangeShapeType="1"/>
              </p:cNvSpPr>
              <p:nvPr/>
            </p:nvSpPr>
            <p:spPr bwMode="auto">
              <a:xfrm flipH="1" flipV="1">
                <a:off x="2828" y="2416"/>
                <a:ext cx="48" cy="81"/>
              </a:xfrm>
              <a:prstGeom prst="line">
                <a:avLst/>
              </a:prstGeom>
              <a:noFill/>
              <a:ln w="76200">
                <a:solidFill>
                  <a:schemeClr val="tx1"/>
                </a:solidFill>
                <a:round/>
                <a:headEnd/>
                <a:tailEnd/>
              </a:ln>
            </p:spPr>
            <p:txBody>
              <a:bodyPr/>
              <a:lstStyle/>
              <a:p>
                <a:endParaRPr lang="es-ES_tradnl"/>
              </a:p>
            </p:txBody>
          </p:sp>
          <p:sp>
            <p:nvSpPr>
              <p:cNvPr id="15386" name="Line 23"/>
              <p:cNvSpPr>
                <a:spLocks noChangeShapeType="1"/>
              </p:cNvSpPr>
              <p:nvPr/>
            </p:nvSpPr>
            <p:spPr bwMode="auto">
              <a:xfrm flipH="1" flipV="1">
                <a:off x="3126" y="2109"/>
                <a:ext cx="88" cy="51"/>
              </a:xfrm>
              <a:prstGeom prst="line">
                <a:avLst/>
              </a:prstGeom>
              <a:noFill/>
              <a:ln w="76200">
                <a:solidFill>
                  <a:schemeClr val="tx1"/>
                </a:solidFill>
                <a:round/>
                <a:headEnd/>
                <a:tailEnd/>
              </a:ln>
            </p:spPr>
            <p:txBody>
              <a:bodyPr/>
              <a:lstStyle/>
              <a:p>
                <a:endParaRPr lang="es-ES_tradnl"/>
              </a:p>
            </p:txBody>
          </p:sp>
        </p:grpSp>
      </p:grpSp>
      <p:grpSp>
        <p:nvGrpSpPr>
          <p:cNvPr id="5" name="Group 24"/>
          <p:cNvGrpSpPr>
            <a:grpSpLocks/>
          </p:cNvGrpSpPr>
          <p:nvPr/>
        </p:nvGrpSpPr>
        <p:grpSpPr bwMode="auto">
          <a:xfrm>
            <a:off x="7847013" y="279400"/>
            <a:ext cx="0" cy="2016125"/>
            <a:chOff x="4694" y="1071"/>
            <a:chExt cx="0" cy="1270"/>
          </a:xfrm>
        </p:grpSpPr>
        <p:sp>
          <p:nvSpPr>
            <p:cNvPr id="15370" name="Line 25"/>
            <p:cNvSpPr>
              <a:spLocks noChangeShapeType="1"/>
            </p:cNvSpPr>
            <p:nvPr/>
          </p:nvSpPr>
          <p:spPr bwMode="auto">
            <a:xfrm flipV="1">
              <a:off x="4694" y="1071"/>
              <a:ext cx="0" cy="635"/>
            </a:xfrm>
            <a:prstGeom prst="line">
              <a:avLst/>
            </a:prstGeom>
            <a:noFill/>
            <a:ln w="76200">
              <a:solidFill>
                <a:schemeClr val="tx1"/>
              </a:solidFill>
              <a:round/>
              <a:headEnd/>
              <a:tailEnd type="triangle" w="med" len="med"/>
            </a:ln>
          </p:spPr>
          <p:txBody>
            <a:bodyPr/>
            <a:lstStyle/>
            <a:p>
              <a:endParaRPr lang="es-ES_tradnl"/>
            </a:p>
          </p:txBody>
        </p:sp>
        <p:sp>
          <p:nvSpPr>
            <p:cNvPr id="15371" name="Line 26"/>
            <p:cNvSpPr>
              <a:spLocks noChangeShapeType="1"/>
            </p:cNvSpPr>
            <p:nvPr/>
          </p:nvSpPr>
          <p:spPr bwMode="auto">
            <a:xfrm flipV="1">
              <a:off x="4694" y="1706"/>
              <a:ext cx="0" cy="635"/>
            </a:xfrm>
            <a:prstGeom prst="line">
              <a:avLst/>
            </a:prstGeom>
            <a:noFill/>
            <a:ln w="76200">
              <a:solidFill>
                <a:srgbClr val="DDDDDD"/>
              </a:solidFill>
              <a:round/>
              <a:headEnd/>
              <a:tailEnd/>
            </a:ln>
          </p:spPr>
          <p:txBody>
            <a:bodyPr/>
            <a:lstStyle/>
            <a:p>
              <a:endParaRPr lang="es-ES_tradnl"/>
            </a:p>
          </p:txBody>
        </p:sp>
      </p:grpSp>
      <p:sp>
        <p:nvSpPr>
          <p:cNvPr id="27" name="26 CuadroTexto"/>
          <p:cNvSpPr txBox="1"/>
          <p:nvPr/>
        </p:nvSpPr>
        <p:spPr>
          <a:xfrm>
            <a:off x="0" y="0"/>
            <a:ext cx="2635250" cy="400050"/>
          </a:xfrm>
          <a:prstGeom prst="rect">
            <a:avLst/>
          </a:prstGeom>
          <a:solidFill>
            <a:schemeClr val="accent6"/>
          </a:solidFill>
        </p:spPr>
        <p:txBody>
          <a:bodyPr>
            <a:spAutoFit/>
          </a:bodyPr>
          <a:lstStyle/>
          <a:p>
            <a:pPr>
              <a:defRPr/>
            </a:pPr>
            <a:r>
              <a:rPr lang="es-ES_tradnl" sz="2000" b="1" dirty="0">
                <a:solidFill>
                  <a:schemeClr val="bg1"/>
                </a:solidFill>
                <a:latin typeface="Calibri" pitchFamily="34" charset="0"/>
              </a:rPr>
              <a:t>Midiendo ese tiempo…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fill="hold" nodeType="clickEffect">
                                  <p:stCondLst>
                                    <p:cond delay="0"/>
                                  </p:stCondLst>
                                  <p:childTnLst>
                                    <p:animMotion origin="layout" path="M 0 -3.82979E-6 C 0.16875 -3.82979E-6 0.30625 0.18294 0.30625 0.40773 C 0.30625 0.63252 0.16875 0.81568 0 0.81568 C -0.16875 0.81568 -0.30608 0.63252 -0.30608 0.40773 C -0.30608 0.18294 -0.16875 -3.82979E-6 0 -3.82979E-6 Z " pathEditMode="relative" rAng="0" ptsTypes="fffff">
                                      <p:cBhvr>
                                        <p:cTn id="10" dur="10000" spd="-100000" fill="hold"/>
                                        <p:tgtEl>
                                          <p:spTgt spid="118786"/>
                                        </p:tgtEl>
                                        <p:attrNameLst>
                                          <p:attrName>ppt_x</p:attrName>
                                          <p:attrName>ppt_y</p:attrName>
                                        </p:attrNameLst>
                                      </p:cBhvr>
                                      <p:rCtr x="0" y="408"/>
                                    </p:animMotion>
                                  </p:childTnLst>
                                </p:cTn>
                              </p:par>
                              <p:par>
                                <p:cTn id="11" presetID="8" presetClass="emph" presetSubtype="0" fill="hold" nodeType="withEffect">
                                  <p:stCondLst>
                                    <p:cond delay="1500"/>
                                  </p:stCondLst>
                                  <p:childTnLst>
                                    <p:animRot by="6300000">
                                      <p:cBhvr>
                                        <p:cTn id="1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19810" name="Picture 2" descr="33698_reducid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194050" y="502236"/>
            <a:ext cx="688975" cy="701675"/>
          </a:xfrm>
          <a:prstGeom prst="rect">
            <a:avLst/>
          </a:prstGeom>
          <a:noFill/>
          <a:ln w="9525">
            <a:noFill/>
            <a:miter lim="800000"/>
            <a:headEnd/>
            <a:tailEnd/>
          </a:ln>
        </p:spPr>
      </p:pic>
      <p:graphicFrame>
        <p:nvGraphicFramePr>
          <p:cNvPr id="16386" name="Object 3"/>
          <p:cNvGraphicFramePr>
            <a:graphicFrameLocks noChangeAspect="1"/>
          </p:cNvGraphicFramePr>
          <p:nvPr/>
        </p:nvGraphicFramePr>
        <p:xfrm>
          <a:off x="2130425" y="2372311"/>
          <a:ext cx="2755900" cy="2755900"/>
        </p:xfrm>
        <a:graphic>
          <a:graphicData uri="http://schemas.openxmlformats.org/presentationml/2006/ole">
            <p:oleObj spid="_x0000_s16386" name="Fotografía de Photo Editor" r:id="rId4" imgW="3048426" imgH="3048426" progId="">
              <p:embed/>
            </p:oleObj>
          </a:graphicData>
        </a:graphic>
      </p:graphicFrame>
      <p:sp>
        <p:nvSpPr>
          <p:cNvPr id="119812" name="Rectangle 4"/>
          <p:cNvSpPr>
            <a:spLocks noChangeArrowheads="1"/>
          </p:cNvSpPr>
          <p:nvPr/>
        </p:nvSpPr>
        <p:spPr bwMode="auto">
          <a:xfrm>
            <a:off x="0" y="2373898"/>
            <a:ext cx="3538538" cy="2754313"/>
          </a:xfrm>
          <a:prstGeom prst="rect">
            <a:avLst/>
          </a:prstGeom>
          <a:gradFill rotWithShape="1">
            <a:gsLst>
              <a:gs pos="0">
                <a:schemeClr val="tx1">
                  <a:alpha val="74001"/>
                </a:schemeClr>
              </a:gs>
              <a:gs pos="100000">
                <a:schemeClr val="tx1">
                  <a:gamma/>
                  <a:shade val="0"/>
                  <a:invGamma/>
                  <a:alpha val="74001"/>
                </a:schemeClr>
              </a:gs>
            </a:gsLst>
            <a:lin ang="5400000" scaled="1"/>
          </a:gradFill>
          <a:ln w="9525">
            <a:noFill/>
            <a:miter lim="800000"/>
            <a:headEnd/>
            <a:tailEnd/>
          </a:ln>
          <a:effectLst/>
        </p:spPr>
        <p:txBody>
          <a:bodyPr wrap="none" anchor="ctr"/>
          <a:lstStyle/>
          <a:p>
            <a:pPr>
              <a:defRPr/>
            </a:pPr>
            <a:endParaRPr lang="es-ES_tradnl"/>
          </a:p>
        </p:txBody>
      </p:sp>
      <p:grpSp>
        <p:nvGrpSpPr>
          <p:cNvPr id="16390" name="Group 5"/>
          <p:cNvGrpSpPr>
            <a:grpSpLocks/>
          </p:cNvGrpSpPr>
          <p:nvPr/>
        </p:nvGrpSpPr>
        <p:grpSpPr bwMode="auto">
          <a:xfrm>
            <a:off x="1258888" y="2388186"/>
            <a:ext cx="527050" cy="2728912"/>
            <a:chOff x="903" y="1421"/>
            <a:chExt cx="332" cy="1719"/>
          </a:xfrm>
        </p:grpSpPr>
        <p:sp>
          <p:nvSpPr>
            <p:cNvPr id="16412" name="Line 6"/>
            <p:cNvSpPr>
              <a:spLocks noChangeShapeType="1"/>
            </p:cNvSpPr>
            <p:nvPr/>
          </p:nvSpPr>
          <p:spPr bwMode="auto">
            <a:xfrm>
              <a:off x="1235" y="1421"/>
              <a:ext cx="0" cy="1719"/>
            </a:xfrm>
            <a:prstGeom prst="line">
              <a:avLst/>
            </a:prstGeom>
            <a:noFill/>
            <a:ln w="9525">
              <a:solidFill>
                <a:schemeClr val="bg1"/>
              </a:solidFill>
              <a:round/>
              <a:headEnd type="stealth" w="lg" len="lg"/>
              <a:tailEnd type="stealth" w="lg" len="lg"/>
            </a:ln>
          </p:spPr>
          <p:txBody>
            <a:bodyPr/>
            <a:lstStyle/>
            <a:p>
              <a:endParaRPr lang="es-ES_tradnl"/>
            </a:p>
          </p:txBody>
        </p:sp>
        <p:sp>
          <p:nvSpPr>
            <p:cNvPr id="16413" name="Text Box 7"/>
            <p:cNvSpPr txBox="1">
              <a:spLocks noChangeArrowheads="1"/>
            </p:cNvSpPr>
            <p:nvPr/>
          </p:nvSpPr>
          <p:spPr bwMode="auto">
            <a:xfrm>
              <a:off x="903" y="2133"/>
              <a:ext cx="304" cy="231"/>
            </a:xfrm>
            <a:prstGeom prst="rect">
              <a:avLst/>
            </a:prstGeom>
            <a:noFill/>
            <a:ln w="9525">
              <a:noFill/>
              <a:miter lim="800000"/>
              <a:headEnd/>
              <a:tailEnd/>
            </a:ln>
          </p:spPr>
          <p:txBody>
            <a:bodyPr>
              <a:spAutoFit/>
            </a:bodyPr>
            <a:lstStyle/>
            <a:p>
              <a:pPr>
                <a:spcBef>
                  <a:spcPct val="50000"/>
                </a:spcBef>
              </a:pPr>
              <a:r>
                <a:rPr lang="es-ES" sz="1800">
                  <a:solidFill>
                    <a:schemeClr val="bg1"/>
                  </a:solidFill>
                  <a:latin typeface="Times New Roman" pitchFamily="18" charset="0"/>
                  <a:cs typeface="Times New Roman" pitchFamily="18" charset="0"/>
                </a:rPr>
                <a:t>2R</a:t>
              </a:r>
            </a:p>
          </p:txBody>
        </p:sp>
      </p:grpSp>
      <p:grpSp>
        <p:nvGrpSpPr>
          <p:cNvPr id="16391" name="Group 8"/>
          <p:cNvGrpSpPr>
            <a:grpSpLocks/>
          </p:cNvGrpSpPr>
          <p:nvPr/>
        </p:nvGrpSpPr>
        <p:grpSpPr bwMode="auto">
          <a:xfrm>
            <a:off x="6551613" y="0"/>
            <a:ext cx="2592387" cy="2590800"/>
            <a:chOff x="4014" y="210"/>
            <a:chExt cx="1633" cy="1632"/>
          </a:xfrm>
        </p:grpSpPr>
        <p:sp>
          <p:nvSpPr>
            <p:cNvPr id="16397" name="Rectangle 9"/>
            <p:cNvSpPr>
              <a:spLocks noChangeArrowheads="1"/>
            </p:cNvSpPr>
            <p:nvPr/>
          </p:nvSpPr>
          <p:spPr bwMode="auto">
            <a:xfrm>
              <a:off x="4014" y="210"/>
              <a:ext cx="1633" cy="1632"/>
            </a:xfrm>
            <a:prstGeom prst="rect">
              <a:avLst/>
            </a:prstGeom>
            <a:solidFill>
              <a:schemeClr val="tx1"/>
            </a:solidFill>
            <a:ln w="9525">
              <a:solidFill>
                <a:schemeClr val="tx1"/>
              </a:solidFill>
              <a:miter lim="800000"/>
              <a:headEnd/>
              <a:tailEnd/>
            </a:ln>
          </p:spPr>
          <p:txBody>
            <a:bodyPr wrap="none" anchor="ctr"/>
            <a:lstStyle/>
            <a:p>
              <a:endParaRPr lang="es-ES_tradnl"/>
            </a:p>
          </p:txBody>
        </p:sp>
        <p:grpSp>
          <p:nvGrpSpPr>
            <p:cNvPr id="16398" name="Group 10"/>
            <p:cNvGrpSpPr>
              <a:grpSpLocks/>
            </p:cNvGrpSpPr>
            <p:nvPr/>
          </p:nvGrpSpPr>
          <p:grpSpPr bwMode="auto">
            <a:xfrm>
              <a:off x="4059" y="255"/>
              <a:ext cx="1530" cy="1530"/>
              <a:chOff x="1517" y="796"/>
              <a:chExt cx="1819" cy="1818"/>
            </a:xfrm>
          </p:grpSpPr>
          <p:sp>
            <p:nvSpPr>
              <p:cNvPr id="16399" name="Oval 11"/>
              <p:cNvSpPr>
                <a:spLocks noChangeArrowheads="1"/>
              </p:cNvSpPr>
              <p:nvPr/>
            </p:nvSpPr>
            <p:spPr bwMode="auto">
              <a:xfrm>
                <a:off x="1520" y="798"/>
                <a:ext cx="1816" cy="1816"/>
              </a:xfrm>
              <a:prstGeom prst="ellipse">
                <a:avLst/>
              </a:prstGeom>
              <a:solidFill>
                <a:srgbClr val="DDDDDD"/>
              </a:solidFill>
              <a:ln w="28575">
                <a:solidFill>
                  <a:schemeClr val="tx1"/>
                </a:solidFill>
                <a:round/>
                <a:headEnd/>
                <a:tailEnd/>
              </a:ln>
            </p:spPr>
            <p:txBody>
              <a:bodyPr wrap="none" anchor="ctr"/>
              <a:lstStyle/>
              <a:p>
                <a:endParaRPr lang="es-ES_tradnl"/>
              </a:p>
            </p:txBody>
          </p:sp>
          <p:sp>
            <p:nvSpPr>
              <p:cNvPr id="16400" name="Line 12"/>
              <p:cNvSpPr>
                <a:spLocks noChangeShapeType="1"/>
              </p:cNvSpPr>
              <p:nvPr/>
            </p:nvSpPr>
            <p:spPr bwMode="auto">
              <a:xfrm>
                <a:off x="2428" y="796"/>
                <a:ext cx="0" cy="154"/>
              </a:xfrm>
              <a:prstGeom prst="line">
                <a:avLst/>
              </a:prstGeom>
              <a:noFill/>
              <a:ln w="76200">
                <a:solidFill>
                  <a:schemeClr val="tx1"/>
                </a:solidFill>
                <a:round/>
                <a:headEnd/>
                <a:tailEnd/>
              </a:ln>
            </p:spPr>
            <p:txBody>
              <a:bodyPr/>
              <a:lstStyle/>
              <a:p>
                <a:endParaRPr lang="es-ES_tradnl"/>
              </a:p>
            </p:txBody>
          </p:sp>
          <p:sp>
            <p:nvSpPr>
              <p:cNvPr id="16401" name="Line 13"/>
              <p:cNvSpPr>
                <a:spLocks noChangeShapeType="1"/>
              </p:cNvSpPr>
              <p:nvPr/>
            </p:nvSpPr>
            <p:spPr bwMode="auto">
              <a:xfrm flipH="1">
                <a:off x="2836" y="918"/>
                <a:ext cx="48" cy="81"/>
              </a:xfrm>
              <a:prstGeom prst="line">
                <a:avLst/>
              </a:prstGeom>
              <a:noFill/>
              <a:ln w="76200">
                <a:solidFill>
                  <a:schemeClr val="tx1"/>
                </a:solidFill>
                <a:round/>
                <a:headEnd/>
                <a:tailEnd/>
              </a:ln>
            </p:spPr>
            <p:txBody>
              <a:bodyPr/>
              <a:lstStyle/>
              <a:p>
                <a:endParaRPr lang="es-ES_tradnl"/>
              </a:p>
            </p:txBody>
          </p:sp>
          <p:sp>
            <p:nvSpPr>
              <p:cNvPr id="16402" name="Line 14"/>
              <p:cNvSpPr>
                <a:spLocks noChangeShapeType="1"/>
              </p:cNvSpPr>
              <p:nvPr/>
            </p:nvSpPr>
            <p:spPr bwMode="auto">
              <a:xfrm flipH="1">
                <a:off x="3118" y="1248"/>
                <a:ext cx="88" cy="51"/>
              </a:xfrm>
              <a:prstGeom prst="line">
                <a:avLst/>
              </a:prstGeom>
              <a:noFill/>
              <a:ln w="76200">
                <a:solidFill>
                  <a:schemeClr val="tx1"/>
                </a:solidFill>
                <a:round/>
                <a:headEnd/>
                <a:tailEnd/>
              </a:ln>
            </p:spPr>
            <p:txBody>
              <a:bodyPr/>
              <a:lstStyle/>
              <a:p>
                <a:endParaRPr lang="es-ES_tradnl"/>
              </a:p>
            </p:txBody>
          </p:sp>
          <p:sp>
            <p:nvSpPr>
              <p:cNvPr id="16403" name="Line 15"/>
              <p:cNvSpPr>
                <a:spLocks noChangeShapeType="1"/>
              </p:cNvSpPr>
              <p:nvPr/>
            </p:nvSpPr>
            <p:spPr bwMode="auto">
              <a:xfrm rot="5400000">
                <a:off x="3284" y="1654"/>
                <a:ext cx="0" cy="96"/>
              </a:xfrm>
              <a:prstGeom prst="line">
                <a:avLst/>
              </a:prstGeom>
              <a:noFill/>
              <a:ln w="76200">
                <a:solidFill>
                  <a:schemeClr val="tx1"/>
                </a:solidFill>
                <a:round/>
                <a:headEnd/>
                <a:tailEnd/>
              </a:ln>
            </p:spPr>
            <p:txBody>
              <a:bodyPr/>
              <a:lstStyle/>
              <a:p>
                <a:endParaRPr lang="es-ES_tradnl"/>
              </a:p>
            </p:txBody>
          </p:sp>
          <p:sp>
            <p:nvSpPr>
              <p:cNvPr id="16404" name="Line 16"/>
              <p:cNvSpPr>
                <a:spLocks noChangeShapeType="1"/>
              </p:cNvSpPr>
              <p:nvPr/>
            </p:nvSpPr>
            <p:spPr bwMode="auto">
              <a:xfrm>
                <a:off x="2422" y="2515"/>
                <a:ext cx="0" cy="96"/>
              </a:xfrm>
              <a:prstGeom prst="line">
                <a:avLst/>
              </a:prstGeom>
              <a:noFill/>
              <a:ln w="76200">
                <a:solidFill>
                  <a:schemeClr val="tx1"/>
                </a:solidFill>
                <a:round/>
                <a:headEnd/>
                <a:tailEnd/>
              </a:ln>
            </p:spPr>
            <p:txBody>
              <a:bodyPr/>
              <a:lstStyle/>
              <a:p>
                <a:endParaRPr lang="es-ES_tradnl"/>
              </a:p>
            </p:txBody>
          </p:sp>
          <p:sp>
            <p:nvSpPr>
              <p:cNvPr id="16405" name="Line 17"/>
              <p:cNvSpPr>
                <a:spLocks noChangeShapeType="1"/>
              </p:cNvSpPr>
              <p:nvPr/>
            </p:nvSpPr>
            <p:spPr bwMode="auto">
              <a:xfrm rot="5400000">
                <a:off x="1565" y="1650"/>
                <a:ext cx="0" cy="96"/>
              </a:xfrm>
              <a:prstGeom prst="line">
                <a:avLst/>
              </a:prstGeom>
              <a:noFill/>
              <a:ln w="76200">
                <a:solidFill>
                  <a:schemeClr val="tx1"/>
                </a:solidFill>
                <a:round/>
                <a:headEnd/>
                <a:tailEnd/>
              </a:ln>
            </p:spPr>
            <p:txBody>
              <a:bodyPr/>
              <a:lstStyle/>
              <a:p>
                <a:endParaRPr lang="es-ES_tradnl"/>
              </a:p>
            </p:txBody>
          </p:sp>
          <p:sp>
            <p:nvSpPr>
              <p:cNvPr id="16406" name="Line 18"/>
              <p:cNvSpPr>
                <a:spLocks noChangeShapeType="1"/>
              </p:cNvSpPr>
              <p:nvPr/>
            </p:nvSpPr>
            <p:spPr bwMode="auto">
              <a:xfrm>
                <a:off x="1976" y="916"/>
                <a:ext cx="48" cy="81"/>
              </a:xfrm>
              <a:prstGeom prst="line">
                <a:avLst/>
              </a:prstGeom>
              <a:noFill/>
              <a:ln w="76200">
                <a:solidFill>
                  <a:schemeClr val="tx1"/>
                </a:solidFill>
                <a:round/>
                <a:headEnd/>
                <a:tailEnd/>
              </a:ln>
            </p:spPr>
            <p:txBody>
              <a:bodyPr/>
              <a:lstStyle/>
              <a:p>
                <a:endParaRPr lang="es-ES_tradnl"/>
              </a:p>
            </p:txBody>
          </p:sp>
          <p:sp>
            <p:nvSpPr>
              <p:cNvPr id="16407" name="Line 19"/>
              <p:cNvSpPr>
                <a:spLocks noChangeShapeType="1"/>
              </p:cNvSpPr>
              <p:nvPr/>
            </p:nvSpPr>
            <p:spPr bwMode="auto">
              <a:xfrm>
                <a:off x="1647" y="1248"/>
                <a:ext cx="88" cy="51"/>
              </a:xfrm>
              <a:prstGeom prst="line">
                <a:avLst/>
              </a:prstGeom>
              <a:noFill/>
              <a:ln w="76200">
                <a:solidFill>
                  <a:schemeClr val="tx1"/>
                </a:solidFill>
                <a:round/>
                <a:headEnd/>
                <a:tailEnd/>
              </a:ln>
            </p:spPr>
            <p:txBody>
              <a:bodyPr/>
              <a:lstStyle/>
              <a:p>
                <a:endParaRPr lang="es-ES_tradnl"/>
              </a:p>
            </p:txBody>
          </p:sp>
          <p:sp>
            <p:nvSpPr>
              <p:cNvPr id="16408" name="Line 20"/>
              <p:cNvSpPr>
                <a:spLocks noChangeShapeType="1"/>
              </p:cNvSpPr>
              <p:nvPr/>
            </p:nvSpPr>
            <p:spPr bwMode="auto">
              <a:xfrm flipV="1">
                <a:off x="1635" y="2096"/>
                <a:ext cx="88" cy="51"/>
              </a:xfrm>
              <a:prstGeom prst="line">
                <a:avLst/>
              </a:prstGeom>
              <a:noFill/>
              <a:ln w="76200">
                <a:solidFill>
                  <a:schemeClr val="tx1"/>
                </a:solidFill>
                <a:round/>
                <a:headEnd/>
                <a:tailEnd/>
              </a:ln>
            </p:spPr>
            <p:txBody>
              <a:bodyPr/>
              <a:lstStyle/>
              <a:p>
                <a:endParaRPr lang="es-ES_tradnl"/>
              </a:p>
            </p:txBody>
          </p:sp>
          <p:sp>
            <p:nvSpPr>
              <p:cNvPr id="16409" name="Line 21"/>
              <p:cNvSpPr>
                <a:spLocks noChangeShapeType="1"/>
              </p:cNvSpPr>
              <p:nvPr/>
            </p:nvSpPr>
            <p:spPr bwMode="auto">
              <a:xfrm flipV="1">
                <a:off x="1968" y="2404"/>
                <a:ext cx="48" cy="81"/>
              </a:xfrm>
              <a:prstGeom prst="line">
                <a:avLst/>
              </a:prstGeom>
              <a:noFill/>
              <a:ln w="76200">
                <a:solidFill>
                  <a:schemeClr val="tx1"/>
                </a:solidFill>
                <a:round/>
                <a:headEnd/>
                <a:tailEnd/>
              </a:ln>
            </p:spPr>
            <p:txBody>
              <a:bodyPr/>
              <a:lstStyle/>
              <a:p>
                <a:endParaRPr lang="es-ES_tradnl"/>
              </a:p>
            </p:txBody>
          </p:sp>
          <p:sp>
            <p:nvSpPr>
              <p:cNvPr id="16410" name="Line 22"/>
              <p:cNvSpPr>
                <a:spLocks noChangeShapeType="1"/>
              </p:cNvSpPr>
              <p:nvPr/>
            </p:nvSpPr>
            <p:spPr bwMode="auto">
              <a:xfrm flipH="1" flipV="1">
                <a:off x="2828" y="2416"/>
                <a:ext cx="48" cy="81"/>
              </a:xfrm>
              <a:prstGeom prst="line">
                <a:avLst/>
              </a:prstGeom>
              <a:noFill/>
              <a:ln w="76200">
                <a:solidFill>
                  <a:schemeClr val="tx1"/>
                </a:solidFill>
                <a:round/>
                <a:headEnd/>
                <a:tailEnd/>
              </a:ln>
            </p:spPr>
            <p:txBody>
              <a:bodyPr/>
              <a:lstStyle/>
              <a:p>
                <a:endParaRPr lang="es-ES_tradnl"/>
              </a:p>
            </p:txBody>
          </p:sp>
          <p:sp>
            <p:nvSpPr>
              <p:cNvPr id="16411" name="Line 23"/>
              <p:cNvSpPr>
                <a:spLocks noChangeShapeType="1"/>
              </p:cNvSpPr>
              <p:nvPr/>
            </p:nvSpPr>
            <p:spPr bwMode="auto">
              <a:xfrm flipH="1" flipV="1">
                <a:off x="3126" y="2109"/>
                <a:ext cx="88" cy="51"/>
              </a:xfrm>
              <a:prstGeom prst="line">
                <a:avLst/>
              </a:prstGeom>
              <a:noFill/>
              <a:ln w="76200">
                <a:solidFill>
                  <a:schemeClr val="tx1"/>
                </a:solidFill>
                <a:round/>
                <a:headEnd/>
                <a:tailEnd/>
              </a:ln>
            </p:spPr>
            <p:txBody>
              <a:bodyPr/>
              <a:lstStyle/>
              <a:p>
                <a:endParaRPr lang="es-ES_tradnl"/>
              </a:p>
            </p:txBody>
          </p:sp>
        </p:grpSp>
      </p:grpSp>
      <p:grpSp>
        <p:nvGrpSpPr>
          <p:cNvPr id="5" name="Group 24"/>
          <p:cNvGrpSpPr>
            <a:grpSpLocks/>
          </p:cNvGrpSpPr>
          <p:nvPr/>
        </p:nvGrpSpPr>
        <p:grpSpPr bwMode="auto">
          <a:xfrm>
            <a:off x="7847013" y="279400"/>
            <a:ext cx="0" cy="2016125"/>
            <a:chOff x="4694" y="1071"/>
            <a:chExt cx="0" cy="1270"/>
          </a:xfrm>
        </p:grpSpPr>
        <p:sp>
          <p:nvSpPr>
            <p:cNvPr id="16395" name="Line 25"/>
            <p:cNvSpPr>
              <a:spLocks noChangeShapeType="1"/>
            </p:cNvSpPr>
            <p:nvPr/>
          </p:nvSpPr>
          <p:spPr bwMode="auto">
            <a:xfrm flipV="1">
              <a:off x="4694" y="1071"/>
              <a:ext cx="0" cy="635"/>
            </a:xfrm>
            <a:prstGeom prst="line">
              <a:avLst/>
            </a:prstGeom>
            <a:noFill/>
            <a:ln w="76200">
              <a:solidFill>
                <a:schemeClr val="tx1"/>
              </a:solidFill>
              <a:round/>
              <a:headEnd/>
              <a:tailEnd type="triangle" w="med" len="med"/>
            </a:ln>
          </p:spPr>
          <p:txBody>
            <a:bodyPr/>
            <a:lstStyle/>
            <a:p>
              <a:endParaRPr lang="es-ES_tradnl"/>
            </a:p>
          </p:txBody>
        </p:sp>
        <p:sp>
          <p:nvSpPr>
            <p:cNvPr id="16396" name="Line 26"/>
            <p:cNvSpPr>
              <a:spLocks noChangeShapeType="1"/>
            </p:cNvSpPr>
            <p:nvPr/>
          </p:nvSpPr>
          <p:spPr bwMode="auto">
            <a:xfrm flipV="1">
              <a:off x="4694" y="1706"/>
              <a:ext cx="0" cy="635"/>
            </a:xfrm>
            <a:prstGeom prst="line">
              <a:avLst/>
            </a:prstGeom>
            <a:noFill/>
            <a:ln w="76200">
              <a:solidFill>
                <a:srgbClr val="DDDDDD"/>
              </a:solidFill>
              <a:round/>
              <a:headEnd/>
              <a:tailEnd/>
            </a:ln>
          </p:spPr>
          <p:txBody>
            <a:bodyPr/>
            <a:lstStyle/>
            <a:p>
              <a:endParaRPr lang="es-ES_tradnl"/>
            </a:p>
          </p:txBody>
        </p:sp>
      </p:grpSp>
      <p:sp>
        <p:nvSpPr>
          <p:cNvPr id="119835" name="Text Box 27"/>
          <p:cNvSpPr txBox="1">
            <a:spLocks noChangeArrowheads="1"/>
          </p:cNvSpPr>
          <p:nvPr/>
        </p:nvSpPr>
        <p:spPr bwMode="auto">
          <a:xfrm>
            <a:off x="6948488" y="2886075"/>
            <a:ext cx="1944687" cy="457200"/>
          </a:xfrm>
          <a:prstGeom prst="rect">
            <a:avLst/>
          </a:prstGeom>
          <a:solidFill>
            <a:srgbClr val="66FF33"/>
          </a:solidFill>
          <a:ln w="9525">
            <a:solidFill>
              <a:schemeClr val="tx1"/>
            </a:solidFill>
            <a:miter lim="800000"/>
            <a:headEnd/>
            <a:tailEnd/>
          </a:ln>
        </p:spPr>
        <p:txBody>
          <a:bodyPr>
            <a:spAutoFit/>
          </a:bodyPr>
          <a:lstStyle/>
          <a:p>
            <a:pPr>
              <a:spcBef>
                <a:spcPct val="50000"/>
              </a:spcBef>
            </a:pPr>
            <a:r>
              <a:rPr lang="es-ES" sz="2400"/>
              <a:t>t = 3,5 horas</a:t>
            </a:r>
          </a:p>
        </p:txBody>
      </p:sp>
      <p:sp>
        <p:nvSpPr>
          <p:cNvPr id="28" name="27 CuadroTexto"/>
          <p:cNvSpPr txBox="1"/>
          <p:nvPr/>
        </p:nvSpPr>
        <p:spPr>
          <a:xfrm>
            <a:off x="-1" y="0"/>
            <a:ext cx="6533147" cy="400110"/>
          </a:xfrm>
          <a:prstGeom prst="rect">
            <a:avLst/>
          </a:prstGeom>
          <a:solidFill>
            <a:schemeClr val="accent6"/>
          </a:solidFill>
        </p:spPr>
        <p:txBody>
          <a:bodyPr wrap="square">
            <a:spAutoFit/>
          </a:bodyPr>
          <a:lstStyle/>
          <a:p>
            <a:pPr algn="ctr">
              <a:defRPr/>
            </a:pPr>
            <a:r>
              <a:rPr lang="es-ES_tradnl" sz="2000" b="1" dirty="0">
                <a:solidFill>
                  <a:schemeClr val="bg1"/>
                </a:solidFill>
                <a:latin typeface="Calibri" pitchFamily="34" charset="0"/>
              </a:rPr>
              <a:t>Midiendo </a:t>
            </a:r>
            <a:r>
              <a:rPr lang="es-ES_tradnl" sz="2000" b="1" dirty="0" err="1" smtClean="0">
                <a:solidFill>
                  <a:schemeClr val="bg1"/>
                </a:solidFill>
                <a:latin typeface="Calibri" pitchFamily="34" charset="0"/>
              </a:rPr>
              <a:t>ej</a:t>
            </a:r>
            <a:r>
              <a:rPr lang="es-ES_tradnl" sz="2000" b="1" dirty="0" smtClean="0">
                <a:solidFill>
                  <a:schemeClr val="bg1"/>
                </a:solidFill>
                <a:latin typeface="Calibri" pitchFamily="34" charset="0"/>
              </a:rPr>
              <a:t> tiempo que dura el eclipse…</a:t>
            </a:r>
            <a:endParaRPr lang="es-ES_tradnl" sz="20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2.22222E-6 0 C -0.02761 0.00069 -0.05417 0.00162 -0.08125 0.01157 C -0.10834 0.02153 -0.1375 0.03935 -0.16233 0.05995 C -0.18715 0.08056 -0.21198 0.10856 -0.23038 0.13449 C -0.24879 0.16157 -0.26077 0.19074 -0.27257 0.22014 " pathEditMode="relative" rAng="0" ptsTypes="aaaaA">
                                      <p:cBhvr>
                                        <p:cTn id="10" dur="5000" fill="hold"/>
                                        <p:tgtEl>
                                          <p:spTgt spid="119810"/>
                                        </p:tgtEl>
                                        <p:attrNameLst>
                                          <p:attrName>ppt_x</p:attrName>
                                          <p:attrName>ppt_y</p:attrName>
                                        </p:attrNameLst>
                                      </p:cBhvr>
                                      <p:rCtr x="-136" y="110"/>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6300000">
                                      <p:cBhvr>
                                        <p:cTn id="14" dur="5000" fill="hold"/>
                                        <p:tgtEl>
                                          <p:spTgt spid="5"/>
                                        </p:tgtEl>
                                        <p:attrNameLst>
                                          <p:attrName>r</p:attrName>
                                        </p:attrNameLst>
                                      </p:cBhvr>
                                    </p:animRot>
                                  </p:childTnLst>
                                </p:cTn>
                              </p:par>
                              <p:par>
                                <p:cTn id="15" presetID="0" presetClass="path" presetSubtype="0" fill="hold" nodeType="withEffect">
                                  <p:stCondLst>
                                    <p:cond delay="0"/>
                                  </p:stCondLst>
                                  <p:childTnLst>
                                    <p:animMotion origin="layout" path="M -0.27257 0.22014 C -0.27795 0.23495 -0.28316 0.24977 -0.28785 0.26921 C -0.29254 0.28866 -0.29792 0.31296 -0.30104 0.33681 C -0.30417 0.36065 -0.30677 0.38843 -0.3066 0.41273 C -0.30643 0.43704 -0.3033 0.46111 -0.30035 0.4831 C -0.2974 0.50509 -0.29531 0.52176 -0.28854 0.54514 C -0.28177 0.56852 -0.27066 0.59606 -0.25938 0.62384 " pathEditMode="relative" rAng="0" ptsTypes="aaaaaaA">
                                      <p:cBhvr>
                                        <p:cTn id="16" dur="5000" fill="hold"/>
                                        <p:tgtEl>
                                          <p:spTgt spid="119810"/>
                                        </p:tgtEl>
                                        <p:attrNameLst>
                                          <p:attrName>ppt_x</p:attrName>
                                          <p:attrName>ppt_y</p:attrName>
                                        </p:attrNameLst>
                                      </p:cBhvr>
                                      <p:rCtr x="-11" y="202"/>
                                    </p:animMotion>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1198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path" presetSubtype="0" fill="hold" nodeType="clickEffect">
                                  <p:stCondLst>
                                    <p:cond delay="0"/>
                                  </p:stCondLst>
                                  <p:childTnLst>
                                    <p:animMotion origin="layout" path="M -0.25938 0.62384 C -0.34601 0.42778 -0.2974 0.17407 -0.14983 0.0588 C -0.00278 -0.05671 0.18785 0.00856 0.27448 0.20394 C 0.36128 0.4 0.31215 0.65301 0.16528 0.76898 C 0.01788 0.88495 -0.17222 0.82014 -0.25938 0.62384 Z " pathEditMode="relative" rAng="14366602" ptsTypes="fffff">
                                      <p:cBhvr>
                                        <p:cTn id="23" dur="15000" spd="-100000" fill="hold"/>
                                        <p:tgtEl>
                                          <p:spTgt spid="119810"/>
                                        </p:tgtEl>
                                        <p:attrNameLst>
                                          <p:attrName>ppt_x</p:attrName>
                                          <p:attrName>ppt_y</p:attrName>
                                        </p:attrNameLst>
                                      </p:cBhvr>
                                      <p:rCtr x="267" y="-210"/>
                                    </p:animMotion>
                                  </p:childTnLst>
                                  <p:subTnLst>
                                    <p:set>
                                      <p:cBhvr override="childStyle">
                                        <p:cTn dur="1" fill="hold" display="0" masterRel="nextClick" afterEffect="1"/>
                                        <p:tgtEl>
                                          <p:spTgt spid="1198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3" name="22 Rectángulo"/>
          <p:cNvSpPr/>
          <p:nvPr/>
        </p:nvSpPr>
        <p:spPr>
          <a:xfrm>
            <a:off x="733425" y="722313"/>
            <a:ext cx="7543800" cy="5822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aphicFrame>
        <p:nvGraphicFramePr>
          <p:cNvPr id="17410" name="Object 2"/>
          <p:cNvGraphicFramePr>
            <a:graphicFrameLocks noChangeAspect="1"/>
          </p:cNvGraphicFramePr>
          <p:nvPr>
            <p:ph sz="half" idx="2"/>
          </p:nvPr>
        </p:nvGraphicFramePr>
        <p:xfrm>
          <a:off x="1119188" y="3429000"/>
          <a:ext cx="6621462" cy="2413000"/>
        </p:xfrm>
        <a:graphic>
          <a:graphicData uri="http://schemas.openxmlformats.org/presentationml/2006/ole">
            <p:oleObj spid="_x0000_s17410" name="Ecuación" r:id="rId3" imgW="2857320" imgH="1041120" progId="Equation.3">
              <p:embed/>
            </p:oleObj>
          </a:graphicData>
        </a:graphic>
      </p:graphicFrame>
      <p:sp>
        <p:nvSpPr>
          <p:cNvPr id="120837" name="Text Box 5"/>
          <p:cNvSpPr txBox="1">
            <a:spLocks noChangeArrowheads="1"/>
          </p:cNvSpPr>
          <p:nvPr/>
        </p:nvSpPr>
        <p:spPr bwMode="auto">
          <a:xfrm>
            <a:off x="1019175" y="825500"/>
            <a:ext cx="6769100" cy="1570038"/>
          </a:xfrm>
          <a:prstGeom prst="rect">
            <a:avLst/>
          </a:prstGeom>
          <a:noFill/>
          <a:ln w="9525">
            <a:noFill/>
            <a:miter lim="800000"/>
            <a:headEnd/>
            <a:tailEnd/>
          </a:ln>
        </p:spPr>
        <p:txBody>
          <a:bodyPr>
            <a:spAutoFit/>
          </a:bodyPr>
          <a:lstStyle/>
          <a:p>
            <a:pPr>
              <a:spcBef>
                <a:spcPct val="50000"/>
              </a:spcBef>
              <a:defRPr/>
            </a:pPr>
            <a:r>
              <a:rPr lang="es-ES" sz="2400" b="1" dirty="0">
                <a:solidFill>
                  <a:srgbClr val="000099"/>
                </a:solidFill>
              </a:rPr>
              <a:t>DATOS CONOCIDOS:</a:t>
            </a:r>
          </a:p>
          <a:p>
            <a:pPr marL="360363" indent="-360363">
              <a:lnSpc>
                <a:spcPts val="1600"/>
              </a:lnSpc>
              <a:spcBef>
                <a:spcPct val="50000"/>
              </a:spcBef>
              <a:defRPr/>
            </a:pPr>
            <a:r>
              <a:rPr lang="es-ES" sz="2400" dirty="0">
                <a:solidFill>
                  <a:srgbClr val="000000"/>
                </a:solidFill>
              </a:rPr>
              <a:t>	</a:t>
            </a:r>
            <a:r>
              <a:rPr lang="es-ES" sz="2000" dirty="0">
                <a:solidFill>
                  <a:srgbClr val="000000"/>
                </a:solidFill>
              </a:rPr>
              <a:t>Radio de la Tierra = </a:t>
            </a:r>
            <a:r>
              <a:rPr lang="es-ES" sz="2000" b="1" i="1" dirty="0">
                <a:solidFill>
                  <a:srgbClr val="000000"/>
                </a:solidFill>
                <a:latin typeface="Times New Roman" pitchFamily="18" charset="0"/>
                <a:cs typeface="Times New Roman" pitchFamily="18" charset="0"/>
              </a:rPr>
              <a:t>R</a:t>
            </a:r>
            <a:r>
              <a:rPr lang="es-ES" sz="2000" dirty="0">
                <a:solidFill>
                  <a:srgbClr val="000000"/>
                </a:solidFill>
              </a:rPr>
              <a:t> = 6.371 km</a:t>
            </a:r>
          </a:p>
          <a:p>
            <a:pPr marL="360363" indent="-360363">
              <a:lnSpc>
                <a:spcPts val="1600"/>
              </a:lnSpc>
              <a:spcBef>
                <a:spcPct val="50000"/>
              </a:spcBef>
              <a:defRPr/>
            </a:pPr>
            <a:r>
              <a:rPr lang="es-ES" sz="2000" dirty="0">
                <a:solidFill>
                  <a:srgbClr val="000000"/>
                </a:solidFill>
              </a:rPr>
              <a:t>	Período de traslación de la Luna = </a:t>
            </a:r>
            <a:r>
              <a:rPr lang="es-ES" sz="2000" b="1" i="1" dirty="0">
                <a:solidFill>
                  <a:srgbClr val="000000"/>
                </a:solidFill>
                <a:latin typeface="Times New Roman" pitchFamily="18" charset="0"/>
                <a:cs typeface="Times New Roman" pitchFamily="18" charset="0"/>
              </a:rPr>
              <a:t>T</a:t>
            </a:r>
            <a:r>
              <a:rPr lang="es-ES" sz="2000" dirty="0">
                <a:solidFill>
                  <a:srgbClr val="000000"/>
                </a:solidFill>
              </a:rPr>
              <a:t> = 28 días</a:t>
            </a:r>
          </a:p>
          <a:p>
            <a:pPr marL="360363" indent="-360363">
              <a:lnSpc>
                <a:spcPts val="1600"/>
              </a:lnSpc>
              <a:spcBef>
                <a:spcPct val="50000"/>
              </a:spcBef>
              <a:defRPr/>
            </a:pPr>
            <a:r>
              <a:rPr lang="es-ES" sz="2000" dirty="0">
                <a:solidFill>
                  <a:srgbClr val="000000"/>
                </a:solidFill>
              </a:rPr>
              <a:t>	Tiempo de duración del eclipse =</a:t>
            </a:r>
            <a:r>
              <a:rPr lang="es-ES" sz="2000" i="1" dirty="0">
                <a:solidFill>
                  <a:srgbClr val="000000"/>
                </a:solidFill>
                <a:latin typeface="Times New Roman" pitchFamily="18" charset="0"/>
                <a:cs typeface="Times New Roman" pitchFamily="18" charset="0"/>
              </a:rPr>
              <a:t> </a:t>
            </a:r>
            <a:r>
              <a:rPr lang="es-ES" sz="2000" b="1" i="1" dirty="0">
                <a:solidFill>
                  <a:srgbClr val="000000"/>
                </a:solidFill>
                <a:latin typeface="Times New Roman" pitchFamily="18" charset="0"/>
                <a:cs typeface="Times New Roman" pitchFamily="18" charset="0"/>
              </a:rPr>
              <a:t>t</a:t>
            </a:r>
            <a:r>
              <a:rPr lang="es-ES" sz="2000" i="1" dirty="0">
                <a:solidFill>
                  <a:srgbClr val="000000"/>
                </a:solidFill>
                <a:latin typeface="Times New Roman" pitchFamily="18" charset="0"/>
                <a:cs typeface="Times New Roman" pitchFamily="18" charset="0"/>
              </a:rPr>
              <a:t> </a:t>
            </a:r>
            <a:r>
              <a:rPr lang="es-ES" sz="2000" dirty="0">
                <a:solidFill>
                  <a:srgbClr val="000000"/>
                </a:solidFill>
              </a:rPr>
              <a:t>= 3,5 horas </a:t>
            </a:r>
          </a:p>
        </p:txBody>
      </p:sp>
      <p:sp>
        <p:nvSpPr>
          <p:cNvPr id="17414" name="Text Box 6"/>
          <p:cNvSpPr txBox="1">
            <a:spLocks noChangeArrowheads="1"/>
          </p:cNvSpPr>
          <p:nvPr/>
        </p:nvSpPr>
        <p:spPr bwMode="auto">
          <a:xfrm>
            <a:off x="0" y="0"/>
            <a:ext cx="9144000" cy="457200"/>
          </a:xfrm>
          <a:prstGeom prst="rect">
            <a:avLst/>
          </a:prstGeom>
          <a:solidFill>
            <a:srgbClr val="000066"/>
          </a:solidFill>
          <a:ln w="9525">
            <a:noFill/>
            <a:miter lim="800000"/>
            <a:headEnd/>
            <a:tailEnd/>
          </a:ln>
        </p:spPr>
        <p:txBody>
          <a:bodyPr>
            <a:spAutoFit/>
          </a:bodyPr>
          <a:lstStyle/>
          <a:p>
            <a:pPr algn="ctr">
              <a:spcBef>
                <a:spcPct val="50000"/>
              </a:spcBef>
              <a:tabLst>
                <a:tab pos="3405188" algn="l"/>
              </a:tabLst>
            </a:pPr>
            <a:r>
              <a:rPr lang="es-ES" sz="2400" b="1">
                <a:solidFill>
                  <a:srgbClr val="FFFFFF"/>
                </a:solidFill>
                <a:latin typeface="Calibri" pitchFamily="34" charset="0"/>
              </a:rPr>
              <a:t>CÁLCULO DE LA DISTANCIA TIERRA-LUNA</a:t>
            </a:r>
          </a:p>
        </p:txBody>
      </p:sp>
      <p:sp>
        <p:nvSpPr>
          <p:cNvPr id="120840" name="Text Box 8"/>
          <p:cNvSpPr txBox="1">
            <a:spLocks noChangeArrowheads="1"/>
          </p:cNvSpPr>
          <p:nvPr/>
        </p:nvSpPr>
        <p:spPr bwMode="auto">
          <a:xfrm>
            <a:off x="1811338" y="5868988"/>
            <a:ext cx="5275262" cy="457200"/>
          </a:xfrm>
          <a:prstGeom prst="rect">
            <a:avLst/>
          </a:prstGeom>
          <a:solidFill>
            <a:srgbClr val="8BFF8B"/>
          </a:solidFill>
          <a:ln w="9525">
            <a:solidFill>
              <a:schemeClr val="tx1"/>
            </a:solidFill>
            <a:miter lim="800000"/>
            <a:headEnd/>
            <a:tailEnd/>
          </a:ln>
        </p:spPr>
        <p:txBody>
          <a:bodyPr>
            <a:spAutoFit/>
          </a:bodyPr>
          <a:lstStyle/>
          <a:p>
            <a:pPr>
              <a:spcBef>
                <a:spcPct val="50000"/>
              </a:spcBef>
            </a:pPr>
            <a:r>
              <a:rPr lang="es-ES" sz="2400" i="1" dirty="0">
                <a:solidFill>
                  <a:srgbClr val="000000"/>
                </a:solidFill>
                <a:latin typeface="Times New Roman" pitchFamily="18" charset="0"/>
                <a:cs typeface="Times New Roman" pitchFamily="18" charset="0"/>
              </a:rPr>
              <a:t>D</a:t>
            </a:r>
            <a:r>
              <a:rPr lang="es-ES" sz="2400" dirty="0">
                <a:solidFill>
                  <a:srgbClr val="000000"/>
                </a:solidFill>
                <a:latin typeface="Times New Roman" pitchFamily="18" charset="0"/>
                <a:cs typeface="Times New Roman" pitchFamily="18" charset="0"/>
              </a:rPr>
              <a:t> = Distancia Tierra-Luna = 385.000 km</a:t>
            </a:r>
          </a:p>
        </p:txBody>
      </p:sp>
      <p:sp>
        <p:nvSpPr>
          <p:cNvPr id="15" name="14 CuadroTexto"/>
          <p:cNvSpPr txBox="1"/>
          <p:nvPr/>
        </p:nvSpPr>
        <p:spPr>
          <a:xfrm>
            <a:off x="1019175" y="2479675"/>
            <a:ext cx="7200900" cy="861774"/>
          </a:xfrm>
          <a:prstGeom prst="rect">
            <a:avLst/>
          </a:prstGeom>
          <a:noFill/>
        </p:spPr>
        <p:txBody>
          <a:bodyPr>
            <a:spAutoFit/>
          </a:bodyPr>
          <a:lstStyle/>
          <a:p>
            <a:pPr>
              <a:lnSpc>
                <a:spcPts val="3000"/>
              </a:lnSpc>
              <a:defRPr/>
            </a:pPr>
            <a:r>
              <a:rPr lang="es-ES_tradnl" sz="2400" b="1" dirty="0">
                <a:solidFill>
                  <a:srgbClr val="333399"/>
                </a:solidFill>
              </a:rPr>
              <a:t>CÁLCULOS:</a:t>
            </a:r>
          </a:p>
          <a:p>
            <a:pPr marL="360363" indent="-360363">
              <a:lnSpc>
                <a:spcPts val="3000"/>
              </a:lnSpc>
              <a:defRPr/>
            </a:pPr>
            <a:r>
              <a:rPr lang="es-ES_tradnl" sz="2400" b="1" dirty="0">
                <a:solidFill>
                  <a:srgbClr val="333399"/>
                </a:solidFill>
              </a:rPr>
              <a:t>	</a:t>
            </a:r>
            <a:r>
              <a:rPr lang="es-ES_tradnl" sz="2000" b="1" i="1" dirty="0">
                <a:solidFill>
                  <a:srgbClr val="000000"/>
                </a:solidFill>
                <a:latin typeface="Times New Roman" pitchFamily="18" charset="0"/>
                <a:cs typeface="Times New Roman" pitchFamily="18" charset="0"/>
              </a:rPr>
              <a:t>D</a:t>
            </a:r>
            <a:r>
              <a:rPr lang="es-ES_tradnl" sz="2000" dirty="0">
                <a:solidFill>
                  <a:srgbClr val="000000"/>
                </a:solidFill>
              </a:rPr>
              <a:t> = Distancia Tierra-Luna    ;     </a:t>
            </a:r>
            <a:r>
              <a:rPr lang="es-ES_tradnl" sz="2000" b="1" i="1" dirty="0">
                <a:solidFill>
                  <a:srgbClr val="000000"/>
                </a:solidFill>
                <a:latin typeface="Times New Roman" pitchFamily="18" charset="0"/>
                <a:cs typeface="Times New Roman" pitchFamily="18" charset="0"/>
              </a:rPr>
              <a:t>v</a:t>
            </a:r>
            <a:r>
              <a:rPr lang="es-ES_tradnl" sz="2000" dirty="0">
                <a:solidFill>
                  <a:srgbClr val="000000"/>
                </a:solidFill>
              </a:rPr>
              <a:t> = velocidad de la Luna</a:t>
            </a:r>
          </a:p>
        </p:txBody>
      </p:sp>
      <p:sp>
        <p:nvSpPr>
          <p:cNvPr id="20" name="Rectangle 3"/>
          <p:cNvSpPr>
            <a:spLocks noChangeArrowheads="1"/>
          </p:cNvSpPr>
          <p:nvPr/>
        </p:nvSpPr>
        <p:spPr bwMode="auto">
          <a:xfrm>
            <a:off x="1247775" y="4865688"/>
            <a:ext cx="6945313" cy="874712"/>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22" name="Rectangle 7"/>
          <p:cNvSpPr>
            <a:spLocks noChangeArrowheads="1"/>
          </p:cNvSpPr>
          <p:nvPr/>
        </p:nvSpPr>
        <p:spPr bwMode="auto">
          <a:xfrm>
            <a:off x="2397125" y="4305300"/>
            <a:ext cx="3962400" cy="555625"/>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
        <p:nvSpPr>
          <p:cNvPr id="24" name="Rectangle 4"/>
          <p:cNvSpPr>
            <a:spLocks noChangeArrowheads="1"/>
          </p:cNvSpPr>
          <p:nvPr/>
        </p:nvSpPr>
        <p:spPr bwMode="auto">
          <a:xfrm>
            <a:off x="1036638" y="3398838"/>
            <a:ext cx="7181850" cy="914400"/>
          </a:xfrm>
          <a:prstGeom prst="rect">
            <a:avLst/>
          </a:prstGeom>
          <a:solidFill>
            <a:schemeClr val="bg1"/>
          </a:solidFill>
          <a:ln w="9525">
            <a:noFill/>
            <a:miter lim="800000"/>
            <a:headEnd/>
            <a:tailEnd/>
          </a:ln>
        </p:spPr>
        <p:txBody>
          <a:bodyPr wrap="none" anchor="ctr"/>
          <a:lstStyle/>
          <a:p>
            <a:endParaRPr lang="es-ES_tradnl">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24"/>
                                        </p:tgtEl>
                                      </p:cBhvr>
                                    </p:animEffect>
                                    <p:set>
                                      <p:cBhvr>
                                        <p:cTn id="31" dur="1" fill="hold">
                                          <p:stCondLst>
                                            <p:cond delay="1999"/>
                                          </p:stCondLst>
                                        </p:cTn>
                                        <p:tgtEl>
                                          <p:spTgt spid="2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2000"/>
                                        <p:tgtEl>
                                          <p:spTgt spid="20"/>
                                        </p:tgtEl>
                                      </p:cBhvr>
                                    </p:animEffect>
                                    <p:set>
                                      <p:cBhvr>
                                        <p:cTn id="41" dur="1" fill="hold">
                                          <p:stCondLst>
                                            <p:cond delay="1999"/>
                                          </p:stCondLst>
                                        </p:cTn>
                                        <p:tgtEl>
                                          <p:spTgt spid="20"/>
                                        </p:tgtEl>
                                        <p:attrNameLst>
                                          <p:attrName>style.visibility</p:attrName>
                                        </p:attrNameLst>
                                      </p:cBhvr>
                                      <p:to>
                                        <p:strVal val="hidden"/>
                                      </p:to>
                                    </p:set>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120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build="p"/>
      <p:bldP spid="120840" grpId="0" animBg="1"/>
      <p:bldP spid="15" grpId="0" build="p"/>
      <p:bldP spid="20" grpId="0" animBg="1"/>
      <p:bldP spid="22"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50530" name="Picture 2" descr="33698_reducid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520825" y="1343025"/>
            <a:ext cx="688975" cy="701675"/>
          </a:xfrm>
          <a:prstGeom prst="rect">
            <a:avLst/>
          </a:prstGeom>
          <a:noFill/>
          <a:ln w="9525">
            <a:noFill/>
            <a:miter lim="800000"/>
            <a:headEnd/>
            <a:tailEnd/>
          </a:ln>
        </p:spPr>
      </p:pic>
      <p:graphicFrame>
        <p:nvGraphicFramePr>
          <p:cNvPr id="18434" name="Object 3"/>
          <p:cNvGraphicFramePr>
            <a:graphicFrameLocks noChangeAspect="1"/>
          </p:cNvGraphicFramePr>
          <p:nvPr/>
        </p:nvGraphicFramePr>
        <p:xfrm>
          <a:off x="5186363" y="1709738"/>
          <a:ext cx="2755900" cy="2755900"/>
        </p:xfrm>
        <a:graphic>
          <a:graphicData uri="http://schemas.openxmlformats.org/presentationml/2006/ole">
            <p:oleObj spid="_x0000_s18434" name="Fotografía de Photo Editor" r:id="rId4" imgW="3048426" imgH="3048426" progId="">
              <p:embed/>
            </p:oleObj>
          </a:graphicData>
        </a:graphic>
      </p:graphicFrame>
      <p:sp>
        <p:nvSpPr>
          <p:cNvPr id="150532" name="Rectangle 4"/>
          <p:cNvSpPr>
            <a:spLocks noChangeArrowheads="1"/>
          </p:cNvSpPr>
          <p:nvPr/>
        </p:nvSpPr>
        <p:spPr bwMode="auto">
          <a:xfrm>
            <a:off x="0" y="1711325"/>
            <a:ext cx="6605588" cy="2754313"/>
          </a:xfrm>
          <a:prstGeom prst="rect">
            <a:avLst/>
          </a:prstGeom>
          <a:gradFill rotWithShape="1">
            <a:gsLst>
              <a:gs pos="0">
                <a:schemeClr val="tx1">
                  <a:alpha val="74001"/>
                </a:schemeClr>
              </a:gs>
              <a:gs pos="100000">
                <a:schemeClr val="tx1">
                  <a:gamma/>
                  <a:shade val="0"/>
                  <a:invGamma/>
                  <a:alpha val="74001"/>
                </a:schemeClr>
              </a:gs>
            </a:gsLst>
            <a:lin ang="5400000" scaled="1"/>
          </a:gradFill>
          <a:ln w="9525">
            <a:noFill/>
            <a:miter lim="800000"/>
            <a:headEnd/>
            <a:tailEnd/>
          </a:ln>
          <a:effectLst/>
        </p:spPr>
        <p:txBody>
          <a:bodyPr wrap="none" anchor="ctr"/>
          <a:lstStyle/>
          <a:p>
            <a:pPr>
              <a:defRPr/>
            </a:pPr>
            <a:endParaRPr lang="es-ES_tradnl"/>
          </a:p>
        </p:txBody>
      </p:sp>
      <p:sp>
        <p:nvSpPr>
          <p:cNvPr id="150533" name="Freeform 5"/>
          <p:cNvSpPr>
            <a:spLocks/>
          </p:cNvSpPr>
          <p:nvPr/>
        </p:nvSpPr>
        <p:spPr bwMode="auto">
          <a:xfrm>
            <a:off x="1579563" y="1719263"/>
            <a:ext cx="296862" cy="2743200"/>
          </a:xfrm>
          <a:custGeom>
            <a:avLst/>
            <a:gdLst>
              <a:gd name="T0" fmla="*/ 2147483647 w 187"/>
              <a:gd name="T1" fmla="*/ 0 h 1728"/>
              <a:gd name="T2" fmla="*/ 2147483647 w 187"/>
              <a:gd name="T3" fmla="*/ 2147483647 h 1728"/>
              <a:gd name="T4" fmla="*/ 2147483647 w 187"/>
              <a:gd name="T5" fmla="*/ 2147483647 h 1728"/>
              <a:gd name="T6" fmla="*/ 2147483647 w 187"/>
              <a:gd name="T7" fmla="*/ 2147483647 h 1728"/>
              <a:gd name="T8" fmla="*/ 2147483647 w 187"/>
              <a:gd name="T9" fmla="*/ 2147483647 h 1728"/>
              <a:gd name="T10" fmla="*/ 2147483647 w 187"/>
              <a:gd name="T11" fmla="*/ 2147483647 h 1728"/>
              <a:gd name="T12" fmla="*/ 0 60000 65536"/>
              <a:gd name="T13" fmla="*/ 0 60000 65536"/>
              <a:gd name="T14" fmla="*/ 0 60000 65536"/>
              <a:gd name="T15" fmla="*/ 0 60000 65536"/>
              <a:gd name="T16" fmla="*/ 0 60000 65536"/>
              <a:gd name="T17" fmla="*/ 0 60000 65536"/>
              <a:gd name="T18" fmla="*/ 0 w 187"/>
              <a:gd name="T19" fmla="*/ 0 h 1728"/>
              <a:gd name="T20" fmla="*/ 187 w 187"/>
              <a:gd name="T21" fmla="*/ 1728 h 1728"/>
            </a:gdLst>
            <a:ahLst/>
            <a:cxnLst>
              <a:cxn ang="T12">
                <a:pos x="T0" y="T1"/>
              </a:cxn>
              <a:cxn ang="T13">
                <a:pos x="T2" y="T3"/>
              </a:cxn>
              <a:cxn ang="T14">
                <a:pos x="T4" y="T5"/>
              </a:cxn>
              <a:cxn ang="T15">
                <a:pos x="T6" y="T7"/>
              </a:cxn>
              <a:cxn ang="T16">
                <a:pos x="T8" y="T9"/>
              </a:cxn>
              <a:cxn ang="T17">
                <a:pos x="T10" y="T11"/>
              </a:cxn>
            </a:cxnLst>
            <a:rect l="T18" t="T19" r="T20" b="T21"/>
            <a:pathLst>
              <a:path w="187" h="1728">
                <a:moveTo>
                  <a:pt x="172" y="0"/>
                </a:moveTo>
                <a:cubicBezTo>
                  <a:pt x="152" y="53"/>
                  <a:pt x="79" y="197"/>
                  <a:pt x="51" y="319"/>
                </a:cubicBezTo>
                <a:cubicBezTo>
                  <a:pt x="23" y="441"/>
                  <a:pt x="8" y="603"/>
                  <a:pt x="4" y="735"/>
                </a:cubicBezTo>
                <a:cubicBezTo>
                  <a:pt x="0" y="867"/>
                  <a:pt x="10" y="990"/>
                  <a:pt x="27" y="1114"/>
                </a:cubicBezTo>
                <a:cubicBezTo>
                  <a:pt x="43" y="1238"/>
                  <a:pt x="78" y="1376"/>
                  <a:pt x="104" y="1478"/>
                </a:cubicBezTo>
                <a:cubicBezTo>
                  <a:pt x="131" y="1580"/>
                  <a:pt x="158" y="1654"/>
                  <a:pt x="187" y="1728"/>
                </a:cubicBezTo>
              </a:path>
            </a:pathLst>
          </a:custGeom>
          <a:noFill/>
          <a:ln w="9525" cap="flat">
            <a:solidFill>
              <a:srgbClr val="FFFF00"/>
            </a:solidFill>
            <a:prstDash val="dash"/>
            <a:round/>
            <a:headEnd/>
            <a:tailEnd/>
          </a:ln>
        </p:spPr>
        <p:txBody>
          <a:bodyPr/>
          <a:lstStyle/>
          <a:p>
            <a:endParaRPr lang="es-ES_tradnl"/>
          </a:p>
        </p:txBody>
      </p:sp>
      <p:sp>
        <p:nvSpPr>
          <p:cNvPr id="150534" name="Line 6"/>
          <p:cNvSpPr>
            <a:spLocks noChangeShapeType="1"/>
          </p:cNvSpPr>
          <p:nvPr/>
        </p:nvSpPr>
        <p:spPr bwMode="auto">
          <a:xfrm>
            <a:off x="1876425" y="1708150"/>
            <a:ext cx="0" cy="2754313"/>
          </a:xfrm>
          <a:prstGeom prst="line">
            <a:avLst/>
          </a:prstGeom>
          <a:noFill/>
          <a:ln w="19050">
            <a:solidFill>
              <a:srgbClr val="009900"/>
            </a:solidFill>
            <a:prstDash val="dash"/>
            <a:round/>
            <a:headEnd/>
            <a:tailEnd/>
          </a:ln>
        </p:spPr>
        <p:txBody>
          <a:bodyPr/>
          <a:lstStyle/>
          <a:p>
            <a:endParaRPr lang="es-ES_tradnl"/>
          </a:p>
        </p:txBody>
      </p:sp>
      <p:sp>
        <p:nvSpPr>
          <p:cNvPr id="150535" name="Text Box 7"/>
          <p:cNvSpPr txBox="1">
            <a:spLocks noChangeArrowheads="1"/>
          </p:cNvSpPr>
          <p:nvPr/>
        </p:nvSpPr>
        <p:spPr bwMode="auto">
          <a:xfrm>
            <a:off x="312738" y="2873375"/>
            <a:ext cx="1095375" cy="366713"/>
          </a:xfrm>
          <a:prstGeom prst="rect">
            <a:avLst/>
          </a:prstGeom>
          <a:noFill/>
          <a:ln w="9525">
            <a:noFill/>
            <a:miter lim="800000"/>
            <a:headEnd/>
            <a:tailEnd/>
          </a:ln>
        </p:spPr>
        <p:txBody>
          <a:bodyPr>
            <a:spAutoFit/>
          </a:bodyPr>
          <a:lstStyle/>
          <a:p>
            <a:pPr>
              <a:spcBef>
                <a:spcPct val="50000"/>
              </a:spcBef>
            </a:pPr>
            <a:r>
              <a:rPr lang="es-ES" sz="1800" dirty="0">
                <a:solidFill>
                  <a:srgbClr val="FFFF00"/>
                </a:solidFill>
              </a:rPr>
              <a:t>Arco = L</a:t>
            </a:r>
          </a:p>
        </p:txBody>
      </p:sp>
      <p:sp>
        <p:nvSpPr>
          <p:cNvPr id="150536" name="Text Box 8"/>
          <p:cNvSpPr txBox="1">
            <a:spLocks noChangeArrowheads="1"/>
          </p:cNvSpPr>
          <p:nvPr/>
        </p:nvSpPr>
        <p:spPr bwMode="auto">
          <a:xfrm>
            <a:off x="1973263" y="2873375"/>
            <a:ext cx="1863725" cy="366713"/>
          </a:xfrm>
          <a:prstGeom prst="rect">
            <a:avLst/>
          </a:prstGeom>
          <a:noFill/>
          <a:ln w="9525">
            <a:noFill/>
            <a:miter lim="800000"/>
            <a:headEnd/>
            <a:tailEnd/>
          </a:ln>
        </p:spPr>
        <p:txBody>
          <a:bodyPr>
            <a:spAutoFit/>
          </a:bodyPr>
          <a:lstStyle/>
          <a:p>
            <a:pPr>
              <a:spcBef>
                <a:spcPct val="50000"/>
              </a:spcBef>
            </a:pPr>
            <a:r>
              <a:rPr lang="es-ES" sz="1800" dirty="0">
                <a:solidFill>
                  <a:srgbClr val="009900"/>
                </a:solidFill>
              </a:rPr>
              <a:t>Cuerda = c = 2R</a:t>
            </a:r>
          </a:p>
        </p:txBody>
      </p:sp>
      <p:sp>
        <p:nvSpPr>
          <p:cNvPr id="9" name="8 CuadroTexto"/>
          <p:cNvSpPr txBox="1"/>
          <p:nvPr/>
        </p:nvSpPr>
        <p:spPr>
          <a:xfrm>
            <a:off x="0" y="0"/>
            <a:ext cx="9144000" cy="646331"/>
          </a:xfrm>
          <a:prstGeom prst="rect">
            <a:avLst/>
          </a:prstGeom>
          <a:solidFill>
            <a:schemeClr val="accent6"/>
          </a:solidFill>
        </p:spPr>
        <p:txBody>
          <a:bodyPr wrap="square" rtlCol="0">
            <a:spAutoFit/>
          </a:bodyPr>
          <a:lstStyle/>
          <a:p>
            <a:r>
              <a:rPr lang="es-ES_tradnl" sz="1800" b="1" dirty="0" smtClean="0">
                <a:solidFill>
                  <a:schemeClr val="bg1"/>
                </a:solidFill>
                <a:latin typeface="Calibri" pitchFamily="34" charset="0"/>
                <a:cs typeface="Calibri" pitchFamily="34" charset="0"/>
              </a:rPr>
              <a:t>Pero…realmente la Luna en su recorrido por el “cilindro de sombra” no lleva una trayectoria rectilínea</a:t>
            </a:r>
            <a:endParaRPr lang="es-ES_tradnl" sz="1800" b="1" dirty="0">
              <a:solidFill>
                <a:schemeClr val="bg1"/>
              </a:solidFill>
              <a:latin typeface="Calibri" pitchFamily="34" charset="0"/>
              <a:cs typeface="Calibri" pitchFamily="34" charset="0"/>
            </a:endParaRPr>
          </a:p>
        </p:txBody>
      </p:sp>
      <p:sp>
        <p:nvSpPr>
          <p:cNvPr id="10" name="9 CuadroTexto"/>
          <p:cNvSpPr txBox="1"/>
          <p:nvPr/>
        </p:nvSpPr>
        <p:spPr>
          <a:xfrm>
            <a:off x="0" y="0"/>
            <a:ext cx="9144000" cy="646331"/>
          </a:xfrm>
          <a:prstGeom prst="rect">
            <a:avLst/>
          </a:prstGeom>
          <a:solidFill>
            <a:schemeClr val="accent6"/>
          </a:solidFill>
        </p:spPr>
        <p:txBody>
          <a:bodyPr wrap="square" rtlCol="0">
            <a:spAutoFit/>
          </a:bodyPr>
          <a:lstStyle/>
          <a:p>
            <a:r>
              <a:rPr lang="es-ES_tradnl" sz="1800" b="1" dirty="0" smtClean="0">
                <a:solidFill>
                  <a:schemeClr val="bg1"/>
                </a:solidFill>
                <a:latin typeface="Calibri" pitchFamily="34" charset="0"/>
                <a:cs typeface="Calibri" pitchFamily="34" charset="0"/>
              </a:rPr>
              <a:t>Pero…realmente la Luna en su recorrido por el “cilindro de sombra” no lleva una trayectoria rectilínea sino que lo hace según un arco de circunferencia de longitud L. </a:t>
            </a:r>
            <a:endParaRPr lang="es-ES_tradnl" sz="1800" b="1" dirty="0">
              <a:solidFill>
                <a:schemeClr val="bg1"/>
              </a:solidFill>
              <a:latin typeface="Calibri" pitchFamily="34" charset="0"/>
              <a:cs typeface="Calibri" pitchFamily="34" charset="0"/>
            </a:endParaRPr>
          </a:p>
        </p:txBody>
      </p:sp>
      <p:sp>
        <p:nvSpPr>
          <p:cNvPr id="11" name="10 CuadroTexto"/>
          <p:cNvSpPr txBox="1"/>
          <p:nvPr/>
        </p:nvSpPr>
        <p:spPr>
          <a:xfrm>
            <a:off x="0" y="0"/>
            <a:ext cx="9144000" cy="646331"/>
          </a:xfrm>
          <a:prstGeom prst="rect">
            <a:avLst/>
          </a:prstGeom>
          <a:solidFill>
            <a:schemeClr val="accent6"/>
          </a:solidFill>
        </p:spPr>
        <p:txBody>
          <a:bodyPr wrap="square" rtlCol="0">
            <a:spAutoFit/>
          </a:bodyPr>
          <a:lstStyle/>
          <a:p>
            <a:pPr algn="ctr"/>
            <a:r>
              <a:rPr lang="es-ES_tradnl" sz="1800" b="1" dirty="0" smtClean="0">
                <a:solidFill>
                  <a:schemeClr val="bg1"/>
                </a:solidFill>
                <a:latin typeface="Calibri" pitchFamily="34" charset="0"/>
                <a:cs typeface="Calibri" pitchFamily="34" charset="0"/>
              </a:rPr>
              <a:t>¿En qué medida afecta esta aproximación al resultado? ¿Qué error se comete al considerar  que la Luna se mueve según la cuerda y no según el arco?</a:t>
            </a:r>
            <a:endParaRPr lang="es-ES_tradnl" sz="1800" b="1"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0534"/>
                                        </p:tgtEl>
                                        <p:attrNameLst>
                                          <p:attrName>style.visibility</p:attrName>
                                        </p:attrNameLst>
                                      </p:cBhvr>
                                      <p:to>
                                        <p:strVal val="visible"/>
                                      </p:to>
                                    </p:set>
                                    <p:animEffect transition="in" filter="wipe(up)">
                                      <p:cBhvr>
                                        <p:cTn id="11" dur="2000"/>
                                        <p:tgtEl>
                                          <p:spTgt spid="150534"/>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505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530"/>
                                        </p:tgtEl>
                                        <p:attrNameLst>
                                          <p:attrName>style.visibility</p:attrName>
                                        </p:attrNameLst>
                                      </p:cBhvr>
                                      <p:to>
                                        <p:strVal val="visible"/>
                                      </p:to>
                                    </p:set>
                                  </p:childTnLst>
                                </p:cTn>
                              </p:par>
                              <p:par>
                                <p:cTn id="27" presetID="0" presetClass="path" presetSubtype="0" fill="hold" nodeType="withEffect">
                                  <p:stCondLst>
                                    <p:cond delay="0"/>
                                  </p:stCondLst>
                                  <p:childTnLst>
                                    <p:animMotion origin="layout" path="M 4.44444E-6 -7.40741E-7 C -0.00539 0.01482 -0.01059 0.02963 -0.01528 0.04907 C -0.01997 0.06852 -0.02535 0.09282 -0.02848 0.11667 C -0.0316 0.14051 -0.03421 0.16829 -0.03403 0.19259 C -0.03386 0.2169 -0.03073 0.24097 -0.02778 0.26296 C -0.02483 0.28495 -0.02275 0.30162 -0.01598 0.325 C -0.00921 0.34838 0.00191 0.37593 0.01319 0.4037 " pathEditMode="relative" rAng="0" ptsTypes="aaaaaaA">
                                      <p:cBhvr>
                                        <p:cTn id="28" dur="5000" fill="hold"/>
                                        <p:tgtEl>
                                          <p:spTgt spid="150530"/>
                                        </p:tgtEl>
                                        <p:attrNameLst>
                                          <p:attrName>ppt_x</p:attrName>
                                          <p:attrName>ppt_y</p:attrName>
                                        </p:attrNameLst>
                                      </p:cBhvr>
                                      <p:rCtr x="-11" y="202"/>
                                    </p:animMotion>
                                  </p:childTnLst>
                                  <p:subTnLst>
                                    <p:set>
                                      <p:cBhvr override="childStyle">
                                        <p:cTn dur="1" fill="hold" display="0" masterRel="sameClick" afterEffect="1">
                                          <p:stCondLst>
                                            <p:cond evt="end" delay="0">
                                              <p:tn val="27"/>
                                            </p:cond>
                                          </p:stCondLst>
                                        </p:cTn>
                                        <p:tgtEl>
                                          <p:spTgt spid="150530"/>
                                        </p:tgtEl>
                                        <p:attrNameLst>
                                          <p:attrName>style.visibility</p:attrName>
                                        </p:attrNameLst>
                                      </p:cBhvr>
                                      <p:to>
                                        <p:strVal val="hidden"/>
                                      </p:to>
                                    </p:set>
                                  </p:subTnLst>
                                </p:cTn>
                              </p:par>
                              <p:par>
                                <p:cTn id="29" presetID="22" presetClass="entr" presetSubtype="1" fill="hold" grpId="0" nodeType="withEffect">
                                  <p:stCondLst>
                                    <p:cond delay="0"/>
                                  </p:stCondLst>
                                  <p:childTnLst>
                                    <p:set>
                                      <p:cBhvr>
                                        <p:cTn id="30" dur="1" fill="hold">
                                          <p:stCondLst>
                                            <p:cond delay="0"/>
                                          </p:stCondLst>
                                        </p:cTn>
                                        <p:tgtEl>
                                          <p:spTgt spid="150533"/>
                                        </p:tgtEl>
                                        <p:attrNameLst>
                                          <p:attrName>style.visibility</p:attrName>
                                        </p:attrNameLst>
                                      </p:cBhvr>
                                      <p:to>
                                        <p:strVal val="visible"/>
                                      </p:to>
                                    </p:set>
                                    <p:animEffect transition="in" filter="wipe(up)">
                                      <p:cBhvr>
                                        <p:cTn id="31" dur="5000"/>
                                        <p:tgtEl>
                                          <p:spTgt spid="150533"/>
                                        </p:tgtEl>
                                      </p:cBhvr>
                                    </p:animEffect>
                                  </p:childTnLst>
                                </p:cTn>
                              </p:par>
                            </p:childTnLst>
                          </p:cTn>
                        </p:par>
                        <p:par>
                          <p:cTn id="32" fill="hold">
                            <p:stCondLst>
                              <p:cond delay="5000"/>
                            </p:stCondLst>
                            <p:childTnLst>
                              <p:par>
                                <p:cTn id="33" presetID="1" presetClass="entr" presetSubtype="0" fill="hold" grpId="0" nodeType="afterEffect">
                                  <p:stCondLst>
                                    <p:cond delay="0"/>
                                  </p:stCondLst>
                                  <p:childTnLst>
                                    <p:set>
                                      <p:cBhvr>
                                        <p:cTn id="34" dur="1" fill="hold">
                                          <p:stCondLst>
                                            <p:cond delay="0"/>
                                          </p:stCondLst>
                                        </p:cTn>
                                        <p:tgtEl>
                                          <p:spTgt spid="1505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bg/>
                                          </p:spTgt>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4" grpId="0" animBg="1"/>
      <p:bldP spid="150535" grpId="0"/>
      <p:bldP spid="150536" grpId="0"/>
      <p:bldP spid="9" grpId="0" animBg="1"/>
      <p:bldP spid="9" grpId="1" animBg="1"/>
      <p:bldP spid="10" grpId="0" build="allAtOnce" animBg="1"/>
      <p:bldP spid="10" grpId="1" build="allAtOnce"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5" name="24 Rectángulo"/>
          <p:cNvSpPr/>
          <p:nvPr/>
        </p:nvSpPr>
        <p:spPr>
          <a:xfrm>
            <a:off x="420688" y="842963"/>
            <a:ext cx="8326437" cy="55816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sp>
        <p:nvSpPr>
          <p:cNvPr id="40" name="Rectangle 2"/>
          <p:cNvSpPr>
            <a:spLocks noChangeArrowheads="1"/>
          </p:cNvSpPr>
          <p:nvPr/>
        </p:nvSpPr>
        <p:spPr bwMode="auto">
          <a:xfrm>
            <a:off x="6677025" y="3886899"/>
            <a:ext cx="1624013" cy="1106487"/>
          </a:xfrm>
          <a:prstGeom prst="rect">
            <a:avLst/>
          </a:prstGeom>
          <a:solidFill>
            <a:srgbClr val="A7FF8B"/>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20488" name="Oval 3"/>
          <p:cNvSpPr>
            <a:spLocks noChangeArrowheads="1"/>
          </p:cNvSpPr>
          <p:nvPr/>
        </p:nvSpPr>
        <p:spPr bwMode="auto">
          <a:xfrm>
            <a:off x="-1173163" y="1181100"/>
            <a:ext cx="4321176" cy="4321175"/>
          </a:xfrm>
          <a:prstGeom prst="ellipse">
            <a:avLst/>
          </a:prstGeom>
          <a:solidFill>
            <a:schemeClr val="accent1"/>
          </a:solidFill>
          <a:ln w="9525">
            <a:noFill/>
            <a:round/>
            <a:headEnd/>
            <a:tailEnd/>
          </a:ln>
        </p:spPr>
        <p:txBody>
          <a:bodyPr wrap="none" anchor="ctr"/>
          <a:lstStyle/>
          <a:p>
            <a:endParaRPr lang="es-ES_tradnl">
              <a:solidFill>
                <a:srgbClr val="000000"/>
              </a:solidFill>
              <a:latin typeface="Arial"/>
              <a:cs typeface="Arial"/>
            </a:endParaRPr>
          </a:p>
        </p:txBody>
      </p:sp>
      <p:sp>
        <p:nvSpPr>
          <p:cNvPr id="20489" name="Oval 4"/>
          <p:cNvSpPr>
            <a:spLocks noChangeArrowheads="1"/>
          </p:cNvSpPr>
          <p:nvPr/>
        </p:nvSpPr>
        <p:spPr bwMode="auto">
          <a:xfrm>
            <a:off x="-1155700" y="1179513"/>
            <a:ext cx="4305300" cy="4305300"/>
          </a:xfrm>
          <a:prstGeom prst="ellipse">
            <a:avLst/>
          </a:prstGeom>
          <a:noFill/>
          <a:ln w="9525">
            <a:solidFill>
              <a:schemeClr val="tx1"/>
            </a:solidFill>
            <a:prstDash val="dash"/>
            <a:round/>
            <a:headEnd/>
            <a:tailEnd/>
          </a:ln>
        </p:spPr>
        <p:txBody>
          <a:bodyPr wrap="none" anchor="ctr"/>
          <a:lstStyle/>
          <a:p>
            <a:pPr algn="ctr" rtl="1"/>
            <a:endParaRPr lang="es-ES_tradnl" sz="1800">
              <a:solidFill>
                <a:srgbClr val="000000"/>
              </a:solidFill>
              <a:latin typeface="Arial"/>
              <a:cs typeface="Arial"/>
            </a:endParaRPr>
          </a:p>
        </p:txBody>
      </p:sp>
      <p:sp>
        <p:nvSpPr>
          <p:cNvPr id="20490" name="Text Box 5"/>
          <p:cNvSpPr txBox="1">
            <a:spLocks noChangeArrowheads="1"/>
          </p:cNvSpPr>
          <p:nvPr/>
        </p:nvSpPr>
        <p:spPr bwMode="auto">
          <a:xfrm>
            <a:off x="2481263" y="3082925"/>
            <a:ext cx="352425" cy="457200"/>
          </a:xfrm>
          <a:prstGeom prst="rect">
            <a:avLst/>
          </a:prstGeom>
          <a:noFill/>
          <a:ln w="9525">
            <a:noFill/>
            <a:miter lim="800000"/>
            <a:headEnd/>
            <a:tailEnd/>
          </a:ln>
        </p:spPr>
        <p:txBody>
          <a:bodyPr>
            <a:spAutoFit/>
          </a:bodyPr>
          <a:lstStyle/>
          <a:p>
            <a:pPr>
              <a:spcBef>
                <a:spcPct val="50000"/>
              </a:spcBef>
            </a:pPr>
            <a:r>
              <a:rPr lang="es-ES" sz="2400" b="1">
                <a:solidFill>
                  <a:srgbClr val="000000"/>
                </a:solidFill>
                <a:latin typeface="BatangChe" pitchFamily="49" charset="-127"/>
                <a:ea typeface="Arial Unicode MS" pitchFamily="34" charset="-128"/>
                <a:cs typeface="Arial Unicode MS" pitchFamily="34" charset="-128"/>
              </a:rPr>
              <a:t>L</a:t>
            </a:r>
          </a:p>
        </p:txBody>
      </p:sp>
      <p:sp>
        <p:nvSpPr>
          <p:cNvPr id="20491" name="Text Box 6"/>
          <p:cNvSpPr txBox="1">
            <a:spLocks noChangeArrowheads="1"/>
          </p:cNvSpPr>
          <p:nvPr/>
        </p:nvSpPr>
        <p:spPr bwMode="auto">
          <a:xfrm>
            <a:off x="1639888" y="2319338"/>
            <a:ext cx="352425" cy="457200"/>
          </a:xfrm>
          <a:prstGeom prst="rect">
            <a:avLst/>
          </a:prstGeom>
          <a:noFill/>
          <a:ln w="9525">
            <a:noFill/>
            <a:miter lim="800000"/>
            <a:headEnd/>
            <a:tailEnd/>
          </a:ln>
        </p:spPr>
        <p:txBody>
          <a:bodyPr>
            <a:spAutoFit/>
          </a:bodyPr>
          <a:lstStyle/>
          <a:p>
            <a:pPr>
              <a:spcBef>
                <a:spcPct val="50000"/>
              </a:spcBef>
            </a:pPr>
            <a:r>
              <a:rPr lang="es-ES" sz="2400" b="1" i="1" dirty="0">
                <a:solidFill>
                  <a:srgbClr val="000000"/>
                </a:solidFill>
                <a:latin typeface="Times New Roman" pitchFamily="18" charset="0"/>
                <a:ea typeface="Arial Unicode MS" pitchFamily="34" charset="-128"/>
                <a:cs typeface="Times New Roman" pitchFamily="18" charset="0"/>
              </a:rPr>
              <a:t>r</a:t>
            </a:r>
          </a:p>
        </p:txBody>
      </p:sp>
      <p:sp>
        <p:nvSpPr>
          <p:cNvPr id="20492" name="Text Box 7"/>
          <p:cNvSpPr txBox="1">
            <a:spLocks noChangeArrowheads="1"/>
          </p:cNvSpPr>
          <p:nvPr/>
        </p:nvSpPr>
        <p:spPr bwMode="auto">
          <a:xfrm>
            <a:off x="0" y="0"/>
            <a:ext cx="9144000" cy="519113"/>
          </a:xfrm>
          <a:prstGeom prst="rect">
            <a:avLst/>
          </a:prstGeom>
          <a:solidFill>
            <a:srgbClr val="000099"/>
          </a:solidFill>
          <a:ln w="9525">
            <a:noFill/>
            <a:miter lim="800000"/>
            <a:headEnd/>
            <a:tailEnd/>
          </a:ln>
        </p:spPr>
        <p:txBody>
          <a:bodyPr>
            <a:spAutoFit/>
          </a:bodyPr>
          <a:lstStyle/>
          <a:p>
            <a:pPr algn="ctr">
              <a:spcBef>
                <a:spcPct val="50000"/>
              </a:spcBef>
            </a:pPr>
            <a:r>
              <a:rPr lang="es-ES" sz="2800" b="1">
                <a:solidFill>
                  <a:srgbClr val="FFFF00"/>
                </a:solidFill>
                <a:latin typeface="Calibri" pitchFamily="34" charset="0"/>
                <a:cs typeface="Arial"/>
              </a:rPr>
              <a:t>Relación entre el arco (L) y la cuerda (c)</a:t>
            </a:r>
          </a:p>
        </p:txBody>
      </p:sp>
      <p:grpSp>
        <p:nvGrpSpPr>
          <p:cNvPr id="2" name="Group 8"/>
          <p:cNvGrpSpPr>
            <a:grpSpLocks/>
          </p:cNvGrpSpPr>
          <p:nvPr/>
        </p:nvGrpSpPr>
        <p:grpSpPr bwMode="auto">
          <a:xfrm rot="1721752">
            <a:off x="1274763" y="2159000"/>
            <a:ext cx="2165350" cy="1819275"/>
            <a:chOff x="2880" y="1014"/>
            <a:chExt cx="1364" cy="1146"/>
          </a:xfrm>
        </p:grpSpPr>
        <p:sp>
          <p:nvSpPr>
            <p:cNvPr id="20509" name="Freeform 9"/>
            <p:cNvSpPr>
              <a:spLocks/>
            </p:cNvSpPr>
            <p:nvPr/>
          </p:nvSpPr>
          <p:spPr bwMode="auto">
            <a:xfrm>
              <a:off x="3615" y="1017"/>
              <a:ext cx="629" cy="1143"/>
            </a:xfrm>
            <a:custGeom>
              <a:avLst/>
              <a:gdLst>
                <a:gd name="T0" fmla="*/ 0 w 629"/>
                <a:gd name="T1" fmla="*/ 0 h 1143"/>
                <a:gd name="T2" fmla="*/ 177 w 629"/>
                <a:gd name="T3" fmla="*/ 126 h 1143"/>
                <a:gd name="T4" fmla="*/ 300 w 629"/>
                <a:gd name="T5" fmla="*/ 258 h 1143"/>
                <a:gd name="T6" fmla="*/ 426 w 629"/>
                <a:gd name="T7" fmla="*/ 432 h 1143"/>
                <a:gd name="T8" fmla="*/ 534 w 629"/>
                <a:gd name="T9" fmla="*/ 642 h 1143"/>
                <a:gd name="T10" fmla="*/ 594 w 629"/>
                <a:gd name="T11" fmla="*/ 852 h 1143"/>
                <a:gd name="T12" fmla="*/ 624 w 629"/>
                <a:gd name="T13" fmla="*/ 1071 h 1143"/>
                <a:gd name="T14" fmla="*/ 624 w 629"/>
                <a:gd name="T15" fmla="*/ 1143 h 1143"/>
                <a:gd name="T16" fmla="*/ 0 60000 65536"/>
                <a:gd name="T17" fmla="*/ 0 60000 65536"/>
                <a:gd name="T18" fmla="*/ 0 60000 65536"/>
                <a:gd name="T19" fmla="*/ 0 60000 65536"/>
                <a:gd name="T20" fmla="*/ 0 60000 65536"/>
                <a:gd name="T21" fmla="*/ 0 60000 65536"/>
                <a:gd name="T22" fmla="*/ 0 60000 65536"/>
                <a:gd name="T23" fmla="*/ 0 60000 65536"/>
                <a:gd name="T24" fmla="*/ 0 w 629"/>
                <a:gd name="T25" fmla="*/ 0 h 1143"/>
                <a:gd name="T26" fmla="*/ 629 w 629"/>
                <a:gd name="T27" fmla="*/ 1143 h 1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9" h="1143">
                  <a:moveTo>
                    <a:pt x="0" y="0"/>
                  </a:moveTo>
                  <a:cubicBezTo>
                    <a:pt x="63" y="41"/>
                    <a:pt x="127" y="83"/>
                    <a:pt x="177" y="126"/>
                  </a:cubicBezTo>
                  <a:cubicBezTo>
                    <a:pt x="227" y="169"/>
                    <a:pt x="259" y="207"/>
                    <a:pt x="300" y="258"/>
                  </a:cubicBezTo>
                  <a:cubicBezTo>
                    <a:pt x="341" y="309"/>
                    <a:pt x="387" y="368"/>
                    <a:pt x="426" y="432"/>
                  </a:cubicBezTo>
                  <a:cubicBezTo>
                    <a:pt x="465" y="496"/>
                    <a:pt x="506" y="572"/>
                    <a:pt x="534" y="642"/>
                  </a:cubicBezTo>
                  <a:cubicBezTo>
                    <a:pt x="562" y="712"/>
                    <a:pt x="579" y="781"/>
                    <a:pt x="594" y="852"/>
                  </a:cubicBezTo>
                  <a:cubicBezTo>
                    <a:pt x="609" y="923"/>
                    <a:pt x="619" y="1023"/>
                    <a:pt x="624" y="1071"/>
                  </a:cubicBezTo>
                  <a:cubicBezTo>
                    <a:pt x="629" y="1119"/>
                    <a:pt x="624" y="1132"/>
                    <a:pt x="624" y="1143"/>
                  </a:cubicBezTo>
                </a:path>
              </a:pathLst>
            </a:custGeom>
            <a:solidFill>
              <a:srgbClr val="FFFF00"/>
            </a:solidFill>
            <a:ln w="9525">
              <a:noFill/>
              <a:round/>
              <a:headEnd/>
              <a:tailEnd/>
            </a:ln>
          </p:spPr>
          <p:txBody>
            <a:bodyPr/>
            <a:lstStyle/>
            <a:p>
              <a:endParaRPr lang="es-ES_tradnl">
                <a:solidFill>
                  <a:srgbClr val="000000"/>
                </a:solidFill>
                <a:latin typeface="Arial"/>
                <a:cs typeface="Arial"/>
              </a:endParaRPr>
            </a:p>
          </p:txBody>
        </p:sp>
        <p:sp>
          <p:nvSpPr>
            <p:cNvPr id="20510" name="Freeform 10"/>
            <p:cNvSpPr>
              <a:spLocks/>
            </p:cNvSpPr>
            <p:nvPr/>
          </p:nvSpPr>
          <p:spPr bwMode="auto">
            <a:xfrm>
              <a:off x="2880" y="1014"/>
              <a:ext cx="1362" cy="1146"/>
            </a:xfrm>
            <a:custGeom>
              <a:avLst/>
              <a:gdLst>
                <a:gd name="T0" fmla="*/ 738 w 1362"/>
                <a:gd name="T1" fmla="*/ 0 h 1146"/>
                <a:gd name="T2" fmla="*/ 0 w 1362"/>
                <a:gd name="T3" fmla="*/ 1146 h 1146"/>
                <a:gd name="T4" fmla="*/ 1362 w 1362"/>
                <a:gd name="T5" fmla="*/ 1146 h 1146"/>
                <a:gd name="T6" fmla="*/ 0 60000 65536"/>
                <a:gd name="T7" fmla="*/ 0 60000 65536"/>
                <a:gd name="T8" fmla="*/ 0 60000 65536"/>
                <a:gd name="T9" fmla="*/ 0 w 1362"/>
                <a:gd name="T10" fmla="*/ 0 h 1146"/>
                <a:gd name="T11" fmla="*/ 1362 w 1362"/>
                <a:gd name="T12" fmla="*/ 1146 h 1146"/>
              </a:gdLst>
              <a:ahLst/>
              <a:cxnLst>
                <a:cxn ang="T6">
                  <a:pos x="T0" y="T1"/>
                </a:cxn>
                <a:cxn ang="T7">
                  <a:pos x="T2" y="T3"/>
                </a:cxn>
                <a:cxn ang="T8">
                  <a:pos x="T4" y="T5"/>
                </a:cxn>
              </a:cxnLst>
              <a:rect l="T9" t="T10" r="T11" b="T12"/>
              <a:pathLst>
                <a:path w="1362" h="1146">
                  <a:moveTo>
                    <a:pt x="738" y="0"/>
                  </a:moveTo>
                  <a:lnTo>
                    <a:pt x="0" y="1146"/>
                  </a:lnTo>
                  <a:lnTo>
                    <a:pt x="1362" y="1146"/>
                  </a:lnTo>
                </a:path>
              </a:pathLst>
            </a:custGeom>
            <a:solidFill>
              <a:srgbClr val="FFFF00"/>
            </a:solidFill>
            <a:ln w="28575" cap="flat" cmpd="sng">
              <a:solidFill>
                <a:srgbClr val="FF3300"/>
              </a:solidFill>
              <a:prstDash val="dash"/>
              <a:round/>
              <a:headEnd/>
              <a:tailEnd/>
            </a:ln>
          </p:spPr>
          <p:txBody>
            <a:bodyPr/>
            <a:lstStyle/>
            <a:p>
              <a:endParaRPr lang="es-ES_tradnl">
                <a:solidFill>
                  <a:srgbClr val="000000"/>
                </a:solidFill>
                <a:latin typeface="Arial"/>
                <a:cs typeface="Arial"/>
              </a:endParaRPr>
            </a:p>
          </p:txBody>
        </p:sp>
      </p:grpSp>
      <p:sp>
        <p:nvSpPr>
          <p:cNvPr id="20494" name="Arc 11"/>
          <p:cNvSpPr>
            <a:spLocks/>
          </p:cNvSpPr>
          <p:nvPr/>
        </p:nvSpPr>
        <p:spPr bwMode="auto">
          <a:xfrm rot="2736578">
            <a:off x="1363663" y="3127375"/>
            <a:ext cx="4572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20495" name="Freeform 12"/>
          <p:cNvSpPr>
            <a:spLocks/>
          </p:cNvSpPr>
          <p:nvPr/>
        </p:nvSpPr>
        <p:spPr bwMode="auto">
          <a:xfrm rot="1721752">
            <a:off x="2379663" y="2438400"/>
            <a:ext cx="995362" cy="1819275"/>
          </a:xfrm>
          <a:custGeom>
            <a:avLst/>
            <a:gdLst>
              <a:gd name="T0" fmla="*/ 0 w 627"/>
              <a:gd name="T1" fmla="*/ 0 h 1146"/>
              <a:gd name="T2" fmla="*/ 2147483647 w 627"/>
              <a:gd name="T3" fmla="*/ 2147483647 h 1146"/>
              <a:gd name="T4" fmla="*/ 2147483647 w 627"/>
              <a:gd name="T5" fmla="*/ 2147483647 h 1146"/>
              <a:gd name="T6" fmla="*/ 2147483647 w 627"/>
              <a:gd name="T7" fmla="*/ 2147483647 h 1146"/>
              <a:gd name="T8" fmla="*/ 2147483647 w 627"/>
              <a:gd name="T9" fmla="*/ 2147483647 h 1146"/>
              <a:gd name="T10" fmla="*/ 2147483647 w 627"/>
              <a:gd name="T11" fmla="*/ 2147483647 h 1146"/>
              <a:gd name="T12" fmla="*/ 0 60000 65536"/>
              <a:gd name="T13" fmla="*/ 0 60000 65536"/>
              <a:gd name="T14" fmla="*/ 0 60000 65536"/>
              <a:gd name="T15" fmla="*/ 0 60000 65536"/>
              <a:gd name="T16" fmla="*/ 0 60000 65536"/>
              <a:gd name="T17" fmla="*/ 0 60000 65536"/>
              <a:gd name="T18" fmla="*/ 0 w 627"/>
              <a:gd name="T19" fmla="*/ 0 h 1146"/>
              <a:gd name="T20" fmla="*/ 627 w 627"/>
              <a:gd name="T21" fmla="*/ 1146 h 1146"/>
            </a:gdLst>
            <a:ahLst/>
            <a:cxnLst>
              <a:cxn ang="T12">
                <a:pos x="T0" y="T1"/>
              </a:cxn>
              <a:cxn ang="T13">
                <a:pos x="T2" y="T3"/>
              </a:cxn>
              <a:cxn ang="T14">
                <a:pos x="T4" y="T5"/>
              </a:cxn>
              <a:cxn ang="T15">
                <a:pos x="T6" y="T7"/>
              </a:cxn>
              <a:cxn ang="T16">
                <a:pos x="T8" y="T9"/>
              </a:cxn>
              <a:cxn ang="T17">
                <a:pos x="T10" y="T11"/>
              </a:cxn>
            </a:cxnLst>
            <a:rect l="T18" t="T19" r="T20" b="T21"/>
            <a:pathLst>
              <a:path w="627" h="1146">
                <a:moveTo>
                  <a:pt x="0" y="0"/>
                </a:moveTo>
                <a:cubicBezTo>
                  <a:pt x="78" y="53"/>
                  <a:pt x="157" y="106"/>
                  <a:pt x="222" y="168"/>
                </a:cubicBezTo>
                <a:cubicBezTo>
                  <a:pt x="287" y="230"/>
                  <a:pt x="343" y="300"/>
                  <a:pt x="393" y="375"/>
                </a:cubicBezTo>
                <a:cubicBezTo>
                  <a:pt x="443" y="450"/>
                  <a:pt x="490" y="532"/>
                  <a:pt x="525" y="618"/>
                </a:cubicBezTo>
                <a:cubicBezTo>
                  <a:pt x="560" y="704"/>
                  <a:pt x="589" y="800"/>
                  <a:pt x="606" y="888"/>
                </a:cubicBezTo>
                <a:cubicBezTo>
                  <a:pt x="623" y="976"/>
                  <a:pt x="625" y="1061"/>
                  <a:pt x="627" y="1146"/>
                </a:cubicBezTo>
              </a:path>
            </a:pathLst>
          </a:custGeom>
          <a:noFill/>
          <a:ln w="28575" cmpd="sng">
            <a:solidFill>
              <a:srgbClr val="FF3300"/>
            </a:solidFill>
            <a:round/>
            <a:headEnd/>
            <a:tailEnd/>
          </a:ln>
        </p:spPr>
        <p:txBody>
          <a:bodyPr/>
          <a:lstStyle/>
          <a:p>
            <a:endParaRPr lang="es-ES_tradnl">
              <a:solidFill>
                <a:srgbClr val="000000"/>
              </a:solidFill>
              <a:latin typeface="Arial"/>
              <a:cs typeface="Arial"/>
            </a:endParaRPr>
          </a:p>
        </p:txBody>
      </p:sp>
      <p:sp>
        <p:nvSpPr>
          <p:cNvPr id="20496" name="Oval 15"/>
          <p:cNvSpPr>
            <a:spLocks noChangeArrowheads="1"/>
          </p:cNvSpPr>
          <p:nvPr/>
        </p:nvSpPr>
        <p:spPr bwMode="auto">
          <a:xfrm>
            <a:off x="906463" y="3276600"/>
            <a:ext cx="133350" cy="133350"/>
          </a:xfrm>
          <a:prstGeom prst="ellipse">
            <a:avLst/>
          </a:prstGeom>
          <a:solidFill>
            <a:schemeClr val="tx1"/>
          </a:solidFill>
          <a:ln w="9525">
            <a:solidFill>
              <a:schemeClr val="tx1"/>
            </a:solidFill>
            <a:round/>
            <a:headEnd/>
            <a:tailEnd/>
          </a:ln>
        </p:spPr>
        <p:txBody>
          <a:bodyPr wrap="none" anchor="ctr"/>
          <a:lstStyle/>
          <a:p>
            <a:endParaRPr lang="es-ES_tradnl">
              <a:solidFill>
                <a:srgbClr val="000000"/>
              </a:solidFill>
              <a:latin typeface="Arial"/>
              <a:cs typeface="Arial"/>
            </a:endParaRPr>
          </a:p>
        </p:txBody>
      </p:sp>
      <p:sp>
        <p:nvSpPr>
          <p:cNvPr id="20497" name="Line 16"/>
          <p:cNvSpPr>
            <a:spLocks noChangeShapeType="1"/>
          </p:cNvSpPr>
          <p:nvPr/>
        </p:nvSpPr>
        <p:spPr bwMode="auto">
          <a:xfrm>
            <a:off x="976313" y="3348038"/>
            <a:ext cx="1898650" cy="0"/>
          </a:xfrm>
          <a:prstGeom prst="line">
            <a:avLst/>
          </a:prstGeom>
          <a:noFill/>
          <a:ln w="9525">
            <a:solidFill>
              <a:schemeClr val="tx1"/>
            </a:solidFill>
            <a:prstDash val="dash"/>
            <a:round/>
            <a:headEnd/>
            <a:tailEnd/>
          </a:ln>
        </p:spPr>
        <p:txBody>
          <a:bodyPr/>
          <a:lstStyle/>
          <a:p>
            <a:endParaRPr lang="es-ES_tradnl">
              <a:solidFill>
                <a:srgbClr val="000000"/>
              </a:solidFill>
              <a:latin typeface="Arial"/>
              <a:cs typeface="Arial"/>
            </a:endParaRPr>
          </a:p>
        </p:txBody>
      </p:sp>
      <p:sp>
        <p:nvSpPr>
          <p:cNvPr id="20498" name="Line 17"/>
          <p:cNvSpPr>
            <a:spLocks noChangeShapeType="1"/>
          </p:cNvSpPr>
          <p:nvPr/>
        </p:nvSpPr>
        <p:spPr bwMode="auto">
          <a:xfrm>
            <a:off x="2881313" y="2306638"/>
            <a:ext cx="0" cy="2070100"/>
          </a:xfrm>
          <a:prstGeom prst="line">
            <a:avLst/>
          </a:prstGeom>
          <a:noFill/>
          <a:ln w="38100">
            <a:solidFill>
              <a:schemeClr val="tx1"/>
            </a:solidFill>
            <a:round/>
            <a:headEnd/>
            <a:tailEnd/>
          </a:ln>
        </p:spPr>
        <p:txBody>
          <a:bodyPr/>
          <a:lstStyle/>
          <a:p>
            <a:endParaRPr lang="es-ES_tradnl">
              <a:solidFill>
                <a:srgbClr val="000000"/>
              </a:solidFill>
              <a:latin typeface="Arial"/>
              <a:cs typeface="Arial"/>
            </a:endParaRPr>
          </a:p>
        </p:txBody>
      </p:sp>
      <p:sp>
        <p:nvSpPr>
          <p:cNvPr id="20499" name="Text Box 18"/>
          <p:cNvSpPr txBox="1">
            <a:spLocks noChangeArrowheads="1"/>
          </p:cNvSpPr>
          <p:nvPr/>
        </p:nvSpPr>
        <p:spPr bwMode="auto">
          <a:xfrm>
            <a:off x="1766888" y="2998788"/>
            <a:ext cx="381000" cy="579437"/>
          </a:xfrm>
          <a:prstGeom prst="rect">
            <a:avLst/>
          </a:prstGeom>
          <a:solidFill>
            <a:srgbClr val="FFFF00"/>
          </a:solidFill>
          <a:ln w="9525">
            <a:noFill/>
            <a:miter lim="800000"/>
            <a:headEnd/>
            <a:tailEnd/>
          </a:ln>
        </p:spPr>
        <p:txBody>
          <a:bodyPr>
            <a:spAutoFit/>
          </a:bodyPr>
          <a:lstStyle/>
          <a:p>
            <a:pPr>
              <a:spcBef>
                <a:spcPct val="50000"/>
              </a:spcBef>
            </a:pPr>
            <a:r>
              <a:rPr lang="el-GR" sz="3200">
                <a:solidFill>
                  <a:srgbClr val="000000"/>
                </a:solidFill>
                <a:latin typeface="Times New Roman" pitchFamily="18" charset="0"/>
                <a:cs typeface="Times New Roman" pitchFamily="18" charset="0"/>
              </a:rPr>
              <a:t>α</a:t>
            </a:r>
          </a:p>
        </p:txBody>
      </p:sp>
      <p:sp>
        <p:nvSpPr>
          <p:cNvPr id="20500" name="Text Box 19"/>
          <p:cNvSpPr txBox="1">
            <a:spLocks noChangeArrowheads="1"/>
          </p:cNvSpPr>
          <p:nvPr/>
        </p:nvSpPr>
        <p:spPr bwMode="auto">
          <a:xfrm>
            <a:off x="1639888" y="3794125"/>
            <a:ext cx="352425" cy="457200"/>
          </a:xfrm>
          <a:prstGeom prst="rect">
            <a:avLst/>
          </a:prstGeom>
          <a:noFill/>
          <a:ln w="9525">
            <a:noFill/>
            <a:miter lim="800000"/>
            <a:headEnd/>
            <a:tailEnd/>
          </a:ln>
        </p:spPr>
        <p:txBody>
          <a:bodyPr>
            <a:spAutoFit/>
          </a:bodyPr>
          <a:lstStyle/>
          <a:p>
            <a:pPr>
              <a:spcBef>
                <a:spcPct val="50000"/>
              </a:spcBef>
            </a:pPr>
            <a:r>
              <a:rPr lang="es-ES" sz="2400" b="1" i="1">
                <a:solidFill>
                  <a:srgbClr val="000000"/>
                </a:solidFill>
                <a:latin typeface="Times New Roman" pitchFamily="18" charset="0"/>
                <a:ea typeface="Arial Unicode MS" pitchFamily="34" charset="-128"/>
                <a:cs typeface="Times New Roman" pitchFamily="18" charset="0"/>
              </a:rPr>
              <a:t>r</a:t>
            </a:r>
          </a:p>
        </p:txBody>
      </p:sp>
      <p:sp>
        <p:nvSpPr>
          <p:cNvPr id="20501" name="Text Box 20"/>
          <p:cNvSpPr txBox="1">
            <a:spLocks noChangeArrowheads="1"/>
          </p:cNvSpPr>
          <p:nvPr/>
        </p:nvSpPr>
        <p:spPr bwMode="auto">
          <a:xfrm>
            <a:off x="3224213" y="3070225"/>
            <a:ext cx="352425" cy="457200"/>
          </a:xfrm>
          <a:prstGeom prst="rect">
            <a:avLst/>
          </a:prstGeom>
          <a:noFill/>
          <a:ln w="9525">
            <a:noFill/>
            <a:miter lim="800000"/>
            <a:headEnd/>
            <a:tailEnd/>
          </a:ln>
        </p:spPr>
        <p:txBody>
          <a:bodyPr>
            <a:spAutoFit/>
          </a:bodyPr>
          <a:lstStyle/>
          <a:p>
            <a:pPr>
              <a:spcBef>
                <a:spcPct val="50000"/>
              </a:spcBef>
            </a:pPr>
            <a:r>
              <a:rPr lang="es-ES" sz="2400" b="1" i="1">
                <a:solidFill>
                  <a:srgbClr val="FF0000"/>
                </a:solidFill>
                <a:latin typeface="Times New Roman" pitchFamily="18" charset="0"/>
                <a:ea typeface="Arial Unicode MS" pitchFamily="34" charset="-128"/>
                <a:cs typeface="Times New Roman" pitchFamily="18" charset="0"/>
              </a:rPr>
              <a:t>L</a:t>
            </a:r>
          </a:p>
        </p:txBody>
      </p:sp>
      <p:sp>
        <p:nvSpPr>
          <p:cNvPr id="20502" name="Line 21"/>
          <p:cNvSpPr>
            <a:spLocks noChangeShapeType="1"/>
          </p:cNvSpPr>
          <p:nvPr/>
        </p:nvSpPr>
        <p:spPr bwMode="auto">
          <a:xfrm>
            <a:off x="3109913" y="2311400"/>
            <a:ext cx="1023937" cy="0"/>
          </a:xfrm>
          <a:prstGeom prst="line">
            <a:avLst/>
          </a:prstGeom>
          <a:noFill/>
          <a:ln w="9525">
            <a:solidFill>
              <a:schemeClr val="tx1"/>
            </a:solidFill>
            <a:prstDash val="dash"/>
            <a:round/>
            <a:headEnd/>
            <a:tailEnd/>
          </a:ln>
        </p:spPr>
        <p:txBody>
          <a:bodyPr/>
          <a:lstStyle/>
          <a:p>
            <a:endParaRPr lang="es-ES_tradnl">
              <a:solidFill>
                <a:srgbClr val="000000"/>
              </a:solidFill>
              <a:latin typeface="Arial"/>
              <a:cs typeface="Arial"/>
            </a:endParaRPr>
          </a:p>
        </p:txBody>
      </p:sp>
      <p:sp>
        <p:nvSpPr>
          <p:cNvPr id="20503" name="Line 22"/>
          <p:cNvSpPr>
            <a:spLocks noChangeShapeType="1"/>
          </p:cNvSpPr>
          <p:nvPr/>
        </p:nvSpPr>
        <p:spPr bwMode="auto">
          <a:xfrm>
            <a:off x="3109913" y="4371975"/>
            <a:ext cx="1023937" cy="0"/>
          </a:xfrm>
          <a:prstGeom prst="line">
            <a:avLst/>
          </a:prstGeom>
          <a:noFill/>
          <a:ln w="9525">
            <a:solidFill>
              <a:schemeClr val="tx1"/>
            </a:solidFill>
            <a:prstDash val="dash"/>
            <a:round/>
            <a:headEnd/>
            <a:tailEnd/>
          </a:ln>
        </p:spPr>
        <p:txBody>
          <a:bodyPr/>
          <a:lstStyle/>
          <a:p>
            <a:endParaRPr lang="es-ES_tradnl">
              <a:solidFill>
                <a:srgbClr val="000000"/>
              </a:solidFill>
              <a:latin typeface="Arial"/>
              <a:cs typeface="Arial"/>
            </a:endParaRPr>
          </a:p>
        </p:txBody>
      </p:sp>
      <p:sp>
        <p:nvSpPr>
          <p:cNvPr id="20504" name="Line 23"/>
          <p:cNvSpPr>
            <a:spLocks noChangeShapeType="1"/>
          </p:cNvSpPr>
          <p:nvPr/>
        </p:nvSpPr>
        <p:spPr bwMode="auto">
          <a:xfrm>
            <a:off x="3848100" y="2311400"/>
            <a:ext cx="0" cy="2060575"/>
          </a:xfrm>
          <a:prstGeom prst="line">
            <a:avLst/>
          </a:prstGeom>
          <a:noFill/>
          <a:ln w="9525">
            <a:solidFill>
              <a:schemeClr val="tx1"/>
            </a:solidFill>
            <a:round/>
            <a:headEnd type="stealth" w="lg" len="lg"/>
            <a:tailEnd type="stealth" w="lg" len="lg"/>
          </a:ln>
        </p:spPr>
        <p:txBody>
          <a:bodyPr/>
          <a:lstStyle/>
          <a:p>
            <a:endParaRPr lang="es-ES_tradnl">
              <a:solidFill>
                <a:srgbClr val="000000"/>
              </a:solidFill>
              <a:latin typeface="Arial"/>
              <a:cs typeface="Arial"/>
            </a:endParaRPr>
          </a:p>
        </p:txBody>
      </p:sp>
      <p:sp>
        <p:nvSpPr>
          <p:cNvPr id="20505" name="Text Box 24"/>
          <p:cNvSpPr txBox="1">
            <a:spLocks noChangeArrowheads="1"/>
          </p:cNvSpPr>
          <p:nvPr/>
        </p:nvSpPr>
        <p:spPr bwMode="auto">
          <a:xfrm>
            <a:off x="3673475" y="3111500"/>
            <a:ext cx="352425" cy="457200"/>
          </a:xfrm>
          <a:prstGeom prst="rect">
            <a:avLst/>
          </a:prstGeom>
          <a:solidFill>
            <a:schemeClr val="bg1"/>
          </a:solidFill>
          <a:ln w="9525">
            <a:noFill/>
            <a:miter lim="800000"/>
            <a:headEnd/>
            <a:tailEnd/>
          </a:ln>
        </p:spPr>
        <p:txBody>
          <a:bodyPr>
            <a:spAutoFit/>
          </a:bodyPr>
          <a:lstStyle/>
          <a:p>
            <a:pPr>
              <a:spcBef>
                <a:spcPct val="50000"/>
              </a:spcBef>
            </a:pPr>
            <a:r>
              <a:rPr lang="es-ES" sz="2400" b="1" i="1">
                <a:solidFill>
                  <a:srgbClr val="000000"/>
                </a:solidFill>
                <a:latin typeface="Times New Roman" pitchFamily="18" charset="0"/>
                <a:ea typeface="Arial Unicode MS" pitchFamily="34" charset="-128"/>
                <a:cs typeface="Times New Roman" pitchFamily="18" charset="0"/>
              </a:rPr>
              <a:t>c</a:t>
            </a:r>
          </a:p>
        </p:txBody>
      </p:sp>
      <p:sp>
        <p:nvSpPr>
          <p:cNvPr id="26" name="25 Rectángulo"/>
          <p:cNvSpPr/>
          <p:nvPr/>
        </p:nvSpPr>
        <p:spPr>
          <a:xfrm>
            <a:off x="-396875" y="974725"/>
            <a:ext cx="806450" cy="48371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cxnSp>
        <p:nvCxnSpPr>
          <p:cNvPr id="28" name="27 Conector recto"/>
          <p:cNvCxnSpPr/>
          <p:nvPr/>
        </p:nvCxnSpPr>
        <p:spPr>
          <a:xfrm>
            <a:off x="420688" y="854075"/>
            <a:ext cx="0" cy="5570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6" name="Object 13"/>
          <p:cNvGraphicFramePr>
            <a:graphicFrameLocks noChangeAspect="1"/>
          </p:cNvGraphicFramePr>
          <p:nvPr/>
        </p:nvGraphicFramePr>
        <p:xfrm>
          <a:off x="4912043" y="2569591"/>
          <a:ext cx="3116262" cy="1039813"/>
        </p:xfrm>
        <a:graphic>
          <a:graphicData uri="http://schemas.openxmlformats.org/presentationml/2006/ole">
            <p:oleObj spid="_x0000_s221186" name="Ecuación" r:id="rId3" imgW="1638000" imgH="545760" progId="Equation.3">
              <p:embed/>
            </p:oleObj>
          </a:graphicData>
        </a:graphic>
      </p:graphicFrame>
      <p:sp>
        <p:nvSpPr>
          <p:cNvPr id="37" name="Text Box 14"/>
          <p:cNvSpPr txBox="1">
            <a:spLocks noChangeArrowheads="1"/>
          </p:cNvSpPr>
          <p:nvPr/>
        </p:nvSpPr>
        <p:spPr bwMode="auto">
          <a:xfrm>
            <a:off x="5797550" y="5110417"/>
            <a:ext cx="1662113" cy="366712"/>
          </a:xfrm>
          <a:prstGeom prst="rect">
            <a:avLst/>
          </a:prstGeom>
          <a:noFill/>
          <a:ln w="9525">
            <a:noFill/>
            <a:miter lim="800000"/>
            <a:headEnd/>
            <a:tailEnd/>
          </a:ln>
        </p:spPr>
        <p:txBody>
          <a:bodyPr>
            <a:spAutoFit/>
          </a:bodyPr>
          <a:lstStyle/>
          <a:p>
            <a:pPr>
              <a:spcBef>
                <a:spcPct val="50000"/>
              </a:spcBef>
            </a:pPr>
            <a:r>
              <a:rPr lang="es-ES" sz="1800" dirty="0">
                <a:solidFill>
                  <a:srgbClr val="000000"/>
                </a:solidFill>
                <a:latin typeface="Calibri" pitchFamily="34" charset="0"/>
                <a:cs typeface="Times New Roman" pitchFamily="18" charset="0"/>
              </a:rPr>
              <a:t>(</a:t>
            </a:r>
            <a:r>
              <a:rPr lang="el-GR" sz="1800" dirty="0">
                <a:solidFill>
                  <a:srgbClr val="000000"/>
                </a:solidFill>
                <a:latin typeface="Calibri" pitchFamily="34" charset="0"/>
                <a:cs typeface="Times New Roman" pitchFamily="18" charset="0"/>
              </a:rPr>
              <a:t>α</a:t>
            </a:r>
            <a:r>
              <a:rPr lang="es-ES" sz="1800" dirty="0">
                <a:solidFill>
                  <a:srgbClr val="000000"/>
                </a:solidFill>
                <a:latin typeface="Calibri" pitchFamily="34" charset="0"/>
                <a:cs typeface="Times New Roman" pitchFamily="18" charset="0"/>
              </a:rPr>
              <a:t> en radianes)</a:t>
            </a:r>
            <a:endParaRPr lang="el-GR" sz="1800" dirty="0">
              <a:solidFill>
                <a:srgbClr val="000000"/>
              </a:solidFill>
              <a:latin typeface="Calibri" pitchFamily="34" charset="0"/>
              <a:cs typeface="Times New Roman" pitchFamily="18" charset="0"/>
            </a:endParaRPr>
          </a:p>
        </p:txBody>
      </p:sp>
      <p:graphicFrame>
        <p:nvGraphicFramePr>
          <p:cNvPr id="38" name="Object 13"/>
          <p:cNvGraphicFramePr>
            <a:graphicFrameLocks noChangeAspect="1"/>
          </p:cNvGraphicFramePr>
          <p:nvPr/>
        </p:nvGraphicFramePr>
        <p:xfrm>
          <a:off x="5529263" y="1606550"/>
          <a:ext cx="2054225" cy="701675"/>
        </p:xfrm>
        <a:graphic>
          <a:graphicData uri="http://schemas.openxmlformats.org/presentationml/2006/ole">
            <p:oleObj spid="_x0000_s221187" name="Ecuación" r:id="rId4" imgW="1079280" imgH="368280" progId="Equation.3">
              <p:embed/>
            </p:oleObj>
          </a:graphicData>
        </a:graphic>
      </p:graphicFrame>
      <p:graphicFrame>
        <p:nvGraphicFramePr>
          <p:cNvPr id="39" name="Object 13"/>
          <p:cNvGraphicFramePr>
            <a:graphicFrameLocks noChangeAspect="1"/>
          </p:cNvGraphicFramePr>
          <p:nvPr/>
        </p:nvGraphicFramePr>
        <p:xfrm>
          <a:off x="4937125" y="3954717"/>
          <a:ext cx="3236913" cy="1039812"/>
        </p:xfrm>
        <a:graphic>
          <a:graphicData uri="http://schemas.openxmlformats.org/presentationml/2006/ole">
            <p:oleObj spid="_x0000_s221188" name="Ecuación" r:id="rId5" imgW="1701720" imgH="545760" progId="Equation.3">
              <p:embed/>
            </p:oleObj>
          </a:graphicData>
        </a:graphic>
      </p:graphicFrame>
      <p:sp>
        <p:nvSpPr>
          <p:cNvPr id="30" name="29 Cerrar llave"/>
          <p:cNvSpPr/>
          <p:nvPr/>
        </p:nvSpPr>
        <p:spPr>
          <a:xfrm>
            <a:off x="8168640" y="1584960"/>
            <a:ext cx="207264" cy="207264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s-ES_tradnl" sz="1800"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000"/>
                                        <p:tgtEl>
                                          <p:spTgt spid="36"/>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0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7"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85" name="Text Box 13"/>
          <p:cNvSpPr txBox="1">
            <a:spLocks noChangeArrowheads="1"/>
          </p:cNvSpPr>
          <p:nvPr/>
        </p:nvSpPr>
        <p:spPr bwMode="auto">
          <a:xfrm>
            <a:off x="0" y="0"/>
            <a:ext cx="9144000" cy="519113"/>
          </a:xfrm>
          <a:prstGeom prst="rect">
            <a:avLst/>
          </a:prstGeom>
          <a:solidFill>
            <a:srgbClr val="000099"/>
          </a:solidFill>
          <a:ln w="9525">
            <a:noFill/>
            <a:miter lim="800000"/>
            <a:headEnd/>
            <a:tailEnd/>
          </a:ln>
        </p:spPr>
        <p:txBody>
          <a:bodyPr>
            <a:spAutoFit/>
          </a:bodyPr>
          <a:lstStyle/>
          <a:p>
            <a:pPr algn="ctr">
              <a:spcBef>
                <a:spcPct val="50000"/>
              </a:spcBef>
            </a:pPr>
            <a:r>
              <a:rPr lang="es-ES" sz="2800" b="1">
                <a:solidFill>
                  <a:srgbClr val="FFFF00"/>
                </a:solidFill>
              </a:rPr>
              <a:t>Unidad de ángulo: el radián</a:t>
            </a:r>
          </a:p>
        </p:txBody>
      </p:sp>
      <p:sp>
        <p:nvSpPr>
          <p:cNvPr id="156686" name="Text Box 14"/>
          <p:cNvSpPr txBox="1">
            <a:spLocks noChangeArrowheads="1"/>
          </p:cNvSpPr>
          <p:nvPr/>
        </p:nvSpPr>
        <p:spPr bwMode="auto">
          <a:xfrm>
            <a:off x="765175" y="3860800"/>
            <a:ext cx="1465263" cy="641350"/>
          </a:xfrm>
          <a:prstGeom prst="rect">
            <a:avLst/>
          </a:prstGeom>
          <a:solidFill>
            <a:srgbClr val="00FF00"/>
          </a:solidFill>
          <a:ln w="9525">
            <a:noFill/>
            <a:miter lim="800000"/>
            <a:headEnd/>
            <a:tailEnd/>
          </a:ln>
        </p:spPr>
        <p:txBody>
          <a:bodyPr>
            <a:spAutoFit/>
          </a:bodyPr>
          <a:lstStyle/>
          <a:p>
            <a:pPr>
              <a:spcBef>
                <a:spcPct val="50000"/>
              </a:spcBef>
            </a:pPr>
            <a:r>
              <a:rPr lang="es-ES" sz="3600" b="1">
                <a:latin typeface="Times New Roman" pitchFamily="18" charset="0"/>
              </a:rPr>
              <a:t>R &lt; L</a:t>
            </a:r>
          </a:p>
        </p:txBody>
      </p:sp>
      <p:grpSp>
        <p:nvGrpSpPr>
          <p:cNvPr id="2" name="Group 45"/>
          <p:cNvGrpSpPr>
            <a:grpSpLocks/>
          </p:cNvGrpSpPr>
          <p:nvPr/>
        </p:nvGrpSpPr>
        <p:grpSpPr bwMode="auto">
          <a:xfrm>
            <a:off x="6062663" y="977900"/>
            <a:ext cx="2909887" cy="2590800"/>
            <a:chOff x="2088" y="876"/>
            <a:chExt cx="1833" cy="1632"/>
          </a:xfrm>
        </p:grpSpPr>
        <p:sp>
          <p:nvSpPr>
            <p:cNvPr id="1063" name="Text Box 11"/>
            <p:cNvSpPr txBox="1">
              <a:spLocks noChangeArrowheads="1"/>
            </p:cNvSpPr>
            <p:nvPr/>
          </p:nvSpPr>
          <p:spPr bwMode="auto">
            <a:xfrm>
              <a:off x="3699" y="1301"/>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L</a:t>
              </a:r>
            </a:p>
          </p:txBody>
        </p:sp>
        <p:grpSp>
          <p:nvGrpSpPr>
            <p:cNvPr id="1064" name="Group 15"/>
            <p:cNvGrpSpPr>
              <a:grpSpLocks/>
            </p:cNvGrpSpPr>
            <p:nvPr/>
          </p:nvGrpSpPr>
          <p:grpSpPr bwMode="auto">
            <a:xfrm>
              <a:off x="2088" y="876"/>
              <a:ext cx="1634" cy="1632"/>
              <a:chOff x="1519" y="615"/>
              <a:chExt cx="2724" cy="2723"/>
            </a:xfrm>
          </p:grpSpPr>
          <p:sp>
            <p:nvSpPr>
              <p:cNvPr id="1068" name="Oval 16"/>
              <p:cNvSpPr>
                <a:spLocks noChangeArrowheads="1"/>
              </p:cNvSpPr>
              <p:nvPr/>
            </p:nvSpPr>
            <p:spPr bwMode="auto">
              <a:xfrm>
                <a:off x="1519" y="616"/>
                <a:ext cx="2722" cy="2722"/>
              </a:xfrm>
              <a:prstGeom prst="ellipse">
                <a:avLst/>
              </a:prstGeom>
              <a:solidFill>
                <a:schemeClr val="accent1"/>
              </a:solidFill>
              <a:ln w="9525">
                <a:noFill/>
                <a:round/>
                <a:headEnd/>
                <a:tailEnd/>
              </a:ln>
            </p:spPr>
            <p:txBody>
              <a:bodyPr wrap="none" anchor="ctr"/>
              <a:lstStyle/>
              <a:p>
                <a:endParaRPr lang="es-ES_tradnl"/>
              </a:p>
            </p:txBody>
          </p:sp>
          <p:sp>
            <p:nvSpPr>
              <p:cNvPr id="1069" name="Oval 17"/>
              <p:cNvSpPr>
                <a:spLocks noChangeArrowheads="1"/>
              </p:cNvSpPr>
              <p:nvPr/>
            </p:nvSpPr>
            <p:spPr bwMode="auto">
              <a:xfrm>
                <a:off x="1530" y="615"/>
                <a:ext cx="2712" cy="2712"/>
              </a:xfrm>
              <a:prstGeom prst="ellipse">
                <a:avLst/>
              </a:prstGeom>
              <a:noFill/>
              <a:ln w="9525">
                <a:solidFill>
                  <a:schemeClr val="tx1"/>
                </a:solidFill>
                <a:round/>
                <a:headEnd/>
                <a:tailEnd/>
              </a:ln>
            </p:spPr>
            <p:txBody>
              <a:bodyPr wrap="none" anchor="ctr"/>
              <a:lstStyle/>
              <a:p>
                <a:pPr algn="ctr" rtl="1"/>
                <a:endParaRPr lang="es-ES_tradnl" sz="1800"/>
              </a:p>
            </p:txBody>
          </p:sp>
          <p:sp>
            <p:nvSpPr>
              <p:cNvPr id="1070" name="Freeform 18"/>
              <p:cNvSpPr>
                <a:spLocks/>
              </p:cNvSpPr>
              <p:nvPr/>
            </p:nvSpPr>
            <p:spPr bwMode="auto">
              <a:xfrm>
                <a:off x="3956" y="1388"/>
                <a:ext cx="287" cy="590"/>
              </a:xfrm>
              <a:custGeom>
                <a:avLst/>
                <a:gdLst>
                  <a:gd name="T0" fmla="*/ 0 w 287"/>
                  <a:gd name="T1" fmla="*/ 90 h 590"/>
                  <a:gd name="T2" fmla="*/ 115 w 287"/>
                  <a:gd name="T3" fmla="*/ 49 h 590"/>
                  <a:gd name="T4" fmla="*/ 145 w 287"/>
                  <a:gd name="T5" fmla="*/ 94 h 590"/>
                  <a:gd name="T6" fmla="*/ 150 w 287"/>
                  <a:gd name="T7" fmla="*/ 2 h 590"/>
                  <a:gd name="T8" fmla="*/ 194 w 287"/>
                  <a:gd name="T9" fmla="*/ 104 h 590"/>
                  <a:gd name="T10" fmla="*/ 254 w 287"/>
                  <a:gd name="T11" fmla="*/ 298 h 590"/>
                  <a:gd name="T12" fmla="*/ 282 w 287"/>
                  <a:gd name="T13" fmla="*/ 518 h 590"/>
                  <a:gd name="T14" fmla="*/ 282 w 287"/>
                  <a:gd name="T15" fmla="*/ 590 h 590"/>
                  <a:gd name="T16" fmla="*/ 0 60000 65536"/>
                  <a:gd name="T17" fmla="*/ 0 60000 65536"/>
                  <a:gd name="T18" fmla="*/ 0 60000 65536"/>
                  <a:gd name="T19" fmla="*/ 0 60000 65536"/>
                  <a:gd name="T20" fmla="*/ 0 60000 65536"/>
                  <a:gd name="T21" fmla="*/ 0 60000 65536"/>
                  <a:gd name="T22" fmla="*/ 0 60000 65536"/>
                  <a:gd name="T23" fmla="*/ 0 60000 65536"/>
                  <a:gd name="T24" fmla="*/ 0 w 287"/>
                  <a:gd name="T25" fmla="*/ 0 h 590"/>
                  <a:gd name="T26" fmla="*/ 287 w 287"/>
                  <a:gd name="T27" fmla="*/ 590 h 5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 h="590">
                    <a:moveTo>
                      <a:pt x="0" y="90"/>
                    </a:moveTo>
                    <a:cubicBezTo>
                      <a:pt x="19" y="83"/>
                      <a:pt x="91" y="48"/>
                      <a:pt x="115" y="49"/>
                    </a:cubicBezTo>
                    <a:cubicBezTo>
                      <a:pt x="139" y="50"/>
                      <a:pt x="139" y="102"/>
                      <a:pt x="145" y="94"/>
                    </a:cubicBezTo>
                    <a:cubicBezTo>
                      <a:pt x="151" y="86"/>
                      <a:pt x="142" y="0"/>
                      <a:pt x="150" y="2"/>
                    </a:cubicBezTo>
                    <a:cubicBezTo>
                      <a:pt x="158" y="4"/>
                      <a:pt x="177" y="55"/>
                      <a:pt x="194" y="104"/>
                    </a:cubicBezTo>
                    <a:cubicBezTo>
                      <a:pt x="211" y="153"/>
                      <a:pt x="239" y="229"/>
                      <a:pt x="254" y="298"/>
                    </a:cubicBezTo>
                    <a:cubicBezTo>
                      <a:pt x="269" y="367"/>
                      <a:pt x="277" y="469"/>
                      <a:pt x="282" y="518"/>
                    </a:cubicBezTo>
                    <a:cubicBezTo>
                      <a:pt x="287" y="567"/>
                      <a:pt x="282" y="575"/>
                      <a:pt x="282" y="590"/>
                    </a:cubicBezTo>
                  </a:path>
                </a:pathLst>
              </a:custGeom>
              <a:solidFill>
                <a:srgbClr val="FFFF00"/>
              </a:solidFill>
              <a:ln w="9525">
                <a:noFill/>
                <a:round/>
                <a:headEnd/>
                <a:tailEnd/>
              </a:ln>
            </p:spPr>
            <p:txBody>
              <a:bodyPr/>
              <a:lstStyle/>
              <a:p>
                <a:endParaRPr lang="es-ES_tradnl"/>
              </a:p>
            </p:txBody>
          </p:sp>
          <p:grpSp>
            <p:nvGrpSpPr>
              <p:cNvPr id="1071" name="Group 19"/>
              <p:cNvGrpSpPr>
                <a:grpSpLocks/>
              </p:cNvGrpSpPr>
              <p:nvPr/>
            </p:nvGrpSpPr>
            <p:grpSpPr bwMode="auto">
              <a:xfrm>
                <a:off x="2872" y="1378"/>
                <a:ext cx="1370" cy="599"/>
                <a:chOff x="2872" y="1378"/>
                <a:chExt cx="1370" cy="599"/>
              </a:xfrm>
            </p:grpSpPr>
            <p:sp>
              <p:nvSpPr>
                <p:cNvPr id="1073" name="Freeform 20"/>
                <p:cNvSpPr>
                  <a:spLocks/>
                </p:cNvSpPr>
                <p:nvPr/>
              </p:nvSpPr>
              <p:spPr bwMode="auto">
                <a:xfrm>
                  <a:off x="2872" y="1379"/>
                  <a:ext cx="1362" cy="598"/>
                </a:xfrm>
                <a:custGeom>
                  <a:avLst/>
                  <a:gdLst>
                    <a:gd name="T0" fmla="*/ 1228 w 1362"/>
                    <a:gd name="T1" fmla="*/ 0 h 598"/>
                    <a:gd name="T2" fmla="*/ 0 w 1362"/>
                    <a:gd name="T3" fmla="*/ 598 h 598"/>
                    <a:gd name="T4" fmla="*/ 1362 w 1362"/>
                    <a:gd name="T5" fmla="*/ 598 h 598"/>
                    <a:gd name="T6" fmla="*/ 0 60000 65536"/>
                    <a:gd name="T7" fmla="*/ 0 60000 65536"/>
                    <a:gd name="T8" fmla="*/ 0 60000 65536"/>
                    <a:gd name="T9" fmla="*/ 0 w 1362"/>
                    <a:gd name="T10" fmla="*/ 0 h 598"/>
                    <a:gd name="T11" fmla="*/ 1362 w 1362"/>
                    <a:gd name="T12" fmla="*/ 598 h 598"/>
                  </a:gdLst>
                  <a:ahLst/>
                  <a:cxnLst>
                    <a:cxn ang="T6">
                      <a:pos x="T0" y="T1"/>
                    </a:cxn>
                    <a:cxn ang="T7">
                      <a:pos x="T2" y="T3"/>
                    </a:cxn>
                    <a:cxn ang="T8">
                      <a:pos x="T4" y="T5"/>
                    </a:cxn>
                  </a:cxnLst>
                  <a:rect l="T9" t="T10" r="T11" b="T12"/>
                  <a:pathLst>
                    <a:path w="1362" h="598">
                      <a:moveTo>
                        <a:pt x="1228" y="0"/>
                      </a:moveTo>
                      <a:lnTo>
                        <a:pt x="0" y="598"/>
                      </a:lnTo>
                      <a:lnTo>
                        <a:pt x="1362" y="598"/>
                      </a:lnTo>
                    </a:path>
                  </a:pathLst>
                </a:custGeom>
                <a:solidFill>
                  <a:srgbClr val="FFFF00"/>
                </a:solidFill>
                <a:ln w="38100" cmpd="sng">
                  <a:solidFill>
                    <a:srgbClr val="FF3300"/>
                  </a:solidFill>
                  <a:round/>
                  <a:headEnd/>
                  <a:tailEnd/>
                </a:ln>
              </p:spPr>
              <p:txBody>
                <a:bodyPr/>
                <a:lstStyle/>
                <a:p>
                  <a:endParaRPr lang="es-ES_tradnl"/>
                </a:p>
              </p:txBody>
            </p:sp>
            <p:sp>
              <p:nvSpPr>
                <p:cNvPr id="1074" name="Freeform 21"/>
                <p:cNvSpPr>
                  <a:spLocks/>
                </p:cNvSpPr>
                <p:nvPr/>
              </p:nvSpPr>
              <p:spPr bwMode="auto">
                <a:xfrm>
                  <a:off x="4104" y="1378"/>
                  <a:ext cx="138" cy="598"/>
                </a:xfrm>
                <a:custGeom>
                  <a:avLst/>
                  <a:gdLst>
                    <a:gd name="T0" fmla="*/ 0 w 138"/>
                    <a:gd name="T1" fmla="*/ 0 h 598"/>
                    <a:gd name="T2" fmla="*/ 62 w 138"/>
                    <a:gd name="T3" fmla="*/ 142 h 598"/>
                    <a:gd name="T4" fmla="*/ 110 w 138"/>
                    <a:gd name="T5" fmla="*/ 312 h 598"/>
                    <a:gd name="T6" fmla="*/ 134 w 138"/>
                    <a:gd name="T7" fmla="*/ 484 h 598"/>
                    <a:gd name="T8" fmla="*/ 136 w 138"/>
                    <a:gd name="T9" fmla="*/ 598 h 598"/>
                    <a:gd name="T10" fmla="*/ 0 60000 65536"/>
                    <a:gd name="T11" fmla="*/ 0 60000 65536"/>
                    <a:gd name="T12" fmla="*/ 0 60000 65536"/>
                    <a:gd name="T13" fmla="*/ 0 60000 65536"/>
                    <a:gd name="T14" fmla="*/ 0 60000 65536"/>
                    <a:gd name="T15" fmla="*/ 0 w 138"/>
                    <a:gd name="T16" fmla="*/ 0 h 598"/>
                    <a:gd name="T17" fmla="*/ 138 w 138"/>
                    <a:gd name="T18" fmla="*/ 598 h 598"/>
                  </a:gdLst>
                  <a:ahLst/>
                  <a:cxnLst>
                    <a:cxn ang="T10">
                      <a:pos x="T0" y="T1"/>
                    </a:cxn>
                    <a:cxn ang="T11">
                      <a:pos x="T2" y="T3"/>
                    </a:cxn>
                    <a:cxn ang="T12">
                      <a:pos x="T4" y="T5"/>
                    </a:cxn>
                    <a:cxn ang="T13">
                      <a:pos x="T6" y="T7"/>
                    </a:cxn>
                    <a:cxn ang="T14">
                      <a:pos x="T8" y="T9"/>
                    </a:cxn>
                  </a:cxnLst>
                  <a:rect l="T15" t="T16" r="T17" b="T18"/>
                  <a:pathLst>
                    <a:path w="138" h="598">
                      <a:moveTo>
                        <a:pt x="0" y="0"/>
                      </a:moveTo>
                      <a:cubicBezTo>
                        <a:pt x="22" y="45"/>
                        <a:pt x="44" y="90"/>
                        <a:pt x="62" y="142"/>
                      </a:cubicBezTo>
                      <a:cubicBezTo>
                        <a:pt x="80" y="194"/>
                        <a:pt x="98" y="255"/>
                        <a:pt x="110" y="312"/>
                      </a:cubicBezTo>
                      <a:cubicBezTo>
                        <a:pt x="122" y="369"/>
                        <a:pt x="130" y="436"/>
                        <a:pt x="134" y="484"/>
                      </a:cubicBezTo>
                      <a:cubicBezTo>
                        <a:pt x="138" y="532"/>
                        <a:pt x="137" y="565"/>
                        <a:pt x="136" y="598"/>
                      </a:cubicBezTo>
                    </a:path>
                  </a:pathLst>
                </a:custGeom>
                <a:noFill/>
                <a:ln w="38100" cmpd="sng">
                  <a:solidFill>
                    <a:srgbClr val="FF3300"/>
                  </a:solidFill>
                  <a:round/>
                  <a:headEnd/>
                  <a:tailEnd/>
                </a:ln>
              </p:spPr>
              <p:txBody>
                <a:bodyPr/>
                <a:lstStyle/>
                <a:p>
                  <a:endParaRPr lang="es-ES_tradnl"/>
                </a:p>
              </p:txBody>
            </p:sp>
          </p:grpSp>
          <p:sp>
            <p:nvSpPr>
              <p:cNvPr id="1072" name="Arc 22"/>
              <p:cNvSpPr>
                <a:spLocks/>
              </p:cNvSpPr>
              <p:nvPr/>
            </p:nvSpPr>
            <p:spPr bwMode="auto">
              <a:xfrm rot="278940">
                <a:off x="3064" y="1774"/>
                <a:ext cx="288" cy="188"/>
              </a:xfrm>
              <a:custGeom>
                <a:avLst/>
                <a:gdLst>
                  <a:gd name="T0" fmla="*/ 0 w 21600"/>
                  <a:gd name="T1" fmla="*/ 0 h 14102"/>
                  <a:gd name="T2" fmla="*/ 0 w 21600"/>
                  <a:gd name="T3" fmla="*/ 0 h 14102"/>
                  <a:gd name="T4" fmla="*/ 0 w 21600"/>
                  <a:gd name="T5" fmla="*/ 0 h 14102"/>
                  <a:gd name="T6" fmla="*/ 0 60000 65536"/>
                  <a:gd name="T7" fmla="*/ 0 60000 65536"/>
                  <a:gd name="T8" fmla="*/ 0 60000 65536"/>
                  <a:gd name="T9" fmla="*/ 0 w 21600"/>
                  <a:gd name="T10" fmla="*/ 0 h 14102"/>
                  <a:gd name="T11" fmla="*/ 21600 w 21600"/>
                  <a:gd name="T12" fmla="*/ 14102 h 14102"/>
                </a:gdLst>
                <a:ahLst/>
                <a:cxnLst>
                  <a:cxn ang="T6">
                    <a:pos x="T0" y="T1"/>
                  </a:cxn>
                  <a:cxn ang="T7">
                    <a:pos x="T2" y="T3"/>
                  </a:cxn>
                  <a:cxn ang="T8">
                    <a:pos x="T4" y="T5"/>
                  </a:cxn>
                </a:cxnLst>
                <a:rect l="T9" t="T10" r="T11" b="T12"/>
                <a:pathLst>
                  <a:path w="21600" h="14102" fill="none" extrusionOk="0">
                    <a:moveTo>
                      <a:pt x="16361" y="-1"/>
                    </a:moveTo>
                    <a:cubicBezTo>
                      <a:pt x="19740" y="3920"/>
                      <a:pt x="21600" y="8925"/>
                      <a:pt x="21600" y="14102"/>
                    </a:cubicBezTo>
                  </a:path>
                  <a:path w="21600" h="14102" stroke="0" extrusionOk="0">
                    <a:moveTo>
                      <a:pt x="16361" y="-1"/>
                    </a:moveTo>
                    <a:cubicBezTo>
                      <a:pt x="19740" y="3920"/>
                      <a:pt x="21600" y="8925"/>
                      <a:pt x="21600" y="14102"/>
                    </a:cubicBezTo>
                    <a:lnTo>
                      <a:pt x="0" y="14102"/>
                    </a:lnTo>
                    <a:close/>
                  </a:path>
                </a:pathLst>
              </a:custGeom>
              <a:noFill/>
              <a:ln w="9525">
                <a:solidFill>
                  <a:schemeClr val="tx1"/>
                </a:solidFill>
                <a:round/>
                <a:headEnd/>
                <a:tailEnd/>
              </a:ln>
            </p:spPr>
            <p:txBody>
              <a:bodyPr wrap="none" anchor="ctr"/>
              <a:lstStyle/>
              <a:p>
                <a:endParaRPr lang="es-ES_tradnl"/>
              </a:p>
            </p:txBody>
          </p:sp>
        </p:grpSp>
        <p:sp>
          <p:nvSpPr>
            <p:cNvPr id="1065" name="Text Box 32"/>
            <p:cNvSpPr txBox="1">
              <a:spLocks noChangeArrowheads="1"/>
            </p:cNvSpPr>
            <p:nvPr/>
          </p:nvSpPr>
          <p:spPr bwMode="auto">
            <a:xfrm>
              <a:off x="3121" y="1206"/>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66" name="Text Box 33"/>
            <p:cNvSpPr txBox="1">
              <a:spLocks noChangeArrowheads="1"/>
            </p:cNvSpPr>
            <p:nvPr/>
          </p:nvSpPr>
          <p:spPr bwMode="auto">
            <a:xfrm>
              <a:off x="3263" y="1690"/>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67" name="Text Box 37"/>
            <p:cNvSpPr txBox="1">
              <a:spLocks noChangeArrowheads="1"/>
            </p:cNvSpPr>
            <p:nvPr/>
          </p:nvSpPr>
          <p:spPr bwMode="auto">
            <a:xfrm>
              <a:off x="3188" y="1401"/>
              <a:ext cx="240" cy="327"/>
            </a:xfrm>
            <a:prstGeom prst="rect">
              <a:avLst/>
            </a:prstGeom>
            <a:noFill/>
            <a:ln w="9525">
              <a:noFill/>
              <a:miter lim="800000"/>
              <a:headEnd/>
              <a:tailEnd/>
            </a:ln>
          </p:spPr>
          <p:txBody>
            <a:bodyPr>
              <a:spAutoFit/>
            </a:bodyPr>
            <a:lstStyle/>
            <a:p>
              <a:pPr>
                <a:spcBef>
                  <a:spcPct val="50000"/>
                </a:spcBef>
              </a:pPr>
              <a:r>
                <a:rPr lang="el-GR" sz="2800">
                  <a:latin typeface="Times New Roman" pitchFamily="18" charset="0"/>
                  <a:cs typeface="Times New Roman" pitchFamily="18" charset="0"/>
                </a:rPr>
                <a:t>α</a:t>
              </a:r>
            </a:p>
          </p:txBody>
        </p:sp>
      </p:grpSp>
      <p:grpSp>
        <p:nvGrpSpPr>
          <p:cNvPr id="5" name="Group 46"/>
          <p:cNvGrpSpPr>
            <a:grpSpLocks/>
          </p:cNvGrpSpPr>
          <p:nvPr/>
        </p:nvGrpSpPr>
        <p:grpSpPr bwMode="auto">
          <a:xfrm>
            <a:off x="3127375" y="981075"/>
            <a:ext cx="2744788" cy="2581275"/>
            <a:chOff x="3928" y="878"/>
            <a:chExt cx="1729" cy="1626"/>
          </a:xfrm>
        </p:grpSpPr>
        <p:grpSp>
          <p:nvGrpSpPr>
            <p:cNvPr id="1051" name="Group 23"/>
            <p:cNvGrpSpPr>
              <a:grpSpLocks/>
            </p:cNvGrpSpPr>
            <p:nvPr/>
          </p:nvGrpSpPr>
          <p:grpSpPr bwMode="auto">
            <a:xfrm>
              <a:off x="3928" y="878"/>
              <a:ext cx="1626" cy="1626"/>
              <a:chOff x="1519" y="615"/>
              <a:chExt cx="2723" cy="2723"/>
            </a:xfrm>
          </p:grpSpPr>
          <p:sp>
            <p:nvSpPr>
              <p:cNvPr id="1056" name="Oval 24"/>
              <p:cNvSpPr>
                <a:spLocks noChangeArrowheads="1"/>
              </p:cNvSpPr>
              <p:nvPr/>
            </p:nvSpPr>
            <p:spPr bwMode="auto">
              <a:xfrm>
                <a:off x="1519" y="616"/>
                <a:ext cx="2722" cy="2722"/>
              </a:xfrm>
              <a:prstGeom prst="ellipse">
                <a:avLst/>
              </a:prstGeom>
              <a:solidFill>
                <a:schemeClr val="accent1"/>
              </a:solidFill>
              <a:ln w="9525">
                <a:noFill/>
                <a:round/>
                <a:headEnd/>
                <a:tailEnd/>
              </a:ln>
            </p:spPr>
            <p:txBody>
              <a:bodyPr wrap="none" anchor="ctr"/>
              <a:lstStyle/>
              <a:p>
                <a:endParaRPr lang="es-ES_tradnl"/>
              </a:p>
            </p:txBody>
          </p:sp>
          <p:sp>
            <p:nvSpPr>
              <p:cNvPr id="1057" name="Oval 25"/>
              <p:cNvSpPr>
                <a:spLocks noChangeArrowheads="1"/>
              </p:cNvSpPr>
              <p:nvPr/>
            </p:nvSpPr>
            <p:spPr bwMode="auto">
              <a:xfrm>
                <a:off x="1530" y="615"/>
                <a:ext cx="2712" cy="2712"/>
              </a:xfrm>
              <a:prstGeom prst="ellipse">
                <a:avLst/>
              </a:prstGeom>
              <a:noFill/>
              <a:ln w="9525">
                <a:solidFill>
                  <a:schemeClr val="tx1"/>
                </a:solidFill>
                <a:round/>
                <a:headEnd/>
                <a:tailEnd/>
              </a:ln>
            </p:spPr>
            <p:txBody>
              <a:bodyPr wrap="none" anchor="ctr"/>
              <a:lstStyle/>
              <a:p>
                <a:pPr algn="ctr" rtl="1"/>
                <a:endParaRPr lang="es-ES_tradnl" sz="1800"/>
              </a:p>
            </p:txBody>
          </p:sp>
          <p:grpSp>
            <p:nvGrpSpPr>
              <p:cNvPr id="1058" name="Group 26"/>
              <p:cNvGrpSpPr>
                <a:grpSpLocks/>
              </p:cNvGrpSpPr>
              <p:nvPr/>
            </p:nvGrpSpPr>
            <p:grpSpPr bwMode="auto">
              <a:xfrm>
                <a:off x="2872" y="831"/>
                <a:ext cx="1364" cy="1146"/>
                <a:chOff x="2880" y="1014"/>
                <a:chExt cx="1364" cy="1146"/>
              </a:xfrm>
            </p:grpSpPr>
            <p:sp>
              <p:nvSpPr>
                <p:cNvPr id="1061" name="Freeform 27"/>
                <p:cNvSpPr>
                  <a:spLocks/>
                </p:cNvSpPr>
                <p:nvPr/>
              </p:nvSpPr>
              <p:spPr bwMode="auto">
                <a:xfrm>
                  <a:off x="3615" y="1017"/>
                  <a:ext cx="629" cy="1143"/>
                </a:xfrm>
                <a:custGeom>
                  <a:avLst/>
                  <a:gdLst>
                    <a:gd name="T0" fmla="*/ 0 w 629"/>
                    <a:gd name="T1" fmla="*/ 0 h 1143"/>
                    <a:gd name="T2" fmla="*/ 177 w 629"/>
                    <a:gd name="T3" fmla="*/ 126 h 1143"/>
                    <a:gd name="T4" fmla="*/ 300 w 629"/>
                    <a:gd name="T5" fmla="*/ 258 h 1143"/>
                    <a:gd name="T6" fmla="*/ 426 w 629"/>
                    <a:gd name="T7" fmla="*/ 432 h 1143"/>
                    <a:gd name="T8" fmla="*/ 534 w 629"/>
                    <a:gd name="T9" fmla="*/ 642 h 1143"/>
                    <a:gd name="T10" fmla="*/ 594 w 629"/>
                    <a:gd name="T11" fmla="*/ 852 h 1143"/>
                    <a:gd name="T12" fmla="*/ 624 w 629"/>
                    <a:gd name="T13" fmla="*/ 1071 h 1143"/>
                    <a:gd name="T14" fmla="*/ 624 w 629"/>
                    <a:gd name="T15" fmla="*/ 1143 h 1143"/>
                    <a:gd name="T16" fmla="*/ 0 60000 65536"/>
                    <a:gd name="T17" fmla="*/ 0 60000 65536"/>
                    <a:gd name="T18" fmla="*/ 0 60000 65536"/>
                    <a:gd name="T19" fmla="*/ 0 60000 65536"/>
                    <a:gd name="T20" fmla="*/ 0 60000 65536"/>
                    <a:gd name="T21" fmla="*/ 0 60000 65536"/>
                    <a:gd name="T22" fmla="*/ 0 60000 65536"/>
                    <a:gd name="T23" fmla="*/ 0 60000 65536"/>
                    <a:gd name="T24" fmla="*/ 0 w 629"/>
                    <a:gd name="T25" fmla="*/ 0 h 1143"/>
                    <a:gd name="T26" fmla="*/ 629 w 629"/>
                    <a:gd name="T27" fmla="*/ 1143 h 1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9" h="1143">
                      <a:moveTo>
                        <a:pt x="0" y="0"/>
                      </a:moveTo>
                      <a:cubicBezTo>
                        <a:pt x="63" y="41"/>
                        <a:pt x="127" y="83"/>
                        <a:pt x="177" y="126"/>
                      </a:cubicBezTo>
                      <a:cubicBezTo>
                        <a:pt x="227" y="169"/>
                        <a:pt x="259" y="207"/>
                        <a:pt x="300" y="258"/>
                      </a:cubicBezTo>
                      <a:cubicBezTo>
                        <a:pt x="341" y="309"/>
                        <a:pt x="387" y="368"/>
                        <a:pt x="426" y="432"/>
                      </a:cubicBezTo>
                      <a:cubicBezTo>
                        <a:pt x="465" y="496"/>
                        <a:pt x="506" y="572"/>
                        <a:pt x="534" y="642"/>
                      </a:cubicBezTo>
                      <a:cubicBezTo>
                        <a:pt x="562" y="712"/>
                        <a:pt x="579" y="781"/>
                        <a:pt x="594" y="852"/>
                      </a:cubicBezTo>
                      <a:cubicBezTo>
                        <a:pt x="609" y="923"/>
                        <a:pt x="619" y="1023"/>
                        <a:pt x="624" y="1071"/>
                      </a:cubicBezTo>
                      <a:cubicBezTo>
                        <a:pt x="629" y="1119"/>
                        <a:pt x="624" y="1132"/>
                        <a:pt x="624" y="1143"/>
                      </a:cubicBezTo>
                    </a:path>
                  </a:pathLst>
                </a:custGeom>
                <a:solidFill>
                  <a:srgbClr val="FFFF00"/>
                </a:solidFill>
                <a:ln w="9525">
                  <a:noFill/>
                  <a:round/>
                  <a:headEnd/>
                  <a:tailEnd/>
                </a:ln>
              </p:spPr>
              <p:txBody>
                <a:bodyPr/>
                <a:lstStyle/>
                <a:p>
                  <a:endParaRPr lang="es-ES_tradnl"/>
                </a:p>
              </p:txBody>
            </p:sp>
            <p:sp>
              <p:nvSpPr>
                <p:cNvPr id="1062" name="Freeform 28"/>
                <p:cNvSpPr>
                  <a:spLocks/>
                </p:cNvSpPr>
                <p:nvPr/>
              </p:nvSpPr>
              <p:spPr bwMode="auto">
                <a:xfrm>
                  <a:off x="2880" y="1014"/>
                  <a:ext cx="1362" cy="1146"/>
                </a:xfrm>
                <a:custGeom>
                  <a:avLst/>
                  <a:gdLst>
                    <a:gd name="T0" fmla="*/ 738 w 1362"/>
                    <a:gd name="T1" fmla="*/ 0 h 1146"/>
                    <a:gd name="T2" fmla="*/ 0 w 1362"/>
                    <a:gd name="T3" fmla="*/ 1146 h 1146"/>
                    <a:gd name="T4" fmla="*/ 1362 w 1362"/>
                    <a:gd name="T5" fmla="*/ 1146 h 1146"/>
                    <a:gd name="T6" fmla="*/ 0 60000 65536"/>
                    <a:gd name="T7" fmla="*/ 0 60000 65536"/>
                    <a:gd name="T8" fmla="*/ 0 60000 65536"/>
                    <a:gd name="T9" fmla="*/ 0 w 1362"/>
                    <a:gd name="T10" fmla="*/ 0 h 1146"/>
                    <a:gd name="T11" fmla="*/ 1362 w 1362"/>
                    <a:gd name="T12" fmla="*/ 1146 h 1146"/>
                  </a:gdLst>
                  <a:ahLst/>
                  <a:cxnLst>
                    <a:cxn ang="T6">
                      <a:pos x="T0" y="T1"/>
                    </a:cxn>
                    <a:cxn ang="T7">
                      <a:pos x="T2" y="T3"/>
                    </a:cxn>
                    <a:cxn ang="T8">
                      <a:pos x="T4" y="T5"/>
                    </a:cxn>
                  </a:cxnLst>
                  <a:rect l="T9" t="T10" r="T11" b="T12"/>
                  <a:pathLst>
                    <a:path w="1362" h="1146">
                      <a:moveTo>
                        <a:pt x="738" y="0"/>
                      </a:moveTo>
                      <a:lnTo>
                        <a:pt x="0" y="1146"/>
                      </a:lnTo>
                      <a:lnTo>
                        <a:pt x="1362" y="1146"/>
                      </a:lnTo>
                    </a:path>
                  </a:pathLst>
                </a:custGeom>
                <a:solidFill>
                  <a:srgbClr val="FFFF00"/>
                </a:solidFill>
                <a:ln w="38100" cmpd="sng">
                  <a:solidFill>
                    <a:srgbClr val="FF3300"/>
                  </a:solidFill>
                  <a:round/>
                  <a:headEnd/>
                  <a:tailEnd/>
                </a:ln>
              </p:spPr>
              <p:txBody>
                <a:bodyPr/>
                <a:lstStyle/>
                <a:p>
                  <a:endParaRPr lang="es-ES_tradnl"/>
                </a:p>
              </p:txBody>
            </p:sp>
          </p:grpSp>
          <p:sp>
            <p:nvSpPr>
              <p:cNvPr id="1059" name="Arc 29"/>
              <p:cNvSpPr>
                <a:spLocks/>
              </p:cNvSpPr>
              <p:nvPr/>
            </p:nvSpPr>
            <p:spPr bwMode="auto">
              <a:xfrm rot="1014826">
                <a:off x="3075" y="1650"/>
                <a:ext cx="288"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p>
            </p:txBody>
          </p:sp>
          <p:sp>
            <p:nvSpPr>
              <p:cNvPr id="1060" name="Freeform 30"/>
              <p:cNvSpPr>
                <a:spLocks/>
              </p:cNvSpPr>
              <p:nvPr/>
            </p:nvSpPr>
            <p:spPr bwMode="auto">
              <a:xfrm>
                <a:off x="3612" y="828"/>
                <a:ext cx="627" cy="1146"/>
              </a:xfrm>
              <a:custGeom>
                <a:avLst/>
                <a:gdLst>
                  <a:gd name="T0" fmla="*/ 0 w 627"/>
                  <a:gd name="T1" fmla="*/ 0 h 1146"/>
                  <a:gd name="T2" fmla="*/ 222 w 627"/>
                  <a:gd name="T3" fmla="*/ 168 h 1146"/>
                  <a:gd name="T4" fmla="*/ 393 w 627"/>
                  <a:gd name="T5" fmla="*/ 375 h 1146"/>
                  <a:gd name="T6" fmla="*/ 525 w 627"/>
                  <a:gd name="T7" fmla="*/ 618 h 1146"/>
                  <a:gd name="T8" fmla="*/ 606 w 627"/>
                  <a:gd name="T9" fmla="*/ 888 h 1146"/>
                  <a:gd name="T10" fmla="*/ 627 w 627"/>
                  <a:gd name="T11" fmla="*/ 1146 h 1146"/>
                  <a:gd name="T12" fmla="*/ 0 60000 65536"/>
                  <a:gd name="T13" fmla="*/ 0 60000 65536"/>
                  <a:gd name="T14" fmla="*/ 0 60000 65536"/>
                  <a:gd name="T15" fmla="*/ 0 60000 65536"/>
                  <a:gd name="T16" fmla="*/ 0 60000 65536"/>
                  <a:gd name="T17" fmla="*/ 0 60000 65536"/>
                  <a:gd name="T18" fmla="*/ 0 w 627"/>
                  <a:gd name="T19" fmla="*/ 0 h 1146"/>
                  <a:gd name="T20" fmla="*/ 627 w 627"/>
                  <a:gd name="T21" fmla="*/ 1146 h 1146"/>
                </a:gdLst>
                <a:ahLst/>
                <a:cxnLst>
                  <a:cxn ang="T12">
                    <a:pos x="T0" y="T1"/>
                  </a:cxn>
                  <a:cxn ang="T13">
                    <a:pos x="T2" y="T3"/>
                  </a:cxn>
                  <a:cxn ang="T14">
                    <a:pos x="T4" y="T5"/>
                  </a:cxn>
                  <a:cxn ang="T15">
                    <a:pos x="T6" y="T7"/>
                  </a:cxn>
                  <a:cxn ang="T16">
                    <a:pos x="T8" y="T9"/>
                  </a:cxn>
                  <a:cxn ang="T17">
                    <a:pos x="T10" y="T11"/>
                  </a:cxn>
                </a:cxnLst>
                <a:rect l="T18" t="T19" r="T20" b="T21"/>
                <a:pathLst>
                  <a:path w="627" h="1146">
                    <a:moveTo>
                      <a:pt x="0" y="0"/>
                    </a:moveTo>
                    <a:cubicBezTo>
                      <a:pt x="78" y="53"/>
                      <a:pt x="157" y="106"/>
                      <a:pt x="222" y="168"/>
                    </a:cubicBezTo>
                    <a:cubicBezTo>
                      <a:pt x="287" y="230"/>
                      <a:pt x="343" y="300"/>
                      <a:pt x="393" y="375"/>
                    </a:cubicBezTo>
                    <a:cubicBezTo>
                      <a:pt x="443" y="450"/>
                      <a:pt x="490" y="532"/>
                      <a:pt x="525" y="618"/>
                    </a:cubicBezTo>
                    <a:cubicBezTo>
                      <a:pt x="560" y="704"/>
                      <a:pt x="589" y="800"/>
                      <a:pt x="606" y="888"/>
                    </a:cubicBezTo>
                    <a:cubicBezTo>
                      <a:pt x="623" y="976"/>
                      <a:pt x="625" y="1061"/>
                      <a:pt x="627" y="1146"/>
                    </a:cubicBezTo>
                  </a:path>
                </a:pathLst>
              </a:custGeom>
              <a:noFill/>
              <a:ln w="38100" cmpd="sng">
                <a:solidFill>
                  <a:srgbClr val="FF3300"/>
                </a:solidFill>
                <a:round/>
                <a:headEnd/>
                <a:tailEnd/>
              </a:ln>
            </p:spPr>
            <p:txBody>
              <a:bodyPr/>
              <a:lstStyle/>
              <a:p>
                <a:endParaRPr lang="es-ES_tradnl"/>
              </a:p>
            </p:txBody>
          </p:sp>
        </p:grpSp>
        <p:sp>
          <p:nvSpPr>
            <p:cNvPr id="1052" name="Text Box 34"/>
            <p:cNvSpPr txBox="1">
              <a:spLocks noChangeArrowheads="1"/>
            </p:cNvSpPr>
            <p:nvPr/>
          </p:nvSpPr>
          <p:spPr bwMode="auto">
            <a:xfrm>
              <a:off x="5091" y="1690"/>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53" name="Text Box 35"/>
            <p:cNvSpPr txBox="1">
              <a:spLocks noChangeArrowheads="1"/>
            </p:cNvSpPr>
            <p:nvPr/>
          </p:nvSpPr>
          <p:spPr bwMode="auto">
            <a:xfrm>
              <a:off x="4782" y="1063"/>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54" name="Text Box 36"/>
            <p:cNvSpPr txBox="1">
              <a:spLocks noChangeArrowheads="1"/>
            </p:cNvSpPr>
            <p:nvPr/>
          </p:nvSpPr>
          <p:spPr bwMode="auto">
            <a:xfrm>
              <a:off x="5435" y="1034"/>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L</a:t>
              </a:r>
            </a:p>
          </p:txBody>
        </p:sp>
        <p:sp>
          <p:nvSpPr>
            <p:cNvPr id="1055" name="Text Box 39"/>
            <p:cNvSpPr txBox="1">
              <a:spLocks noChangeArrowheads="1"/>
            </p:cNvSpPr>
            <p:nvPr/>
          </p:nvSpPr>
          <p:spPr bwMode="auto">
            <a:xfrm>
              <a:off x="4966" y="1302"/>
              <a:ext cx="240" cy="365"/>
            </a:xfrm>
            <a:prstGeom prst="rect">
              <a:avLst/>
            </a:prstGeom>
            <a:noFill/>
            <a:ln w="9525">
              <a:noFill/>
              <a:miter lim="800000"/>
              <a:headEnd/>
              <a:tailEnd/>
            </a:ln>
          </p:spPr>
          <p:txBody>
            <a:bodyPr>
              <a:spAutoFit/>
            </a:bodyPr>
            <a:lstStyle/>
            <a:p>
              <a:pPr>
                <a:spcBef>
                  <a:spcPct val="50000"/>
                </a:spcBef>
              </a:pPr>
              <a:r>
                <a:rPr lang="el-GR" sz="3200">
                  <a:latin typeface="Times New Roman" pitchFamily="18" charset="0"/>
                  <a:cs typeface="Times New Roman" pitchFamily="18" charset="0"/>
                </a:rPr>
                <a:t>α</a:t>
              </a:r>
            </a:p>
          </p:txBody>
        </p:sp>
      </p:grpSp>
      <p:sp>
        <p:nvSpPr>
          <p:cNvPr id="156712" name="Text Box 40"/>
          <p:cNvSpPr txBox="1">
            <a:spLocks noChangeArrowheads="1"/>
          </p:cNvSpPr>
          <p:nvPr/>
        </p:nvSpPr>
        <p:spPr bwMode="auto">
          <a:xfrm>
            <a:off x="6602413" y="3860800"/>
            <a:ext cx="1465262" cy="641350"/>
          </a:xfrm>
          <a:prstGeom prst="rect">
            <a:avLst/>
          </a:prstGeom>
          <a:solidFill>
            <a:srgbClr val="00FF00"/>
          </a:solidFill>
          <a:ln w="9525">
            <a:noFill/>
            <a:miter lim="800000"/>
            <a:headEnd/>
            <a:tailEnd/>
          </a:ln>
        </p:spPr>
        <p:txBody>
          <a:bodyPr>
            <a:spAutoFit/>
          </a:bodyPr>
          <a:lstStyle/>
          <a:p>
            <a:pPr>
              <a:spcBef>
                <a:spcPct val="50000"/>
              </a:spcBef>
            </a:pPr>
            <a:r>
              <a:rPr lang="es-ES" sz="3600" b="1">
                <a:latin typeface="Times New Roman" pitchFamily="18" charset="0"/>
              </a:rPr>
              <a:t>R &gt; L</a:t>
            </a:r>
          </a:p>
        </p:txBody>
      </p:sp>
      <p:sp>
        <p:nvSpPr>
          <p:cNvPr id="156713" name="Text Box 41"/>
          <p:cNvSpPr txBox="1">
            <a:spLocks noChangeArrowheads="1"/>
          </p:cNvSpPr>
          <p:nvPr/>
        </p:nvSpPr>
        <p:spPr bwMode="auto">
          <a:xfrm>
            <a:off x="3675063" y="3860800"/>
            <a:ext cx="1465262" cy="641350"/>
          </a:xfrm>
          <a:prstGeom prst="rect">
            <a:avLst/>
          </a:prstGeom>
          <a:solidFill>
            <a:srgbClr val="00FF00"/>
          </a:solidFill>
          <a:ln w="9525">
            <a:noFill/>
            <a:miter lim="800000"/>
            <a:headEnd/>
            <a:tailEnd/>
          </a:ln>
        </p:spPr>
        <p:txBody>
          <a:bodyPr>
            <a:spAutoFit/>
          </a:bodyPr>
          <a:lstStyle/>
          <a:p>
            <a:pPr>
              <a:spcBef>
                <a:spcPct val="50000"/>
              </a:spcBef>
            </a:pPr>
            <a:r>
              <a:rPr lang="es-ES" sz="3600" b="1">
                <a:latin typeface="Times New Roman" pitchFamily="18" charset="0"/>
              </a:rPr>
              <a:t>R = L</a:t>
            </a:r>
          </a:p>
        </p:txBody>
      </p:sp>
      <p:sp>
        <p:nvSpPr>
          <p:cNvPr id="156714" name="Text Box 42"/>
          <p:cNvSpPr txBox="1">
            <a:spLocks noChangeArrowheads="1"/>
          </p:cNvSpPr>
          <p:nvPr/>
        </p:nvSpPr>
        <p:spPr bwMode="auto">
          <a:xfrm>
            <a:off x="611188" y="4724400"/>
            <a:ext cx="7751762" cy="457200"/>
          </a:xfrm>
          <a:prstGeom prst="rect">
            <a:avLst/>
          </a:prstGeom>
          <a:noFill/>
          <a:ln w="9525">
            <a:noFill/>
            <a:miter lim="800000"/>
            <a:headEnd/>
            <a:tailEnd/>
          </a:ln>
        </p:spPr>
        <p:txBody>
          <a:bodyPr>
            <a:spAutoFit/>
          </a:bodyPr>
          <a:lstStyle/>
          <a:p>
            <a:pPr algn="ctr">
              <a:spcBef>
                <a:spcPct val="50000"/>
              </a:spcBef>
            </a:pPr>
            <a:r>
              <a:rPr lang="es-ES" sz="2400" b="1">
                <a:latin typeface="Times New Roman" pitchFamily="18" charset="0"/>
                <a:cs typeface="Times New Roman" pitchFamily="18" charset="0"/>
              </a:rPr>
              <a:t>Si </a:t>
            </a:r>
            <a:r>
              <a:rPr lang="es-ES" sz="2400" b="1">
                <a:solidFill>
                  <a:srgbClr val="FF3300"/>
                </a:solidFill>
                <a:latin typeface="Times New Roman" pitchFamily="18" charset="0"/>
                <a:cs typeface="Times New Roman" pitchFamily="18" charset="0"/>
              </a:rPr>
              <a:t>L = R</a:t>
            </a:r>
            <a:r>
              <a:rPr lang="es-ES" sz="2400" b="1">
                <a:latin typeface="Times New Roman" pitchFamily="18" charset="0"/>
                <a:cs typeface="Times New Roman" pitchFamily="18" charset="0"/>
              </a:rPr>
              <a:t> entonces el ángulo </a:t>
            </a:r>
            <a:r>
              <a:rPr lang="el-GR" sz="2400" b="1">
                <a:solidFill>
                  <a:srgbClr val="FF3300"/>
                </a:solidFill>
                <a:latin typeface="Times New Roman" pitchFamily="18" charset="0"/>
                <a:cs typeface="Times New Roman" pitchFamily="18" charset="0"/>
              </a:rPr>
              <a:t>α</a:t>
            </a:r>
            <a:r>
              <a:rPr lang="es-ES" sz="2400" b="1">
                <a:latin typeface="Times New Roman" pitchFamily="18" charset="0"/>
                <a:cs typeface="Times New Roman" pitchFamily="18" charset="0"/>
              </a:rPr>
              <a:t> es </a:t>
            </a:r>
            <a:r>
              <a:rPr lang="es-ES" sz="2400" b="1">
                <a:solidFill>
                  <a:srgbClr val="FF3300"/>
                </a:solidFill>
                <a:latin typeface="Times New Roman" pitchFamily="18" charset="0"/>
                <a:cs typeface="Times New Roman" pitchFamily="18" charset="0"/>
              </a:rPr>
              <a:t>1 radián = 57,3º</a:t>
            </a:r>
            <a:endParaRPr lang="el-GR" sz="2400" b="1">
              <a:solidFill>
                <a:srgbClr val="FF3300"/>
              </a:solidFill>
              <a:latin typeface="Times New Roman" pitchFamily="18" charset="0"/>
              <a:cs typeface="Times New Roman" pitchFamily="18" charset="0"/>
            </a:endParaRPr>
          </a:p>
        </p:txBody>
      </p:sp>
      <p:grpSp>
        <p:nvGrpSpPr>
          <p:cNvPr id="8" name="Group 44"/>
          <p:cNvGrpSpPr>
            <a:grpSpLocks/>
          </p:cNvGrpSpPr>
          <p:nvPr/>
        </p:nvGrpSpPr>
        <p:grpSpPr bwMode="auto">
          <a:xfrm>
            <a:off x="204788" y="990600"/>
            <a:ext cx="2584450" cy="2584450"/>
            <a:chOff x="238" y="884"/>
            <a:chExt cx="1628" cy="1628"/>
          </a:xfrm>
        </p:grpSpPr>
        <p:grpSp>
          <p:nvGrpSpPr>
            <p:cNvPr id="1038" name="Group 2"/>
            <p:cNvGrpSpPr>
              <a:grpSpLocks/>
            </p:cNvGrpSpPr>
            <p:nvPr/>
          </p:nvGrpSpPr>
          <p:grpSpPr bwMode="auto">
            <a:xfrm>
              <a:off x="238" y="884"/>
              <a:ext cx="1628" cy="1628"/>
              <a:chOff x="1519" y="615"/>
              <a:chExt cx="2723" cy="2723"/>
            </a:xfrm>
          </p:grpSpPr>
          <p:grpSp>
            <p:nvGrpSpPr>
              <p:cNvPr id="1043" name="Group 3"/>
              <p:cNvGrpSpPr>
                <a:grpSpLocks/>
              </p:cNvGrpSpPr>
              <p:nvPr/>
            </p:nvGrpSpPr>
            <p:grpSpPr bwMode="auto">
              <a:xfrm>
                <a:off x="1519" y="615"/>
                <a:ext cx="2723" cy="2723"/>
                <a:chOff x="1519" y="615"/>
                <a:chExt cx="2723" cy="2723"/>
              </a:xfrm>
            </p:grpSpPr>
            <p:sp>
              <p:nvSpPr>
                <p:cNvPr id="1045" name="Oval 4"/>
                <p:cNvSpPr>
                  <a:spLocks noChangeArrowheads="1"/>
                </p:cNvSpPr>
                <p:nvPr/>
              </p:nvSpPr>
              <p:spPr bwMode="auto">
                <a:xfrm>
                  <a:off x="1519" y="616"/>
                  <a:ext cx="2722" cy="2722"/>
                </a:xfrm>
                <a:prstGeom prst="ellipse">
                  <a:avLst/>
                </a:prstGeom>
                <a:solidFill>
                  <a:schemeClr val="accent1"/>
                </a:solidFill>
                <a:ln w="9525">
                  <a:noFill/>
                  <a:round/>
                  <a:headEnd/>
                  <a:tailEnd/>
                </a:ln>
              </p:spPr>
              <p:txBody>
                <a:bodyPr wrap="none" anchor="ctr"/>
                <a:lstStyle/>
                <a:p>
                  <a:endParaRPr lang="es-ES_tradnl"/>
                </a:p>
              </p:txBody>
            </p:sp>
            <p:sp>
              <p:nvSpPr>
                <p:cNvPr id="1046" name="Freeform 5"/>
                <p:cNvSpPr>
                  <a:spLocks/>
                </p:cNvSpPr>
                <p:nvPr/>
              </p:nvSpPr>
              <p:spPr bwMode="auto">
                <a:xfrm>
                  <a:off x="2997" y="627"/>
                  <a:ext cx="1241" cy="1350"/>
                </a:xfrm>
                <a:custGeom>
                  <a:avLst/>
                  <a:gdLst>
                    <a:gd name="T0" fmla="*/ 0 w 1241"/>
                    <a:gd name="T1" fmla="*/ 0 h 1350"/>
                    <a:gd name="T2" fmla="*/ 276 w 1241"/>
                    <a:gd name="T3" fmla="*/ 48 h 1350"/>
                    <a:gd name="T4" fmla="*/ 621 w 1241"/>
                    <a:gd name="T5" fmla="*/ 207 h 1350"/>
                    <a:gd name="T6" fmla="*/ 888 w 1241"/>
                    <a:gd name="T7" fmla="*/ 432 h 1350"/>
                    <a:gd name="T8" fmla="*/ 1083 w 1241"/>
                    <a:gd name="T9" fmla="*/ 714 h 1350"/>
                    <a:gd name="T10" fmla="*/ 1206 w 1241"/>
                    <a:gd name="T11" fmla="*/ 1029 h 1350"/>
                    <a:gd name="T12" fmla="*/ 1236 w 1241"/>
                    <a:gd name="T13" fmla="*/ 1281 h 1350"/>
                    <a:gd name="T14" fmla="*/ 1234 w 1241"/>
                    <a:gd name="T15" fmla="*/ 1350 h 1350"/>
                    <a:gd name="T16" fmla="*/ 0 60000 65536"/>
                    <a:gd name="T17" fmla="*/ 0 60000 65536"/>
                    <a:gd name="T18" fmla="*/ 0 60000 65536"/>
                    <a:gd name="T19" fmla="*/ 0 60000 65536"/>
                    <a:gd name="T20" fmla="*/ 0 60000 65536"/>
                    <a:gd name="T21" fmla="*/ 0 60000 65536"/>
                    <a:gd name="T22" fmla="*/ 0 60000 65536"/>
                    <a:gd name="T23" fmla="*/ 0 60000 65536"/>
                    <a:gd name="T24" fmla="*/ 0 w 1241"/>
                    <a:gd name="T25" fmla="*/ 0 h 1350"/>
                    <a:gd name="T26" fmla="*/ 1241 w 1241"/>
                    <a:gd name="T27" fmla="*/ 1350 h 13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1" h="1350">
                      <a:moveTo>
                        <a:pt x="0" y="0"/>
                      </a:moveTo>
                      <a:cubicBezTo>
                        <a:pt x="46" y="8"/>
                        <a:pt x="173" y="14"/>
                        <a:pt x="276" y="48"/>
                      </a:cubicBezTo>
                      <a:cubicBezTo>
                        <a:pt x="379" y="82"/>
                        <a:pt x="519" y="143"/>
                        <a:pt x="621" y="207"/>
                      </a:cubicBezTo>
                      <a:cubicBezTo>
                        <a:pt x="723" y="271"/>
                        <a:pt x="811" y="347"/>
                        <a:pt x="888" y="432"/>
                      </a:cubicBezTo>
                      <a:cubicBezTo>
                        <a:pt x="965" y="517"/>
                        <a:pt x="1030" y="615"/>
                        <a:pt x="1083" y="714"/>
                      </a:cubicBezTo>
                      <a:cubicBezTo>
                        <a:pt x="1136" y="813"/>
                        <a:pt x="1181" y="935"/>
                        <a:pt x="1206" y="1029"/>
                      </a:cubicBezTo>
                      <a:cubicBezTo>
                        <a:pt x="1231" y="1123"/>
                        <a:pt x="1231" y="1228"/>
                        <a:pt x="1236" y="1281"/>
                      </a:cubicBezTo>
                      <a:cubicBezTo>
                        <a:pt x="1241" y="1334"/>
                        <a:pt x="1235" y="1336"/>
                        <a:pt x="1234" y="1350"/>
                      </a:cubicBezTo>
                    </a:path>
                  </a:pathLst>
                </a:custGeom>
                <a:solidFill>
                  <a:srgbClr val="FFFF00"/>
                </a:solidFill>
                <a:ln w="9525">
                  <a:noFill/>
                  <a:round/>
                  <a:headEnd/>
                  <a:tailEnd/>
                </a:ln>
              </p:spPr>
              <p:txBody>
                <a:bodyPr/>
                <a:lstStyle/>
                <a:p>
                  <a:endParaRPr lang="es-ES_tradnl"/>
                </a:p>
              </p:txBody>
            </p:sp>
            <p:sp>
              <p:nvSpPr>
                <p:cNvPr id="1047" name="Freeform 6"/>
                <p:cNvSpPr>
                  <a:spLocks/>
                </p:cNvSpPr>
                <p:nvPr/>
              </p:nvSpPr>
              <p:spPr bwMode="auto">
                <a:xfrm>
                  <a:off x="2872" y="621"/>
                  <a:ext cx="1362" cy="1356"/>
                </a:xfrm>
                <a:custGeom>
                  <a:avLst/>
                  <a:gdLst>
                    <a:gd name="T0" fmla="*/ 122 w 1362"/>
                    <a:gd name="T1" fmla="*/ 0 h 1356"/>
                    <a:gd name="T2" fmla="*/ 0 w 1362"/>
                    <a:gd name="T3" fmla="*/ 1356 h 1356"/>
                    <a:gd name="T4" fmla="*/ 1362 w 1362"/>
                    <a:gd name="T5" fmla="*/ 1356 h 1356"/>
                    <a:gd name="T6" fmla="*/ 0 60000 65536"/>
                    <a:gd name="T7" fmla="*/ 0 60000 65536"/>
                    <a:gd name="T8" fmla="*/ 0 60000 65536"/>
                    <a:gd name="T9" fmla="*/ 0 w 1362"/>
                    <a:gd name="T10" fmla="*/ 0 h 1356"/>
                    <a:gd name="T11" fmla="*/ 1362 w 1362"/>
                    <a:gd name="T12" fmla="*/ 1356 h 1356"/>
                  </a:gdLst>
                  <a:ahLst/>
                  <a:cxnLst>
                    <a:cxn ang="T6">
                      <a:pos x="T0" y="T1"/>
                    </a:cxn>
                    <a:cxn ang="T7">
                      <a:pos x="T2" y="T3"/>
                    </a:cxn>
                    <a:cxn ang="T8">
                      <a:pos x="T4" y="T5"/>
                    </a:cxn>
                  </a:cxnLst>
                  <a:rect l="T9" t="T10" r="T11" b="T12"/>
                  <a:pathLst>
                    <a:path w="1362" h="1356">
                      <a:moveTo>
                        <a:pt x="122" y="0"/>
                      </a:moveTo>
                      <a:lnTo>
                        <a:pt x="0" y="1356"/>
                      </a:lnTo>
                      <a:lnTo>
                        <a:pt x="1362" y="1356"/>
                      </a:lnTo>
                    </a:path>
                  </a:pathLst>
                </a:custGeom>
                <a:solidFill>
                  <a:srgbClr val="FFFF00"/>
                </a:solidFill>
                <a:ln w="9525">
                  <a:noFill/>
                  <a:round/>
                  <a:headEnd/>
                  <a:tailEnd/>
                </a:ln>
              </p:spPr>
              <p:txBody>
                <a:bodyPr/>
                <a:lstStyle/>
                <a:p>
                  <a:endParaRPr lang="es-ES_tradnl"/>
                </a:p>
              </p:txBody>
            </p:sp>
            <p:sp>
              <p:nvSpPr>
                <p:cNvPr id="1048" name="Oval 7"/>
                <p:cNvSpPr>
                  <a:spLocks noChangeArrowheads="1"/>
                </p:cNvSpPr>
                <p:nvPr/>
              </p:nvSpPr>
              <p:spPr bwMode="auto">
                <a:xfrm>
                  <a:off x="1530" y="615"/>
                  <a:ext cx="2712" cy="2712"/>
                </a:xfrm>
                <a:prstGeom prst="ellipse">
                  <a:avLst/>
                </a:prstGeom>
                <a:noFill/>
                <a:ln w="9525">
                  <a:solidFill>
                    <a:schemeClr val="tx1"/>
                  </a:solidFill>
                  <a:round/>
                  <a:headEnd/>
                  <a:tailEnd/>
                </a:ln>
              </p:spPr>
              <p:txBody>
                <a:bodyPr wrap="none" anchor="ctr"/>
                <a:lstStyle/>
                <a:p>
                  <a:pPr algn="ctr" rtl="1"/>
                  <a:endParaRPr lang="es-ES_tradnl" sz="1800"/>
                </a:p>
              </p:txBody>
            </p:sp>
            <p:sp>
              <p:nvSpPr>
                <p:cNvPr id="1049" name="Arc 8"/>
                <p:cNvSpPr>
                  <a:spLocks/>
                </p:cNvSpPr>
                <p:nvPr/>
              </p:nvSpPr>
              <p:spPr bwMode="auto">
                <a:xfrm>
                  <a:off x="2919" y="1521"/>
                  <a:ext cx="459" cy="4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p>
              </p:txBody>
            </p:sp>
            <p:sp>
              <p:nvSpPr>
                <p:cNvPr id="1050" name="Freeform 9"/>
                <p:cNvSpPr>
                  <a:spLocks/>
                </p:cNvSpPr>
                <p:nvPr/>
              </p:nvSpPr>
              <p:spPr bwMode="auto">
                <a:xfrm>
                  <a:off x="2871" y="618"/>
                  <a:ext cx="1368" cy="1359"/>
                </a:xfrm>
                <a:custGeom>
                  <a:avLst/>
                  <a:gdLst>
                    <a:gd name="T0" fmla="*/ 123 w 1368"/>
                    <a:gd name="T1" fmla="*/ 0 h 1359"/>
                    <a:gd name="T2" fmla="*/ 0 w 1368"/>
                    <a:gd name="T3" fmla="*/ 1359 h 1359"/>
                    <a:gd name="T4" fmla="*/ 1368 w 1368"/>
                    <a:gd name="T5" fmla="*/ 1359 h 1359"/>
                    <a:gd name="T6" fmla="*/ 0 60000 65536"/>
                    <a:gd name="T7" fmla="*/ 0 60000 65536"/>
                    <a:gd name="T8" fmla="*/ 0 60000 65536"/>
                    <a:gd name="T9" fmla="*/ 0 w 1368"/>
                    <a:gd name="T10" fmla="*/ 0 h 1359"/>
                    <a:gd name="T11" fmla="*/ 1368 w 1368"/>
                    <a:gd name="T12" fmla="*/ 1359 h 1359"/>
                  </a:gdLst>
                  <a:ahLst/>
                  <a:cxnLst>
                    <a:cxn ang="T6">
                      <a:pos x="T0" y="T1"/>
                    </a:cxn>
                    <a:cxn ang="T7">
                      <a:pos x="T2" y="T3"/>
                    </a:cxn>
                    <a:cxn ang="T8">
                      <a:pos x="T4" y="T5"/>
                    </a:cxn>
                  </a:cxnLst>
                  <a:rect l="T9" t="T10" r="T11" b="T12"/>
                  <a:pathLst>
                    <a:path w="1368" h="1359">
                      <a:moveTo>
                        <a:pt x="123" y="0"/>
                      </a:moveTo>
                      <a:lnTo>
                        <a:pt x="0" y="1359"/>
                      </a:lnTo>
                      <a:lnTo>
                        <a:pt x="1368" y="1359"/>
                      </a:lnTo>
                    </a:path>
                  </a:pathLst>
                </a:custGeom>
                <a:noFill/>
                <a:ln w="38100" cmpd="sng">
                  <a:solidFill>
                    <a:srgbClr val="FF3300"/>
                  </a:solidFill>
                  <a:round/>
                  <a:headEnd/>
                  <a:tailEnd/>
                </a:ln>
              </p:spPr>
              <p:txBody>
                <a:bodyPr/>
                <a:lstStyle/>
                <a:p>
                  <a:endParaRPr lang="es-ES_tradnl"/>
                </a:p>
              </p:txBody>
            </p:sp>
          </p:grpSp>
          <p:sp>
            <p:nvSpPr>
              <p:cNvPr id="1044" name="Freeform 10"/>
              <p:cNvSpPr>
                <a:spLocks/>
              </p:cNvSpPr>
              <p:nvPr/>
            </p:nvSpPr>
            <p:spPr bwMode="auto">
              <a:xfrm>
                <a:off x="2994" y="621"/>
                <a:ext cx="1245" cy="1353"/>
              </a:xfrm>
              <a:custGeom>
                <a:avLst/>
                <a:gdLst>
                  <a:gd name="T0" fmla="*/ 0 w 1245"/>
                  <a:gd name="T1" fmla="*/ 0 h 1353"/>
                  <a:gd name="T2" fmla="*/ 255 w 1245"/>
                  <a:gd name="T3" fmla="*/ 42 h 1353"/>
                  <a:gd name="T4" fmla="*/ 582 w 1245"/>
                  <a:gd name="T5" fmla="*/ 180 h 1353"/>
                  <a:gd name="T6" fmla="*/ 873 w 1245"/>
                  <a:gd name="T7" fmla="*/ 414 h 1353"/>
                  <a:gd name="T8" fmla="*/ 1053 w 1245"/>
                  <a:gd name="T9" fmla="*/ 648 h 1353"/>
                  <a:gd name="T10" fmla="*/ 1164 w 1245"/>
                  <a:gd name="T11" fmla="*/ 879 h 1353"/>
                  <a:gd name="T12" fmla="*/ 1230 w 1245"/>
                  <a:gd name="T13" fmla="*/ 1128 h 1353"/>
                  <a:gd name="T14" fmla="*/ 1245 w 1245"/>
                  <a:gd name="T15" fmla="*/ 1353 h 1353"/>
                  <a:gd name="T16" fmla="*/ 0 60000 65536"/>
                  <a:gd name="T17" fmla="*/ 0 60000 65536"/>
                  <a:gd name="T18" fmla="*/ 0 60000 65536"/>
                  <a:gd name="T19" fmla="*/ 0 60000 65536"/>
                  <a:gd name="T20" fmla="*/ 0 60000 65536"/>
                  <a:gd name="T21" fmla="*/ 0 60000 65536"/>
                  <a:gd name="T22" fmla="*/ 0 60000 65536"/>
                  <a:gd name="T23" fmla="*/ 0 60000 65536"/>
                  <a:gd name="T24" fmla="*/ 0 w 1245"/>
                  <a:gd name="T25" fmla="*/ 0 h 1353"/>
                  <a:gd name="T26" fmla="*/ 1245 w 1245"/>
                  <a:gd name="T27" fmla="*/ 1353 h 13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5" h="1353">
                    <a:moveTo>
                      <a:pt x="0" y="0"/>
                    </a:moveTo>
                    <a:cubicBezTo>
                      <a:pt x="79" y="6"/>
                      <a:pt x="158" y="12"/>
                      <a:pt x="255" y="42"/>
                    </a:cubicBezTo>
                    <a:cubicBezTo>
                      <a:pt x="352" y="72"/>
                      <a:pt x="479" y="118"/>
                      <a:pt x="582" y="180"/>
                    </a:cubicBezTo>
                    <a:cubicBezTo>
                      <a:pt x="685" y="242"/>
                      <a:pt x="794" y="336"/>
                      <a:pt x="873" y="414"/>
                    </a:cubicBezTo>
                    <a:cubicBezTo>
                      <a:pt x="952" y="492"/>
                      <a:pt x="1005" y="571"/>
                      <a:pt x="1053" y="648"/>
                    </a:cubicBezTo>
                    <a:cubicBezTo>
                      <a:pt x="1101" y="725"/>
                      <a:pt x="1134" y="799"/>
                      <a:pt x="1164" y="879"/>
                    </a:cubicBezTo>
                    <a:cubicBezTo>
                      <a:pt x="1194" y="959"/>
                      <a:pt x="1217" y="1049"/>
                      <a:pt x="1230" y="1128"/>
                    </a:cubicBezTo>
                    <a:cubicBezTo>
                      <a:pt x="1243" y="1207"/>
                      <a:pt x="1244" y="1280"/>
                      <a:pt x="1245" y="1353"/>
                    </a:cubicBezTo>
                  </a:path>
                </a:pathLst>
              </a:custGeom>
              <a:noFill/>
              <a:ln w="38100" cmpd="sng">
                <a:solidFill>
                  <a:srgbClr val="FF3300"/>
                </a:solidFill>
                <a:round/>
                <a:headEnd/>
                <a:tailEnd/>
              </a:ln>
            </p:spPr>
            <p:txBody>
              <a:bodyPr/>
              <a:lstStyle/>
              <a:p>
                <a:endParaRPr lang="es-ES_tradnl"/>
              </a:p>
            </p:txBody>
          </p:sp>
        </p:grpSp>
        <p:sp>
          <p:nvSpPr>
            <p:cNvPr id="1039" name="Text Box 12"/>
            <p:cNvSpPr txBox="1">
              <a:spLocks noChangeArrowheads="1"/>
            </p:cNvSpPr>
            <p:nvPr/>
          </p:nvSpPr>
          <p:spPr bwMode="auto">
            <a:xfrm>
              <a:off x="830" y="1079"/>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40" name="Text Box 31"/>
            <p:cNvSpPr txBox="1">
              <a:spLocks noChangeArrowheads="1"/>
            </p:cNvSpPr>
            <p:nvPr/>
          </p:nvSpPr>
          <p:spPr bwMode="auto">
            <a:xfrm>
              <a:off x="1322" y="1696"/>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R</a:t>
              </a:r>
            </a:p>
          </p:txBody>
        </p:sp>
        <p:sp>
          <p:nvSpPr>
            <p:cNvPr id="1041" name="Text Box 38"/>
            <p:cNvSpPr txBox="1">
              <a:spLocks noChangeArrowheads="1"/>
            </p:cNvSpPr>
            <p:nvPr/>
          </p:nvSpPr>
          <p:spPr bwMode="auto">
            <a:xfrm>
              <a:off x="1218" y="1211"/>
              <a:ext cx="240" cy="365"/>
            </a:xfrm>
            <a:prstGeom prst="rect">
              <a:avLst/>
            </a:prstGeom>
            <a:noFill/>
            <a:ln w="9525">
              <a:noFill/>
              <a:miter lim="800000"/>
              <a:headEnd/>
              <a:tailEnd/>
            </a:ln>
          </p:spPr>
          <p:txBody>
            <a:bodyPr>
              <a:spAutoFit/>
            </a:bodyPr>
            <a:lstStyle/>
            <a:p>
              <a:pPr>
                <a:spcBef>
                  <a:spcPct val="50000"/>
                </a:spcBef>
              </a:pPr>
              <a:r>
                <a:rPr lang="el-GR" sz="3200">
                  <a:latin typeface="Times New Roman" pitchFamily="18" charset="0"/>
                  <a:cs typeface="Times New Roman" pitchFamily="18" charset="0"/>
                </a:rPr>
                <a:t>α</a:t>
              </a:r>
            </a:p>
          </p:txBody>
        </p:sp>
        <p:sp>
          <p:nvSpPr>
            <p:cNvPr id="1042" name="Text Box 43"/>
            <p:cNvSpPr txBox="1">
              <a:spLocks noChangeArrowheads="1"/>
            </p:cNvSpPr>
            <p:nvPr/>
          </p:nvSpPr>
          <p:spPr bwMode="auto">
            <a:xfrm>
              <a:off x="1620" y="892"/>
              <a:ext cx="222" cy="288"/>
            </a:xfrm>
            <a:prstGeom prst="rect">
              <a:avLst/>
            </a:prstGeom>
            <a:noFill/>
            <a:ln w="9525">
              <a:noFill/>
              <a:miter lim="800000"/>
              <a:headEnd/>
              <a:tailEnd/>
            </a:ln>
          </p:spPr>
          <p:txBody>
            <a:bodyPr>
              <a:spAutoFit/>
            </a:bodyPr>
            <a:lstStyle/>
            <a:p>
              <a:pPr>
                <a:spcBef>
                  <a:spcPct val="50000"/>
                </a:spcBef>
              </a:pPr>
              <a:r>
                <a:rPr lang="es-ES" sz="2400" b="1">
                  <a:latin typeface="BatangChe" pitchFamily="49" charset="-127"/>
                  <a:ea typeface="Arial Unicode MS" pitchFamily="34" charset="-128"/>
                  <a:cs typeface="Arial Unicode MS" pitchFamily="34" charset="-128"/>
                </a:rPr>
                <a:t>L</a:t>
              </a:r>
            </a:p>
          </p:txBody>
        </p:sp>
      </p:grpSp>
      <p:graphicFrame>
        <p:nvGraphicFramePr>
          <p:cNvPr id="47" name="Object 2"/>
          <p:cNvGraphicFramePr>
            <a:graphicFrameLocks noChangeAspect="1"/>
          </p:cNvGraphicFramePr>
          <p:nvPr/>
        </p:nvGraphicFramePr>
        <p:xfrm>
          <a:off x="2411413" y="5516563"/>
          <a:ext cx="1906587" cy="865187"/>
        </p:xfrm>
        <a:graphic>
          <a:graphicData uri="http://schemas.openxmlformats.org/presentationml/2006/ole">
            <p:oleObj spid="_x0000_s1026" name="Ecuación" r:id="rId3" imgW="952200" imgH="431640" progId="Equation.3">
              <p:embed/>
            </p:oleObj>
          </a:graphicData>
        </a:graphic>
      </p:graphicFrame>
      <p:sp>
        <p:nvSpPr>
          <p:cNvPr id="48" name="47 Cerrar llave"/>
          <p:cNvSpPr/>
          <p:nvPr/>
        </p:nvSpPr>
        <p:spPr>
          <a:xfrm>
            <a:off x="4356100" y="5516563"/>
            <a:ext cx="287338" cy="86518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graphicFrame>
        <p:nvGraphicFramePr>
          <p:cNvPr id="49" name="Object 2"/>
          <p:cNvGraphicFramePr>
            <a:graphicFrameLocks noChangeAspect="1"/>
          </p:cNvGraphicFramePr>
          <p:nvPr/>
        </p:nvGraphicFramePr>
        <p:xfrm>
          <a:off x="4787900" y="5589588"/>
          <a:ext cx="2057400" cy="736600"/>
        </p:xfrm>
        <a:graphic>
          <a:graphicData uri="http://schemas.openxmlformats.org/presentationml/2006/ole">
            <p:oleObj spid="_x0000_s1027" name="Ecuación" r:id="rId4" imgW="1028520" imgH="368280" progId="Equation.3">
              <p:embed/>
            </p:oleObj>
          </a:graphicData>
        </a:graphic>
      </p:graphicFrame>
      <p:sp>
        <p:nvSpPr>
          <p:cNvPr id="50" name="49 Rectángulo"/>
          <p:cNvSpPr/>
          <p:nvPr/>
        </p:nvSpPr>
        <p:spPr>
          <a:xfrm>
            <a:off x="2195513" y="5373688"/>
            <a:ext cx="4824412" cy="1223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6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67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67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6714"/>
                                        </p:tgtEl>
                                        <p:attrNameLst>
                                          <p:attrName>style.visibility</p:attrName>
                                        </p:attrNameLst>
                                      </p:cBhvr>
                                      <p:to>
                                        <p:strVal val="visible"/>
                                      </p:to>
                                    </p:set>
                                  </p:childTnLst>
                                </p:cTn>
                              </p:par>
                              <p:par>
                                <p:cTn id="33" presetID="35" presetClass="emph" presetSubtype="0" repeatCount="indefinite" fill="hold" grpId="1" nodeType="withEffect">
                                  <p:stCondLst>
                                    <p:cond delay="0"/>
                                  </p:stCondLst>
                                  <p:childTnLst>
                                    <p:anim calcmode="discrete" valueType="str">
                                      <p:cBhvr>
                                        <p:cTn id="34" dur="1000" fill="hold"/>
                                        <p:tgtEl>
                                          <p:spTgt spid="156713"/>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20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5" grpId="0" animBg="1"/>
      <p:bldP spid="156686" grpId="0" animBg="1"/>
      <p:bldP spid="156712" grpId="0" animBg="1"/>
      <p:bldP spid="156713" grpId="0" animBg="1"/>
      <p:bldP spid="156713" grpId="1" animBg="1"/>
      <p:bldP spid="156714" grpId="0"/>
      <p:bldP spid="48"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7" name="36 Rectángulo"/>
          <p:cNvSpPr/>
          <p:nvPr/>
        </p:nvSpPr>
        <p:spPr>
          <a:xfrm>
            <a:off x="348916" y="830179"/>
            <a:ext cx="4584031" cy="463215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513" name="Oval 2"/>
          <p:cNvSpPr>
            <a:spLocks noChangeArrowheads="1"/>
          </p:cNvSpPr>
          <p:nvPr/>
        </p:nvSpPr>
        <p:spPr bwMode="auto">
          <a:xfrm>
            <a:off x="1395413" y="970632"/>
            <a:ext cx="4305300" cy="4305300"/>
          </a:xfrm>
          <a:prstGeom prst="ellipse">
            <a:avLst/>
          </a:prstGeom>
          <a:noFill/>
          <a:ln w="9525">
            <a:solidFill>
              <a:schemeClr val="tx1"/>
            </a:solidFill>
            <a:prstDash val="dash"/>
            <a:round/>
            <a:headEnd/>
            <a:tailEnd/>
          </a:ln>
        </p:spPr>
        <p:txBody>
          <a:bodyPr wrap="none" anchor="ctr"/>
          <a:lstStyle/>
          <a:p>
            <a:pPr algn="ctr" rtl="1"/>
            <a:endParaRPr lang="es-ES_tradnl">
              <a:solidFill>
                <a:srgbClr val="000000"/>
              </a:solidFill>
            </a:endParaRPr>
          </a:p>
        </p:txBody>
      </p:sp>
      <p:sp>
        <p:nvSpPr>
          <p:cNvPr id="38" name="37 Rectángulo"/>
          <p:cNvSpPr/>
          <p:nvPr/>
        </p:nvSpPr>
        <p:spPr>
          <a:xfrm>
            <a:off x="4957011" y="1227221"/>
            <a:ext cx="1143000" cy="3753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21506" name="Object 4"/>
          <p:cNvGraphicFramePr>
            <a:graphicFrameLocks noChangeAspect="1"/>
          </p:cNvGraphicFramePr>
          <p:nvPr/>
        </p:nvGraphicFramePr>
        <p:xfrm>
          <a:off x="2527300" y="2113632"/>
          <a:ext cx="2012950" cy="2012950"/>
        </p:xfrm>
        <a:graphic>
          <a:graphicData uri="http://schemas.openxmlformats.org/presentationml/2006/ole">
            <p:oleObj spid="_x0000_s21506" name="Fotografía de Photo Editor" r:id="rId3" imgW="3048426" imgH="3048426" progId="">
              <p:embed/>
            </p:oleObj>
          </a:graphicData>
        </a:graphic>
      </p:graphicFrame>
      <p:sp>
        <p:nvSpPr>
          <p:cNvPr id="21516" name="Text Box 5"/>
          <p:cNvSpPr txBox="1">
            <a:spLocks noChangeArrowheads="1"/>
          </p:cNvSpPr>
          <p:nvPr/>
        </p:nvSpPr>
        <p:spPr bwMode="auto">
          <a:xfrm>
            <a:off x="0" y="0"/>
            <a:ext cx="9144000" cy="523875"/>
          </a:xfrm>
          <a:prstGeom prst="rect">
            <a:avLst/>
          </a:prstGeom>
          <a:solidFill>
            <a:srgbClr val="000099"/>
          </a:solidFill>
          <a:ln w="9525">
            <a:noFill/>
            <a:miter lim="800000"/>
            <a:headEnd/>
            <a:tailEnd/>
          </a:ln>
        </p:spPr>
        <p:txBody>
          <a:bodyPr>
            <a:spAutoFit/>
          </a:bodyPr>
          <a:lstStyle/>
          <a:p>
            <a:pPr algn="ctr">
              <a:spcBef>
                <a:spcPct val="50000"/>
              </a:spcBef>
            </a:pPr>
            <a:r>
              <a:rPr lang="es-ES" sz="2800" b="1">
                <a:solidFill>
                  <a:srgbClr val="FFFF00"/>
                </a:solidFill>
                <a:latin typeface="Calibri" pitchFamily="34" charset="0"/>
              </a:rPr>
              <a:t>Aplicación al arco recorrido por la Luna en el eclipse</a:t>
            </a:r>
          </a:p>
        </p:txBody>
      </p:sp>
      <p:sp>
        <p:nvSpPr>
          <p:cNvPr id="21517" name="Text Box 6"/>
          <p:cNvSpPr txBox="1">
            <a:spLocks noChangeArrowheads="1"/>
          </p:cNvSpPr>
          <p:nvPr/>
        </p:nvSpPr>
        <p:spPr bwMode="auto">
          <a:xfrm>
            <a:off x="1030288" y="2861344"/>
            <a:ext cx="352425" cy="457200"/>
          </a:xfrm>
          <a:prstGeom prst="rect">
            <a:avLst/>
          </a:prstGeom>
          <a:noFill/>
          <a:ln w="9525">
            <a:noFill/>
            <a:miter lim="800000"/>
            <a:headEnd/>
            <a:tailEnd/>
          </a:ln>
        </p:spPr>
        <p:txBody>
          <a:bodyPr>
            <a:spAutoFit/>
          </a:bodyPr>
          <a:lstStyle/>
          <a:p>
            <a:pPr>
              <a:spcBef>
                <a:spcPct val="50000"/>
              </a:spcBef>
            </a:pPr>
            <a:r>
              <a:rPr lang="es-ES" sz="2400" b="1" i="1" dirty="0">
                <a:solidFill>
                  <a:srgbClr val="FF0000"/>
                </a:solidFill>
                <a:latin typeface="Times New Roman" pitchFamily="18" charset="0"/>
                <a:ea typeface="Arial Unicode MS" pitchFamily="34" charset="-128"/>
                <a:cs typeface="Times New Roman" pitchFamily="18" charset="0"/>
              </a:rPr>
              <a:t>L</a:t>
            </a:r>
          </a:p>
        </p:txBody>
      </p:sp>
      <p:grpSp>
        <p:nvGrpSpPr>
          <p:cNvPr id="21518" name="Group 7"/>
          <p:cNvGrpSpPr>
            <a:grpSpLocks/>
          </p:cNvGrpSpPr>
          <p:nvPr/>
        </p:nvGrpSpPr>
        <p:grpSpPr bwMode="auto">
          <a:xfrm flipH="1">
            <a:off x="409575" y="1950119"/>
            <a:ext cx="3227388" cy="2212975"/>
            <a:chOff x="692" y="1383"/>
            <a:chExt cx="2033" cy="1394"/>
          </a:xfrm>
        </p:grpSpPr>
        <p:grpSp>
          <p:nvGrpSpPr>
            <p:cNvPr id="21529" name="Group 8"/>
            <p:cNvGrpSpPr>
              <a:grpSpLocks/>
            </p:cNvGrpSpPr>
            <p:nvPr/>
          </p:nvGrpSpPr>
          <p:grpSpPr bwMode="auto">
            <a:xfrm rot="1721752">
              <a:off x="924" y="1383"/>
              <a:ext cx="1364" cy="1146"/>
              <a:chOff x="2880" y="1014"/>
              <a:chExt cx="1364" cy="1146"/>
            </a:xfrm>
          </p:grpSpPr>
          <p:sp>
            <p:nvSpPr>
              <p:cNvPr id="21536" name="Freeform 9"/>
              <p:cNvSpPr>
                <a:spLocks/>
              </p:cNvSpPr>
              <p:nvPr/>
            </p:nvSpPr>
            <p:spPr bwMode="auto">
              <a:xfrm>
                <a:off x="3615" y="1017"/>
                <a:ext cx="629" cy="1143"/>
              </a:xfrm>
              <a:custGeom>
                <a:avLst/>
                <a:gdLst>
                  <a:gd name="T0" fmla="*/ 0 w 629"/>
                  <a:gd name="T1" fmla="*/ 0 h 1143"/>
                  <a:gd name="T2" fmla="*/ 177 w 629"/>
                  <a:gd name="T3" fmla="*/ 126 h 1143"/>
                  <a:gd name="T4" fmla="*/ 300 w 629"/>
                  <a:gd name="T5" fmla="*/ 258 h 1143"/>
                  <a:gd name="T6" fmla="*/ 426 w 629"/>
                  <a:gd name="T7" fmla="*/ 432 h 1143"/>
                  <a:gd name="T8" fmla="*/ 534 w 629"/>
                  <a:gd name="T9" fmla="*/ 642 h 1143"/>
                  <a:gd name="T10" fmla="*/ 594 w 629"/>
                  <a:gd name="T11" fmla="*/ 852 h 1143"/>
                  <a:gd name="T12" fmla="*/ 624 w 629"/>
                  <a:gd name="T13" fmla="*/ 1071 h 1143"/>
                  <a:gd name="T14" fmla="*/ 624 w 629"/>
                  <a:gd name="T15" fmla="*/ 1143 h 1143"/>
                  <a:gd name="T16" fmla="*/ 0 60000 65536"/>
                  <a:gd name="T17" fmla="*/ 0 60000 65536"/>
                  <a:gd name="T18" fmla="*/ 0 60000 65536"/>
                  <a:gd name="T19" fmla="*/ 0 60000 65536"/>
                  <a:gd name="T20" fmla="*/ 0 60000 65536"/>
                  <a:gd name="T21" fmla="*/ 0 60000 65536"/>
                  <a:gd name="T22" fmla="*/ 0 60000 65536"/>
                  <a:gd name="T23" fmla="*/ 0 60000 65536"/>
                  <a:gd name="T24" fmla="*/ 0 w 629"/>
                  <a:gd name="T25" fmla="*/ 0 h 1143"/>
                  <a:gd name="T26" fmla="*/ 629 w 629"/>
                  <a:gd name="T27" fmla="*/ 1143 h 1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9" h="1143">
                    <a:moveTo>
                      <a:pt x="0" y="0"/>
                    </a:moveTo>
                    <a:cubicBezTo>
                      <a:pt x="63" y="41"/>
                      <a:pt x="127" y="83"/>
                      <a:pt x="177" y="126"/>
                    </a:cubicBezTo>
                    <a:cubicBezTo>
                      <a:pt x="227" y="169"/>
                      <a:pt x="259" y="207"/>
                      <a:pt x="300" y="258"/>
                    </a:cubicBezTo>
                    <a:cubicBezTo>
                      <a:pt x="341" y="309"/>
                      <a:pt x="387" y="368"/>
                      <a:pt x="426" y="432"/>
                    </a:cubicBezTo>
                    <a:cubicBezTo>
                      <a:pt x="465" y="496"/>
                      <a:pt x="506" y="572"/>
                      <a:pt x="534" y="642"/>
                    </a:cubicBezTo>
                    <a:cubicBezTo>
                      <a:pt x="562" y="712"/>
                      <a:pt x="579" y="781"/>
                      <a:pt x="594" y="852"/>
                    </a:cubicBezTo>
                    <a:cubicBezTo>
                      <a:pt x="609" y="923"/>
                      <a:pt x="619" y="1023"/>
                      <a:pt x="624" y="1071"/>
                    </a:cubicBezTo>
                    <a:cubicBezTo>
                      <a:pt x="629" y="1119"/>
                      <a:pt x="624" y="1132"/>
                      <a:pt x="624" y="1143"/>
                    </a:cubicBezTo>
                  </a:path>
                </a:pathLst>
              </a:custGeom>
              <a:solidFill>
                <a:srgbClr val="FFFF00"/>
              </a:solidFill>
              <a:ln w="9525">
                <a:noFill/>
                <a:round/>
                <a:headEnd/>
                <a:tailEnd/>
              </a:ln>
            </p:spPr>
            <p:txBody>
              <a:bodyPr/>
              <a:lstStyle/>
              <a:p>
                <a:endParaRPr lang="es-ES_tradnl"/>
              </a:p>
            </p:txBody>
          </p:sp>
          <p:sp>
            <p:nvSpPr>
              <p:cNvPr id="21537" name="Freeform 10"/>
              <p:cNvSpPr>
                <a:spLocks/>
              </p:cNvSpPr>
              <p:nvPr/>
            </p:nvSpPr>
            <p:spPr bwMode="auto">
              <a:xfrm>
                <a:off x="2880" y="1014"/>
                <a:ext cx="1362" cy="1146"/>
              </a:xfrm>
              <a:custGeom>
                <a:avLst/>
                <a:gdLst>
                  <a:gd name="T0" fmla="*/ 738 w 1362"/>
                  <a:gd name="T1" fmla="*/ 0 h 1146"/>
                  <a:gd name="T2" fmla="*/ 0 w 1362"/>
                  <a:gd name="T3" fmla="*/ 1146 h 1146"/>
                  <a:gd name="T4" fmla="*/ 1362 w 1362"/>
                  <a:gd name="T5" fmla="*/ 1146 h 1146"/>
                  <a:gd name="T6" fmla="*/ 0 60000 65536"/>
                  <a:gd name="T7" fmla="*/ 0 60000 65536"/>
                  <a:gd name="T8" fmla="*/ 0 60000 65536"/>
                  <a:gd name="T9" fmla="*/ 0 w 1362"/>
                  <a:gd name="T10" fmla="*/ 0 h 1146"/>
                  <a:gd name="T11" fmla="*/ 1362 w 1362"/>
                  <a:gd name="T12" fmla="*/ 1146 h 1146"/>
                </a:gdLst>
                <a:ahLst/>
                <a:cxnLst>
                  <a:cxn ang="T6">
                    <a:pos x="T0" y="T1"/>
                  </a:cxn>
                  <a:cxn ang="T7">
                    <a:pos x="T2" y="T3"/>
                  </a:cxn>
                  <a:cxn ang="T8">
                    <a:pos x="T4" y="T5"/>
                  </a:cxn>
                </a:cxnLst>
                <a:rect l="T9" t="T10" r="T11" b="T12"/>
                <a:pathLst>
                  <a:path w="1362" h="1146">
                    <a:moveTo>
                      <a:pt x="738" y="0"/>
                    </a:moveTo>
                    <a:lnTo>
                      <a:pt x="0" y="1146"/>
                    </a:lnTo>
                    <a:lnTo>
                      <a:pt x="1362" y="1146"/>
                    </a:lnTo>
                  </a:path>
                </a:pathLst>
              </a:custGeom>
              <a:solidFill>
                <a:srgbClr val="FFFF00"/>
              </a:solidFill>
              <a:ln w="28575" cap="flat" cmpd="sng">
                <a:solidFill>
                  <a:srgbClr val="FF3300"/>
                </a:solidFill>
                <a:prstDash val="dash"/>
                <a:round/>
                <a:headEnd/>
                <a:tailEnd/>
              </a:ln>
            </p:spPr>
            <p:txBody>
              <a:bodyPr/>
              <a:lstStyle/>
              <a:p>
                <a:endParaRPr lang="es-ES_tradnl"/>
              </a:p>
            </p:txBody>
          </p:sp>
        </p:grpSp>
        <p:sp>
          <p:nvSpPr>
            <p:cNvPr id="21530" name="Arc 11"/>
            <p:cNvSpPr>
              <a:spLocks/>
            </p:cNvSpPr>
            <p:nvPr/>
          </p:nvSpPr>
          <p:spPr bwMode="auto">
            <a:xfrm rot="2736578">
              <a:off x="980" y="1993"/>
              <a:ext cx="288"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p>
          </p:txBody>
        </p:sp>
        <p:sp>
          <p:nvSpPr>
            <p:cNvPr id="21531" name="Freeform 12"/>
            <p:cNvSpPr>
              <a:spLocks/>
            </p:cNvSpPr>
            <p:nvPr/>
          </p:nvSpPr>
          <p:spPr bwMode="auto">
            <a:xfrm rot="1721752">
              <a:off x="1620" y="1559"/>
              <a:ext cx="627" cy="1146"/>
            </a:xfrm>
            <a:custGeom>
              <a:avLst/>
              <a:gdLst>
                <a:gd name="T0" fmla="*/ 0 w 627"/>
                <a:gd name="T1" fmla="*/ 0 h 1146"/>
                <a:gd name="T2" fmla="*/ 222 w 627"/>
                <a:gd name="T3" fmla="*/ 168 h 1146"/>
                <a:gd name="T4" fmla="*/ 393 w 627"/>
                <a:gd name="T5" fmla="*/ 375 h 1146"/>
                <a:gd name="T6" fmla="*/ 525 w 627"/>
                <a:gd name="T7" fmla="*/ 618 h 1146"/>
                <a:gd name="T8" fmla="*/ 606 w 627"/>
                <a:gd name="T9" fmla="*/ 888 h 1146"/>
                <a:gd name="T10" fmla="*/ 627 w 627"/>
                <a:gd name="T11" fmla="*/ 1146 h 1146"/>
                <a:gd name="T12" fmla="*/ 0 60000 65536"/>
                <a:gd name="T13" fmla="*/ 0 60000 65536"/>
                <a:gd name="T14" fmla="*/ 0 60000 65536"/>
                <a:gd name="T15" fmla="*/ 0 60000 65536"/>
                <a:gd name="T16" fmla="*/ 0 60000 65536"/>
                <a:gd name="T17" fmla="*/ 0 60000 65536"/>
                <a:gd name="T18" fmla="*/ 0 w 627"/>
                <a:gd name="T19" fmla="*/ 0 h 1146"/>
                <a:gd name="T20" fmla="*/ 627 w 627"/>
                <a:gd name="T21" fmla="*/ 1146 h 1146"/>
              </a:gdLst>
              <a:ahLst/>
              <a:cxnLst>
                <a:cxn ang="T12">
                  <a:pos x="T0" y="T1"/>
                </a:cxn>
                <a:cxn ang="T13">
                  <a:pos x="T2" y="T3"/>
                </a:cxn>
                <a:cxn ang="T14">
                  <a:pos x="T4" y="T5"/>
                </a:cxn>
                <a:cxn ang="T15">
                  <a:pos x="T6" y="T7"/>
                </a:cxn>
                <a:cxn ang="T16">
                  <a:pos x="T8" y="T9"/>
                </a:cxn>
                <a:cxn ang="T17">
                  <a:pos x="T10" y="T11"/>
                </a:cxn>
              </a:cxnLst>
              <a:rect l="T18" t="T19" r="T20" b="T21"/>
              <a:pathLst>
                <a:path w="627" h="1146">
                  <a:moveTo>
                    <a:pt x="0" y="0"/>
                  </a:moveTo>
                  <a:cubicBezTo>
                    <a:pt x="78" y="53"/>
                    <a:pt x="157" y="106"/>
                    <a:pt x="222" y="168"/>
                  </a:cubicBezTo>
                  <a:cubicBezTo>
                    <a:pt x="287" y="230"/>
                    <a:pt x="343" y="300"/>
                    <a:pt x="393" y="375"/>
                  </a:cubicBezTo>
                  <a:cubicBezTo>
                    <a:pt x="443" y="450"/>
                    <a:pt x="490" y="532"/>
                    <a:pt x="525" y="618"/>
                  </a:cubicBezTo>
                  <a:cubicBezTo>
                    <a:pt x="560" y="704"/>
                    <a:pt x="589" y="800"/>
                    <a:pt x="606" y="888"/>
                  </a:cubicBezTo>
                  <a:cubicBezTo>
                    <a:pt x="623" y="976"/>
                    <a:pt x="625" y="1061"/>
                    <a:pt x="627" y="1146"/>
                  </a:cubicBezTo>
                </a:path>
              </a:pathLst>
            </a:custGeom>
            <a:noFill/>
            <a:ln w="28575" cmpd="sng">
              <a:solidFill>
                <a:srgbClr val="FF3300"/>
              </a:solidFill>
              <a:round/>
              <a:headEnd/>
              <a:tailEnd/>
            </a:ln>
          </p:spPr>
          <p:txBody>
            <a:bodyPr/>
            <a:lstStyle/>
            <a:p>
              <a:endParaRPr lang="es-ES_tradnl"/>
            </a:p>
          </p:txBody>
        </p:sp>
        <p:sp>
          <p:nvSpPr>
            <p:cNvPr id="21532" name="Oval 13"/>
            <p:cNvSpPr>
              <a:spLocks noChangeArrowheads="1"/>
            </p:cNvSpPr>
            <p:nvPr/>
          </p:nvSpPr>
          <p:spPr bwMode="auto">
            <a:xfrm>
              <a:off x="692" y="2087"/>
              <a:ext cx="84" cy="84"/>
            </a:xfrm>
            <a:prstGeom prst="ellipse">
              <a:avLst/>
            </a:prstGeom>
            <a:solidFill>
              <a:schemeClr val="tx1"/>
            </a:solidFill>
            <a:ln w="9525">
              <a:solidFill>
                <a:schemeClr val="tx1"/>
              </a:solidFill>
              <a:round/>
              <a:headEnd/>
              <a:tailEnd/>
            </a:ln>
          </p:spPr>
          <p:txBody>
            <a:bodyPr wrap="none" anchor="ctr"/>
            <a:lstStyle/>
            <a:p>
              <a:endParaRPr lang="es-ES_tradnl">
                <a:solidFill>
                  <a:srgbClr val="000000"/>
                </a:solidFill>
              </a:endParaRPr>
            </a:p>
          </p:txBody>
        </p:sp>
        <p:sp>
          <p:nvSpPr>
            <p:cNvPr id="21533" name="Line 14"/>
            <p:cNvSpPr>
              <a:spLocks noChangeShapeType="1"/>
            </p:cNvSpPr>
            <p:nvPr/>
          </p:nvSpPr>
          <p:spPr bwMode="auto">
            <a:xfrm>
              <a:off x="2080" y="1479"/>
              <a:ext cx="645" cy="0"/>
            </a:xfrm>
            <a:prstGeom prst="line">
              <a:avLst/>
            </a:prstGeom>
            <a:noFill/>
            <a:ln w="9525">
              <a:solidFill>
                <a:schemeClr val="tx1"/>
              </a:solidFill>
              <a:prstDash val="dash"/>
              <a:round/>
              <a:headEnd/>
              <a:tailEnd/>
            </a:ln>
          </p:spPr>
          <p:txBody>
            <a:bodyPr/>
            <a:lstStyle/>
            <a:p>
              <a:endParaRPr lang="es-ES_tradnl"/>
            </a:p>
          </p:txBody>
        </p:sp>
        <p:sp>
          <p:nvSpPr>
            <p:cNvPr id="21534" name="Line 15"/>
            <p:cNvSpPr>
              <a:spLocks noChangeShapeType="1"/>
            </p:cNvSpPr>
            <p:nvPr/>
          </p:nvSpPr>
          <p:spPr bwMode="auto">
            <a:xfrm>
              <a:off x="2080" y="2777"/>
              <a:ext cx="645" cy="0"/>
            </a:xfrm>
            <a:prstGeom prst="line">
              <a:avLst/>
            </a:prstGeom>
            <a:noFill/>
            <a:ln w="9525">
              <a:solidFill>
                <a:schemeClr val="tx1"/>
              </a:solidFill>
              <a:prstDash val="dash"/>
              <a:round/>
              <a:headEnd/>
              <a:tailEnd/>
            </a:ln>
          </p:spPr>
          <p:txBody>
            <a:bodyPr/>
            <a:lstStyle/>
            <a:p>
              <a:endParaRPr lang="es-ES_tradnl"/>
            </a:p>
          </p:txBody>
        </p:sp>
        <p:sp>
          <p:nvSpPr>
            <p:cNvPr id="21535" name="Line 16"/>
            <p:cNvSpPr>
              <a:spLocks noChangeShapeType="1"/>
            </p:cNvSpPr>
            <p:nvPr/>
          </p:nvSpPr>
          <p:spPr bwMode="auto">
            <a:xfrm>
              <a:off x="2545" y="1479"/>
              <a:ext cx="0" cy="1298"/>
            </a:xfrm>
            <a:prstGeom prst="line">
              <a:avLst/>
            </a:prstGeom>
            <a:noFill/>
            <a:ln w="9525">
              <a:solidFill>
                <a:schemeClr val="tx1"/>
              </a:solidFill>
              <a:round/>
              <a:headEnd type="stealth" w="lg" len="lg"/>
              <a:tailEnd type="stealth" w="lg" len="lg"/>
            </a:ln>
          </p:spPr>
          <p:txBody>
            <a:bodyPr/>
            <a:lstStyle/>
            <a:p>
              <a:endParaRPr lang="es-ES_tradnl"/>
            </a:p>
          </p:txBody>
        </p:sp>
      </p:grpSp>
      <p:sp>
        <p:nvSpPr>
          <p:cNvPr id="21519" name="Line 17"/>
          <p:cNvSpPr>
            <a:spLocks noChangeShapeType="1"/>
          </p:cNvSpPr>
          <p:nvPr/>
        </p:nvSpPr>
        <p:spPr bwMode="auto">
          <a:xfrm>
            <a:off x="1685925" y="3126457"/>
            <a:ext cx="1898650" cy="0"/>
          </a:xfrm>
          <a:prstGeom prst="line">
            <a:avLst/>
          </a:prstGeom>
          <a:noFill/>
          <a:ln w="9525">
            <a:solidFill>
              <a:schemeClr val="tx1"/>
            </a:solidFill>
            <a:prstDash val="dash"/>
            <a:round/>
            <a:headEnd/>
            <a:tailEnd/>
          </a:ln>
        </p:spPr>
        <p:txBody>
          <a:bodyPr/>
          <a:lstStyle/>
          <a:p>
            <a:endParaRPr lang="es-ES_tradnl"/>
          </a:p>
        </p:txBody>
      </p:sp>
      <p:sp>
        <p:nvSpPr>
          <p:cNvPr id="21520" name="Text Box 18"/>
          <p:cNvSpPr txBox="1">
            <a:spLocks noChangeArrowheads="1"/>
          </p:cNvSpPr>
          <p:nvPr/>
        </p:nvSpPr>
        <p:spPr bwMode="auto">
          <a:xfrm>
            <a:off x="2151063" y="2442244"/>
            <a:ext cx="352425" cy="457200"/>
          </a:xfrm>
          <a:prstGeom prst="rect">
            <a:avLst/>
          </a:prstGeom>
          <a:noFill/>
          <a:ln w="9525">
            <a:noFill/>
            <a:miter lim="800000"/>
            <a:headEnd/>
            <a:tailEnd/>
          </a:ln>
        </p:spPr>
        <p:txBody>
          <a:bodyPr>
            <a:spAutoFit/>
          </a:bodyPr>
          <a:lstStyle/>
          <a:p>
            <a:pPr>
              <a:spcBef>
                <a:spcPct val="50000"/>
              </a:spcBef>
            </a:pPr>
            <a:r>
              <a:rPr lang="es-ES" sz="2400" b="1" i="1">
                <a:solidFill>
                  <a:srgbClr val="000000"/>
                </a:solidFill>
                <a:latin typeface="Times New Roman" pitchFamily="18" charset="0"/>
                <a:ea typeface="Arial Unicode MS" pitchFamily="34" charset="-128"/>
                <a:cs typeface="Times New Roman" pitchFamily="18" charset="0"/>
              </a:rPr>
              <a:t>D</a:t>
            </a:r>
          </a:p>
        </p:txBody>
      </p:sp>
      <p:sp>
        <p:nvSpPr>
          <p:cNvPr id="21521" name="Line 19"/>
          <p:cNvSpPr>
            <a:spLocks noChangeShapeType="1"/>
          </p:cNvSpPr>
          <p:nvPr/>
        </p:nvSpPr>
        <p:spPr bwMode="auto">
          <a:xfrm>
            <a:off x="1682750" y="2097757"/>
            <a:ext cx="0" cy="2070100"/>
          </a:xfrm>
          <a:prstGeom prst="line">
            <a:avLst/>
          </a:prstGeom>
          <a:noFill/>
          <a:ln w="38100">
            <a:solidFill>
              <a:schemeClr val="tx1"/>
            </a:solidFill>
            <a:round/>
            <a:headEnd/>
            <a:tailEnd/>
          </a:ln>
        </p:spPr>
        <p:txBody>
          <a:bodyPr/>
          <a:lstStyle/>
          <a:p>
            <a:endParaRPr lang="es-ES_tradnl"/>
          </a:p>
        </p:txBody>
      </p:sp>
      <p:sp>
        <p:nvSpPr>
          <p:cNvPr id="21522" name="Text Box 20"/>
          <p:cNvSpPr txBox="1">
            <a:spLocks noChangeArrowheads="1"/>
          </p:cNvSpPr>
          <p:nvPr/>
        </p:nvSpPr>
        <p:spPr bwMode="auto">
          <a:xfrm>
            <a:off x="2382838" y="2789907"/>
            <a:ext cx="381000" cy="579437"/>
          </a:xfrm>
          <a:prstGeom prst="rect">
            <a:avLst/>
          </a:prstGeom>
          <a:solidFill>
            <a:srgbClr val="FFFF00"/>
          </a:solidFill>
          <a:ln w="9525">
            <a:noFill/>
            <a:miter lim="800000"/>
            <a:headEnd/>
            <a:tailEnd/>
          </a:ln>
        </p:spPr>
        <p:txBody>
          <a:bodyPr>
            <a:spAutoFit/>
          </a:bodyPr>
          <a:lstStyle/>
          <a:p>
            <a:pPr>
              <a:spcBef>
                <a:spcPct val="50000"/>
              </a:spcBef>
            </a:pPr>
            <a:r>
              <a:rPr lang="el-GR" sz="3200">
                <a:solidFill>
                  <a:srgbClr val="000000"/>
                </a:solidFill>
                <a:latin typeface="Times New Roman" pitchFamily="18" charset="0"/>
                <a:cs typeface="Times New Roman" pitchFamily="18" charset="0"/>
              </a:rPr>
              <a:t>α</a:t>
            </a:r>
          </a:p>
        </p:txBody>
      </p:sp>
      <p:sp>
        <p:nvSpPr>
          <p:cNvPr id="21523" name="Text Box 21"/>
          <p:cNvSpPr txBox="1">
            <a:spLocks noChangeArrowheads="1"/>
          </p:cNvSpPr>
          <p:nvPr/>
        </p:nvSpPr>
        <p:spPr bwMode="auto">
          <a:xfrm>
            <a:off x="431800" y="2875632"/>
            <a:ext cx="657225" cy="457200"/>
          </a:xfrm>
          <a:prstGeom prst="rect">
            <a:avLst/>
          </a:prstGeom>
          <a:solidFill>
            <a:schemeClr val="bg1"/>
          </a:solidFill>
          <a:ln w="9525">
            <a:noFill/>
            <a:miter lim="800000"/>
            <a:headEnd/>
            <a:tailEnd/>
          </a:ln>
        </p:spPr>
        <p:txBody>
          <a:bodyPr>
            <a:spAutoFit/>
          </a:bodyPr>
          <a:lstStyle/>
          <a:p>
            <a:pPr>
              <a:spcBef>
                <a:spcPct val="50000"/>
              </a:spcBef>
            </a:pPr>
            <a:r>
              <a:rPr lang="es-ES" sz="2400" b="1" i="1">
                <a:solidFill>
                  <a:srgbClr val="000000"/>
                </a:solidFill>
                <a:latin typeface="Times New Roman" pitchFamily="18" charset="0"/>
                <a:ea typeface="Arial Unicode MS" pitchFamily="34" charset="-128"/>
                <a:cs typeface="Times New Roman" pitchFamily="18" charset="0"/>
              </a:rPr>
              <a:t>2R</a:t>
            </a:r>
          </a:p>
        </p:txBody>
      </p:sp>
      <p:sp>
        <p:nvSpPr>
          <p:cNvPr id="21524" name="Line 23"/>
          <p:cNvSpPr>
            <a:spLocks noChangeShapeType="1"/>
          </p:cNvSpPr>
          <p:nvPr/>
        </p:nvSpPr>
        <p:spPr bwMode="auto">
          <a:xfrm>
            <a:off x="1697038" y="2097757"/>
            <a:ext cx="1854200" cy="0"/>
          </a:xfrm>
          <a:prstGeom prst="line">
            <a:avLst/>
          </a:prstGeom>
          <a:noFill/>
          <a:ln w="9525">
            <a:solidFill>
              <a:schemeClr val="tx1"/>
            </a:solidFill>
            <a:prstDash val="dash"/>
            <a:round/>
            <a:headEnd/>
            <a:tailEnd/>
          </a:ln>
        </p:spPr>
        <p:txBody>
          <a:bodyPr/>
          <a:lstStyle/>
          <a:p>
            <a:endParaRPr lang="es-ES_tradnl"/>
          </a:p>
        </p:txBody>
      </p:sp>
      <p:sp>
        <p:nvSpPr>
          <p:cNvPr id="21526" name="Line 25"/>
          <p:cNvSpPr>
            <a:spLocks noChangeShapeType="1"/>
          </p:cNvSpPr>
          <p:nvPr/>
        </p:nvSpPr>
        <p:spPr bwMode="auto">
          <a:xfrm>
            <a:off x="1697038" y="4151982"/>
            <a:ext cx="1854200" cy="0"/>
          </a:xfrm>
          <a:prstGeom prst="line">
            <a:avLst/>
          </a:prstGeom>
          <a:noFill/>
          <a:ln w="9525">
            <a:solidFill>
              <a:schemeClr val="tx1"/>
            </a:solidFill>
            <a:prstDash val="dash"/>
            <a:round/>
            <a:headEnd/>
            <a:tailEnd/>
          </a:ln>
        </p:spPr>
        <p:txBody>
          <a:bodyPr/>
          <a:lstStyle/>
          <a:p>
            <a:endParaRPr lang="es-ES_tradnl"/>
          </a:p>
        </p:txBody>
      </p:sp>
      <p:sp>
        <p:nvSpPr>
          <p:cNvPr id="21527" name="Text Box 26"/>
          <p:cNvSpPr txBox="1">
            <a:spLocks noChangeArrowheads="1"/>
          </p:cNvSpPr>
          <p:nvPr/>
        </p:nvSpPr>
        <p:spPr bwMode="auto">
          <a:xfrm>
            <a:off x="2151063" y="3369344"/>
            <a:ext cx="352425" cy="457200"/>
          </a:xfrm>
          <a:prstGeom prst="rect">
            <a:avLst/>
          </a:prstGeom>
          <a:noFill/>
          <a:ln w="9525">
            <a:noFill/>
            <a:miter lim="800000"/>
            <a:headEnd/>
            <a:tailEnd/>
          </a:ln>
        </p:spPr>
        <p:txBody>
          <a:bodyPr>
            <a:spAutoFit/>
          </a:bodyPr>
          <a:lstStyle/>
          <a:p>
            <a:pPr>
              <a:spcBef>
                <a:spcPct val="50000"/>
              </a:spcBef>
            </a:pPr>
            <a:r>
              <a:rPr lang="es-ES" sz="2400" b="1" i="1">
                <a:solidFill>
                  <a:srgbClr val="000000"/>
                </a:solidFill>
                <a:latin typeface="Times New Roman" pitchFamily="18" charset="0"/>
                <a:ea typeface="Arial Unicode MS" pitchFamily="34" charset="-128"/>
                <a:cs typeface="Times New Roman" pitchFamily="18" charset="0"/>
              </a:rPr>
              <a:t>D</a:t>
            </a:r>
          </a:p>
        </p:txBody>
      </p:sp>
      <p:sp>
        <p:nvSpPr>
          <p:cNvPr id="21528" name="Text Box 6"/>
          <p:cNvSpPr txBox="1">
            <a:spLocks noChangeArrowheads="1"/>
          </p:cNvSpPr>
          <p:nvPr/>
        </p:nvSpPr>
        <p:spPr bwMode="auto">
          <a:xfrm>
            <a:off x="1692275" y="2645444"/>
            <a:ext cx="352425" cy="457200"/>
          </a:xfrm>
          <a:prstGeom prst="rect">
            <a:avLst/>
          </a:prstGeom>
          <a:noFill/>
          <a:ln w="9525">
            <a:noFill/>
            <a:miter lim="800000"/>
            <a:headEnd/>
            <a:tailEnd/>
          </a:ln>
        </p:spPr>
        <p:txBody>
          <a:bodyPr>
            <a:spAutoFit/>
          </a:bodyPr>
          <a:lstStyle/>
          <a:p>
            <a:pPr>
              <a:spcBef>
                <a:spcPct val="50000"/>
              </a:spcBef>
            </a:pPr>
            <a:r>
              <a:rPr lang="es-ES" sz="2400" b="1" i="1">
                <a:solidFill>
                  <a:srgbClr val="FF0000"/>
                </a:solidFill>
                <a:latin typeface="Times New Roman" pitchFamily="18" charset="0"/>
                <a:ea typeface="Arial Unicode MS" pitchFamily="34" charset="-128"/>
                <a:cs typeface="Times New Roman" pitchFamily="18" charset="0"/>
              </a:rPr>
              <a:t>c</a:t>
            </a:r>
          </a:p>
        </p:txBody>
      </p:sp>
      <p:sp>
        <p:nvSpPr>
          <p:cNvPr id="32" name="Rectangle 3"/>
          <p:cNvSpPr>
            <a:spLocks noChangeArrowheads="1"/>
          </p:cNvSpPr>
          <p:nvPr/>
        </p:nvSpPr>
        <p:spPr bwMode="auto">
          <a:xfrm>
            <a:off x="5257800" y="528638"/>
            <a:ext cx="3886200" cy="6329362"/>
          </a:xfrm>
          <a:prstGeom prst="rect">
            <a:avLst/>
          </a:prstGeom>
          <a:solidFill>
            <a:srgbClr val="A7FF8B"/>
          </a:solidFill>
          <a:ln w="9525">
            <a:solidFill>
              <a:schemeClr val="tx1"/>
            </a:solidFill>
            <a:miter lim="800000"/>
            <a:headEnd/>
            <a:tailEnd/>
          </a:ln>
        </p:spPr>
        <p:txBody>
          <a:bodyPr wrap="none" anchor="ctr"/>
          <a:lstStyle/>
          <a:p>
            <a:endParaRPr lang="es-ES_tradnl"/>
          </a:p>
        </p:txBody>
      </p:sp>
      <p:graphicFrame>
        <p:nvGraphicFramePr>
          <p:cNvPr id="2052" name="Object 22"/>
          <p:cNvGraphicFramePr>
            <a:graphicFrameLocks noChangeAspect="1"/>
          </p:cNvGraphicFramePr>
          <p:nvPr/>
        </p:nvGraphicFramePr>
        <p:xfrm>
          <a:off x="6294438" y="962360"/>
          <a:ext cx="1774825" cy="1019175"/>
        </p:xfrm>
        <a:graphic>
          <a:graphicData uri="http://schemas.openxmlformats.org/presentationml/2006/ole">
            <p:oleObj spid="_x0000_s21507" name="Ecuación" r:id="rId4" imgW="1054080" imgH="545760" progId="Equation.3">
              <p:embed/>
            </p:oleObj>
          </a:graphicData>
        </a:graphic>
      </p:graphicFrame>
      <p:graphicFrame>
        <p:nvGraphicFramePr>
          <p:cNvPr id="2053" name="Object 22"/>
          <p:cNvGraphicFramePr>
            <a:graphicFrameLocks noChangeAspect="1"/>
          </p:cNvGraphicFramePr>
          <p:nvPr/>
        </p:nvGraphicFramePr>
        <p:xfrm>
          <a:off x="5384800" y="2067260"/>
          <a:ext cx="3594100" cy="758825"/>
        </p:xfrm>
        <a:graphic>
          <a:graphicData uri="http://schemas.openxmlformats.org/presentationml/2006/ole">
            <p:oleObj spid="_x0000_s21508" name="Ecuación" r:id="rId5" imgW="2133360" imgH="406080" progId="Equation.3">
              <p:embed/>
            </p:oleObj>
          </a:graphicData>
        </a:graphic>
      </p:graphicFrame>
      <p:graphicFrame>
        <p:nvGraphicFramePr>
          <p:cNvPr id="2054" name="Object 22"/>
          <p:cNvGraphicFramePr>
            <a:graphicFrameLocks noChangeAspect="1"/>
          </p:cNvGraphicFramePr>
          <p:nvPr/>
        </p:nvGraphicFramePr>
        <p:xfrm>
          <a:off x="6411913" y="3054685"/>
          <a:ext cx="1539875" cy="687388"/>
        </p:xfrm>
        <a:graphic>
          <a:graphicData uri="http://schemas.openxmlformats.org/presentationml/2006/ole">
            <p:oleObj spid="_x0000_s21509" name="Ecuación" r:id="rId6" imgW="914400" imgH="368280" progId="Equation.3">
              <p:embed/>
            </p:oleObj>
          </a:graphicData>
        </a:graphic>
      </p:graphicFrame>
      <p:graphicFrame>
        <p:nvGraphicFramePr>
          <p:cNvPr id="2055" name="Object 22"/>
          <p:cNvGraphicFramePr>
            <a:graphicFrameLocks noChangeAspect="1"/>
          </p:cNvGraphicFramePr>
          <p:nvPr/>
        </p:nvGraphicFramePr>
        <p:xfrm>
          <a:off x="5651500" y="3928562"/>
          <a:ext cx="3059113" cy="355600"/>
        </p:xfrm>
        <a:graphic>
          <a:graphicData uri="http://schemas.openxmlformats.org/presentationml/2006/ole">
            <p:oleObj spid="_x0000_s21510" name="Ecuación" r:id="rId7" imgW="1815840" imgH="190440" progId="Equation.3">
              <p:embed/>
            </p:oleObj>
          </a:graphicData>
        </a:graphic>
      </p:graphicFrame>
      <p:graphicFrame>
        <p:nvGraphicFramePr>
          <p:cNvPr id="2056" name="Object 22"/>
          <p:cNvGraphicFramePr>
            <a:graphicFrameLocks noChangeAspect="1"/>
          </p:cNvGraphicFramePr>
          <p:nvPr/>
        </p:nvGraphicFramePr>
        <p:xfrm>
          <a:off x="5621243" y="4434138"/>
          <a:ext cx="3204505" cy="823662"/>
        </p:xfrm>
        <a:graphic>
          <a:graphicData uri="http://schemas.openxmlformats.org/presentationml/2006/ole">
            <p:oleObj spid="_x0000_s21511" name="Equation" r:id="rId8" imgW="1206360" imgH="279360" progId="Equation.DSMT4">
              <p:embed/>
            </p:oleObj>
          </a:graphicData>
        </a:graphic>
      </p:graphicFrame>
      <p:grpSp>
        <p:nvGrpSpPr>
          <p:cNvPr id="35" name="34 Grupo"/>
          <p:cNvGrpSpPr/>
          <p:nvPr/>
        </p:nvGrpSpPr>
        <p:grpSpPr>
          <a:xfrm>
            <a:off x="6653380" y="5378701"/>
            <a:ext cx="1203241" cy="504825"/>
            <a:chOff x="6653380" y="5763712"/>
            <a:chExt cx="1203241" cy="504825"/>
          </a:xfrm>
        </p:grpSpPr>
        <p:sp>
          <p:nvSpPr>
            <p:cNvPr id="34" name="33 Rectángulo"/>
            <p:cNvSpPr/>
            <p:nvPr/>
          </p:nvSpPr>
          <p:spPr>
            <a:xfrm>
              <a:off x="6653380" y="5763712"/>
              <a:ext cx="1203241" cy="50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aphicFrame>
          <p:nvGraphicFramePr>
            <p:cNvPr id="2057" name="Object 22"/>
            <p:cNvGraphicFramePr>
              <a:graphicFrameLocks noChangeAspect="1"/>
            </p:cNvGraphicFramePr>
            <p:nvPr/>
          </p:nvGraphicFramePr>
          <p:xfrm>
            <a:off x="6692900" y="5834899"/>
            <a:ext cx="1120775" cy="403225"/>
          </p:xfrm>
          <a:graphic>
            <a:graphicData uri="http://schemas.openxmlformats.org/presentationml/2006/ole">
              <p:oleObj spid="_x0000_s21512" name="Equation" r:id="rId9" imgW="431640" imgH="139680" progId="Equation.DSMT4">
                <p:embed/>
              </p:oleObj>
            </a:graphicData>
          </a:graphic>
        </p:graphicFrame>
      </p:grpSp>
      <p:sp>
        <p:nvSpPr>
          <p:cNvPr id="36" name="35 CuadroTexto"/>
          <p:cNvSpPr txBox="1"/>
          <p:nvPr/>
        </p:nvSpPr>
        <p:spPr>
          <a:xfrm>
            <a:off x="1" y="6211669"/>
            <a:ext cx="9143999" cy="646331"/>
          </a:xfrm>
          <a:prstGeom prst="rect">
            <a:avLst/>
          </a:prstGeom>
          <a:solidFill>
            <a:schemeClr val="bg1"/>
          </a:solidFill>
          <a:ln>
            <a:solidFill>
              <a:schemeClr val="tx1"/>
            </a:solidFill>
          </a:ln>
        </p:spPr>
        <p:txBody>
          <a:bodyPr wrap="square" rtlCol="0">
            <a:spAutoFit/>
          </a:bodyPr>
          <a:lstStyle/>
          <a:p>
            <a:pPr>
              <a:tabLst>
                <a:tab pos="1166813" algn="l"/>
              </a:tabLst>
            </a:pPr>
            <a:r>
              <a:rPr lang="es-ES_tradnl" sz="1800" b="1" i="1" dirty="0" smtClean="0">
                <a:latin typeface="Calibri" pitchFamily="34" charset="0"/>
                <a:cs typeface="Calibri" pitchFamily="34" charset="0"/>
              </a:rPr>
              <a:t>Conclusión:	</a:t>
            </a:r>
            <a:r>
              <a:rPr lang="es-ES_tradnl" sz="1800" dirty="0" smtClean="0">
                <a:latin typeface="Calibri" pitchFamily="34" charset="0"/>
                <a:cs typeface="Calibri" pitchFamily="34" charset="0"/>
              </a:rPr>
              <a:t>debido a la gran distancia a la que se encuentra la Luna, la longitud el arco</a:t>
            </a:r>
            <a:r>
              <a:rPr lang="es-ES_tradnl" sz="1800" b="1" i="1" dirty="0" smtClean="0">
                <a:latin typeface="Times New Roman" pitchFamily="18" charset="0"/>
                <a:cs typeface="Times New Roman" pitchFamily="18" charset="0"/>
              </a:rPr>
              <a:t> </a:t>
            </a:r>
            <a:r>
              <a:rPr lang="es-ES_tradnl" sz="1800" b="1" i="1" dirty="0" smtClean="0">
                <a:solidFill>
                  <a:srgbClr val="FF0000"/>
                </a:solidFill>
                <a:latin typeface="Times New Roman" pitchFamily="18" charset="0"/>
                <a:cs typeface="Times New Roman" pitchFamily="18" charset="0"/>
              </a:rPr>
              <a:t>L</a:t>
            </a:r>
            <a:r>
              <a:rPr lang="es-ES_tradnl" sz="1800" b="1" i="1" dirty="0" smtClean="0">
                <a:latin typeface="Times New Roman" pitchFamily="18" charset="0"/>
                <a:cs typeface="Times New Roman" pitchFamily="18" charset="0"/>
              </a:rPr>
              <a:t> </a:t>
            </a:r>
            <a:r>
              <a:rPr lang="es-ES_tradnl" sz="1800" dirty="0" smtClean="0">
                <a:latin typeface="Calibri" pitchFamily="34" charset="0"/>
                <a:cs typeface="Calibri" pitchFamily="34" charset="0"/>
              </a:rPr>
              <a:t>y la de  	la cuerda </a:t>
            </a:r>
            <a:r>
              <a:rPr lang="es-ES_tradnl" sz="1800" b="1" i="1" dirty="0" smtClean="0">
                <a:solidFill>
                  <a:srgbClr val="FF0000"/>
                </a:solidFill>
                <a:latin typeface="Times New Roman" pitchFamily="18" charset="0"/>
                <a:cs typeface="Times New Roman" pitchFamily="18" charset="0"/>
              </a:rPr>
              <a:t>c</a:t>
            </a:r>
            <a:r>
              <a:rPr lang="es-ES_tradnl" sz="1800" dirty="0" smtClean="0">
                <a:latin typeface="Calibri" pitchFamily="34" charset="0"/>
                <a:cs typeface="Calibri" pitchFamily="34" charset="0"/>
              </a:rPr>
              <a:t> se confunden. El error es prácticamente nulo.</a:t>
            </a:r>
            <a:endParaRPr lang="es-ES_tradnl" sz="1800" dirty="0">
              <a:latin typeface="Calibri" pitchFamily="34" charset="0"/>
              <a:cs typeface="Calibri" pitchFamily="34" charset="0"/>
            </a:endParaRPr>
          </a:p>
        </p:txBody>
      </p:sp>
      <p:pic>
        <p:nvPicPr>
          <p:cNvPr id="123928" name="Picture 24" descr="33698_reducida"/>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1546225" y="1975519"/>
            <a:ext cx="29845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0209 2.96296E-6 C -0.00886 0.01643 -0.01545 0.0331 -0.02014 0.05092 C -0.02483 0.06875 -0.02848 0.08958 -0.03056 0.1074 C -0.03264 0.12523 -0.03299 0.1412 -0.03264 0.15833 C -0.03229 0.17546 -0.03073 0.19375 -0.02848 0.21018 C -0.02622 0.22662 -0.02309 0.24236 -0.01875 0.2574 C -0.01441 0.27245 -0.00469 0.29282 -0.00209 0.3 " pathEditMode="relative" rAng="0" ptsTypes="aaaaaaA">
                                      <p:cBhvr>
                                        <p:cTn id="6" dur="5000" fill="hold"/>
                                        <p:tgtEl>
                                          <p:spTgt spid="123928"/>
                                        </p:tgtEl>
                                        <p:attrNameLst>
                                          <p:attrName>ppt_x</p:attrName>
                                          <p:attrName>ppt_y</p:attrName>
                                        </p:attrNameLst>
                                      </p:cBhvr>
                                      <p:rCtr x="-15" y="15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1000"/>
                                        <p:tgtEl>
                                          <p:spTgt spid="20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Effect transition="in" filter="fade">
                                      <p:cBhvr>
                                        <p:cTn id="31" dur="1000"/>
                                        <p:tgtEl>
                                          <p:spTgt spid="205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fade">
                                      <p:cBhvr>
                                        <p:cTn id="36" dur="500"/>
                                        <p:tgtEl>
                                          <p:spTgt spid="205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7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08484" y="830179"/>
            <a:ext cx="5835316" cy="3693319"/>
          </a:xfrm>
          <a:prstGeom prst="rect">
            <a:avLst/>
          </a:prstGeom>
          <a:noFill/>
          <a:ln w="9525">
            <a:solidFill>
              <a:schemeClr val="tx1"/>
            </a:solidFill>
            <a:miter lim="800000"/>
            <a:headEnd/>
            <a:tailEnd/>
          </a:ln>
        </p:spPr>
        <p:txBody>
          <a:bodyPr wrap="square">
            <a:spAutoFit/>
          </a:bodyPr>
          <a:lstStyle/>
          <a:p>
            <a:pPr algn="ctr">
              <a:spcBef>
                <a:spcPct val="50000"/>
              </a:spcBef>
            </a:pPr>
            <a:r>
              <a:rPr lang="es-ES" sz="6600" b="1" dirty="0" smtClean="0">
                <a:solidFill>
                  <a:srgbClr val="8BFF8B"/>
                </a:solidFill>
                <a:latin typeface="Calibri" pitchFamily="34" charset="0"/>
              </a:rPr>
              <a:t>5.2</a:t>
            </a:r>
            <a:r>
              <a:rPr lang="es-ES" sz="4800" b="1" dirty="0" smtClean="0">
                <a:solidFill>
                  <a:schemeClr val="bg1"/>
                </a:solidFill>
                <a:latin typeface="Calibri" pitchFamily="34" charset="0"/>
              </a:rPr>
              <a:t>.</a:t>
            </a:r>
          </a:p>
          <a:p>
            <a:pPr algn="ctr">
              <a:spcBef>
                <a:spcPct val="50000"/>
              </a:spcBef>
            </a:pPr>
            <a:r>
              <a:rPr lang="es-ES" sz="4800" b="1" dirty="0" smtClean="0">
                <a:solidFill>
                  <a:srgbClr val="FFFF00"/>
                </a:solidFill>
                <a:latin typeface="Calibri" pitchFamily="34" charset="0"/>
              </a:rPr>
              <a:t>Unidades </a:t>
            </a:r>
            <a:r>
              <a:rPr lang="es-ES" sz="4800" b="1" dirty="0">
                <a:solidFill>
                  <a:srgbClr val="FFFF00"/>
                </a:solidFill>
                <a:latin typeface="Calibri" pitchFamily="34" charset="0"/>
              </a:rPr>
              <a:t>de </a:t>
            </a:r>
            <a:r>
              <a:rPr lang="es-ES" sz="4800" b="1" dirty="0" smtClean="0">
                <a:solidFill>
                  <a:srgbClr val="FFFF00"/>
                </a:solidFill>
                <a:latin typeface="Calibri" pitchFamily="34" charset="0"/>
              </a:rPr>
              <a:t>longitud para </a:t>
            </a:r>
            <a:r>
              <a:rPr lang="es-ES" sz="4800" b="1" dirty="0">
                <a:solidFill>
                  <a:srgbClr val="FFFF00"/>
                </a:solidFill>
                <a:latin typeface="Calibri" pitchFamily="34" charset="0"/>
              </a:rPr>
              <a:t>la medida de grandes </a:t>
            </a:r>
            <a:r>
              <a:rPr lang="es-ES" sz="4800" b="1" dirty="0" smtClean="0">
                <a:solidFill>
                  <a:srgbClr val="FFFF00"/>
                </a:solidFill>
                <a:latin typeface="Calibri" pitchFamily="34" charset="0"/>
              </a:rPr>
              <a:t>distancias</a:t>
            </a:r>
            <a:endParaRPr lang="es-ES" sz="4000" b="1" dirty="0">
              <a:solidFill>
                <a:srgbClr val="FFFF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3" name="22 Rectángulo"/>
          <p:cNvSpPr/>
          <p:nvPr/>
        </p:nvSpPr>
        <p:spPr>
          <a:xfrm>
            <a:off x="780288" y="4120896"/>
            <a:ext cx="7400544" cy="2365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22" name="21 Rectángulo"/>
          <p:cNvSpPr/>
          <p:nvPr/>
        </p:nvSpPr>
        <p:spPr>
          <a:xfrm>
            <a:off x="780288" y="743712"/>
            <a:ext cx="7400544" cy="2292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74756" name="Rectangle 4"/>
          <p:cNvSpPr>
            <a:spLocks noChangeArrowheads="1"/>
          </p:cNvSpPr>
          <p:nvPr/>
        </p:nvSpPr>
        <p:spPr bwMode="auto">
          <a:xfrm>
            <a:off x="1916768" y="4261803"/>
            <a:ext cx="4913589" cy="400110"/>
          </a:xfrm>
          <a:prstGeom prst="rect">
            <a:avLst/>
          </a:prstGeom>
          <a:noFill/>
          <a:ln w="9525">
            <a:noFill/>
            <a:miter lim="800000"/>
            <a:headEnd/>
            <a:tailEnd/>
          </a:ln>
        </p:spPr>
        <p:txBody>
          <a:bodyPr wrap="none">
            <a:spAutoFit/>
          </a:bodyPr>
          <a:lstStyle/>
          <a:p>
            <a:pPr algn="ctr" fontAlgn="auto">
              <a:spcBef>
                <a:spcPts val="0"/>
              </a:spcBef>
              <a:spcAft>
                <a:spcPts val="0"/>
              </a:spcAft>
            </a:pPr>
            <a:r>
              <a:rPr lang="es-ES" sz="2000" b="1" dirty="0" smtClean="0">
                <a:solidFill>
                  <a:srgbClr val="000066"/>
                </a:solidFill>
                <a:latin typeface="Calibri" pitchFamily="34" charset="0"/>
                <a:cs typeface="Calibri" pitchFamily="34" charset="0"/>
              </a:rPr>
              <a:t>Es </a:t>
            </a:r>
            <a:r>
              <a:rPr lang="es-ES" sz="2000" b="1" dirty="0">
                <a:solidFill>
                  <a:srgbClr val="000066"/>
                </a:solidFill>
                <a:latin typeface="Calibri" pitchFamily="34" charset="0"/>
                <a:cs typeface="Calibri" pitchFamily="34" charset="0"/>
              </a:rPr>
              <a:t>la </a:t>
            </a:r>
            <a:r>
              <a:rPr lang="es-ES" sz="2000" b="1" dirty="0">
                <a:solidFill>
                  <a:srgbClr val="FF3300"/>
                </a:solidFill>
                <a:latin typeface="Calibri" pitchFamily="34" charset="0"/>
                <a:cs typeface="Calibri" pitchFamily="34" charset="0"/>
              </a:rPr>
              <a:t>distancia</a:t>
            </a:r>
            <a:r>
              <a:rPr lang="es-ES" sz="2000" b="1" dirty="0">
                <a:solidFill>
                  <a:srgbClr val="000066"/>
                </a:solidFill>
                <a:latin typeface="Calibri" pitchFamily="34" charset="0"/>
                <a:cs typeface="Calibri" pitchFamily="34" charset="0"/>
              </a:rPr>
              <a:t> recorrida por la luz en un año.</a:t>
            </a:r>
          </a:p>
        </p:txBody>
      </p:sp>
      <p:sp>
        <p:nvSpPr>
          <p:cNvPr id="74765" name="Rectangle 13"/>
          <p:cNvSpPr>
            <a:spLocks noChangeArrowheads="1"/>
          </p:cNvSpPr>
          <p:nvPr/>
        </p:nvSpPr>
        <p:spPr bwMode="auto">
          <a:xfrm>
            <a:off x="0" y="0"/>
            <a:ext cx="9144000" cy="461665"/>
          </a:xfrm>
          <a:prstGeom prst="rect">
            <a:avLst/>
          </a:prstGeom>
          <a:solidFill>
            <a:srgbClr val="003296"/>
          </a:solidFill>
          <a:ln w="9525">
            <a:noFill/>
            <a:miter lim="800000"/>
            <a:headEnd/>
            <a:tailEnd/>
          </a:ln>
        </p:spPr>
        <p:txBody>
          <a:bodyPr wrap="square">
            <a:spAutoFit/>
          </a:bodyPr>
          <a:lstStyle/>
          <a:p>
            <a:pPr algn="ctr" fontAlgn="auto">
              <a:spcBef>
                <a:spcPts val="0"/>
              </a:spcBef>
              <a:spcAft>
                <a:spcPts val="0"/>
              </a:spcAft>
            </a:pPr>
            <a:r>
              <a:rPr lang="es-ES" sz="2400" b="1" dirty="0">
                <a:solidFill>
                  <a:srgbClr val="FFFFFF"/>
                </a:solidFill>
                <a:latin typeface="Calibri" pitchFamily="34" charset="0"/>
                <a:cs typeface="Calibri" pitchFamily="34" charset="0"/>
              </a:rPr>
              <a:t>Unidad Astronómica (UA</a:t>
            </a:r>
            <a:r>
              <a:rPr lang="es-ES" sz="2400" b="1" dirty="0" smtClean="0">
                <a:solidFill>
                  <a:srgbClr val="FFFFFF"/>
                </a:solidFill>
                <a:latin typeface="Calibri" pitchFamily="34" charset="0"/>
                <a:cs typeface="Calibri" pitchFamily="34" charset="0"/>
              </a:rPr>
              <a:t>):</a:t>
            </a:r>
            <a:endParaRPr lang="es-ES" sz="2400" b="1" dirty="0">
              <a:solidFill>
                <a:srgbClr val="FFFFFF"/>
              </a:solidFill>
              <a:latin typeface="Calibri" pitchFamily="34" charset="0"/>
              <a:cs typeface="Calibri" pitchFamily="34" charset="0"/>
            </a:endParaRPr>
          </a:p>
        </p:txBody>
      </p:sp>
      <p:grpSp>
        <p:nvGrpSpPr>
          <p:cNvPr id="2" name="Group 18"/>
          <p:cNvGrpSpPr>
            <a:grpSpLocks/>
          </p:cNvGrpSpPr>
          <p:nvPr/>
        </p:nvGrpSpPr>
        <p:grpSpPr bwMode="auto">
          <a:xfrm>
            <a:off x="2898775" y="2013077"/>
            <a:ext cx="3219450" cy="515938"/>
            <a:chOff x="1826" y="1414"/>
            <a:chExt cx="2028" cy="325"/>
          </a:xfrm>
        </p:grpSpPr>
        <p:sp>
          <p:nvSpPr>
            <p:cNvPr id="22546" name="Line 9"/>
            <p:cNvSpPr>
              <a:spLocks noChangeShapeType="1"/>
            </p:cNvSpPr>
            <p:nvPr/>
          </p:nvSpPr>
          <p:spPr bwMode="auto">
            <a:xfrm>
              <a:off x="1832" y="1447"/>
              <a:ext cx="0" cy="292"/>
            </a:xfrm>
            <a:prstGeom prst="line">
              <a:avLst/>
            </a:prstGeom>
            <a:noFill/>
            <a:ln w="9525">
              <a:solidFill>
                <a:schemeClr val="tx1"/>
              </a:solidFill>
              <a:prstDash val="dash"/>
              <a:round/>
              <a:headEnd/>
              <a:tailEnd/>
            </a:ln>
          </p:spPr>
          <p:txBody>
            <a:bodyPr/>
            <a:lstStyle/>
            <a:p>
              <a:pPr fontAlgn="auto">
                <a:spcBef>
                  <a:spcPts val="0"/>
                </a:spcBef>
                <a:spcAft>
                  <a:spcPts val="0"/>
                </a:spcAft>
              </a:pPr>
              <a:endParaRPr lang="es-ES_tradnl" sz="1800">
                <a:solidFill>
                  <a:srgbClr val="000000"/>
                </a:solidFill>
                <a:latin typeface="Arial"/>
                <a:cs typeface="Arial"/>
              </a:endParaRPr>
            </a:p>
          </p:txBody>
        </p:sp>
        <p:sp>
          <p:nvSpPr>
            <p:cNvPr id="22547" name="Line 10"/>
            <p:cNvSpPr>
              <a:spLocks noChangeShapeType="1"/>
            </p:cNvSpPr>
            <p:nvPr/>
          </p:nvSpPr>
          <p:spPr bwMode="auto">
            <a:xfrm>
              <a:off x="3854" y="1447"/>
              <a:ext cx="0" cy="292"/>
            </a:xfrm>
            <a:prstGeom prst="line">
              <a:avLst/>
            </a:prstGeom>
            <a:noFill/>
            <a:ln w="9525">
              <a:solidFill>
                <a:schemeClr val="tx1"/>
              </a:solidFill>
              <a:prstDash val="dash"/>
              <a:round/>
              <a:headEnd/>
              <a:tailEnd/>
            </a:ln>
          </p:spPr>
          <p:txBody>
            <a:bodyPr/>
            <a:lstStyle/>
            <a:p>
              <a:pPr fontAlgn="auto">
                <a:spcBef>
                  <a:spcPts val="0"/>
                </a:spcBef>
                <a:spcAft>
                  <a:spcPts val="0"/>
                </a:spcAft>
              </a:pPr>
              <a:endParaRPr lang="es-ES_tradnl" sz="1800">
                <a:solidFill>
                  <a:srgbClr val="000000"/>
                </a:solidFill>
                <a:latin typeface="Arial"/>
                <a:cs typeface="Arial"/>
              </a:endParaRPr>
            </a:p>
          </p:txBody>
        </p:sp>
        <p:sp>
          <p:nvSpPr>
            <p:cNvPr id="22548" name="Line 11"/>
            <p:cNvSpPr>
              <a:spLocks noChangeShapeType="1"/>
            </p:cNvSpPr>
            <p:nvPr/>
          </p:nvSpPr>
          <p:spPr bwMode="auto">
            <a:xfrm>
              <a:off x="1826" y="1649"/>
              <a:ext cx="2026" cy="0"/>
            </a:xfrm>
            <a:prstGeom prst="line">
              <a:avLst/>
            </a:prstGeom>
            <a:noFill/>
            <a:ln w="9525">
              <a:solidFill>
                <a:schemeClr val="tx1"/>
              </a:solidFill>
              <a:round/>
              <a:headEnd type="triangle" w="lg" len="lg"/>
              <a:tailEnd type="triangle" w="lg" len="lg"/>
            </a:ln>
          </p:spPr>
          <p:txBody>
            <a:bodyPr/>
            <a:lstStyle/>
            <a:p>
              <a:pPr fontAlgn="auto">
                <a:spcBef>
                  <a:spcPts val="0"/>
                </a:spcBef>
                <a:spcAft>
                  <a:spcPts val="0"/>
                </a:spcAft>
              </a:pPr>
              <a:endParaRPr lang="es-ES_tradnl" sz="1800">
                <a:solidFill>
                  <a:srgbClr val="000000"/>
                </a:solidFill>
                <a:latin typeface="Arial"/>
                <a:cs typeface="Arial"/>
              </a:endParaRPr>
            </a:p>
          </p:txBody>
        </p:sp>
        <p:sp>
          <p:nvSpPr>
            <p:cNvPr id="22549" name="Text Box 12"/>
            <p:cNvSpPr txBox="1">
              <a:spLocks noChangeArrowheads="1"/>
            </p:cNvSpPr>
            <p:nvPr/>
          </p:nvSpPr>
          <p:spPr bwMode="auto">
            <a:xfrm>
              <a:off x="2602" y="1414"/>
              <a:ext cx="710" cy="231"/>
            </a:xfrm>
            <a:prstGeom prst="rect">
              <a:avLst/>
            </a:prstGeom>
            <a:noFill/>
            <a:ln w="9525">
              <a:noFill/>
              <a:miter lim="800000"/>
              <a:headEnd/>
              <a:tailEnd/>
            </a:ln>
          </p:spPr>
          <p:txBody>
            <a:bodyPr>
              <a:spAutoFit/>
            </a:bodyPr>
            <a:lstStyle/>
            <a:p>
              <a:pPr fontAlgn="auto">
                <a:spcBef>
                  <a:spcPct val="50000"/>
                </a:spcBef>
                <a:spcAft>
                  <a:spcPts val="0"/>
                </a:spcAft>
              </a:pPr>
              <a:r>
                <a:rPr lang="es-ES" sz="1800" b="1">
                  <a:solidFill>
                    <a:srgbClr val="000000"/>
                  </a:solidFill>
                  <a:latin typeface="Times New Roman" pitchFamily="18" charset="0"/>
                  <a:cs typeface="Times New Roman" pitchFamily="18" charset="0"/>
                </a:rPr>
                <a:t>1 UA</a:t>
              </a:r>
            </a:p>
          </p:txBody>
        </p:sp>
      </p:grpSp>
      <p:grpSp>
        <p:nvGrpSpPr>
          <p:cNvPr id="3" name="Group 17"/>
          <p:cNvGrpSpPr>
            <a:grpSpLocks/>
          </p:cNvGrpSpPr>
          <p:nvPr/>
        </p:nvGrpSpPr>
        <p:grpSpPr bwMode="auto">
          <a:xfrm>
            <a:off x="2665413" y="1347915"/>
            <a:ext cx="3824287" cy="742950"/>
            <a:chOff x="1679" y="995"/>
            <a:chExt cx="2409" cy="468"/>
          </a:xfrm>
        </p:grpSpPr>
        <p:graphicFrame>
          <p:nvGraphicFramePr>
            <p:cNvPr id="22531" name="Object 8"/>
            <p:cNvGraphicFramePr>
              <a:graphicFrameLocks noChangeAspect="1"/>
            </p:cNvGraphicFramePr>
            <p:nvPr/>
          </p:nvGraphicFramePr>
          <p:xfrm>
            <a:off x="1679" y="1084"/>
            <a:ext cx="307" cy="307"/>
          </p:xfrm>
          <a:graphic>
            <a:graphicData uri="http://schemas.openxmlformats.org/presentationml/2006/ole">
              <p:oleObj spid="_x0000_s229378" name="Fotografía de Photo Editor" r:id="rId3" imgW="3048426" imgH="3048426" progId="">
                <p:embed/>
              </p:oleObj>
            </a:graphicData>
          </a:graphic>
        </p:graphicFrame>
        <p:sp>
          <p:nvSpPr>
            <p:cNvPr id="22545" name="Oval 7"/>
            <p:cNvSpPr>
              <a:spLocks noChangeArrowheads="1"/>
            </p:cNvSpPr>
            <p:nvPr/>
          </p:nvSpPr>
          <p:spPr bwMode="auto">
            <a:xfrm>
              <a:off x="3620" y="995"/>
              <a:ext cx="468" cy="468"/>
            </a:xfrm>
            <a:prstGeom prst="ellipse">
              <a:avLst/>
            </a:prstGeom>
            <a:solidFill>
              <a:srgbClr val="FFFF00"/>
            </a:solidFill>
            <a:ln w="9525">
              <a:solidFill>
                <a:srgbClr val="FFFF00"/>
              </a:solidFill>
              <a:round/>
              <a:headEnd/>
              <a:tailEnd/>
            </a:ln>
          </p:spPr>
          <p:txBody>
            <a:bodyPr wrap="none" anchor="ctr"/>
            <a:lstStyle/>
            <a:p>
              <a:pPr fontAlgn="auto">
                <a:spcBef>
                  <a:spcPts val="0"/>
                </a:spcBef>
                <a:spcAft>
                  <a:spcPts val="0"/>
                </a:spcAft>
              </a:pPr>
              <a:endParaRPr lang="es-ES_tradnl" sz="1800">
                <a:solidFill>
                  <a:srgbClr val="000000"/>
                </a:solidFill>
                <a:latin typeface="Arial"/>
                <a:cs typeface="Arial"/>
              </a:endParaRPr>
            </a:p>
          </p:txBody>
        </p:sp>
      </p:grpSp>
      <p:sp>
        <p:nvSpPr>
          <p:cNvPr id="74768" name="Rectangle 16"/>
          <p:cNvSpPr>
            <a:spLocks noChangeArrowheads="1"/>
          </p:cNvSpPr>
          <p:nvPr/>
        </p:nvSpPr>
        <p:spPr bwMode="auto">
          <a:xfrm>
            <a:off x="3729038" y="2460752"/>
            <a:ext cx="1663700" cy="336550"/>
          </a:xfrm>
          <a:prstGeom prst="rect">
            <a:avLst/>
          </a:prstGeom>
          <a:noFill/>
          <a:ln w="9525">
            <a:noFill/>
            <a:miter lim="800000"/>
            <a:headEnd/>
            <a:tailEnd/>
          </a:ln>
        </p:spPr>
        <p:txBody>
          <a:bodyPr wrap="none">
            <a:spAutoFit/>
          </a:bodyPr>
          <a:lstStyle/>
          <a:p>
            <a:pPr fontAlgn="auto">
              <a:spcBef>
                <a:spcPts val="0"/>
              </a:spcBef>
              <a:spcAft>
                <a:spcPts val="0"/>
              </a:spcAft>
            </a:pPr>
            <a:r>
              <a:rPr lang="es-ES" sz="1600" b="1">
                <a:solidFill>
                  <a:srgbClr val="FF3300"/>
                </a:solidFill>
                <a:latin typeface="Arial"/>
                <a:cs typeface="Arial"/>
              </a:rPr>
              <a:t>150.000.000 km</a:t>
            </a:r>
          </a:p>
        </p:txBody>
      </p:sp>
      <p:graphicFrame>
        <p:nvGraphicFramePr>
          <p:cNvPr id="36868" name="Object 5"/>
          <p:cNvGraphicFramePr>
            <a:graphicFrameLocks noChangeAspect="1"/>
          </p:cNvGraphicFramePr>
          <p:nvPr/>
        </p:nvGraphicFramePr>
        <p:xfrm>
          <a:off x="3815842" y="4585843"/>
          <a:ext cx="965608" cy="461645"/>
        </p:xfrm>
        <a:graphic>
          <a:graphicData uri="http://schemas.openxmlformats.org/presentationml/2006/ole">
            <p:oleObj spid="_x0000_s229379" name="Equation" r:id="rId4" imgW="253800" imgH="114120" progId="Equation.DSMT4">
              <p:embed/>
            </p:oleObj>
          </a:graphicData>
        </a:graphic>
      </p:graphicFrame>
      <p:graphicFrame>
        <p:nvGraphicFramePr>
          <p:cNvPr id="36869" name="Object 5"/>
          <p:cNvGraphicFramePr>
            <a:graphicFrameLocks noChangeAspect="1"/>
          </p:cNvGraphicFramePr>
          <p:nvPr/>
        </p:nvGraphicFramePr>
        <p:xfrm>
          <a:off x="2086864" y="5083556"/>
          <a:ext cx="4448048" cy="805476"/>
        </p:xfrm>
        <a:graphic>
          <a:graphicData uri="http://schemas.openxmlformats.org/presentationml/2006/ole">
            <p:oleObj spid="_x0000_s229380" name="Equation" r:id="rId5" imgW="1485720" imgH="253800" progId="Equation.DSMT4">
              <p:embed/>
            </p:oleObj>
          </a:graphicData>
        </a:graphic>
      </p:graphicFrame>
      <p:graphicFrame>
        <p:nvGraphicFramePr>
          <p:cNvPr id="36870" name="Object 5"/>
          <p:cNvGraphicFramePr>
            <a:graphicFrameLocks noChangeAspect="1"/>
          </p:cNvGraphicFramePr>
          <p:nvPr/>
        </p:nvGraphicFramePr>
        <p:xfrm>
          <a:off x="1602486" y="5800218"/>
          <a:ext cx="5676138" cy="559354"/>
        </p:xfrm>
        <a:graphic>
          <a:graphicData uri="http://schemas.openxmlformats.org/presentationml/2006/ole">
            <p:oleObj spid="_x0000_s229381" name="Equation" r:id="rId6" imgW="1777680" imgH="164880" progId="Equation.DSMT4">
              <p:embed/>
            </p:oleObj>
          </a:graphicData>
        </a:graphic>
      </p:graphicFrame>
      <p:sp>
        <p:nvSpPr>
          <p:cNvPr id="18" name="Rectangle 13"/>
          <p:cNvSpPr>
            <a:spLocks noChangeArrowheads="1"/>
          </p:cNvSpPr>
          <p:nvPr/>
        </p:nvSpPr>
        <p:spPr bwMode="auto">
          <a:xfrm>
            <a:off x="0" y="768096"/>
            <a:ext cx="9144000" cy="400110"/>
          </a:xfrm>
          <a:prstGeom prst="rect">
            <a:avLst/>
          </a:prstGeom>
          <a:noFill/>
          <a:ln w="9525">
            <a:noFill/>
            <a:miter lim="800000"/>
            <a:headEnd/>
            <a:tailEnd/>
          </a:ln>
        </p:spPr>
        <p:txBody>
          <a:bodyPr wrap="square">
            <a:spAutoFit/>
          </a:bodyPr>
          <a:lstStyle/>
          <a:p>
            <a:pPr algn="ctr" fontAlgn="auto">
              <a:spcBef>
                <a:spcPts val="0"/>
              </a:spcBef>
              <a:spcAft>
                <a:spcPts val="0"/>
              </a:spcAft>
            </a:pPr>
            <a:r>
              <a:rPr lang="es-ES" sz="2000" b="1" dirty="0" smtClean="0">
                <a:solidFill>
                  <a:srgbClr val="000066"/>
                </a:solidFill>
                <a:latin typeface="Calibri" pitchFamily="34" charset="0"/>
                <a:cs typeface="Calibri" pitchFamily="34" charset="0"/>
              </a:rPr>
              <a:t>Es </a:t>
            </a:r>
            <a:r>
              <a:rPr lang="es-ES" sz="2000" b="1" dirty="0">
                <a:solidFill>
                  <a:srgbClr val="000066"/>
                </a:solidFill>
                <a:latin typeface="Calibri" pitchFamily="34" charset="0"/>
                <a:cs typeface="Calibri" pitchFamily="34" charset="0"/>
              </a:rPr>
              <a:t>la distancia media de la Tierra al Sol = 150.000.000 km</a:t>
            </a:r>
          </a:p>
        </p:txBody>
      </p:sp>
      <p:sp>
        <p:nvSpPr>
          <p:cNvPr id="19" name="Rectangle 13"/>
          <p:cNvSpPr>
            <a:spLocks noChangeArrowheads="1"/>
          </p:cNvSpPr>
          <p:nvPr/>
        </p:nvSpPr>
        <p:spPr bwMode="auto">
          <a:xfrm>
            <a:off x="0" y="3389376"/>
            <a:ext cx="9144000" cy="461665"/>
          </a:xfrm>
          <a:prstGeom prst="rect">
            <a:avLst/>
          </a:prstGeom>
          <a:solidFill>
            <a:srgbClr val="003296"/>
          </a:solidFill>
          <a:ln w="9525">
            <a:noFill/>
            <a:miter lim="800000"/>
            <a:headEnd/>
            <a:tailEnd/>
          </a:ln>
        </p:spPr>
        <p:txBody>
          <a:bodyPr wrap="square">
            <a:spAutoFit/>
          </a:bodyPr>
          <a:lstStyle/>
          <a:p>
            <a:pPr algn="ctr" fontAlgn="auto">
              <a:spcBef>
                <a:spcPts val="0"/>
              </a:spcBef>
              <a:spcAft>
                <a:spcPts val="0"/>
              </a:spcAft>
            </a:pPr>
            <a:r>
              <a:rPr lang="es-ES" sz="2400" b="1" dirty="0" smtClean="0">
                <a:solidFill>
                  <a:srgbClr val="FFFFFF"/>
                </a:solidFill>
                <a:latin typeface="Calibri" pitchFamily="34" charset="0"/>
                <a:cs typeface="Calibri" pitchFamily="34" charset="0"/>
              </a:rPr>
              <a:t>Año luz</a:t>
            </a:r>
            <a:endParaRPr lang="es-ES" sz="2400" b="1" dirty="0">
              <a:solidFill>
                <a:srgbClr val="FFFFFF"/>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7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7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8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74756" grpId="0"/>
      <p:bldP spid="74765" grpId="0" animBg="1"/>
      <p:bldP spid="74768" grpId="0"/>
      <p:bldP spid="18" grpId="0"/>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8" name="Rectangle 2"/>
          <p:cNvSpPr>
            <a:spLocks noChangeArrowheads="1"/>
          </p:cNvSpPr>
          <p:nvPr/>
        </p:nvSpPr>
        <p:spPr bwMode="auto">
          <a:xfrm>
            <a:off x="4859338" y="661988"/>
            <a:ext cx="4284662" cy="6196012"/>
          </a:xfrm>
          <a:prstGeom prst="rect">
            <a:avLst/>
          </a:prstGeom>
          <a:solidFill>
            <a:schemeClr val="bg1"/>
          </a:solidFill>
          <a:ln w="9525">
            <a:solidFill>
              <a:schemeClr val="tx1"/>
            </a:solidFill>
            <a:miter lim="800000"/>
            <a:headEnd/>
            <a:tailEnd/>
          </a:ln>
        </p:spPr>
        <p:txBody>
          <a:bodyPr wrap="none" anchor="ctr"/>
          <a:lstStyle/>
          <a:p>
            <a:endParaRPr lang="es-ES_tradnl">
              <a:solidFill>
                <a:srgbClr val="000000"/>
              </a:solidFill>
            </a:endParaRPr>
          </a:p>
        </p:txBody>
      </p:sp>
      <p:sp>
        <p:nvSpPr>
          <p:cNvPr id="59" name="58 Rectángulo"/>
          <p:cNvSpPr/>
          <p:nvPr/>
        </p:nvSpPr>
        <p:spPr>
          <a:xfrm>
            <a:off x="5113422" y="2731168"/>
            <a:ext cx="3850104" cy="3753852"/>
          </a:xfrm>
          <a:prstGeom prst="rect">
            <a:avLst/>
          </a:prstGeom>
          <a:solidFill>
            <a:srgbClr val="8BF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3" name="62 Triángulo rectángulo"/>
          <p:cNvSpPr/>
          <p:nvPr/>
        </p:nvSpPr>
        <p:spPr>
          <a:xfrm flipH="1">
            <a:off x="768350" y="985838"/>
            <a:ext cx="1843088" cy="5126037"/>
          </a:xfrm>
          <a:prstGeom prst="rtTriangle">
            <a:avLst/>
          </a:prstGeom>
          <a:solidFill>
            <a:srgbClr val="8BE1FF">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sp>
        <p:nvSpPr>
          <p:cNvPr id="152580" name="Rectangle 4"/>
          <p:cNvSpPr>
            <a:spLocks noChangeArrowheads="1"/>
          </p:cNvSpPr>
          <p:nvPr/>
        </p:nvSpPr>
        <p:spPr bwMode="auto">
          <a:xfrm>
            <a:off x="5129212" y="1003718"/>
            <a:ext cx="4014788" cy="1554272"/>
          </a:xfrm>
          <a:prstGeom prst="rect">
            <a:avLst/>
          </a:prstGeom>
          <a:noFill/>
          <a:ln w="9525">
            <a:noFill/>
            <a:miter lim="800000"/>
            <a:headEnd/>
            <a:tailEnd/>
          </a:ln>
        </p:spPr>
        <p:txBody>
          <a:bodyPr>
            <a:spAutoFit/>
          </a:bodyPr>
          <a:lstStyle/>
          <a:p>
            <a:pPr algn="just"/>
            <a:r>
              <a:rPr lang="es-ES" sz="1900" b="1" dirty="0" smtClean="0">
                <a:solidFill>
                  <a:srgbClr val="000066"/>
                </a:solidFill>
                <a:latin typeface="Calibri" pitchFamily="34" charset="0"/>
                <a:cs typeface="Calibri" pitchFamily="34" charset="0"/>
              </a:rPr>
              <a:t>El PARSEC es </a:t>
            </a:r>
            <a:r>
              <a:rPr lang="es-ES" sz="1900" b="1" dirty="0">
                <a:solidFill>
                  <a:srgbClr val="000066"/>
                </a:solidFill>
                <a:latin typeface="Calibri" pitchFamily="34" charset="0"/>
                <a:cs typeface="Calibri" pitchFamily="34" charset="0"/>
              </a:rPr>
              <a:t>la distancia que existiría desde el Sol hasta una estrella virtual desde la que la línea base SOL-TIERRA (1 UA) se viera bajo un ángulo de 1</a:t>
            </a:r>
            <a:r>
              <a:rPr lang="en-US" sz="1900" b="1" dirty="0">
                <a:solidFill>
                  <a:srgbClr val="000066"/>
                </a:solidFill>
                <a:latin typeface="Calibri" pitchFamily="34" charset="0"/>
                <a:cs typeface="Calibri" pitchFamily="34" charset="0"/>
              </a:rPr>
              <a:t>"</a:t>
            </a:r>
            <a:r>
              <a:rPr lang="es-ES" sz="1900" b="1" dirty="0">
                <a:solidFill>
                  <a:srgbClr val="000066"/>
                </a:solidFill>
                <a:latin typeface="Calibri" pitchFamily="34" charset="0"/>
                <a:cs typeface="Calibri" pitchFamily="34" charset="0"/>
              </a:rPr>
              <a:t> de arco.</a:t>
            </a:r>
            <a:endParaRPr lang="es-ES" sz="1900" dirty="0">
              <a:solidFill>
                <a:srgbClr val="000066"/>
              </a:solidFill>
              <a:latin typeface="Calibri" pitchFamily="34" charset="0"/>
              <a:cs typeface="Calibri" pitchFamily="34" charset="0"/>
            </a:endParaRPr>
          </a:p>
        </p:txBody>
      </p:sp>
      <p:sp>
        <p:nvSpPr>
          <p:cNvPr id="152581" name="Line 5"/>
          <p:cNvSpPr>
            <a:spLocks noChangeShapeType="1"/>
          </p:cNvSpPr>
          <p:nvPr/>
        </p:nvSpPr>
        <p:spPr bwMode="auto">
          <a:xfrm flipV="1">
            <a:off x="2601913" y="992188"/>
            <a:ext cx="0" cy="5048250"/>
          </a:xfrm>
          <a:prstGeom prst="line">
            <a:avLst/>
          </a:prstGeom>
          <a:noFill/>
          <a:ln w="9525">
            <a:solidFill>
              <a:schemeClr val="bg1"/>
            </a:solidFill>
            <a:prstDash val="dash"/>
            <a:round/>
            <a:headEnd/>
            <a:tailEnd/>
          </a:ln>
        </p:spPr>
        <p:txBody>
          <a:bodyPr/>
          <a:lstStyle/>
          <a:p>
            <a:endParaRPr lang="es-ES_tradnl"/>
          </a:p>
        </p:txBody>
      </p:sp>
      <p:grpSp>
        <p:nvGrpSpPr>
          <p:cNvPr id="2" name="Group 9"/>
          <p:cNvGrpSpPr>
            <a:grpSpLocks/>
          </p:cNvGrpSpPr>
          <p:nvPr/>
        </p:nvGrpSpPr>
        <p:grpSpPr bwMode="auto">
          <a:xfrm>
            <a:off x="2849563" y="954088"/>
            <a:ext cx="1668462" cy="5162550"/>
            <a:chOff x="1795" y="252"/>
            <a:chExt cx="1051" cy="3252"/>
          </a:xfrm>
        </p:grpSpPr>
        <p:sp>
          <p:nvSpPr>
            <p:cNvPr id="23605" name="Line 10"/>
            <p:cNvSpPr>
              <a:spLocks noChangeShapeType="1"/>
            </p:cNvSpPr>
            <p:nvPr/>
          </p:nvSpPr>
          <p:spPr bwMode="auto">
            <a:xfrm>
              <a:off x="1795" y="260"/>
              <a:ext cx="475" cy="0"/>
            </a:xfrm>
            <a:prstGeom prst="line">
              <a:avLst/>
            </a:prstGeom>
            <a:noFill/>
            <a:ln w="9525">
              <a:solidFill>
                <a:schemeClr val="bg1"/>
              </a:solidFill>
              <a:prstDash val="dash"/>
              <a:round/>
              <a:headEnd/>
              <a:tailEnd/>
            </a:ln>
          </p:spPr>
          <p:txBody>
            <a:bodyPr/>
            <a:lstStyle/>
            <a:p>
              <a:endParaRPr lang="es-ES_tradnl"/>
            </a:p>
          </p:txBody>
        </p:sp>
        <p:sp>
          <p:nvSpPr>
            <p:cNvPr id="23606" name="Line 11"/>
            <p:cNvSpPr>
              <a:spLocks noChangeShapeType="1"/>
            </p:cNvSpPr>
            <p:nvPr/>
          </p:nvSpPr>
          <p:spPr bwMode="auto">
            <a:xfrm>
              <a:off x="2079" y="252"/>
              <a:ext cx="0" cy="3252"/>
            </a:xfrm>
            <a:prstGeom prst="line">
              <a:avLst/>
            </a:prstGeom>
            <a:noFill/>
            <a:ln w="9525">
              <a:solidFill>
                <a:schemeClr val="bg1"/>
              </a:solidFill>
              <a:round/>
              <a:headEnd type="stealth" w="lg" len="lg"/>
              <a:tailEnd type="stealth" w="lg" len="lg"/>
            </a:ln>
          </p:spPr>
          <p:txBody>
            <a:bodyPr/>
            <a:lstStyle/>
            <a:p>
              <a:endParaRPr lang="es-ES_tradnl"/>
            </a:p>
          </p:txBody>
        </p:sp>
        <p:sp>
          <p:nvSpPr>
            <p:cNvPr id="23607" name="Text Box 12"/>
            <p:cNvSpPr txBox="1">
              <a:spLocks noChangeArrowheads="1"/>
            </p:cNvSpPr>
            <p:nvPr/>
          </p:nvSpPr>
          <p:spPr bwMode="auto">
            <a:xfrm>
              <a:off x="2136" y="1657"/>
              <a:ext cx="710" cy="231"/>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Calibri" pitchFamily="34" charset="0"/>
                  <a:cs typeface="Times New Roman" pitchFamily="18" charset="0"/>
                </a:rPr>
                <a:t>1 Parsec</a:t>
              </a:r>
            </a:p>
          </p:txBody>
        </p:sp>
      </p:grpSp>
      <p:grpSp>
        <p:nvGrpSpPr>
          <p:cNvPr id="3" name="Group 23"/>
          <p:cNvGrpSpPr>
            <a:grpSpLocks/>
          </p:cNvGrpSpPr>
          <p:nvPr/>
        </p:nvGrpSpPr>
        <p:grpSpPr bwMode="auto">
          <a:xfrm>
            <a:off x="782638" y="847725"/>
            <a:ext cx="1924050" cy="5240338"/>
            <a:chOff x="493" y="185"/>
            <a:chExt cx="1212" cy="3301"/>
          </a:xfrm>
        </p:grpSpPr>
        <p:sp>
          <p:nvSpPr>
            <p:cNvPr id="23601" name="Line 24"/>
            <p:cNvSpPr>
              <a:spLocks noChangeShapeType="1"/>
            </p:cNvSpPr>
            <p:nvPr/>
          </p:nvSpPr>
          <p:spPr bwMode="auto">
            <a:xfrm flipV="1">
              <a:off x="493" y="265"/>
              <a:ext cx="1144" cy="3221"/>
            </a:xfrm>
            <a:prstGeom prst="line">
              <a:avLst/>
            </a:prstGeom>
            <a:noFill/>
            <a:ln w="9525">
              <a:solidFill>
                <a:schemeClr val="bg1"/>
              </a:solidFill>
              <a:round/>
              <a:headEnd/>
              <a:tailEnd/>
            </a:ln>
          </p:spPr>
          <p:txBody>
            <a:bodyPr/>
            <a:lstStyle/>
            <a:p>
              <a:endParaRPr lang="es-ES_tradnl"/>
            </a:p>
          </p:txBody>
        </p:sp>
        <p:grpSp>
          <p:nvGrpSpPr>
            <p:cNvPr id="23602" name="Group 25"/>
            <p:cNvGrpSpPr>
              <a:grpSpLocks/>
            </p:cNvGrpSpPr>
            <p:nvPr/>
          </p:nvGrpSpPr>
          <p:grpSpPr bwMode="auto">
            <a:xfrm>
              <a:off x="1565" y="185"/>
              <a:ext cx="140" cy="134"/>
              <a:chOff x="1565" y="1071"/>
              <a:chExt cx="140" cy="134"/>
            </a:xfrm>
          </p:grpSpPr>
          <p:sp>
            <p:nvSpPr>
              <p:cNvPr id="23603" name="Freeform 26"/>
              <p:cNvSpPr>
                <a:spLocks/>
              </p:cNvSpPr>
              <p:nvPr/>
            </p:nvSpPr>
            <p:spPr bwMode="auto">
              <a:xfrm>
                <a:off x="1574" y="1071"/>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sp>
            <p:nvSpPr>
              <p:cNvPr id="23604" name="Freeform 27"/>
              <p:cNvSpPr>
                <a:spLocks/>
              </p:cNvSpPr>
              <p:nvPr/>
            </p:nvSpPr>
            <p:spPr bwMode="auto">
              <a:xfrm rot="-3678523">
                <a:off x="1560" y="1079"/>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grpSp>
      </p:grpSp>
      <p:sp>
        <p:nvSpPr>
          <p:cNvPr id="23565" name="Line 29"/>
          <p:cNvSpPr>
            <a:spLocks noChangeShapeType="1"/>
          </p:cNvSpPr>
          <p:nvPr/>
        </p:nvSpPr>
        <p:spPr bwMode="auto">
          <a:xfrm>
            <a:off x="728663" y="6111875"/>
            <a:ext cx="3776662" cy="0"/>
          </a:xfrm>
          <a:prstGeom prst="line">
            <a:avLst/>
          </a:prstGeom>
          <a:noFill/>
          <a:ln w="9525">
            <a:solidFill>
              <a:schemeClr val="bg1"/>
            </a:solidFill>
            <a:prstDash val="dash"/>
            <a:round/>
            <a:headEnd/>
            <a:tailEnd/>
          </a:ln>
        </p:spPr>
        <p:txBody>
          <a:bodyPr/>
          <a:lstStyle/>
          <a:p>
            <a:endParaRPr lang="es-ES_tradnl"/>
          </a:p>
        </p:txBody>
      </p:sp>
      <p:grpSp>
        <p:nvGrpSpPr>
          <p:cNvPr id="23566" name="53 Grupo"/>
          <p:cNvGrpSpPr>
            <a:grpSpLocks/>
          </p:cNvGrpSpPr>
          <p:nvPr/>
        </p:nvGrpSpPr>
        <p:grpSpPr bwMode="auto">
          <a:xfrm>
            <a:off x="782638" y="4881563"/>
            <a:ext cx="1816100" cy="901700"/>
            <a:chOff x="782638" y="6121400"/>
            <a:chExt cx="1816768" cy="900949"/>
          </a:xfrm>
        </p:grpSpPr>
        <p:sp>
          <p:nvSpPr>
            <p:cNvPr id="23597" name="Line 31"/>
            <p:cNvSpPr>
              <a:spLocks noChangeShapeType="1"/>
            </p:cNvSpPr>
            <p:nvPr/>
          </p:nvSpPr>
          <p:spPr bwMode="auto">
            <a:xfrm>
              <a:off x="782638" y="6268453"/>
              <a:ext cx="0" cy="753896"/>
            </a:xfrm>
            <a:prstGeom prst="line">
              <a:avLst/>
            </a:prstGeom>
            <a:noFill/>
            <a:ln w="9525">
              <a:solidFill>
                <a:schemeClr val="bg1"/>
              </a:solidFill>
              <a:prstDash val="dash"/>
              <a:round/>
              <a:headEnd/>
              <a:tailEnd/>
            </a:ln>
          </p:spPr>
          <p:txBody>
            <a:bodyPr/>
            <a:lstStyle/>
            <a:p>
              <a:endParaRPr lang="es-ES_tradnl"/>
            </a:p>
          </p:txBody>
        </p:sp>
        <p:sp>
          <p:nvSpPr>
            <p:cNvPr id="23598" name="Line 33"/>
            <p:cNvSpPr>
              <a:spLocks noChangeShapeType="1"/>
            </p:cNvSpPr>
            <p:nvPr/>
          </p:nvSpPr>
          <p:spPr bwMode="auto">
            <a:xfrm>
              <a:off x="782638" y="6494463"/>
              <a:ext cx="1814513" cy="0"/>
            </a:xfrm>
            <a:prstGeom prst="line">
              <a:avLst/>
            </a:prstGeom>
            <a:noFill/>
            <a:ln w="9525">
              <a:solidFill>
                <a:schemeClr val="bg1"/>
              </a:solidFill>
              <a:round/>
              <a:headEnd type="triangle" w="lg" len="lg"/>
              <a:tailEnd type="triangle" w="lg" len="lg"/>
            </a:ln>
          </p:spPr>
          <p:txBody>
            <a:bodyPr/>
            <a:lstStyle/>
            <a:p>
              <a:endParaRPr lang="es-ES_tradnl"/>
            </a:p>
          </p:txBody>
        </p:sp>
        <p:sp>
          <p:nvSpPr>
            <p:cNvPr id="23599" name="Text Box 34"/>
            <p:cNvSpPr txBox="1">
              <a:spLocks noChangeArrowheads="1"/>
            </p:cNvSpPr>
            <p:nvPr/>
          </p:nvSpPr>
          <p:spPr bwMode="auto">
            <a:xfrm>
              <a:off x="1323976" y="6121400"/>
              <a:ext cx="1127125" cy="366713"/>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Calibri" pitchFamily="34" charset="0"/>
                  <a:cs typeface="Times New Roman" pitchFamily="18" charset="0"/>
                </a:rPr>
                <a:t>1 UA</a:t>
              </a:r>
            </a:p>
          </p:txBody>
        </p:sp>
        <p:sp>
          <p:nvSpPr>
            <p:cNvPr id="23600" name="Line 31"/>
            <p:cNvSpPr>
              <a:spLocks noChangeShapeType="1"/>
            </p:cNvSpPr>
            <p:nvPr/>
          </p:nvSpPr>
          <p:spPr bwMode="auto">
            <a:xfrm>
              <a:off x="2599406" y="6268453"/>
              <a:ext cx="0" cy="753896"/>
            </a:xfrm>
            <a:prstGeom prst="line">
              <a:avLst/>
            </a:prstGeom>
            <a:noFill/>
            <a:ln w="9525">
              <a:solidFill>
                <a:schemeClr val="bg1"/>
              </a:solidFill>
              <a:prstDash val="dash"/>
              <a:round/>
              <a:headEnd/>
              <a:tailEnd/>
            </a:ln>
          </p:spPr>
          <p:txBody>
            <a:bodyPr/>
            <a:lstStyle/>
            <a:p>
              <a:endParaRPr lang="es-ES_tradnl"/>
            </a:p>
          </p:txBody>
        </p:sp>
      </p:grpSp>
      <p:sp>
        <p:nvSpPr>
          <p:cNvPr id="23567" name="Oval 35"/>
          <p:cNvSpPr>
            <a:spLocks noChangeArrowheads="1"/>
          </p:cNvSpPr>
          <p:nvPr/>
        </p:nvSpPr>
        <p:spPr bwMode="auto">
          <a:xfrm>
            <a:off x="727075" y="5561013"/>
            <a:ext cx="3778250" cy="1096962"/>
          </a:xfrm>
          <a:prstGeom prst="ellipse">
            <a:avLst/>
          </a:prstGeom>
          <a:noFill/>
          <a:ln w="9525">
            <a:solidFill>
              <a:schemeClr val="bg1"/>
            </a:solidFill>
            <a:prstDash val="dash"/>
            <a:round/>
            <a:headEnd/>
            <a:tailEnd/>
          </a:ln>
        </p:spPr>
        <p:txBody>
          <a:bodyPr wrap="none" anchor="ctr"/>
          <a:lstStyle/>
          <a:p>
            <a:endParaRPr lang="es-ES_tradnl">
              <a:solidFill>
                <a:srgbClr val="000000"/>
              </a:solidFill>
            </a:endParaRPr>
          </a:p>
        </p:txBody>
      </p:sp>
      <p:sp>
        <p:nvSpPr>
          <p:cNvPr id="23568" name="Oval 36"/>
          <p:cNvSpPr>
            <a:spLocks noChangeArrowheads="1"/>
          </p:cNvSpPr>
          <p:nvPr/>
        </p:nvSpPr>
        <p:spPr bwMode="auto">
          <a:xfrm>
            <a:off x="2239963" y="5683250"/>
            <a:ext cx="742950" cy="742950"/>
          </a:xfrm>
          <a:prstGeom prst="ellipse">
            <a:avLst/>
          </a:prstGeom>
          <a:solidFill>
            <a:srgbClr val="FFFF00"/>
          </a:solidFill>
          <a:ln w="9525">
            <a:solidFill>
              <a:schemeClr val="bg1"/>
            </a:solidFill>
            <a:round/>
            <a:headEnd/>
            <a:tailEnd/>
          </a:ln>
        </p:spPr>
        <p:txBody>
          <a:bodyPr wrap="none" anchor="ctr"/>
          <a:lstStyle/>
          <a:p>
            <a:endParaRPr lang="es-ES_tradnl">
              <a:solidFill>
                <a:srgbClr val="000000"/>
              </a:solidFill>
            </a:endParaRPr>
          </a:p>
        </p:txBody>
      </p:sp>
      <p:graphicFrame>
        <p:nvGraphicFramePr>
          <p:cNvPr id="23555" name="Object 37"/>
          <p:cNvGraphicFramePr>
            <a:graphicFrameLocks noChangeAspect="1"/>
          </p:cNvGraphicFramePr>
          <p:nvPr/>
        </p:nvGraphicFramePr>
        <p:xfrm>
          <a:off x="539750" y="5824538"/>
          <a:ext cx="487363" cy="487362"/>
        </p:xfrm>
        <a:graphic>
          <a:graphicData uri="http://schemas.openxmlformats.org/presentationml/2006/ole">
            <p:oleObj spid="_x0000_s23555" name="Fotografía de Photo Editor" r:id="rId3" imgW="3048426" imgH="3048426" progId="">
              <p:embed/>
            </p:oleObj>
          </a:graphicData>
        </a:graphic>
      </p:graphicFrame>
      <p:grpSp>
        <p:nvGrpSpPr>
          <p:cNvPr id="6" name="Group 38"/>
          <p:cNvGrpSpPr>
            <a:grpSpLocks/>
          </p:cNvGrpSpPr>
          <p:nvPr/>
        </p:nvGrpSpPr>
        <p:grpSpPr bwMode="auto">
          <a:xfrm>
            <a:off x="782638" y="3563938"/>
            <a:ext cx="3005137" cy="2524125"/>
            <a:chOff x="493" y="1896"/>
            <a:chExt cx="1893" cy="1590"/>
          </a:xfrm>
        </p:grpSpPr>
        <p:grpSp>
          <p:nvGrpSpPr>
            <p:cNvPr id="23591" name="Group 39"/>
            <p:cNvGrpSpPr>
              <a:grpSpLocks/>
            </p:cNvGrpSpPr>
            <p:nvPr/>
          </p:nvGrpSpPr>
          <p:grpSpPr bwMode="auto">
            <a:xfrm>
              <a:off x="493" y="2003"/>
              <a:ext cx="1212" cy="1483"/>
              <a:chOff x="493" y="2003"/>
              <a:chExt cx="1212" cy="1483"/>
            </a:xfrm>
          </p:grpSpPr>
          <p:sp>
            <p:nvSpPr>
              <p:cNvPr id="23593" name="Line 40"/>
              <p:cNvSpPr>
                <a:spLocks noChangeShapeType="1"/>
              </p:cNvSpPr>
              <p:nvPr/>
            </p:nvSpPr>
            <p:spPr bwMode="auto">
              <a:xfrm flipV="1">
                <a:off x="493" y="2084"/>
                <a:ext cx="1144" cy="1402"/>
              </a:xfrm>
              <a:prstGeom prst="line">
                <a:avLst/>
              </a:prstGeom>
              <a:noFill/>
              <a:ln w="9525">
                <a:solidFill>
                  <a:schemeClr val="bg1"/>
                </a:solidFill>
                <a:round/>
                <a:headEnd/>
                <a:tailEnd/>
              </a:ln>
            </p:spPr>
            <p:txBody>
              <a:bodyPr/>
              <a:lstStyle/>
              <a:p>
                <a:endParaRPr lang="es-ES_tradnl"/>
              </a:p>
            </p:txBody>
          </p:sp>
          <p:grpSp>
            <p:nvGrpSpPr>
              <p:cNvPr id="23594" name="Group 41"/>
              <p:cNvGrpSpPr>
                <a:grpSpLocks/>
              </p:cNvGrpSpPr>
              <p:nvPr/>
            </p:nvGrpSpPr>
            <p:grpSpPr bwMode="auto">
              <a:xfrm>
                <a:off x="1565" y="2003"/>
                <a:ext cx="140" cy="134"/>
                <a:chOff x="1565" y="1071"/>
                <a:chExt cx="140" cy="134"/>
              </a:xfrm>
            </p:grpSpPr>
            <p:sp>
              <p:nvSpPr>
                <p:cNvPr id="23595" name="Freeform 42"/>
                <p:cNvSpPr>
                  <a:spLocks/>
                </p:cNvSpPr>
                <p:nvPr/>
              </p:nvSpPr>
              <p:spPr bwMode="auto">
                <a:xfrm>
                  <a:off x="1574" y="1071"/>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sp>
              <p:nvSpPr>
                <p:cNvPr id="23596" name="Freeform 43"/>
                <p:cNvSpPr>
                  <a:spLocks/>
                </p:cNvSpPr>
                <p:nvPr/>
              </p:nvSpPr>
              <p:spPr bwMode="auto">
                <a:xfrm rot="-3678523">
                  <a:off x="1560" y="1079"/>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grpSp>
        </p:grpSp>
        <p:sp>
          <p:nvSpPr>
            <p:cNvPr id="23592" name="Text Box 44"/>
            <p:cNvSpPr txBox="1">
              <a:spLocks noChangeArrowheads="1"/>
            </p:cNvSpPr>
            <p:nvPr/>
          </p:nvSpPr>
          <p:spPr bwMode="auto">
            <a:xfrm>
              <a:off x="1788" y="1896"/>
              <a:ext cx="598" cy="404"/>
            </a:xfrm>
            <a:prstGeom prst="rect">
              <a:avLst/>
            </a:prstGeom>
            <a:noFill/>
            <a:ln w="9525">
              <a:noFill/>
              <a:miter lim="800000"/>
              <a:headEnd/>
              <a:tailEnd/>
            </a:ln>
          </p:spPr>
          <p:txBody>
            <a:bodyPr>
              <a:spAutoFit/>
            </a:bodyPr>
            <a:lstStyle/>
            <a:p>
              <a:pPr algn="ctr">
                <a:spcBef>
                  <a:spcPct val="50000"/>
                </a:spcBef>
              </a:pPr>
              <a:r>
                <a:rPr lang="es-ES" sz="1800">
                  <a:solidFill>
                    <a:srgbClr val="FFFFFF"/>
                  </a:solidFill>
                  <a:latin typeface="Calibri" pitchFamily="34" charset="0"/>
                </a:rPr>
                <a:t>Estrella virtual</a:t>
              </a:r>
            </a:p>
          </p:txBody>
        </p:sp>
      </p:grpSp>
      <p:grpSp>
        <p:nvGrpSpPr>
          <p:cNvPr id="9" name="Group 45"/>
          <p:cNvGrpSpPr>
            <a:grpSpLocks/>
          </p:cNvGrpSpPr>
          <p:nvPr/>
        </p:nvGrpSpPr>
        <p:grpSpPr bwMode="auto">
          <a:xfrm>
            <a:off x="765175" y="2155825"/>
            <a:ext cx="3022600" cy="3954463"/>
            <a:chOff x="482" y="1009"/>
            <a:chExt cx="1904" cy="2491"/>
          </a:xfrm>
        </p:grpSpPr>
        <p:grpSp>
          <p:nvGrpSpPr>
            <p:cNvPr id="23585" name="Group 46"/>
            <p:cNvGrpSpPr>
              <a:grpSpLocks/>
            </p:cNvGrpSpPr>
            <p:nvPr/>
          </p:nvGrpSpPr>
          <p:grpSpPr bwMode="auto">
            <a:xfrm>
              <a:off x="482" y="1094"/>
              <a:ext cx="1223" cy="2406"/>
              <a:chOff x="482" y="1094"/>
              <a:chExt cx="1223" cy="2406"/>
            </a:xfrm>
          </p:grpSpPr>
          <p:sp>
            <p:nvSpPr>
              <p:cNvPr id="23587" name="Line 47"/>
              <p:cNvSpPr>
                <a:spLocks noChangeShapeType="1"/>
              </p:cNvSpPr>
              <p:nvPr/>
            </p:nvSpPr>
            <p:spPr bwMode="auto">
              <a:xfrm flipH="1">
                <a:off x="482" y="1184"/>
                <a:ext cx="1164" cy="2316"/>
              </a:xfrm>
              <a:prstGeom prst="line">
                <a:avLst/>
              </a:prstGeom>
              <a:noFill/>
              <a:ln w="9525">
                <a:solidFill>
                  <a:schemeClr val="bg1"/>
                </a:solidFill>
                <a:round/>
                <a:headEnd/>
                <a:tailEnd/>
              </a:ln>
            </p:spPr>
            <p:txBody>
              <a:bodyPr/>
              <a:lstStyle/>
              <a:p>
                <a:endParaRPr lang="es-ES_tradnl"/>
              </a:p>
            </p:txBody>
          </p:sp>
          <p:grpSp>
            <p:nvGrpSpPr>
              <p:cNvPr id="23588" name="Group 48"/>
              <p:cNvGrpSpPr>
                <a:grpSpLocks/>
              </p:cNvGrpSpPr>
              <p:nvPr/>
            </p:nvGrpSpPr>
            <p:grpSpPr bwMode="auto">
              <a:xfrm>
                <a:off x="1565" y="1094"/>
                <a:ext cx="140" cy="134"/>
                <a:chOff x="1565" y="1071"/>
                <a:chExt cx="140" cy="134"/>
              </a:xfrm>
            </p:grpSpPr>
            <p:sp>
              <p:nvSpPr>
                <p:cNvPr id="23589" name="Freeform 49"/>
                <p:cNvSpPr>
                  <a:spLocks/>
                </p:cNvSpPr>
                <p:nvPr/>
              </p:nvSpPr>
              <p:spPr bwMode="auto">
                <a:xfrm>
                  <a:off x="1574" y="1071"/>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sp>
              <p:nvSpPr>
                <p:cNvPr id="23590" name="Freeform 50"/>
                <p:cNvSpPr>
                  <a:spLocks/>
                </p:cNvSpPr>
                <p:nvPr/>
              </p:nvSpPr>
              <p:spPr bwMode="auto">
                <a:xfrm rot="-3678523">
                  <a:off x="1560" y="1079"/>
                  <a:ext cx="131" cy="122"/>
                </a:xfrm>
                <a:custGeom>
                  <a:avLst/>
                  <a:gdLst>
                    <a:gd name="T0" fmla="*/ 0 w 1815"/>
                    <a:gd name="T1" fmla="*/ 0 h 1815"/>
                    <a:gd name="T2" fmla="*/ 0 w 1815"/>
                    <a:gd name="T3" fmla="*/ 0 h 1815"/>
                    <a:gd name="T4" fmla="*/ 0 w 1815"/>
                    <a:gd name="T5" fmla="*/ 0 h 1815"/>
                    <a:gd name="T6" fmla="*/ 0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solidFill>
                    <a:schemeClr val="bg1"/>
                  </a:solidFill>
                  <a:round/>
                  <a:headEnd/>
                  <a:tailEnd/>
                </a:ln>
              </p:spPr>
              <p:txBody>
                <a:bodyPr/>
                <a:lstStyle/>
                <a:p>
                  <a:endParaRPr lang="es-ES_tradnl"/>
                </a:p>
              </p:txBody>
            </p:sp>
          </p:grpSp>
        </p:grpSp>
        <p:sp>
          <p:nvSpPr>
            <p:cNvPr id="23586" name="Text Box 51"/>
            <p:cNvSpPr txBox="1">
              <a:spLocks noChangeArrowheads="1"/>
            </p:cNvSpPr>
            <p:nvPr/>
          </p:nvSpPr>
          <p:spPr bwMode="auto">
            <a:xfrm>
              <a:off x="1788" y="1009"/>
              <a:ext cx="598" cy="404"/>
            </a:xfrm>
            <a:prstGeom prst="rect">
              <a:avLst/>
            </a:prstGeom>
            <a:noFill/>
            <a:ln w="9525">
              <a:noFill/>
              <a:miter lim="800000"/>
              <a:headEnd/>
              <a:tailEnd/>
            </a:ln>
          </p:spPr>
          <p:txBody>
            <a:bodyPr>
              <a:spAutoFit/>
            </a:bodyPr>
            <a:lstStyle/>
            <a:p>
              <a:pPr algn="ctr">
                <a:spcBef>
                  <a:spcPct val="50000"/>
                </a:spcBef>
              </a:pPr>
              <a:r>
                <a:rPr lang="es-ES" sz="1800">
                  <a:solidFill>
                    <a:srgbClr val="FFFFFF"/>
                  </a:solidFill>
                  <a:latin typeface="Calibri" pitchFamily="34" charset="0"/>
                </a:rPr>
                <a:t>Estrella virtual</a:t>
              </a:r>
            </a:p>
          </p:txBody>
        </p:sp>
      </p:grpSp>
      <p:sp>
        <p:nvSpPr>
          <p:cNvPr id="152628" name="Text Box 52"/>
          <p:cNvSpPr txBox="1">
            <a:spLocks noChangeArrowheads="1"/>
          </p:cNvSpPr>
          <p:nvPr/>
        </p:nvSpPr>
        <p:spPr bwMode="auto">
          <a:xfrm>
            <a:off x="1574800" y="746125"/>
            <a:ext cx="949325" cy="641350"/>
          </a:xfrm>
          <a:prstGeom prst="rect">
            <a:avLst/>
          </a:prstGeom>
          <a:noFill/>
          <a:ln w="9525">
            <a:noFill/>
            <a:miter lim="800000"/>
            <a:headEnd/>
            <a:tailEnd/>
          </a:ln>
        </p:spPr>
        <p:txBody>
          <a:bodyPr>
            <a:spAutoFit/>
          </a:bodyPr>
          <a:lstStyle/>
          <a:p>
            <a:pPr algn="ctr">
              <a:spcBef>
                <a:spcPct val="50000"/>
              </a:spcBef>
            </a:pPr>
            <a:r>
              <a:rPr lang="es-ES" sz="1800">
                <a:solidFill>
                  <a:srgbClr val="FFFFFF"/>
                </a:solidFill>
                <a:latin typeface="Calibri" pitchFamily="34" charset="0"/>
              </a:rPr>
              <a:t>Estrella virtual</a:t>
            </a:r>
          </a:p>
        </p:txBody>
      </p:sp>
      <p:sp>
        <p:nvSpPr>
          <p:cNvPr id="23573" name="52 CuadroTexto"/>
          <p:cNvSpPr txBox="1">
            <a:spLocks noChangeArrowheads="1"/>
          </p:cNvSpPr>
          <p:nvPr/>
        </p:nvSpPr>
        <p:spPr bwMode="auto">
          <a:xfrm>
            <a:off x="0" y="0"/>
            <a:ext cx="9144000" cy="677863"/>
          </a:xfrm>
          <a:prstGeom prst="rect">
            <a:avLst/>
          </a:prstGeom>
          <a:solidFill>
            <a:srgbClr val="08209A"/>
          </a:solidFill>
          <a:ln w="9525">
            <a:noFill/>
            <a:miter lim="800000"/>
            <a:headEnd/>
            <a:tailEnd/>
          </a:ln>
        </p:spPr>
        <p:txBody>
          <a:bodyPr>
            <a:spAutoFit/>
          </a:bodyPr>
          <a:lstStyle/>
          <a:p>
            <a:pPr algn="ctr"/>
            <a:r>
              <a:rPr lang="es-ES" sz="3800" b="1" dirty="0">
                <a:solidFill>
                  <a:schemeClr val="bg1"/>
                </a:solidFill>
                <a:latin typeface="Calibri" pitchFamily="34" charset="0"/>
                <a:cs typeface="Times New Roman" pitchFamily="18" charset="0"/>
              </a:rPr>
              <a:t>EL PARSEC</a:t>
            </a:r>
            <a:endParaRPr lang="es-ES_tradnl" sz="3800" dirty="0">
              <a:solidFill>
                <a:schemeClr val="bg1"/>
              </a:solidFill>
              <a:latin typeface="Calibri" pitchFamily="34" charset="0"/>
            </a:endParaRPr>
          </a:p>
        </p:txBody>
      </p:sp>
      <p:grpSp>
        <p:nvGrpSpPr>
          <p:cNvPr id="12" name="Group 6"/>
          <p:cNvGrpSpPr>
            <a:grpSpLocks/>
          </p:cNvGrpSpPr>
          <p:nvPr/>
        </p:nvGrpSpPr>
        <p:grpSpPr bwMode="auto">
          <a:xfrm>
            <a:off x="1957388" y="4019550"/>
            <a:ext cx="954087" cy="741363"/>
            <a:chOff x="1233" y="649"/>
            <a:chExt cx="601" cy="467"/>
          </a:xfrm>
        </p:grpSpPr>
        <p:sp>
          <p:nvSpPr>
            <p:cNvPr id="23583" name="Arc 7"/>
            <p:cNvSpPr>
              <a:spLocks/>
            </p:cNvSpPr>
            <p:nvPr/>
          </p:nvSpPr>
          <p:spPr bwMode="auto">
            <a:xfrm rot="10150615">
              <a:off x="1434" y="649"/>
              <a:ext cx="175" cy="233"/>
            </a:xfrm>
            <a:custGeom>
              <a:avLst/>
              <a:gdLst>
                <a:gd name="T0" fmla="*/ 0 w 16235"/>
                <a:gd name="T1" fmla="*/ 0 h 21600"/>
                <a:gd name="T2" fmla="*/ 0 w 16235"/>
                <a:gd name="T3" fmla="*/ 0 h 21600"/>
                <a:gd name="T4" fmla="*/ 0 w 16235"/>
                <a:gd name="T5" fmla="*/ 0 h 21600"/>
                <a:gd name="T6" fmla="*/ 0 60000 65536"/>
                <a:gd name="T7" fmla="*/ 0 60000 65536"/>
                <a:gd name="T8" fmla="*/ 0 60000 65536"/>
                <a:gd name="T9" fmla="*/ 0 w 16235"/>
                <a:gd name="T10" fmla="*/ 0 h 21600"/>
                <a:gd name="T11" fmla="*/ 16235 w 16235"/>
                <a:gd name="T12" fmla="*/ 21600 h 21600"/>
              </a:gdLst>
              <a:ahLst/>
              <a:cxnLst>
                <a:cxn ang="T6">
                  <a:pos x="T0" y="T1"/>
                </a:cxn>
                <a:cxn ang="T7">
                  <a:pos x="T2" y="T3"/>
                </a:cxn>
                <a:cxn ang="T8">
                  <a:pos x="T4" y="T5"/>
                </a:cxn>
              </a:cxnLst>
              <a:rect l="T9" t="T10" r="T11" b="T12"/>
              <a:pathLst>
                <a:path w="16235" h="21600" fill="none" extrusionOk="0">
                  <a:moveTo>
                    <a:pt x="-1" y="0"/>
                  </a:moveTo>
                  <a:cubicBezTo>
                    <a:pt x="6217" y="0"/>
                    <a:pt x="12133" y="2679"/>
                    <a:pt x="16234" y="7352"/>
                  </a:cubicBezTo>
                </a:path>
                <a:path w="16235" h="21600" stroke="0" extrusionOk="0">
                  <a:moveTo>
                    <a:pt x="-1" y="0"/>
                  </a:moveTo>
                  <a:cubicBezTo>
                    <a:pt x="6217" y="0"/>
                    <a:pt x="12133" y="2679"/>
                    <a:pt x="16234" y="7352"/>
                  </a:cubicBezTo>
                  <a:lnTo>
                    <a:pt x="0" y="21600"/>
                  </a:lnTo>
                  <a:close/>
                </a:path>
              </a:pathLst>
            </a:custGeom>
            <a:noFill/>
            <a:ln w="9525">
              <a:solidFill>
                <a:schemeClr val="bg1"/>
              </a:solidFill>
              <a:round/>
              <a:headEnd/>
              <a:tailEnd/>
            </a:ln>
          </p:spPr>
          <p:txBody>
            <a:bodyPr wrap="none" anchor="ctr"/>
            <a:lstStyle/>
            <a:p>
              <a:endParaRPr lang="es-ES_tradnl"/>
            </a:p>
          </p:txBody>
        </p:sp>
        <p:sp>
          <p:nvSpPr>
            <p:cNvPr id="23584" name="Text Box 8"/>
            <p:cNvSpPr txBox="1">
              <a:spLocks noChangeArrowheads="1"/>
            </p:cNvSpPr>
            <p:nvPr/>
          </p:nvSpPr>
          <p:spPr bwMode="auto">
            <a:xfrm>
              <a:off x="1233" y="883"/>
              <a:ext cx="601" cy="233"/>
            </a:xfrm>
            <a:prstGeom prst="rect">
              <a:avLst/>
            </a:prstGeom>
            <a:noFill/>
            <a:ln w="9525">
              <a:noFill/>
              <a:miter lim="800000"/>
              <a:headEnd/>
              <a:tailEnd/>
            </a:ln>
          </p:spPr>
          <p:txBody>
            <a:bodyPr>
              <a:spAutoFit/>
            </a:bodyPr>
            <a:lstStyle/>
            <a:p>
              <a:pPr>
                <a:spcBef>
                  <a:spcPct val="50000"/>
                </a:spcBef>
              </a:pPr>
              <a:r>
                <a:rPr lang="el-GR" sz="1800" b="1">
                  <a:solidFill>
                    <a:srgbClr val="FFFFFF"/>
                  </a:solidFill>
                  <a:latin typeface="Times New Roman" pitchFamily="18" charset="0"/>
                  <a:cs typeface="Times New Roman" pitchFamily="18" charset="0"/>
                </a:rPr>
                <a:t>α</a:t>
              </a:r>
              <a:r>
                <a:rPr lang="es-ES_tradnl" sz="1800" b="1">
                  <a:solidFill>
                    <a:srgbClr val="FFFFFF"/>
                  </a:solidFill>
                  <a:latin typeface="Times New Roman" pitchFamily="18" charset="0"/>
                  <a:cs typeface="Times New Roman" pitchFamily="18" charset="0"/>
                </a:rPr>
                <a:t> &gt;</a:t>
              </a:r>
              <a:r>
                <a:rPr lang="es-ES" sz="1800" b="1">
                  <a:solidFill>
                    <a:srgbClr val="FFFFFF"/>
                  </a:solidFill>
                  <a:latin typeface="Times New Roman" pitchFamily="18" charset="0"/>
                  <a:cs typeface="Times New Roman" pitchFamily="18" charset="0"/>
                </a:rPr>
                <a:t>1</a:t>
              </a:r>
              <a:r>
                <a:rPr lang="en-US" sz="1800" b="1">
                  <a:solidFill>
                    <a:srgbClr val="FFFFFF"/>
                  </a:solidFill>
                  <a:latin typeface="Times New Roman" pitchFamily="18" charset="0"/>
                  <a:cs typeface="Times New Roman" pitchFamily="18" charset="0"/>
                </a:rPr>
                <a:t>"</a:t>
              </a:r>
            </a:p>
          </p:txBody>
        </p:sp>
      </p:grpSp>
      <p:grpSp>
        <p:nvGrpSpPr>
          <p:cNvPr id="13" name="Group 6"/>
          <p:cNvGrpSpPr>
            <a:grpSpLocks/>
          </p:cNvGrpSpPr>
          <p:nvPr/>
        </p:nvGrpSpPr>
        <p:grpSpPr bwMode="auto">
          <a:xfrm>
            <a:off x="1933575" y="2897188"/>
            <a:ext cx="954088" cy="912812"/>
            <a:chOff x="1218" y="661"/>
            <a:chExt cx="601" cy="575"/>
          </a:xfrm>
        </p:grpSpPr>
        <p:sp>
          <p:nvSpPr>
            <p:cNvPr id="23581" name="Arc 7"/>
            <p:cNvSpPr>
              <a:spLocks/>
            </p:cNvSpPr>
            <p:nvPr/>
          </p:nvSpPr>
          <p:spPr bwMode="auto">
            <a:xfrm rot="10150615">
              <a:off x="1378" y="661"/>
              <a:ext cx="258" cy="344"/>
            </a:xfrm>
            <a:custGeom>
              <a:avLst/>
              <a:gdLst>
                <a:gd name="T0" fmla="*/ 0 w 16235"/>
                <a:gd name="T1" fmla="*/ 0 h 21600"/>
                <a:gd name="T2" fmla="*/ 0 w 16235"/>
                <a:gd name="T3" fmla="*/ 0 h 21600"/>
                <a:gd name="T4" fmla="*/ 0 w 16235"/>
                <a:gd name="T5" fmla="*/ 0 h 21600"/>
                <a:gd name="T6" fmla="*/ 0 60000 65536"/>
                <a:gd name="T7" fmla="*/ 0 60000 65536"/>
                <a:gd name="T8" fmla="*/ 0 60000 65536"/>
                <a:gd name="T9" fmla="*/ 0 w 16235"/>
                <a:gd name="T10" fmla="*/ 0 h 21600"/>
                <a:gd name="T11" fmla="*/ 16235 w 16235"/>
                <a:gd name="T12" fmla="*/ 21600 h 21600"/>
              </a:gdLst>
              <a:ahLst/>
              <a:cxnLst>
                <a:cxn ang="T6">
                  <a:pos x="T0" y="T1"/>
                </a:cxn>
                <a:cxn ang="T7">
                  <a:pos x="T2" y="T3"/>
                </a:cxn>
                <a:cxn ang="T8">
                  <a:pos x="T4" y="T5"/>
                </a:cxn>
              </a:cxnLst>
              <a:rect l="T9" t="T10" r="T11" b="T12"/>
              <a:pathLst>
                <a:path w="16235" h="21600" fill="none" extrusionOk="0">
                  <a:moveTo>
                    <a:pt x="-1" y="0"/>
                  </a:moveTo>
                  <a:cubicBezTo>
                    <a:pt x="6217" y="0"/>
                    <a:pt x="12133" y="2679"/>
                    <a:pt x="16234" y="7352"/>
                  </a:cubicBezTo>
                </a:path>
                <a:path w="16235" h="21600" stroke="0" extrusionOk="0">
                  <a:moveTo>
                    <a:pt x="-1" y="0"/>
                  </a:moveTo>
                  <a:cubicBezTo>
                    <a:pt x="6217" y="0"/>
                    <a:pt x="12133" y="2679"/>
                    <a:pt x="16234" y="7352"/>
                  </a:cubicBezTo>
                  <a:lnTo>
                    <a:pt x="0" y="21600"/>
                  </a:lnTo>
                  <a:close/>
                </a:path>
              </a:pathLst>
            </a:custGeom>
            <a:noFill/>
            <a:ln w="9525">
              <a:solidFill>
                <a:schemeClr val="bg1"/>
              </a:solidFill>
              <a:round/>
              <a:headEnd/>
              <a:tailEnd/>
            </a:ln>
          </p:spPr>
          <p:txBody>
            <a:bodyPr wrap="none" anchor="ctr"/>
            <a:lstStyle/>
            <a:p>
              <a:endParaRPr lang="es-ES_tradnl"/>
            </a:p>
          </p:txBody>
        </p:sp>
        <p:sp>
          <p:nvSpPr>
            <p:cNvPr id="23582" name="Text Box 8"/>
            <p:cNvSpPr txBox="1">
              <a:spLocks noChangeArrowheads="1"/>
            </p:cNvSpPr>
            <p:nvPr/>
          </p:nvSpPr>
          <p:spPr bwMode="auto">
            <a:xfrm>
              <a:off x="1218" y="1003"/>
              <a:ext cx="601" cy="233"/>
            </a:xfrm>
            <a:prstGeom prst="rect">
              <a:avLst/>
            </a:prstGeom>
            <a:noFill/>
            <a:ln w="9525">
              <a:noFill/>
              <a:miter lim="800000"/>
              <a:headEnd/>
              <a:tailEnd/>
            </a:ln>
          </p:spPr>
          <p:txBody>
            <a:bodyPr>
              <a:spAutoFit/>
            </a:bodyPr>
            <a:lstStyle/>
            <a:p>
              <a:pPr>
                <a:spcBef>
                  <a:spcPct val="50000"/>
                </a:spcBef>
              </a:pPr>
              <a:r>
                <a:rPr lang="el-GR" sz="1800" b="1">
                  <a:solidFill>
                    <a:srgbClr val="FFFFFF"/>
                  </a:solidFill>
                  <a:latin typeface="Times New Roman" pitchFamily="18" charset="0"/>
                  <a:cs typeface="Times New Roman" pitchFamily="18" charset="0"/>
                </a:rPr>
                <a:t>α</a:t>
              </a:r>
              <a:r>
                <a:rPr lang="es-ES_tradnl" sz="1800" b="1">
                  <a:solidFill>
                    <a:srgbClr val="FFFFFF"/>
                  </a:solidFill>
                  <a:latin typeface="Times New Roman" pitchFamily="18" charset="0"/>
                  <a:cs typeface="Times New Roman" pitchFamily="18" charset="0"/>
                </a:rPr>
                <a:t> &gt;</a:t>
              </a:r>
              <a:r>
                <a:rPr lang="es-ES" sz="1800" b="1">
                  <a:solidFill>
                    <a:srgbClr val="FFFFFF"/>
                  </a:solidFill>
                  <a:latin typeface="Times New Roman" pitchFamily="18" charset="0"/>
                  <a:cs typeface="Times New Roman" pitchFamily="18" charset="0"/>
                </a:rPr>
                <a:t>1</a:t>
              </a:r>
              <a:r>
                <a:rPr lang="en-US" sz="1800" b="1">
                  <a:solidFill>
                    <a:srgbClr val="FFFFFF"/>
                  </a:solidFill>
                  <a:latin typeface="Times New Roman" pitchFamily="18" charset="0"/>
                  <a:cs typeface="Times New Roman" pitchFamily="18" charset="0"/>
                </a:rPr>
                <a:t>"</a:t>
              </a:r>
            </a:p>
          </p:txBody>
        </p:sp>
      </p:grpSp>
      <p:grpSp>
        <p:nvGrpSpPr>
          <p:cNvPr id="14" name="61 Grupo"/>
          <p:cNvGrpSpPr>
            <a:grpSpLocks/>
          </p:cNvGrpSpPr>
          <p:nvPr/>
        </p:nvGrpSpPr>
        <p:grpSpPr bwMode="auto">
          <a:xfrm>
            <a:off x="1139825" y="1258888"/>
            <a:ext cx="1425575" cy="1022350"/>
            <a:chOff x="1139824" y="1258785"/>
            <a:chExt cx="1425248" cy="1022455"/>
          </a:xfrm>
        </p:grpSpPr>
        <p:grpSp>
          <p:nvGrpSpPr>
            <p:cNvPr id="23577" name="Group 6"/>
            <p:cNvGrpSpPr>
              <a:grpSpLocks/>
            </p:cNvGrpSpPr>
            <p:nvPr/>
          </p:nvGrpSpPr>
          <p:grpSpPr bwMode="auto">
            <a:xfrm>
              <a:off x="1139824" y="1584326"/>
              <a:ext cx="1414463" cy="696914"/>
              <a:chOff x="718" y="649"/>
              <a:chExt cx="891" cy="439"/>
            </a:xfrm>
          </p:grpSpPr>
          <p:sp>
            <p:nvSpPr>
              <p:cNvPr id="23579" name="Arc 7"/>
              <p:cNvSpPr>
                <a:spLocks/>
              </p:cNvSpPr>
              <p:nvPr/>
            </p:nvSpPr>
            <p:spPr bwMode="auto">
              <a:xfrm rot="10150615">
                <a:off x="1434" y="649"/>
                <a:ext cx="175" cy="233"/>
              </a:xfrm>
              <a:custGeom>
                <a:avLst/>
                <a:gdLst>
                  <a:gd name="T0" fmla="*/ 0 w 16235"/>
                  <a:gd name="T1" fmla="*/ 0 h 21600"/>
                  <a:gd name="T2" fmla="*/ 0 w 16235"/>
                  <a:gd name="T3" fmla="*/ 0 h 21600"/>
                  <a:gd name="T4" fmla="*/ 0 w 16235"/>
                  <a:gd name="T5" fmla="*/ 0 h 21600"/>
                  <a:gd name="T6" fmla="*/ 0 60000 65536"/>
                  <a:gd name="T7" fmla="*/ 0 60000 65536"/>
                  <a:gd name="T8" fmla="*/ 0 60000 65536"/>
                  <a:gd name="T9" fmla="*/ 0 w 16235"/>
                  <a:gd name="T10" fmla="*/ 0 h 21600"/>
                  <a:gd name="T11" fmla="*/ 16235 w 16235"/>
                  <a:gd name="T12" fmla="*/ 21600 h 21600"/>
                </a:gdLst>
                <a:ahLst/>
                <a:cxnLst>
                  <a:cxn ang="T6">
                    <a:pos x="T0" y="T1"/>
                  </a:cxn>
                  <a:cxn ang="T7">
                    <a:pos x="T2" y="T3"/>
                  </a:cxn>
                  <a:cxn ang="T8">
                    <a:pos x="T4" y="T5"/>
                  </a:cxn>
                </a:cxnLst>
                <a:rect l="T9" t="T10" r="T11" b="T12"/>
                <a:pathLst>
                  <a:path w="16235" h="21600" fill="none" extrusionOk="0">
                    <a:moveTo>
                      <a:pt x="-1" y="0"/>
                    </a:moveTo>
                    <a:cubicBezTo>
                      <a:pt x="6217" y="0"/>
                      <a:pt x="12133" y="2679"/>
                      <a:pt x="16234" y="7352"/>
                    </a:cubicBezTo>
                  </a:path>
                  <a:path w="16235" h="21600" stroke="0" extrusionOk="0">
                    <a:moveTo>
                      <a:pt x="-1" y="0"/>
                    </a:moveTo>
                    <a:cubicBezTo>
                      <a:pt x="6217" y="0"/>
                      <a:pt x="12133" y="2679"/>
                      <a:pt x="16234" y="7352"/>
                    </a:cubicBezTo>
                    <a:lnTo>
                      <a:pt x="0" y="21600"/>
                    </a:lnTo>
                    <a:close/>
                  </a:path>
                </a:pathLst>
              </a:custGeom>
              <a:noFill/>
              <a:ln w="9525">
                <a:solidFill>
                  <a:schemeClr val="bg1"/>
                </a:solidFill>
                <a:round/>
                <a:headEnd/>
                <a:tailEnd/>
              </a:ln>
            </p:spPr>
            <p:txBody>
              <a:bodyPr wrap="none" anchor="ctr"/>
              <a:lstStyle/>
              <a:p>
                <a:endParaRPr lang="es-ES_tradnl"/>
              </a:p>
            </p:txBody>
          </p:sp>
          <p:sp>
            <p:nvSpPr>
              <p:cNvPr id="23580" name="Text Box 8"/>
              <p:cNvSpPr txBox="1">
                <a:spLocks noChangeArrowheads="1"/>
              </p:cNvSpPr>
              <p:nvPr/>
            </p:nvSpPr>
            <p:spPr bwMode="auto">
              <a:xfrm>
                <a:off x="718" y="797"/>
                <a:ext cx="869" cy="291"/>
              </a:xfrm>
              <a:prstGeom prst="rect">
                <a:avLst/>
              </a:prstGeom>
              <a:noFill/>
              <a:ln w="9525">
                <a:noFill/>
                <a:miter lim="800000"/>
                <a:headEnd/>
                <a:tailEnd/>
              </a:ln>
            </p:spPr>
            <p:txBody>
              <a:bodyPr>
                <a:spAutoFit/>
              </a:bodyPr>
              <a:lstStyle/>
              <a:p>
                <a:pPr>
                  <a:spcBef>
                    <a:spcPct val="50000"/>
                  </a:spcBef>
                </a:pPr>
                <a:r>
                  <a:rPr lang="el-GR" sz="2400" b="1">
                    <a:solidFill>
                      <a:srgbClr val="FFFF00"/>
                    </a:solidFill>
                    <a:latin typeface="Times New Roman" pitchFamily="18" charset="0"/>
                    <a:cs typeface="Times New Roman" pitchFamily="18" charset="0"/>
                  </a:rPr>
                  <a:t>α</a:t>
                </a:r>
                <a:r>
                  <a:rPr lang="es-ES_tradnl" sz="2400" b="1">
                    <a:solidFill>
                      <a:srgbClr val="FFFF00"/>
                    </a:solidFill>
                    <a:latin typeface="Times New Roman" pitchFamily="18" charset="0"/>
                    <a:cs typeface="Times New Roman" pitchFamily="18" charset="0"/>
                  </a:rPr>
                  <a:t> = </a:t>
                </a:r>
                <a:r>
                  <a:rPr lang="es-ES" sz="2400" b="1">
                    <a:solidFill>
                      <a:srgbClr val="FFFF00"/>
                    </a:solidFill>
                    <a:latin typeface="Times New Roman" pitchFamily="18" charset="0"/>
                    <a:cs typeface="Times New Roman" pitchFamily="18" charset="0"/>
                  </a:rPr>
                  <a:t>1</a:t>
                </a:r>
                <a:r>
                  <a:rPr lang="en-US" sz="2400" b="1">
                    <a:solidFill>
                      <a:srgbClr val="FFFF00"/>
                    </a:solidFill>
                    <a:latin typeface="Times New Roman" pitchFamily="18" charset="0"/>
                    <a:cs typeface="Times New Roman" pitchFamily="18" charset="0"/>
                  </a:rPr>
                  <a:t>"</a:t>
                </a:r>
              </a:p>
            </p:txBody>
          </p:sp>
        </p:grpSp>
        <p:sp>
          <p:nvSpPr>
            <p:cNvPr id="61" name="60 Arco"/>
            <p:cNvSpPr/>
            <p:nvPr/>
          </p:nvSpPr>
          <p:spPr>
            <a:xfrm rot="6664901">
              <a:off x="1685653" y="1258931"/>
              <a:ext cx="879565" cy="879273"/>
            </a:xfrm>
            <a:prstGeom prst="arc">
              <a:avLst>
                <a:gd name="adj1" fmla="val 16871654"/>
                <a:gd name="adj2" fmla="val 0"/>
              </a:avLst>
            </a:prstGeom>
            <a:ln>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sz="1800">
                <a:solidFill>
                  <a:srgbClr val="000000"/>
                </a:solidFill>
              </a:endParaRPr>
            </a:p>
          </p:txBody>
        </p:sp>
      </p:grpSp>
      <p:graphicFrame>
        <p:nvGraphicFramePr>
          <p:cNvPr id="4" name="Object 3"/>
          <p:cNvGraphicFramePr>
            <a:graphicFrameLocks noChangeAspect="1"/>
          </p:cNvGraphicFramePr>
          <p:nvPr/>
        </p:nvGraphicFramePr>
        <p:xfrm>
          <a:off x="5872664" y="2903954"/>
          <a:ext cx="2078037" cy="992188"/>
        </p:xfrm>
        <a:graphic>
          <a:graphicData uri="http://schemas.openxmlformats.org/presentationml/2006/ole">
            <p:oleObj spid="_x0000_s23556" name="Equation" r:id="rId4" imgW="583920" imgH="279360" progId="Equation.DSMT4">
              <p:embed/>
            </p:oleObj>
          </a:graphicData>
        </a:graphic>
      </p:graphicFrame>
      <p:graphicFrame>
        <p:nvGraphicFramePr>
          <p:cNvPr id="5" name="Object 3"/>
          <p:cNvGraphicFramePr>
            <a:graphicFrameLocks noChangeAspect="1"/>
          </p:cNvGraphicFramePr>
          <p:nvPr/>
        </p:nvGraphicFramePr>
        <p:xfrm>
          <a:off x="5199564" y="4013617"/>
          <a:ext cx="3617912" cy="893762"/>
        </p:xfrm>
        <a:graphic>
          <a:graphicData uri="http://schemas.openxmlformats.org/presentationml/2006/ole">
            <p:oleObj spid="_x0000_s23557" name="Equation" r:id="rId5" imgW="1180800" imgH="291960" progId="Equation.DSMT4">
              <p:embed/>
            </p:oleObj>
          </a:graphicData>
        </a:graphic>
      </p:graphicFrame>
      <p:graphicFrame>
        <p:nvGraphicFramePr>
          <p:cNvPr id="7" name="Object 3"/>
          <p:cNvGraphicFramePr>
            <a:graphicFrameLocks noChangeAspect="1"/>
          </p:cNvGraphicFramePr>
          <p:nvPr/>
        </p:nvGraphicFramePr>
        <p:xfrm>
          <a:off x="5239251" y="5077242"/>
          <a:ext cx="3470275" cy="549275"/>
        </p:xfrm>
        <a:graphic>
          <a:graphicData uri="http://schemas.openxmlformats.org/presentationml/2006/ole">
            <p:oleObj spid="_x0000_s23558" name="Equation" r:id="rId6" imgW="1041120" imgH="164880" progId="Equation.DSMT4">
              <p:embed/>
            </p:oleObj>
          </a:graphicData>
        </a:graphic>
      </p:graphicFrame>
      <p:graphicFrame>
        <p:nvGraphicFramePr>
          <p:cNvPr id="8" name="Object 3"/>
          <p:cNvGraphicFramePr>
            <a:graphicFrameLocks noChangeAspect="1"/>
          </p:cNvGraphicFramePr>
          <p:nvPr/>
        </p:nvGraphicFramePr>
        <p:xfrm>
          <a:off x="5420226" y="5818604"/>
          <a:ext cx="3189288" cy="515938"/>
        </p:xfrm>
        <a:graphic>
          <a:graphicData uri="http://schemas.openxmlformats.org/presentationml/2006/ole">
            <p:oleObj spid="_x0000_s23559" name="Equation" r:id="rId7" imgW="863280" imgH="13968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25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5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26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262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152580" grpId="0"/>
      <p:bldP spid="152581" grpId="0" animBg="1"/>
      <p:bldP spid="152628" grpId="0"/>
      <p:bldP spid="152628"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107522" name="1 Título"/>
          <p:cNvSpPr>
            <a:spLocks noGrp="1"/>
          </p:cNvSpPr>
          <p:nvPr>
            <p:ph type="title"/>
          </p:nvPr>
        </p:nvSpPr>
        <p:spPr>
          <a:xfrm>
            <a:off x="457200" y="866274"/>
            <a:ext cx="8229600" cy="3261059"/>
          </a:xfrm>
        </p:spPr>
        <p:txBody>
          <a:bodyPr/>
          <a:lstStyle/>
          <a:p>
            <a:r>
              <a:rPr lang="es-ES_tradnl" sz="6600" b="1" dirty="0" smtClean="0">
                <a:solidFill>
                  <a:srgbClr val="8BFF8B"/>
                </a:solidFill>
                <a:latin typeface="Calibri" pitchFamily="34" charset="0"/>
              </a:rPr>
              <a:t>5.3.</a:t>
            </a:r>
            <a:br>
              <a:rPr lang="es-ES_tradnl" sz="6600" b="1" dirty="0" smtClean="0">
                <a:solidFill>
                  <a:srgbClr val="8BFF8B"/>
                </a:solidFill>
                <a:latin typeface="Calibri" pitchFamily="34" charset="0"/>
              </a:rPr>
            </a:br>
            <a:r>
              <a:rPr lang="es-ES_tradnl" sz="5400" b="1" dirty="0" smtClean="0">
                <a:solidFill>
                  <a:srgbClr val="FFFF00"/>
                </a:solidFill>
                <a:latin typeface="Calibri" pitchFamily="34" charset="0"/>
              </a:rPr>
              <a:t/>
            </a:r>
            <a:br>
              <a:rPr lang="es-ES_tradnl" sz="5400" b="1" dirty="0" smtClean="0">
                <a:solidFill>
                  <a:srgbClr val="FFFF00"/>
                </a:solidFill>
                <a:latin typeface="Calibri" pitchFamily="34" charset="0"/>
              </a:rPr>
            </a:br>
            <a:r>
              <a:rPr lang="es-ES_tradnl" sz="5400" b="1" dirty="0" smtClean="0">
                <a:solidFill>
                  <a:srgbClr val="FFFF00"/>
                </a:solidFill>
                <a:latin typeface="Calibri" pitchFamily="34" charset="0"/>
              </a:rPr>
              <a:t>DISTANCIA</a:t>
            </a:r>
            <a:r>
              <a:rPr lang="es-ES_tradnl" sz="5400" b="1" dirty="0" smtClean="0">
                <a:solidFill>
                  <a:srgbClr val="FFFF00"/>
                </a:solidFill>
                <a:latin typeface="Calibri" pitchFamily="34" charset="0"/>
              </a:rPr>
              <a:t/>
            </a:r>
            <a:br>
              <a:rPr lang="es-ES_tradnl" sz="5400" b="1" dirty="0" smtClean="0">
                <a:solidFill>
                  <a:srgbClr val="FFFF00"/>
                </a:solidFill>
                <a:latin typeface="Calibri" pitchFamily="34" charset="0"/>
              </a:rPr>
            </a:br>
            <a:r>
              <a:rPr lang="es-ES_tradnl" sz="5400" b="1" dirty="0" smtClean="0">
                <a:solidFill>
                  <a:srgbClr val="FFFF00"/>
                </a:solidFill>
                <a:latin typeface="Calibri" pitchFamily="34" charset="0"/>
              </a:rPr>
              <a:t> A LAS ESTRELLAS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3" name="12 Rectángulo"/>
          <p:cNvSpPr/>
          <p:nvPr/>
        </p:nvSpPr>
        <p:spPr>
          <a:xfrm>
            <a:off x="300789" y="1311442"/>
            <a:ext cx="8566485" cy="4211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10594" name="19 Grupo"/>
          <p:cNvGrpSpPr>
            <a:grpSpLocks/>
          </p:cNvGrpSpPr>
          <p:nvPr/>
        </p:nvGrpSpPr>
        <p:grpSpPr bwMode="auto">
          <a:xfrm>
            <a:off x="565150" y="1973346"/>
            <a:ext cx="8024813" cy="3106738"/>
            <a:chOff x="565484" y="1419726"/>
            <a:chExt cx="8025063" cy="3107156"/>
          </a:xfrm>
        </p:grpSpPr>
        <p:grpSp>
          <p:nvGrpSpPr>
            <p:cNvPr id="110596" name="16 Grupo"/>
            <p:cNvGrpSpPr>
              <a:grpSpLocks/>
            </p:cNvGrpSpPr>
            <p:nvPr/>
          </p:nvGrpSpPr>
          <p:grpSpPr bwMode="auto">
            <a:xfrm>
              <a:off x="565484" y="1419726"/>
              <a:ext cx="8025063" cy="3107156"/>
              <a:chOff x="565484" y="1419726"/>
              <a:chExt cx="8025063" cy="3107156"/>
            </a:xfrm>
          </p:grpSpPr>
          <p:pic>
            <p:nvPicPr>
              <p:cNvPr id="110599" name="Picture 2"/>
              <p:cNvPicPr>
                <a:picLocks noChangeAspect="1" noChangeArrowheads="1"/>
              </p:cNvPicPr>
              <p:nvPr/>
            </p:nvPicPr>
            <p:blipFill>
              <a:blip r:embed="rId2" cstate="print"/>
              <a:srcRect l="18941" b="16432"/>
              <a:stretch>
                <a:fillRect/>
              </a:stretch>
            </p:blipFill>
            <p:spPr bwMode="auto">
              <a:xfrm>
                <a:off x="565485" y="1419726"/>
                <a:ext cx="3999036" cy="3092116"/>
              </a:xfrm>
              <a:prstGeom prst="rect">
                <a:avLst/>
              </a:prstGeom>
              <a:noFill/>
              <a:ln w="9525">
                <a:noFill/>
                <a:miter lim="800000"/>
                <a:headEnd/>
                <a:tailEnd/>
              </a:ln>
            </p:spPr>
          </p:pic>
          <p:pic>
            <p:nvPicPr>
              <p:cNvPr id="110600" name="Picture 3"/>
              <p:cNvPicPr>
                <a:picLocks noChangeAspect="1" noChangeArrowheads="1"/>
              </p:cNvPicPr>
              <p:nvPr/>
            </p:nvPicPr>
            <p:blipFill>
              <a:blip r:embed="rId3" cstate="print"/>
              <a:srcRect l="18645" t="2174" b="14832"/>
              <a:stretch>
                <a:fillRect/>
              </a:stretch>
            </p:blipFill>
            <p:spPr bwMode="auto">
              <a:xfrm>
                <a:off x="4560220" y="1443789"/>
                <a:ext cx="4029687" cy="3083093"/>
              </a:xfrm>
              <a:prstGeom prst="rect">
                <a:avLst/>
              </a:prstGeom>
              <a:noFill/>
              <a:ln w="9525">
                <a:noFill/>
                <a:miter lim="800000"/>
                <a:headEnd/>
                <a:tailEnd/>
              </a:ln>
            </p:spPr>
          </p:pic>
          <p:sp>
            <p:nvSpPr>
              <p:cNvPr id="12" name="11 Rectángulo"/>
              <p:cNvSpPr/>
              <p:nvPr/>
            </p:nvSpPr>
            <p:spPr>
              <a:xfrm>
                <a:off x="565484" y="1419726"/>
                <a:ext cx="8025063" cy="309286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cxnSp>
            <p:nvCxnSpPr>
              <p:cNvPr id="16" name="15 Conector recto"/>
              <p:cNvCxnSpPr/>
              <p:nvPr/>
            </p:nvCxnSpPr>
            <p:spPr>
              <a:xfrm>
                <a:off x="4553408" y="1419726"/>
                <a:ext cx="0" cy="30928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17 CuadroTexto"/>
            <p:cNvSpPr txBox="1"/>
            <p:nvPr/>
          </p:nvSpPr>
          <p:spPr>
            <a:xfrm>
              <a:off x="1311799" y="1515658"/>
              <a:ext cx="2755317" cy="369382"/>
            </a:xfrm>
            <a:prstGeom prst="rect">
              <a:avLst/>
            </a:prstGeom>
            <a:noFill/>
          </p:spPr>
          <p:txBody>
            <a:bodyPr wrap="square">
              <a:spAutoFit/>
            </a:bodyPr>
            <a:lstStyle/>
            <a:p>
              <a:pPr fontAlgn="auto">
                <a:spcBef>
                  <a:spcPts val="0"/>
                </a:spcBef>
                <a:spcAft>
                  <a:spcPts val="0"/>
                </a:spcAft>
                <a:defRPr/>
              </a:pPr>
              <a:r>
                <a:rPr lang="es-ES_tradnl" sz="1800" b="1" dirty="0" smtClean="0">
                  <a:solidFill>
                    <a:srgbClr val="FFFF00"/>
                  </a:solidFill>
                  <a:latin typeface="Calibri"/>
                  <a:cs typeface="+mn-cs"/>
                </a:rPr>
                <a:t>Visión con el ojo </a:t>
              </a:r>
              <a:r>
                <a:rPr lang="es-ES_tradnl" sz="1800" b="1" dirty="0">
                  <a:solidFill>
                    <a:srgbClr val="FFFF00"/>
                  </a:solidFill>
                  <a:latin typeface="Calibri"/>
                  <a:cs typeface="+mn-cs"/>
                </a:rPr>
                <a:t>derecho</a:t>
              </a:r>
            </a:p>
          </p:txBody>
        </p:sp>
        <p:sp>
          <p:nvSpPr>
            <p:cNvPr id="19" name="18 CuadroTexto"/>
            <p:cNvSpPr txBox="1"/>
            <p:nvPr/>
          </p:nvSpPr>
          <p:spPr>
            <a:xfrm>
              <a:off x="5306408" y="1527691"/>
              <a:ext cx="3104244" cy="369382"/>
            </a:xfrm>
            <a:prstGeom prst="rect">
              <a:avLst/>
            </a:prstGeom>
            <a:noFill/>
          </p:spPr>
          <p:txBody>
            <a:bodyPr wrap="square">
              <a:spAutoFit/>
            </a:bodyPr>
            <a:lstStyle/>
            <a:p>
              <a:pPr fontAlgn="auto">
                <a:spcBef>
                  <a:spcPts val="0"/>
                </a:spcBef>
                <a:spcAft>
                  <a:spcPts val="0"/>
                </a:spcAft>
                <a:defRPr/>
              </a:pPr>
              <a:r>
                <a:rPr lang="es-ES_tradnl" sz="1800" b="1" dirty="0" smtClean="0">
                  <a:solidFill>
                    <a:srgbClr val="FFFF00"/>
                  </a:solidFill>
                  <a:latin typeface="Calibri"/>
                  <a:cs typeface="+mn-cs"/>
                </a:rPr>
                <a:t>Visión con el ojo </a:t>
              </a:r>
              <a:r>
                <a:rPr lang="es-ES_tradnl" sz="1800" b="1" dirty="0">
                  <a:solidFill>
                    <a:srgbClr val="FFFF00"/>
                  </a:solidFill>
                  <a:latin typeface="Calibri"/>
                  <a:cs typeface="+mn-cs"/>
                </a:rPr>
                <a:t>izquierdo</a:t>
              </a:r>
            </a:p>
          </p:txBody>
        </p:sp>
      </p:grpSp>
      <p:sp>
        <p:nvSpPr>
          <p:cNvPr id="110595" name="Text Box 2"/>
          <p:cNvSpPr txBox="1">
            <a:spLocks noChangeArrowheads="1"/>
          </p:cNvSpPr>
          <p:nvPr/>
        </p:nvSpPr>
        <p:spPr bwMode="auto">
          <a:xfrm>
            <a:off x="0" y="0"/>
            <a:ext cx="9144000" cy="830263"/>
          </a:xfrm>
          <a:prstGeom prst="rect">
            <a:avLst/>
          </a:prstGeom>
          <a:solidFill>
            <a:srgbClr val="000099"/>
          </a:solidFill>
          <a:ln w="9525">
            <a:noFill/>
            <a:miter lim="800000"/>
            <a:headEnd/>
            <a:tailEnd/>
          </a:ln>
        </p:spPr>
        <p:txBody>
          <a:bodyPr>
            <a:spAutoFit/>
          </a:bodyPr>
          <a:lstStyle/>
          <a:p>
            <a:pPr algn="ctr">
              <a:spcBef>
                <a:spcPct val="50000"/>
              </a:spcBef>
            </a:pPr>
            <a:r>
              <a:rPr lang="es-ES" sz="4800" b="1">
                <a:solidFill>
                  <a:schemeClr val="bg1"/>
                </a:solidFill>
                <a:latin typeface="Calibri" pitchFamily="34" charset="0"/>
              </a:rPr>
              <a:t>PARALAJE</a:t>
            </a:r>
          </a:p>
        </p:txBody>
      </p:sp>
      <p:sp>
        <p:nvSpPr>
          <p:cNvPr id="11" name="10 CuadroTexto"/>
          <p:cNvSpPr txBox="1"/>
          <p:nvPr/>
        </p:nvSpPr>
        <p:spPr>
          <a:xfrm>
            <a:off x="565485" y="1395663"/>
            <a:ext cx="8049126" cy="430887"/>
          </a:xfrm>
          <a:prstGeom prst="rect">
            <a:avLst/>
          </a:prstGeom>
          <a:noFill/>
        </p:spPr>
        <p:txBody>
          <a:bodyPr wrap="square" rtlCol="0">
            <a:spAutoFit/>
          </a:bodyPr>
          <a:lstStyle/>
          <a:p>
            <a:pPr algn="ctr"/>
            <a:r>
              <a:rPr lang="es-ES_tradnl" sz="2200" dirty="0" smtClean="0">
                <a:latin typeface="Calibri" pitchFamily="34" charset="0"/>
                <a:cs typeface="Calibri" pitchFamily="34" charset="0"/>
              </a:rPr>
              <a:t>Visión de un mismo paisaje, </a:t>
            </a:r>
            <a:r>
              <a:rPr lang="es-ES_tradnl" sz="2200" b="1" dirty="0" smtClean="0">
                <a:solidFill>
                  <a:srgbClr val="FF0000"/>
                </a:solidFill>
                <a:latin typeface="Calibri" pitchFamily="34" charset="0"/>
                <a:cs typeface="Calibri" pitchFamily="34" charset="0"/>
              </a:rPr>
              <a:t>con un ojo</a:t>
            </a:r>
            <a:r>
              <a:rPr lang="es-ES_tradnl" sz="2200" dirty="0" smtClean="0">
                <a:solidFill>
                  <a:srgbClr val="FF0000"/>
                </a:solidFill>
                <a:latin typeface="Calibri" pitchFamily="34" charset="0"/>
                <a:cs typeface="Calibri" pitchFamily="34" charset="0"/>
              </a:rPr>
              <a:t> </a:t>
            </a:r>
            <a:r>
              <a:rPr lang="es-ES_tradnl" sz="2200" b="1" dirty="0" smtClean="0">
                <a:solidFill>
                  <a:srgbClr val="FF0000"/>
                </a:solidFill>
                <a:latin typeface="Calibri" pitchFamily="34" charset="0"/>
                <a:cs typeface="Calibri" pitchFamily="34" charset="0"/>
              </a:rPr>
              <a:t>ocluido</a:t>
            </a:r>
            <a:r>
              <a:rPr lang="es-ES_tradnl" sz="2200" b="1" dirty="0" smtClean="0">
                <a:latin typeface="Calibri" pitchFamily="34" charset="0"/>
                <a:cs typeface="Calibri" pitchFamily="34" charset="0"/>
              </a:rPr>
              <a:t>,</a:t>
            </a:r>
            <a:r>
              <a:rPr lang="es-ES_tradnl" sz="2200" dirty="0" smtClean="0">
                <a:latin typeface="Calibri" pitchFamily="34" charset="0"/>
                <a:cs typeface="Calibri" pitchFamily="34" charset="0"/>
              </a:rPr>
              <a:t> sin mover la cabeza.</a:t>
            </a:r>
            <a:endParaRPr lang="es-ES_tradnl" sz="2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3" name="52 Rectángulo"/>
          <p:cNvSpPr/>
          <p:nvPr/>
        </p:nvSpPr>
        <p:spPr>
          <a:xfrm>
            <a:off x="636588" y="577850"/>
            <a:ext cx="7905750" cy="5788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sp>
        <p:nvSpPr>
          <p:cNvPr id="2116" name="Freeform 68"/>
          <p:cNvSpPr>
            <a:spLocks/>
          </p:cNvSpPr>
          <p:nvPr/>
        </p:nvSpPr>
        <p:spPr bwMode="auto">
          <a:xfrm>
            <a:off x="2044700" y="2457450"/>
            <a:ext cx="2371725" cy="2828925"/>
          </a:xfrm>
          <a:custGeom>
            <a:avLst/>
            <a:gdLst>
              <a:gd name="T0" fmla="*/ 2147483647 w 1494"/>
              <a:gd name="T1" fmla="*/ 0 h 1782"/>
              <a:gd name="T2" fmla="*/ 0 w 1494"/>
              <a:gd name="T3" fmla="*/ 2147483647 h 1782"/>
              <a:gd name="T4" fmla="*/ 2147483647 w 1494"/>
              <a:gd name="T5" fmla="*/ 2147483647 h 1782"/>
              <a:gd name="T6" fmla="*/ 2147483647 w 1494"/>
              <a:gd name="T7" fmla="*/ 0 h 1782"/>
              <a:gd name="T8" fmla="*/ 0 60000 65536"/>
              <a:gd name="T9" fmla="*/ 0 60000 65536"/>
              <a:gd name="T10" fmla="*/ 0 60000 65536"/>
              <a:gd name="T11" fmla="*/ 0 60000 65536"/>
              <a:gd name="T12" fmla="*/ 0 w 1494"/>
              <a:gd name="T13" fmla="*/ 0 h 1782"/>
              <a:gd name="T14" fmla="*/ 1494 w 1494"/>
              <a:gd name="T15" fmla="*/ 1782 h 1782"/>
            </a:gdLst>
            <a:ahLst/>
            <a:cxnLst>
              <a:cxn ang="T8">
                <a:pos x="T0" y="T1"/>
              </a:cxn>
              <a:cxn ang="T9">
                <a:pos x="T2" y="T3"/>
              </a:cxn>
              <a:cxn ang="T10">
                <a:pos x="T4" y="T5"/>
              </a:cxn>
              <a:cxn ang="T11">
                <a:pos x="T6" y="T7"/>
              </a:cxn>
            </a:cxnLst>
            <a:rect l="T12" t="T13" r="T14" b="T15"/>
            <a:pathLst>
              <a:path w="1494" h="1782">
                <a:moveTo>
                  <a:pt x="1494" y="0"/>
                </a:moveTo>
                <a:lnTo>
                  <a:pt x="0" y="1782"/>
                </a:lnTo>
                <a:lnTo>
                  <a:pt x="1494" y="1782"/>
                </a:lnTo>
                <a:lnTo>
                  <a:pt x="1494" y="0"/>
                </a:lnTo>
                <a:close/>
              </a:path>
            </a:pathLst>
          </a:custGeom>
          <a:solidFill>
            <a:srgbClr val="FFFF00"/>
          </a:solidFill>
          <a:ln w="9525">
            <a:noFill/>
            <a:round/>
            <a:headEnd/>
            <a:tailEnd/>
          </a:ln>
        </p:spPr>
        <p:txBody>
          <a:bodyPr/>
          <a:lstStyle/>
          <a:p>
            <a:endParaRPr lang="es-ES_tradnl"/>
          </a:p>
        </p:txBody>
      </p:sp>
      <p:sp>
        <p:nvSpPr>
          <p:cNvPr id="2109" name="Line 61"/>
          <p:cNvSpPr>
            <a:spLocks noChangeShapeType="1"/>
          </p:cNvSpPr>
          <p:nvPr/>
        </p:nvSpPr>
        <p:spPr bwMode="auto">
          <a:xfrm flipH="1" flipV="1">
            <a:off x="4413250" y="942975"/>
            <a:ext cx="2398713" cy="4386263"/>
          </a:xfrm>
          <a:prstGeom prst="line">
            <a:avLst/>
          </a:prstGeom>
          <a:noFill/>
          <a:ln w="9525">
            <a:solidFill>
              <a:schemeClr val="tx1"/>
            </a:solidFill>
            <a:prstDash val="dash"/>
            <a:round/>
            <a:headEnd/>
            <a:tailEnd/>
          </a:ln>
        </p:spPr>
        <p:txBody>
          <a:bodyPr/>
          <a:lstStyle/>
          <a:p>
            <a:endParaRPr lang="es-ES_tradnl"/>
          </a:p>
        </p:txBody>
      </p:sp>
      <p:sp>
        <p:nvSpPr>
          <p:cNvPr id="2108" name="Line 60"/>
          <p:cNvSpPr>
            <a:spLocks noChangeShapeType="1"/>
          </p:cNvSpPr>
          <p:nvPr/>
        </p:nvSpPr>
        <p:spPr bwMode="auto">
          <a:xfrm flipV="1">
            <a:off x="2041525" y="930275"/>
            <a:ext cx="2359025" cy="4359275"/>
          </a:xfrm>
          <a:prstGeom prst="line">
            <a:avLst/>
          </a:prstGeom>
          <a:noFill/>
          <a:ln w="9525">
            <a:solidFill>
              <a:schemeClr val="tx1"/>
            </a:solidFill>
            <a:prstDash val="dash"/>
            <a:round/>
            <a:headEnd/>
            <a:tailEnd/>
          </a:ln>
        </p:spPr>
        <p:txBody>
          <a:bodyPr/>
          <a:lstStyle/>
          <a:p>
            <a:endParaRPr lang="es-ES_tradnl"/>
          </a:p>
        </p:txBody>
      </p:sp>
      <p:sp>
        <p:nvSpPr>
          <p:cNvPr id="2080" name="Line 32"/>
          <p:cNvSpPr>
            <a:spLocks noChangeShapeType="1"/>
          </p:cNvSpPr>
          <p:nvPr/>
        </p:nvSpPr>
        <p:spPr bwMode="auto">
          <a:xfrm flipV="1">
            <a:off x="2030413" y="2446338"/>
            <a:ext cx="2398712" cy="2867025"/>
          </a:xfrm>
          <a:prstGeom prst="line">
            <a:avLst/>
          </a:prstGeom>
          <a:noFill/>
          <a:ln w="9525">
            <a:solidFill>
              <a:schemeClr val="tx1"/>
            </a:solidFill>
            <a:prstDash val="dash"/>
            <a:round/>
            <a:headEnd/>
            <a:tailEnd/>
          </a:ln>
        </p:spPr>
        <p:txBody>
          <a:bodyPr/>
          <a:lstStyle/>
          <a:p>
            <a:endParaRPr lang="es-ES_tradnl"/>
          </a:p>
        </p:txBody>
      </p:sp>
      <p:sp>
        <p:nvSpPr>
          <p:cNvPr id="2081" name="Line 33"/>
          <p:cNvSpPr>
            <a:spLocks noChangeShapeType="1"/>
          </p:cNvSpPr>
          <p:nvPr/>
        </p:nvSpPr>
        <p:spPr bwMode="auto">
          <a:xfrm flipH="1" flipV="1">
            <a:off x="4416425" y="2446338"/>
            <a:ext cx="2366963" cy="2867025"/>
          </a:xfrm>
          <a:prstGeom prst="line">
            <a:avLst/>
          </a:prstGeom>
          <a:noFill/>
          <a:ln w="9525">
            <a:solidFill>
              <a:schemeClr val="tx1"/>
            </a:solidFill>
            <a:prstDash val="dash"/>
            <a:round/>
            <a:headEnd/>
            <a:tailEnd/>
          </a:ln>
        </p:spPr>
        <p:txBody>
          <a:bodyPr/>
          <a:lstStyle/>
          <a:p>
            <a:endParaRPr lang="es-ES_tradnl"/>
          </a:p>
        </p:txBody>
      </p:sp>
      <p:grpSp>
        <p:nvGrpSpPr>
          <p:cNvPr id="7" name="Group 2"/>
          <p:cNvGrpSpPr>
            <a:grpSpLocks/>
          </p:cNvGrpSpPr>
          <p:nvPr/>
        </p:nvGrpSpPr>
        <p:grpSpPr bwMode="auto">
          <a:xfrm rot="-8473981">
            <a:off x="6638925" y="4719638"/>
            <a:ext cx="719138" cy="1427162"/>
            <a:chOff x="1588" y="1253"/>
            <a:chExt cx="734" cy="1499"/>
          </a:xfrm>
        </p:grpSpPr>
        <p:sp>
          <p:nvSpPr>
            <p:cNvPr id="2" name="Freeform 3"/>
            <p:cNvSpPr>
              <a:spLocks/>
            </p:cNvSpPr>
            <p:nvPr/>
          </p:nvSpPr>
          <p:spPr bwMode="auto">
            <a:xfrm>
              <a:off x="1700" y="1253"/>
              <a:ext cx="274" cy="749"/>
            </a:xfrm>
            <a:custGeom>
              <a:avLst/>
              <a:gdLst>
                <a:gd name="T0" fmla="*/ 318 w 318"/>
                <a:gd name="T1" fmla="*/ 0 h 726"/>
                <a:gd name="T2" fmla="*/ 272 w 318"/>
                <a:gd name="T3" fmla="*/ 363 h 726"/>
                <a:gd name="T4" fmla="*/ 136 w 318"/>
                <a:gd name="T5" fmla="*/ 589 h 726"/>
                <a:gd name="T6" fmla="*/ 0 w 318"/>
                <a:gd name="T7" fmla="*/ 726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rgbClr val="000000"/>
              </a:solidFill>
              <a:round/>
              <a:headEnd/>
              <a:tailEnd/>
            </a:ln>
          </p:spPr>
          <p:txBody>
            <a:bodyPr rot="10800000"/>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3" name="Arc 4"/>
            <p:cNvSpPr>
              <a:spLocks/>
            </p:cNvSpPr>
            <p:nvPr/>
          </p:nvSpPr>
          <p:spPr bwMode="auto">
            <a:xfrm rot="2744521">
              <a:off x="1588" y="1624"/>
              <a:ext cx="742" cy="734"/>
            </a:xfrm>
            <a:custGeom>
              <a:avLst/>
              <a:gdLst>
                <a:gd name="T0" fmla="*/ 0 w 21592"/>
                <a:gd name="T1" fmla="*/ 0 h 21600"/>
                <a:gd name="T2" fmla="*/ 742 w 21592"/>
                <a:gd name="T3" fmla="*/ 714 h 21600"/>
                <a:gd name="T4" fmla="*/ 0 w 21592"/>
                <a:gd name="T5" fmla="*/ 734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rgbClr val="000000"/>
              </a:solidFill>
              <a:round/>
              <a:headEnd/>
              <a:tailEnd/>
            </a:ln>
          </p:spPr>
          <p:txBody>
            <a:bodyPr vert="eaVert"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4" name="Oval 5"/>
            <p:cNvSpPr>
              <a:spLocks noChangeArrowheads="1"/>
            </p:cNvSpPr>
            <p:nvPr/>
          </p:nvSpPr>
          <p:spPr bwMode="auto">
            <a:xfrm>
              <a:off x="2006" y="1718"/>
              <a:ext cx="173" cy="485"/>
            </a:xfrm>
            <a:prstGeom prst="ellipse">
              <a:avLst/>
            </a:prstGeom>
            <a:solidFill>
              <a:srgbClr val="71A0FF"/>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 name="Oval 6"/>
            <p:cNvSpPr>
              <a:spLocks noChangeArrowheads="1"/>
            </p:cNvSpPr>
            <p:nvPr/>
          </p:nvSpPr>
          <p:spPr bwMode="auto">
            <a:xfrm>
              <a:off x="2082" y="1819"/>
              <a:ext cx="99" cy="272"/>
            </a:xfrm>
            <a:prstGeom prst="ellipse">
              <a:avLst/>
            </a:prstGeom>
            <a:solidFill>
              <a:srgbClr val="000000"/>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6" name="Freeform 7"/>
            <p:cNvSpPr>
              <a:spLocks/>
            </p:cNvSpPr>
            <p:nvPr/>
          </p:nvSpPr>
          <p:spPr bwMode="auto">
            <a:xfrm flipV="1">
              <a:off x="1702" y="2003"/>
              <a:ext cx="274" cy="750"/>
            </a:xfrm>
            <a:custGeom>
              <a:avLst/>
              <a:gdLst/>
              <a:ahLst/>
              <a:cxnLst>
                <a:cxn ang="0">
                  <a:pos x="318" y="0"/>
                </a:cxn>
                <a:cxn ang="0">
                  <a:pos x="272" y="363"/>
                </a:cxn>
                <a:cxn ang="0">
                  <a:pos x="136" y="589"/>
                </a:cxn>
                <a:cxn ang="0">
                  <a:pos x="0" y="726"/>
                </a:cxn>
              </a:cxnLst>
              <a:rect l="0" t="0" r="r" b="b"/>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rgbClr val="000000"/>
              </a:solidFill>
              <a:round/>
              <a:headEnd/>
              <a:tailEnd/>
            </a:ln>
            <a:effectLst/>
          </p:spPr>
          <p:txBody>
            <a:bodyP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grpSp>
      <p:grpSp>
        <p:nvGrpSpPr>
          <p:cNvPr id="8" name="Group 58"/>
          <p:cNvGrpSpPr>
            <a:grpSpLocks/>
          </p:cNvGrpSpPr>
          <p:nvPr/>
        </p:nvGrpSpPr>
        <p:grpSpPr bwMode="auto">
          <a:xfrm>
            <a:off x="962025" y="3333750"/>
            <a:ext cx="1455738" cy="1031875"/>
            <a:chOff x="447" y="2236"/>
            <a:chExt cx="917" cy="650"/>
          </a:xfrm>
        </p:grpSpPr>
        <p:sp>
          <p:nvSpPr>
            <p:cNvPr id="111656" name="AutoShape 34"/>
            <p:cNvSpPr>
              <a:spLocks noChangeArrowheads="1"/>
            </p:cNvSpPr>
            <p:nvPr/>
          </p:nvSpPr>
          <p:spPr bwMode="auto">
            <a:xfrm>
              <a:off x="447" y="2236"/>
              <a:ext cx="917" cy="650"/>
            </a:xfrm>
            <a:prstGeom prst="wedgeRoundRectCallout">
              <a:avLst>
                <a:gd name="adj1" fmla="val 12023"/>
                <a:gd name="adj2" fmla="val 120153"/>
                <a:gd name="adj3" fmla="val 16667"/>
              </a:avLst>
            </a:prstGeom>
            <a:solidFill>
              <a:srgbClr val="DDDDDD"/>
            </a:solidFill>
            <a:ln w="9525">
              <a:solidFill>
                <a:schemeClr val="tx1"/>
              </a:solidFill>
              <a:miter lim="800000"/>
              <a:headEnd/>
              <a:tailEnd/>
            </a:ln>
          </p:spPr>
          <p:txBody>
            <a:bodyPr/>
            <a:lstStyle/>
            <a:p>
              <a:pPr algn="ctr"/>
              <a:endParaRPr lang="es-ES_tradnl" sz="1800">
                <a:solidFill>
                  <a:srgbClr val="000000"/>
                </a:solidFill>
              </a:endParaRPr>
            </a:p>
          </p:txBody>
        </p:sp>
        <p:grpSp>
          <p:nvGrpSpPr>
            <p:cNvPr id="111657" name="Group 35"/>
            <p:cNvGrpSpPr>
              <a:grpSpLocks/>
            </p:cNvGrpSpPr>
            <p:nvPr/>
          </p:nvGrpSpPr>
          <p:grpSpPr bwMode="auto">
            <a:xfrm>
              <a:off x="516" y="2471"/>
              <a:ext cx="182" cy="174"/>
              <a:chOff x="1383" y="799"/>
              <a:chExt cx="2132" cy="2042"/>
            </a:xfrm>
          </p:grpSpPr>
          <p:sp>
            <p:nvSpPr>
              <p:cNvPr id="111661" name="Freeform 36"/>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sp>
            <p:nvSpPr>
              <p:cNvPr id="111662" name="Freeform 37"/>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grpSp>
        <p:grpSp>
          <p:nvGrpSpPr>
            <p:cNvPr id="111658" name="Group 38"/>
            <p:cNvGrpSpPr>
              <a:grpSpLocks/>
            </p:cNvGrpSpPr>
            <p:nvPr/>
          </p:nvGrpSpPr>
          <p:grpSpPr bwMode="auto">
            <a:xfrm>
              <a:off x="1060" y="2471"/>
              <a:ext cx="182" cy="174"/>
              <a:chOff x="1383" y="799"/>
              <a:chExt cx="2132" cy="2042"/>
            </a:xfrm>
          </p:grpSpPr>
          <p:sp>
            <p:nvSpPr>
              <p:cNvPr id="111659" name="Freeform 39"/>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sp>
            <p:nvSpPr>
              <p:cNvPr id="111660" name="Freeform 40"/>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grpSp>
      </p:grpSp>
      <p:grpSp>
        <p:nvGrpSpPr>
          <p:cNvPr id="11" name="Group 59"/>
          <p:cNvGrpSpPr>
            <a:grpSpLocks/>
          </p:cNvGrpSpPr>
          <p:nvPr/>
        </p:nvGrpSpPr>
        <p:grpSpPr bwMode="auto">
          <a:xfrm>
            <a:off x="6810375" y="3295650"/>
            <a:ext cx="1455738" cy="1138238"/>
            <a:chOff x="4472" y="2227"/>
            <a:chExt cx="917" cy="717"/>
          </a:xfrm>
        </p:grpSpPr>
        <p:sp>
          <p:nvSpPr>
            <p:cNvPr id="111649" name="AutoShape 41"/>
            <p:cNvSpPr>
              <a:spLocks noChangeArrowheads="1"/>
            </p:cNvSpPr>
            <p:nvPr/>
          </p:nvSpPr>
          <p:spPr bwMode="auto">
            <a:xfrm flipH="1">
              <a:off x="4472" y="2227"/>
              <a:ext cx="917" cy="717"/>
            </a:xfrm>
            <a:prstGeom prst="wedgeRoundRectCallout">
              <a:avLst>
                <a:gd name="adj1" fmla="val 34255"/>
                <a:gd name="adj2" fmla="val 108412"/>
                <a:gd name="adj3" fmla="val 16667"/>
              </a:avLst>
            </a:prstGeom>
            <a:solidFill>
              <a:srgbClr val="DDDDDD"/>
            </a:solidFill>
            <a:ln w="9525">
              <a:solidFill>
                <a:schemeClr val="tx1"/>
              </a:solidFill>
              <a:miter lim="800000"/>
              <a:headEnd/>
              <a:tailEnd/>
            </a:ln>
          </p:spPr>
          <p:txBody>
            <a:bodyPr/>
            <a:lstStyle/>
            <a:p>
              <a:pPr algn="ctr"/>
              <a:endParaRPr lang="es-ES_tradnl" sz="1800">
                <a:solidFill>
                  <a:srgbClr val="000000"/>
                </a:solidFill>
              </a:endParaRPr>
            </a:p>
          </p:txBody>
        </p:sp>
        <p:grpSp>
          <p:nvGrpSpPr>
            <p:cNvPr id="111650" name="Group 42"/>
            <p:cNvGrpSpPr>
              <a:grpSpLocks/>
            </p:cNvGrpSpPr>
            <p:nvPr/>
          </p:nvGrpSpPr>
          <p:grpSpPr bwMode="auto">
            <a:xfrm>
              <a:off x="4539" y="2517"/>
              <a:ext cx="182" cy="174"/>
              <a:chOff x="1383" y="799"/>
              <a:chExt cx="2132" cy="2042"/>
            </a:xfrm>
          </p:grpSpPr>
          <p:sp>
            <p:nvSpPr>
              <p:cNvPr id="111654" name="Freeform 43"/>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sp>
            <p:nvSpPr>
              <p:cNvPr id="111655" name="Freeform 44"/>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grpSp>
        <p:grpSp>
          <p:nvGrpSpPr>
            <p:cNvPr id="111651" name="Group 45"/>
            <p:cNvGrpSpPr>
              <a:grpSpLocks/>
            </p:cNvGrpSpPr>
            <p:nvPr/>
          </p:nvGrpSpPr>
          <p:grpSpPr bwMode="auto">
            <a:xfrm>
              <a:off x="5083" y="2517"/>
              <a:ext cx="182" cy="174"/>
              <a:chOff x="1383" y="799"/>
              <a:chExt cx="2132" cy="2042"/>
            </a:xfrm>
          </p:grpSpPr>
          <p:sp>
            <p:nvSpPr>
              <p:cNvPr id="111652" name="Freeform 46"/>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sp>
            <p:nvSpPr>
              <p:cNvPr id="111653" name="Freeform 47"/>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grpSp>
      </p:grpSp>
      <p:grpSp>
        <p:nvGrpSpPr>
          <p:cNvPr id="14" name="Group 2"/>
          <p:cNvGrpSpPr>
            <a:grpSpLocks/>
          </p:cNvGrpSpPr>
          <p:nvPr/>
        </p:nvGrpSpPr>
        <p:grpSpPr bwMode="auto">
          <a:xfrm rot="8473981" flipH="1">
            <a:off x="1527175" y="4719638"/>
            <a:ext cx="719138" cy="1427162"/>
            <a:chOff x="1588" y="1253"/>
            <a:chExt cx="734" cy="1499"/>
          </a:xfrm>
        </p:grpSpPr>
        <p:sp>
          <p:nvSpPr>
            <p:cNvPr id="48" name="Freeform 3"/>
            <p:cNvSpPr>
              <a:spLocks/>
            </p:cNvSpPr>
            <p:nvPr/>
          </p:nvSpPr>
          <p:spPr bwMode="auto">
            <a:xfrm>
              <a:off x="1700" y="1255"/>
              <a:ext cx="274" cy="749"/>
            </a:xfrm>
            <a:custGeom>
              <a:avLst/>
              <a:gdLst>
                <a:gd name="T0" fmla="*/ 318 w 318"/>
                <a:gd name="T1" fmla="*/ 0 h 726"/>
                <a:gd name="T2" fmla="*/ 272 w 318"/>
                <a:gd name="T3" fmla="*/ 363 h 726"/>
                <a:gd name="T4" fmla="*/ 136 w 318"/>
                <a:gd name="T5" fmla="*/ 589 h 726"/>
                <a:gd name="T6" fmla="*/ 0 w 318"/>
                <a:gd name="T7" fmla="*/ 726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rgbClr val="000000"/>
              </a:solidFill>
              <a:round/>
              <a:headEnd/>
              <a:tailEnd/>
            </a:ln>
          </p:spPr>
          <p:txBody>
            <a:bodyPr rot="10800000"/>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49" name="Arc 4"/>
            <p:cNvSpPr>
              <a:spLocks/>
            </p:cNvSpPr>
            <p:nvPr/>
          </p:nvSpPr>
          <p:spPr bwMode="auto">
            <a:xfrm rot="2744521">
              <a:off x="1585" y="1626"/>
              <a:ext cx="742" cy="734"/>
            </a:xfrm>
            <a:custGeom>
              <a:avLst/>
              <a:gdLst>
                <a:gd name="T0" fmla="*/ 0 w 21592"/>
                <a:gd name="T1" fmla="*/ 0 h 21600"/>
                <a:gd name="T2" fmla="*/ 742 w 21592"/>
                <a:gd name="T3" fmla="*/ 714 h 21600"/>
                <a:gd name="T4" fmla="*/ 0 w 21592"/>
                <a:gd name="T5" fmla="*/ 734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rgbClr val="000000"/>
              </a:solidFill>
              <a:round/>
              <a:headEnd/>
              <a:tailEnd/>
            </a:ln>
          </p:spPr>
          <p:txBody>
            <a:bodyPr rot="10800000" vert="eaVert"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0" name="Oval 5"/>
            <p:cNvSpPr>
              <a:spLocks noChangeArrowheads="1"/>
            </p:cNvSpPr>
            <p:nvPr/>
          </p:nvSpPr>
          <p:spPr bwMode="auto">
            <a:xfrm>
              <a:off x="2005" y="1724"/>
              <a:ext cx="173" cy="485"/>
            </a:xfrm>
            <a:prstGeom prst="ellipse">
              <a:avLst/>
            </a:prstGeom>
            <a:solidFill>
              <a:srgbClr val="71A0FF"/>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1" name="Oval 6"/>
            <p:cNvSpPr>
              <a:spLocks noChangeArrowheads="1"/>
            </p:cNvSpPr>
            <p:nvPr/>
          </p:nvSpPr>
          <p:spPr bwMode="auto">
            <a:xfrm>
              <a:off x="2078" y="1832"/>
              <a:ext cx="100" cy="272"/>
            </a:xfrm>
            <a:prstGeom prst="ellipse">
              <a:avLst/>
            </a:prstGeom>
            <a:solidFill>
              <a:srgbClr val="000000"/>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2" name="Freeform 7"/>
            <p:cNvSpPr>
              <a:spLocks/>
            </p:cNvSpPr>
            <p:nvPr/>
          </p:nvSpPr>
          <p:spPr bwMode="auto">
            <a:xfrm flipV="1">
              <a:off x="1699" y="2003"/>
              <a:ext cx="274" cy="749"/>
            </a:xfrm>
            <a:custGeom>
              <a:avLst/>
              <a:gdLst/>
              <a:ahLst/>
              <a:cxnLst>
                <a:cxn ang="0">
                  <a:pos x="318" y="0"/>
                </a:cxn>
                <a:cxn ang="0">
                  <a:pos x="272" y="363"/>
                </a:cxn>
                <a:cxn ang="0">
                  <a:pos x="136" y="589"/>
                </a:cxn>
                <a:cxn ang="0">
                  <a:pos x="0" y="726"/>
                </a:cxn>
              </a:cxnLst>
              <a:rect l="0" t="0" r="r" b="b"/>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rgbClr val="000000"/>
              </a:solidFill>
              <a:round/>
              <a:headEnd/>
              <a:tailEnd/>
            </a:ln>
            <a:effectLst/>
          </p:spPr>
          <p:txBody>
            <a:bodyP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grpSp>
      <p:grpSp>
        <p:nvGrpSpPr>
          <p:cNvPr id="15" name="Group 56"/>
          <p:cNvGrpSpPr>
            <a:grpSpLocks/>
          </p:cNvGrpSpPr>
          <p:nvPr/>
        </p:nvGrpSpPr>
        <p:grpSpPr bwMode="auto">
          <a:xfrm>
            <a:off x="4254500" y="2120900"/>
            <a:ext cx="1682750" cy="641350"/>
            <a:chOff x="2688" y="1510"/>
            <a:chExt cx="1060" cy="404"/>
          </a:xfrm>
        </p:grpSpPr>
        <p:grpSp>
          <p:nvGrpSpPr>
            <p:cNvPr id="111640" name="Group 17"/>
            <p:cNvGrpSpPr>
              <a:grpSpLocks/>
            </p:cNvGrpSpPr>
            <p:nvPr/>
          </p:nvGrpSpPr>
          <p:grpSpPr bwMode="auto">
            <a:xfrm>
              <a:off x="2693" y="1601"/>
              <a:ext cx="182" cy="174"/>
              <a:chOff x="1383" y="799"/>
              <a:chExt cx="2132" cy="2042"/>
            </a:xfrm>
          </p:grpSpPr>
          <p:sp>
            <p:nvSpPr>
              <p:cNvPr id="111642" name="Freeform 18"/>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sp>
            <p:nvSpPr>
              <p:cNvPr id="111643" name="Freeform 19"/>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p>
            </p:txBody>
          </p:sp>
        </p:grpSp>
        <p:sp>
          <p:nvSpPr>
            <p:cNvPr id="111641" name="Text Box 53"/>
            <p:cNvSpPr txBox="1">
              <a:spLocks noChangeArrowheads="1"/>
            </p:cNvSpPr>
            <p:nvPr/>
          </p:nvSpPr>
          <p:spPr bwMode="auto">
            <a:xfrm>
              <a:off x="2688" y="1510"/>
              <a:ext cx="1060" cy="404"/>
            </a:xfrm>
            <a:prstGeom prst="rect">
              <a:avLst/>
            </a:prstGeom>
            <a:noFill/>
            <a:ln w="9525">
              <a:noFill/>
              <a:miter lim="800000"/>
              <a:headEnd/>
              <a:tailEnd/>
            </a:ln>
          </p:spPr>
          <p:txBody>
            <a:bodyPr>
              <a:spAutoFit/>
            </a:bodyPr>
            <a:lstStyle/>
            <a:p>
              <a:pPr algn="ctr">
                <a:spcBef>
                  <a:spcPct val="50000"/>
                </a:spcBef>
              </a:pPr>
              <a:r>
                <a:rPr lang="es-ES" sz="1800" b="1">
                  <a:solidFill>
                    <a:srgbClr val="000000"/>
                  </a:solidFill>
                </a:rPr>
                <a:t>Estrella próxima</a:t>
              </a:r>
            </a:p>
          </p:txBody>
        </p:sp>
      </p:grpSp>
      <p:grpSp>
        <p:nvGrpSpPr>
          <p:cNvPr id="17" name="Group 57"/>
          <p:cNvGrpSpPr>
            <a:grpSpLocks/>
          </p:cNvGrpSpPr>
          <p:nvPr/>
        </p:nvGrpSpPr>
        <p:grpSpPr bwMode="auto">
          <a:xfrm>
            <a:off x="4254500" y="636588"/>
            <a:ext cx="1682750" cy="641350"/>
            <a:chOff x="2688" y="575"/>
            <a:chExt cx="1060" cy="404"/>
          </a:xfrm>
        </p:grpSpPr>
        <p:grpSp>
          <p:nvGrpSpPr>
            <p:cNvPr id="111636" name="Group 16"/>
            <p:cNvGrpSpPr>
              <a:grpSpLocks/>
            </p:cNvGrpSpPr>
            <p:nvPr/>
          </p:nvGrpSpPr>
          <p:grpSpPr bwMode="auto">
            <a:xfrm>
              <a:off x="2693" y="661"/>
              <a:ext cx="182" cy="174"/>
              <a:chOff x="1383" y="799"/>
              <a:chExt cx="2132" cy="2042"/>
            </a:xfrm>
          </p:grpSpPr>
          <p:sp>
            <p:nvSpPr>
              <p:cNvPr id="111638" name="Freeform 13"/>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sp>
            <p:nvSpPr>
              <p:cNvPr id="111639" name="Freeform 15"/>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grpSp>
        <p:sp>
          <p:nvSpPr>
            <p:cNvPr id="111637" name="Text Box 54"/>
            <p:cNvSpPr txBox="1">
              <a:spLocks noChangeArrowheads="1"/>
            </p:cNvSpPr>
            <p:nvPr/>
          </p:nvSpPr>
          <p:spPr bwMode="auto">
            <a:xfrm>
              <a:off x="2688" y="575"/>
              <a:ext cx="1060" cy="404"/>
            </a:xfrm>
            <a:prstGeom prst="rect">
              <a:avLst/>
            </a:prstGeom>
            <a:noFill/>
            <a:ln w="9525">
              <a:noFill/>
              <a:miter lim="800000"/>
              <a:headEnd/>
              <a:tailEnd/>
            </a:ln>
          </p:spPr>
          <p:txBody>
            <a:bodyPr>
              <a:spAutoFit/>
            </a:bodyPr>
            <a:lstStyle/>
            <a:p>
              <a:pPr algn="ctr">
                <a:spcBef>
                  <a:spcPct val="50000"/>
                </a:spcBef>
              </a:pPr>
              <a:r>
                <a:rPr lang="es-ES" sz="1800" b="1">
                  <a:solidFill>
                    <a:srgbClr val="000000"/>
                  </a:solidFill>
                </a:rPr>
                <a:t>Estrella lejana</a:t>
              </a:r>
            </a:p>
          </p:txBody>
        </p:sp>
      </p:grpSp>
      <p:sp>
        <p:nvSpPr>
          <p:cNvPr id="2110" name="Line 62"/>
          <p:cNvSpPr>
            <a:spLocks noChangeShapeType="1"/>
          </p:cNvSpPr>
          <p:nvPr/>
        </p:nvSpPr>
        <p:spPr bwMode="auto">
          <a:xfrm>
            <a:off x="4427538" y="2454275"/>
            <a:ext cx="0" cy="3008313"/>
          </a:xfrm>
          <a:prstGeom prst="line">
            <a:avLst/>
          </a:prstGeom>
          <a:noFill/>
          <a:ln w="19050">
            <a:solidFill>
              <a:schemeClr val="tx1"/>
            </a:solidFill>
            <a:prstDash val="dashDot"/>
            <a:round/>
            <a:headEnd/>
            <a:tailEnd/>
          </a:ln>
        </p:spPr>
        <p:txBody>
          <a:bodyPr/>
          <a:lstStyle/>
          <a:p>
            <a:endParaRPr lang="es-ES_tradnl"/>
          </a:p>
        </p:txBody>
      </p:sp>
      <p:grpSp>
        <p:nvGrpSpPr>
          <p:cNvPr id="19" name="Group 67"/>
          <p:cNvGrpSpPr>
            <a:grpSpLocks/>
          </p:cNvGrpSpPr>
          <p:nvPr/>
        </p:nvGrpSpPr>
        <p:grpSpPr bwMode="auto">
          <a:xfrm>
            <a:off x="2720975" y="3216274"/>
            <a:ext cx="4148138" cy="3009900"/>
            <a:chOff x="1722" y="2200"/>
            <a:chExt cx="2613" cy="1896"/>
          </a:xfrm>
        </p:grpSpPr>
        <p:grpSp>
          <p:nvGrpSpPr>
            <p:cNvPr id="111632" name="Group 66"/>
            <p:cNvGrpSpPr>
              <a:grpSpLocks/>
            </p:cNvGrpSpPr>
            <p:nvPr/>
          </p:nvGrpSpPr>
          <p:grpSpPr bwMode="auto">
            <a:xfrm>
              <a:off x="2338" y="2200"/>
              <a:ext cx="397" cy="594"/>
              <a:chOff x="2338" y="2200"/>
              <a:chExt cx="397" cy="594"/>
            </a:xfrm>
          </p:grpSpPr>
          <p:sp>
            <p:nvSpPr>
              <p:cNvPr id="111634" name="Arc 63"/>
              <p:cNvSpPr>
                <a:spLocks/>
              </p:cNvSpPr>
              <p:nvPr/>
            </p:nvSpPr>
            <p:spPr bwMode="auto">
              <a:xfrm rot="9631298">
                <a:off x="2392" y="2200"/>
                <a:ext cx="343"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p>
            </p:txBody>
          </p:sp>
          <p:sp>
            <p:nvSpPr>
              <p:cNvPr id="111635" name="Text Box 64"/>
              <p:cNvSpPr txBox="1">
                <a:spLocks noChangeArrowheads="1"/>
              </p:cNvSpPr>
              <p:nvPr/>
            </p:nvSpPr>
            <p:spPr bwMode="auto">
              <a:xfrm>
                <a:off x="2338" y="2429"/>
                <a:ext cx="342" cy="365"/>
              </a:xfrm>
              <a:prstGeom prst="rect">
                <a:avLst/>
              </a:prstGeom>
              <a:noFill/>
              <a:ln w="9525">
                <a:noFill/>
                <a:miter lim="800000"/>
                <a:headEnd/>
                <a:tailEnd/>
              </a:ln>
            </p:spPr>
            <p:txBody>
              <a:bodyPr>
                <a:spAutoFit/>
              </a:bodyPr>
              <a:lstStyle/>
              <a:p>
                <a:pPr>
                  <a:spcBef>
                    <a:spcPct val="50000"/>
                  </a:spcBef>
                </a:pPr>
                <a:r>
                  <a:rPr lang="es-ES_tradnl" sz="3200" b="1">
                    <a:solidFill>
                      <a:srgbClr val="000000"/>
                    </a:solidFill>
                    <a:latin typeface="Times New Roman" pitchFamily="18" charset="0"/>
                    <a:cs typeface="Times New Roman" pitchFamily="18" charset="0"/>
                  </a:rPr>
                  <a:t>p</a:t>
                </a:r>
                <a:endParaRPr lang="el-GR" sz="3200" b="1">
                  <a:solidFill>
                    <a:srgbClr val="000000"/>
                  </a:solidFill>
                  <a:latin typeface="Times New Roman" pitchFamily="18" charset="0"/>
                  <a:cs typeface="Times New Roman" pitchFamily="18" charset="0"/>
                </a:endParaRPr>
              </a:p>
            </p:txBody>
          </p:sp>
        </p:grpSp>
        <p:sp>
          <p:nvSpPr>
            <p:cNvPr id="111633" name="Text Box 65"/>
            <p:cNvSpPr txBox="1">
              <a:spLocks noChangeArrowheads="1"/>
            </p:cNvSpPr>
            <p:nvPr/>
          </p:nvSpPr>
          <p:spPr bwMode="auto">
            <a:xfrm>
              <a:off x="1722" y="3766"/>
              <a:ext cx="2613" cy="330"/>
            </a:xfrm>
            <a:prstGeom prst="rect">
              <a:avLst/>
            </a:prstGeom>
            <a:noFill/>
            <a:ln w="9525">
              <a:noFill/>
              <a:miter lim="800000"/>
              <a:headEnd/>
              <a:tailEnd/>
            </a:ln>
          </p:spPr>
          <p:txBody>
            <a:bodyPr>
              <a:spAutoFit/>
            </a:bodyPr>
            <a:lstStyle/>
            <a:p>
              <a:pPr>
                <a:spcBef>
                  <a:spcPct val="50000"/>
                </a:spcBef>
              </a:pPr>
              <a:r>
                <a:rPr lang="es-ES_tradnl" sz="2800" b="1" dirty="0">
                  <a:solidFill>
                    <a:srgbClr val="000000"/>
                  </a:solidFill>
                  <a:latin typeface="Times New Roman" pitchFamily="18" charset="0"/>
                  <a:cs typeface="Times New Roman" pitchFamily="18" charset="0"/>
                </a:rPr>
                <a:t>p</a:t>
              </a:r>
              <a:r>
                <a:rPr lang="es-ES" sz="1800" b="1" dirty="0">
                  <a:solidFill>
                    <a:srgbClr val="000000"/>
                  </a:solidFill>
                  <a:latin typeface="Times New Roman" pitchFamily="18" charset="0"/>
                  <a:cs typeface="Times New Roman" pitchFamily="18" charset="0"/>
                </a:rPr>
                <a:t> = </a:t>
              </a:r>
              <a:r>
                <a:rPr lang="es-ES" sz="2800" dirty="0">
                  <a:solidFill>
                    <a:srgbClr val="000000"/>
                  </a:solidFill>
                  <a:latin typeface="Calibri" pitchFamily="34" charset="0"/>
                  <a:cs typeface="Calibri" pitchFamily="34" charset="0"/>
                </a:rPr>
                <a:t>ángulo de paralaje</a:t>
              </a:r>
              <a:endParaRPr lang="el-GR" sz="2800" dirty="0">
                <a:solidFill>
                  <a:srgbClr val="000000"/>
                </a:solidFill>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080"/>
                                        </p:tgtEl>
                                        <p:attrNameLst>
                                          <p:attrName>style.visibility</p:attrName>
                                        </p:attrNameLst>
                                      </p:cBhvr>
                                      <p:to>
                                        <p:strVal val="visible"/>
                                      </p:to>
                                    </p:set>
                                    <p:animEffect transition="in" filter="wipe(up)">
                                      <p:cBhvr>
                                        <p:cTn id="19" dur="2000"/>
                                        <p:tgtEl>
                                          <p:spTgt spid="208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108"/>
                                        </p:tgtEl>
                                        <p:attrNameLst>
                                          <p:attrName>style.visibility</p:attrName>
                                        </p:attrNameLst>
                                      </p:cBhvr>
                                      <p:to>
                                        <p:strVal val="visible"/>
                                      </p:to>
                                    </p:set>
                                    <p:animEffect transition="in" filter="wipe(up)">
                                      <p:cBhvr>
                                        <p:cTn id="22" dur="2000"/>
                                        <p:tgtEl>
                                          <p:spTgt spid="210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081"/>
                                        </p:tgtEl>
                                        <p:attrNameLst>
                                          <p:attrName>style.visibility</p:attrName>
                                        </p:attrNameLst>
                                      </p:cBhvr>
                                      <p:to>
                                        <p:strVal val="visible"/>
                                      </p:to>
                                    </p:set>
                                    <p:animEffect transition="in" filter="wipe(up)">
                                      <p:cBhvr>
                                        <p:cTn id="35" dur="2000"/>
                                        <p:tgtEl>
                                          <p:spTgt spid="208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109"/>
                                        </p:tgtEl>
                                        <p:attrNameLst>
                                          <p:attrName>style.visibility</p:attrName>
                                        </p:attrNameLst>
                                      </p:cBhvr>
                                      <p:to>
                                        <p:strVal val="visible"/>
                                      </p:to>
                                    </p:set>
                                    <p:animEffect transition="in" filter="wipe(up)">
                                      <p:cBhvr>
                                        <p:cTn id="38" dur="2000"/>
                                        <p:tgtEl>
                                          <p:spTgt spid="210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16"/>
                                        </p:tgtEl>
                                        <p:attrNameLst>
                                          <p:attrName>style.visibility</p:attrName>
                                        </p:attrNameLst>
                                      </p:cBhvr>
                                      <p:to>
                                        <p:strVal val="visible"/>
                                      </p:to>
                                    </p:set>
                                    <p:animEffect transition="in" filter="fade">
                                      <p:cBhvr>
                                        <p:cTn id="53" dur="2000"/>
                                        <p:tgtEl>
                                          <p:spTgt spid="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6" grpId="0" animBg="1"/>
      <p:bldP spid="2109" grpId="0" animBg="1"/>
      <p:bldP spid="2108" grpId="0" animBg="1"/>
      <p:bldP spid="2080" grpId="0" animBg="1"/>
      <p:bldP spid="2081" grpId="0" animBg="1"/>
      <p:bldP spid="21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7" name="26 Rectángulo"/>
          <p:cNvSpPr/>
          <p:nvPr/>
        </p:nvSpPr>
        <p:spPr>
          <a:xfrm>
            <a:off x="658368" y="902208"/>
            <a:ext cx="7863840" cy="5669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7170" name="Rectangle 2"/>
          <p:cNvSpPr>
            <a:spLocks noChangeArrowheads="1"/>
          </p:cNvSpPr>
          <p:nvPr/>
        </p:nvSpPr>
        <p:spPr bwMode="auto">
          <a:xfrm>
            <a:off x="2838450" y="3751517"/>
            <a:ext cx="3311525" cy="1073150"/>
          </a:xfrm>
          <a:prstGeom prst="rect">
            <a:avLst/>
          </a:prstGeom>
          <a:solidFill>
            <a:srgbClr val="DDDDDD"/>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grpSp>
        <p:nvGrpSpPr>
          <p:cNvPr id="2" name="Group 3"/>
          <p:cNvGrpSpPr>
            <a:grpSpLocks/>
          </p:cNvGrpSpPr>
          <p:nvPr/>
        </p:nvGrpSpPr>
        <p:grpSpPr bwMode="auto">
          <a:xfrm>
            <a:off x="3230563" y="4142042"/>
            <a:ext cx="288925" cy="276225"/>
            <a:chOff x="1383" y="799"/>
            <a:chExt cx="2132" cy="2042"/>
          </a:xfrm>
        </p:grpSpPr>
        <p:sp>
          <p:nvSpPr>
            <p:cNvPr id="112665" name="Freeform 4"/>
            <p:cNvSpPr>
              <a:spLocks/>
            </p:cNvSpPr>
            <p:nvPr/>
          </p:nvSpPr>
          <p:spPr bwMode="auto">
            <a:xfrm>
              <a:off x="1519" y="799"/>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srgbClr val="000000"/>
                </a:solidFill>
                <a:latin typeface="Arial"/>
                <a:cs typeface="Arial"/>
              </a:endParaRPr>
            </a:p>
          </p:txBody>
        </p:sp>
        <p:sp>
          <p:nvSpPr>
            <p:cNvPr id="112666" name="Freeform 5"/>
            <p:cNvSpPr>
              <a:spLocks/>
            </p:cNvSpPr>
            <p:nvPr/>
          </p:nvSpPr>
          <p:spPr bwMode="auto">
            <a:xfrm rot="-3678523">
              <a:off x="1315" y="913"/>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srgbClr val="000000"/>
                </a:solidFill>
                <a:latin typeface="Arial"/>
                <a:cs typeface="Arial"/>
              </a:endParaRPr>
            </a:p>
          </p:txBody>
        </p:sp>
      </p:grpSp>
      <p:grpSp>
        <p:nvGrpSpPr>
          <p:cNvPr id="3" name="Group 6"/>
          <p:cNvGrpSpPr>
            <a:grpSpLocks/>
          </p:cNvGrpSpPr>
          <p:nvPr/>
        </p:nvGrpSpPr>
        <p:grpSpPr bwMode="auto">
          <a:xfrm>
            <a:off x="5459413" y="4142042"/>
            <a:ext cx="288925" cy="276225"/>
            <a:chOff x="1383" y="799"/>
            <a:chExt cx="2132" cy="2042"/>
          </a:xfrm>
        </p:grpSpPr>
        <p:sp>
          <p:nvSpPr>
            <p:cNvPr id="112663" name="Freeform 7"/>
            <p:cNvSpPr>
              <a:spLocks/>
            </p:cNvSpPr>
            <p:nvPr/>
          </p:nvSpPr>
          <p:spPr bwMode="auto">
            <a:xfrm>
              <a:off x="1519" y="799"/>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solidFill>
                  <a:srgbClr val="000000"/>
                </a:solidFill>
                <a:latin typeface="Arial"/>
                <a:cs typeface="Arial"/>
              </a:endParaRPr>
            </a:p>
          </p:txBody>
        </p:sp>
        <p:sp>
          <p:nvSpPr>
            <p:cNvPr id="112664" name="Freeform 8"/>
            <p:cNvSpPr>
              <a:spLocks/>
            </p:cNvSpPr>
            <p:nvPr/>
          </p:nvSpPr>
          <p:spPr bwMode="auto">
            <a:xfrm rot="-3678523">
              <a:off x="1315" y="913"/>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solidFill>
                  <a:srgbClr val="000000"/>
                </a:solidFill>
                <a:latin typeface="Arial"/>
                <a:cs typeface="Arial"/>
              </a:endParaRPr>
            </a:p>
          </p:txBody>
        </p:sp>
      </p:grpSp>
      <p:sp>
        <p:nvSpPr>
          <p:cNvPr id="112645" name="Text Box 9"/>
          <p:cNvSpPr txBox="1">
            <a:spLocks noChangeArrowheads="1"/>
          </p:cNvSpPr>
          <p:nvPr/>
        </p:nvSpPr>
        <p:spPr bwMode="auto">
          <a:xfrm>
            <a:off x="0" y="0"/>
            <a:ext cx="9144000" cy="641350"/>
          </a:xfrm>
          <a:prstGeom prst="rect">
            <a:avLst/>
          </a:prstGeom>
          <a:solidFill>
            <a:schemeClr val="accent2"/>
          </a:solidFill>
          <a:ln w="9525">
            <a:noFill/>
            <a:miter lim="800000"/>
            <a:headEnd/>
            <a:tailEnd/>
          </a:ln>
        </p:spPr>
        <p:txBody>
          <a:bodyPr>
            <a:spAutoFit/>
          </a:bodyPr>
          <a:lstStyle/>
          <a:p>
            <a:pPr algn="ctr">
              <a:spcBef>
                <a:spcPct val="50000"/>
              </a:spcBef>
            </a:pPr>
            <a:r>
              <a:rPr lang="es-ES" sz="3600" b="1" dirty="0">
                <a:solidFill>
                  <a:srgbClr val="FFFFFF"/>
                </a:solidFill>
                <a:latin typeface="Calibri" pitchFamily="34" charset="0"/>
                <a:cs typeface="Calibri" pitchFamily="34" charset="0"/>
              </a:rPr>
              <a:t>PARALAJE</a:t>
            </a:r>
          </a:p>
        </p:txBody>
      </p:sp>
      <p:grpSp>
        <p:nvGrpSpPr>
          <p:cNvPr id="4" name="Group 2"/>
          <p:cNvGrpSpPr>
            <a:grpSpLocks/>
          </p:cNvGrpSpPr>
          <p:nvPr/>
        </p:nvGrpSpPr>
        <p:grpSpPr bwMode="auto">
          <a:xfrm rot="8473981" flipH="1">
            <a:off x="1539875" y="5142167"/>
            <a:ext cx="719138" cy="1427162"/>
            <a:chOff x="1588" y="1253"/>
            <a:chExt cx="734" cy="1499"/>
          </a:xfrm>
        </p:grpSpPr>
        <p:sp>
          <p:nvSpPr>
            <p:cNvPr id="48" name="Freeform 3"/>
            <p:cNvSpPr>
              <a:spLocks/>
            </p:cNvSpPr>
            <p:nvPr/>
          </p:nvSpPr>
          <p:spPr bwMode="auto">
            <a:xfrm>
              <a:off x="1700" y="1255"/>
              <a:ext cx="274" cy="749"/>
            </a:xfrm>
            <a:custGeom>
              <a:avLst/>
              <a:gdLst>
                <a:gd name="T0" fmla="*/ 318 w 318"/>
                <a:gd name="T1" fmla="*/ 0 h 726"/>
                <a:gd name="T2" fmla="*/ 272 w 318"/>
                <a:gd name="T3" fmla="*/ 363 h 726"/>
                <a:gd name="T4" fmla="*/ 136 w 318"/>
                <a:gd name="T5" fmla="*/ 589 h 726"/>
                <a:gd name="T6" fmla="*/ 0 w 318"/>
                <a:gd name="T7" fmla="*/ 726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rgbClr val="000000"/>
              </a:solidFill>
              <a:round/>
              <a:headEnd/>
              <a:tailEnd/>
            </a:ln>
          </p:spPr>
          <p:txBody>
            <a:bodyPr rot="10800000"/>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49" name="Arc 4"/>
            <p:cNvSpPr>
              <a:spLocks/>
            </p:cNvSpPr>
            <p:nvPr/>
          </p:nvSpPr>
          <p:spPr bwMode="auto">
            <a:xfrm rot="2744521">
              <a:off x="1585" y="1626"/>
              <a:ext cx="742" cy="734"/>
            </a:xfrm>
            <a:custGeom>
              <a:avLst/>
              <a:gdLst>
                <a:gd name="T0" fmla="*/ 0 w 21592"/>
                <a:gd name="T1" fmla="*/ 0 h 21600"/>
                <a:gd name="T2" fmla="*/ 742 w 21592"/>
                <a:gd name="T3" fmla="*/ 714 h 21600"/>
                <a:gd name="T4" fmla="*/ 0 w 21592"/>
                <a:gd name="T5" fmla="*/ 734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rgbClr val="000000"/>
              </a:solidFill>
              <a:round/>
              <a:headEnd/>
              <a:tailEnd/>
            </a:ln>
          </p:spPr>
          <p:txBody>
            <a:bodyPr rot="10800000" vert="eaVert"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0" name="Oval 5"/>
            <p:cNvSpPr>
              <a:spLocks noChangeArrowheads="1"/>
            </p:cNvSpPr>
            <p:nvPr/>
          </p:nvSpPr>
          <p:spPr bwMode="auto">
            <a:xfrm>
              <a:off x="2005" y="1724"/>
              <a:ext cx="173" cy="485"/>
            </a:xfrm>
            <a:prstGeom prst="ellipse">
              <a:avLst/>
            </a:prstGeom>
            <a:solidFill>
              <a:srgbClr val="71A0FF"/>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1" name="Oval 6"/>
            <p:cNvSpPr>
              <a:spLocks noChangeArrowheads="1"/>
            </p:cNvSpPr>
            <p:nvPr/>
          </p:nvSpPr>
          <p:spPr bwMode="auto">
            <a:xfrm>
              <a:off x="2078" y="1832"/>
              <a:ext cx="100" cy="272"/>
            </a:xfrm>
            <a:prstGeom prst="ellipse">
              <a:avLst/>
            </a:prstGeom>
            <a:solidFill>
              <a:srgbClr val="000000"/>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sp>
          <p:nvSpPr>
            <p:cNvPr id="52" name="Freeform 7"/>
            <p:cNvSpPr>
              <a:spLocks/>
            </p:cNvSpPr>
            <p:nvPr/>
          </p:nvSpPr>
          <p:spPr bwMode="auto">
            <a:xfrm flipV="1">
              <a:off x="1698" y="2001"/>
              <a:ext cx="274" cy="750"/>
            </a:xfrm>
            <a:custGeom>
              <a:avLst/>
              <a:gdLst/>
              <a:ahLst/>
              <a:cxnLst>
                <a:cxn ang="0">
                  <a:pos x="318" y="0"/>
                </a:cxn>
                <a:cxn ang="0">
                  <a:pos x="272" y="363"/>
                </a:cxn>
                <a:cxn ang="0">
                  <a:pos x="136" y="589"/>
                </a:cxn>
                <a:cxn ang="0">
                  <a:pos x="0" y="726"/>
                </a:cxn>
              </a:cxnLst>
              <a:rect l="0" t="0" r="r" b="b"/>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rgbClr val="000000"/>
              </a:solidFill>
              <a:round/>
              <a:headEnd/>
              <a:tailEnd/>
            </a:ln>
            <a:effectLst/>
          </p:spPr>
          <p:txBody>
            <a:bodyPr/>
            <a:lstStyle/>
            <a:p>
              <a:pPr fontAlgn="auto">
                <a:spcBef>
                  <a:spcPts val="0"/>
                </a:spcBef>
                <a:spcAft>
                  <a:spcPts val="0"/>
                </a:spcAft>
                <a:defRPr/>
              </a:pPr>
              <a:endParaRPr lang="es-ES" sz="1800" kern="0">
                <a:solidFill>
                  <a:sysClr val="windowText" lastClr="000000"/>
                </a:solidFill>
                <a:latin typeface="Times New Roman" pitchFamily="18" charset="0"/>
                <a:cs typeface="Arial"/>
              </a:endParaRPr>
            </a:p>
          </p:txBody>
        </p:sp>
      </p:grpSp>
      <p:grpSp>
        <p:nvGrpSpPr>
          <p:cNvPr id="5" name="Group 16"/>
          <p:cNvGrpSpPr>
            <a:grpSpLocks/>
          </p:cNvGrpSpPr>
          <p:nvPr/>
        </p:nvGrpSpPr>
        <p:grpSpPr bwMode="auto">
          <a:xfrm>
            <a:off x="4267200" y="2543429"/>
            <a:ext cx="1682750" cy="641350"/>
            <a:chOff x="2688" y="1510"/>
            <a:chExt cx="1060" cy="404"/>
          </a:xfrm>
        </p:grpSpPr>
        <p:grpSp>
          <p:nvGrpSpPr>
            <p:cNvPr id="6" name="Group 17"/>
            <p:cNvGrpSpPr>
              <a:grpSpLocks/>
            </p:cNvGrpSpPr>
            <p:nvPr/>
          </p:nvGrpSpPr>
          <p:grpSpPr bwMode="auto">
            <a:xfrm>
              <a:off x="2693" y="1601"/>
              <a:ext cx="182" cy="174"/>
              <a:chOff x="1383" y="799"/>
              <a:chExt cx="2132" cy="2042"/>
            </a:xfrm>
          </p:grpSpPr>
          <p:sp>
            <p:nvSpPr>
              <p:cNvPr id="112656" name="Freeform 18"/>
              <p:cNvSpPr>
                <a:spLocks/>
              </p:cNvSpPr>
              <p:nvPr/>
            </p:nvSpPr>
            <p:spPr bwMode="auto">
              <a:xfrm>
                <a:off x="1519" y="799"/>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solidFill>
                    <a:srgbClr val="000000"/>
                  </a:solidFill>
                  <a:latin typeface="Arial"/>
                  <a:cs typeface="Arial"/>
                </a:endParaRPr>
              </a:p>
            </p:txBody>
          </p:sp>
          <p:sp>
            <p:nvSpPr>
              <p:cNvPr id="112657" name="Freeform 19"/>
              <p:cNvSpPr>
                <a:spLocks/>
              </p:cNvSpPr>
              <p:nvPr/>
            </p:nvSpPr>
            <p:spPr bwMode="auto">
              <a:xfrm rot="-3678523">
                <a:off x="1315" y="913"/>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chemeClr val="accent2"/>
              </a:solidFill>
              <a:ln w="9525">
                <a:noFill/>
                <a:round/>
                <a:headEnd/>
                <a:tailEnd/>
              </a:ln>
            </p:spPr>
            <p:txBody>
              <a:bodyPr/>
              <a:lstStyle/>
              <a:p>
                <a:endParaRPr lang="es-ES_tradnl">
                  <a:solidFill>
                    <a:srgbClr val="000000"/>
                  </a:solidFill>
                  <a:latin typeface="Arial"/>
                  <a:cs typeface="Arial"/>
                </a:endParaRPr>
              </a:p>
            </p:txBody>
          </p:sp>
        </p:grpSp>
        <p:sp>
          <p:nvSpPr>
            <p:cNvPr id="112655" name="Text Box 20"/>
            <p:cNvSpPr txBox="1">
              <a:spLocks noChangeArrowheads="1"/>
            </p:cNvSpPr>
            <p:nvPr/>
          </p:nvSpPr>
          <p:spPr bwMode="auto">
            <a:xfrm>
              <a:off x="2688" y="1510"/>
              <a:ext cx="1060" cy="404"/>
            </a:xfrm>
            <a:prstGeom prst="rect">
              <a:avLst/>
            </a:prstGeom>
            <a:noFill/>
            <a:ln w="9525">
              <a:noFill/>
              <a:miter lim="800000"/>
              <a:headEnd/>
              <a:tailEnd/>
            </a:ln>
          </p:spPr>
          <p:txBody>
            <a:bodyPr>
              <a:spAutoFit/>
            </a:bodyPr>
            <a:lstStyle/>
            <a:p>
              <a:pPr algn="ctr">
                <a:spcBef>
                  <a:spcPct val="50000"/>
                </a:spcBef>
              </a:pPr>
              <a:r>
                <a:rPr lang="es-ES" sz="1800" b="1">
                  <a:solidFill>
                    <a:srgbClr val="000000"/>
                  </a:solidFill>
                  <a:latin typeface="Arial"/>
                  <a:cs typeface="Arial"/>
                </a:rPr>
                <a:t>Estrella próxima</a:t>
              </a:r>
            </a:p>
          </p:txBody>
        </p:sp>
      </p:grpSp>
      <p:grpSp>
        <p:nvGrpSpPr>
          <p:cNvPr id="7" name="Group 21"/>
          <p:cNvGrpSpPr>
            <a:grpSpLocks/>
          </p:cNvGrpSpPr>
          <p:nvPr/>
        </p:nvGrpSpPr>
        <p:grpSpPr bwMode="auto">
          <a:xfrm>
            <a:off x="4267200" y="1059117"/>
            <a:ext cx="1682750" cy="641350"/>
            <a:chOff x="2688" y="575"/>
            <a:chExt cx="1060" cy="404"/>
          </a:xfrm>
        </p:grpSpPr>
        <p:grpSp>
          <p:nvGrpSpPr>
            <p:cNvPr id="8" name="Group 22"/>
            <p:cNvGrpSpPr>
              <a:grpSpLocks/>
            </p:cNvGrpSpPr>
            <p:nvPr/>
          </p:nvGrpSpPr>
          <p:grpSpPr bwMode="auto">
            <a:xfrm>
              <a:off x="2693" y="661"/>
              <a:ext cx="182" cy="174"/>
              <a:chOff x="1383" y="799"/>
              <a:chExt cx="2132" cy="2042"/>
            </a:xfrm>
          </p:grpSpPr>
          <p:sp>
            <p:nvSpPr>
              <p:cNvPr id="112652" name="Freeform 23"/>
              <p:cNvSpPr>
                <a:spLocks/>
              </p:cNvSpPr>
              <p:nvPr/>
            </p:nvSpPr>
            <p:spPr bwMode="auto">
              <a:xfrm>
                <a:off x="1519" y="799"/>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srgbClr val="000000"/>
                  </a:solidFill>
                  <a:latin typeface="Arial"/>
                  <a:cs typeface="Arial"/>
                </a:endParaRPr>
              </a:p>
            </p:txBody>
          </p:sp>
          <p:sp>
            <p:nvSpPr>
              <p:cNvPr id="112653" name="Freeform 24"/>
              <p:cNvSpPr>
                <a:spLocks/>
              </p:cNvSpPr>
              <p:nvPr/>
            </p:nvSpPr>
            <p:spPr bwMode="auto">
              <a:xfrm rot="-3678523">
                <a:off x="1315" y="913"/>
                <a:ext cx="1996" cy="1860"/>
              </a:xfrm>
              <a:custGeom>
                <a:avLst/>
                <a:gdLst>
                  <a:gd name="T0" fmla="*/ 1457 w 1815"/>
                  <a:gd name="T1" fmla="*/ 0 h 1815"/>
                  <a:gd name="T2" fmla="*/ 0 w 1815"/>
                  <a:gd name="T3" fmla="*/ 2051 h 1815"/>
                  <a:gd name="T4" fmla="*/ 2920 w 1815"/>
                  <a:gd name="T5" fmla="*/ 2051 h 1815"/>
                  <a:gd name="T6" fmla="*/ 145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srgbClr val="000000"/>
                  </a:solidFill>
                  <a:latin typeface="Arial"/>
                  <a:cs typeface="Arial"/>
                </a:endParaRPr>
              </a:p>
            </p:txBody>
          </p:sp>
        </p:grpSp>
        <p:sp>
          <p:nvSpPr>
            <p:cNvPr id="112651" name="Text Box 25"/>
            <p:cNvSpPr txBox="1">
              <a:spLocks noChangeArrowheads="1"/>
            </p:cNvSpPr>
            <p:nvPr/>
          </p:nvSpPr>
          <p:spPr bwMode="auto">
            <a:xfrm>
              <a:off x="2688" y="575"/>
              <a:ext cx="1060" cy="404"/>
            </a:xfrm>
            <a:prstGeom prst="rect">
              <a:avLst/>
            </a:prstGeom>
            <a:noFill/>
            <a:ln w="9525">
              <a:noFill/>
              <a:miter lim="800000"/>
              <a:headEnd/>
              <a:tailEnd/>
            </a:ln>
          </p:spPr>
          <p:txBody>
            <a:bodyPr>
              <a:spAutoFit/>
            </a:bodyPr>
            <a:lstStyle/>
            <a:p>
              <a:pPr algn="ctr">
                <a:spcBef>
                  <a:spcPct val="50000"/>
                </a:spcBef>
              </a:pPr>
              <a:r>
                <a:rPr lang="es-ES" sz="1800" b="1">
                  <a:solidFill>
                    <a:srgbClr val="000000"/>
                  </a:solidFill>
                  <a:latin typeface="Arial"/>
                  <a:cs typeface="Arial"/>
                </a:rPr>
                <a:t>Estrella lejana</a:t>
              </a:r>
            </a:p>
          </p:txBody>
        </p:sp>
      </p:grpSp>
      <p:sp>
        <p:nvSpPr>
          <p:cNvPr id="7195" name="Line 27"/>
          <p:cNvSpPr>
            <a:spLocks noChangeShapeType="1"/>
          </p:cNvSpPr>
          <p:nvPr/>
        </p:nvSpPr>
        <p:spPr bwMode="auto">
          <a:xfrm>
            <a:off x="1776413" y="5858129"/>
            <a:ext cx="5286375" cy="0"/>
          </a:xfrm>
          <a:prstGeom prst="line">
            <a:avLst/>
          </a:prstGeom>
          <a:noFill/>
          <a:ln w="9525">
            <a:solidFill>
              <a:schemeClr val="tx1"/>
            </a:solidFill>
            <a:prstDash val="dash"/>
            <a:round/>
            <a:headEnd/>
            <a:tailEnd/>
          </a:ln>
        </p:spPr>
        <p:txBody>
          <a:bodyPr/>
          <a:lstStyle/>
          <a:p>
            <a:endParaRPr lang="es-ES_tradnl">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repeatCount="indefinite" autoRev="1" fill="hold" nodeType="clickEffect">
                                  <p:stCondLst>
                                    <p:cond delay="0"/>
                                  </p:stCondLst>
                                  <p:childTnLst>
                                    <p:animMotion origin="layout" path="M -4.16667E-6 2.6272E-6 L 0.58264 2.6272E-6 " pathEditMode="relative" rAng="0" ptsTypes="AA">
                                      <p:cBhvr>
                                        <p:cTn id="26" dur="5000" fill="hold"/>
                                        <p:tgtEl>
                                          <p:spTgt spid="4"/>
                                        </p:tgtEl>
                                        <p:attrNameLst>
                                          <p:attrName>ppt_x</p:attrName>
                                          <p:attrName>ppt_y</p:attrName>
                                        </p:attrNameLst>
                                      </p:cBhvr>
                                      <p:rCtr x="291" y="0"/>
                                    </p:animMotion>
                                  </p:childTnLst>
                                </p:cTn>
                              </p:par>
                              <p:par>
                                <p:cTn id="27" presetID="8" presetClass="emph" presetSubtype="0" repeatCount="indefinite" autoRev="1" fill="hold" nodeType="withEffect">
                                  <p:stCondLst>
                                    <p:cond delay="0"/>
                                  </p:stCondLst>
                                  <p:childTnLst>
                                    <p:animRot by="-5400000">
                                      <p:cBhvr>
                                        <p:cTn id="28" dur="5000" fill="hold"/>
                                        <p:tgtEl>
                                          <p:spTgt spid="4"/>
                                        </p:tgtEl>
                                        <p:attrNameLst>
                                          <p:attrName>r</p:attrName>
                                        </p:attrNameLst>
                                      </p:cBhvr>
                                    </p:animRot>
                                  </p:childTnLst>
                                </p:cTn>
                              </p:par>
                              <p:par>
                                <p:cTn id="29" presetID="0" presetClass="path" presetSubtype="0" repeatCount="indefinite" autoRev="1" fill="hold" nodeType="withEffect">
                                  <p:stCondLst>
                                    <p:cond delay="0"/>
                                  </p:stCondLst>
                                  <p:childTnLst>
                                    <p:animMotion origin="layout" path="M 0.00139 0.00578 L 0.24618 0.00578 " pathEditMode="relative" rAng="0" ptsTypes="AA">
                                      <p:cBhvr>
                                        <p:cTn id="30" dur="5000" fill="hold"/>
                                        <p:tgtEl>
                                          <p:spTgt spid="2"/>
                                        </p:tgtEl>
                                        <p:attrNameLst>
                                          <p:attrName>ppt_x</p:attrName>
                                          <p:attrName>ppt_y</p:attrName>
                                        </p:attrNameLst>
                                      </p:cBhvr>
                                      <p:rCtr x="122" y="0"/>
                                    </p:animMotion>
                                  </p:childTnLst>
                                </p:cTn>
                              </p:par>
                              <p:par>
                                <p:cTn id="31" presetID="0" presetClass="path" presetSubtype="0" repeatCount="indefinite" autoRev="1" fill="hold" nodeType="withEffect">
                                  <p:stCondLst>
                                    <p:cond delay="0"/>
                                  </p:stCondLst>
                                  <p:childTnLst>
                                    <p:animMotion origin="layout" path="M 0.00243 0.00578 L -0.24184 0.00578 " pathEditMode="relative" rAng="0" ptsTypes="AA">
                                      <p:cBhvr>
                                        <p:cTn id="32" dur="5000" fill="hold"/>
                                        <p:tgtEl>
                                          <p:spTgt spid="3"/>
                                        </p:tgtEl>
                                        <p:attrNameLst>
                                          <p:attrName>ppt_x</p:attrName>
                                          <p:attrName>ppt_y</p:attrName>
                                        </p:attrNameLst>
                                      </p:cBhvr>
                                      <p:rCtr x="-122" y="0"/>
                                    </p:animMotion>
                                  </p:childTnLst>
                                </p:cTn>
                              </p:par>
                              <p:par>
                                <p:cTn id="33" presetID="22" presetClass="entr" presetSubtype="8" fill="hold" grpId="0" nodeType="withEffect">
                                  <p:stCondLst>
                                    <p:cond delay="0"/>
                                  </p:stCondLst>
                                  <p:childTnLst>
                                    <p:set>
                                      <p:cBhvr>
                                        <p:cTn id="34" dur="1" fill="hold">
                                          <p:stCondLst>
                                            <p:cond delay="0"/>
                                          </p:stCondLst>
                                        </p:cTn>
                                        <p:tgtEl>
                                          <p:spTgt spid="7195"/>
                                        </p:tgtEl>
                                        <p:attrNameLst>
                                          <p:attrName>style.visibility</p:attrName>
                                        </p:attrNameLst>
                                      </p:cBhvr>
                                      <p:to>
                                        <p:strVal val="visible"/>
                                      </p:to>
                                    </p:set>
                                    <p:animEffect transition="in" filter="wipe(left)">
                                      <p:cBhvr>
                                        <p:cTn id="35" dur="5000"/>
                                        <p:tgtEl>
                                          <p:spTgt spid="7195"/>
                                        </p:tgtEl>
                                      </p:cBhvr>
                                    </p:animEffect>
                                  </p:childTnLst>
                                </p:cTn>
                              </p:par>
                            </p:childTnLst>
                          </p:cTn>
                        </p:par>
                        <p:par>
                          <p:cTn id="36" fill="hold">
                            <p:stCondLst>
                              <p:cond delay="10000"/>
                            </p:stCondLst>
                            <p:childTnLst>
                              <p:par>
                                <p:cTn id="37" presetID="1" presetClass="exit" presetSubtype="0" fill="hold" grpId="1" nodeType="afterEffect">
                                  <p:stCondLst>
                                    <p:cond delay="0"/>
                                  </p:stCondLst>
                                  <p:childTnLst>
                                    <p:set>
                                      <p:cBhvr>
                                        <p:cTn id="38" dur="1" fill="hold">
                                          <p:stCondLst>
                                            <p:cond delay="0"/>
                                          </p:stCondLst>
                                        </p:cTn>
                                        <p:tgtEl>
                                          <p:spTgt spid="7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95" grpId="0" animBg="1"/>
      <p:bldP spid="719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118 Rectángulo"/>
          <p:cNvSpPr/>
          <p:nvPr/>
        </p:nvSpPr>
        <p:spPr>
          <a:xfrm>
            <a:off x="6121961" y="1460751"/>
            <a:ext cx="2692855" cy="3953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sp>
        <p:nvSpPr>
          <p:cNvPr id="14" name="Oval 5"/>
          <p:cNvSpPr>
            <a:spLocks noChangeArrowheads="1"/>
          </p:cNvSpPr>
          <p:nvPr/>
        </p:nvSpPr>
        <p:spPr bwMode="auto">
          <a:xfrm>
            <a:off x="295275" y="5565966"/>
            <a:ext cx="1547813" cy="449262"/>
          </a:xfrm>
          <a:prstGeom prst="ellipse">
            <a:avLst/>
          </a:prstGeom>
          <a:noFill/>
          <a:ln w="9525">
            <a:solidFill>
              <a:schemeClr val="bg1"/>
            </a:solidFill>
            <a:prstDash val="dash"/>
            <a:round/>
            <a:headEnd/>
            <a:tailEnd/>
          </a:ln>
        </p:spPr>
        <p:txBody>
          <a:bodyPr wrap="none" anchor="ctr"/>
          <a:lstStyle/>
          <a:p>
            <a:endParaRPr lang="es-ES_tradnl">
              <a:solidFill>
                <a:srgbClr val="000000"/>
              </a:solidFill>
              <a:latin typeface="Calibri"/>
            </a:endParaRPr>
          </a:p>
        </p:txBody>
      </p:sp>
      <p:cxnSp>
        <p:nvCxnSpPr>
          <p:cNvPr id="42" name="41 Conector recto"/>
          <p:cNvCxnSpPr>
            <a:endCxn id="16" idx="0"/>
          </p:cNvCxnSpPr>
          <p:nvPr/>
        </p:nvCxnSpPr>
        <p:spPr>
          <a:xfrm>
            <a:off x="1047750" y="1189228"/>
            <a:ext cx="15875" cy="447992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5" name="44 Conector recto"/>
          <p:cNvCxnSpPr>
            <a:endCxn id="50" idx="6"/>
          </p:cNvCxnSpPr>
          <p:nvPr/>
        </p:nvCxnSpPr>
        <p:spPr>
          <a:xfrm flipV="1">
            <a:off x="314325" y="1224153"/>
            <a:ext cx="977900" cy="45481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0" name="Oval 5"/>
          <p:cNvSpPr>
            <a:spLocks noChangeArrowheads="1"/>
          </p:cNvSpPr>
          <p:nvPr/>
        </p:nvSpPr>
        <p:spPr bwMode="auto">
          <a:xfrm>
            <a:off x="788988" y="1151128"/>
            <a:ext cx="503237" cy="146050"/>
          </a:xfrm>
          <a:prstGeom prst="ellipse">
            <a:avLst/>
          </a:prstGeom>
          <a:noFill/>
          <a:ln w="9525">
            <a:solidFill>
              <a:schemeClr val="bg1"/>
            </a:solidFill>
            <a:prstDash val="dash"/>
            <a:round/>
            <a:headEnd/>
            <a:tailEnd/>
          </a:ln>
        </p:spPr>
        <p:txBody>
          <a:bodyPr wrap="none" anchor="ctr"/>
          <a:lstStyle/>
          <a:p>
            <a:endParaRPr lang="es-ES_tradnl">
              <a:solidFill>
                <a:srgbClr val="000000"/>
              </a:solidFill>
              <a:latin typeface="Calibri"/>
            </a:endParaRPr>
          </a:p>
        </p:txBody>
      </p:sp>
      <p:grpSp>
        <p:nvGrpSpPr>
          <p:cNvPr id="2" name="91 Grupo"/>
          <p:cNvGrpSpPr>
            <a:grpSpLocks/>
          </p:cNvGrpSpPr>
          <p:nvPr/>
        </p:nvGrpSpPr>
        <p:grpSpPr bwMode="auto">
          <a:xfrm>
            <a:off x="954088" y="2154555"/>
            <a:ext cx="1128712" cy="523875"/>
            <a:chOff x="4418669" y="1819610"/>
            <a:chExt cx="1127889" cy="523220"/>
          </a:xfrm>
        </p:grpSpPr>
        <p:sp>
          <p:nvSpPr>
            <p:cNvPr id="32" name="Text Box 20"/>
            <p:cNvSpPr txBox="1">
              <a:spLocks noChangeArrowheads="1"/>
            </p:cNvSpPr>
            <p:nvPr/>
          </p:nvSpPr>
          <p:spPr bwMode="auto">
            <a:xfrm>
              <a:off x="4471018" y="1819610"/>
              <a:ext cx="1075540" cy="523220"/>
            </a:xfrm>
            <a:prstGeom prst="rect">
              <a:avLst/>
            </a:prstGeom>
            <a:noFill/>
            <a:ln w="9525">
              <a:noFill/>
              <a:miter lim="800000"/>
              <a:headEnd/>
              <a:tailEnd/>
            </a:ln>
          </p:spPr>
          <p:txBody>
            <a:bodyPr>
              <a:spAutoFit/>
            </a:bodyPr>
            <a:lstStyle/>
            <a:p>
              <a:pPr algn="ctr">
                <a:spcBef>
                  <a:spcPct val="50000"/>
                </a:spcBef>
                <a:defRPr/>
              </a:pPr>
              <a:r>
                <a:rPr lang="es-ES" sz="1400" b="1" kern="0" dirty="0">
                  <a:solidFill>
                    <a:srgbClr val="FFFF00"/>
                  </a:solidFill>
                  <a:latin typeface="Calibri"/>
                </a:rPr>
                <a:t>Estrella próxima</a:t>
              </a:r>
            </a:p>
          </p:txBody>
        </p:sp>
        <p:grpSp>
          <p:nvGrpSpPr>
            <p:cNvPr id="3" name="90 Grupo"/>
            <p:cNvGrpSpPr>
              <a:grpSpLocks/>
            </p:cNvGrpSpPr>
            <p:nvPr/>
          </p:nvGrpSpPr>
          <p:grpSpPr bwMode="auto">
            <a:xfrm>
              <a:off x="4418669" y="1973179"/>
              <a:ext cx="194366" cy="185824"/>
              <a:chOff x="4359359" y="1964073"/>
              <a:chExt cx="288925" cy="276225"/>
            </a:xfrm>
          </p:grpSpPr>
          <p:sp>
            <p:nvSpPr>
              <p:cNvPr id="33" name="Freeform 18"/>
              <p:cNvSpPr>
                <a:spLocks/>
              </p:cNvSpPr>
              <p:nvPr/>
            </p:nvSpPr>
            <p:spPr bwMode="auto">
              <a:xfrm>
                <a:off x="4378224" y="1964410"/>
                <a:ext cx="271180" cy="252181"/>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a:solidFill>
                    <a:srgbClr val="000000"/>
                  </a:solidFill>
                  <a:latin typeface="Calibri"/>
                </a:endParaRPr>
              </a:p>
            </p:txBody>
          </p:sp>
          <p:sp>
            <p:nvSpPr>
              <p:cNvPr id="34" name="Freeform 19"/>
              <p:cNvSpPr>
                <a:spLocks/>
              </p:cNvSpPr>
              <p:nvPr/>
            </p:nvSpPr>
            <p:spPr bwMode="auto">
              <a:xfrm rot="17921477">
                <a:off x="4351176" y="1979663"/>
                <a:ext cx="268680" cy="252315"/>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dirty="0">
                  <a:solidFill>
                    <a:srgbClr val="000000"/>
                  </a:solidFill>
                  <a:latin typeface="Calibri"/>
                </a:endParaRPr>
              </a:p>
            </p:txBody>
          </p:sp>
        </p:grpSp>
      </p:grpSp>
      <p:grpSp>
        <p:nvGrpSpPr>
          <p:cNvPr id="4" name="54 Grupo"/>
          <p:cNvGrpSpPr>
            <a:grpSpLocks/>
          </p:cNvGrpSpPr>
          <p:nvPr/>
        </p:nvGrpSpPr>
        <p:grpSpPr bwMode="auto">
          <a:xfrm>
            <a:off x="1189038" y="1124141"/>
            <a:ext cx="176212" cy="169862"/>
            <a:chOff x="4359359" y="1964073"/>
            <a:chExt cx="288925" cy="276225"/>
          </a:xfrm>
        </p:grpSpPr>
        <p:sp>
          <p:nvSpPr>
            <p:cNvPr id="56" name="Freeform 18"/>
            <p:cNvSpPr>
              <a:spLocks/>
            </p:cNvSpPr>
            <p:nvPr/>
          </p:nvSpPr>
          <p:spPr bwMode="auto">
            <a:xfrm>
              <a:off x="4377579" y="1964073"/>
              <a:ext cx="270705" cy="250410"/>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a:solidFill>
                  <a:srgbClr val="000000"/>
                </a:solidFill>
                <a:latin typeface="Calibri"/>
              </a:endParaRPr>
            </a:p>
          </p:txBody>
        </p:sp>
        <p:sp>
          <p:nvSpPr>
            <p:cNvPr id="57" name="Freeform 19"/>
            <p:cNvSpPr>
              <a:spLocks/>
            </p:cNvSpPr>
            <p:nvPr/>
          </p:nvSpPr>
          <p:spPr bwMode="auto">
            <a:xfrm rot="17921477">
              <a:off x="4350070" y="1978525"/>
              <a:ext cx="271062" cy="25248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dirty="0">
                <a:solidFill>
                  <a:srgbClr val="000000"/>
                </a:solidFill>
                <a:latin typeface="Calibri"/>
              </a:endParaRPr>
            </a:p>
          </p:txBody>
        </p:sp>
      </p:grpSp>
      <p:sp>
        <p:nvSpPr>
          <p:cNvPr id="16" name="Oval 16"/>
          <p:cNvSpPr>
            <a:spLocks noChangeArrowheads="1"/>
          </p:cNvSpPr>
          <p:nvPr/>
        </p:nvSpPr>
        <p:spPr bwMode="auto">
          <a:xfrm>
            <a:off x="947738" y="5669153"/>
            <a:ext cx="230187" cy="228600"/>
          </a:xfrm>
          <a:prstGeom prst="ellipse">
            <a:avLst/>
          </a:prstGeom>
          <a:solidFill>
            <a:srgbClr val="FFFF00"/>
          </a:solidFill>
          <a:ln w="9525">
            <a:solidFill>
              <a:srgbClr val="FFFF00"/>
            </a:solidFill>
            <a:round/>
            <a:headEnd/>
            <a:tailEnd/>
          </a:ln>
        </p:spPr>
        <p:txBody>
          <a:bodyPr wrap="none" anchor="ctr"/>
          <a:lstStyle/>
          <a:p>
            <a:endParaRPr lang="es-ES_tradnl">
              <a:solidFill>
                <a:srgbClr val="000000"/>
              </a:solidFill>
              <a:latin typeface="Calibri"/>
            </a:endParaRPr>
          </a:p>
        </p:txBody>
      </p:sp>
      <p:grpSp>
        <p:nvGrpSpPr>
          <p:cNvPr id="5" name="83 Grupo"/>
          <p:cNvGrpSpPr>
            <a:grpSpLocks/>
          </p:cNvGrpSpPr>
          <p:nvPr/>
        </p:nvGrpSpPr>
        <p:grpSpPr bwMode="auto">
          <a:xfrm>
            <a:off x="303213" y="5964428"/>
            <a:ext cx="769937" cy="546100"/>
            <a:chOff x="3766471" y="5702969"/>
            <a:chExt cx="770021" cy="545734"/>
          </a:xfrm>
        </p:grpSpPr>
        <p:sp>
          <p:nvSpPr>
            <p:cNvPr id="24656" name="Line 31"/>
            <p:cNvSpPr>
              <a:spLocks noChangeShapeType="1"/>
            </p:cNvSpPr>
            <p:nvPr/>
          </p:nvSpPr>
          <p:spPr bwMode="auto">
            <a:xfrm>
              <a:off x="3766471" y="5702969"/>
              <a:ext cx="0" cy="396609"/>
            </a:xfrm>
            <a:prstGeom prst="line">
              <a:avLst/>
            </a:prstGeom>
            <a:noFill/>
            <a:ln w="9525">
              <a:solidFill>
                <a:schemeClr val="bg1"/>
              </a:solidFill>
              <a:prstDash val="dash"/>
              <a:round/>
              <a:headEnd/>
              <a:tailEnd/>
            </a:ln>
          </p:spPr>
          <p:txBody>
            <a:bodyPr/>
            <a:lstStyle/>
            <a:p>
              <a:endParaRPr lang="es-ES_tradnl">
                <a:solidFill>
                  <a:prstClr val="black"/>
                </a:solidFill>
              </a:endParaRPr>
            </a:p>
          </p:txBody>
        </p:sp>
        <p:sp>
          <p:nvSpPr>
            <p:cNvPr id="24657" name="Line 33"/>
            <p:cNvSpPr>
              <a:spLocks noChangeShapeType="1"/>
            </p:cNvSpPr>
            <p:nvPr/>
          </p:nvSpPr>
          <p:spPr bwMode="auto">
            <a:xfrm>
              <a:off x="3766471" y="5917138"/>
              <a:ext cx="757320" cy="0"/>
            </a:xfrm>
            <a:prstGeom prst="line">
              <a:avLst/>
            </a:prstGeom>
            <a:noFill/>
            <a:ln w="9525">
              <a:solidFill>
                <a:schemeClr val="bg1"/>
              </a:solidFill>
              <a:round/>
              <a:headEnd type="triangle" w="med" len="med"/>
              <a:tailEnd type="triangle" w="med" len="med"/>
            </a:ln>
          </p:spPr>
          <p:txBody>
            <a:bodyPr/>
            <a:lstStyle/>
            <a:p>
              <a:endParaRPr lang="es-ES_tradnl">
                <a:solidFill>
                  <a:prstClr val="black"/>
                </a:solidFill>
              </a:endParaRPr>
            </a:p>
          </p:txBody>
        </p:sp>
        <p:sp>
          <p:nvSpPr>
            <p:cNvPr id="24658" name="Text Box 34"/>
            <p:cNvSpPr txBox="1">
              <a:spLocks noChangeArrowheads="1"/>
            </p:cNvSpPr>
            <p:nvPr/>
          </p:nvSpPr>
          <p:spPr bwMode="auto">
            <a:xfrm>
              <a:off x="3886704" y="5940926"/>
              <a:ext cx="649201" cy="307777"/>
            </a:xfrm>
            <a:prstGeom prst="rect">
              <a:avLst/>
            </a:prstGeom>
            <a:noFill/>
            <a:ln w="9525">
              <a:noFill/>
              <a:miter lim="800000"/>
              <a:headEnd/>
              <a:tailEnd/>
            </a:ln>
          </p:spPr>
          <p:txBody>
            <a:bodyPr>
              <a:spAutoFit/>
            </a:bodyPr>
            <a:lstStyle/>
            <a:p>
              <a:pPr>
                <a:spcBef>
                  <a:spcPct val="50000"/>
                </a:spcBef>
              </a:pPr>
              <a:r>
                <a:rPr lang="es-ES" sz="1400" b="1">
                  <a:solidFill>
                    <a:srgbClr val="FFFFFF"/>
                  </a:solidFill>
                  <a:latin typeface="Calibri"/>
                  <a:cs typeface="Times New Roman" pitchFamily="18" charset="0"/>
                </a:rPr>
                <a:t>1 UA</a:t>
              </a:r>
            </a:p>
          </p:txBody>
        </p:sp>
        <p:sp>
          <p:nvSpPr>
            <p:cNvPr id="24659" name="Line 31"/>
            <p:cNvSpPr>
              <a:spLocks noChangeShapeType="1"/>
            </p:cNvSpPr>
            <p:nvPr/>
          </p:nvSpPr>
          <p:spPr bwMode="auto">
            <a:xfrm>
              <a:off x="4536492" y="5702969"/>
              <a:ext cx="0" cy="396609"/>
            </a:xfrm>
            <a:prstGeom prst="line">
              <a:avLst/>
            </a:prstGeom>
            <a:noFill/>
            <a:ln w="9525">
              <a:solidFill>
                <a:schemeClr val="bg1"/>
              </a:solidFill>
              <a:prstDash val="dash"/>
              <a:round/>
              <a:headEnd/>
              <a:tailEnd/>
            </a:ln>
          </p:spPr>
          <p:txBody>
            <a:bodyPr/>
            <a:lstStyle/>
            <a:p>
              <a:endParaRPr lang="es-ES_tradnl">
                <a:solidFill>
                  <a:prstClr val="black"/>
                </a:solidFill>
              </a:endParaRPr>
            </a:p>
          </p:txBody>
        </p:sp>
      </p:grpSp>
      <p:grpSp>
        <p:nvGrpSpPr>
          <p:cNvPr id="6" name="75 Grupo"/>
          <p:cNvGrpSpPr>
            <a:grpSpLocks/>
          </p:cNvGrpSpPr>
          <p:nvPr/>
        </p:nvGrpSpPr>
        <p:grpSpPr bwMode="auto">
          <a:xfrm>
            <a:off x="708025" y="1124141"/>
            <a:ext cx="176213" cy="169862"/>
            <a:chOff x="4359359" y="1964073"/>
            <a:chExt cx="288925" cy="276225"/>
          </a:xfrm>
        </p:grpSpPr>
        <p:sp>
          <p:nvSpPr>
            <p:cNvPr id="77" name="Freeform 18"/>
            <p:cNvSpPr>
              <a:spLocks/>
            </p:cNvSpPr>
            <p:nvPr/>
          </p:nvSpPr>
          <p:spPr bwMode="auto">
            <a:xfrm>
              <a:off x="4377580" y="1964073"/>
              <a:ext cx="270704" cy="250410"/>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a:solidFill>
                  <a:srgbClr val="000000"/>
                </a:solidFill>
                <a:latin typeface="Calibri"/>
              </a:endParaRPr>
            </a:p>
          </p:txBody>
        </p:sp>
        <p:sp>
          <p:nvSpPr>
            <p:cNvPr id="78" name="Freeform 19"/>
            <p:cNvSpPr>
              <a:spLocks/>
            </p:cNvSpPr>
            <p:nvPr/>
          </p:nvSpPr>
          <p:spPr bwMode="auto">
            <a:xfrm rot="17921477">
              <a:off x="4350069" y="1978526"/>
              <a:ext cx="271062" cy="25248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dirty="0">
                <a:solidFill>
                  <a:srgbClr val="000000"/>
                </a:solidFill>
                <a:latin typeface="Calibri"/>
              </a:endParaRPr>
            </a:p>
          </p:txBody>
        </p:sp>
      </p:grpSp>
      <p:grpSp>
        <p:nvGrpSpPr>
          <p:cNvPr id="7" name="84 Grupo"/>
          <p:cNvGrpSpPr>
            <a:grpSpLocks/>
          </p:cNvGrpSpPr>
          <p:nvPr/>
        </p:nvGrpSpPr>
        <p:grpSpPr bwMode="auto">
          <a:xfrm>
            <a:off x="1185863" y="1124141"/>
            <a:ext cx="177800" cy="169862"/>
            <a:chOff x="4359359" y="1964073"/>
            <a:chExt cx="288925" cy="276225"/>
          </a:xfrm>
        </p:grpSpPr>
        <p:sp>
          <p:nvSpPr>
            <p:cNvPr id="86" name="Freeform 18"/>
            <p:cNvSpPr>
              <a:spLocks/>
            </p:cNvSpPr>
            <p:nvPr/>
          </p:nvSpPr>
          <p:spPr bwMode="auto">
            <a:xfrm>
              <a:off x="4377416" y="1964073"/>
              <a:ext cx="270868" cy="250410"/>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a:solidFill>
                  <a:srgbClr val="000000"/>
                </a:solidFill>
                <a:latin typeface="Calibri"/>
              </a:endParaRPr>
            </a:p>
          </p:txBody>
        </p:sp>
        <p:sp>
          <p:nvSpPr>
            <p:cNvPr id="87" name="Freeform 19"/>
            <p:cNvSpPr>
              <a:spLocks/>
            </p:cNvSpPr>
            <p:nvPr/>
          </p:nvSpPr>
          <p:spPr bwMode="auto">
            <a:xfrm rot="17921477">
              <a:off x="4350233" y="1978362"/>
              <a:ext cx="271062" cy="252809"/>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pPr>
                <a:defRPr/>
              </a:pPr>
              <a:endParaRPr lang="es-ES_tradnl" kern="0" dirty="0">
                <a:solidFill>
                  <a:srgbClr val="000000"/>
                </a:solidFill>
                <a:latin typeface="Calibri"/>
              </a:endParaRPr>
            </a:p>
          </p:txBody>
        </p:sp>
      </p:grpSp>
      <p:grpSp>
        <p:nvGrpSpPr>
          <p:cNvPr id="8" name="94 Grupo"/>
          <p:cNvGrpSpPr>
            <a:grpSpLocks/>
          </p:cNvGrpSpPr>
          <p:nvPr/>
        </p:nvGrpSpPr>
        <p:grpSpPr bwMode="auto">
          <a:xfrm>
            <a:off x="490538" y="614998"/>
            <a:ext cx="1171575" cy="656780"/>
            <a:chOff x="3955049" y="-210563"/>
            <a:chExt cx="1171575" cy="655747"/>
          </a:xfrm>
        </p:grpSpPr>
        <p:grpSp>
          <p:nvGrpSpPr>
            <p:cNvPr id="9" name="Group 22"/>
            <p:cNvGrpSpPr>
              <a:grpSpLocks/>
            </p:cNvGrpSpPr>
            <p:nvPr/>
          </p:nvGrpSpPr>
          <p:grpSpPr bwMode="auto">
            <a:xfrm>
              <a:off x="4446270" y="335136"/>
              <a:ext cx="115106" cy="110048"/>
              <a:chOff x="1383" y="798"/>
              <a:chExt cx="2129" cy="2043"/>
            </a:xfrm>
          </p:grpSpPr>
          <p:sp>
            <p:nvSpPr>
              <p:cNvPr id="98" name="Freeform 23"/>
              <p:cNvSpPr>
                <a:spLocks/>
              </p:cNvSpPr>
              <p:nvPr/>
            </p:nvSpPr>
            <p:spPr bwMode="auto">
              <a:xfrm>
                <a:off x="1517" y="811"/>
                <a:ext cx="1997" cy="185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pPr>
                  <a:defRPr/>
                </a:pPr>
                <a:endParaRPr lang="es-ES_tradnl" kern="0">
                  <a:solidFill>
                    <a:srgbClr val="000000"/>
                  </a:solidFill>
                  <a:latin typeface="Calibri"/>
                </a:endParaRPr>
              </a:p>
            </p:txBody>
          </p:sp>
          <p:sp>
            <p:nvSpPr>
              <p:cNvPr id="99" name="Freeform 24"/>
              <p:cNvSpPr>
                <a:spLocks/>
              </p:cNvSpPr>
              <p:nvPr/>
            </p:nvSpPr>
            <p:spPr bwMode="auto">
              <a:xfrm rot="-3678523">
                <a:off x="1324" y="916"/>
                <a:ext cx="1971" cy="1879"/>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pPr>
                  <a:defRPr/>
                </a:pPr>
                <a:endParaRPr lang="es-ES_tradnl" kern="0">
                  <a:solidFill>
                    <a:srgbClr val="000000"/>
                  </a:solidFill>
                  <a:latin typeface="Calibri"/>
                </a:endParaRPr>
              </a:p>
            </p:txBody>
          </p:sp>
        </p:grpSp>
        <p:sp>
          <p:nvSpPr>
            <p:cNvPr id="97" name="Text Box 25"/>
            <p:cNvSpPr txBox="1">
              <a:spLocks noChangeArrowheads="1"/>
            </p:cNvSpPr>
            <p:nvPr/>
          </p:nvSpPr>
          <p:spPr bwMode="auto">
            <a:xfrm>
              <a:off x="3955049" y="-210563"/>
              <a:ext cx="1171575" cy="523051"/>
            </a:xfrm>
            <a:prstGeom prst="rect">
              <a:avLst/>
            </a:prstGeom>
            <a:noFill/>
            <a:ln w="9525">
              <a:noFill/>
              <a:miter lim="800000"/>
              <a:headEnd/>
              <a:tailEnd/>
            </a:ln>
          </p:spPr>
          <p:txBody>
            <a:bodyPr>
              <a:spAutoFit/>
            </a:bodyPr>
            <a:lstStyle/>
            <a:p>
              <a:pPr algn="ctr">
                <a:spcBef>
                  <a:spcPct val="50000"/>
                </a:spcBef>
                <a:defRPr/>
              </a:pPr>
              <a:r>
                <a:rPr lang="es-ES" sz="1400" b="1" kern="0" dirty="0">
                  <a:solidFill>
                    <a:srgbClr val="FF0000"/>
                  </a:solidFill>
                  <a:latin typeface="Calibri"/>
                </a:rPr>
                <a:t>Estrella lejana</a:t>
              </a:r>
            </a:p>
          </p:txBody>
        </p:sp>
      </p:grpSp>
      <p:cxnSp>
        <p:nvCxnSpPr>
          <p:cNvPr id="127" name="126 Conector recto"/>
          <p:cNvCxnSpPr/>
          <p:nvPr/>
        </p:nvCxnSpPr>
        <p:spPr>
          <a:xfrm>
            <a:off x="2073275"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75 Grupo"/>
          <p:cNvGrpSpPr>
            <a:grpSpLocks/>
          </p:cNvGrpSpPr>
          <p:nvPr/>
        </p:nvGrpSpPr>
        <p:grpSpPr bwMode="auto">
          <a:xfrm>
            <a:off x="827088" y="2925953"/>
            <a:ext cx="246062" cy="446088"/>
            <a:chOff x="1319212" y="2940457"/>
            <a:chExt cx="246160" cy="446777"/>
          </a:xfrm>
        </p:grpSpPr>
        <p:sp>
          <p:nvSpPr>
            <p:cNvPr id="70" name="69 Arco"/>
            <p:cNvSpPr/>
            <p:nvPr/>
          </p:nvSpPr>
          <p:spPr>
            <a:xfrm rot="8558152">
              <a:off x="1373208" y="2940457"/>
              <a:ext cx="192164" cy="192385"/>
            </a:xfrm>
            <a:prstGeom prst="arc">
              <a:avLst>
                <a:gd name="adj1" fmla="val 15787103"/>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sz="1800">
                <a:solidFill>
                  <a:prstClr val="black"/>
                </a:solidFill>
              </a:endParaRPr>
            </a:p>
          </p:txBody>
        </p:sp>
        <p:sp>
          <p:nvSpPr>
            <p:cNvPr id="24647" name="72 CuadroTexto"/>
            <p:cNvSpPr txBox="1">
              <a:spLocks noChangeArrowheads="1"/>
            </p:cNvSpPr>
            <p:nvPr/>
          </p:nvSpPr>
          <p:spPr bwMode="auto">
            <a:xfrm>
              <a:off x="1319212" y="3078783"/>
              <a:ext cx="233455" cy="308451"/>
            </a:xfrm>
            <a:prstGeom prst="rect">
              <a:avLst/>
            </a:prstGeom>
            <a:noFill/>
            <a:ln w="9525">
              <a:noFill/>
              <a:miter lim="800000"/>
              <a:headEnd/>
              <a:tailEnd/>
            </a:ln>
          </p:spPr>
          <p:txBody>
            <a:bodyPr>
              <a:spAutoFit/>
            </a:bodyPr>
            <a:lstStyle/>
            <a:p>
              <a:r>
                <a:rPr lang="es-ES_tradnl" sz="1400" dirty="0">
                  <a:solidFill>
                    <a:srgbClr val="FFFF00"/>
                  </a:solidFill>
                  <a:latin typeface="Calibri"/>
                </a:rPr>
                <a:t>p</a:t>
              </a:r>
            </a:p>
          </p:txBody>
        </p:sp>
      </p:grpSp>
      <p:sp>
        <p:nvSpPr>
          <p:cNvPr id="24600" name="Text Box 9"/>
          <p:cNvSpPr txBox="1">
            <a:spLocks noChangeArrowheads="1"/>
          </p:cNvSpPr>
          <p:nvPr/>
        </p:nvSpPr>
        <p:spPr bwMode="auto">
          <a:xfrm>
            <a:off x="0" y="1"/>
            <a:ext cx="9144000" cy="584775"/>
          </a:xfrm>
          <a:prstGeom prst="rect">
            <a:avLst/>
          </a:prstGeom>
          <a:solidFill>
            <a:srgbClr val="002060"/>
          </a:solidFill>
          <a:ln w="9525">
            <a:noFill/>
            <a:miter lim="800000"/>
            <a:headEnd/>
            <a:tailEnd/>
          </a:ln>
        </p:spPr>
        <p:txBody>
          <a:bodyPr wrap="square">
            <a:spAutoFit/>
          </a:bodyPr>
          <a:lstStyle/>
          <a:p>
            <a:pPr algn="ctr">
              <a:spcBef>
                <a:spcPct val="50000"/>
              </a:spcBef>
            </a:pPr>
            <a:r>
              <a:rPr lang="es-ES" sz="3200" b="1">
                <a:solidFill>
                  <a:srgbClr val="FFFFFF"/>
                </a:solidFill>
                <a:latin typeface="Calibri"/>
                <a:cs typeface="Times New Roman" pitchFamily="18" charset="0"/>
              </a:rPr>
              <a:t>Distancia a las estrellas: paralaje</a:t>
            </a:r>
          </a:p>
        </p:txBody>
      </p:sp>
      <p:graphicFrame>
        <p:nvGraphicFramePr>
          <p:cNvPr id="25604" name="Object 4"/>
          <p:cNvGraphicFramePr>
            <a:graphicFrameLocks noChangeAspect="1"/>
          </p:cNvGraphicFramePr>
          <p:nvPr/>
        </p:nvGraphicFramePr>
        <p:xfrm>
          <a:off x="6646672" y="1544638"/>
          <a:ext cx="1781175" cy="992187"/>
        </p:xfrm>
        <a:graphic>
          <a:graphicData uri="http://schemas.openxmlformats.org/presentationml/2006/ole">
            <p:oleObj spid="_x0000_s233476" name="Ecuación" r:id="rId4" imgW="1231560" imgH="685800" progId="Equation.3">
              <p:embed/>
            </p:oleObj>
          </a:graphicData>
        </a:graphic>
      </p:graphicFrame>
      <p:cxnSp>
        <p:nvCxnSpPr>
          <p:cNvPr id="46" name="45 Conector recto"/>
          <p:cNvCxnSpPr>
            <a:stCxn id="14" idx="6"/>
          </p:cNvCxnSpPr>
          <p:nvPr/>
        </p:nvCxnSpPr>
        <p:spPr>
          <a:xfrm flipH="1" flipV="1">
            <a:off x="784225" y="1214628"/>
            <a:ext cx="1058863" cy="457676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8" name="87 Elipse"/>
          <p:cNvSpPr/>
          <p:nvPr/>
        </p:nvSpPr>
        <p:spPr>
          <a:xfrm>
            <a:off x="2505075" y="5102225"/>
            <a:ext cx="3121025" cy="817563"/>
          </a:xfrm>
          <a:prstGeom prst="ellipse">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cxnSp>
        <p:nvCxnSpPr>
          <p:cNvPr id="89" name="88 Conector recto"/>
          <p:cNvCxnSpPr>
            <a:stCxn id="146" idx="4"/>
          </p:cNvCxnSpPr>
          <p:nvPr/>
        </p:nvCxnSpPr>
        <p:spPr>
          <a:xfrm flipV="1">
            <a:off x="2560638" y="1330325"/>
            <a:ext cx="2409825" cy="4191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3217863" y="1306513"/>
            <a:ext cx="2411412" cy="42386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90 Conector recto"/>
          <p:cNvCxnSpPr/>
          <p:nvPr/>
        </p:nvCxnSpPr>
        <p:spPr>
          <a:xfrm>
            <a:off x="4084638" y="1323975"/>
            <a:ext cx="12700" cy="41878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2" name="91 Conector recto"/>
          <p:cNvCxnSpPr>
            <a:stCxn id="146" idx="4"/>
          </p:cNvCxnSpPr>
          <p:nvPr/>
        </p:nvCxnSpPr>
        <p:spPr>
          <a:xfrm flipV="1">
            <a:off x="2560638" y="5511800"/>
            <a:ext cx="3111500" cy="9525"/>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5" name="94 Conector recto"/>
          <p:cNvCxnSpPr/>
          <p:nvPr/>
        </p:nvCxnSpPr>
        <p:spPr>
          <a:xfrm>
            <a:off x="3225800" y="1323975"/>
            <a:ext cx="1701800"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grpSp>
        <p:nvGrpSpPr>
          <p:cNvPr id="11" name="77 Grupo"/>
          <p:cNvGrpSpPr>
            <a:grpSpLocks/>
          </p:cNvGrpSpPr>
          <p:nvPr/>
        </p:nvGrpSpPr>
        <p:grpSpPr bwMode="auto">
          <a:xfrm>
            <a:off x="3962400" y="1042988"/>
            <a:ext cx="1112838" cy="523875"/>
            <a:chOff x="4473742" y="1114844"/>
            <a:chExt cx="1112671" cy="523220"/>
          </a:xfrm>
        </p:grpSpPr>
        <p:sp>
          <p:nvSpPr>
            <p:cNvPr id="24637" name="Text Box 25"/>
            <p:cNvSpPr txBox="1">
              <a:spLocks noChangeArrowheads="1"/>
            </p:cNvSpPr>
            <p:nvPr/>
          </p:nvSpPr>
          <p:spPr bwMode="auto">
            <a:xfrm>
              <a:off x="4473742" y="1114844"/>
              <a:ext cx="1112671" cy="523220"/>
            </a:xfrm>
            <a:prstGeom prst="rect">
              <a:avLst/>
            </a:prstGeom>
            <a:noFill/>
            <a:ln w="9525">
              <a:noFill/>
              <a:miter lim="800000"/>
              <a:headEnd/>
              <a:tailEnd/>
            </a:ln>
          </p:spPr>
          <p:txBody>
            <a:bodyPr>
              <a:spAutoFit/>
            </a:bodyPr>
            <a:lstStyle/>
            <a:p>
              <a:pPr algn="ctr">
                <a:spcBef>
                  <a:spcPct val="50000"/>
                </a:spcBef>
              </a:pPr>
              <a:r>
                <a:rPr lang="es-ES" sz="1400" b="1">
                  <a:solidFill>
                    <a:srgbClr val="FF0000"/>
                  </a:solidFill>
                  <a:latin typeface="Calibri"/>
                </a:rPr>
                <a:t>Estrella lejana</a:t>
              </a:r>
            </a:p>
          </p:txBody>
        </p:sp>
        <p:grpSp>
          <p:nvGrpSpPr>
            <p:cNvPr id="12" name="76 Grupo"/>
            <p:cNvGrpSpPr>
              <a:grpSpLocks/>
            </p:cNvGrpSpPr>
            <p:nvPr/>
          </p:nvGrpSpPr>
          <p:grpSpPr bwMode="auto">
            <a:xfrm>
              <a:off x="4504579" y="1300163"/>
              <a:ext cx="166928" cy="159588"/>
              <a:chOff x="4443580" y="1241844"/>
              <a:chExt cx="288925" cy="276225"/>
            </a:xfrm>
          </p:grpSpPr>
          <p:sp>
            <p:nvSpPr>
              <p:cNvPr id="24639" name="Freeform 23"/>
              <p:cNvSpPr>
                <a:spLocks/>
              </p:cNvSpPr>
              <p:nvPr/>
            </p:nvSpPr>
            <p:spPr bwMode="auto">
              <a:xfrm>
                <a:off x="4461635" y="1242167"/>
                <a:ext cx="271983" cy="252476"/>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prstClr val="black"/>
                  </a:solidFill>
                </a:endParaRPr>
              </a:p>
            </p:txBody>
          </p:sp>
          <p:sp>
            <p:nvSpPr>
              <p:cNvPr id="24640" name="Freeform 24"/>
              <p:cNvSpPr>
                <a:spLocks/>
              </p:cNvSpPr>
              <p:nvPr/>
            </p:nvSpPr>
            <p:spPr bwMode="auto">
              <a:xfrm rot="-3678523">
                <a:off x="4432938" y="1257123"/>
                <a:ext cx="271685" cy="252751"/>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prstClr val="black"/>
                  </a:solidFill>
                </a:endParaRPr>
              </a:p>
            </p:txBody>
          </p:sp>
          <p:grpSp>
            <p:nvGrpSpPr>
              <p:cNvPr id="13" name="Group 22"/>
              <p:cNvGrpSpPr>
                <a:grpSpLocks/>
              </p:cNvGrpSpPr>
              <p:nvPr/>
            </p:nvGrpSpPr>
            <p:grpSpPr bwMode="auto">
              <a:xfrm>
                <a:off x="4562475" y="1341537"/>
                <a:ext cx="65426" cy="62550"/>
                <a:chOff x="1383" y="799"/>
                <a:chExt cx="2132" cy="2042"/>
              </a:xfrm>
            </p:grpSpPr>
            <p:sp>
              <p:nvSpPr>
                <p:cNvPr id="24642" name="Freeform 23"/>
                <p:cNvSpPr>
                  <a:spLocks/>
                </p:cNvSpPr>
                <p:nvPr/>
              </p:nvSpPr>
              <p:spPr bwMode="auto">
                <a:xfrm>
                  <a:off x="1588" y="780"/>
                  <a:ext cx="1970" cy="1881"/>
                </a:xfrm>
                <a:custGeom>
                  <a:avLst/>
                  <a:gdLst>
                    <a:gd name="T0" fmla="*/ 2997 w 1815"/>
                    <a:gd name="T1" fmla="*/ 0 h 1815"/>
                    <a:gd name="T2" fmla="*/ 0 w 1815"/>
                    <a:gd name="T3" fmla="*/ 2580 h 1815"/>
                    <a:gd name="T4" fmla="*/ 6004 w 1815"/>
                    <a:gd name="T5" fmla="*/ 2580 h 1815"/>
                    <a:gd name="T6" fmla="*/ 299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prstClr val="black"/>
                    </a:solidFill>
                  </a:endParaRPr>
                </a:p>
              </p:txBody>
            </p:sp>
            <p:sp>
              <p:nvSpPr>
                <p:cNvPr id="24643" name="Freeform 24"/>
                <p:cNvSpPr>
                  <a:spLocks/>
                </p:cNvSpPr>
                <p:nvPr/>
              </p:nvSpPr>
              <p:spPr bwMode="auto">
                <a:xfrm rot="-3678523">
                  <a:off x="1364" y="915"/>
                  <a:ext cx="1971" cy="1880"/>
                </a:xfrm>
                <a:custGeom>
                  <a:avLst/>
                  <a:gdLst>
                    <a:gd name="T0" fmla="*/ 3002 w 1815"/>
                    <a:gd name="T1" fmla="*/ 0 h 1815"/>
                    <a:gd name="T2" fmla="*/ 0 w 1815"/>
                    <a:gd name="T3" fmla="*/ 2576 h 1815"/>
                    <a:gd name="T4" fmla="*/ 6014 w 1815"/>
                    <a:gd name="T5" fmla="*/ 2576 h 1815"/>
                    <a:gd name="T6" fmla="*/ 300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solidFill>
                      <a:prstClr val="black"/>
                    </a:solidFill>
                  </a:endParaRPr>
                </a:p>
              </p:txBody>
            </p:sp>
          </p:grpSp>
        </p:grpSp>
      </p:grpSp>
      <p:sp>
        <p:nvSpPr>
          <p:cNvPr id="112" name="Oval 33"/>
          <p:cNvSpPr>
            <a:spLocks noChangeArrowheads="1"/>
          </p:cNvSpPr>
          <p:nvPr/>
        </p:nvSpPr>
        <p:spPr bwMode="auto">
          <a:xfrm>
            <a:off x="3940175" y="5384800"/>
            <a:ext cx="287338" cy="287338"/>
          </a:xfrm>
          <a:prstGeom prst="ellipse">
            <a:avLst/>
          </a:prstGeom>
          <a:solidFill>
            <a:srgbClr val="FFFF00"/>
          </a:solidFill>
          <a:ln w="9525">
            <a:noFill/>
            <a:round/>
            <a:headEnd/>
            <a:tailEnd/>
          </a:ln>
        </p:spPr>
        <p:txBody>
          <a:bodyPr wrap="none" anchor="ctr"/>
          <a:lstStyle/>
          <a:p>
            <a:endParaRPr lang="es-ES_tradnl">
              <a:solidFill>
                <a:srgbClr val="000000"/>
              </a:solidFill>
              <a:latin typeface="Calibri"/>
            </a:endParaRPr>
          </a:p>
        </p:txBody>
      </p:sp>
      <p:graphicFrame>
        <p:nvGraphicFramePr>
          <p:cNvPr id="113" name="Object 32"/>
          <p:cNvGraphicFramePr>
            <a:graphicFrameLocks noChangeAspect="1"/>
          </p:cNvGraphicFramePr>
          <p:nvPr/>
        </p:nvGraphicFramePr>
        <p:xfrm>
          <a:off x="2360613" y="5330825"/>
          <a:ext cx="363537" cy="361950"/>
        </p:xfrm>
        <a:graphic>
          <a:graphicData uri="http://schemas.openxmlformats.org/presentationml/2006/ole">
            <p:oleObj spid="_x0000_s233477" name="Fotografía de Photo Editor" r:id="rId5" imgW="3048426" imgH="3048426" progId="">
              <p:embed/>
            </p:oleObj>
          </a:graphicData>
        </a:graphic>
      </p:graphicFrame>
      <p:graphicFrame>
        <p:nvGraphicFramePr>
          <p:cNvPr id="116" name="Object 3"/>
          <p:cNvGraphicFramePr>
            <a:graphicFrameLocks noChangeAspect="1"/>
          </p:cNvGraphicFramePr>
          <p:nvPr/>
        </p:nvGraphicFramePr>
        <p:xfrm>
          <a:off x="5438775" y="5330825"/>
          <a:ext cx="361950" cy="361950"/>
        </p:xfrm>
        <a:graphic>
          <a:graphicData uri="http://schemas.openxmlformats.org/presentationml/2006/ole">
            <p:oleObj spid="_x0000_s233478" name="Fotografía de Photo Editor" r:id="rId6" imgW="3048426" imgH="3048426" progId="">
              <p:embed/>
            </p:oleObj>
          </a:graphicData>
        </a:graphic>
      </p:graphicFrame>
      <p:grpSp>
        <p:nvGrpSpPr>
          <p:cNvPr id="15" name="70 Grupo"/>
          <p:cNvGrpSpPr>
            <a:grpSpLocks/>
          </p:cNvGrpSpPr>
          <p:nvPr/>
        </p:nvGrpSpPr>
        <p:grpSpPr bwMode="auto">
          <a:xfrm>
            <a:off x="3970338" y="2517775"/>
            <a:ext cx="1208087" cy="523875"/>
            <a:chOff x="5193634" y="2565568"/>
            <a:chExt cx="1207166" cy="523220"/>
          </a:xfrm>
        </p:grpSpPr>
        <p:grpSp>
          <p:nvGrpSpPr>
            <p:cNvPr id="18" name="69 Grupo"/>
            <p:cNvGrpSpPr>
              <a:grpSpLocks/>
            </p:cNvGrpSpPr>
            <p:nvPr/>
          </p:nvGrpSpPr>
          <p:grpSpPr bwMode="auto">
            <a:xfrm>
              <a:off x="5193634" y="2748455"/>
              <a:ext cx="208546" cy="199378"/>
              <a:chOff x="5153444" y="2710031"/>
              <a:chExt cx="288925" cy="276225"/>
            </a:xfrm>
          </p:grpSpPr>
          <p:sp>
            <p:nvSpPr>
              <p:cNvPr id="24635" name="Freeform 18"/>
              <p:cNvSpPr>
                <a:spLocks/>
              </p:cNvSpPr>
              <p:nvPr/>
            </p:nvSpPr>
            <p:spPr bwMode="auto">
              <a:xfrm>
                <a:off x="5171026" y="2709264"/>
                <a:ext cx="270315" cy="252612"/>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endParaRPr lang="es-ES_tradnl">
                  <a:solidFill>
                    <a:prstClr val="black"/>
                  </a:solidFill>
                </a:endParaRPr>
              </a:p>
            </p:txBody>
          </p:sp>
          <p:sp>
            <p:nvSpPr>
              <p:cNvPr id="24636" name="Freeform 19"/>
              <p:cNvSpPr>
                <a:spLocks/>
              </p:cNvSpPr>
              <p:nvPr/>
            </p:nvSpPr>
            <p:spPr bwMode="auto">
              <a:xfrm rot="-3678523">
                <a:off x="5143621" y="2725678"/>
                <a:ext cx="270184" cy="250536"/>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endParaRPr lang="es-ES_tradnl">
                  <a:solidFill>
                    <a:prstClr val="black"/>
                  </a:solidFill>
                </a:endParaRPr>
              </a:p>
            </p:txBody>
          </p:sp>
        </p:grpSp>
        <p:sp>
          <p:nvSpPr>
            <p:cNvPr id="24634" name="Text Box 20"/>
            <p:cNvSpPr txBox="1">
              <a:spLocks noChangeArrowheads="1"/>
            </p:cNvSpPr>
            <p:nvPr/>
          </p:nvSpPr>
          <p:spPr bwMode="auto">
            <a:xfrm>
              <a:off x="5253913" y="2565568"/>
              <a:ext cx="1146887" cy="523220"/>
            </a:xfrm>
            <a:prstGeom prst="rect">
              <a:avLst/>
            </a:prstGeom>
            <a:noFill/>
            <a:ln w="9525">
              <a:noFill/>
              <a:miter lim="800000"/>
              <a:headEnd/>
              <a:tailEnd/>
            </a:ln>
          </p:spPr>
          <p:txBody>
            <a:bodyPr>
              <a:spAutoFit/>
            </a:bodyPr>
            <a:lstStyle/>
            <a:p>
              <a:pPr algn="ctr">
                <a:spcBef>
                  <a:spcPct val="50000"/>
                </a:spcBef>
              </a:pPr>
              <a:r>
                <a:rPr lang="es-ES" sz="1400">
                  <a:solidFill>
                    <a:srgbClr val="FFFF00"/>
                  </a:solidFill>
                  <a:latin typeface="Calibri"/>
                </a:rPr>
                <a:t>Estrella próxima</a:t>
              </a:r>
            </a:p>
          </p:txBody>
        </p:sp>
      </p:grpSp>
      <p:grpSp>
        <p:nvGrpSpPr>
          <p:cNvPr id="19" name="88 Grupo"/>
          <p:cNvGrpSpPr>
            <a:grpSpLocks/>
          </p:cNvGrpSpPr>
          <p:nvPr/>
        </p:nvGrpSpPr>
        <p:grpSpPr bwMode="auto">
          <a:xfrm>
            <a:off x="3217863" y="4789488"/>
            <a:ext cx="1108075" cy="700087"/>
            <a:chOff x="3729789" y="4860756"/>
            <a:chExt cx="1106905" cy="700006"/>
          </a:xfrm>
        </p:grpSpPr>
        <p:sp>
          <p:nvSpPr>
            <p:cNvPr id="24631" name="Arc 24"/>
            <p:cNvSpPr>
              <a:spLocks/>
            </p:cNvSpPr>
            <p:nvPr/>
          </p:nvSpPr>
          <p:spPr bwMode="auto">
            <a:xfrm rot="-5400000">
              <a:off x="3968999" y="4951557"/>
              <a:ext cx="530163" cy="6882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B050"/>
              </a:solidFill>
              <a:round/>
              <a:headEnd/>
              <a:tailEnd/>
            </a:ln>
          </p:spPr>
          <p:txBody>
            <a:bodyPr wrap="none" anchor="ctr"/>
            <a:lstStyle/>
            <a:p>
              <a:endParaRPr lang="es-ES_tradnl">
                <a:solidFill>
                  <a:prstClr val="black"/>
                </a:solidFill>
              </a:endParaRPr>
            </a:p>
          </p:txBody>
        </p:sp>
        <p:sp>
          <p:nvSpPr>
            <p:cNvPr id="24632" name="87 CuadroTexto"/>
            <p:cNvSpPr txBox="1">
              <a:spLocks noChangeArrowheads="1"/>
            </p:cNvSpPr>
            <p:nvPr/>
          </p:nvSpPr>
          <p:spPr bwMode="auto">
            <a:xfrm>
              <a:off x="3729789" y="4860756"/>
              <a:ext cx="1106905" cy="338098"/>
            </a:xfrm>
            <a:prstGeom prst="rect">
              <a:avLst/>
            </a:prstGeom>
            <a:noFill/>
            <a:ln w="9525">
              <a:noFill/>
              <a:miter lim="800000"/>
              <a:headEnd/>
              <a:tailEnd/>
            </a:ln>
          </p:spPr>
          <p:txBody>
            <a:bodyPr>
              <a:spAutoFit/>
            </a:bodyPr>
            <a:lstStyle/>
            <a:p>
              <a:r>
                <a:rPr lang="es-ES_tradnl" sz="1600">
                  <a:solidFill>
                    <a:srgbClr val="00B050"/>
                  </a:solidFill>
                  <a:latin typeface="Calibri"/>
                </a:rPr>
                <a:t>90</a:t>
              </a:r>
              <a:r>
                <a:rPr lang="es-ES_tradnl" sz="1600" baseline="30000">
                  <a:solidFill>
                    <a:srgbClr val="00B050"/>
                  </a:solidFill>
                  <a:latin typeface="Calibri"/>
                </a:rPr>
                <a:t>o</a:t>
              </a:r>
              <a:endParaRPr lang="es-ES_tradnl" sz="1600">
                <a:solidFill>
                  <a:srgbClr val="00B050"/>
                </a:solidFill>
                <a:latin typeface="Calibri"/>
              </a:endParaRPr>
            </a:p>
          </p:txBody>
        </p:sp>
      </p:grpSp>
      <p:grpSp>
        <p:nvGrpSpPr>
          <p:cNvPr id="20" name="97 Grupo"/>
          <p:cNvGrpSpPr/>
          <p:nvPr/>
        </p:nvGrpSpPr>
        <p:grpSpPr>
          <a:xfrm>
            <a:off x="3140333" y="1216618"/>
            <a:ext cx="208546" cy="199378"/>
            <a:chOff x="5153444" y="2710031"/>
            <a:chExt cx="288925" cy="276225"/>
          </a:xfrm>
          <a:solidFill>
            <a:srgbClr val="FFFF00">
              <a:alpha val="60000"/>
            </a:srgbClr>
          </a:solidFill>
        </p:grpSpPr>
        <p:sp>
          <p:nvSpPr>
            <p:cNvPr id="135" name="Freeform 18"/>
            <p:cNvSpPr>
              <a:spLocks/>
            </p:cNvSpPr>
            <p:nvPr/>
          </p:nvSpPr>
          <p:spPr bwMode="auto">
            <a:xfrm>
              <a:off x="5171874" y="2710031"/>
              <a:ext cx="270495" cy="251606"/>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Calibri"/>
              </a:endParaRPr>
            </a:p>
          </p:txBody>
        </p:sp>
        <p:sp>
          <p:nvSpPr>
            <p:cNvPr id="136" name="Freeform 19"/>
            <p:cNvSpPr>
              <a:spLocks/>
            </p:cNvSpPr>
            <p:nvPr/>
          </p:nvSpPr>
          <p:spPr bwMode="auto">
            <a:xfrm rot="17921477">
              <a:off x="5144475" y="2725223"/>
              <a:ext cx="270002" cy="25206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Calibri"/>
              </a:endParaRPr>
            </a:p>
          </p:txBody>
        </p:sp>
      </p:grpSp>
      <p:grpSp>
        <p:nvGrpSpPr>
          <p:cNvPr id="21" name="100 Grupo"/>
          <p:cNvGrpSpPr/>
          <p:nvPr/>
        </p:nvGrpSpPr>
        <p:grpSpPr>
          <a:xfrm>
            <a:off x="4817270" y="1226990"/>
            <a:ext cx="208546" cy="199378"/>
            <a:chOff x="5153444" y="2710031"/>
            <a:chExt cx="288925" cy="276225"/>
          </a:xfrm>
          <a:solidFill>
            <a:srgbClr val="FFFF00">
              <a:alpha val="60000"/>
            </a:srgbClr>
          </a:solidFill>
        </p:grpSpPr>
        <p:sp>
          <p:nvSpPr>
            <p:cNvPr id="138" name="Freeform 18"/>
            <p:cNvSpPr>
              <a:spLocks/>
            </p:cNvSpPr>
            <p:nvPr/>
          </p:nvSpPr>
          <p:spPr bwMode="auto">
            <a:xfrm>
              <a:off x="5171874" y="2710031"/>
              <a:ext cx="270495" cy="251606"/>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Calibri"/>
              </a:endParaRPr>
            </a:p>
          </p:txBody>
        </p:sp>
        <p:sp>
          <p:nvSpPr>
            <p:cNvPr id="139" name="Freeform 19"/>
            <p:cNvSpPr>
              <a:spLocks/>
            </p:cNvSpPr>
            <p:nvPr/>
          </p:nvSpPr>
          <p:spPr bwMode="auto">
            <a:xfrm rot="17921477">
              <a:off x="5144475" y="2725223"/>
              <a:ext cx="270002" cy="25206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Calibri"/>
              </a:endParaRPr>
            </a:p>
          </p:txBody>
        </p:sp>
      </p:grpSp>
      <p:grpSp>
        <p:nvGrpSpPr>
          <p:cNvPr id="22" name="109 Grupo"/>
          <p:cNvGrpSpPr>
            <a:grpSpLocks/>
          </p:cNvGrpSpPr>
          <p:nvPr/>
        </p:nvGrpSpPr>
        <p:grpSpPr bwMode="auto">
          <a:xfrm>
            <a:off x="2522538" y="5848350"/>
            <a:ext cx="1563687" cy="738188"/>
            <a:chOff x="3033826" y="5919537"/>
            <a:chExt cx="1562823" cy="738239"/>
          </a:xfrm>
        </p:grpSpPr>
        <p:sp>
          <p:nvSpPr>
            <p:cNvPr id="24627" name="Line 31"/>
            <p:cNvSpPr>
              <a:spLocks noChangeShapeType="1"/>
            </p:cNvSpPr>
            <p:nvPr/>
          </p:nvSpPr>
          <p:spPr bwMode="auto">
            <a:xfrm>
              <a:off x="3033826" y="5943351"/>
              <a:ext cx="0" cy="565190"/>
            </a:xfrm>
            <a:prstGeom prst="line">
              <a:avLst/>
            </a:prstGeom>
            <a:noFill/>
            <a:ln w="9525">
              <a:solidFill>
                <a:schemeClr val="bg1"/>
              </a:solidFill>
              <a:prstDash val="dash"/>
              <a:round/>
              <a:headEnd/>
              <a:tailEnd/>
            </a:ln>
          </p:spPr>
          <p:txBody>
            <a:bodyPr/>
            <a:lstStyle/>
            <a:p>
              <a:endParaRPr lang="es-ES_tradnl">
                <a:solidFill>
                  <a:prstClr val="black"/>
                </a:solidFill>
              </a:endParaRPr>
            </a:p>
          </p:txBody>
        </p:sp>
        <p:sp>
          <p:nvSpPr>
            <p:cNvPr id="24628" name="Line 33"/>
            <p:cNvSpPr>
              <a:spLocks noChangeShapeType="1"/>
            </p:cNvSpPr>
            <p:nvPr/>
          </p:nvSpPr>
          <p:spPr bwMode="auto">
            <a:xfrm>
              <a:off x="3037534" y="6325966"/>
              <a:ext cx="1533723" cy="0"/>
            </a:xfrm>
            <a:prstGeom prst="line">
              <a:avLst/>
            </a:prstGeom>
            <a:noFill/>
            <a:ln w="6350">
              <a:solidFill>
                <a:schemeClr val="bg1"/>
              </a:solidFill>
              <a:round/>
              <a:headEnd type="triangle" w="med" len="med"/>
              <a:tailEnd type="triangle" w="med" len="med"/>
            </a:ln>
          </p:spPr>
          <p:txBody>
            <a:bodyPr/>
            <a:lstStyle/>
            <a:p>
              <a:endParaRPr lang="es-ES_tradnl">
                <a:solidFill>
                  <a:prstClr val="black"/>
                </a:solidFill>
              </a:endParaRPr>
            </a:p>
          </p:txBody>
        </p:sp>
        <p:sp>
          <p:nvSpPr>
            <p:cNvPr id="24629" name="Text Box 34"/>
            <p:cNvSpPr txBox="1">
              <a:spLocks noChangeArrowheads="1"/>
            </p:cNvSpPr>
            <p:nvPr/>
          </p:nvSpPr>
          <p:spPr bwMode="auto">
            <a:xfrm>
              <a:off x="3393243" y="6349999"/>
              <a:ext cx="889834" cy="307777"/>
            </a:xfrm>
            <a:prstGeom prst="rect">
              <a:avLst/>
            </a:prstGeom>
            <a:noFill/>
            <a:ln w="9525">
              <a:noFill/>
              <a:miter lim="800000"/>
              <a:headEnd/>
              <a:tailEnd/>
            </a:ln>
          </p:spPr>
          <p:txBody>
            <a:bodyPr>
              <a:spAutoFit/>
            </a:bodyPr>
            <a:lstStyle/>
            <a:p>
              <a:pPr>
                <a:spcBef>
                  <a:spcPct val="50000"/>
                </a:spcBef>
              </a:pPr>
              <a:r>
                <a:rPr lang="es-ES" sz="1400" dirty="0">
                  <a:solidFill>
                    <a:srgbClr val="FFFFFF"/>
                  </a:solidFill>
                  <a:latin typeface="Calibri"/>
                  <a:cs typeface="Times New Roman" pitchFamily="18" charset="0"/>
                </a:rPr>
                <a:t>d = 1 UA</a:t>
              </a:r>
            </a:p>
          </p:txBody>
        </p:sp>
        <p:sp>
          <p:nvSpPr>
            <p:cNvPr id="24630" name="Line 31"/>
            <p:cNvSpPr>
              <a:spLocks noChangeShapeType="1"/>
            </p:cNvSpPr>
            <p:nvPr/>
          </p:nvSpPr>
          <p:spPr bwMode="auto">
            <a:xfrm>
              <a:off x="4596649" y="5919537"/>
              <a:ext cx="0" cy="589003"/>
            </a:xfrm>
            <a:prstGeom prst="line">
              <a:avLst/>
            </a:prstGeom>
            <a:noFill/>
            <a:ln w="9525">
              <a:solidFill>
                <a:schemeClr val="bg1"/>
              </a:solidFill>
              <a:prstDash val="dash"/>
              <a:round/>
              <a:headEnd/>
              <a:tailEnd/>
            </a:ln>
          </p:spPr>
          <p:txBody>
            <a:bodyPr/>
            <a:lstStyle/>
            <a:p>
              <a:endParaRPr lang="es-ES_tradnl">
                <a:solidFill>
                  <a:prstClr val="black"/>
                </a:solidFill>
              </a:endParaRPr>
            </a:p>
          </p:txBody>
        </p:sp>
      </p:grpSp>
      <p:sp>
        <p:nvSpPr>
          <p:cNvPr id="145" name="144 CuadroTexto"/>
          <p:cNvSpPr txBox="1">
            <a:spLocks noChangeArrowheads="1"/>
          </p:cNvSpPr>
          <p:nvPr/>
        </p:nvSpPr>
        <p:spPr bwMode="auto">
          <a:xfrm>
            <a:off x="3035300" y="3776663"/>
            <a:ext cx="358775" cy="400050"/>
          </a:xfrm>
          <a:prstGeom prst="rect">
            <a:avLst/>
          </a:prstGeom>
          <a:noFill/>
          <a:ln w="9525">
            <a:noFill/>
            <a:miter lim="800000"/>
            <a:headEnd/>
            <a:tailEnd/>
          </a:ln>
        </p:spPr>
        <p:txBody>
          <a:bodyPr>
            <a:spAutoFit/>
          </a:bodyPr>
          <a:lstStyle/>
          <a:p>
            <a:r>
              <a:rPr lang="es-ES_tradnl" sz="2000" b="1">
                <a:solidFill>
                  <a:srgbClr val="00B050"/>
                </a:solidFill>
                <a:latin typeface="Calibri"/>
              </a:rPr>
              <a:t>D</a:t>
            </a:r>
          </a:p>
        </p:txBody>
      </p:sp>
      <p:sp>
        <p:nvSpPr>
          <p:cNvPr id="146" name="145 Triángulo rectángulo"/>
          <p:cNvSpPr/>
          <p:nvPr/>
        </p:nvSpPr>
        <p:spPr>
          <a:xfrm flipH="1">
            <a:off x="2560638" y="2838450"/>
            <a:ext cx="1533525" cy="2682875"/>
          </a:xfrm>
          <a:prstGeom prst="rtTriangle">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23" name="88 Grupo"/>
          <p:cNvGrpSpPr>
            <a:grpSpLocks/>
          </p:cNvGrpSpPr>
          <p:nvPr/>
        </p:nvGrpSpPr>
        <p:grpSpPr bwMode="auto">
          <a:xfrm>
            <a:off x="3697288" y="3111500"/>
            <a:ext cx="534987" cy="534988"/>
            <a:chOff x="4109898" y="2958876"/>
            <a:chExt cx="648482" cy="648482"/>
          </a:xfrm>
        </p:grpSpPr>
        <p:sp>
          <p:nvSpPr>
            <p:cNvPr id="24623" name="80 CuadroTexto"/>
            <p:cNvSpPr txBox="1">
              <a:spLocks noChangeArrowheads="1"/>
            </p:cNvSpPr>
            <p:nvPr/>
          </p:nvSpPr>
          <p:spPr bwMode="auto">
            <a:xfrm>
              <a:off x="4236069" y="3078982"/>
              <a:ext cx="306054" cy="400110"/>
            </a:xfrm>
            <a:prstGeom prst="rect">
              <a:avLst/>
            </a:prstGeom>
            <a:noFill/>
            <a:ln w="9525">
              <a:noFill/>
              <a:miter lim="800000"/>
              <a:headEnd/>
              <a:tailEnd/>
            </a:ln>
          </p:spPr>
          <p:txBody>
            <a:bodyPr>
              <a:spAutoFit/>
            </a:bodyPr>
            <a:lstStyle/>
            <a:p>
              <a:r>
                <a:rPr lang="es-ES_tradnl" sz="2000">
                  <a:solidFill>
                    <a:srgbClr val="00B050"/>
                  </a:solidFill>
                  <a:latin typeface="Times New Roman" pitchFamily="18" charset="0"/>
                  <a:cs typeface="Times New Roman" pitchFamily="18" charset="0"/>
                </a:rPr>
                <a:t>p</a:t>
              </a:r>
            </a:p>
          </p:txBody>
        </p:sp>
        <p:sp>
          <p:nvSpPr>
            <p:cNvPr id="152" name="151 Arco"/>
            <p:cNvSpPr/>
            <p:nvPr/>
          </p:nvSpPr>
          <p:spPr>
            <a:xfrm rot="9237732">
              <a:off x="4109898" y="2958876"/>
              <a:ext cx="648482" cy="648482"/>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sz="1800">
                <a:solidFill>
                  <a:srgbClr val="000000"/>
                </a:solidFill>
              </a:endParaRPr>
            </a:p>
          </p:txBody>
        </p:sp>
      </p:grpSp>
      <p:sp>
        <p:nvSpPr>
          <p:cNvPr id="93" name="92 CuadroTexto"/>
          <p:cNvSpPr txBox="1">
            <a:spLocks noChangeArrowheads="1"/>
          </p:cNvSpPr>
          <p:nvPr/>
        </p:nvSpPr>
        <p:spPr bwMode="auto">
          <a:xfrm>
            <a:off x="6227572" y="2624138"/>
            <a:ext cx="2613025" cy="1108075"/>
          </a:xfrm>
          <a:prstGeom prst="rect">
            <a:avLst/>
          </a:prstGeom>
          <a:noFill/>
          <a:ln w="9525">
            <a:noFill/>
            <a:miter lim="800000"/>
            <a:headEnd/>
            <a:tailEnd/>
          </a:ln>
        </p:spPr>
        <p:txBody>
          <a:bodyPr>
            <a:spAutoFit/>
          </a:bodyPr>
          <a:lstStyle/>
          <a:p>
            <a:r>
              <a:rPr lang="es-ES_tradnl" sz="1100" dirty="0">
                <a:solidFill>
                  <a:srgbClr val="000000"/>
                </a:solidFill>
              </a:rPr>
              <a:t>Y como para ángulos pequeños es:</a:t>
            </a:r>
          </a:p>
          <a:p>
            <a:endParaRPr lang="es-ES_tradnl" sz="1100" dirty="0">
              <a:solidFill>
                <a:srgbClr val="000000"/>
              </a:solidFill>
            </a:endParaRPr>
          </a:p>
          <a:p>
            <a:endParaRPr lang="es-ES_tradnl" sz="1100" dirty="0">
              <a:solidFill>
                <a:srgbClr val="000000"/>
              </a:solidFill>
            </a:endParaRPr>
          </a:p>
          <a:p>
            <a:endParaRPr lang="es-ES_tradnl" sz="1100" dirty="0">
              <a:solidFill>
                <a:srgbClr val="000000"/>
              </a:solidFill>
            </a:endParaRPr>
          </a:p>
          <a:p>
            <a:r>
              <a:rPr lang="es-ES_tradnl" sz="1100" dirty="0">
                <a:solidFill>
                  <a:srgbClr val="000000"/>
                </a:solidFill>
              </a:rPr>
              <a:t>Queda:</a:t>
            </a:r>
          </a:p>
          <a:p>
            <a:endParaRPr lang="es-ES_tradnl" sz="1100" dirty="0">
              <a:solidFill>
                <a:srgbClr val="000000"/>
              </a:solidFill>
            </a:endParaRPr>
          </a:p>
        </p:txBody>
      </p:sp>
      <p:graphicFrame>
        <p:nvGraphicFramePr>
          <p:cNvPr id="94" name="Object 4"/>
          <p:cNvGraphicFramePr>
            <a:graphicFrameLocks noChangeAspect="1"/>
          </p:cNvGraphicFramePr>
          <p:nvPr/>
        </p:nvGraphicFramePr>
        <p:xfrm>
          <a:off x="6803835" y="2967038"/>
          <a:ext cx="1543050" cy="258762"/>
        </p:xfrm>
        <a:graphic>
          <a:graphicData uri="http://schemas.openxmlformats.org/presentationml/2006/ole">
            <p:oleObj spid="_x0000_s233479" name="Ecuación" r:id="rId7" imgW="1066680" imgH="177480" progId="Equation.3">
              <p:embed/>
            </p:oleObj>
          </a:graphicData>
        </a:graphic>
      </p:graphicFrame>
      <p:graphicFrame>
        <p:nvGraphicFramePr>
          <p:cNvPr id="96" name="Object 4"/>
          <p:cNvGraphicFramePr>
            <a:graphicFrameLocks noChangeAspect="1"/>
          </p:cNvGraphicFramePr>
          <p:nvPr/>
        </p:nvGraphicFramePr>
        <p:xfrm>
          <a:off x="6888544" y="3522663"/>
          <a:ext cx="1357312" cy="663575"/>
        </p:xfrm>
        <a:graphic>
          <a:graphicData uri="http://schemas.openxmlformats.org/presentationml/2006/ole">
            <p:oleObj spid="_x0000_s233480" name="Equation" r:id="rId8" imgW="596880" imgH="291960" progId="Equation.DSMT4">
              <p:embed/>
            </p:oleObj>
          </a:graphicData>
        </a:graphic>
      </p:graphicFrame>
      <p:grpSp>
        <p:nvGrpSpPr>
          <p:cNvPr id="24" name="100 Grupo"/>
          <p:cNvGrpSpPr/>
          <p:nvPr/>
        </p:nvGrpSpPr>
        <p:grpSpPr>
          <a:xfrm>
            <a:off x="6341121" y="4279399"/>
            <a:ext cx="2354555" cy="933752"/>
            <a:chOff x="6218238" y="4435810"/>
            <a:chExt cx="2354555" cy="933752"/>
          </a:xfrm>
        </p:grpSpPr>
        <p:sp>
          <p:nvSpPr>
            <p:cNvPr id="109" name="108 CuadroTexto"/>
            <p:cNvSpPr txBox="1">
              <a:spLocks noChangeArrowheads="1"/>
            </p:cNvSpPr>
            <p:nvPr/>
          </p:nvSpPr>
          <p:spPr bwMode="auto">
            <a:xfrm>
              <a:off x="6229350" y="4748965"/>
              <a:ext cx="2213106" cy="307777"/>
            </a:xfrm>
            <a:prstGeom prst="rect">
              <a:avLst/>
            </a:prstGeom>
            <a:noFill/>
            <a:ln w="9525">
              <a:noFill/>
              <a:miter lim="800000"/>
              <a:headEnd/>
              <a:tailEnd/>
            </a:ln>
          </p:spPr>
          <p:txBody>
            <a:bodyPr wrap="none">
              <a:spAutoFit/>
            </a:bodyPr>
            <a:lstStyle/>
            <a:p>
              <a:r>
                <a:rPr lang="es-ES_tradnl" sz="1400" dirty="0">
                  <a:solidFill>
                    <a:prstClr val="black"/>
                  </a:solidFill>
                  <a:latin typeface="Calibri"/>
                </a:rPr>
                <a:t>D = distancia  Tierra-Estrella</a:t>
              </a:r>
            </a:p>
          </p:txBody>
        </p:sp>
        <p:sp>
          <p:nvSpPr>
            <p:cNvPr id="115" name="114 CuadroTexto"/>
            <p:cNvSpPr txBox="1">
              <a:spLocks noChangeArrowheads="1"/>
            </p:cNvSpPr>
            <p:nvPr/>
          </p:nvSpPr>
          <p:spPr bwMode="auto">
            <a:xfrm>
              <a:off x="6218238" y="4435810"/>
              <a:ext cx="2354555" cy="523220"/>
            </a:xfrm>
            <a:prstGeom prst="rect">
              <a:avLst/>
            </a:prstGeom>
            <a:noFill/>
            <a:ln w="9525">
              <a:noFill/>
              <a:miter lim="800000"/>
              <a:headEnd/>
              <a:tailEnd/>
            </a:ln>
          </p:spPr>
          <p:txBody>
            <a:bodyPr wrap="none">
              <a:spAutoFit/>
            </a:bodyPr>
            <a:lstStyle/>
            <a:p>
              <a:r>
                <a:rPr lang="es-ES_tradnl" sz="1400" dirty="0">
                  <a:solidFill>
                    <a:prstClr val="black"/>
                  </a:solidFill>
                  <a:latin typeface="Calibri"/>
                </a:rPr>
                <a:t>d = distancia </a:t>
              </a:r>
              <a:r>
                <a:rPr lang="es-ES_tradnl" sz="1400" dirty="0" smtClean="0">
                  <a:solidFill>
                    <a:prstClr val="black"/>
                  </a:solidFill>
                  <a:latin typeface="Calibri"/>
                </a:rPr>
                <a:t>Tierra-Sol = 1 UA</a:t>
              </a:r>
              <a:endParaRPr lang="es-ES_tradnl" sz="1400" dirty="0">
                <a:solidFill>
                  <a:prstClr val="black"/>
                </a:solidFill>
                <a:latin typeface="Calibri"/>
              </a:endParaRPr>
            </a:p>
            <a:p>
              <a:endParaRPr lang="es-ES_tradnl" sz="1400" dirty="0">
                <a:solidFill>
                  <a:prstClr val="black"/>
                </a:solidFill>
                <a:latin typeface="Calibri"/>
              </a:endParaRPr>
            </a:p>
          </p:txBody>
        </p:sp>
        <p:sp>
          <p:nvSpPr>
            <p:cNvPr id="100" name="99 CuadroTexto"/>
            <p:cNvSpPr txBox="1">
              <a:spLocks noChangeArrowheads="1"/>
            </p:cNvSpPr>
            <p:nvPr/>
          </p:nvSpPr>
          <p:spPr bwMode="auto">
            <a:xfrm>
              <a:off x="6253413" y="5061785"/>
              <a:ext cx="1798441" cy="307777"/>
            </a:xfrm>
            <a:prstGeom prst="rect">
              <a:avLst/>
            </a:prstGeom>
            <a:noFill/>
            <a:ln w="9525">
              <a:noFill/>
              <a:miter lim="800000"/>
              <a:headEnd/>
              <a:tailEnd/>
            </a:ln>
          </p:spPr>
          <p:txBody>
            <a:bodyPr wrap="none">
              <a:spAutoFit/>
            </a:bodyPr>
            <a:lstStyle/>
            <a:p>
              <a:r>
                <a:rPr lang="es-ES_tradnl" sz="1400" dirty="0">
                  <a:solidFill>
                    <a:prstClr val="black"/>
                  </a:solidFill>
                  <a:latin typeface="Calibri"/>
                </a:rPr>
                <a:t>p</a:t>
              </a:r>
              <a:r>
                <a:rPr lang="es-ES_tradnl" sz="1400" dirty="0" smtClean="0">
                  <a:solidFill>
                    <a:prstClr val="black"/>
                  </a:solidFill>
                  <a:latin typeface="Calibri"/>
                </a:rPr>
                <a:t> </a:t>
              </a:r>
              <a:r>
                <a:rPr lang="es-ES_tradnl" sz="1400" dirty="0">
                  <a:solidFill>
                    <a:prstClr val="black"/>
                  </a:solidFill>
                  <a:latin typeface="Calibri"/>
                </a:rPr>
                <a:t>= </a:t>
              </a:r>
              <a:r>
                <a:rPr lang="es-ES_tradnl" sz="1400" dirty="0" smtClean="0">
                  <a:solidFill>
                    <a:prstClr val="black"/>
                  </a:solidFill>
                  <a:latin typeface="Calibri"/>
                </a:rPr>
                <a:t>ángulo de paralaje</a:t>
              </a:r>
              <a:endParaRPr lang="es-ES_tradnl" sz="1400" dirty="0">
                <a:solidFill>
                  <a:prstClr val="black"/>
                </a:solidFill>
                <a:latin typeface="Calibri"/>
              </a:endParaRPr>
            </a:p>
          </p:txBody>
        </p:sp>
      </p:grpSp>
      <p:sp>
        <p:nvSpPr>
          <p:cNvPr id="101" name="100 CuadroTexto"/>
          <p:cNvSpPr txBox="1"/>
          <p:nvPr/>
        </p:nvSpPr>
        <p:spPr>
          <a:xfrm>
            <a:off x="431292" y="6426756"/>
            <a:ext cx="1682496" cy="369332"/>
          </a:xfrm>
          <a:prstGeom prst="rect">
            <a:avLst/>
          </a:prstGeom>
          <a:noFill/>
        </p:spPr>
        <p:txBody>
          <a:bodyPr wrap="square" rtlCol="0">
            <a:spAutoFit/>
          </a:bodyPr>
          <a:lstStyle/>
          <a:p>
            <a:pPr fontAlgn="auto">
              <a:spcBef>
                <a:spcPts val="0"/>
              </a:spcBef>
              <a:spcAft>
                <a:spcPts val="0"/>
              </a:spcAft>
            </a:pPr>
            <a:r>
              <a:rPr lang="es-ES_tradnl" sz="1800" b="1" dirty="0" smtClean="0">
                <a:solidFill>
                  <a:srgbClr val="FFFF00"/>
                </a:solidFill>
                <a:latin typeface="Calibri"/>
                <a:cs typeface="+mn-cs"/>
              </a:rPr>
              <a:t>p = paralaje</a:t>
            </a:r>
          </a:p>
        </p:txBody>
      </p:sp>
      <p:graphicFrame>
        <p:nvGraphicFramePr>
          <p:cNvPr id="11271" name="Object 3"/>
          <p:cNvGraphicFramePr>
            <a:graphicFrameLocks noChangeAspect="1"/>
          </p:cNvGraphicFramePr>
          <p:nvPr/>
        </p:nvGraphicFramePr>
        <p:xfrm>
          <a:off x="1757363" y="5729478"/>
          <a:ext cx="150812" cy="150813"/>
        </p:xfrm>
        <a:graphic>
          <a:graphicData uri="http://schemas.openxmlformats.org/presentationml/2006/ole">
            <p:oleObj spid="_x0000_s233475" name="Fotografía de Photo Editor" r:id="rId9" imgW="3048426" imgH="3048426" progId="">
              <p:embed/>
            </p:oleObj>
          </a:graphicData>
        </a:graphic>
      </p:graphicFrame>
      <p:graphicFrame>
        <p:nvGraphicFramePr>
          <p:cNvPr id="17" name="Object 17"/>
          <p:cNvGraphicFramePr>
            <a:graphicFrameLocks noChangeAspect="1"/>
          </p:cNvGraphicFramePr>
          <p:nvPr/>
        </p:nvGraphicFramePr>
        <p:xfrm>
          <a:off x="230188" y="5704078"/>
          <a:ext cx="150812" cy="150813"/>
        </p:xfrm>
        <a:graphic>
          <a:graphicData uri="http://schemas.openxmlformats.org/presentationml/2006/ole">
            <p:oleObj spid="_x0000_s233474" name="Fotografía de Photo Editor" r:id="rId10" imgW="3048426" imgH="3048426"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2000"/>
                                        <p:tgtEl>
                                          <p:spTgt spid="45"/>
                                        </p:tgtEl>
                                      </p:cBhvr>
                                    </p:animEffec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2000"/>
                                        <p:tgtEl>
                                          <p:spTgt spid="46"/>
                                        </p:tgtEl>
                                      </p:cBhvr>
                                    </p:animEffect>
                                  </p:childTnLst>
                                </p:cTn>
                              </p:par>
                            </p:childTnLst>
                          </p:cTn>
                        </p:par>
                        <p:par>
                          <p:cTn id="42" fill="hold">
                            <p:stCondLst>
                              <p:cond delay="2000"/>
                            </p:stCondLst>
                            <p:childTnLst>
                              <p:par>
                                <p:cTn id="43" presetID="1"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path" presetSubtype="0" repeatCount="indefinite" fill="hold" nodeType="withEffect">
                                  <p:stCondLst>
                                    <p:cond delay="0"/>
                                  </p:stCondLst>
                                  <p:childTnLst>
                                    <p:animMotion origin="layout" path="M -0.02604 -0.01041 C -0.04097 -0.01041 -0.0526 -0.00555 -0.0526 0.00093 C -0.0526 0.00718 -0.04097 0.0125 -0.02604 0.0125 C -0.01146 0.0125 0.00052 0.00718 0.00052 0.00093 C 0.00052 -0.00555 -0.01146 -0.01041 -0.02604 -0.01041 Z " pathEditMode="relative" rAng="0" ptsTypes="fffff">
                                      <p:cBhvr>
                                        <p:cTn id="56" dur="2000" fill="hold"/>
                                        <p:tgtEl>
                                          <p:spTgt spid="4"/>
                                        </p:tgtEl>
                                        <p:attrNameLst>
                                          <p:attrName>ppt_x</p:attrName>
                                          <p:attrName>ppt_y</p:attrName>
                                        </p:attrNameLst>
                                      </p:cBhvr>
                                      <p:rCtr x="0" y="11"/>
                                    </p:animMotion>
                                  </p:childTnLst>
                                </p:cTn>
                              </p:par>
                              <p:par>
                                <p:cTn id="57" presetID="1" presetClass="path" presetSubtype="0" repeatCount="indefinite" fill="hold" nodeType="withEffect">
                                  <p:stCondLst>
                                    <p:cond delay="0"/>
                                  </p:stCondLst>
                                  <p:childTnLst>
                                    <p:animMotion origin="layout" path="M 0.08334 0.03425 C 0.12986 0.03425 0.16806 0.01921 0.16806 0.00162 C 0.16806 -0.01643 0.12986 -0.03078 0.08334 -0.03078 C 0.03698 -0.03078 -0.00052 -0.01643 -0.00052 0.00162 C -0.00052 0.01921 0.03698 0.03425 0.08334 0.03425 Z " pathEditMode="relative" rAng="0" ptsTypes="fffff">
                                      <p:cBhvr>
                                        <p:cTn id="58" dur="2000" fill="hold"/>
                                        <p:tgtEl>
                                          <p:spTgt spid="17"/>
                                        </p:tgtEl>
                                        <p:attrNameLst>
                                          <p:attrName>ppt_x</p:attrName>
                                          <p:attrName>ppt_y</p:attrName>
                                        </p:attrNameLst>
                                      </p:cBhvr>
                                      <p:rCtr x="0" y="-33"/>
                                    </p:animMotion>
                                  </p:childTnLst>
                                </p:cTn>
                              </p:par>
                              <p:par>
                                <p:cTn id="59" presetID="1" presetClass="exit" presetSubtype="0" fill="hold" nodeType="withEffect">
                                  <p:stCondLst>
                                    <p:cond delay="0"/>
                                  </p:stCondLst>
                                  <p:childTnLst>
                                    <p:set>
                                      <p:cBhvr>
                                        <p:cTn id="60" dur="1" fill="hold">
                                          <p:stCondLst>
                                            <p:cond delay="0"/>
                                          </p:stCondLst>
                                        </p:cTn>
                                        <p:tgtEl>
                                          <p:spTgt spid="1127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20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0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2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1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89"/>
                                        </p:tgtEl>
                                        <p:attrNameLst>
                                          <p:attrName>style.visibility</p:attrName>
                                        </p:attrNameLst>
                                      </p:cBhvr>
                                      <p:to>
                                        <p:strVal val="visible"/>
                                      </p:to>
                                    </p:set>
                                    <p:animEffect transition="in" filter="wipe(down)">
                                      <p:cBhvr>
                                        <p:cTn id="98" dur="2000"/>
                                        <p:tgtEl>
                                          <p:spTgt spid="89"/>
                                        </p:tgtEl>
                                      </p:cBhvr>
                                    </p:animEffec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1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wipe(down)">
                                      <p:cBhvr>
                                        <p:cTn id="110" dur="2000"/>
                                        <p:tgtEl>
                                          <p:spTgt spid="90"/>
                                        </p:tgtEl>
                                      </p:cBhvr>
                                    </p:animEffect>
                                  </p:childTnLst>
                                </p:cTn>
                              </p:par>
                            </p:childTnLst>
                          </p:cTn>
                        </p:par>
                        <p:par>
                          <p:cTn id="111" fill="hold">
                            <p:stCondLst>
                              <p:cond delay="2000"/>
                            </p:stCondLst>
                            <p:childTnLst>
                              <p:par>
                                <p:cTn id="112" presetID="1" presetClass="entr" presetSubtype="0" fill="hold" grpId="0" nodeType="afterEffect">
                                  <p:stCondLst>
                                    <p:cond delay="0"/>
                                  </p:stCondLst>
                                  <p:childTnLst>
                                    <p:set>
                                      <p:cBhvr>
                                        <p:cTn id="113" dur="1" fill="hold">
                                          <p:stCondLst>
                                            <p:cond delay="0"/>
                                          </p:stCondLst>
                                        </p:cTn>
                                        <p:tgtEl>
                                          <p:spTgt spid="145"/>
                                        </p:tgtEl>
                                        <p:attrNameLst>
                                          <p:attrName>style.visibility</p:attrName>
                                        </p:attrNameLst>
                                      </p:cBhvr>
                                      <p:to>
                                        <p:strVal val="visible"/>
                                      </p:to>
                                    </p:set>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2"/>
                                        </p:tgtEl>
                                        <p:attrNameLst>
                                          <p:attrName>style.visibility</p:attrName>
                                        </p:attrNameLst>
                                      </p:cBhvr>
                                      <p:to>
                                        <p:strVal val="visible"/>
                                      </p:to>
                                    </p:set>
                                    <p:animEffect transition="in" filter="fade">
                                      <p:cBhvr>
                                        <p:cTn id="125" dur="500"/>
                                        <p:tgtEl>
                                          <p:spTgt spid="9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91"/>
                                        </p:tgtEl>
                                        <p:attrNameLst>
                                          <p:attrName>style.visibility</p:attrName>
                                        </p:attrNameLst>
                                      </p:cBhvr>
                                      <p:to>
                                        <p:strVal val="visible"/>
                                      </p:to>
                                    </p:set>
                                    <p:animEffect transition="in" filter="fade">
                                      <p:cBhvr>
                                        <p:cTn id="130" dur="500"/>
                                        <p:tgtEl>
                                          <p:spTgt spid="9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5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2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46"/>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19"/>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25604"/>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93"/>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9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96"/>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4" grpId="0" animBg="1"/>
      <p:bldP spid="50" grpId="0" animBg="1"/>
      <p:bldP spid="16" grpId="0" animBg="1"/>
      <p:bldP spid="88" grpId="0" animBg="1"/>
      <p:bldP spid="112" grpId="0" animBg="1"/>
      <p:bldP spid="145" grpId="0"/>
      <p:bldP spid="146" grpId="0" animBg="1"/>
      <p:bldP spid="93"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 name="26 Elipse"/>
          <p:cNvSpPr/>
          <p:nvPr/>
        </p:nvSpPr>
        <p:spPr>
          <a:xfrm>
            <a:off x="1322889" y="5173663"/>
            <a:ext cx="4776787" cy="817562"/>
          </a:xfrm>
          <a:prstGeom prst="ellipse">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cxnSp>
        <p:nvCxnSpPr>
          <p:cNvPr id="53" name="52 Conector recto"/>
          <p:cNvCxnSpPr/>
          <p:nvPr/>
        </p:nvCxnSpPr>
        <p:spPr>
          <a:xfrm flipV="1">
            <a:off x="2719889" y="5221288"/>
            <a:ext cx="1816100" cy="79375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flipH="1" flipV="1">
            <a:off x="1581651" y="1343025"/>
            <a:ext cx="1173163" cy="46847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H="1" flipV="1">
            <a:off x="662489" y="1743075"/>
            <a:ext cx="3957637" cy="34782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a:off x="1148264" y="1590675"/>
            <a:ext cx="2586037" cy="406558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4" name="Object 3"/>
          <p:cNvGraphicFramePr>
            <a:graphicFrameLocks noChangeAspect="1"/>
          </p:cNvGraphicFramePr>
          <p:nvPr/>
        </p:nvGraphicFramePr>
        <p:xfrm>
          <a:off x="4374482" y="4992437"/>
          <a:ext cx="361950" cy="363538"/>
        </p:xfrm>
        <a:graphic>
          <a:graphicData uri="http://schemas.openxmlformats.org/presentationml/2006/ole">
            <p:oleObj spid="_x0000_s25602" name="Fotografía de Photo Editor" r:id="rId3" imgW="3048426" imgH="3048426" progId="">
              <p:embed/>
            </p:oleObj>
          </a:graphicData>
        </a:graphic>
      </p:graphicFrame>
      <p:grpSp>
        <p:nvGrpSpPr>
          <p:cNvPr id="2" name="90 Grupo"/>
          <p:cNvGrpSpPr/>
          <p:nvPr/>
        </p:nvGrpSpPr>
        <p:grpSpPr>
          <a:xfrm>
            <a:off x="550695" y="1612974"/>
            <a:ext cx="208546" cy="199378"/>
            <a:chOff x="5153444" y="2710031"/>
            <a:chExt cx="288925" cy="276225"/>
          </a:xfrm>
          <a:solidFill>
            <a:srgbClr val="FFFF00">
              <a:alpha val="60000"/>
            </a:srgbClr>
          </a:solidFill>
        </p:grpSpPr>
        <p:sp>
          <p:nvSpPr>
            <p:cNvPr id="93" name="Freeform 18"/>
            <p:cNvSpPr>
              <a:spLocks/>
            </p:cNvSpPr>
            <p:nvPr/>
          </p:nvSpPr>
          <p:spPr bwMode="auto">
            <a:xfrm>
              <a:off x="5171874" y="2710031"/>
              <a:ext cx="270495" cy="251606"/>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Arial"/>
                <a:cs typeface="Arial"/>
              </a:endParaRPr>
            </a:p>
          </p:txBody>
        </p:sp>
        <p:sp>
          <p:nvSpPr>
            <p:cNvPr id="94" name="Freeform 19"/>
            <p:cNvSpPr>
              <a:spLocks/>
            </p:cNvSpPr>
            <p:nvPr/>
          </p:nvSpPr>
          <p:spPr bwMode="auto">
            <a:xfrm rot="17921477">
              <a:off x="5144475" y="2725223"/>
              <a:ext cx="270002" cy="25206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Arial"/>
                <a:cs typeface="Arial"/>
              </a:endParaRPr>
            </a:p>
          </p:txBody>
        </p:sp>
      </p:grpSp>
      <p:grpSp>
        <p:nvGrpSpPr>
          <p:cNvPr id="3" name="94 Grupo"/>
          <p:cNvGrpSpPr/>
          <p:nvPr/>
        </p:nvGrpSpPr>
        <p:grpSpPr>
          <a:xfrm>
            <a:off x="1461586" y="1216933"/>
            <a:ext cx="208546" cy="199378"/>
            <a:chOff x="5153444" y="2710031"/>
            <a:chExt cx="288925" cy="276225"/>
          </a:xfrm>
          <a:solidFill>
            <a:srgbClr val="FFFF00">
              <a:alpha val="60000"/>
            </a:srgbClr>
          </a:solidFill>
        </p:grpSpPr>
        <p:sp>
          <p:nvSpPr>
            <p:cNvPr id="96" name="Freeform 18"/>
            <p:cNvSpPr>
              <a:spLocks/>
            </p:cNvSpPr>
            <p:nvPr/>
          </p:nvSpPr>
          <p:spPr bwMode="auto">
            <a:xfrm>
              <a:off x="5171874" y="2710031"/>
              <a:ext cx="270495" cy="251606"/>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Arial"/>
                <a:cs typeface="Arial"/>
              </a:endParaRPr>
            </a:p>
          </p:txBody>
        </p:sp>
        <p:sp>
          <p:nvSpPr>
            <p:cNvPr id="97" name="Freeform 19"/>
            <p:cNvSpPr>
              <a:spLocks/>
            </p:cNvSpPr>
            <p:nvPr/>
          </p:nvSpPr>
          <p:spPr bwMode="auto">
            <a:xfrm rot="17921477">
              <a:off x="5144475" y="2725223"/>
              <a:ext cx="270002" cy="252064"/>
            </a:xfrm>
            <a:custGeom>
              <a:avLst/>
              <a:gdLst>
                <a:gd name="T0" fmla="*/ 1762 w 1815"/>
                <a:gd name="T1" fmla="*/ 0 h 1815"/>
                <a:gd name="T2" fmla="*/ 0 w 1815"/>
                <a:gd name="T3" fmla="*/ 2154 h 1815"/>
                <a:gd name="T4" fmla="*/ 3531 w 1815"/>
                <a:gd name="T5" fmla="*/ 2154 h 1815"/>
                <a:gd name="T6" fmla="*/ 1762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grpFill/>
            <a:ln w="9525">
              <a:noFill/>
              <a:round/>
              <a:headEnd/>
              <a:tailEnd/>
            </a:ln>
          </p:spPr>
          <p:txBody>
            <a:bodyPr/>
            <a:lstStyle/>
            <a:p>
              <a:pPr>
                <a:defRPr/>
              </a:pPr>
              <a:endParaRPr lang="es-ES_tradnl">
                <a:solidFill>
                  <a:srgbClr val="000000"/>
                </a:solidFill>
                <a:latin typeface="Arial"/>
                <a:cs typeface="Arial"/>
              </a:endParaRPr>
            </a:p>
          </p:txBody>
        </p:sp>
      </p:grpSp>
      <p:grpSp>
        <p:nvGrpSpPr>
          <p:cNvPr id="4" name="89 Grupo"/>
          <p:cNvGrpSpPr>
            <a:grpSpLocks/>
          </p:cNvGrpSpPr>
          <p:nvPr/>
        </p:nvGrpSpPr>
        <p:grpSpPr bwMode="auto">
          <a:xfrm>
            <a:off x="2707189" y="5522913"/>
            <a:ext cx="1155700" cy="1190625"/>
            <a:chOff x="3573965" y="5522494"/>
            <a:chExt cx="1154446" cy="1191127"/>
          </a:xfrm>
        </p:grpSpPr>
        <p:sp>
          <p:nvSpPr>
            <p:cNvPr id="25640" name="Line 31"/>
            <p:cNvSpPr>
              <a:spLocks noChangeShapeType="1"/>
            </p:cNvSpPr>
            <p:nvPr/>
          </p:nvSpPr>
          <p:spPr bwMode="auto">
            <a:xfrm>
              <a:off x="3573965" y="5979692"/>
              <a:ext cx="0" cy="733929"/>
            </a:xfrm>
            <a:prstGeom prst="line">
              <a:avLst/>
            </a:prstGeom>
            <a:noFill/>
            <a:ln w="9525">
              <a:solidFill>
                <a:schemeClr val="bg1"/>
              </a:solidFill>
              <a:prstDash val="dash"/>
              <a:round/>
              <a:headEnd/>
              <a:tailEnd/>
            </a:ln>
          </p:spPr>
          <p:txBody>
            <a:bodyPr/>
            <a:lstStyle/>
            <a:p>
              <a:endParaRPr lang="es-ES_tradnl"/>
            </a:p>
          </p:txBody>
        </p:sp>
        <p:sp>
          <p:nvSpPr>
            <p:cNvPr id="25641" name="Line 33"/>
            <p:cNvSpPr>
              <a:spLocks noChangeShapeType="1"/>
            </p:cNvSpPr>
            <p:nvPr/>
          </p:nvSpPr>
          <p:spPr bwMode="auto">
            <a:xfrm flipV="1">
              <a:off x="3573965" y="6063917"/>
              <a:ext cx="1034130" cy="454608"/>
            </a:xfrm>
            <a:prstGeom prst="line">
              <a:avLst/>
            </a:prstGeom>
            <a:noFill/>
            <a:ln w="6350">
              <a:solidFill>
                <a:schemeClr val="bg1"/>
              </a:solidFill>
              <a:round/>
              <a:headEnd type="triangle" w="med" len="med"/>
              <a:tailEnd type="triangle" w="med" len="med"/>
            </a:ln>
          </p:spPr>
          <p:txBody>
            <a:bodyPr/>
            <a:lstStyle/>
            <a:p>
              <a:endParaRPr lang="es-ES_tradnl"/>
            </a:p>
          </p:txBody>
        </p:sp>
        <p:sp>
          <p:nvSpPr>
            <p:cNvPr id="25642" name="Text Box 34"/>
            <p:cNvSpPr txBox="1">
              <a:spLocks noChangeArrowheads="1"/>
            </p:cNvSpPr>
            <p:nvPr/>
          </p:nvSpPr>
          <p:spPr bwMode="auto">
            <a:xfrm rot="-1293169">
              <a:off x="3838577" y="6241713"/>
              <a:ext cx="889834" cy="307777"/>
            </a:xfrm>
            <a:prstGeom prst="rect">
              <a:avLst/>
            </a:prstGeom>
            <a:noFill/>
            <a:ln w="9525">
              <a:noFill/>
              <a:miter lim="800000"/>
              <a:headEnd/>
              <a:tailEnd/>
            </a:ln>
          </p:spPr>
          <p:txBody>
            <a:bodyPr>
              <a:spAutoFit/>
            </a:bodyPr>
            <a:lstStyle/>
            <a:p>
              <a:pPr>
                <a:spcBef>
                  <a:spcPct val="50000"/>
                </a:spcBef>
              </a:pPr>
              <a:r>
                <a:rPr lang="es-ES" sz="1400">
                  <a:solidFill>
                    <a:srgbClr val="FFFFFF"/>
                  </a:solidFill>
                  <a:latin typeface="Calibri" pitchFamily="34" charset="0"/>
                  <a:cs typeface="Times New Roman" pitchFamily="18" charset="0"/>
                </a:rPr>
                <a:t>d = 1 UA</a:t>
              </a:r>
            </a:p>
          </p:txBody>
        </p:sp>
        <p:sp>
          <p:nvSpPr>
            <p:cNvPr id="25643" name="Line 31"/>
            <p:cNvSpPr>
              <a:spLocks noChangeShapeType="1"/>
            </p:cNvSpPr>
            <p:nvPr/>
          </p:nvSpPr>
          <p:spPr bwMode="auto">
            <a:xfrm>
              <a:off x="4608680" y="5522494"/>
              <a:ext cx="0" cy="709864"/>
            </a:xfrm>
            <a:prstGeom prst="line">
              <a:avLst/>
            </a:prstGeom>
            <a:noFill/>
            <a:ln w="9525">
              <a:solidFill>
                <a:schemeClr val="bg1"/>
              </a:solidFill>
              <a:prstDash val="dash"/>
              <a:round/>
              <a:headEnd/>
              <a:tailEnd/>
            </a:ln>
          </p:spPr>
          <p:txBody>
            <a:bodyPr/>
            <a:lstStyle/>
            <a:p>
              <a:endParaRPr lang="es-ES_tradnl"/>
            </a:p>
          </p:txBody>
        </p:sp>
      </p:grpSp>
      <p:sp>
        <p:nvSpPr>
          <p:cNvPr id="115" name="114 CuadroTexto"/>
          <p:cNvSpPr txBox="1">
            <a:spLocks noChangeArrowheads="1"/>
          </p:cNvSpPr>
          <p:nvPr/>
        </p:nvSpPr>
        <p:spPr bwMode="auto">
          <a:xfrm>
            <a:off x="1951539" y="4219575"/>
            <a:ext cx="358775" cy="368300"/>
          </a:xfrm>
          <a:prstGeom prst="rect">
            <a:avLst/>
          </a:prstGeom>
          <a:noFill/>
          <a:ln w="9525">
            <a:noFill/>
            <a:miter lim="800000"/>
            <a:headEnd/>
            <a:tailEnd/>
          </a:ln>
        </p:spPr>
        <p:txBody>
          <a:bodyPr>
            <a:spAutoFit/>
          </a:bodyPr>
          <a:lstStyle/>
          <a:p>
            <a:r>
              <a:rPr lang="es-ES_tradnl" sz="1800">
                <a:solidFill>
                  <a:srgbClr val="C00000"/>
                </a:solidFill>
              </a:rPr>
              <a:t>D</a:t>
            </a:r>
          </a:p>
        </p:txBody>
      </p:sp>
      <p:sp>
        <p:nvSpPr>
          <p:cNvPr id="70" name="69 Forma libre"/>
          <p:cNvSpPr/>
          <p:nvPr/>
        </p:nvSpPr>
        <p:spPr>
          <a:xfrm>
            <a:off x="1967414" y="2867025"/>
            <a:ext cx="1704975" cy="3113088"/>
          </a:xfrm>
          <a:custGeom>
            <a:avLst/>
            <a:gdLst>
              <a:gd name="connsiteX0" fmla="*/ 0 w 1705384"/>
              <a:gd name="connsiteY0" fmla="*/ 0 h 3113448"/>
              <a:gd name="connsiteX1" fmla="*/ 796594 w 1705384"/>
              <a:gd name="connsiteY1" fmla="*/ 3113448 h 3113448"/>
              <a:gd name="connsiteX2" fmla="*/ 1705384 w 1705384"/>
              <a:gd name="connsiteY2" fmla="*/ 2726371 h 3113448"/>
              <a:gd name="connsiteX3" fmla="*/ 0 w 1705384"/>
              <a:gd name="connsiteY3" fmla="*/ 0 h 3113448"/>
            </a:gdLst>
            <a:ahLst/>
            <a:cxnLst>
              <a:cxn ang="0">
                <a:pos x="connsiteX0" y="connsiteY0"/>
              </a:cxn>
              <a:cxn ang="0">
                <a:pos x="connsiteX1" y="connsiteY1"/>
              </a:cxn>
              <a:cxn ang="0">
                <a:pos x="connsiteX2" y="connsiteY2"/>
              </a:cxn>
              <a:cxn ang="0">
                <a:pos x="connsiteX3" y="connsiteY3"/>
              </a:cxn>
            </a:cxnLst>
            <a:rect l="l" t="t" r="r" b="b"/>
            <a:pathLst>
              <a:path w="1705384" h="3113448">
                <a:moveTo>
                  <a:pt x="0" y="0"/>
                </a:moveTo>
                <a:lnTo>
                  <a:pt x="796594" y="3113448"/>
                </a:lnTo>
                <a:lnTo>
                  <a:pt x="1705384" y="2726371"/>
                </a:lnTo>
                <a:lnTo>
                  <a:pt x="0" y="0"/>
                </a:lnTo>
                <a:close/>
              </a:path>
            </a:pathLst>
          </a:custGeom>
          <a:solidFill>
            <a:srgbClr val="8BFF8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ndParaRPr>
          </a:p>
        </p:txBody>
      </p:sp>
      <p:grpSp>
        <p:nvGrpSpPr>
          <p:cNvPr id="5" name="71 Grupo"/>
          <p:cNvGrpSpPr>
            <a:grpSpLocks/>
          </p:cNvGrpSpPr>
          <p:nvPr/>
        </p:nvGrpSpPr>
        <p:grpSpPr bwMode="auto">
          <a:xfrm>
            <a:off x="1851526" y="2579688"/>
            <a:ext cx="1206500" cy="523875"/>
            <a:chOff x="5193634" y="2565568"/>
            <a:chExt cx="1207166" cy="523220"/>
          </a:xfrm>
        </p:grpSpPr>
        <p:grpSp>
          <p:nvGrpSpPr>
            <p:cNvPr id="25636" name="72 Grupo"/>
            <p:cNvGrpSpPr>
              <a:grpSpLocks/>
            </p:cNvGrpSpPr>
            <p:nvPr/>
          </p:nvGrpSpPr>
          <p:grpSpPr bwMode="auto">
            <a:xfrm>
              <a:off x="5193634" y="2748455"/>
              <a:ext cx="208546" cy="199378"/>
              <a:chOff x="5153444" y="2710031"/>
              <a:chExt cx="288925" cy="276225"/>
            </a:xfrm>
          </p:grpSpPr>
          <p:sp>
            <p:nvSpPr>
              <p:cNvPr id="25638" name="Freeform 18"/>
              <p:cNvSpPr>
                <a:spLocks/>
              </p:cNvSpPr>
              <p:nvPr/>
            </p:nvSpPr>
            <p:spPr bwMode="auto">
              <a:xfrm>
                <a:off x="5171874" y="2710031"/>
                <a:ext cx="270495" cy="251606"/>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endParaRPr lang="es-ES_tradnl"/>
              </a:p>
            </p:txBody>
          </p:sp>
          <p:sp>
            <p:nvSpPr>
              <p:cNvPr id="25639" name="Freeform 19"/>
              <p:cNvSpPr>
                <a:spLocks/>
              </p:cNvSpPr>
              <p:nvPr/>
            </p:nvSpPr>
            <p:spPr bwMode="auto">
              <a:xfrm rot="-3678523">
                <a:off x="5144475" y="2725223"/>
                <a:ext cx="270002" cy="252064"/>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FF00"/>
              </a:solidFill>
              <a:ln w="9525">
                <a:noFill/>
                <a:round/>
                <a:headEnd/>
                <a:tailEnd/>
              </a:ln>
            </p:spPr>
            <p:txBody>
              <a:bodyPr/>
              <a:lstStyle/>
              <a:p>
                <a:endParaRPr lang="es-ES_tradnl"/>
              </a:p>
            </p:txBody>
          </p:sp>
        </p:grpSp>
        <p:sp>
          <p:nvSpPr>
            <p:cNvPr id="25637" name="Text Box 20"/>
            <p:cNvSpPr txBox="1">
              <a:spLocks noChangeArrowheads="1"/>
            </p:cNvSpPr>
            <p:nvPr/>
          </p:nvSpPr>
          <p:spPr bwMode="auto">
            <a:xfrm>
              <a:off x="5253790" y="2565568"/>
              <a:ext cx="1147010" cy="523220"/>
            </a:xfrm>
            <a:prstGeom prst="rect">
              <a:avLst/>
            </a:prstGeom>
            <a:noFill/>
            <a:ln w="9525">
              <a:noFill/>
              <a:miter lim="800000"/>
              <a:headEnd/>
              <a:tailEnd/>
            </a:ln>
          </p:spPr>
          <p:txBody>
            <a:bodyPr>
              <a:spAutoFit/>
            </a:bodyPr>
            <a:lstStyle/>
            <a:p>
              <a:pPr algn="ctr">
                <a:spcBef>
                  <a:spcPct val="50000"/>
                </a:spcBef>
              </a:pPr>
              <a:r>
                <a:rPr lang="es-ES" sz="1400">
                  <a:solidFill>
                    <a:srgbClr val="FFFF00"/>
                  </a:solidFill>
                  <a:latin typeface="Calibri" pitchFamily="34" charset="0"/>
                </a:rPr>
                <a:t>Estrella próxima</a:t>
              </a:r>
            </a:p>
          </p:txBody>
        </p:sp>
      </p:grpSp>
      <p:grpSp>
        <p:nvGrpSpPr>
          <p:cNvPr id="7" name="113 Grupo"/>
          <p:cNvGrpSpPr>
            <a:grpSpLocks/>
          </p:cNvGrpSpPr>
          <p:nvPr/>
        </p:nvGrpSpPr>
        <p:grpSpPr bwMode="auto">
          <a:xfrm>
            <a:off x="2862764" y="5272088"/>
            <a:ext cx="1108075" cy="396875"/>
            <a:chOff x="3729537" y="5271332"/>
            <a:chExt cx="1106905" cy="398323"/>
          </a:xfrm>
        </p:grpSpPr>
        <p:sp>
          <p:nvSpPr>
            <p:cNvPr id="25634" name="Arc 24"/>
            <p:cNvSpPr>
              <a:spLocks/>
            </p:cNvSpPr>
            <p:nvPr/>
          </p:nvSpPr>
          <p:spPr bwMode="auto">
            <a:xfrm rot="-7440602">
              <a:off x="4065564" y="5275940"/>
              <a:ext cx="342450" cy="4449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00000"/>
              </a:solidFill>
              <a:round/>
              <a:headEnd/>
              <a:tailEnd/>
            </a:ln>
          </p:spPr>
          <p:txBody>
            <a:bodyPr wrap="none" anchor="ctr"/>
            <a:lstStyle/>
            <a:p>
              <a:endParaRPr lang="es-ES_tradnl"/>
            </a:p>
          </p:txBody>
        </p:sp>
        <p:sp>
          <p:nvSpPr>
            <p:cNvPr id="25635" name="112 CuadroTexto"/>
            <p:cNvSpPr txBox="1">
              <a:spLocks noChangeArrowheads="1"/>
            </p:cNvSpPr>
            <p:nvPr/>
          </p:nvSpPr>
          <p:spPr bwMode="auto">
            <a:xfrm>
              <a:off x="3729537" y="5271332"/>
              <a:ext cx="1106905" cy="338554"/>
            </a:xfrm>
            <a:prstGeom prst="rect">
              <a:avLst/>
            </a:prstGeom>
            <a:noFill/>
            <a:ln w="9525">
              <a:noFill/>
              <a:miter lim="800000"/>
              <a:headEnd/>
              <a:tailEnd/>
            </a:ln>
          </p:spPr>
          <p:txBody>
            <a:bodyPr>
              <a:spAutoFit/>
            </a:bodyPr>
            <a:lstStyle/>
            <a:p>
              <a:r>
                <a:rPr lang="es-ES_tradnl" sz="1600">
                  <a:solidFill>
                    <a:srgbClr val="C00000"/>
                  </a:solidFill>
                </a:rPr>
                <a:t>90</a:t>
              </a:r>
              <a:r>
                <a:rPr lang="es-ES_tradnl" sz="1600" baseline="30000">
                  <a:solidFill>
                    <a:srgbClr val="C00000"/>
                  </a:solidFill>
                </a:rPr>
                <a:t>o</a:t>
              </a:r>
              <a:endParaRPr lang="es-ES_tradnl" sz="1600">
                <a:solidFill>
                  <a:srgbClr val="C00000"/>
                </a:solidFill>
              </a:endParaRPr>
            </a:p>
          </p:txBody>
        </p:sp>
      </p:grpSp>
      <p:sp>
        <p:nvSpPr>
          <p:cNvPr id="40" name="Oval 33"/>
          <p:cNvSpPr>
            <a:spLocks noChangeArrowheads="1"/>
          </p:cNvSpPr>
          <p:nvPr/>
        </p:nvSpPr>
        <p:spPr bwMode="auto">
          <a:xfrm>
            <a:off x="3585076" y="5456238"/>
            <a:ext cx="287338" cy="287337"/>
          </a:xfrm>
          <a:prstGeom prst="ellipse">
            <a:avLst/>
          </a:prstGeom>
          <a:solidFill>
            <a:srgbClr val="FFFF00"/>
          </a:solidFill>
          <a:ln w="9525">
            <a:noFill/>
            <a:round/>
            <a:headEnd/>
            <a:tailEnd/>
          </a:ln>
        </p:spPr>
        <p:txBody>
          <a:bodyPr wrap="none" anchor="ctr"/>
          <a:lstStyle/>
          <a:p>
            <a:endParaRPr lang="es-ES_tradnl">
              <a:solidFill>
                <a:srgbClr val="000000"/>
              </a:solidFill>
            </a:endParaRPr>
          </a:p>
        </p:txBody>
      </p:sp>
      <p:graphicFrame>
        <p:nvGraphicFramePr>
          <p:cNvPr id="51" name="Object 2"/>
          <p:cNvGraphicFramePr>
            <a:graphicFrameLocks noChangeAspect="1"/>
          </p:cNvGraphicFramePr>
          <p:nvPr/>
        </p:nvGraphicFramePr>
        <p:xfrm>
          <a:off x="2521451" y="5822950"/>
          <a:ext cx="361950" cy="361950"/>
        </p:xfrm>
        <a:graphic>
          <a:graphicData uri="http://schemas.openxmlformats.org/presentationml/2006/ole">
            <p:oleObj spid="_x0000_s25603" name="Fotografía de Photo Editor" r:id="rId4" imgW="3048426" imgH="3048426" progId="">
              <p:embed/>
            </p:oleObj>
          </a:graphicData>
        </a:graphic>
      </p:graphicFrame>
      <p:grpSp>
        <p:nvGrpSpPr>
          <p:cNvPr id="8" name="77 Grupo"/>
          <p:cNvGrpSpPr>
            <a:grpSpLocks/>
          </p:cNvGrpSpPr>
          <p:nvPr/>
        </p:nvGrpSpPr>
        <p:grpSpPr bwMode="auto">
          <a:xfrm>
            <a:off x="2089651" y="3386138"/>
            <a:ext cx="412750" cy="446087"/>
            <a:chOff x="2955866" y="3385381"/>
            <a:chExt cx="413368" cy="447319"/>
          </a:xfrm>
        </p:grpSpPr>
        <p:sp>
          <p:nvSpPr>
            <p:cNvPr id="25632" name="71 CuadroTexto"/>
            <p:cNvSpPr txBox="1">
              <a:spLocks noChangeArrowheads="1"/>
            </p:cNvSpPr>
            <p:nvPr/>
          </p:nvSpPr>
          <p:spPr bwMode="auto">
            <a:xfrm>
              <a:off x="2994359" y="3385381"/>
              <a:ext cx="306054" cy="400110"/>
            </a:xfrm>
            <a:prstGeom prst="rect">
              <a:avLst/>
            </a:prstGeom>
            <a:noFill/>
            <a:ln w="9525">
              <a:noFill/>
              <a:miter lim="800000"/>
              <a:headEnd/>
              <a:tailEnd/>
            </a:ln>
          </p:spPr>
          <p:txBody>
            <a:bodyPr>
              <a:spAutoFit/>
            </a:bodyPr>
            <a:lstStyle/>
            <a:p>
              <a:r>
                <a:rPr lang="es-ES_tradnl" sz="2000">
                  <a:solidFill>
                    <a:srgbClr val="C00000"/>
                  </a:solidFill>
                  <a:latin typeface="Times New Roman" pitchFamily="18" charset="0"/>
                  <a:cs typeface="Times New Roman" pitchFamily="18" charset="0"/>
                </a:rPr>
                <a:t>p</a:t>
              </a:r>
            </a:p>
          </p:txBody>
        </p:sp>
        <p:sp>
          <p:nvSpPr>
            <p:cNvPr id="73" name="72 Arco"/>
            <p:cNvSpPr/>
            <p:nvPr/>
          </p:nvSpPr>
          <p:spPr>
            <a:xfrm rot="6844172">
              <a:off x="2955605" y="3419071"/>
              <a:ext cx="413890" cy="413368"/>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sz="1800">
                <a:solidFill>
                  <a:srgbClr val="000000"/>
                </a:solidFill>
              </a:endParaRPr>
            </a:p>
          </p:txBody>
        </p:sp>
      </p:grpSp>
      <p:grpSp>
        <p:nvGrpSpPr>
          <p:cNvPr id="9" name="88 Grupo"/>
          <p:cNvGrpSpPr>
            <a:grpSpLocks/>
          </p:cNvGrpSpPr>
          <p:nvPr/>
        </p:nvGrpSpPr>
        <p:grpSpPr bwMode="auto">
          <a:xfrm>
            <a:off x="1446714" y="1914525"/>
            <a:ext cx="412750" cy="455613"/>
            <a:chOff x="2312928" y="1913768"/>
            <a:chExt cx="413368" cy="456844"/>
          </a:xfrm>
        </p:grpSpPr>
        <p:sp>
          <p:nvSpPr>
            <p:cNvPr id="25630" name="80 CuadroTexto"/>
            <p:cNvSpPr txBox="1">
              <a:spLocks noChangeArrowheads="1"/>
            </p:cNvSpPr>
            <p:nvPr/>
          </p:nvSpPr>
          <p:spPr bwMode="auto">
            <a:xfrm>
              <a:off x="2384758" y="1913768"/>
              <a:ext cx="306054" cy="400110"/>
            </a:xfrm>
            <a:prstGeom prst="rect">
              <a:avLst/>
            </a:prstGeom>
            <a:noFill/>
            <a:ln w="9525">
              <a:noFill/>
              <a:miter lim="800000"/>
              <a:headEnd/>
              <a:tailEnd/>
            </a:ln>
          </p:spPr>
          <p:txBody>
            <a:bodyPr>
              <a:spAutoFit/>
            </a:bodyPr>
            <a:lstStyle/>
            <a:p>
              <a:r>
                <a:rPr lang="es-ES_tradnl" sz="2000">
                  <a:solidFill>
                    <a:srgbClr val="C00000"/>
                  </a:solidFill>
                  <a:latin typeface="Times New Roman" pitchFamily="18" charset="0"/>
                  <a:cs typeface="Times New Roman" pitchFamily="18" charset="0"/>
                </a:rPr>
                <a:t>p</a:t>
              </a:r>
            </a:p>
          </p:txBody>
        </p:sp>
        <p:sp>
          <p:nvSpPr>
            <p:cNvPr id="84" name="83 Arco"/>
            <p:cNvSpPr/>
            <p:nvPr/>
          </p:nvSpPr>
          <p:spPr>
            <a:xfrm rot="17623492">
              <a:off x="2312679" y="1956995"/>
              <a:ext cx="413865" cy="413368"/>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sz="1800">
                <a:solidFill>
                  <a:srgbClr val="000000"/>
                </a:solidFill>
              </a:endParaRPr>
            </a:p>
          </p:txBody>
        </p:sp>
      </p:grpSp>
      <p:sp>
        <p:nvSpPr>
          <p:cNvPr id="25620" name="Text Box 9"/>
          <p:cNvSpPr txBox="1">
            <a:spLocks noChangeArrowheads="1"/>
          </p:cNvSpPr>
          <p:nvPr/>
        </p:nvSpPr>
        <p:spPr bwMode="auto">
          <a:xfrm>
            <a:off x="0" y="0"/>
            <a:ext cx="9144000" cy="646113"/>
          </a:xfrm>
          <a:prstGeom prst="rect">
            <a:avLst/>
          </a:prstGeom>
          <a:solidFill>
            <a:srgbClr val="002060"/>
          </a:solidFill>
          <a:ln w="9525">
            <a:noFill/>
            <a:miter lim="800000"/>
            <a:headEnd/>
            <a:tailEnd/>
          </a:ln>
        </p:spPr>
        <p:txBody>
          <a:bodyPr>
            <a:spAutoFit/>
          </a:bodyPr>
          <a:lstStyle/>
          <a:p>
            <a:pPr algn="ctr">
              <a:spcBef>
                <a:spcPct val="50000"/>
              </a:spcBef>
            </a:pPr>
            <a:r>
              <a:rPr lang="es-ES" sz="3600" b="1">
                <a:solidFill>
                  <a:srgbClr val="FFFFFF"/>
                </a:solidFill>
                <a:latin typeface="Calibri" pitchFamily="34" charset="0"/>
                <a:cs typeface="Times New Roman" pitchFamily="18" charset="0"/>
              </a:rPr>
              <a:t>Distancia a las estrellas: paralaje</a:t>
            </a:r>
          </a:p>
        </p:txBody>
      </p:sp>
      <p:cxnSp>
        <p:nvCxnSpPr>
          <p:cNvPr id="47" name="46 Conector recto"/>
          <p:cNvCxnSpPr/>
          <p:nvPr/>
        </p:nvCxnSpPr>
        <p:spPr>
          <a:xfrm flipV="1">
            <a:off x="676776" y="1343025"/>
            <a:ext cx="893763" cy="39052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0" name="78 Grupo"/>
          <p:cNvGrpSpPr>
            <a:grpSpLocks/>
          </p:cNvGrpSpPr>
          <p:nvPr/>
        </p:nvGrpSpPr>
        <p:grpSpPr bwMode="auto">
          <a:xfrm>
            <a:off x="454526" y="957263"/>
            <a:ext cx="1112838" cy="646112"/>
            <a:chOff x="3930816" y="814807"/>
            <a:chExt cx="1112671" cy="644944"/>
          </a:xfrm>
        </p:grpSpPr>
        <p:sp>
          <p:nvSpPr>
            <p:cNvPr id="25623" name="Text Box 25"/>
            <p:cNvSpPr txBox="1">
              <a:spLocks noChangeArrowheads="1"/>
            </p:cNvSpPr>
            <p:nvPr/>
          </p:nvSpPr>
          <p:spPr bwMode="auto">
            <a:xfrm>
              <a:off x="3930816" y="814807"/>
              <a:ext cx="1112671" cy="523220"/>
            </a:xfrm>
            <a:prstGeom prst="rect">
              <a:avLst/>
            </a:prstGeom>
            <a:noFill/>
            <a:ln w="9525">
              <a:noFill/>
              <a:miter lim="800000"/>
              <a:headEnd/>
              <a:tailEnd/>
            </a:ln>
          </p:spPr>
          <p:txBody>
            <a:bodyPr>
              <a:spAutoFit/>
            </a:bodyPr>
            <a:lstStyle/>
            <a:p>
              <a:pPr algn="ctr">
                <a:spcBef>
                  <a:spcPct val="50000"/>
                </a:spcBef>
              </a:pPr>
              <a:r>
                <a:rPr lang="es-ES" sz="1400" b="1">
                  <a:solidFill>
                    <a:srgbClr val="FF0000"/>
                  </a:solidFill>
                  <a:latin typeface="Calibri" pitchFamily="34" charset="0"/>
                </a:rPr>
                <a:t>Estrella lejana</a:t>
              </a:r>
            </a:p>
          </p:txBody>
        </p:sp>
        <p:grpSp>
          <p:nvGrpSpPr>
            <p:cNvPr id="25624" name="80 Grupo"/>
            <p:cNvGrpSpPr>
              <a:grpSpLocks/>
            </p:cNvGrpSpPr>
            <p:nvPr/>
          </p:nvGrpSpPr>
          <p:grpSpPr bwMode="auto">
            <a:xfrm>
              <a:off x="4504579" y="1300163"/>
              <a:ext cx="166928" cy="159588"/>
              <a:chOff x="4443580" y="1241844"/>
              <a:chExt cx="288925" cy="276225"/>
            </a:xfrm>
          </p:grpSpPr>
          <p:sp>
            <p:nvSpPr>
              <p:cNvPr id="25625" name="Freeform 23"/>
              <p:cNvSpPr>
                <a:spLocks/>
              </p:cNvSpPr>
              <p:nvPr/>
            </p:nvSpPr>
            <p:spPr bwMode="auto">
              <a:xfrm>
                <a:off x="4462010" y="1241844"/>
                <a:ext cx="270495" cy="251606"/>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sp>
            <p:nvSpPr>
              <p:cNvPr id="25626" name="Freeform 24"/>
              <p:cNvSpPr>
                <a:spLocks/>
              </p:cNvSpPr>
              <p:nvPr/>
            </p:nvSpPr>
            <p:spPr bwMode="auto">
              <a:xfrm rot="-3678523">
                <a:off x="4434611" y="1257036"/>
                <a:ext cx="270002" cy="252064"/>
              </a:xfrm>
              <a:custGeom>
                <a:avLst/>
                <a:gdLst>
                  <a:gd name="T0" fmla="*/ 2147483647 w 1815"/>
                  <a:gd name="T1" fmla="*/ 0 h 1815"/>
                  <a:gd name="T2" fmla="*/ 0 w 1815"/>
                  <a:gd name="T3" fmla="*/ 2147483647 h 1815"/>
                  <a:gd name="T4" fmla="*/ 2147483647 w 1815"/>
                  <a:gd name="T5" fmla="*/ 2147483647 h 1815"/>
                  <a:gd name="T6" fmla="*/ 2147483647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grpSp>
            <p:nvGrpSpPr>
              <p:cNvPr id="25627" name="Group 22"/>
              <p:cNvGrpSpPr>
                <a:grpSpLocks/>
              </p:cNvGrpSpPr>
              <p:nvPr/>
            </p:nvGrpSpPr>
            <p:grpSpPr bwMode="auto">
              <a:xfrm>
                <a:off x="4562475" y="1341537"/>
                <a:ext cx="65426" cy="62550"/>
                <a:chOff x="1383" y="799"/>
                <a:chExt cx="2132" cy="2042"/>
              </a:xfrm>
            </p:grpSpPr>
            <p:sp>
              <p:nvSpPr>
                <p:cNvPr id="25628" name="Freeform 23"/>
                <p:cNvSpPr>
                  <a:spLocks/>
                </p:cNvSpPr>
                <p:nvPr/>
              </p:nvSpPr>
              <p:spPr bwMode="auto">
                <a:xfrm>
                  <a:off x="1519" y="799"/>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sp>
              <p:nvSpPr>
                <p:cNvPr id="25629" name="Freeform 24"/>
                <p:cNvSpPr>
                  <a:spLocks/>
                </p:cNvSpPr>
                <p:nvPr/>
              </p:nvSpPr>
              <p:spPr bwMode="auto">
                <a:xfrm rot="-3678523">
                  <a:off x="1315" y="913"/>
                  <a:ext cx="1996" cy="1860"/>
                </a:xfrm>
                <a:custGeom>
                  <a:avLst/>
                  <a:gdLst>
                    <a:gd name="T0" fmla="*/ 3429 w 1815"/>
                    <a:gd name="T1" fmla="*/ 0 h 1815"/>
                    <a:gd name="T2" fmla="*/ 0 w 1815"/>
                    <a:gd name="T3" fmla="*/ 2556 h 1815"/>
                    <a:gd name="T4" fmla="*/ 6868 w 1815"/>
                    <a:gd name="T5" fmla="*/ 2556 h 1815"/>
                    <a:gd name="T6" fmla="*/ 3429 w 1815"/>
                    <a:gd name="T7" fmla="*/ 0 h 1815"/>
                    <a:gd name="T8" fmla="*/ 0 60000 65536"/>
                    <a:gd name="T9" fmla="*/ 0 60000 65536"/>
                    <a:gd name="T10" fmla="*/ 0 60000 65536"/>
                    <a:gd name="T11" fmla="*/ 0 60000 65536"/>
                    <a:gd name="T12" fmla="*/ 0 w 1815"/>
                    <a:gd name="T13" fmla="*/ 0 h 1815"/>
                    <a:gd name="T14" fmla="*/ 1815 w 1815"/>
                    <a:gd name="T15" fmla="*/ 1815 h 1815"/>
                  </a:gdLst>
                  <a:ahLst/>
                  <a:cxnLst>
                    <a:cxn ang="T8">
                      <a:pos x="T0" y="T1"/>
                    </a:cxn>
                    <a:cxn ang="T9">
                      <a:pos x="T2" y="T3"/>
                    </a:cxn>
                    <a:cxn ang="T10">
                      <a:pos x="T4" y="T5"/>
                    </a:cxn>
                    <a:cxn ang="T11">
                      <a:pos x="T6" y="T7"/>
                    </a:cxn>
                  </a:cxnLst>
                  <a:rect l="T12" t="T13" r="T14" b="T15"/>
                  <a:pathLst>
                    <a:path w="1815" h="1815">
                      <a:moveTo>
                        <a:pt x="907" y="0"/>
                      </a:moveTo>
                      <a:lnTo>
                        <a:pt x="0" y="1815"/>
                      </a:lnTo>
                      <a:lnTo>
                        <a:pt x="1815" y="1815"/>
                      </a:lnTo>
                      <a:lnTo>
                        <a:pt x="907" y="0"/>
                      </a:lnTo>
                      <a:close/>
                    </a:path>
                  </a:pathLst>
                </a:custGeom>
                <a:solidFill>
                  <a:srgbClr val="FF3300"/>
                </a:solidFill>
                <a:ln w="9525">
                  <a:noFill/>
                  <a:round/>
                  <a:headEnd/>
                  <a:tailEnd/>
                </a:ln>
              </p:spPr>
              <p:txBody>
                <a:bodyPr/>
                <a:lstStyle/>
                <a:p>
                  <a:endParaRPr lang="es-ES_tradnl"/>
                </a:p>
              </p:txBody>
            </p:sp>
          </p:grpSp>
        </p:grpSp>
      </p:grpSp>
      <p:sp>
        <p:nvSpPr>
          <p:cNvPr id="57" name="56 CuadroTexto"/>
          <p:cNvSpPr txBox="1">
            <a:spLocks noChangeArrowheads="1"/>
          </p:cNvSpPr>
          <p:nvPr/>
        </p:nvSpPr>
        <p:spPr bwMode="auto">
          <a:xfrm>
            <a:off x="6044532" y="2588044"/>
            <a:ext cx="2613025" cy="1108075"/>
          </a:xfrm>
          <a:prstGeom prst="rect">
            <a:avLst/>
          </a:prstGeom>
          <a:noFill/>
          <a:ln w="9525">
            <a:noFill/>
            <a:miter lim="800000"/>
            <a:headEnd/>
            <a:tailEnd/>
          </a:ln>
        </p:spPr>
        <p:txBody>
          <a:bodyPr>
            <a:spAutoFit/>
          </a:bodyPr>
          <a:lstStyle/>
          <a:p>
            <a:r>
              <a:rPr lang="es-ES_tradnl" sz="1100">
                <a:solidFill>
                  <a:srgbClr val="000000"/>
                </a:solidFill>
              </a:rPr>
              <a:t>Y como para ángulos pequeños es:</a:t>
            </a:r>
          </a:p>
          <a:p>
            <a:endParaRPr lang="es-ES_tradnl" sz="1100">
              <a:solidFill>
                <a:srgbClr val="000000"/>
              </a:solidFill>
            </a:endParaRPr>
          </a:p>
          <a:p>
            <a:endParaRPr lang="es-ES_tradnl" sz="1100">
              <a:solidFill>
                <a:srgbClr val="000000"/>
              </a:solidFill>
            </a:endParaRPr>
          </a:p>
          <a:p>
            <a:endParaRPr lang="es-ES_tradnl" sz="1100">
              <a:solidFill>
                <a:srgbClr val="000000"/>
              </a:solidFill>
            </a:endParaRPr>
          </a:p>
          <a:p>
            <a:r>
              <a:rPr lang="es-ES_tradnl" sz="1100">
                <a:solidFill>
                  <a:srgbClr val="000000"/>
                </a:solidFill>
              </a:rPr>
              <a:t>Queda:</a:t>
            </a:r>
          </a:p>
          <a:p>
            <a:endParaRPr lang="es-ES_tradnl" sz="1100">
              <a:solidFill>
                <a:srgbClr val="000000"/>
              </a:solidFill>
            </a:endParaRPr>
          </a:p>
        </p:txBody>
      </p:sp>
      <p:sp>
        <p:nvSpPr>
          <p:cNvPr id="62" name="61 Rectángulo"/>
          <p:cNvSpPr/>
          <p:nvPr/>
        </p:nvSpPr>
        <p:spPr>
          <a:xfrm>
            <a:off x="5926889" y="1244183"/>
            <a:ext cx="3016250" cy="3953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sz="1800">
              <a:solidFill>
                <a:prstClr val="white"/>
              </a:solidFill>
            </a:endParaRPr>
          </a:p>
        </p:txBody>
      </p:sp>
      <p:graphicFrame>
        <p:nvGraphicFramePr>
          <p:cNvPr id="64" name="Object 4"/>
          <p:cNvGraphicFramePr>
            <a:graphicFrameLocks noChangeAspect="1"/>
          </p:cNvGraphicFramePr>
          <p:nvPr/>
        </p:nvGraphicFramePr>
        <p:xfrm>
          <a:off x="6451600" y="1328070"/>
          <a:ext cx="1781175" cy="992187"/>
        </p:xfrm>
        <a:graphic>
          <a:graphicData uri="http://schemas.openxmlformats.org/presentationml/2006/ole">
            <p:oleObj spid="_x0000_s25608" name="Ecuación" r:id="rId5" imgW="1231560" imgH="685800" progId="Equation.3">
              <p:embed/>
            </p:oleObj>
          </a:graphicData>
        </a:graphic>
      </p:graphicFrame>
      <p:sp>
        <p:nvSpPr>
          <p:cNvPr id="65" name="64 CuadroTexto"/>
          <p:cNvSpPr txBox="1">
            <a:spLocks noChangeArrowheads="1"/>
          </p:cNvSpPr>
          <p:nvPr/>
        </p:nvSpPr>
        <p:spPr bwMode="auto">
          <a:xfrm>
            <a:off x="6032500" y="2407570"/>
            <a:ext cx="2613025" cy="1108075"/>
          </a:xfrm>
          <a:prstGeom prst="rect">
            <a:avLst/>
          </a:prstGeom>
          <a:noFill/>
          <a:ln w="9525">
            <a:noFill/>
            <a:miter lim="800000"/>
            <a:headEnd/>
            <a:tailEnd/>
          </a:ln>
        </p:spPr>
        <p:txBody>
          <a:bodyPr>
            <a:spAutoFit/>
          </a:bodyPr>
          <a:lstStyle/>
          <a:p>
            <a:r>
              <a:rPr lang="es-ES_tradnl" sz="1100" dirty="0">
                <a:solidFill>
                  <a:srgbClr val="000000"/>
                </a:solidFill>
              </a:rPr>
              <a:t>Y como para ángulos pequeños es:</a:t>
            </a:r>
          </a:p>
          <a:p>
            <a:endParaRPr lang="es-ES_tradnl" sz="1100" dirty="0">
              <a:solidFill>
                <a:srgbClr val="000000"/>
              </a:solidFill>
            </a:endParaRPr>
          </a:p>
          <a:p>
            <a:endParaRPr lang="es-ES_tradnl" sz="1100" dirty="0">
              <a:solidFill>
                <a:srgbClr val="000000"/>
              </a:solidFill>
            </a:endParaRPr>
          </a:p>
          <a:p>
            <a:endParaRPr lang="es-ES_tradnl" sz="1100" dirty="0">
              <a:solidFill>
                <a:srgbClr val="000000"/>
              </a:solidFill>
            </a:endParaRPr>
          </a:p>
          <a:p>
            <a:r>
              <a:rPr lang="es-ES_tradnl" sz="1100" dirty="0">
                <a:solidFill>
                  <a:srgbClr val="000000"/>
                </a:solidFill>
              </a:rPr>
              <a:t>Queda:</a:t>
            </a:r>
          </a:p>
          <a:p>
            <a:endParaRPr lang="es-ES_tradnl" sz="1100" dirty="0">
              <a:solidFill>
                <a:srgbClr val="000000"/>
              </a:solidFill>
            </a:endParaRPr>
          </a:p>
        </p:txBody>
      </p:sp>
      <p:graphicFrame>
        <p:nvGraphicFramePr>
          <p:cNvPr id="66" name="Object 4"/>
          <p:cNvGraphicFramePr>
            <a:graphicFrameLocks noChangeAspect="1"/>
          </p:cNvGraphicFramePr>
          <p:nvPr/>
        </p:nvGraphicFramePr>
        <p:xfrm>
          <a:off x="6608763" y="2750470"/>
          <a:ext cx="1543050" cy="258762"/>
        </p:xfrm>
        <a:graphic>
          <a:graphicData uri="http://schemas.openxmlformats.org/presentationml/2006/ole">
            <p:oleObj spid="_x0000_s25609" name="Ecuación" r:id="rId6" imgW="1066680" imgH="177480" progId="Equation.3">
              <p:embed/>
            </p:oleObj>
          </a:graphicData>
        </a:graphic>
      </p:graphicFrame>
      <p:graphicFrame>
        <p:nvGraphicFramePr>
          <p:cNvPr id="67" name="Object 4"/>
          <p:cNvGraphicFramePr>
            <a:graphicFrameLocks noChangeAspect="1"/>
          </p:cNvGraphicFramePr>
          <p:nvPr/>
        </p:nvGraphicFramePr>
        <p:xfrm>
          <a:off x="6706937" y="3306429"/>
          <a:ext cx="1502719" cy="663992"/>
        </p:xfrm>
        <a:graphic>
          <a:graphicData uri="http://schemas.openxmlformats.org/presentationml/2006/ole">
            <p:oleObj spid="_x0000_s25610" name="Equation" r:id="rId7" imgW="660240" imgH="291960" progId="Equation.DSMT4">
              <p:embed/>
            </p:oleObj>
          </a:graphicData>
        </a:graphic>
      </p:graphicFrame>
      <p:grpSp>
        <p:nvGrpSpPr>
          <p:cNvPr id="68" name="67 Grupo"/>
          <p:cNvGrpSpPr/>
          <p:nvPr/>
        </p:nvGrpSpPr>
        <p:grpSpPr>
          <a:xfrm>
            <a:off x="6146049" y="4062831"/>
            <a:ext cx="2354555" cy="933752"/>
            <a:chOff x="6218238" y="4435810"/>
            <a:chExt cx="2354555" cy="933752"/>
          </a:xfrm>
        </p:grpSpPr>
        <p:sp>
          <p:nvSpPr>
            <p:cNvPr id="69" name="68 CuadroTexto"/>
            <p:cNvSpPr txBox="1">
              <a:spLocks noChangeArrowheads="1"/>
            </p:cNvSpPr>
            <p:nvPr/>
          </p:nvSpPr>
          <p:spPr bwMode="auto">
            <a:xfrm>
              <a:off x="6229350" y="4748965"/>
              <a:ext cx="2213106" cy="307777"/>
            </a:xfrm>
            <a:prstGeom prst="rect">
              <a:avLst/>
            </a:prstGeom>
            <a:noFill/>
            <a:ln w="9525">
              <a:noFill/>
              <a:miter lim="800000"/>
              <a:headEnd/>
              <a:tailEnd/>
            </a:ln>
          </p:spPr>
          <p:txBody>
            <a:bodyPr wrap="none">
              <a:spAutoFit/>
            </a:bodyPr>
            <a:lstStyle/>
            <a:p>
              <a:r>
                <a:rPr lang="es-ES_tradnl" sz="1400" dirty="0">
                  <a:latin typeface="Calibri" pitchFamily="34" charset="0"/>
                </a:rPr>
                <a:t>D = distancia  Tierra-Estrella</a:t>
              </a:r>
            </a:p>
          </p:txBody>
        </p:sp>
        <p:sp>
          <p:nvSpPr>
            <p:cNvPr id="71" name="70 CuadroTexto"/>
            <p:cNvSpPr txBox="1">
              <a:spLocks noChangeArrowheads="1"/>
            </p:cNvSpPr>
            <p:nvPr/>
          </p:nvSpPr>
          <p:spPr bwMode="auto">
            <a:xfrm>
              <a:off x="6218238" y="4435810"/>
              <a:ext cx="2354555" cy="523220"/>
            </a:xfrm>
            <a:prstGeom prst="rect">
              <a:avLst/>
            </a:prstGeom>
            <a:noFill/>
            <a:ln w="9525">
              <a:noFill/>
              <a:miter lim="800000"/>
              <a:headEnd/>
              <a:tailEnd/>
            </a:ln>
          </p:spPr>
          <p:txBody>
            <a:bodyPr wrap="none">
              <a:spAutoFit/>
            </a:bodyPr>
            <a:lstStyle/>
            <a:p>
              <a:r>
                <a:rPr lang="es-ES_tradnl" sz="1400" dirty="0">
                  <a:latin typeface="Calibri" pitchFamily="34" charset="0"/>
                </a:rPr>
                <a:t>d = distancia </a:t>
              </a:r>
              <a:r>
                <a:rPr lang="es-ES_tradnl" sz="1400" dirty="0" smtClean="0">
                  <a:latin typeface="Calibri" pitchFamily="34" charset="0"/>
                </a:rPr>
                <a:t>Tierra-Sol = 1 UA</a:t>
              </a:r>
              <a:endParaRPr lang="es-ES_tradnl" sz="1400" dirty="0">
                <a:latin typeface="Calibri" pitchFamily="34" charset="0"/>
              </a:endParaRPr>
            </a:p>
            <a:p>
              <a:endParaRPr lang="es-ES_tradnl" sz="1400" dirty="0">
                <a:latin typeface="Calibri" pitchFamily="34" charset="0"/>
              </a:endParaRPr>
            </a:p>
          </p:txBody>
        </p:sp>
        <p:sp>
          <p:nvSpPr>
            <p:cNvPr id="72" name="71 CuadroTexto"/>
            <p:cNvSpPr txBox="1">
              <a:spLocks noChangeArrowheads="1"/>
            </p:cNvSpPr>
            <p:nvPr/>
          </p:nvSpPr>
          <p:spPr bwMode="auto">
            <a:xfrm>
              <a:off x="6253413" y="5061785"/>
              <a:ext cx="1798441" cy="307777"/>
            </a:xfrm>
            <a:prstGeom prst="rect">
              <a:avLst/>
            </a:prstGeom>
            <a:noFill/>
            <a:ln w="9525">
              <a:noFill/>
              <a:miter lim="800000"/>
              <a:headEnd/>
              <a:tailEnd/>
            </a:ln>
          </p:spPr>
          <p:txBody>
            <a:bodyPr wrap="none">
              <a:spAutoFit/>
            </a:bodyPr>
            <a:lstStyle/>
            <a:p>
              <a:r>
                <a:rPr lang="es-ES_tradnl" sz="1400" dirty="0">
                  <a:latin typeface="Calibri" pitchFamily="34" charset="0"/>
                </a:rPr>
                <a:t>p</a:t>
              </a:r>
              <a:r>
                <a:rPr lang="es-ES_tradnl" sz="1400" dirty="0" smtClean="0">
                  <a:latin typeface="Calibri" pitchFamily="34" charset="0"/>
                </a:rPr>
                <a:t> </a:t>
              </a:r>
              <a:r>
                <a:rPr lang="es-ES_tradnl" sz="1400" dirty="0">
                  <a:latin typeface="Calibri" pitchFamily="34" charset="0"/>
                </a:rPr>
                <a:t>= </a:t>
              </a:r>
              <a:r>
                <a:rPr lang="es-ES_tradnl" sz="1400" dirty="0" smtClean="0">
                  <a:latin typeface="Calibri" pitchFamily="34" charset="0"/>
                </a:rPr>
                <a:t>ángulo de paralaje</a:t>
              </a:r>
              <a:endParaRPr lang="es-ES_tradnl" sz="1400" dirty="0">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2000"/>
                                        <p:tgtEl>
                                          <p:spTgt spid="56"/>
                                        </p:tgtEl>
                                      </p:cBhvr>
                                    </p:animEffec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2000"/>
                                        <p:tgtEl>
                                          <p:spTgt spid="58"/>
                                        </p:tgtEl>
                                      </p:cBhvr>
                                    </p:animEffec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5" grpId="0"/>
      <p:bldP spid="40" grpId="0" animBg="1"/>
      <p:bldP spid="57" grpId="0"/>
      <p:bldP spid="62" grpId="0" animBg="1"/>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5" name="24 Rectángulo"/>
          <p:cNvSpPr/>
          <p:nvPr/>
        </p:nvSpPr>
        <p:spPr>
          <a:xfrm>
            <a:off x="1403350" y="549275"/>
            <a:ext cx="6264275" cy="6308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pSp>
        <p:nvGrpSpPr>
          <p:cNvPr id="2" name="Group 32"/>
          <p:cNvGrpSpPr>
            <a:grpSpLocks/>
          </p:cNvGrpSpPr>
          <p:nvPr/>
        </p:nvGrpSpPr>
        <p:grpSpPr bwMode="auto">
          <a:xfrm>
            <a:off x="1836738" y="933450"/>
            <a:ext cx="5648325" cy="3600450"/>
            <a:chOff x="1066" y="588"/>
            <a:chExt cx="3558" cy="2268"/>
          </a:xfrm>
        </p:grpSpPr>
        <p:sp>
          <p:nvSpPr>
            <p:cNvPr id="2072" name="Freeform 5"/>
            <p:cNvSpPr>
              <a:spLocks/>
            </p:cNvSpPr>
            <p:nvPr/>
          </p:nvSpPr>
          <p:spPr bwMode="auto">
            <a:xfrm>
              <a:off x="1066" y="588"/>
              <a:ext cx="3129" cy="2268"/>
            </a:xfrm>
            <a:custGeom>
              <a:avLst/>
              <a:gdLst>
                <a:gd name="T0" fmla="*/ 0 w 3129"/>
                <a:gd name="T1" fmla="*/ 2268 h 2268"/>
                <a:gd name="T2" fmla="*/ 3129 w 3129"/>
                <a:gd name="T3" fmla="*/ 0 h 2268"/>
                <a:gd name="T4" fmla="*/ 3129 w 3129"/>
                <a:gd name="T5" fmla="*/ 2268 h 2268"/>
                <a:gd name="T6" fmla="*/ 0 w 3129"/>
                <a:gd name="T7" fmla="*/ 2268 h 2268"/>
                <a:gd name="T8" fmla="*/ 0 60000 65536"/>
                <a:gd name="T9" fmla="*/ 0 60000 65536"/>
                <a:gd name="T10" fmla="*/ 0 60000 65536"/>
                <a:gd name="T11" fmla="*/ 0 60000 65536"/>
                <a:gd name="T12" fmla="*/ 0 w 3129"/>
                <a:gd name="T13" fmla="*/ 0 h 2268"/>
                <a:gd name="T14" fmla="*/ 3129 w 3129"/>
                <a:gd name="T15" fmla="*/ 2268 h 2268"/>
              </a:gdLst>
              <a:ahLst/>
              <a:cxnLst>
                <a:cxn ang="T8">
                  <a:pos x="T0" y="T1"/>
                </a:cxn>
                <a:cxn ang="T9">
                  <a:pos x="T2" y="T3"/>
                </a:cxn>
                <a:cxn ang="T10">
                  <a:pos x="T4" y="T5"/>
                </a:cxn>
                <a:cxn ang="T11">
                  <a:pos x="T6" y="T7"/>
                </a:cxn>
              </a:cxnLst>
              <a:rect l="T12" t="T13" r="T14" b="T15"/>
              <a:pathLst>
                <a:path w="3129" h="2268">
                  <a:moveTo>
                    <a:pt x="0" y="2268"/>
                  </a:moveTo>
                  <a:lnTo>
                    <a:pt x="3129" y="0"/>
                  </a:lnTo>
                  <a:lnTo>
                    <a:pt x="3129" y="2268"/>
                  </a:lnTo>
                  <a:lnTo>
                    <a:pt x="0" y="2268"/>
                  </a:lnTo>
                  <a:close/>
                </a:path>
              </a:pathLst>
            </a:custGeom>
            <a:solidFill>
              <a:schemeClr val="accent1"/>
            </a:solidFill>
            <a:ln w="9525">
              <a:noFill/>
              <a:round/>
              <a:headEnd/>
              <a:tailEnd/>
            </a:ln>
          </p:spPr>
          <p:txBody>
            <a:bodyPr/>
            <a:lstStyle/>
            <a:p>
              <a:endParaRPr lang="es-ES_tradnl"/>
            </a:p>
          </p:txBody>
        </p:sp>
        <p:sp>
          <p:nvSpPr>
            <p:cNvPr id="2073" name="Text Box 13"/>
            <p:cNvSpPr txBox="1">
              <a:spLocks noChangeArrowheads="1"/>
            </p:cNvSpPr>
            <p:nvPr/>
          </p:nvSpPr>
          <p:spPr bwMode="auto">
            <a:xfrm>
              <a:off x="4223" y="1521"/>
              <a:ext cx="401"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3</a:t>
              </a:r>
              <a:endParaRPr lang="es-ES" sz="3200">
                <a:latin typeface="Times New Roman" pitchFamily="18" charset="0"/>
                <a:cs typeface="Times New Roman" pitchFamily="18" charset="0"/>
              </a:endParaRPr>
            </a:p>
          </p:txBody>
        </p:sp>
        <p:sp>
          <p:nvSpPr>
            <p:cNvPr id="2074" name="Text Box 14"/>
            <p:cNvSpPr txBox="1">
              <a:spLocks noChangeArrowheads="1"/>
            </p:cNvSpPr>
            <p:nvPr/>
          </p:nvSpPr>
          <p:spPr bwMode="auto">
            <a:xfrm>
              <a:off x="2352" y="1138"/>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3</a:t>
              </a:r>
              <a:endParaRPr lang="es-ES" sz="3200">
                <a:latin typeface="Times New Roman" pitchFamily="18" charset="0"/>
                <a:cs typeface="Times New Roman" pitchFamily="18" charset="0"/>
              </a:endParaRPr>
            </a:p>
          </p:txBody>
        </p:sp>
      </p:grpSp>
      <p:grpSp>
        <p:nvGrpSpPr>
          <p:cNvPr id="3" name="Group 30"/>
          <p:cNvGrpSpPr>
            <a:grpSpLocks/>
          </p:cNvGrpSpPr>
          <p:nvPr/>
        </p:nvGrpSpPr>
        <p:grpSpPr bwMode="auto">
          <a:xfrm>
            <a:off x="1836738" y="3165475"/>
            <a:ext cx="2389187" cy="1368425"/>
            <a:chOff x="1066" y="1994"/>
            <a:chExt cx="1505" cy="862"/>
          </a:xfrm>
        </p:grpSpPr>
        <p:sp>
          <p:nvSpPr>
            <p:cNvPr id="2068" name="Freeform 6"/>
            <p:cNvSpPr>
              <a:spLocks/>
            </p:cNvSpPr>
            <p:nvPr/>
          </p:nvSpPr>
          <p:spPr bwMode="auto">
            <a:xfrm>
              <a:off x="1066" y="1994"/>
              <a:ext cx="1179" cy="862"/>
            </a:xfrm>
            <a:custGeom>
              <a:avLst/>
              <a:gdLst>
                <a:gd name="T0" fmla="*/ 0 w 1179"/>
                <a:gd name="T1" fmla="*/ 862 h 862"/>
                <a:gd name="T2" fmla="*/ 1179 w 1179"/>
                <a:gd name="T3" fmla="*/ 0 h 862"/>
                <a:gd name="T4" fmla="*/ 1179 w 1179"/>
                <a:gd name="T5" fmla="*/ 862 h 862"/>
                <a:gd name="T6" fmla="*/ 0 w 1179"/>
                <a:gd name="T7" fmla="*/ 862 h 862"/>
                <a:gd name="T8" fmla="*/ 0 60000 65536"/>
                <a:gd name="T9" fmla="*/ 0 60000 65536"/>
                <a:gd name="T10" fmla="*/ 0 60000 65536"/>
                <a:gd name="T11" fmla="*/ 0 60000 65536"/>
                <a:gd name="T12" fmla="*/ 0 w 1179"/>
                <a:gd name="T13" fmla="*/ 0 h 862"/>
                <a:gd name="T14" fmla="*/ 1179 w 1179"/>
                <a:gd name="T15" fmla="*/ 862 h 862"/>
              </a:gdLst>
              <a:ahLst/>
              <a:cxnLst>
                <a:cxn ang="T8">
                  <a:pos x="T0" y="T1"/>
                </a:cxn>
                <a:cxn ang="T9">
                  <a:pos x="T2" y="T3"/>
                </a:cxn>
                <a:cxn ang="T10">
                  <a:pos x="T4" y="T5"/>
                </a:cxn>
                <a:cxn ang="T11">
                  <a:pos x="T6" y="T7"/>
                </a:cxn>
              </a:cxnLst>
              <a:rect l="T12" t="T13" r="T14" b="T15"/>
              <a:pathLst>
                <a:path w="1179" h="862">
                  <a:moveTo>
                    <a:pt x="0" y="862"/>
                  </a:moveTo>
                  <a:lnTo>
                    <a:pt x="1179" y="0"/>
                  </a:lnTo>
                  <a:lnTo>
                    <a:pt x="1179" y="862"/>
                  </a:lnTo>
                  <a:lnTo>
                    <a:pt x="0" y="862"/>
                  </a:lnTo>
                  <a:close/>
                </a:path>
              </a:pathLst>
            </a:custGeom>
            <a:solidFill>
              <a:srgbClr val="66FF33"/>
            </a:solidFill>
            <a:ln w="9525">
              <a:noFill/>
              <a:round/>
              <a:headEnd/>
              <a:tailEnd/>
            </a:ln>
          </p:spPr>
          <p:txBody>
            <a:bodyPr/>
            <a:lstStyle/>
            <a:p>
              <a:endParaRPr lang="es-ES_tradnl"/>
            </a:p>
          </p:txBody>
        </p:sp>
        <p:grpSp>
          <p:nvGrpSpPr>
            <p:cNvPr id="2069" name="Group 29"/>
            <p:cNvGrpSpPr>
              <a:grpSpLocks/>
            </p:cNvGrpSpPr>
            <p:nvPr/>
          </p:nvGrpSpPr>
          <p:grpSpPr bwMode="auto">
            <a:xfrm>
              <a:off x="1135" y="2005"/>
              <a:ext cx="1436" cy="575"/>
              <a:chOff x="1135" y="2005"/>
              <a:chExt cx="1436" cy="575"/>
            </a:xfrm>
          </p:grpSpPr>
          <p:sp>
            <p:nvSpPr>
              <p:cNvPr id="2070" name="Text Box 11"/>
              <p:cNvSpPr txBox="1">
                <a:spLocks noChangeArrowheads="1"/>
              </p:cNvSpPr>
              <p:nvPr/>
            </p:nvSpPr>
            <p:spPr bwMode="auto">
              <a:xfrm>
                <a:off x="2028" y="2215"/>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1</a:t>
                </a:r>
                <a:endParaRPr lang="es-ES" sz="3200">
                  <a:latin typeface="Times New Roman" pitchFamily="18" charset="0"/>
                  <a:cs typeface="Times New Roman" pitchFamily="18" charset="0"/>
                </a:endParaRPr>
              </a:p>
            </p:txBody>
          </p:sp>
          <p:sp>
            <p:nvSpPr>
              <p:cNvPr id="2071" name="Text Box 12"/>
              <p:cNvSpPr txBox="1">
                <a:spLocks noChangeArrowheads="1"/>
              </p:cNvSpPr>
              <p:nvPr/>
            </p:nvSpPr>
            <p:spPr bwMode="auto">
              <a:xfrm>
                <a:off x="1135" y="2005"/>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1</a:t>
                </a:r>
                <a:endParaRPr lang="es-ES" sz="3200">
                  <a:latin typeface="Times New Roman" pitchFamily="18" charset="0"/>
                  <a:cs typeface="Times New Roman" pitchFamily="18" charset="0"/>
                </a:endParaRPr>
              </a:p>
            </p:txBody>
          </p:sp>
        </p:grpSp>
      </p:grpSp>
      <p:grpSp>
        <p:nvGrpSpPr>
          <p:cNvPr id="5" name="Group 31"/>
          <p:cNvGrpSpPr>
            <a:grpSpLocks/>
          </p:cNvGrpSpPr>
          <p:nvPr/>
        </p:nvGrpSpPr>
        <p:grpSpPr bwMode="auto">
          <a:xfrm>
            <a:off x="1836738" y="2133600"/>
            <a:ext cx="3994150" cy="2400300"/>
            <a:chOff x="1066" y="1344"/>
            <a:chExt cx="2516" cy="1512"/>
          </a:xfrm>
        </p:grpSpPr>
        <p:sp>
          <p:nvSpPr>
            <p:cNvPr id="2065" name="Freeform 7"/>
            <p:cNvSpPr>
              <a:spLocks/>
            </p:cNvSpPr>
            <p:nvPr/>
          </p:nvSpPr>
          <p:spPr bwMode="auto">
            <a:xfrm>
              <a:off x="1066" y="1344"/>
              <a:ext cx="2086" cy="1512"/>
            </a:xfrm>
            <a:custGeom>
              <a:avLst/>
              <a:gdLst>
                <a:gd name="T0" fmla="*/ 0 w 2086"/>
                <a:gd name="T1" fmla="*/ 1738 h 1497"/>
                <a:gd name="T2" fmla="*/ 2086 w 2086"/>
                <a:gd name="T3" fmla="*/ 0 h 1497"/>
                <a:gd name="T4" fmla="*/ 2086 w 2086"/>
                <a:gd name="T5" fmla="*/ 1738 h 1497"/>
                <a:gd name="T6" fmla="*/ 0 60000 65536"/>
                <a:gd name="T7" fmla="*/ 0 60000 65536"/>
                <a:gd name="T8" fmla="*/ 0 60000 65536"/>
                <a:gd name="T9" fmla="*/ 0 w 2086"/>
                <a:gd name="T10" fmla="*/ 0 h 1497"/>
                <a:gd name="T11" fmla="*/ 2086 w 2086"/>
                <a:gd name="T12" fmla="*/ 1497 h 1497"/>
              </a:gdLst>
              <a:ahLst/>
              <a:cxnLst>
                <a:cxn ang="T6">
                  <a:pos x="T0" y="T1"/>
                </a:cxn>
                <a:cxn ang="T7">
                  <a:pos x="T2" y="T3"/>
                </a:cxn>
                <a:cxn ang="T8">
                  <a:pos x="T4" y="T5"/>
                </a:cxn>
              </a:cxnLst>
              <a:rect l="T9" t="T10" r="T11" b="T12"/>
              <a:pathLst>
                <a:path w="2086" h="1497">
                  <a:moveTo>
                    <a:pt x="0" y="1497"/>
                  </a:moveTo>
                  <a:lnTo>
                    <a:pt x="2086" y="0"/>
                  </a:lnTo>
                  <a:lnTo>
                    <a:pt x="2086" y="1497"/>
                  </a:lnTo>
                </a:path>
              </a:pathLst>
            </a:custGeom>
            <a:solidFill>
              <a:srgbClr val="FF3300"/>
            </a:solidFill>
            <a:ln w="9525">
              <a:noFill/>
              <a:round/>
              <a:headEnd/>
              <a:tailEnd/>
            </a:ln>
          </p:spPr>
          <p:txBody>
            <a:bodyPr/>
            <a:lstStyle/>
            <a:p>
              <a:endParaRPr lang="es-ES_tradnl"/>
            </a:p>
          </p:txBody>
        </p:sp>
        <p:sp>
          <p:nvSpPr>
            <p:cNvPr id="2066" name="Text Box 17"/>
            <p:cNvSpPr txBox="1">
              <a:spLocks noChangeArrowheads="1"/>
            </p:cNvSpPr>
            <p:nvPr/>
          </p:nvSpPr>
          <p:spPr bwMode="auto">
            <a:xfrm>
              <a:off x="3197" y="1897"/>
              <a:ext cx="385"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2</a:t>
              </a:r>
              <a:endParaRPr lang="es-ES" sz="3200">
                <a:latin typeface="Times New Roman" pitchFamily="18" charset="0"/>
                <a:cs typeface="Times New Roman" pitchFamily="18" charset="0"/>
              </a:endParaRPr>
            </a:p>
          </p:txBody>
        </p:sp>
        <p:sp>
          <p:nvSpPr>
            <p:cNvPr id="2067" name="Text Box 18"/>
            <p:cNvSpPr txBox="1">
              <a:spLocks noChangeArrowheads="1"/>
            </p:cNvSpPr>
            <p:nvPr/>
          </p:nvSpPr>
          <p:spPr bwMode="auto">
            <a:xfrm>
              <a:off x="1778" y="1522"/>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2</a:t>
              </a:r>
              <a:endParaRPr lang="es-ES" sz="3200">
                <a:latin typeface="Times New Roman" pitchFamily="18" charset="0"/>
                <a:cs typeface="Times New Roman" pitchFamily="18" charset="0"/>
              </a:endParaRPr>
            </a:p>
          </p:txBody>
        </p:sp>
      </p:grpSp>
      <p:sp>
        <p:nvSpPr>
          <p:cNvPr id="2056" name="Freeform 8"/>
          <p:cNvSpPr>
            <a:spLocks/>
          </p:cNvSpPr>
          <p:nvPr/>
        </p:nvSpPr>
        <p:spPr bwMode="auto">
          <a:xfrm>
            <a:off x="1836738" y="800100"/>
            <a:ext cx="5327650" cy="3733800"/>
          </a:xfrm>
          <a:custGeom>
            <a:avLst/>
            <a:gdLst>
              <a:gd name="T0" fmla="*/ 2147483647 w 3628"/>
              <a:gd name="T1" fmla="*/ 2147483647 h 2540"/>
              <a:gd name="T2" fmla="*/ 0 w 3628"/>
              <a:gd name="T3" fmla="*/ 2147483647 h 2540"/>
              <a:gd name="T4" fmla="*/ 2147483647 w 3628"/>
              <a:gd name="T5" fmla="*/ 0 h 2540"/>
              <a:gd name="T6" fmla="*/ 0 60000 65536"/>
              <a:gd name="T7" fmla="*/ 0 60000 65536"/>
              <a:gd name="T8" fmla="*/ 0 60000 65536"/>
              <a:gd name="T9" fmla="*/ 0 w 3628"/>
              <a:gd name="T10" fmla="*/ 0 h 2540"/>
              <a:gd name="T11" fmla="*/ 3628 w 3628"/>
              <a:gd name="T12" fmla="*/ 2540 h 2540"/>
            </a:gdLst>
            <a:ahLst/>
            <a:cxnLst>
              <a:cxn ang="T6">
                <a:pos x="T0" y="T1"/>
              </a:cxn>
              <a:cxn ang="T7">
                <a:pos x="T2" y="T3"/>
              </a:cxn>
              <a:cxn ang="T8">
                <a:pos x="T4" y="T5"/>
              </a:cxn>
            </a:cxnLst>
            <a:rect l="T9" t="T10" r="T11" b="T12"/>
            <a:pathLst>
              <a:path w="3628" h="2540">
                <a:moveTo>
                  <a:pt x="3628" y="2540"/>
                </a:moveTo>
                <a:lnTo>
                  <a:pt x="0" y="2540"/>
                </a:lnTo>
                <a:lnTo>
                  <a:pt x="3492" y="0"/>
                </a:lnTo>
              </a:path>
            </a:pathLst>
          </a:custGeom>
          <a:noFill/>
          <a:ln w="19050" cmpd="sng">
            <a:solidFill>
              <a:schemeClr val="tx1"/>
            </a:solidFill>
            <a:round/>
            <a:headEnd/>
            <a:tailEnd/>
          </a:ln>
        </p:spPr>
        <p:txBody>
          <a:bodyPr/>
          <a:lstStyle/>
          <a:p>
            <a:endParaRPr lang="es-ES_tradnl"/>
          </a:p>
        </p:txBody>
      </p:sp>
      <p:graphicFrame>
        <p:nvGraphicFramePr>
          <p:cNvPr id="2050" name="Object 23"/>
          <p:cNvGraphicFramePr>
            <a:graphicFrameLocks noChangeAspect="1"/>
          </p:cNvGraphicFramePr>
          <p:nvPr/>
        </p:nvGraphicFramePr>
        <p:xfrm>
          <a:off x="2719388" y="5300663"/>
          <a:ext cx="3735387" cy="1222375"/>
        </p:xfrm>
        <a:graphic>
          <a:graphicData uri="http://schemas.openxmlformats.org/presentationml/2006/ole">
            <p:oleObj spid="_x0000_s2050" name="Ecuación" r:id="rId3" imgW="1320480" imgH="431640" progId="Equation.3">
              <p:embed/>
            </p:oleObj>
          </a:graphicData>
        </a:graphic>
      </p:graphicFrame>
      <p:sp>
        <p:nvSpPr>
          <p:cNvPr id="31769" name="Rectangle 25"/>
          <p:cNvSpPr>
            <a:spLocks noChangeArrowheads="1"/>
          </p:cNvSpPr>
          <p:nvPr/>
        </p:nvSpPr>
        <p:spPr bwMode="auto">
          <a:xfrm>
            <a:off x="3302000" y="5267325"/>
            <a:ext cx="1074738" cy="1319213"/>
          </a:xfrm>
          <a:prstGeom prst="rect">
            <a:avLst/>
          </a:prstGeom>
          <a:solidFill>
            <a:schemeClr val="bg1"/>
          </a:solidFill>
          <a:ln w="9525">
            <a:noFill/>
            <a:miter lim="800000"/>
            <a:headEnd/>
            <a:tailEnd/>
          </a:ln>
        </p:spPr>
        <p:txBody>
          <a:bodyPr wrap="none" anchor="ctr"/>
          <a:lstStyle/>
          <a:p>
            <a:endParaRPr lang="es-ES_tradnl"/>
          </a:p>
        </p:txBody>
      </p:sp>
      <p:sp>
        <p:nvSpPr>
          <p:cNvPr id="31770" name="Rectangle 26"/>
          <p:cNvSpPr>
            <a:spLocks noChangeArrowheads="1"/>
          </p:cNvSpPr>
          <p:nvPr/>
        </p:nvSpPr>
        <p:spPr bwMode="auto">
          <a:xfrm>
            <a:off x="4216400" y="5254625"/>
            <a:ext cx="1076325" cy="1304925"/>
          </a:xfrm>
          <a:prstGeom prst="rect">
            <a:avLst/>
          </a:prstGeom>
          <a:solidFill>
            <a:schemeClr val="bg1"/>
          </a:solidFill>
          <a:ln w="9525">
            <a:noFill/>
            <a:miter lim="800000"/>
            <a:headEnd/>
            <a:tailEnd/>
          </a:ln>
        </p:spPr>
        <p:txBody>
          <a:bodyPr wrap="none" anchor="ctr"/>
          <a:lstStyle/>
          <a:p>
            <a:endParaRPr lang="es-ES_tradnl"/>
          </a:p>
        </p:txBody>
      </p:sp>
      <p:sp>
        <p:nvSpPr>
          <p:cNvPr id="31771" name="Rectangle 27"/>
          <p:cNvSpPr>
            <a:spLocks noChangeArrowheads="1"/>
          </p:cNvSpPr>
          <p:nvPr/>
        </p:nvSpPr>
        <p:spPr bwMode="auto">
          <a:xfrm>
            <a:off x="5118100" y="5267325"/>
            <a:ext cx="1354138" cy="1346200"/>
          </a:xfrm>
          <a:prstGeom prst="rect">
            <a:avLst/>
          </a:prstGeom>
          <a:solidFill>
            <a:schemeClr val="bg1"/>
          </a:solidFill>
          <a:ln w="9525">
            <a:noFill/>
            <a:miter lim="800000"/>
            <a:headEnd/>
            <a:tailEnd/>
          </a:ln>
        </p:spPr>
        <p:txBody>
          <a:bodyPr wrap="none" anchor="ctr"/>
          <a:lstStyle/>
          <a:p>
            <a:endParaRPr lang="es-ES_tradnl"/>
          </a:p>
        </p:txBody>
      </p:sp>
      <p:grpSp>
        <p:nvGrpSpPr>
          <p:cNvPr id="2060" name="Group 28"/>
          <p:cNvGrpSpPr>
            <a:grpSpLocks/>
          </p:cNvGrpSpPr>
          <p:nvPr/>
        </p:nvGrpSpPr>
        <p:grpSpPr bwMode="auto">
          <a:xfrm>
            <a:off x="2290763" y="3889375"/>
            <a:ext cx="911225" cy="646113"/>
            <a:chOff x="1352" y="2450"/>
            <a:chExt cx="574" cy="407"/>
          </a:xfrm>
        </p:grpSpPr>
        <p:sp>
          <p:nvSpPr>
            <p:cNvPr id="2063" name="Arc 9"/>
            <p:cNvSpPr>
              <a:spLocks/>
            </p:cNvSpPr>
            <p:nvPr/>
          </p:nvSpPr>
          <p:spPr bwMode="auto">
            <a:xfrm rot="1607491">
              <a:off x="1352" y="2631"/>
              <a:ext cx="223" cy="226"/>
            </a:xfrm>
            <a:custGeom>
              <a:avLst/>
              <a:gdLst>
                <a:gd name="T0" fmla="*/ 0 w 21271"/>
                <a:gd name="T1" fmla="*/ 0 h 21587"/>
                <a:gd name="T2" fmla="*/ 0 w 21271"/>
                <a:gd name="T3" fmla="*/ 0 h 21587"/>
                <a:gd name="T4" fmla="*/ 0 w 21271"/>
                <a:gd name="T5" fmla="*/ 0 h 21587"/>
                <a:gd name="T6" fmla="*/ 0 60000 65536"/>
                <a:gd name="T7" fmla="*/ 0 60000 65536"/>
                <a:gd name="T8" fmla="*/ 0 60000 65536"/>
                <a:gd name="T9" fmla="*/ 0 w 21271"/>
                <a:gd name="T10" fmla="*/ 0 h 21587"/>
                <a:gd name="T11" fmla="*/ 21271 w 21271"/>
                <a:gd name="T12" fmla="*/ 21587 h 21587"/>
              </a:gdLst>
              <a:ahLst/>
              <a:cxnLst>
                <a:cxn ang="T6">
                  <a:pos x="T0" y="T1"/>
                </a:cxn>
                <a:cxn ang="T7">
                  <a:pos x="T2" y="T3"/>
                </a:cxn>
                <a:cxn ang="T8">
                  <a:pos x="T4" y="T5"/>
                </a:cxn>
              </a:cxnLst>
              <a:rect l="T9" t="T10" r="T11" b="T12"/>
              <a:pathLst>
                <a:path w="21271" h="21587" fill="none" extrusionOk="0">
                  <a:moveTo>
                    <a:pt x="760" y="0"/>
                  </a:moveTo>
                  <a:cubicBezTo>
                    <a:pt x="10948" y="359"/>
                    <a:pt x="19498" y="7792"/>
                    <a:pt x="21270" y="17831"/>
                  </a:cubicBezTo>
                </a:path>
                <a:path w="21271" h="21587" stroke="0" extrusionOk="0">
                  <a:moveTo>
                    <a:pt x="760" y="0"/>
                  </a:moveTo>
                  <a:cubicBezTo>
                    <a:pt x="10948" y="359"/>
                    <a:pt x="19498" y="7792"/>
                    <a:pt x="21270" y="17831"/>
                  </a:cubicBezTo>
                  <a:lnTo>
                    <a:pt x="0" y="21587"/>
                  </a:lnTo>
                  <a:close/>
                </a:path>
              </a:pathLst>
            </a:custGeom>
            <a:noFill/>
            <a:ln w="9525">
              <a:solidFill>
                <a:schemeClr val="tx1"/>
              </a:solidFill>
              <a:round/>
              <a:headEnd/>
              <a:tailEnd/>
            </a:ln>
          </p:spPr>
          <p:txBody>
            <a:bodyPr wrap="none" anchor="ctr"/>
            <a:lstStyle/>
            <a:p>
              <a:endParaRPr lang="es-ES_tradnl"/>
            </a:p>
          </p:txBody>
        </p:sp>
        <p:sp>
          <p:nvSpPr>
            <p:cNvPr id="2064" name="Text Box 10"/>
            <p:cNvSpPr txBox="1">
              <a:spLocks noChangeArrowheads="1"/>
            </p:cNvSpPr>
            <p:nvPr/>
          </p:nvSpPr>
          <p:spPr bwMode="auto">
            <a:xfrm>
              <a:off x="1533" y="2450"/>
              <a:ext cx="393" cy="404"/>
            </a:xfrm>
            <a:prstGeom prst="rect">
              <a:avLst/>
            </a:prstGeom>
            <a:noFill/>
            <a:ln w="9525">
              <a:noFill/>
              <a:miter lim="800000"/>
              <a:headEnd/>
              <a:tailEnd/>
            </a:ln>
          </p:spPr>
          <p:txBody>
            <a:bodyPr>
              <a:spAutoFit/>
            </a:bodyPr>
            <a:lstStyle/>
            <a:p>
              <a:pPr>
                <a:spcBef>
                  <a:spcPct val="50000"/>
                </a:spcBef>
              </a:pPr>
              <a:r>
                <a:rPr lang="el-GR" sz="3600">
                  <a:latin typeface="Times New Roman" pitchFamily="18" charset="0"/>
                  <a:cs typeface="Times New Roman" pitchFamily="18" charset="0"/>
                </a:rPr>
                <a:t>α</a:t>
              </a:r>
            </a:p>
          </p:txBody>
        </p:sp>
      </p:grpSp>
      <p:sp>
        <p:nvSpPr>
          <p:cNvPr id="31777" name="Rectangle 33"/>
          <p:cNvSpPr>
            <a:spLocks noChangeArrowheads="1"/>
          </p:cNvSpPr>
          <p:nvPr/>
        </p:nvSpPr>
        <p:spPr bwMode="auto">
          <a:xfrm>
            <a:off x="2557463" y="5267325"/>
            <a:ext cx="942975" cy="1319213"/>
          </a:xfrm>
          <a:prstGeom prst="rect">
            <a:avLst/>
          </a:prstGeom>
          <a:solidFill>
            <a:schemeClr val="bg1"/>
          </a:solidFill>
          <a:ln w="9525">
            <a:noFill/>
            <a:miter lim="800000"/>
            <a:headEnd/>
            <a:tailEnd/>
          </a:ln>
        </p:spPr>
        <p:txBody>
          <a:bodyPr wrap="none" anchor="ctr"/>
          <a:lstStyle/>
          <a:p>
            <a:endParaRPr lang="es-ES_tradnl"/>
          </a:p>
        </p:txBody>
      </p:sp>
      <p:sp>
        <p:nvSpPr>
          <p:cNvPr id="2062" name="Text Box 24"/>
          <p:cNvSpPr txBox="1">
            <a:spLocks noChangeArrowheads="1"/>
          </p:cNvSpPr>
          <p:nvPr/>
        </p:nvSpPr>
        <p:spPr bwMode="auto">
          <a:xfrm>
            <a:off x="0" y="0"/>
            <a:ext cx="9144000" cy="579438"/>
          </a:xfrm>
          <a:prstGeom prst="rect">
            <a:avLst/>
          </a:prstGeom>
          <a:solidFill>
            <a:schemeClr val="accent2"/>
          </a:solidFill>
          <a:ln w="9525">
            <a:noFill/>
            <a:miter lim="800000"/>
            <a:headEnd/>
            <a:tailEnd/>
          </a:ln>
        </p:spPr>
        <p:txBody>
          <a:bodyPr>
            <a:spAutoFit/>
          </a:bodyPr>
          <a:lstStyle/>
          <a:p>
            <a:pPr algn="ctr">
              <a:spcBef>
                <a:spcPct val="50000"/>
              </a:spcBef>
            </a:pPr>
            <a:r>
              <a:rPr lang="es-ES" sz="3200" b="1">
                <a:solidFill>
                  <a:schemeClr val="bg1"/>
                </a:solidFill>
                <a:latin typeface="Times New Roman" pitchFamily="18" charset="0"/>
                <a:cs typeface="Times New Roman" pitchFamily="18" charset="0"/>
              </a:rPr>
              <a:t>Seno de un ángulo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2000"/>
                                        <p:tgtEl>
                                          <p:spTgt spid="31777"/>
                                        </p:tgtEl>
                                      </p:cBhvr>
                                    </p:animEffect>
                                    <p:set>
                                      <p:cBhvr>
                                        <p:cTn id="11" dur="1" fill="hold">
                                          <p:stCondLst>
                                            <p:cond delay="1999"/>
                                          </p:stCondLst>
                                        </p:cTn>
                                        <p:tgtEl>
                                          <p:spTgt spid="3177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10" presetClass="exit" presetSubtype="0" fill="hold" grpId="0" nodeType="afterEffect">
                                  <p:stCondLst>
                                    <p:cond delay="0"/>
                                  </p:stCondLst>
                                  <p:childTnLst>
                                    <p:animEffect transition="out" filter="fade">
                                      <p:cBhvr>
                                        <p:cTn id="21" dur="2000"/>
                                        <p:tgtEl>
                                          <p:spTgt spid="31769"/>
                                        </p:tgtEl>
                                      </p:cBhvr>
                                    </p:animEffect>
                                    <p:set>
                                      <p:cBhvr>
                                        <p:cTn id="22" dur="1" fill="hold">
                                          <p:stCondLst>
                                            <p:cond delay="1999"/>
                                          </p:stCondLst>
                                        </p:cTn>
                                        <p:tgtEl>
                                          <p:spTgt spid="317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par>
                                <p:cTn id="28" presetID="1" presetClass="exit" presetSubtype="0" fill="hold" nodeType="with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par>
                          <p:cTn id="30" fill="hold">
                            <p:stCondLst>
                              <p:cond delay="2000"/>
                            </p:stCondLst>
                            <p:childTnLst>
                              <p:par>
                                <p:cTn id="31" presetID="10" presetClass="exit" presetSubtype="0" fill="hold" grpId="0" nodeType="afterEffect">
                                  <p:stCondLst>
                                    <p:cond delay="0"/>
                                  </p:stCondLst>
                                  <p:childTnLst>
                                    <p:animEffect transition="out" filter="fade">
                                      <p:cBhvr>
                                        <p:cTn id="32" dur="2000"/>
                                        <p:tgtEl>
                                          <p:spTgt spid="31770"/>
                                        </p:tgtEl>
                                      </p:cBhvr>
                                    </p:animEffect>
                                    <p:set>
                                      <p:cBhvr>
                                        <p:cTn id="33" dur="1" fill="hold">
                                          <p:stCondLst>
                                            <p:cond delay="1999"/>
                                          </p:stCondLst>
                                        </p:cTn>
                                        <p:tgtEl>
                                          <p:spTgt spid="31770"/>
                                        </p:tgtEl>
                                        <p:attrNameLst>
                                          <p:attrName>style.visibility</p:attrName>
                                        </p:attrNameLst>
                                      </p:cBhvr>
                                      <p:to>
                                        <p:strVal val="hidden"/>
                                      </p:to>
                                    </p:set>
                                  </p:childTnLst>
                                </p:cTn>
                              </p:par>
                            </p:childTnLst>
                          </p:cTn>
                        </p:par>
                        <p:par>
                          <p:cTn id="34" fill="hold">
                            <p:stCondLst>
                              <p:cond delay="4000"/>
                            </p:stCondLst>
                            <p:childTnLst>
                              <p:par>
                                <p:cTn id="35" presetID="10" presetClass="exit" presetSubtype="0" fill="hold" grpId="0" nodeType="afterEffect">
                                  <p:stCondLst>
                                    <p:cond delay="0"/>
                                  </p:stCondLst>
                                  <p:childTnLst>
                                    <p:animEffect transition="out" filter="fade">
                                      <p:cBhvr>
                                        <p:cTn id="36" dur="2000"/>
                                        <p:tgtEl>
                                          <p:spTgt spid="31771"/>
                                        </p:tgtEl>
                                      </p:cBhvr>
                                    </p:animEffect>
                                    <p:set>
                                      <p:cBhvr>
                                        <p:cTn id="37" dur="1" fill="hold">
                                          <p:stCondLst>
                                            <p:cond delay="1999"/>
                                          </p:stCondLst>
                                        </p:cTn>
                                        <p:tgtEl>
                                          <p:spTgt spid="317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9" grpId="0" animBg="1"/>
      <p:bldP spid="31770" grpId="0" animBg="1"/>
      <p:bldP spid="31771" grpId="0" animBg="1"/>
      <p:bldP spid="3177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4970" y="1117600"/>
            <a:ext cx="2635250" cy="4876800"/>
            <a:chOff x="364" y="534"/>
            <a:chExt cx="1660" cy="3072"/>
          </a:xfrm>
        </p:grpSpPr>
        <p:sp>
          <p:nvSpPr>
            <p:cNvPr id="27691" name="Text Box 3"/>
            <p:cNvSpPr txBox="1">
              <a:spLocks noChangeArrowheads="1"/>
            </p:cNvSpPr>
            <p:nvPr/>
          </p:nvSpPr>
          <p:spPr bwMode="auto">
            <a:xfrm>
              <a:off x="1513" y="1367"/>
              <a:ext cx="451" cy="291"/>
            </a:xfrm>
            <a:prstGeom prst="rect">
              <a:avLst/>
            </a:prstGeom>
            <a:noFill/>
            <a:ln w="9525">
              <a:noFill/>
              <a:miter lim="800000"/>
              <a:headEnd/>
              <a:tailEnd/>
            </a:ln>
          </p:spPr>
          <p:txBody>
            <a:bodyPr>
              <a:spAutoFit/>
            </a:bodyPr>
            <a:lstStyle/>
            <a:p>
              <a:pPr>
                <a:spcBef>
                  <a:spcPct val="50000"/>
                </a:spcBef>
              </a:pPr>
              <a:r>
                <a:rPr lang="es-ES" sz="2400" i="1" dirty="0">
                  <a:solidFill>
                    <a:srgbClr val="FFFFFF"/>
                  </a:solidFill>
                  <a:latin typeface="Times New Roman" pitchFamily="18" charset="0"/>
                  <a:cs typeface="Times New Roman" pitchFamily="18" charset="0"/>
                </a:rPr>
                <a:t>p</a:t>
              </a:r>
              <a:r>
                <a:rPr lang="es-ES" sz="2400" i="1" baseline="-25000" dirty="0">
                  <a:solidFill>
                    <a:srgbClr val="FFFFFF"/>
                  </a:solidFill>
                  <a:latin typeface="Times New Roman" pitchFamily="18" charset="0"/>
                  <a:cs typeface="Times New Roman" pitchFamily="18" charset="0"/>
                </a:rPr>
                <a:t>2</a:t>
              </a:r>
              <a:endParaRPr lang="el-GR" sz="2400" i="1" dirty="0">
                <a:solidFill>
                  <a:srgbClr val="FFFFFF"/>
                </a:solidFill>
                <a:latin typeface="Times New Roman" pitchFamily="18" charset="0"/>
                <a:cs typeface="Times New Roman" pitchFamily="18" charset="0"/>
              </a:endParaRPr>
            </a:p>
          </p:txBody>
        </p:sp>
        <p:sp>
          <p:nvSpPr>
            <p:cNvPr id="27692" name="Line 4"/>
            <p:cNvSpPr>
              <a:spLocks noChangeShapeType="1"/>
            </p:cNvSpPr>
            <p:nvPr/>
          </p:nvSpPr>
          <p:spPr bwMode="auto">
            <a:xfrm flipH="1">
              <a:off x="364" y="534"/>
              <a:ext cx="1579" cy="3072"/>
            </a:xfrm>
            <a:prstGeom prst="line">
              <a:avLst/>
            </a:prstGeom>
            <a:noFill/>
            <a:ln w="9525">
              <a:solidFill>
                <a:schemeClr val="bg1"/>
              </a:solidFill>
              <a:round/>
              <a:headEnd/>
              <a:tailEnd/>
            </a:ln>
          </p:spPr>
          <p:txBody>
            <a:bodyPr/>
            <a:lstStyle/>
            <a:p>
              <a:endParaRPr lang="es-ES_tradnl">
                <a:solidFill>
                  <a:srgbClr val="000000"/>
                </a:solidFill>
                <a:latin typeface="Arial"/>
                <a:cs typeface="Arial"/>
              </a:endParaRPr>
            </a:p>
          </p:txBody>
        </p:sp>
        <p:sp>
          <p:nvSpPr>
            <p:cNvPr id="27693" name="Arc 5"/>
            <p:cNvSpPr>
              <a:spLocks/>
            </p:cNvSpPr>
            <p:nvPr/>
          </p:nvSpPr>
          <p:spPr bwMode="auto">
            <a:xfrm rot="3030110" flipV="1">
              <a:off x="1641" y="1090"/>
              <a:ext cx="331" cy="434"/>
            </a:xfrm>
            <a:custGeom>
              <a:avLst/>
              <a:gdLst>
                <a:gd name="T0" fmla="*/ 0 w 19094"/>
                <a:gd name="T1" fmla="*/ 0 h 21600"/>
                <a:gd name="T2" fmla="*/ 0 w 19094"/>
                <a:gd name="T3" fmla="*/ 0 h 21600"/>
                <a:gd name="T4" fmla="*/ 0 w 19094"/>
                <a:gd name="T5" fmla="*/ 0 h 21600"/>
                <a:gd name="T6" fmla="*/ 0 60000 65536"/>
                <a:gd name="T7" fmla="*/ 0 60000 65536"/>
                <a:gd name="T8" fmla="*/ 0 60000 65536"/>
                <a:gd name="T9" fmla="*/ 0 w 19094"/>
                <a:gd name="T10" fmla="*/ 0 h 21600"/>
                <a:gd name="T11" fmla="*/ 19094 w 19094"/>
                <a:gd name="T12" fmla="*/ 21600 h 21600"/>
              </a:gdLst>
              <a:ahLst/>
              <a:cxnLst>
                <a:cxn ang="T6">
                  <a:pos x="T0" y="T1"/>
                </a:cxn>
                <a:cxn ang="T7">
                  <a:pos x="T2" y="T3"/>
                </a:cxn>
                <a:cxn ang="T8">
                  <a:pos x="T4" y="T5"/>
                </a:cxn>
              </a:cxnLst>
              <a:rect l="T9" t="T10" r="T11" b="T12"/>
              <a:pathLst>
                <a:path w="19094" h="21600" fill="none" extrusionOk="0">
                  <a:moveTo>
                    <a:pt x="-1" y="0"/>
                  </a:moveTo>
                  <a:cubicBezTo>
                    <a:pt x="8004" y="0"/>
                    <a:pt x="15352" y="4426"/>
                    <a:pt x="19094" y="11501"/>
                  </a:cubicBezTo>
                </a:path>
                <a:path w="19094" h="21600" stroke="0" extrusionOk="0">
                  <a:moveTo>
                    <a:pt x="-1" y="0"/>
                  </a:moveTo>
                  <a:cubicBezTo>
                    <a:pt x="8004" y="0"/>
                    <a:pt x="15352" y="4426"/>
                    <a:pt x="19094" y="11501"/>
                  </a:cubicBezTo>
                  <a:lnTo>
                    <a:pt x="0" y="21600"/>
                  </a:lnTo>
                  <a:close/>
                </a:path>
              </a:pathLst>
            </a:custGeom>
            <a:noFill/>
            <a:ln w="9525">
              <a:solidFill>
                <a:schemeClr val="bg1"/>
              </a:solidFill>
              <a:round/>
              <a:headEnd/>
              <a:tailEnd/>
            </a:ln>
          </p:spPr>
          <p:txBody>
            <a:bodyPr wrap="none" anchor="ctr"/>
            <a:lstStyle/>
            <a:p>
              <a:endParaRPr lang="es-ES_tradnl">
                <a:solidFill>
                  <a:srgbClr val="000000"/>
                </a:solidFill>
                <a:latin typeface="Arial"/>
                <a:cs typeface="Arial"/>
              </a:endParaRPr>
            </a:p>
          </p:txBody>
        </p:sp>
      </p:grpSp>
      <p:graphicFrame>
        <p:nvGraphicFramePr>
          <p:cNvPr id="27650" name="Object 6"/>
          <p:cNvGraphicFramePr>
            <a:graphicFrameLocks noChangeAspect="1"/>
          </p:cNvGraphicFramePr>
          <p:nvPr/>
        </p:nvGraphicFramePr>
        <p:xfrm>
          <a:off x="4879975" y="798513"/>
          <a:ext cx="4141788" cy="3867150"/>
        </p:xfrm>
        <a:graphic>
          <a:graphicData uri="http://schemas.openxmlformats.org/presentationml/2006/ole">
            <p:oleObj spid="_x0000_s225282" name="Ecuación" r:id="rId3" imgW="1981080" imgH="1854000" progId="Equation.3">
              <p:embed/>
            </p:oleObj>
          </a:graphicData>
        </a:graphic>
      </p:graphicFrame>
      <p:grpSp>
        <p:nvGrpSpPr>
          <p:cNvPr id="3" name="Group 15"/>
          <p:cNvGrpSpPr>
            <a:grpSpLocks/>
          </p:cNvGrpSpPr>
          <p:nvPr/>
        </p:nvGrpSpPr>
        <p:grpSpPr bwMode="auto">
          <a:xfrm>
            <a:off x="409258" y="3265488"/>
            <a:ext cx="4714875" cy="2716212"/>
            <a:chOff x="373" y="1887"/>
            <a:chExt cx="2970" cy="1711"/>
          </a:xfrm>
        </p:grpSpPr>
        <p:sp>
          <p:nvSpPr>
            <p:cNvPr id="27681" name="Line 16"/>
            <p:cNvSpPr>
              <a:spLocks noChangeShapeType="1"/>
            </p:cNvSpPr>
            <p:nvPr/>
          </p:nvSpPr>
          <p:spPr bwMode="auto">
            <a:xfrm>
              <a:off x="373" y="3598"/>
              <a:ext cx="2541" cy="0"/>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grpSp>
          <p:nvGrpSpPr>
            <p:cNvPr id="4" name="Group 17"/>
            <p:cNvGrpSpPr>
              <a:grpSpLocks/>
            </p:cNvGrpSpPr>
            <p:nvPr/>
          </p:nvGrpSpPr>
          <p:grpSpPr bwMode="auto">
            <a:xfrm>
              <a:off x="1967" y="1887"/>
              <a:ext cx="1376" cy="1705"/>
              <a:chOff x="1967" y="1887"/>
              <a:chExt cx="1376" cy="1705"/>
            </a:xfrm>
          </p:grpSpPr>
          <p:sp>
            <p:nvSpPr>
              <p:cNvPr id="27683" name="Line 18"/>
              <p:cNvSpPr>
                <a:spLocks noChangeShapeType="1"/>
              </p:cNvSpPr>
              <p:nvPr/>
            </p:nvSpPr>
            <p:spPr bwMode="auto">
              <a:xfrm>
                <a:off x="2243" y="1887"/>
                <a:ext cx="0" cy="1705"/>
              </a:xfrm>
              <a:prstGeom prst="line">
                <a:avLst/>
              </a:prstGeom>
              <a:noFill/>
              <a:ln w="9525">
                <a:solidFill>
                  <a:schemeClr val="bg1"/>
                </a:solidFill>
                <a:round/>
                <a:headEnd type="stealth" w="lg" len="lg"/>
                <a:tailEnd type="stealth" w="lg" len="lg"/>
              </a:ln>
            </p:spPr>
            <p:txBody>
              <a:bodyPr/>
              <a:lstStyle/>
              <a:p>
                <a:endParaRPr lang="es-ES_tradnl">
                  <a:solidFill>
                    <a:srgbClr val="000000"/>
                  </a:solidFill>
                  <a:latin typeface="Arial"/>
                  <a:cs typeface="Arial"/>
                </a:endParaRPr>
              </a:p>
            </p:txBody>
          </p:sp>
          <p:sp>
            <p:nvSpPr>
              <p:cNvPr id="27684" name="Line 20"/>
              <p:cNvSpPr>
                <a:spLocks noChangeShapeType="1"/>
              </p:cNvSpPr>
              <p:nvPr/>
            </p:nvSpPr>
            <p:spPr bwMode="auto">
              <a:xfrm>
                <a:off x="2085" y="1887"/>
                <a:ext cx="417" cy="0"/>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sp>
            <p:nvSpPr>
              <p:cNvPr id="27685" name="Text Box 19"/>
              <p:cNvSpPr txBox="1">
                <a:spLocks noChangeArrowheads="1"/>
              </p:cNvSpPr>
              <p:nvPr/>
            </p:nvSpPr>
            <p:spPr bwMode="auto">
              <a:xfrm>
                <a:off x="1967" y="2679"/>
                <a:ext cx="1376" cy="291"/>
              </a:xfrm>
              <a:prstGeom prst="rect">
                <a:avLst/>
              </a:prstGeom>
              <a:solidFill>
                <a:schemeClr val="tx1"/>
              </a:solidFill>
              <a:ln w="9525">
                <a:noFill/>
                <a:miter lim="800000"/>
                <a:headEnd/>
                <a:tailEnd/>
              </a:ln>
            </p:spPr>
            <p:txBody>
              <a:bodyPr>
                <a:spAutoFit/>
              </a:bodyPr>
              <a:lstStyle/>
              <a:p>
                <a:pPr>
                  <a:spcBef>
                    <a:spcPct val="50000"/>
                  </a:spcBef>
                </a:pPr>
                <a:r>
                  <a:rPr lang="es-ES" sz="2400" i="1" dirty="0">
                    <a:solidFill>
                      <a:srgbClr val="FFFFFF"/>
                    </a:solidFill>
                    <a:latin typeface="Times New Roman" pitchFamily="18" charset="0"/>
                    <a:cs typeface="Times New Roman" pitchFamily="18" charset="0"/>
                  </a:rPr>
                  <a:t>d</a:t>
                </a:r>
                <a:r>
                  <a:rPr lang="es-ES" sz="2400" i="1" baseline="-25000" dirty="0">
                    <a:solidFill>
                      <a:srgbClr val="FFFFFF"/>
                    </a:solidFill>
                    <a:latin typeface="Times New Roman" pitchFamily="18" charset="0"/>
                    <a:cs typeface="Times New Roman" pitchFamily="18" charset="0"/>
                  </a:rPr>
                  <a:t>1 </a:t>
                </a:r>
                <a:r>
                  <a:rPr lang="es-ES" sz="2400" i="1" dirty="0">
                    <a:solidFill>
                      <a:srgbClr val="FFFFFF"/>
                    </a:solidFill>
                    <a:latin typeface="Times New Roman" pitchFamily="18" charset="0"/>
                    <a:cs typeface="Times New Roman" pitchFamily="18" charset="0"/>
                  </a:rPr>
                  <a:t>= </a:t>
                </a:r>
                <a:r>
                  <a:rPr lang="es-ES" sz="2400" dirty="0">
                    <a:solidFill>
                      <a:srgbClr val="FFFFFF"/>
                    </a:solidFill>
                    <a:latin typeface="Times New Roman" pitchFamily="18" charset="0"/>
                    <a:cs typeface="Times New Roman" pitchFamily="18" charset="0"/>
                  </a:rPr>
                  <a:t>1</a:t>
                </a:r>
                <a:r>
                  <a:rPr lang="es-ES" sz="2400" i="1" dirty="0">
                    <a:solidFill>
                      <a:srgbClr val="FFFFFF"/>
                    </a:solidFill>
                    <a:latin typeface="Times New Roman" pitchFamily="18" charset="0"/>
                    <a:cs typeface="Times New Roman" pitchFamily="18" charset="0"/>
                  </a:rPr>
                  <a:t> parsec</a:t>
                </a:r>
                <a:endParaRPr lang="el-GR" sz="2400" i="1" dirty="0">
                  <a:solidFill>
                    <a:srgbClr val="FFFFFF"/>
                  </a:solidFill>
                  <a:latin typeface="Times New Roman" pitchFamily="18" charset="0"/>
                  <a:cs typeface="Times New Roman" pitchFamily="18" charset="0"/>
                </a:endParaRPr>
              </a:p>
            </p:txBody>
          </p:sp>
        </p:grpSp>
      </p:grpSp>
      <p:grpSp>
        <p:nvGrpSpPr>
          <p:cNvPr id="5" name="Group 21"/>
          <p:cNvGrpSpPr>
            <a:grpSpLocks/>
          </p:cNvGrpSpPr>
          <p:nvPr/>
        </p:nvGrpSpPr>
        <p:grpSpPr bwMode="auto">
          <a:xfrm>
            <a:off x="3127058" y="1160463"/>
            <a:ext cx="1322387" cy="4846637"/>
            <a:chOff x="2085" y="561"/>
            <a:chExt cx="833" cy="3053"/>
          </a:xfrm>
        </p:grpSpPr>
        <p:sp>
          <p:nvSpPr>
            <p:cNvPr id="27678" name="Line 22"/>
            <p:cNvSpPr>
              <a:spLocks noChangeShapeType="1"/>
            </p:cNvSpPr>
            <p:nvPr/>
          </p:nvSpPr>
          <p:spPr bwMode="auto">
            <a:xfrm>
              <a:off x="2085" y="561"/>
              <a:ext cx="788" cy="0"/>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sp>
          <p:nvSpPr>
            <p:cNvPr id="27679" name="Line 23"/>
            <p:cNvSpPr>
              <a:spLocks noChangeShapeType="1"/>
            </p:cNvSpPr>
            <p:nvPr/>
          </p:nvSpPr>
          <p:spPr bwMode="auto">
            <a:xfrm>
              <a:off x="2622" y="568"/>
              <a:ext cx="0" cy="3046"/>
            </a:xfrm>
            <a:prstGeom prst="line">
              <a:avLst/>
            </a:prstGeom>
            <a:noFill/>
            <a:ln w="9525">
              <a:solidFill>
                <a:schemeClr val="bg1"/>
              </a:solidFill>
              <a:round/>
              <a:headEnd type="stealth" w="lg" len="lg"/>
              <a:tailEnd type="stealth" w="lg" len="lg"/>
            </a:ln>
          </p:spPr>
          <p:txBody>
            <a:bodyPr/>
            <a:lstStyle/>
            <a:p>
              <a:endParaRPr lang="es-ES_tradnl">
                <a:solidFill>
                  <a:srgbClr val="000000"/>
                </a:solidFill>
                <a:latin typeface="Arial"/>
                <a:cs typeface="Arial"/>
              </a:endParaRPr>
            </a:p>
          </p:txBody>
        </p:sp>
        <p:sp>
          <p:nvSpPr>
            <p:cNvPr id="27680" name="Text Box 24"/>
            <p:cNvSpPr txBox="1">
              <a:spLocks noChangeArrowheads="1"/>
            </p:cNvSpPr>
            <p:nvPr/>
          </p:nvSpPr>
          <p:spPr bwMode="auto">
            <a:xfrm>
              <a:off x="2467" y="2012"/>
              <a:ext cx="451" cy="291"/>
            </a:xfrm>
            <a:prstGeom prst="rect">
              <a:avLst/>
            </a:prstGeom>
            <a:solidFill>
              <a:schemeClr val="tx1"/>
            </a:solidFill>
            <a:ln w="9525">
              <a:noFill/>
              <a:miter lim="800000"/>
              <a:headEnd/>
              <a:tailEnd/>
            </a:ln>
          </p:spPr>
          <p:txBody>
            <a:bodyPr>
              <a:spAutoFit/>
            </a:bodyPr>
            <a:lstStyle/>
            <a:p>
              <a:pPr>
                <a:spcBef>
                  <a:spcPct val="50000"/>
                </a:spcBef>
              </a:pPr>
              <a:r>
                <a:rPr lang="es-ES" sz="2400" i="1" dirty="0">
                  <a:solidFill>
                    <a:srgbClr val="FFFFFF"/>
                  </a:solidFill>
                  <a:latin typeface="Times New Roman" pitchFamily="18" charset="0"/>
                  <a:cs typeface="Times New Roman" pitchFamily="18" charset="0"/>
                </a:rPr>
                <a:t>d</a:t>
              </a:r>
              <a:r>
                <a:rPr lang="es-ES" sz="2400" i="1" baseline="-25000" dirty="0">
                  <a:solidFill>
                    <a:srgbClr val="FFFFFF"/>
                  </a:solidFill>
                  <a:latin typeface="Times New Roman" pitchFamily="18" charset="0"/>
                  <a:cs typeface="Times New Roman" pitchFamily="18" charset="0"/>
                </a:rPr>
                <a:t>2</a:t>
              </a:r>
              <a:endParaRPr lang="el-GR" sz="2400" i="1" dirty="0">
                <a:solidFill>
                  <a:srgbClr val="FFFFFF"/>
                </a:solidFill>
                <a:latin typeface="Times New Roman" pitchFamily="18" charset="0"/>
                <a:cs typeface="Times New Roman" pitchFamily="18" charset="0"/>
              </a:endParaRPr>
            </a:p>
          </p:txBody>
        </p:sp>
      </p:grpSp>
      <p:grpSp>
        <p:nvGrpSpPr>
          <p:cNvPr id="6" name="Group 25"/>
          <p:cNvGrpSpPr>
            <a:grpSpLocks/>
          </p:cNvGrpSpPr>
          <p:nvPr/>
        </p:nvGrpSpPr>
        <p:grpSpPr bwMode="auto">
          <a:xfrm>
            <a:off x="402908" y="5978525"/>
            <a:ext cx="2486025" cy="879475"/>
            <a:chOff x="369" y="3596"/>
            <a:chExt cx="1566" cy="554"/>
          </a:xfrm>
        </p:grpSpPr>
        <p:sp>
          <p:nvSpPr>
            <p:cNvPr id="27674" name="Line 26"/>
            <p:cNvSpPr>
              <a:spLocks noChangeShapeType="1"/>
            </p:cNvSpPr>
            <p:nvPr/>
          </p:nvSpPr>
          <p:spPr bwMode="auto">
            <a:xfrm rot="-5400000">
              <a:off x="107" y="3858"/>
              <a:ext cx="523" cy="0"/>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sp>
          <p:nvSpPr>
            <p:cNvPr id="27675" name="Line 27"/>
            <p:cNvSpPr>
              <a:spLocks noChangeShapeType="1"/>
            </p:cNvSpPr>
            <p:nvPr/>
          </p:nvSpPr>
          <p:spPr bwMode="auto">
            <a:xfrm rot="-5400000">
              <a:off x="1669" y="3858"/>
              <a:ext cx="523" cy="0"/>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sp>
          <p:nvSpPr>
            <p:cNvPr id="27676" name="Line 28"/>
            <p:cNvSpPr>
              <a:spLocks noChangeShapeType="1"/>
            </p:cNvSpPr>
            <p:nvPr/>
          </p:nvSpPr>
          <p:spPr bwMode="auto">
            <a:xfrm rot="-5400000">
              <a:off x="1155" y="3233"/>
              <a:ext cx="0" cy="1561"/>
            </a:xfrm>
            <a:prstGeom prst="line">
              <a:avLst/>
            </a:prstGeom>
            <a:noFill/>
            <a:ln w="9525">
              <a:solidFill>
                <a:schemeClr val="bg1"/>
              </a:solidFill>
              <a:round/>
              <a:headEnd type="stealth" w="lg" len="lg"/>
              <a:tailEnd type="stealth" w="lg" len="lg"/>
            </a:ln>
          </p:spPr>
          <p:txBody>
            <a:bodyPr/>
            <a:lstStyle/>
            <a:p>
              <a:endParaRPr lang="es-ES_tradnl">
                <a:solidFill>
                  <a:srgbClr val="000000"/>
                </a:solidFill>
                <a:latin typeface="Arial"/>
                <a:cs typeface="Arial"/>
              </a:endParaRPr>
            </a:p>
          </p:txBody>
        </p:sp>
        <p:sp>
          <p:nvSpPr>
            <p:cNvPr id="27677" name="Text Box 29"/>
            <p:cNvSpPr txBox="1">
              <a:spLocks noChangeArrowheads="1"/>
            </p:cNvSpPr>
            <p:nvPr/>
          </p:nvSpPr>
          <p:spPr bwMode="auto">
            <a:xfrm>
              <a:off x="1088" y="3823"/>
              <a:ext cx="285" cy="327"/>
            </a:xfrm>
            <a:prstGeom prst="rect">
              <a:avLst/>
            </a:prstGeom>
            <a:solidFill>
              <a:schemeClr val="tx1"/>
            </a:solidFill>
            <a:ln w="9525">
              <a:noFill/>
              <a:miter lim="800000"/>
              <a:headEnd/>
              <a:tailEnd/>
            </a:ln>
          </p:spPr>
          <p:txBody>
            <a:bodyPr>
              <a:spAutoFit/>
            </a:bodyPr>
            <a:lstStyle/>
            <a:p>
              <a:pPr>
                <a:spcBef>
                  <a:spcPct val="50000"/>
                </a:spcBef>
              </a:pPr>
              <a:r>
                <a:rPr lang="es-ES" sz="2800" i="1" dirty="0">
                  <a:solidFill>
                    <a:srgbClr val="FFFFFF"/>
                  </a:solidFill>
                  <a:latin typeface="Times New Roman" pitchFamily="18" charset="0"/>
                  <a:cs typeface="Times New Roman" pitchFamily="18" charset="0"/>
                </a:rPr>
                <a:t>D</a:t>
              </a:r>
              <a:endParaRPr lang="el-GR" sz="2800" i="1" dirty="0">
                <a:solidFill>
                  <a:srgbClr val="FFFFFF"/>
                </a:solidFill>
                <a:latin typeface="Times New Roman" pitchFamily="18" charset="0"/>
                <a:cs typeface="Times New Roman" pitchFamily="18" charset="0"/>
              </a:endParaRPr>
            </a:p>
          </p:txBody>
        </p:sp>
      </p:grpSp>
      <p:grpSp>
        <p:nvGrpSpPr>
          <p:cNvPr id="7" name="Group 30"/>
          <p:cNvGrpSpPr>
            <a:grpSpLocks/>
          </p:cNvGrpSpPr>
          <p:nvPr/>
        </p:nvGrpSpPr>
        <p:grpSpPr bwMode="auto">
          <a:xfrm>
            <a:off x="194945" y="5583238"/>
            <a:ext cx="3063875" cy="742950"/>
            <a:chOff x="458" y="3347"/>
            <a:chExt cx="1930" cy="468"/>
          </a:xfrm>
        </p:grpSpPr>
        <p:sp>
          <p:nvSpPr>
            <p:cNvPr id="27673" name="Oval 31"/>
            <p:cNvSpPr>
              <a:spLocks noChangeArrowheads="1"/>
            </p:cNvSpPr>
            <p:nvPr/>
          </p:nvSpPr>
          <p:spPr bwMode="auto">
            <a:xfrm>
              <a:off x="1920" y="3347"/>
              <a:ext cx="468" cy="468"/>
            </a:xfrm>
            <a:prstGeom prst="ellipse">
              <a:avLst/>
            </a:prstGeom>
            <a:solidFill>
              <a:srgbClr val="FFFF00"/>
            </a:solidFill>
            <a:ln w="9525">
              <a:solidFill>
                <a:srgbClr val="FFFF00"/>
              </a:solidFill>
              <a:round/>
              <a:headEnd/>
              <a:tailEnd/>
            </a:ln>
          </p:spPr>
          <p:txBody>
            <a:bodyPr wrap="none" anchor="ctr"/>
            <a:lstStyle/>
            <a:p>
              <a:endParaRPr lang="es-ES_tradnl">
                <a:solidFill>
                  <a:srgbClr val="000000"/>
                </a:solidFill>
                <a:latin typeface="Arial"/>
                <a:cs typeface="Arial"/>
              </a:endParaRPr>
            </a:p>
          </p:txBody>
        </p:sp>
        <p:graphicFrame>
          <p:nvGraphicFramePr>
            <p:cNvPr id="27651" name="Object 32"/>
            <p:cNvGraphicFramePr>
              <a:graphicFrameLocks noChangeAspect="1"/>
            </p:cNvGraphicFramePr>
            <p:nvPr/>
          </p:nvGraphicFramePr>
          <p:xfrm>
            <a:off x="458" y="3419"/>
            <a:ext cx="307" cy="307"/>
          </p:xfrm>
          <a:graphic>
            <a:graphicData uri="http://schemas.openxmlformats.org/presentationml/2006/ole">
              <p:oleObj spid="_x0000_s225283" name="Fotografía de Photo Editor" r:id="rId4" imgW="3048426" imgH="3048426" progId="">
                <p:embed/>
              </p:oleObj>
            </a:graphicData>
          </a:graphic>
        </p:graphicFrame>
      </p:grpSp>
      <p:sp>
        <p:nvSpPr>
          <p:cNvPr id="95268" name="Rectangle 36"/>
          <p:cNvSpPr>
            <a:spLocks noChangeArrowheads="1"/>
          </p:cNvSpPr>
          <p:nvPr/>
        </p:nvSpPr>
        <p:spPr bwMode="auto">
          <a:xfrm>
            <a:off x="4957763" y="817563"/>
            <a:ext cx="3898900" cy="914400"/>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95269" name="Rectangle 37"/>
          <p:cNvSpPr>
            <a:spLocks noChangeArrowheads="1"/>
          </p:cNvSpPr>
          <p:nvPr/>
        </p:nvSpPr>
        <p:spPr bwMode="auto">
          <a:xfrm>
            <a:off x="4872038" y="1682750"/>
            <a:ext cx="4114800" cy="819150"/>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95270" name="Rectangle 38"/>
          <p:cNvSpPr>
            <a:spLocks noChangeArrowheads="1"/>
          </p:cNvSpPr>
          <p:nvPr/>
        </p:nvSpPr>
        <p:spPr bwMode="auto">
          <a:xfrm>
            <a:off x="4957763" y="2549525"/>
            <a:ext cx="3898900" cy="361950"/>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95271" name="Rectangle 39"/>
          <p:cNvSpPr>
            <a:spLocks noChangeArrowheads="1"/>
          </p:cNvSpPr>
          <p:nvPr/>
        </p:nvSpPr>
        <p:spPr bwMode="auto">
          <a:xfrm>
            <a:off x="4837113" y="2909888"/>
            <a:ext cx="3898900" cy="915987"/>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27665" name="Text Box 42"/>
          <p:cNvSpPr txBox="1">
            <a:spLocks noChangeArrowheads="1"/>
          </p:cNvSpPr>
          <p:nvPr/>
        </p:nvSpPr>
        <p:spPr bwMode="auto">
          <a:xfrm>
            <a:off x="0" y="0"/>
            <a:ext cx="9144000" cy="523875"/>
          </a:xfrm>
          <a:prstGeom prst="rect">
            <a:avLst/>
          </a:prstGeom>
          <a:solidFill>
            <a:srgbClr val="000099"/>
          </a:solidFill>
          <a:ln w="9525">
            <a:noFill/>
            <a:miter lim="800000"/>
            <a:headEnd/>
            <a:tailEnd/>
          </a:ln>
        </p:spPr>
        <p:txBody>
          <a:bodyPr>
            <a:spAutoFit/>
          </a:bodyPr>
          <a:lstStyle/>
          <a:p>
            <a:pPr algn="ctr">
              <a:spcBef>
                <a:spcPct val="50000"/>
              </a:spcBef>
            </a:pPr>
            <a:r>
              <a:rPr lang="es-ES" sz="2800" b="1">
                <a:solidFill>
                  <a:srgbClr val="FFFF00"/>
                </a:solidFill>
                <a:latin typeface="Calibri" pitchFamily="34" charset="0"/>
                <a:cs typeface="Arial"/>
              </a:rPr>
              <a:t>MEDIDA DE LA DISTANCIA A UNA ESTRELLA</a:t>
            </a:r>
          </a:p>
        </p:txBody>
      </p:sp>
      <p:sp>
        <p:nvSpPr>
          <p:cNvPr id="44" name="Rectangle 40"/>
          <p:cNvSpPr>
            <a:spLocks noChangeArrowheads="1"/>
          </p:cNvSpPr>
          <p:nvPr/>
        </p:nvSpPr>
        <p:spPr bwMode="auto">
          <a:xfrm>
            <a:off x="4859338" y="3752850"/>
            <a:ext cx="3898900" cy="890588"/>
          </a:xfrm>
          <a:prstGeom prst="rect">
            <a:avLst/>
          </a:prstGeom>
          <a:solidFill>
            <a:schemeClr val="tx1"/>
          </a:solidFill>
          <a:ln w="9525">
            <a:solidFill>
              <a:schemeClr val="tx1"/>
            </a:solidFill>
            <a:miter lim="800000"/>
            <a:headEnd/>
            <a:tailEnd/>
          </a:ln>
        </p:spPr>
        <p:txBody>
          <a:bodyPr wrap="none" anchor="ctr"/>
          <a:lstStyle/>
          <a:p>
            <a:endParaRPr lang="es-ES_tradnl">
              <a:solidFill>
                <a:srgbClr val="000000"/>
              </a:solidFill>
              <a:latin typeface="Arial"/>
              <a:cs typeface="Arial"/>
            </a:endParaRPr>
          </a:p>
        </p:txBody>
      </p:sp>
      <p:sp>
        <p:nvSpPr>
          <p:cNvPr id="41" name="40 CuadroTexto"/>
          <p:cNvSpPr txBox="1">
            <a:spLocks noChangeArrowheads="1"/>
          </p:cNvSpPr>
          <p:nvPr/>
        </p:nvSpPr>
        <p:spPr bwMode="auto">
          <a:xfrm>
            <a:off x="846709" y="3007043"/>
            <a:ext cx="2068513" cy="461665"/>
          </a:xfrm>
          <a:prstGeom prst="rect">
            <a:avLst/>
          </a:prstGeom>
          <a:solidFill>
            <a:schemeClr val="tx1"/>
          </a:solidFill>
          <a:ln w="9525">
            <a:noFill/>
            <a:miter lim="800000"/>
            <a:headEnd/>
            <a:tailEnd/>
          </a:ln>
        </p:spPr>
        <p:txBody>
          <a:bodyPr>
            <a:spAutoFit/>
          </a:bodyPr>
          <a:lstStyle/>
          <a:p>
            <a:pPr algn="ctr"/>
            <a:r>
              <a:rPr lang="es-ES_tradnl" sz="1200" dirty="0">
                <a:solidFill>
                  <a:srgbClr val="FFFF00"/>
                </a:solidFill>
                <a:latin typeface="Arial"/>
                <a:cs typeface="Arial"/>
              </a:rPr>
              <a:t>Estrella virtual </a:t>
            </a:r>
            <a:r>
              <a:rPr lang="es-ES_tradnl" sz="1200" dirty="0" smtClean="0">
                <a:solidFill>
                  <a:srgbClr val="FFFF00"/>
                </a:solidFill>
                <a:latin typeface="Arial"/>
                <a:cs typeface="Arial"/>
              </a:rPr>
              <a:t>situada</a:t>
            </a:r>
          </a:p>
          <a:p>
            <a:pPr algn="ctr"/>
            <a:r>
              <a:rPr lang="es-ES_tradnl" sz="1200" dirty="0" smtClean="0">
                <a:solidFill>
                  <a:srgbClr val="FFFF00"/>
                </a:solidFill>
                <a:latin typeface="Arial"/>
                <a:cs typeface="Arial"/>
              </a:rPr>
              <a:t>a </a:t>
            </a:r>
            <a:r>
              <a:rPr lang="es-ES_tradnl" sz="1200" dirty="0">
                <a:solidFill>
                  <a:srgbClr val="FFFF00"/>
                </a:solidFill>
                <a:latin typeface="Arial"/>
                <a:cs typeface="Arial"/>
              </a:rPr>
              <a:t>1 parsec del Sol</a:t>
            </a:r>
          </a:p>
        </p:txBody>
      </p:sp>
      <p:grpSp>
        <p:nvGrpSpPr>
          <p:cNvPr id="8" name="88 Grupo"/>
          <p:cNvGrpSpPr>
            <a:grpSpLocks/>
          </p:cNvGrpSpPr>
          <p:nvPr/>
        </p:nvGrpSpPr>
        <p:grpSpPr bwMode="auto">
          <a:xfrm>
            <a:off x="1982470" y="5254625"/>
            <a:ext cx="1108075" cy="700088"/>
            <a:chOff x="3729789" y="4860756"/>
            <a:chExt cx="1106905" cy="700006"/>
          </a:xfrm>
        </p:grpSpPr>
        <p:sp>
          <p:nvSpPr>
            <p:cNvPr id="27669" name="Arc 24"/>
            <p:cNvSpPr>
              <a:spLocks/>
            </p:cNvSpPr>
            <p:nvPr/>
          </p:nvSpPr>
          <p:spPr bwMode="auto">
            <a:xfrm rot="-5400000">
              <a:off x="3968917" y="4951162"/>
              <a:ext cx="530225" cy="68897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B050"/>
              </a:solidFill>
              <a:round/>
              <a:headEnd/>
              <a:tailEnd/>
            </a:ln>
          </p:spPr>
          <p:txBody>
            <a:bodyPr wrap="none" anchor="ctr"/>
            <a:lstStyle/>
            <a:p>
              <a:endParaRPr lang="es-ES_tradnl">
                <a:solidFill>
                  <a:srgbClr val="000000"/>
                </a:solidFill>
                <a:latin typeface="Arial"/>
                <a:cs typeface="Arial"/>
              </a:endParaRPr>
            </a:p>
          </p:txBody>
        </p:sp>
        <p:sp>
          <p:nvSpPr>
            <p:cNvPr id="27670" name="87 CuadroTexto"/>
            <p:cNvSpPr txBox="1">
              <a:spLocks noChangeArrowheads="1"/>
            </p:cNvSpPr>
            <p:nvPr/>
          </p:nvSpPr>
          <p:spPr bwMode="auto">
            <a:xfrm>
              <a:off x="3729789" y="4860756"/>
              <a:ext cx="1106905" cy="338554"/>
            </a:xfrm>
            <a:prstGeom prst="rect">
              <a:avLst/>
            </a:prstGeom>
            <a:noFill/>
            <a:ln w="9525">
              <a:noFill/>
              <a:miter lim="800000"/>
              <a:headEnd/>
              <a:tailEnd/>
            </a:ln>
          </p:spPr>
          <p:txBody>
            <a:bodyPr>
              <a:spAutoFit/>
            </a:bodyPr>
            <a:lstStyle/>
            <a:p>
              <a:r>
                <a:rPr lang="es-ES_tradnl" sz="1600">
                  <a:solidFill>
                    <a:srgbClr val="00B050"/>
                  </a:solidFill>
                  <a:latin typeface="Arial"/>
                  <a:cs typeface="Arial"/>
                </a:rPr>
                <a:t>90</a:t>
              </a:r>
              <a:r>
                <a:rPr lang="es-ES_tradnl" sz="1600" baseline="30000">
                  <a:solidFill>
                    <a:srgbClr val="00B050"/>
                  </a:solidFill>
                  <a:latin typeface="Arial"/>
                  <a:cs typeface="Arial"/>
                </a:rPr>
                <a:t>o</a:t>
              </a:r>
              <a:endParaRPr lang="es-ES_tradnl" sz="1600">
                <a:solidFill>
                  <a:srgbClr val="00B050"/>
                </a:solidFill>
                <a:latin typeface="Arial"/>
                <a:cs typeface="Arial"/>
              </a:endParaRPr>
            </a:p>
          </p:txBody>
        </p:sp>
      </p:grpSp>
      <p:sp>
        <p:nvSpPr>
          <p:cNvPr id="45" name="Text Box 7"/>
          <p:cNvSpPr txBox="1">
            <a:spLocks noChangeArrowheads="1"/>
          </p:cNvSpPr>
          <p:nvPr/>
        </p:nvSpPr>
        <p:spPr bwMode="auto">
          <a:xfrm>
            <a:off x="5397500" y="5921438"/>
            <a:ext cx="3746500" cy="779462"/>
          </a:xfrm>
          <a:prstGeom prst="rect">
            <a:avLst/>
          </a:prstGeom>
          <a:noFill/>
          <a:ln w="9525">
            <a:noFill/>
            <a:miter lim="800000"/>
            <a:headEnd/>
            <a:tailEnd/>
          </a:ln>
        </p:spPr>
        <p:txBody>
          <a:bodyPr>
            <a:spAutoFit/>
          </a:bodyPr>
          <a:lstStyle/>
          <a:p>
            <a:pPr>
              <a:spcBef>
                <a:spcPct val="50000"/>
              </a:spcBef>
            </a:pPr>
            <a:r>
              <a:rPr lang="es-ES" sz="1800" b="1" i="1" dirty="0">
                <a:solidFill>
                  <a:srgbClr val="FFFF00"/>
                </a:solidFill>
                <a:latin typeface="Calibri" pitchFamily="34" charset="0"/>
                <a:cs typeface="Calibri" pitchFamily="34" charset="0"/>
              </a:rPr>
              <a:t>p</a:t>
            </a:r>
            <a:r>
              <a:rPr lang="es-ES" sz="1800" b="1" dirty="0">
                <a:solidFill>
                  <a:srgbClr val="FFFF00"/>
                </a:solidFill>
                <a:latin typeface="Calibri" pitchFamily="34" charset="0"/>
                <a:cs typeface="Calibri" pitchFamily="34" charset="0"/>
              </a:rPr>
              <a:t> = paralaje en segundos de ángulo.</a:t>
            </a:r>
          </a:p>
          <a:p>
            <a:pPr>
              <a:spcBef>
                <a:spcPct val="50000"/>
              </a:spcBef>
            </a:pPr>
            <a:r>
              <a:rPr lang="es-ES" sz="1800" b="1" i="1" dirty="0">
                <a:solidFill>
                  <a:srgbClr val="FFFF00"/>
                </a:solidFill>
                <a:latin typeface="Calibri" pitchFamily="34" charset="0"/>
                <a:cs typeface="Calibri" pitchFamily="34" charset="0"/>
              </a:rPr>
              <a:t>d</a:t>
            </a:r>
            <a:r>
              <a:rPr lang="es-ES" sz="1800" b="1" dirty="0">
                <a:solidFill>
                  <a:srgbClr val="FFFF00"/>
                </a:solidFill>
                <a:latin typeface="Calibri" pitchFamily="34" charset="0"/>
                <a:cs typeface="Calibri" pitchFamily="34" charset="0"/>
              </a:rPr>
              <a:t> = distancia a la estrella en parsec.</a:t>
            </a:r>
          </a:p>
        </p:txBody>
      </p:sp>
      <p:graphicFrame>
        <p:nvGraphicFramePr>
          <p:cNvPr id="46" name="Object 41"/>
          <p:cNvGraphicFramePr>
            <a:graphicFrameLocks noChangeAspect="1"/>
          </p:cNvGraphicFramePr>
          <p:nvPr/>
        </p:nvGraphicFramePr>
        <p:xfrm>
          <a:off x="6966204" y="5000879"/>
          <a:ext cx="1054798" cy="926104"/>
        </p:xfrm>
        <a:graphic>
          <a:graphicData uri="http://schemas.openxmlformats.org/presentationml/2006/ole">
            <p:oleObj spid="_x0000_s225284" name="Equation" r:id="rId5" imgW="317160" imgH="279360" progId="Equation.DSMT4">
              <p:embed/>
            </p:oleObj>
          </a:graphicData>
        </a:graphic>
      </p:graphicFrame>
      <p:graphicFrame>
        <p:nvGraphicFramePr>
          <p:cNvPr id="47" name="Object 6"/>
          <p:cNvGraphicFramePr>
            <a:graphicFrameLocks noChangeAspect="1"/>
          </p:cNvGraphicFramePr>
          <p:nvPr/>
        </p:nvGraphicFramePr>
        <p:xfrm>
          <a:off x="5111051" y="624840"/>
          <a:ext cx="3805238" cy="927100"/>
        </p:xfrm>
        <a:graphic>
          <a:graphicData uri="http://schemas.openxmlformats.org/presentationml/2006/ole">
            <p:oleObj spid="_x0000_s225285" name="Equation" r:id="rId6" imgW="1143000" imgH="279360" progId="Equation.DSMT4">
              <p:embed/>
            </p:oleObj>
          </a:graphicData>
        </a:graphic>
      </p:graphicFrame>
      <p:sp>
        <p:nvSpPr>
          <p:cNvPr id="48" name="47 CuadroTexto"/>
          <p:cNvSpPr txBox="1"/>
          <p:nvPr/>
        </p:nvSpPr>
        <p:spPr>
          <a:xfrm>
            <a:off x="5224059" y="5231829"/>
            <a:ext cx="1708485" cy="400110"/>
          </a:xfrm>
          <a:prstGeom prst="rect">
            <a:avLst/>
          </a:prstGeom>
          <a:noFill/>
        </p:spPr>
        <p:txBody>
          <a:bodyPr wrap="square" rtlCol="0">
            <a:spAutoFit/>
          </a:bodyPr>
          <a:lstStyle/>
          <a:p>
            <a:r>
              <a:rPr lang="es-ES_tradnl" sz="2000" i="1" dirty="0" smtClean="0">
                <a:solidFill>
                  <a:srgbClr val="FFFFFF"/>
                </a:solidFill>
                <a:latin typeface="Times New Roman" pitchFamily="18" charset="0"/>
                <a:cs typeface="Times New Roman" pitchFamily="18" charset="0"/>
              </a:rPr>
              <a:t>y en general:</a:t>
            </a:r>
            <a:endParaRPr lang="es-ES_tradnl" sz="2000" i="1" dirty="0">
              <a:solidFill>
                <a:srgbClr val="FFFFFF"/>
              </a:solidFill>
              <a:latin typeface="Times New Roman" pitchFamily="18" charset="0"/>
              <a:cs typeface="Times New Roman" pitchFamily="18" charset="0"/>
            </a:endParaRPr>
          </a:p>
        </p:txBody>
      </p:sp>
      <p:graphicFrame>
        <p:nvGraphicFramePr>
          <p:cNvPr id="49" name="Object 6"/>
          <p:cNvGraphicFramePr>
            <a:graphicFrameLocks noChangeAspect="1"/>
          </p:cNvGraphicFramePr>
          <p:nvPr/>
        </p:nvGraphicFramePr>
        <p:xfrm>
          <a:off x="5124259" y="1490155"/>
          <a:ext cx="3975100" cy="927100"/>
        </p:xfrm>
        <a:graphic>
          <a:graphicData uri="http://schemas.openxmlformats.org/presentationml/2006/ole">
            <p:oleObj spid="_x0000_s225286" name="Equation" r:id="rId7" imgW="1193760" imgH="279360" progId="Equation.DSMT4">
              <p:embed/>
            </p:oleObj>
          </a:graphicData>
        </a:graphic>
      </p:graphicFrame>
      <p:graphicFrame>
        <p:nvGraphicFramePr>
          <p:cNvPr id="50" name="Object 6"/>
          <p:cNvGraphicFramePr>
            <a:graphicFrameLocks noChangeAspect="1"/>
          </p:cNvGraphicFramePr>
          <p:nvPr/>
        </p:nvGraphicFramePr>
        <p:xfrm>
          <a:off x="6126607" y="2504377"/>
          <a:ext cx="1606550" cy="506412"/>
        </p:xfrm>
        <a:graphic>
          <a:graphicData uri="http://schemas.openxmlformats.org/presentationml/2006/ole">
            <p:oleObj spid="_x0000_s225287" name="Equation" r:id="rId8" imgW="482400" imgH="152280" progId="Equation.DSMT4">
              <p:embed/>
            </p:oleObj>
          </a:graphicData>
        </a:graphic>
      </p:graphicFrame>
      <p:graphicFrame>
        <p:nvGraphicFramePr>
          <p:cNvPr id="51" name="Object 6"/>
          <p:cNvGraphicFramePr>
            <a:graphicFrameLocks noChangeAspect="1"/>
          </p:cNvGraphicFramePr>
          <p:nvPr/>
        </p:nvGraphicFramePr>
        <p:xfrm>
          <a:off x="5351463" y="3127375"/>
          <a:ext cx="3595687" cy="504825"/>
        </p:xfrm>
        <a:graphic>
          <a:graphicData uri="http://schemas.openxmlformats.org/presentationml/2006/ole">
            <p:oleObj spid="_x0000_s225288" name="Equation" r:id="rId9" imgW="1079280" imgH="152280" progId="Equation.DSMT4">
              <p:embed/>
            </p:oleObj>
          </a:graphicData>
        </a:graphic>
      </p:graphicFrame>
      <p:graphicFrame>
        <p:nvGraphicFramePr>
          <p:cNvPr id="52" name="Object 6"/>
          <p:cNvGraphicFramePr>
            <a:graphicFrameLocks noChangeAspect="1"/>
          </p:cNvGraphicFramePr>
          <p:nvPr/>
        </p:nvGraphicFramePr>
        <p:xfrm>
          <a:off x="5297488" y="4038600"/>
          <a:ext cx="3552825" cy="927100"/>
        </p:xfrm>
        <a:graphic>
          <a:graphicData uri="http://schemas.openxmlformats.org/presentationml/2006/ole">
            <p:oleObj spid="_x0000_s225289" name="Equation" r:id="rId10" imgW="1066680" imgH="279360" progId="Equation.DSMT4">
              <p:embed/>
            </p:oleObj>
          </a:graphicData>
        </a:graphic>
      </p:graphicFrame>
      <p:sp>
        <p:nvSpPr>
          <p:cNvPr id="53" name="52 CuadroTexto"/>
          <p:cNvSpPr txBox="1"/>
          <p:nvPr/>
        </p:nvSpPr>
        <p:spPr>
          <a:xfrm>
            <a:off x="5152241" y="3622485"/>
            <a:ext cx="1708485" cy="400110"/>
          </a:xfrm>
          <a:prstGeom prst="rect">
            <a:avLst/>
          </a:prstGeom>
          <a:noFill/>
        </p:spPr>
        <p:txBody>
          <a:bodyPr wrap="square" rtlCol="0">
            <a:spAutoFit/>
          </a:bodyPr>
          <a:lstStyle/>
          <a:p>
            <a:r>
              <a:rPr lang="es-ES_tradnl" sz="2000" i="1" dirty="0" smtClean="0">
                <a:solidFill>
                  <a:srgbClr val="FFFFFF"/>
                </a:solidFill>
                <a:latin typeface="Times New Roman" pitchFamily="18" charset="0"/>
                <a:cs typeface="Times New Roman" pitchFamily="18" charset="0"/>
              </a:rPr>
              <a:t>por lo que:</a:t>
            </a:r>
            <a:endParaRPr lang="es-ES_tradnl" sz="2000" i="1" dirty="0">
              <a:solidFill>
                <a:srgbClr val="FFFFFF"/>
              </a:solidFill>
              <a:latin typeface="Times New Roman" pitchFamily="18" charset="0"/>
              <a:cs typeface="Times New Roman" pitchFamily="18" charset="0"/>
            </a:endParaRPr>
          </a:p>
        </p:txBody>
      </p:sp>
      <p:cxnSp>
        <p:nvCxnSpPr>
          <p:cNvPr id="55" name="54 Conector recto"/>
          <p:cNvCxnSpPr/>
          <p:nvPr/>
        </p:nvCxnSpPr>
        <p:spPr>
          <a:xfrm>
            <a:off x="4937760" y="512064"/>
            <a:ext cx="0" cy="6345936"/>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56 Rectángulo"/>
          <p:cNvSpPr/>
          <p:nvPr/>
        </p:nvSpPr>
        <p:spPr>
          <a:xfrm>
            <a:off x="0" y="499872"/>
            <a:ext cx="9144000" cy="63581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95246" name="Freeform 14"/>
          <p:cNvSpPr>
            <a:spLocks/>
          </p:cNvSpPr>
          <p:nvPr/>
        </p:nvSpPr>
        <p:spPr bwMode="auto">
          <a:xfrm>
            <a:off x="2717483" y="3065463"/>
            <a:ext cx="298450" cy="311150"/>
          </a:xfrm>
          <a:custGeom>
            <a:avLst/>
            <a:gdLst>
              <a:gd name="T0" fmla="*/ 2147483647 w 921"/>
              <a:gd name="T1" fmla="*/ 0 h 960"/>
              <a:gd name="T2" fmla="*/ 2147483647 w 921"/>
              <a:gd name="T3" fmla="*/ 2147483647 h 960"/>
              <a:gd name="T4" fmla="*/ 0 w 921"/>
              <a:gd name="T5" fmla="*/ 2147483647 h 960"/>
              <a:gd name="T6" fmla="*/ 2147483647 w 921"/>
              <a:gd name="T7" fmla="*/ 2147483647 h 960"/>
              <a:gd name="T8" fmla="*/ 2147483647 w 921"/>
              <a:gd name="T9" fmla="*/ 2147483647 h 960"/>
              <a:gd name="T10" fmla="*/ 2147483647 w 921"/>
              <a:gd name="T11" fmla="*/ 2147483647 h 960"/>
              <a:gd name="T12" fmla="*/ 2147483647 w 921"/>
              <a:gd name="T13" fmla="*/ 2147483647 h 960"/>
              <a:gd name="T14" fmla="*/ 2147483647 w 921"/>
              <a:gd name="T15" fmla="*/ 2147483647 h 960"/>
              <a:gd name="T16" fmla="*/ 2147483647 w 921"/>
              <a:gd name="T17" fmla="*/ 2147483647 h 960"/>
              <a:gd name="T18" fmla="*/ 2147483647 w 921"/>
              <a:gd name="T19" fmla="*/ 2147483647 h 960"/>
              <a:gd name="T20" fmla="*/ 2147483647 w 921"/>
              <a:gd name="T21" fmla="*/ 0 h 9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1"/>
              <a:gd name="T34" fmla="*/ 0 h 960"/>
              <a:gd name="T35" fmla="*/ 921 w 921"/>
              <a:gd name="T36" fmla="*/ 960 h 9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1" h="960">
                <a:moveTo>
                  <a:pt x="441" y="0"/>
                </a:moveTo>
                <a:lnTo>
                  <a:pt x="324" y="357"/>
                </a:lnTo>
                <a:lnTo>
                  <a:pt x="0" y="357"/>
                </a:lnTo>
                <a:lnTo>
                  <a:pt x="243" y="588"/>
                </a:lnTo>
                <a:lnTo>
                  <a:pt x="159" y="915"/>
                </a:lnTo>
                <a:lnTo>
                  <a:pt x="444" y="741"/>
                </a:lnTo>
                <a:lnTo>
                  <a:pt x="726" y="960"/>
                </a:lnTo>
                <a:lnTo>
                  <a:pt x="636" y="627"/>
                </a:lnTo>
                <a:lnTo>
                  <a:pt x="921" y="408"/>
                </a:lnTo>
                <a:lnTo>
                  <a:pt x="561" y="363"/>
                </a:lnTo>
                <a:lnTo>
                  <a:pt x="441" y="0"/>
                </a:lnTo>
                <a:close/>
              </a:path>
            </a:pathLst>
          </a:custGeom>
          <a:solidFill>
            <a:srgbClr val="FFFF00"/>
          </a:solidFill>
          <a:ln w="9525">
            <a:noFill/>
            <a:round/>
            <a:headEnd/>
            <a:tailEnd/>
          </a:ln>
        </p:spPr>
        <p:txBody>
          <a:bodyPr/>
          <a:lstStyle/>
          <a:p>
            <a:endParaRPr lang="es-ES_tradnl">
              <a:solidFill>
                <a:srgbClr val="000000"/>
              </a:solidFill>
              <a:latin typeface="Arial"/>
              <a:cs typeface="Arial"/>
            </a:endParaRPr>
          </a:p>
        </p:txBody>
      </p:sp>
      <p:grpSp>
        <p:nvGrpSpPr>
          <p:cNvPr id="9" name="Group 33"/>
          <p:cNvGrpSpPr>
            <a:grpSpLocks/>
          </p:cNvGrpSpPr>
          <p:nvPr/>
        </p:nvGrpSpPr>
        <p:grpSpPr bwMode="auto">
          <a:xfrm>
            <a:off x="2712720" y="968375"/>
            <a:ext cx="307975" cy="2271713"/>
            <a:chOff x="1824" y="440"/>
            <a:chExt cx="194" cy="1431"/>
          </a:xfrm>
        </p:grpSpPr>
        <p:sp>
          <p:nvSpPr>
            <p:cNvPr id="27671" name="Freeform 34"/>
            <p:cNvSpPr>
              <a:spLocks/>
            </p:cNvSpPr>
            <p:nvPr/>
          </p:nvSpPr>
          <p:spPr bwMode="auto">
            <a:xfrm>
              <a:off x="1824" y="440"/>
              <a:ext cx="194" cy="201"/>
            </a:xfrm>
            <a:custGeom>
              <a:avLst/>
              <a:gdLst>
                <a:gd name="T0" fmla="*/ 0 w 921"/>
                <a:gd name="T1" fmla="*/ 0 h 960"/>
                <a:gd name="T2" fmla="*/ 0 w 921"/>
                <a:gd name="T3" fmla="*/ 0 h 960"/>
                <a:gd name="T4" fmla="*/ 0 w 921"/>
                <a:gd name="T5" fmla="*/ 0 h 960"/>
                <a:gd name="T6" fmla="*/ 0 w 921"/>
                <a:gd name="T7" fmla="*/ 0 h 960"/>
                <a:gd name="T8" fmla="*/ 0 w 921"/>
                <a:gd name="T9" fmla="*/ 0 h 960"/>
                <a:gd name="T10" fmla="*/ 0 w 921"/>
                <a:gd name="T11" fmla="*/ 0 h 960"/>
                <a:gd name="T12" fmla="*/ 0 w 921"/>
                <a:gd name="T13" fmla="*/ 0 h 960"/>
                <a:gd name="T14" fmla="*/ 0 w 921"/>
                <a:gd name="T15" fmla="*/ 0 h 960"/>
                <a:gd name="T16" fmla="*/ 0 w 921"/>
                <a:gd name="T17" fmla="*/ 0 h 960"/>
                <a:gd name="T18" fmla="*/ 0 w 921"/>
                <a:gd name="T19" fmla="*/ 0 h 960"/>
                <a:gd name="T20" fmla="*/ 0 w 921"/>
                <a:gd name="T21" fmla="*/ 0 h 9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1"/>
                <a:gd name="T34" fmla="*/ 0 h 960"/>
                <a:gd name="T35" fmla="*/ 921 w 921"/>
                <a:gd name="T36" fmla="*/ 960 h 9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1" h="960">
                  <a:moveTo>
                    <a:pt x="441" y="0"/>
                  </a:moveTo>
                  <a:lnTo>
                    <a:pt x="324" y="357"/>
                  </a:lnTo>
                  <a:lnTo>
                    <a:pt x="0" y="357"/>
                  </a:lnTo>
                  <a:lnTo>
                    <a:pt x="243" y="588"/>
                  </a:lnTo>
                  <a:lnTo>
                    <a:pt x="159" y="915"/>
                  </a:lnTo>
                  <a:lnTo>
                    <a:pt x="444" y="741"/>
                  </a:lnTo>
                  <a:lnTo>
                    <a:pt x="726" y="960"/>
                  </a:lnTo>
                  <a:lnTo>
                    <a:pt x="636" y="627"/>
                  </a:lnTo>
                  <a:lnTo>
                    <a:pt x="921" y="408"/>
                  </a:lnTo>
                  <a:lnTo>
                    <a:pt x="561" y="363"/>
                  </a:lnTo>
                  <a:lnTo>
                    <a:pt x="441" y="0"/>
                  </a:lnTo>
                  <a:close/>
                </a:path>
              </a:pathLst>
            </a:custGeom>
            <a:solidFill>
              <a:srgbClr val="FFFF00"/>
            </a:solidFill>
            <a:ln w="9525">
              <a:noFill/>
              <a:round/>
              <a:headEnd/>
              <a:tailEnd/>
            </a:ln>
          </p:spPr>
          <p:txBody>
            <a:bodyPr/>
            <a:lstStyle/>
            <a:p>
              <a:endParaRPr lang="es-ES_tradnl">
                <a:solidFill>
                  <a:srgbClr val="000000"/>
                </a:solidFill>
                <a:latin typeface="Arial"/>
                <a:cs typeface="Arial"/>
              </a:endParaRPr>
            </a:p>
          </p:txBody>
        </p:sp>
        <p:sp>
          <p:nvSpPr>
            <p:cNvPr id="27672" name="Line 35"/>
            <p:cNvSpPr>
              <a:spLocks noChangeShapeType="1"/>
            </p:cNvSpPr>
            <p:nvPr/>
          </p:nvSpPr>
          <p:spPr bwMode="auto">
            <a:xfrm>
              <a:off x="1926" y="567"/>
              <a:ext cx="0" cy="1304"/>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grpSp>
      <p:grpSp>
        <p:nvGrpSpPr>
          <p:cNvPr id="10" name="Group 8"/>
          <p:cNvGrpSpPr>
            <a:grpSpLocks/>
          </p:cNvGrpSpPr>
          <p:nvPr/>
        </p:nvGrpSpPr>
        <p:grpSpPr bwMode="auto">
          <a:xfrm>
            <a:off x="442595" y="3246438"/>
            <a:ext cx="2611438" cy="2749550"/>
            <a:chOff x="394" y="1875"/>
            <a:chExt cx="1645" cy="1732"/>
          </a:xfrm>
        </p:grpSpPr>
        <p:sp>
          <p:nvSpPr>
            <p:cNvPr id="27686" name="Line 9"/>
            <p:cNvSpPr>
              <a:spLocks noChangeShapeType="1"/>
            </p:cNvSpPr>
            <p:nvPr/>
          </p:nvSpPr>
          <p:spPr bwMode="auto">
            <a:xfrm>
              <a:off x="1926" y="1894"/>
              <a:ext cx="0" cy="1713"/>
            </a:xfrm>
            <a:prstGeom prst="line">
              <a:avLst/>
            </a:prstGeom>
            <a:noFill/>
            <a:ln w="9525">
              <a:solidFill>
                <a:schemeClr val="bg1"/>
              </a:solidFill>
              <a:prstDash val="dash"/>
              <a:round/>
              <a:headEnd/>
              <a:tailEnd/>
            </a:ln>
          </p:spPr>
          <p:txBody>
            <a:bodyPr/>
            <a:lstStyle/>
            <a:p>
              <a:endParaRPr lang="es-ES_tradnl">
                <a:solidFill>
                  <a:srgbClr val="000000"/>
                </a:solidFill>
                <a:latin typeface="Arial"/>
                <a:cs typeface="Arial"/>
              </a:endParaRPr>
            </a:p>
          </p:txBody>
        </p:sp>
        <p:grpSp>
          <p:nvGrpSpPr>
            <p:cNvPr id="11" name="Group 10"/>
            <p:cNvGrpSpPr>
              <a:grpSpLocks/>
            </p:cNvGrpSpPr>
            <p:nvPr/>
          </p:nvGrpSpPr>
          <p:grpSpPr bwMode="auto">
            <a:xfrm>
              <a:off x="394" y="1875"/>
              <a:ext cx="1645" cy="1724"/>
              <a:chOff x="394" y="1875"/>
              <a:chExt cx="1645" cy="1724"/>
            </a:xfrm>
          </p:grpSpPr>
          <p:sp>
            <p:nvSpPr>
              <p:cNvPr id="27688" name="Line 11"/>
              <p:cNvSpPr>
                <a:spLocks noChangeShapeType="1"/>
              </p:cNvSpPr>
              <p:nvPr/>
            </p:nvSpPr>
            <p:spPr bwMode="auto">
              <a:xfrm flipH="1">
                <a:off x="394" y="1875"/>
                <a:ext cx="1527" cy="1724"/>
              </a:xfrm>
              <a:prstGeom prst="line">
                <a:avLst/>
              </a:prstGeom>
              <a:noFill/>
              <a:ln w="9525">
                <a:solidFill>
                  <a:schemeClr val="bg1"/>
                </a:solidFill>
                <a:round/>
                <a:headEnd/>
                <a:tailEnd/>
              </a:ln>
            </p:spPr>
            <p:txBody>
              <a:bodyPr/>
              <a:lstStyle/>
              <a:p>
                <a:endParaRPr lang="es-ES_tradnl">
                  <a:solidFill>
                    <a:srgbClr val="000000"/>
                  </a:solidFill>
                  <a:latin typeface="Arial"/>
                  <a:cs typeface="Arial"/>
                </a:endParaRPr>
              </a:p>
            </p:txBody>
          </p:sp>
          <p:sp>
            <p:nvSpPr>
              <p:cNvPr id="27689" name="Text Box 12"/>
              <p:cNvSpPr txBox="1">
                <a:spLocks noChangeArrowheads="1"/>
              </p:cNvSpPr>
              <p:nvPr/>
            </p:nvSpPr>
            <p:spPr bwMode="auto">
              <a:xfrm>
                <a:off x="1513" y="2397"/>
                <a:ext cx="451" cy="291"/>
              </a:xfrm>
              <a:prstGeom prst="rect">
                <a:avLst/>
              </a:prstGeom>
              <a:noFill/>
              <a:ln w="9525">
                <a:noFill/>
                <a:miter lim="800000"/>
                <a:headEnd/>
                <a:tailEnd/>
              </a:ln>
            </p:spPr>
            <p:txBody>
              <a:bodyPr>
                <a:spAutoFit/>
              </a:bodyPr>
              <a:lstStyle/>
              <a:p>
                <a:pPr>
                  <a:spcBef>
                    <a:spcPct val="50000"/>
                  </a:spcBef>
                </a:pPr>
                <a:r>
                  <a:rPr lang="es-ES" sz="2400" i="1" dirty="0">
                    <a:solidFill>
                      <a:srgbClr val="FFFFFF"/>
                    </a:solidFill>
                    <a:latin typeface="Times New Roman" pitchFamily="18" charset="0"/>
                    <a:cs typeface="Times New Roman" pitchFamily="18" charset="0"/>
                  </a:rPr>
                  <a:t>p</a:t>
                </a:r>
                <a:r>
                  <a:rPr lang="es-ES" sz="2400" i="1" baseline="-25000" dirty="0">
                    <a:solidFill>
                      <a:srgbClr val="FFFFFF"/>
                    </a:solidFill>
                    <a:latin typeface="Times New Roman" pitchFamily="18" charset="0"/>
                    <a:cs typeface="Times New Roman" pitchFamily="18" charset="0"/>
                  </a:rPr>
                  <a:t>1</a:t>
                </a:r>
                <a:endParaRPr lang="el-GR" sz="2400" i="1" dirty="0">
                  <a:solidFill>
                    <a:srgbClr val="FFFFFF"/>
                  </a:solidFill>
                  <a:latin typeface="Times New Roman" pitchFamily="18" charset="0"/>
                  <a:cs typeface="Times New Roman" pitchFamily="18" charset="0"/>
                </a:endParaRPr>
              </a:p>
            </p:txBody>
          </p:sp>
          <p:sp>
            <p:nvSpPr>
              <p:cNvPr id="27690" name="Arc 13"/>
              <p:cNvSpPr>
                <a:spLocks/>
              </p:cNvSpPr>
              <p:nvPr/>
            </p:nvSpPr>
            <p:spPr bwMode="auto">
              <a:xfrm rot="3584539" flipV="1">
                <a:off x="1656" y="2120"/>
                <a:ext cx="331" cy="434"/>
              </a:xfrm>
              <a:custGeom>
                <a:avLst/>
                <a:gdLst>
                  <a:gd name="T0" fmla="*/ 0 w 19094"/>
                  <a:gd name="T1" fmla="*/ 0 h 21600"/>
                  <a:gd name="T2" fmla="*/ 0 w 19094"/>
                  <a:gd name="T3" fmla="*/ 0 h 21600"/>
                  <a:gd name="T4" fmla="*/ 0 w 19094"/>
                  <a:gd name="T5" fmla="*/ 0 h 21600"/>
                  <a:gd name="T6" fmla="*/ 0 60000 65536"/>
                  <a:gd name="T7" fmla="*/ 0 60000 65536"/>
                  <a:gd name="T8" fmla="*/ 0 60000 65536"/>
                  <a:gd name="T9" fmla="*/ 0 w 19094"/>
                  <a:gd name="T10" fmla="*/ 0 h 21600"/>
                  <a:gd name="T11" fmla="*/ 19094 w 19094"/>
                  <a:gd name="T12" fmla="*/ 21600 h 21600"/>
                </a:gdLst>
                <a:ahLst/>
                <a:cxnLst>
                  <a:cxn ang="T6">
                    <a:pos x="T0" y="T1"/>
                  </a:cxn>
                  <a:cxn ang="T7">
                    <a:pos x="T2" y="T3"/>
                  </a:cxn>
                  <a:cxn ang="T8">
                    <a:pos x="T4" y="T5"/>
                  </a:cxn>
                </a:cxnLst>
                <a:rect l="T9" t="T10" r="T11" b="T12"/>
                <a:pathLst>
                  <a:path w="19094" h="21600" fill="none" extrusionOk="0">
                    <a:moveTo>
                      <a:pt x="-1" y="0"/>
                    </a:moveTo>
                    <a:cubicBezTo>
                      <a:pt x="8004" y="0"/>
                      <a:pt x="15352" y="4426"/>
                      <a:pt x="19094" y="11501"/>
                    </a:cubicBezTo>
                  </a:path>
                  <a:path w="19094" h="21600" stroke="0" extrusionOk="0">
                    <a:moveTo>
                      <a:pt x="-1" y="0"/>
                    </a:moveTo>
                    <a:cubicBezTo>
                      <a:pt x="8004" y="0"/>
                      <a:pt x="15352" y="4426"/>
                      <a:pt x="19094" y="11501"/>
                    </a:cubicBezTo>
                    <a:lnTo>
                      <a:pt x="0" y="21600"/>
                    </a:lnTo>
                    <a:close/>
                  </a:path>
                </a:pathLst>
              </a:custGeom>
              <a:noFill/>
              <a:ln w="9525">
                <a:solidFill>
                  <a:schemeClr val="bg1"/>
                </a:solidFill>
                <a:round/>
                <a:headEnd/>
                <a:tailEnd/>
              </a:ln>
            </p:spPr>
            <p:txBody>
              <a:bodyPr wrap="none" anchor="ctr"/>
              <a:lstStyle/>
              <a:p>
                <a:endParaRPr lang="es-ES_tradnl">
                  <a:solidFill>
                    <a:srgbClr val="000000"/>
                  </a:solidFill>
                  <a:latin typeface="Arial"/>
                  <a:cs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p:bldP spid="48" grpId="0"/>
      <p:bldP spid="53" grpId="0"/>
      <p:bldP spid="952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9701" name="Rectangle 17"/>
          <p:cNvSpPr>
            <a:spLocks noChangeArrowheads="1"/>
          </p:cNvSpPr>
          <p:nvPr/>
        </p:nvSpPr>
        <p:spPr bwMode="auto">
          <a:xfrm>
            <a:off x="546100" y="661989"/>
            <a:ext cx="8158163" cy="4367212"/>
          </a:xfrm>
          <a:prstGeom prst="rect">
            <a:avLst/>
          </a:prstGeom>
          <a:solidFill>
            <a:schemeClr val="bg1"/>
          </a:solidFill>
          <a:ln w="9525">
            <a:solidFill>
              <a:schemeClr val="tx1"/>
            </a:solidFill>
            <a:miter lim="800000"/>
            <a:headEnd/>
            <a:tailEnd/>
          </a:ln>
        </p:spPr>
        <p:txBody>
          <a:bodyPr wrap="none" anchor="ctr"/>
          <a:lstStyle/>
          <a:p>
            <a:endParaRPr lang="es-ES_tradnl"/>
          </a:p>
        </p:txBody>
      </p:sp>
      <p:sp>
        <p:nvSpPr>
          <p:cNvPr id="202756" name="Text Box 4"/>
          <p:cNvSpPr txBox="1">
            <a:spLocks noChangeArrowheads="1"/>
          </p:cNvSpPr>
          <p:nvPr/>
        </p:nvSpPr>
        <p:spPr bwMode="auto">
          <a:xfrm>
            <a:off x="654050" y="831850"/>
            <a:ext cx="8086725" cy="1154113"/>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pitchFamily="18" charset="0"/>
              </a:rPr>
              <a:t>EJEMPLOS:</a:t>
            </a:r>
            <a:endParaRPr lang="es-ES" sz="2400" b="1" dirty="0">
              <a:latin typeface="Times New Roman" pitchFamily="18" charset="0"/>
            </a:endParaRPr>
          </a:p>
          <a:p>
            <a:pPr>
              <a:spcBef>
                <a:spcPct val="50000"/>
              </a:spcBef>
              <a:tabLst>
                <a:tab pos="265113" algn="l"/>
              </a:tabLst>
            </a:pPr>
            <a:r>
              <a:rPr lang="es-ES" sz="1800" b="1" dirty="0" smtClean="0">
                <a:latin typeface="Times New Roman" pitchFamily="18" charset="0"/>
              </a:rPr>
              <a:t>1.	La </a:t>
            </a:r>
            <a:r>
              <a:rPr lang="es-ES" sz="1800" b="1" dirty="0">
                <a:latin typeface="Times New Roman" pitchFamily="18" charset="0"/>
              </a:rPr>
              <a:t>estrella más próxima a la Tierra es </a:t>
            </a:r>
            <a:r>
              <a:rPr lang="es-ES" sz="1800" b="1" dirty="0">
                <a:solidFill>
                  <a:srgbClr val="008000"/>
                </a:solidFill>
                <a:latin typeface="Times New Roman" pitchFamily="18" charset="0"/>
              </a:rPr>
              <a:t>PRÓXIMA CENTAURI</a:t>
            </a:r>
            <a:r>
              <a:rPr lang="es-ES" sz="1800" b="1" dirty="0">
                <a:latin typeface="Times New Roman" pitchFamily="18" charset="0"/>
              </a:rPr>
              <a:t> y su paralaje </a:t>
            </a:r>
            <a:r>
              <a:rPr lang="es-ES" sz="1800" b="1" dirty="0" smtClean="0">
                <a:latin typeface="Times New Roman" pitchFamily="18" charset="0"/>
              </a:rPr>
              <a:t>	es </a:t>
            </a:r>
            <a:r>
              <a:rPr lang="es-ES" sz="1800" b="1" dirty="0">
                <a:latin typeface="Times New Roman" pitchFamily="18" charset="0"/>
              </a:rPr>
              <a:t>0,765″. Su distancia a la Tierra es:</a:t>
            </a:r>
            <a:endParaRPr lang="es-ES" sz="1800" b="1" dirty="0">
              <a:latin typeface="Times New Roman" pitchFamily="18" charset="0"/>
              <a:cs typeface="Times New Roman" pitchFamily="18" charset="0"/>
            </a:endParaRPr>
          </a:p>
        </p:txBody>
      </p:sp>
      <p:graphicFrame>
        <p:nvGraphicFramePr>
          <p:cNvPr id="202757" name="Object 5"/>
          <p:cNvGraphicFramePr>
            <a:graphicFrameLocks noChangeAspect="1"/>
          </p:cNvGraphicFramePr>
          <p:nvPr/>
        </p:nvGraphicFramePr>
        <p:xfrm>
          <a:off x="1347502" y="2165182"/>
          <a:ext cx="6110322" cy="746459"/>
        </p:xfrm>
        <a:graphic>
          <a:graphicData uri="http://schemas.openxmlformats.org/presentationml/2006/ole">
            <p:oleObj spid="_x0000_s29698" name="Equation" r:id="rId3" imgW="2184120" imgH="266400" progId="Equation.DSMT4">
              <p:embed/>
            </p:oleObj>
          </a:graphicData>
        </a:graphic>
      </p:graphicFrame>
      <p:sp>
        <p:nvSpPr>
          <p:cNvPr id="202758" name="Text Box 6"/>
          <p:cNvSpPr txBox="1">
            <a:spLocks noChangeArrowheads="1"/>
          </p:cNvSpPr>
          <p:nvPr/>
        </p:nvSpPr>
        <p:spPr bwMode="auto">
          <a:xfrm>
            <a:off x="654050" y="3149684"/>
            <a:ext cx="8086725" cy="369332"/>
          </a:xfrm>
          <a:prstGeom prst="rect">
            <a:avLst/>
          </a:prstGeom>
          <a:noFill/>
          <a:ln w="9525">
            <a:noFill/>
            <a:miter lim="800000"/>
            <a:headEnd/>
            <a:tailEnd/>
          </a:ln>
        </p:spPr>
        <p:txBody>
          <a:bodyPr>
            <a:spAutoFit/>
          </a:bodyPr>
          <a:lstStyle/>
          <a:p>
            <a:pPr>
              <a:spcBef>
                <a:spcPct val="50000"/>
              </a:spcBef>
              <a:tabLst>
                <a:tab pos="265113" algn="l"/>
              </a:tabLst>
            </a:pPr>
            <a:r>
              <a:rPr lang="es-ES" sz="1800" b="1" dirty="0" smtClean="0">
                <a:latin typeface="Times New Roman" pitchFamily="18" charset="0"/>
              </a:rPr>
              <a:t>2.	La </a:t>
            </a:r>
            <a:r>
              <a:rPr lang="es-ES" sz="1800" b="1" dirty="0">
                <a:latin typeface="Times New Roman" pitchFamily="18" charset="0"/>
              </a:rPr>
              <a:t>paralaje de la estrella </a:t>
            </a:r>
            <a:r>
              <a:rPr lang="es-ES" sz="1800" b="1" dirty="0">
                <a:solidFill>
                  <a:srgbClr val="008000"/>
                </a:solidFill>
                <a:latin typeface="Times New Roman" pitchFamily="18" charset="0"/>
              </a:rPr>
              <a:t>ANTARES</a:t>
            </a:r>
            <a:r>
              <a:rPr lang="es-ES" sz="1800" b="1" dirty="0">
                <a:latin typeface="Times New Roman" pitchFamily="18" charset="0"/>
              </a:rPr>
              <a:t> es 0,019″. Su distancia a la Tierra es:</a:t>
            </a:r>
            <a:endParaRPr lang="es-ES" sz="1800" b="1" dirty="0">
              <a:latin typeface="Times New Roman" pitchFamily="18" charset="0"/>
              <a:cs typeface="Times New Roman" pitchFamily="18" charset="0"/>
            </a:endParaRPr>
          </a:p>
        </p:txBody>
      </p:sp>
      <p:graphicFrame>
        <p:nvGraphicFramePr>
          <p:cNvPr id="29699" name="Object 7"/>
          <p:cNvGraphicFramePr>
            <a:graphicFrameLocks noChangeAspect="1"/>
          </p:cNvGraphicFramePr>
          <p:nvPr/>
        </p:nvGraphicFramePr>
        <p:xfrm>
          <a:off x="1165012" y="3741821"/>
          <a:ext cx="7031732" cy="854242"/>
        </p:xfrm>
        <a:graphic>
          <a:graphicData uri="http://schemas.openxmlformats.org/presentationml/2006/ole">
            <p:oleObj spid="_x0000_s29699" name="Equation" r:id="rId4" imgW="2197080" imgH="266400" progId="Equation.DSMT4">
              <p:embed/>
            </p:oleObj>
          </a:graphicData>
        </a:graphic>
      </p:graphicFrame>
      <p:sp>
        <p:nvSpPr>
          <p:cNvPr id="202760" name="Rectangle 8"/>
          <p:cNvSpPr>
            <a:spLocks noChangeArrowheads="1"/>
          </p:cNvSpPr>
          <p:nvPr/>
        </p:nvSpPr>
        <p:spPr bwMode="auto">
          <a:xfrm>
            <a:off x="1359233" y="2011196"/>
            <a:ext cx="1576471" cy="962025"/>
          </a:xfrm>
          <a:prstGeom prst="rect">
            <a:avLst/>
          </a:prstGeom>
          <a:solidFill>
            <a:schemeClr val="bg1"/>
          </a:solidFill>
          <a:ln w="9525">
            <a:noFill/>
            <a:miter lim="800000"/>
            <a:headEnd/>
            <a:tailEnd/>
          </a:ln>
        </p:spPr>
        <p:txBody>
          <a:bodyPr wrap="none" anchor="ctr"/>
          <a:lstStyle/>
          <a:p>
            <a:endParaRPr lang="es-ES_tradnl"/>
          </a:p>
        </p:txBody>
      </p:sp>
      <p:sp>
        <p:nvSpPr>
          <p:cNvPr id="202761" name="Rectangle 9"/>
          <p:cNvSpPr>
            <a:spLocks noChangeArrowheads="1"/>
          </p:cNvSpPr>
          <p:nvPr/>
        </p:nvSpPr>
        <p:spPr bwMode="auto">
          <a:xfrm>
            <a:off x="2947736" y="2011196"/>
            <a:ext cx="1503947" cy="962025"/>
          </a:xfrm>
          <a:prstGeom prst="rect">
            <a:avLst/>
          </a:prstGeom>
          <a:solidFill>
            <a:schemeClr val="bg1"/>
          </a:solidFill>
          <a:ln w="9525">
            <a:noFill/>
            <a:miter lim="800000"/>
            <a:headEnd/>
            <a:tailEnd/>
          </a:ln>
        </p:spPr>
        <p:txBody>
          <a:bodyPr wrap="none" anchor="ctr"/>
          <a:lstStyle/>
          <a:p>
            <a:endParaRPr lang="es-ES_tradnl"/>
          </a:p>
        </p:txBody>
      </p:sp>
      <p:sp>
        <p:nvSpPr>
          <p:cNvPr id="202762" name="Rectangle 10"/>
          <p:cNvSpPr>
            <a:spLocks noChangeArrowheads="1"/>
          </p:cNvSpPr>
          <p:nvPr/>
        </p:nvSpPr>
        <p:spPr bwMode="auto">
          <a:xfrm>
            <a:off x="4427620" y="2023227"/>
            <a:ext cx="2239295" cy="962025"/>
          </a:xfrm>
          <a:prstGeom prst="rect">
            <a:avLst/>
          </a:prstGeom>
          <a:solidFill>
            <a:schemeClr val="bg1"/>
          </a:solidFill>
          <a:ln w="9525">
            <a:noFill/>
            <a:miter lim="800000"/>
            <a:headEnd/>
            <a:tailEnd/>
          </a:ln>
        </p:spPr>
        <p:txBody>
          <a:bodyPr wrap="none" anchor="ctr"/>
          <a:lstStyle/>
          <a:p>
            <a:endParaRPr lang="es-ES_tradnl"/>
          </a:p>
        </p:txBody>
      </p:sp>
      <p:sp>
        <p:nvSpPr>
          <p:cNvPr id="202763" name="Rectangle 11"/>
          <p:cNvSpPr>
            <a:spLocks noChangeArrowheads="1"/>
          </p:cNvSpPr>
          <p:nvPr/>
        </p:nvSpPr>
        <p:spPr bwMode="auto">
          <a:xfrm>
            <a:off x="5895474" y="2011196"/>
            <a:ext cx="2598822" cy="962025"/>
          </a:xfrm>
          <a:prstGeom prst="rect">
            <a:avLst/>
          </a:prstGeom>
          <a:solidFill>
            <a:schemeClr val="bg1"/>
          </a:solidFill>
          <a:ln w="9525">
            <a:noFill/>
            <a:miter lim="800000"/>
            <a:headEnd/>
            <a:tailEnd/>
          </a:ln>
        </p:spPr>
        <p:txBody>
          <a:bodyPr wrap="none" anchor="ctr"/>
          <a:lstStyle/>
          <a:p>
            <a:endParaRPr lang="es-ES_tradnl"/>
          </a:p>
        </p:txBody>
      </p:sp>
      <p:sp>
        <p:nvSpPr>
          <p:cNvPr id="202764" name="Rectangle 12"/>
          <p:cNvSpPr>
            <a:spLocks noChangeArrowheads="1"/>
          </p:cNvSpPr>
          <p:nvPr/>
        </p:nvSpPr>
        <p:spPr bwMode="auto">
          <a:xfrm>
            <a:off x="867026" y="3671052"/>
            <a:ext cx="1092200" cy="962025"/>
          </a:xfrm>
          <a:prstGeom prst="rect">
            <a:avLst/>
          </a:prstGeom>
          <a:solidFill>
            <a:schemeClr val="bg1"/>
          </a:solidFill>
          <a:ln w="9525">
            <a:noFill/>
            <a:miter lim="800000"/>
            <a:headEnd/>
            <a:tailEnd/>
          </a:ln>
        </p:spPr>
        <p:txBody>
          <a:bodyPr wrap="none" anchor="ctr"/>
          <a:lstStyle/>
          <a:p>
            <a:endParaRPr lang="es-ES_tradnl"/>
          </a:p>
        </p:txBody>
      </p:sp>
      <p:sp>
        <p:nvSpPr>
          <p:cNvPr id="202765" name="Rectangle 13"/>
          <p:cNvSpPr>
            <a:spLocks noChangeArrowheads="1"/>
          </p:cNvSpPr>
          <p:nvPr/>
        </p:nvSpPr>
        <p:spPr bwMode="auto">
          <a:xfrm>
            <a:off x="3031959" y="3683084"/>
            <a:ext cx="1705142" cy="962025"/>
          </a:xfrm>
          <a:prstGeom prst="rect">
            <a:avLst/>
          </a:prstGeom>
          <a:solidFill>
            <a:schemeClr val="bg1"/>
          </a:solidFill>
          <a:ln w="9525">
            <a:noFill/>
            <a:miter lim="800000"/>
            <a:headEnd/>
            <a:tailEnd/>
          </a:ln>
        </p:spPr>
        <p:txBody>
          <a:bodyPr wrap="none" anchor="ctr"/>
          <a:lstStyle/>
          <a:p>
            <a:endParaRPr lang="es-ES_tradnl"/>
          </a:p>
        </p:txBody>
      </p:sp>
      <p:sp>
        <p:nvSpPr>
          <p:cNvPr id="202766" name="Rectangle 14"/>
          <p:cNvSpPr>
            <a:spLocks noChangeArrowheads="1"/>
          </p:cNvSpPr>
          <p:nvPr/>
        </p:nvSpPr>
        <p:spPr bwMode="auto">
          <a:xfrm>
            <a:off x="4690227" y="3707147"/>
            <a:ext cx="2035175" cy="962025"/>
          </a:xfrm>
          <a:prstGeom prst="rect">
            <a:avLst/>
          </a:prstGeom>
          <a:solidFill>
            <a:schemeClr val="bg1"/>
          </a:solidFill>
          <a:ln w="9525">
            <a:noFill/>
            <a:miter lim="800000"/>
            <a:headEnd/>
            <a:tailEnd/>
          </a:ln>
        </p:spPr>
        <p:txBody>
          <a:bodyPr wrap="none" anchor="ctr"/>
          <a:lstStyle/>
          <a:p>
            <a:endParaRPr lang="es-ES_tradnl"/>
          </a:p>
        </p:txBody>
      </p:sp>
      <p:sp>
        <p:nvSpPr>
          <p:cNvPr id="202767" name="Rectangle 15"/>
          <p:cNvSpPr>
            <a:spLocks noChangeArrowheads="1"/>
          </p:cNvSpPr>
          <p:nvPr/>
        </p:nvSpPr>
        <p:spPr bwMode="auto">
          <a:xfrm>
            <a:off x="6483350" y="3683084"/>
            <a:ext cx="2019300" cy="962025"/>
          </a:xfrm>
          <a:prstGeom prst="rect">
            <a:avLst/>
          </a:prstGeom>
          <a:solidFill>
            <a:schemeClr val="bg1"/>
          </a:solidFill>
          <a:ln w="9525">
            <a:noFill/>
            <a:miter lim="800000"/>
            <a:headEnd/>
            <a:tailEnd/>
          </a:ln>
        </p:spPr>
        <p:txBody>
          <a:bodyPr wrap="none" anchor="ctr"/>
          <a:lstStyle/>
          <a:p>
            <a:endParaRPr lang="es-ES_tradnl"/>
          </a:p>
        </p:txBody>
      </p:sp>
      <p:sp>
        <p:nvSpPr>
          <p:cNvPr id="202768" name="Rectangle 16"/>
          <p:cNvSpPr>
            <a:spLocks noChangeArrowheads="1"/>
          </p:cNvSpPr>
          <p:nvPr/>
        </p:nvSpPr>
        <p:spPr bwMode="auto">
          <a:xfrm>
            <a:off x="1949117" y="3754521"/>
            <a:ext cx="1082841" cy="962025"/>
          </a:xfrm>
          <a:prstGeom prst="rect">
            <a:avLst/>
          </a:prstGeom>
          <a:solidFill>
            <a:schemeClr val="bg1"/>
          </a:solidFill>
          <a:ln w="9525">
            <a:noFill/>
            <a:miter lim="800000"/>
            <a:headEnd/>
            <a:tailEnd/>
          </a:ln>
        </p:spPr>
        <p:txBody>
          <a:bodyPr wrap="none" anchor="ctr"/>
          <a:lstStyle/>
          <a:p>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75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2757"/>
                                        </p:tgtEl>
                                        <p:attrNameLst>
                                          <p:attrName>style.visibility</p:attrName>
                                        </p:attrNameLst>
                                      </p:cBhvr>
                                      <p:to>
                                        <p:strVal val="visible"/>
                                      </p:to>
                                    </p:set>
                                    <p:animEffect transition="in" filter="fade">
                                      <p:cBhvr>
                                        <p:cTn id="13" dur="2000"/>
                                        <p:tgtEl>
                                          <p:spTgt spid="2027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2000"/>
                                        <p:tgtEl>
                                          <p:spTgt spid="202760"/>
                                        </p:tgtEl>
                                      </p:cBhvr>
                                    </p:animEffect>
                                    <p:set>
                                      <p:cBhvr>
                                        <p:cTn id="18" dur="1" fill="hold">
                                          <p:stCondLst>
                                            <p:cond delay="1999"/>
                                          </p:stCondLst>
                                        </p:cTn>
                                        <p:tgtEl>
                                          <p:spTgt spid="2027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2000"/>
                                        <p:tgtEl>
                                          <p:spTgt spid="202761"/>
                                        </p:tgtEl>
                                      </p:cBhvr>
                                    </p:animEffect>
                                    <p:set>
                                      <p:cBhvr>
                                        <p:cTn id="23" dur="1" fill="hold">
                                          <p:stCondLst>
                                            <p:cond delay="1999"/>
                                          </p:stCondLst>
                                        </p:cTn>
                                        <p:tgtEl>
                                          <p:spTgt spid="20276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2000"/>
                                        <p:tgtEl>
                                          <p:spTgt spid="202762"/>
                                        </p:tgtEl>
                                      </p:cBhvr>
                                    </p:animEffect>
                                    <p:set>
                                      <p:cBhvr>
                                        <p:cTn id="28" dur="1" fill="hold">
                                          <p:stCondLst>
                                            <p:cond delay="1999"/>
                                          </p:stCondLst>
                                        </p:cTn>
                                        <p:tgtEl>
                                          <p:spTgt spid="20276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2000"/>
                                        <p:tgtEl>
                                          <p:spTgt spid="202763"/>
                                        </p:tgtEl>
                                      </p:cBhvr>
                                    </p:animEffect>
                                    <p:set>
                                      <p:cBhvr>
                                        <p:cTn id="33" dur="1" fill="hold">
                                          <p:stCondLst>
                                            <p:cond delay="1999"/>
                                          </p:stCondLst>
                                        </p:cTn>
                                        <p:tgtEl>
                                          <p:spTgt spid="20276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275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2000"/>
                                        <p:tgtEl>
                                          <p:spTgt spid="202764"/>
                                        </p:tgtEl>
                                      </p:cBhvr>
                                    </p:animEffect>
                                    <p:set>
                                      <p:cBhvr>
                                        <p:cTn id="42" dur="1" fill="hold">
                                          <p:stCondLst>
                                            <p:cond delay="1999"/>
                                          </p:stCondLst>
                                        </p:cTn>
                                        <p:tgtEl>
                                          <p:spTgt spid="2027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202768"/>
                                        </p:tgtEl>
                                      </p:cBhvr>
                                    </p:animEffect>
                                    <p:set>
                                      <p:cBhvr>
                                        <p:cTn id="47" dur="1" fill="hold">
                                          <p:stCondLst>
                                            <p:cond delay="1999"/>
                                          </p:stCondLst>
                                        </p:cTn>
                                        <p:tgtEl>
                                          <p:spTgt spid="20276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2000"/>
                                        <p:tgtEl>
                                          <p:spTgt spid="202765"/>
                                        </p:tgtEl>
                                      </p:cBhvr>
                                    </p:animEffect>
                                    <p:set>
                                      <p:cBhvr>
                                        <p:cTn id="52" dur="1" fill="hold">
                                          <p:stCondLst>
                                            <p:cond delay="1999"/>
                                          </p:stCondLst>
                                        </p:cTn>
                                        <p:tgtEl>
                                          <p:spTgt spid="20276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2000"/>
                                        <p:tgtEl>
                                          <p:spTgt spid="202766"/>
                                        </p:tgtEl>
                                      </p:cBhvr>
                                    </p:animEffect>
                                    <p:set>
                                      <p:cBhvr>
                                        <p:cTn id="57" dur="1" fill="hold">
                                          <p:stCondLst>
                                            <p:cond delay="1999"/>
                                          </p:stCondLst>
                                        </p:cTn>
                                        <p:tgtEl>
                                          <p:spTgt spid="20276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202767"/>
                                        </p:tgtEl>
                                      </p:cBhvr>
                                    </p:animEffect>
                                    <p:set>
                                      <p:cBhvr>
                                        <p:cTn id="62" dur="1" fill="hold">
                                          <p:stCondLst>
                                            <p:cond delay="1999"/>
                                          </p:stCondLst>
                                        </p:cTn>
                                        <p:tgtEl>
                                          <p:spTgt spid="2027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uiExpand="1" build="p"/>
      <p:bldP spid="202758" grpId="0"/>
      <p:bldP spid="202760" grpId="0" animBg="1"/>
      <p:bldP spid="202761" grpId="0" animBg="1"/>
      <p:bldP spid="202762" grpId="0" animBg="1"/>
      <p:bldP spid="202763" grpId="0" animBg="1"/>
      <p:bldP spid="202764" grpId="0" animBg="1"/>
      <p:bldP spid="202765" grpId="0" animBg="1"/>
      <p:bldP spid="202766" grpId="0" animBg="1"/>
      <p:bldP spid="202767" grpId="0" animBg="1"/>
      <p:bldP spid="20276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9" name="28 Rectángulo"/>
          <p:cNvSpPr/>
          <p:nvPr/>
        </p:nvSpPr>
        <p:spPr>
          <a:xfrm>
            <a:off x="300038" y="1300163"/>
            <a:ext cx="8602662" cy="4714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88418" name="Freeform 2"/>
          <p:cNvSpPr>
            <a:spLocks/>
          </p:cNvSpPr>
          <p:nvPr/>
        </p:nvSpPr>
        <p:spPr bwMode="auto">
          <a:xfrm>
            <a:off x="2149475" y="1816100"/>
            <a:ext cx="6048375" cy="1095375"/>
          </a:xfrm>
          <a:custGeom>
            <a:avLst/>
            <a:gdLst>
              <a:gd name="T0" fmla="*/ 0 w 3810"/>
              <a:gd name="T1" fmla="*/ 0 h 690"/>
              <a:gd name="T2" fmla="*/ 0 w 3810"/>
              <a:gd name="T3" fmla="*/ 2147483647 h 690"/>
              <a:gd name="T4" fmla="*/ 2147483647 w 3810"/>
              <a:gd name="T5" fmla="*/ 2147483647 h 690"/>
              <a:gd name="T6" fmla="*/ 0 w 3810"/>
              <a:gd name="T7" fmla="*/ 0 h 690"/>
              <a:gd name="T8" fmla="*/ 0 60000 65536"/>
              <a:gd name="T9" fmla="*/ 0 60000 65536"/>
              <a:gd name="T10" fmla="*/ 0 60000 65536"/>
              <a:gd name="T11" fmla="*/ 0 60000 65536"/>
              <a:gd name="T12" fmla="*/ 0 w 3810"/>
              <a:gd name="T13" fmla="*/ 0 h 690"/>
              <a:gd name="T14" fmla="*/ 3810 w 3810"/>
              <a:gd name="T15" fmla="*/ 690 h 690"/>
            </a:gdLst>
            <a:ahLst/>
            <a:cxnLst>
              <a:cxn ang="T8">
                <a:pos x="T0" y="T1"/>
              </a:cxn>
              <a:cxn ang="T9">
                <a:pos x="T2" y="T3"/>
              </a:cxn>
              <a:cxn ang="T10">
                <a:pos x="T4" y="T5"/>
              </a:cxn>
              <a:cxn ang="T11">
                <a:pos x="T6" y="T7"/>
              </a:cxn>
            </a:cxnLst>
            <a:rect l="T12" t="T13" r="T14" b="T15"/>
            <a:pathLst>
              <a:path w="3810" h="690">
                <a:moveTo>
                  <a:pt x="0" y="0"/>
                </a:moveTo>
                <a:lnTo>
                  <a:pt x="0" y="690"/>
                </a:lnTo>
                <a:lnTo>
                  <a:pt x="3810" y="690"/>
                </a:lnTo>
                <a:lnTo>
                  <a:pt x="0" y="0"/>
                </a:lnTo>
                <a:close/>
              </a:path>
            </a:pathLst>
          </a:custGeom>
          <a:solidFill>
            <a:srgbClr val="FFFF00"/>
          </a:solidFill>
          <a:ln w="9525">
            <a:noFill/>
            <a:round/>
            <a:headEnd/>
            <a:tailEnd/>
          </a:ln>
        </p:spPr>
        <p:txBody>
          <a:bodyPr/>
          <a:lstStyle/>
          <a:p>
            <a:endParaRPr lang="es-ES_tradnl"/>
          </a:p>
        </p:txBody>
      </p:sp>
      <p:sp>
        <p:nvSpPr>
          <p:cNvPr id="30727" name="Text Box 3"/>
          <p:cNvSpPr txBox="1">
            <a:spLocks noChangeArrowheads="1"/>
          </p:cNvSpPr>
          <p:nvPr/>
        </p:nvSpPr>
        <p:spPr bwMode="auto">
          <a:xfrm>
            <a:off x="0" y="0"/>
            <a:ext cx="9144000" cy="915988"/>
          </a:xfrm>
          <a:prstGeom prst="rect">
            <a:avLst/>
          </a:prstGeom>
          <a:solidFill>
            <a:srgbClr val="89FF89"/>
          </a:solidFill>
          <a:ln w="9525">
            <a:solidFill>
              <a:schemeClr val="tx1"/>
            </a:solidFill>
            <a:miter lim="800000"/>
            <a:headEnd/>
            <a:tailEnd/>
          </a:ln>
        </p:spPr>
        <p:txBody>
          <a:bodyPr>
            <a:spAutoFit/>
          </a:bodyPr>
          <a:lstStyle/>
          <a:p>
            <a:pPr algn="just">
              <a:spcBef>
                <a:spcPct val="50000"/>
              </a:spcBef>
            </a:pPr>
            <a:r>
              <a:rPr lang="es-ES" sz="1800"/>
              <a:t>La primera determinación de una paralaje fue realizada en 1838, para la estrella 61Cisne, hallándose el valor de 0,3″, ángulo que se corresponde con el que se vería una moneda de 1 cm de diámetro ¡desde una distancia de 7 km!</a:t>
            </a:r>
          </a:p>
        </p:txBody>
      </p:sp>
      <p:sp>
        <p:nvSpPr>
          <p:cNvPr id="188420" name="Line 4"/>
          <p:cNvSpPr>
            <a:spLocks noChangeShapeType="1"/>
          </p:cNvSpPr>
          <p:nvPr/>
        </p:nvSpPr>
        <p:spPr bwMode="auto">
          <a:xfrm>
            <a:off x="2130425" y="2911475"/>
            <a:ext cx="6064250" cy="0"/>
          </a:xfrm>
          <a:prstGeom prst="line">
            <a:avLst/>
          </a:prstGeom>
          <a:noFill/>
          <a:ln w="9525">
            <a:solidFill>
              <a:schemeClr val="tx1"/>
            </a:solidFill>
            <a:prstDash val="dash"/>
            <a:round/>
            <a:headEnd/>
            <a:tailEnd/>
          </a:ln>
        </p:spPr>
        <p:txBody>
          <a:bodyPr/>
          <a:lstStyle/>
          <a:p>
            <a:endParaRPr lang="es-ES_tradnl"/>
          </a:p>
        </p:txBody>
      </p:sp>
      <p:sp>
        <p:nvSpPr>
          <p:cNvPr id="188421" name="Line 5"/>
          <p:cNvSpPr>
            <a:spLocks noChangeShapeType="1"/>
          </p:cNvSpPr>
          <p:nvPr/>
        </p:nvSpPr>
        <p:spPr bwMode="auto">
          <a:xfrm>
            <a:off x="2132013" y="1811338"/>
            <a:ext cx="6049962" cy="1098550"/>
          </a:xfrm>
          <a:prstGeom prst="line">
            <a:avLst/>
          </a:prstGeom>
          <a:noFill/>
          <a:ln w="9525">
            <a:solidFill>
              <a:schemeClr val="tx1"/>
            </a:solidFill>
            <a:prstDash val="dash"/>
            <a:round/>
            <a:headEnd/>
            <a:tailEnd/>
          </a:ln>
        </p:spPr>
        <p:txBody>
          <a:bodyPr/>
          <a:lstStyle/>
          <a:p>
            <a:endParaRPr lang="es-ES_tradnl"/>
          </a:p>
        </p:txBody>
      </p:sp>
      <p:grpSp>
        <p:nvGrpSpPr>
          <p:cNvPr id="2" name="Group 6"/>
          <p:cNvGrpSpPr>
            <a:grpSpLocks/>
          </p:cNvGrpSpPr>
          <p:nvPr/>
        </p:nvGrpSpPr>
        <p:grpSpPr bwMode="auto">
          <a:xfrm>
            <a:off x="4718050" y="2276475"/>
            <a:ext cx="793750" cy="579438"/>
            <a:chOff x="2980" y="1555"/>
            <a:chExt cx="500" cy="365"/>
          </a:xfrm>
        </p:grpSpPr>
        <p:sp>
          <p:nvSpPr>
            <p:cNvPr id="30748" name="Arc 7"/>
            <p:cNvSpPr>
              <a:spLocks/>
            </p:cNvSpPr>
            <p:nvPr/>
          </p:nvSpPr>
          <p:spPr bwMode="auto">
            <a:xfrm rot="19493635" flipH="1">
              <a:off x="3230" y="1664"/>
              <a:ext cx="246" cy="245"/>
            </a:xfrm>
            <a:custGeom>
              <a:avLst/>
              <a:gdLst>
                <a:gd name="T0" fmla="*/ 0 w 21590"/>
                <a:gd name="T1" fmla="*/ 0 h 21477"/>
                <a:gd name="T2" fmla="*/ 0 w 21590"/>
                <a:gd name="T3" fmla="*/ 0 h 21477"/>
                <a:gd name="T4" fmla="*/ 0 w 21590"/>
                <a:gd name="T5" fmla="*/ 0 h 21477"/>
                <a:gd name="T6" fmla="*/ 0 60000 65536"/>
                <a:gd name="T7" fmla="*/ 0 60000 65536"/>
                <a:gd name="T8" fmla="*/ 0 60000 65536"/>
                <a:gd name="T9" fmla="*/ 0 w 21590"/>
                <a:gd name="T10" fmla="*/ 0 h 21477"/>
                <a:gd name="T11" fmla="*/ 21590 w 21590"/>
                <a:gd name="T12" fmla="*/ 21477 h 21477"/>
              </a:gdLst>
              <a:ahLst/>
              <a:cxnLst>
                <a:cxn ang="T6">
                  <a:pos x="T0" y="T1"/>
                </a:cxn>
                <a:cxn ang="T7">
                  <a:pos x="T2" y="T3"/>
                </a:cxn>
                <a:cxn ang="T8">
                  <a:pos x="T4" y="T5"/>
                </a:cxn>
              </a:cxnLst>
              <a:rect l="T9" t="T10" r="T11" b="T12"/>
              <a:pathLst>
                <a:path w="21590" h="21477" fill="none" extrusionOk="0">
                  <a:moveTo>
                    <a:pt x="2301" y="-1"/>
                  </a:moveTo>
                  <a:cubicBezTo>
                    <a:pt x="13027" y="1149"/>
                    <a:pt x="21260" y="10035"/>
                    <a:pt x="21589" y="20818"/>
                  </a:cubicBezTo>
                </a:path>
                <a:path w="21590" h="21477" stroke="0" extrusionOk="0">
                  <a:moveTo>
                    <a:pt x="2301" y="-1"/>
                  </a:moveTo>
                  <a:cubicBezTo>
                    <a:pt x="13027" y="1149"/>
                    <a:pt x="21260" y="10035"/>
                    <a:pt x="21589" y="20818"/>
                  </a:cubicBezTo>
                  <a:lnTo>
                    <a:pt x="0" y="21477"/>
                  </a:lnTo>
                  <a:close/>
                </a:path>
              </a:pathLst>
            </a:custGeom>
            <a:noFill/>
            <a:ln w="9525">
              <a:solidFill>
                <a:schemeClr val="tx1"/>
              </a:solidFill>
              <a:round/>
              <a:headEnd/>
              <a:tailEnd/>
            </a:ln>
          </p:spPr>
          <p:txBody>
            <a:bodyPr wrap="none" anchor="ctr"/>
            <a:lstStyle/>
            <a:p>
              <a:endParaRPr lang="es-ES_tradnl"/>
            </a:p>
          </p:txBody>
        </p:sp>
        <p:sp>
          <p:nvSpPr>
            <p:cNvPr id="30749" name="Text Box 8"/>
            <p:cNvSpPr txBox="1">
              <a:spLocks noChangeArrowheads="1"/>
            </p:cNvSpPr>
            <p:nvPr/>
          </p:nvSpPr>
          <p:spPr bwMode="auto">
            <a:xfrm>
              <a:off x="2980" y="1555"/>
              <a:ext cx="500" cy="365"/>
            </a:xfrm>
            <a:prstGeom prst="rect">
              <a:avLst/>
            </a:prstGeom>
            <a:noFill/>
            <a:ln w="9525">
              <a:noFill/>
              <a:miter lim="800000"/>
              <a:headEnd/>
              <a:tailEnd/>
            </a:ln>
          </p:spPr>
          <p:txBody>
            <a:bodyPr>
              <a:spAutoFit/>
            </a:bodyPr>
            <a:lstStyle/>
            <a:p>
              <a:pPr>
                <a:spcBef>
                  <a:spcPct val="50000"/>
                </a:spcBef>
              </a:pPr>
              <a:r>
                <a:rPr lang="el-GR" sz="3200">
                  <a:latin typeface="Times New Roman" pitchFamily="18" charset="0"/>
                  <a:cs typeface="Times New Roman" pitchFamily="18" charset="0"/>
                </a:rPr>
                <a:t>α</a:t>
              </a:r>
            </a:p>
          </p:txBody>
        </p:sp>
      </p:grpSp>
      <p:grpSp>
        <p:nvGrpSpPr>
          <p:cNvPr id="3" name="Group 9"/>
          <p:cNvGrpSpPr>
            <a:grpSpLocks/>
          </p:cNvGrpSpPr>
          <p:nvPr/>
        </p:nvGrpSpPr>
        <p:grpSpPr bwMode="auto">
          <a:xfrm>
            <a:off x="2130425" y="3113088"/>
            <a:ext cx="6075363" cy="603250"/>
            <a:chOff x="1350" y="2082"/>
            <a:chExt cx="3827" cy="380"/>
          </a:xfrm>
        </p:grpSpPr>
        <p:sp>
          <p:nvSpPr>
            <p:cNvPr id="30744" name="Line 10"/>
            <p:cNvSpPr>
              <a:spLocks noChangeShapeType="1"/>
            </p:cNvSpPr>
            <p:nvPr/>
          </p:nvSpPr>
          <p:spPr bwMode="auto">
            <a:xfrm flipV="1">
              <a:off x="1350" y="2082"/>
              <a:ext cx="0" cy="380"/>
            </a:xfrm>
            <a:prstGeom prst="line">
              <a:avLst/>
            </a:prstGeom>
            <a:noFill/>
            <a:ln w="9525">
              <a:solidFill>
                <a:schemeClr val="tx1"/>
              </a:solidFill>
              <a:prstDash val="dash"/>
              <a:round/>
              <a:headEnd/>
              <a:tailEnd/>
            </a:ln>
          </p:spPr>
          <p:txBody>
            <a:bodyPr/>
            <a:lstStyle/>
            <a:p>
              <a:endParaRPr lang="es-ES_tradnl"/>
            </a:p>
          </p:txBody>
        </p:sp>
        <p:sp>
          <p:nvSpPr>
            <p:cNvPr id="30745" name="Line 11"/>
            <p:cNvSpPr>
              <a:spLocks noChangeShapeType="1"/>
            </p:cNvSpPr>
            <p:nvPr/>
          </p:nvSpPr>
          <p:spPr bwMode="auto">
            <a:xfrm flipV="1">
              <a:off x="5177" y="2082"/>
              <a:ext cx="0" cy="380"/>
            </a:xfrm>
            <a:prstGeom prst="line">
              <a:avLst/>
            </a:prstGeom>
            <a:noFill/>
            <a:ln w="9525">
              <a:solidFill>
                <a:schemeClr val="tx1"/>
              </a:solidFill>
              <a:prstDash val="dash"/>
              <a:round/>
              <a:headEnd/>
              <a:tailEnd/>
            </a:ln>
          </p:spPr>
          <p:txBody>
            <a:bodyPr/>
            <a:lstStyle/>
            <a:p>
              <a:endParaRPr lang="es-ES_tradnl"/>
            </a:p>
          </p:txBody>
        </p:sp>
        <p:sp>
          <p:nvSpPr>
            <p:cNvPr id="30746" name="Line 12"/>
            <p:cNvSpPr>
              <a:spLocks noChangeShapeType="1"/>
            </p:cNvSpPr>
            <p:nvPr/>
          </p:nvSpPr>
          <p:spPr bwMode="auto">
            <a:xfrm>
              <a:off x="1350" y="2311"/>
              <a:ext cx="3820" cy="0"/>
            </a:xfrm>
            <a:prstGeom prst="line">
              <a:avLst/>
            </a:prstGeom>
            <a:noFill/>
            <a:ln w="9525">
              <a:solidFill>
                <a:schemeClr val="tx1"/>
              </a:solidFill>
              <a:round/>
              <a:headEnd type="stealth" w="lg" len="lg"/>
              <a:tailEnd type="stealth" w="lg" len="lg"/>
            </a:ln>
          </p:spPr>
          <p:txBody>
            <a:bodyPr/>
            <a:lstStyle/>
            <a:p>
              <a:endParaRPr lang="es-ES_tradnl"/>
            </a:p>
          </p:txBody>
        </p:sp>
        <p:sp>
          <p:nvSpPr>
            <p:cNvPr id="30747" name="Text Box 13"/>
            <p:cNvSpPr txBox="1">
              <a:spLocks noChangeArrowheads="1"/>
            </p:cNvSpPr>
            <p:nvPr/>
          </p:nvSpPr>
          <p:spPr bwMode="auto">
            <a:xfrm>
              <a:off x="2911" y="2161"/>
              <a:ext cx="553" cy="288"/>
            </a:xfrm>
            <a:prstGeom prst="rect">
              <a:avLst/>
            </a:prstGeom>
            <a:solidFill>
              <a:srgbClr val="DDDDDD"/>
            </a:solidFill>
            <a:ln w="9525">
              <a:noFill/>
              <a:miter lim="800000"/>
              <a:headEnd/>
              <a:tailEnd/>
            </a:ln>
          </p:spPr>
          <p:txBody>
            <a:bodyPr>
              <a:spAutoFit/>
            </a:bodyPr>
            <a:lstStyle/>
            <a:p>
              <a:pPr>
                <a:spcBef>
                  <a:spcPct val="50000"/>
                </a:spcBef>
              </a:pPr>
              <a:r>
                <a:rPr lang="es-ES" sz="2400">
                  <a:latin typeface="Times New Roman" pitchFamily="18" charset="0"/>
                </a:rPr>
                <a:t>7 km</a:t>
              </a:r>
            </a:p>
          </p:txBody>
        </p:sp>
      </p:grpSp>
      <p:sp>
        <p:nvSpPr>
          <p:cNvPr id="188435" name="Freeform 19"/>
          <p:cNvSpPr>
            <a:spLocks/>
          </p:cNvSpPr>
          <p:nvPr/>
        </p:nvSpPr>
        <p:spPr bwMode="auto">
          <a:xfrm>
            <a:off x="1595438" y="1811338"/>
            <a:ext cx="1098550" cy="1096962"/>
          </a:xfrm>
          <a:custGeom>
            <a:avLst/>
            <a:gdLst>
              <a:gd name="T0" fmla="*/ 2147483647 w 1383"/>
              <a:gd name="T1" fmla="*/ 2147483647 h 1382"/>
              <a:gd name="T2" fmla="*/ 2147483647 w 1383"/>
              <a:gd name="T3" fmla="*/ 2147483647 h 1382"/>
              <a:gd name="T4" fmla="*/ 2147483647 w 1383"/>
              <a:gd name="T5" fmla="*/ 2147483647 h 1382"/>
              <a:gd name="T6" fmla="*/ 2147483647 w 1383"/>
              <a:gd name="T7" fmla="*/ 2147483647 h 1382"/>
              <a:gd name="T8" fmla="*/ 2147483647 w 1383"/>
              <a:gd name="T9" fmla="*/ 2147483647 h 1382"/>
              <a:gd name="T10" fmla="*/ 2147483647 w 1383"/>
              <a:gd name="T11" fmla="*/ 2147483647 h 1382"/>
              <a:gd name="T12" fmla="*/ 2147483647 w 1383"/>
              <a:gd name="T13" fmla="*/ 2147483647 h 1382"/>
              <a:gd name="T14" fmla="*/ 2147483647 w 1383"/>
              <a:gd name="T15" fmla="*/ 2147483647 h 1382"/>
              <a:gd name="T16" fmla="*/ 2147483647 w 1383"/>
              <a:gd name="T17" fmla="*/ 2147483647 h 1382"/>
              <a:gd name="T18" fmla="*/ 2147483647 w 1383"/>
              <a:gd name="T19" fmla="*/ 2147483647 h 1382"/>
              <a:gd name="T20" fmla="*/ 2147483647 w 1383"/>
              <a:gd name="T21" fmla="*/ 2147483647 h 1382"/>
              <a:gd name="T22" fmla="*/ 2147483647 w 1383"/>
              <a:gd name="T23" fmla="*/ 2147483647 h 1382"/>
              <a:gd name="T24" fmla="*/ 2147483647 w 1383"/>
              <a:gd name="T25" fmla="*/ 2147483647 h 1382"/>
              <a:gd name="T26" fmla="*/ 2147483647 w 1383"/>
              <a:gd name="T27" fmla="*/ 2147483647 h 1382"/>
              <a:gd name="T28" fmla="*/ 2147483647 w 1383"/>
              <a:gd name="T29" fmla="*/ 2147483647 h 1382"/>
              <a:gd name="T30" fmla="*/ 2147483647 w 1383"/>
              <a:gd name="T31" fmla="*/ 2147483647 h 1382"/>
              <a:gd name="T32" fmla="*/ 2147483647 w 1383"/>
              <a:gd name="T33" fmla="*/ 2147483647 h 1382"/>
              <a:gd name="T34" fmla="*/ 2147483647 w 1383"/>
              <a:gd name="T35" fmla="*/ 2147483647 h 1382"/>
              <a:gd name="T36" fmla="*/ 2147483647 w 1383"/>
              <a:gd name="T37" fmla="*/ 2147483647 h 1382"/>
              <a:gd name="T38" fmla="*/ 2147483647 w 1383"/>
              <a:gd name="T39" fmla="*/ 2147483647 h 1382"/>
              <a:gd name="T40" fmla="*/ 2147483647 w 1383"/>
              <a:gd name="T41" fmla="*/ 2147483647 h 1382"/>
              <a:gd name="T42" fmla="*/ 2147483647 w 1383"/>
              <a:gd name="T43" fmla="*/ 2147483647 h 1382"/>
              <a:gd name="T44" fmla="*/ 2147483647 w 1383"/>
              <a:gd name="T45" fmla="*/ 2147483647 h 1382"/>
              <a:gd name="T46" fmla="*/ 2147483647 w 1383"/>
              <a:gd name="T47" fmla="*/ 2147483647 h 1382"/>
              <a:gd name="T48" fmla="*/ 2147483647 w 1383"/>
              <a:gd name="T49" fmla="*/ 2147483647 h 1382"/>
              <a:gd name="T50" fmla="*/ 2147483647 w 1383"/>
              <a:gd name="T51" fmla="*/ 2147483647 h 1382"/>
              <a:gd name="T52" fmla="*/ 2147483647 w 1383"/>
              <a:gd name="T53" fmla="*/ 2147483647 h 1382"/>
              <a:gd name="T54" fmla="*/ 2147483647 w 1383"/>
              <a:gd name="T55" fmla="*/ 2147483647 h 1382"/>
              <a:gd name="T56" fmla="*/ 2147483647 w 1383"/>
              <a:gd name="T57" fmla="*/ 2147483647 h 1382"/>
              <a:gd name="T58" fmla="*/ 2147483647 w 1383"/>
              <a:gd name="T59" fmla="*/ 2147483647 h 1382"/>
              <a:gd name="T60" fmla="*/ 2147483647 w 1383"/>
              <a:gd name="T61" fmla="*/ 2147483647 h 1382"/>
              <a:gd name="T62" fmla="*/ 2147483647 w 1383"/>
              <a:gd name="T63" fmla="*/ 2147483647 h 1382"/>
              <a:gd name="T64" fmla="*/ 2147483647 w 1383"/>
              <a:gd name="T65" fmla="*/ 2147483647 h 1382"/>
              <a:gd name="T66" fmla="*/ 2147483647 w 1383"/>
              <a:gd name="T67" fmla="*/ 2147483647 h 1382"/>
              <a:gd name="T68" fmla="*/ 2147483647 w 1383"/>
              <a:gd name="T69" fmla="*/ 2147483647 h 1382"/>
              <a:gd name="T70" fmla="*/ 2147483647 w 1383"/>
              <a:gd name="T71" fmla="*/ 2147483647 h 1382"/>
              <a:gd name="T72" fmla="*/ 2147483647 w 1383"/>
              <a:gd name="T73" fmla="*/ 2147483647 h 1382"/>
              <a:gd name="T74" fmla="*/ 2147483647 w 1383"/>
              <a:gd name="T75" fmla="*/ 2147483647 h 1382"/>
              <a:gd name="T76" fmla="*/ 2147483647 w 1383"/>
              <a:gd name="T77" fmla="*/ 0 h 1382"/>
              <a:gd name="T78" fmla="*/ 2147483647 w 1383"/>
              <a:gd name="T79" fmla="*/ 2147483647 h 1382"/>
              <a:gd name="T80" fmla="*/ 2147483647 w 1383"/>
              <a:gd name="T81" fmla="*/ 2147483647 h 1382"/>
              <a:gd name="T82" fmla="*/ 2147483647 w 1383"/>
              <a:gd name="T83" fmla="*/ 2147483647 h 1382"/>
              <a:gd name="T84" fmla="*/ 2147483647 w 1383"/>
              <a:gd name="T85" fmla="*/ 2147483647 h 1382"/>
              <a:gd name="T86" fmla="*/ 2147483647 w 1383"/>
              <a:gd name="T87" fmla="*/ 2147483647 h 1382"/>
              <a:gd name="T88" fmla="*/ 2147483647 w 1383"/>
              <a:gd name="T89" fmla="*/ 2147483647 h 1382"/>
              <a:gd name="T90" fmla="*/ 2147483647 w 1383"/>
              <a:gd name="T91" fmla="*/ 2147483647 h 1382"/>
              <a:gd name="T92" fmla="*/ 2147483647 w 1383"/>
              <a:gd name="T93" fmla="*/ 2147483647 h 1382"/>
              <a:gd name="T94" fmla="*/ 2147483647 w 1383"/>
              <a:gd name="T95" fmla="*/ 2147483647 h 1382"/>
              <a:gd name="T96" fmla="*/ 2147483647 w 1383"/>
              <a:gd name="T97" fmla="*/ 2147483647 h 1382"/>
              <a:gd name="T98" fmla="*/ 2147483647 w 1383"/>
              <a:gd name="T99" fmla="*/ 2147483647 h 1382"/>
              <a:gd name="T100" fmla="*/ 2147483647 w 1383"/>
              <a:gd name="T101" fmla="*/ 2147483647 h 1382"/>
              <a:gd name="T102" fmla="*/ 2147483647 w 1383"/>
              <a:gd name="T103" fmla="*/ 2147483647 h 13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3"/>
              <a:gd name="T157" fmla="*/ 0 h 1382"/>
              <a:gd name="T158" fmla="*/ 1383 w 1383"/>
              <a:gd name="T159" fmla="*/ 1382 h 13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3" h="1382">
                <a:moveTo>
                  <a:pt x="872" y="281"/>
                </a:moveTo>
                <a:lnTo>
                  <a:pt x="895" y="292"/>
                </a:lnTo>
                <a:lnTo>
                  <a:pt x="918" y="303"/>
                </a:lnTo>
                <a:lnTo>
                  <a:pt x="938" y="316"/>
                </a:lnTo>
                <a:lnTo>
                  <a:pt x="957" y="330"/>
                </a:lnTo>
                <a:lnTo>
                  <a:pt x="974" y="346"/>
                </a:lnTo>
                <a:lnTo>
                  <a:pt x="989" y="363"/>
                </a:lnTo>
                <a:lnTo>
                  <a:pt x="1002" y="380"/>
                </a:lnTo>
                <a:lnTo>
                  <a:pt x="1012" y="400"/>
                </a:lnTo>
                <a:lnTo>
                  <a:pt x="1026" y="432"/>
                </a:lnTo>
                <a:lnTo>
                  <a:pt x="1034" y="462"/>
                </a:lnTo>
                <a:lnTo>
                  <a:pt x="1040" y="487"/>
                </a:lnTo>
                <a:lnTo>
                  <a:pt x="1041" y="509"/>
                </a:lnTo>
                <a:lnTo>
                  <a:pt x="1041" y="527"/>
                </a:lnTo>
                <a:lnTo>
                  <a:pt x="1041" y="539"/>
                </a:lnTo>
                <a:lnTo>
                  <a:pt x="1040" y="547"/>
                </a:lnTo>
                <a:lnTo>
                  <a:pt x="1039" y="550"/>
                </a:lnTo>
                <a:lnTo>
                  <a:pt x="890" y="550"/>
                </a:lnTo>
                <a:lnTo>
                  <a:pt x="888" y="529"/>
                </a:lnTo>
                <a:lnTo>
                  <a:pt x="885" y="509"/>
                </a:lnTo>
                <a:lnTo>
                  <a:pt x="882" y="491"/>
                </a:lnTo>
                <a:lnTo>
                  <a:pt x="876" y="474"/>
                </a:lnTo>
                <a:lnTo>
                  <a:pt x="862" y="446"/>
                </a:lnTo>
                <a:lnTo>
                  <a:pt x="844" y="423"/>
                </a:lnTo>
                <a:lnTo>
                  <a:pt x="824" y="406"/>
                </a:lnTo>
                <a:lnTo>
                  <a:pt x="802" y="393"/>
                </a:lnTo>
                <a:lnTo>
                  <a:pt x="781" y="384"/>
                </a:lnTo>
                <a:lnTo>
                  <a:pt x="757" y="378"/>
                </a:lnTo>
                <a:lnTo>
                  <a:pt x="737" y="375"/>
                </a:lnTo>
                <a:lnTo>
                  <a:pt x="718" y="373"/>
                </a:lnTo>
                <a:lnTo>
                  <a:pt x="711" y="373"/>
                </a:lnTo>
                <a:lnTo>
                  <a:pt x="705" y="373"/>
                </a:lnTo>
                <a:lnTo>
                  <a:pt x="699" y="375"/>
                </a:lnTo>
                <a:lnTo>
                  <a:pt x="692" y="375"/>
                </a:lnTo>
                <a:lnTo>
                  <a:pt x="685" y="376"/>
                </a:lnTo>
                <a:lnTo>
                  <a:pt x="678" y="377"/>
                </a:lnTo>
                <a:lnTo>
                  <a:pt x="671" y="379"/>
                </a:lnTo>
                <a:lnTo>
                  <a:pt x="665" y="380"/>
                </a:lnTo>
                <a:lnTo>
                  <a:pt x="647" y="387"/>
                </a:lnTo>
                <a:lnTo>
                  <a:pt x="631" y="395"/>
                </a:lnTo>
                <a:lnTo>
                  <a:pt x="616" y="405"/>
                </a:lnTo>
                <a:lnTo>
                  <a:pt x="603" y="415"/>
                </a:lnTo>
                <a:lnTo>
                  <a:pt x="593" y="425"/>
                </a:lnTo>
                <a:lnTo>
                  <a:pt x="584" y="437"/>
                </a:lnTo>
                <a:lnTo>
                  <a:pt x="575" y="449"/>
                </a:lnTo>
                <a:lnTo>
                  <a:pt x="569" y="461"/>
                </a:lnTo>
                <a:lnTo>
                  <a:pt x="557" y="487"/>
                </a:lnTo>
                <a:lnTo>
                  <a:pt x="549" y="515"/>
                </a:lnTo>
                <a:lnTo>
                  <a:pt x="542" y="546"/>
                </a:lnTo>
                <a:lnTo>
                  <a:pt x="536" y="577"/>
                </a:lnTo>
                <a:lnTo>
                  <a:pt x="759" y="577"/>
                </a:lnTo>
                <a:lnTo>
                  <a:pt x="759" y="673"/>
                </a:lnTo>
                <a:lnTo>
                  <a:pt x="528" y="673"/>
                </a:lnTo>
                <a:lnTo>
                  <a:pt x="528" y="676"/>
                </a:lnTo>
                <a:lnTo>
                  <a:pt x="528" y="680"/>
                </a:lnTo>
                <a:lnTo>
                  <a:pt x="528" y="683"/>
                </a:lnTo>
                <a:lnTo>
                  <a:pt x="528" y="686"/>
                </a:lnTo>
                <a:lnTo>
                  <a:pt x="528" y="696"/>
                </a:lnTo>
                <a:lnTo>
                  <a:pt x="528" y="706"/>
                </a:lnTo>
                <a:lnTo>
                  <a:pt x="528" y="718"/>
                </a:lnTo>
                <a:lnTo>
                  <a:pt x="529" y="731"/>
                </a:lnTo>
                <a:lnTo>
                  <a:pt x="723" y="731"/>
                </a:lnTo>
                <a:lnTo>
                  <a:pt x="723" y="826"/>
                </a:lnTo>
                <a:lnTo>
                  <a:pt x="543" y="826"/>
                </a:lnTo>
                <a:lnTo>
                  <a:pt x="547" y="840"/>
                </a:lnTo>
                <a:lnTo>
                  <a:pt x="550" y="853"/>
                </a:lnTo>
                <a:lnTo>
                  <a:pt x="554" y="865"/>
                </a:lnTo>
                <a:lnTo>
                  <a:pt x="558" y="878"/>
                </a:lnTo>
                <a:lnTo>
                  <a:pt x="563" y="891"/>
                </a:lnTo>
                <a:lnTo>
                  <a:pt x="567" y="902"/>
                </a:lnTo>
                <a:lnTo>
                  <a:pt x="573" y="914"/>
                </a:lnTo>
                <a:lnTo>
                  <a:pt x="580" y="924"/>
                </a:lnTo>
                <a:lnTo>
                  <a:pt x="594" y="942"/>
                </a:lnTo>
                <a:lnTo>
                  <a:pt x="609" y="957"/>
                </a:lnTo>
                <a:lnTo>
                  <a:pt x="624" y="970"/>
                </a:lnTo>
                <a:lnTo>
                  <a:pt x="640" y="980"/>
                </a:lnTo>
                <a:lnTo>
                  <a:pt x="657" y="989"/>
                </a:lnTo>
                <a:lnTo>
                  <a:pt x="675" y="993"/>
                </a:lnTo>
                <a:lnTo>
                  <a:pt x="692" y="997"/>
                </a:lnTo>
                <a:lnTo>
                  <a:pt x="709" y="998"/>
                </a:lnTo>
                <a:lnTo>
                  <a:pt x="729" y="997"/>
                </a:lnTo>
                <a:lnTo>
                  <a:pt x="747" y="993"/>
                </a:lnTo>
                <a:lnTo>
                  <a:pt x="766" y="986"/>
                </a:lnTo>
                <a:lnTo>
                  <a:pt x="783" y="977"/>
                </a:lnTo>
                <a:lnTo>
                  <a:pt x="799" y="967"/>
                </a:lnTo>
                <a:lnTo>
                  <a:pt x="814" y="953"/>
                </a:lnTo>
                <a:lnTo>
                  <a:pt x="827" y="938"/>
                </a:lnTo>
                <a:lnTo>
                  <a:pt x="838" y="919"/>
                </a:lnTo>
                <a:lnTo>
                  <a:pt x="852" y="889"/>
                </a:lnTo>
                <a:lnTo>
                  <a:pt x="861" y="860"/>
                </a:lnTo>
                <a:lnTo>
                  <a:pt x="866" y="830"/>
                </a:lnTo>
                <a:lnTo>
                  <a:pt x="869" y="801"/>
                </a:lnTo>
                <a:lnTo>
                  <a:pt x="1050" y="801"/>
                </a:lnTo>
                <a:lnTo>
                  <a:pt x="1048" y="828"/>
                </a:lnTo>
                <a:lnTo>
                  <a:pt x="1044" y="860"/>
                </a:lnTo>
                <a:lnTo>
                  <a:pt x="1039" y="894"/>
                </a:lnTo>
                <a:lnTo>
                  <a:pt x="1029" y="930"/>
                </a:lnTo>
                <a:lnTo>
                  <a:pt x="1014" y="966"/>
                </a:lnTo>
                <a:lnTo>
                  <a:pt x="992" y="1001"/>
                </a:lnTo>
                <a:lnTo>
                  <a:pt x="964" y="1033"/>
                </a:lnTo>
                <a:lnTo>
                  <a:pt x="925" y="1063"/>
                </a:lnTo>
                <a:lnTo>
                  <a:pt x="913" y="1070"/>
                </a:lnTo>
                <a:lnTo>
                  <a:pt x="900" y="1076"/>
                </a:lnTo>
                <a:lnTo>
                  <a:pt x="888" y="1082"/>
                </a:lnTo>
                <a:lnTo>
                  <a:pt x="875" y="1088"/>
                </a:lnTo>
                <a:lnTo>
                  <a:pt x="861" y="1092"/>
                </a:lnTo>
                <a:lnTo>
                  <a:pt x="847" y="1097"/>
                </a:lnTo>
                <a:lnTo>
                  <a:pt x="834" y="1100"/>
                </a:lnTo>
                <a:lnTo>
                  <a:pt x="820" y="1104"/>
                </a:lnTo>
                <a:lnTo>
                  <a:pt x="805" y="1107"/>
                </a:lnTo>
                <a:lnTo>
                  <a:pt x="791" y="1109"/>
                </a:lnTo>
                <a:lnTo>
                  <a:pt x="776" y="1112"/>
                </a:lnTo>
                <a:lnTo>
                  <a:pt x="762" y="1113"/>
                </a:lnTo>
                <a:lnTo>
                  <a:pt x="747" y="1114"/>
                </a:lnTo>
                <a:lnTo>
                  <a:pt x="733" y="1115"/>
                </a:lnTo>
                <a:lnTo>
                  <a:pt x="718" y="1116"/>
                </a:lnTo>
                <a:lnTo>
                  <a:pt x="705" y="1116"/>
                </a:lnTo>
                <a:lnTo>
                  <a:pt x="688" y="1116"/>
                </a:lnTo>
                <a:lnTo>
                  <a:pt x="672" y="1115"/>
                </a:lnTo>
                <a:lnTo>
                  <a:pt x="656" y="1114"/>
                </a:lnTo>
                <a:lnTo>
                  <a:pt x="641" y="1112"/>
                </a:lnTo>
                <a:lnTo>
                  <a:pt x="625" y="1109"/>
                </a:lnTo>
                <a:lnTo>
                  <a:pt x="610" y="1107"/>
                </a:lnTo>
                <a:lnTo>
                  <a:pt x="594" y="1103"/>
                </a:lnTo>
                <a:lnTo>
                  <a:pt x="579" y="1098"/>
                </a:lnTo>
                <a:lnTo>
                  <a:pt x="547" y="1086"/>
                </a:lnTo>
                <a:lnTo>
                  <a:pt x="517" y="1073"/>
                </a:lnTo>
                <a:lnTo>
                  <a:pt x="491" y="1057"/>
                </a:lnTo>
                <a:lnTo>
                  <a:pt x="468" y="1039"/>
                </a:lnTo>
                <a:lnTo>
                  <a:pt x="449" y="1020"/>
                </a:lnTo>
                <a:lnTo>
                  <a:pt x="431" y="1000"/>
                </a:lnTo>
                <a:lnTo>
                  <a:pt x="417" y="979"/>
                </a:lnTo>
                <a:lnTo>
                  <a:pt x="405" y="959"/>
                </a:lnTo>
                <a:lnTo>
                  <a:pt x="397" y="945"/>
                </a:lnTo>
                <a:lnTo>
                  <a:pt x="390" y="930"/>
                </a:lnTo>
                <a:lnTo>
                  <a:pt x="384" y="915"/>
                </a:lnTo>
                <a:lnTo>
                  <a:pt x="378" y="899"/>
                </a:lnTo>
                <a:lnTo>
                  <a:pt x="373" y="881"/>
                </a:lnTo>
                <a:lnTo>
                  <a:pt x="368" y="864"/>
                </a:lnTo>
                <a:lnTo>
                  <a:pt x="364" y="846"/>
                </a:lnTo>
                <a:lnTo>
                  <a:pt x="360" y="826"/>
                </a:lnTo>
                <a:lnTo>
                  <a:pt x="160" y="826"/>
                </a:lnTo>
                <a:lnTo>
                  <a:pt x="160" y="731"/>
                </a:lnTo>
                <a:lnTo>
                  <a:pt x="349" y="731"/>
                </a:lnTo>
                <a:lnTo>
                  <a:pt x="347" y="721"/>
                </a:lnTo>
                <a:lnTo>
                  <a:pt x="347" y="711"/>
                </a:lnTo>
                <a:lnTo>
                  <a:pt x="347" y="702"/>
                </a:lnTo>
                <a:lnTo>
                  <a:pt x="347" y="691"/>
                </a:lnTo>
                <a:lnTo>
                  <a:pt x="347" y="688"/>
                </a:lnTo>
                <a:lnTo>
                  <a:pt x="347" y="683"/>
                </a:lnTo>
                <a:lnTo>
                  <a:pt x="347" y="678"/>
                </a:lnTo>
                <a:lnTo>
                  <a:pt x="347" y="673"/>
                </a:lnTo>
                <a:lnTo>
                  <a:pt x="118" y="673"/>
                </a:lnTo>
                <a:lnTo>
                  <a:pt x="118" y="577"/>
                </a:lnTo>
                <a:lnTo>
                  <a:pt x="359" y="577"/>
                </a:lnTo>
                <a:lnTo>
                  <a:pt x="365" y="552"/>
                </a:lnTo>
                <a:lnTo>
                  <a:pt x="372" y="524"/>
                </a:lnTo>
                <a:lnTo>
                  <a:pt x="380" y="497"/>
                </a:lnTo>
                <a:lnTo>
                  <a:pt x="390" y="469"/>
                </a:lnTo>
                <a:lnTo>
                  <a:pt x="402" y="443"/>
                </a:lnTo>
                <a:lnTo>
                  <a:pt x="417" y="415"/>
                </a:lnTo>
                <a:lnTo>
                  <a:pt x="433" y="388"/>
                </a:lnTo>
                <a:lnTo>
                  <a:pt x="452" y="364"/>
                </a:lnTo>
                <a:lnTo>
                  <a:pt x="473" y="340"/>
                </a:lnTo>
                <a:lnTo>
                  <a:pt x="497" y="319"/>
                </a:lnTo>
                <a:lnTo>
                  <a:pt x="525" y="300"/>
                </a:lnTo>
                <a:lnTo>
                  <a:pt x="556" y="284"/>
                </a:lnTo>
                <a:lnTo>
                  <a:pt x="589" y="270"/>
                </a:lnTo>
                <a:lnTo>
                  <a:pt x="626" y="259"/>
                </a:lnTo>
                <a:lnTo>
                  <a:pt x="666" y="254"/>
                </a:lnTo>
                <a:lnTo>
                  <a:pt x="711" y="251"/>
                </a:lnTo>
                <a:lnTo>
                  <a:pt x="732" y="251"/>
                </a:lnTo>
                <a:lnTo>
                  <a:pt x="753" y="254"/>
                </a:lnTo>
                <a:lnTo>
                  <a:pt x="774" y="256"/>
                </a:lnTo>
                <a:lnTo>
                  <a:pt x="794" y="259"/>
                </a:lnTo>
                <a:lnTo>
                  <a:pt x="814" y="263"/>
                </a:lnTo>
                <a:lnTo>
                  <a:pt x="834" y="269"/>
                </a:lnTo>
                <a:lnTo>
                  <a:pt x="853" y="274"/>
                </a:lnTo>
                <a:lnTo>
                  <a:pt x="872" y="281"/>
                </a:lnTo>
                <a:lnTo>
                  <a:pt x="987" y="66"/>
                </a:lnTo>
                <a:lnTo>
                  <a:pt x="969" y="58"/>
                </a:lnTo>
                <a:lnTo>
                  <a:pt x="952" y="51"/>
                </a:lnTo>
                <a:lnTo>
                  <a:pt x="935" y="44"/>
                </a:lnTo>
                <a:lnTo>
                  <a:pt x="918" y="37"/>
                </a:lnTo>
                <a:lnTo>
                  <a:pt x="899" y="31"/>
                </a:lnTo>
                <a:lnTo>
                  <a:pt x="882" y="27"/>
                </a:lnTo>
                <a:lnTo>
                  <a:pt x="863" y="21"/>
                </a:lnTo>
                <a:lnTo>
                  <a:pt x="845" y="17"/>
                </a:lnTo>
                <a:lnTo>
                  <a:pt x="827" y="13"/>
                </a:lnTo>
                <a:lnTo>
                  <a:pt x="807" y="9"/>
                </a:lnTo>
                <a:lnTo>
                  <a:pt x="789" y="7"/>
                </a:lnTo>
                <a:lnTo>
                  <a:pt x="769" y="5"/>
                </a:lnTo>
                <a:lnTo>
                  <a:pt x="749" y="3"/>
                </a:lnTo>
                <a:lnTo>
                  <a:pt x="730" y="1"/>
                </a:lnTo>
                <a:lnTo>
                  <a:pt x="710" y="0"/>
                </a:lnTo>
                <a:lnTo>
                  <a:pt x="691" y="0"/>
                </a:lnTo>
                <a:lnTo>
                  <a:pt x="620" y="4"/>
                </a:lnTo>
                <a:lnTo>
                  <a:pt x="551" y="14"/>
                </a:lnTo>
                <a:lnTo>
                  <a:pt x="486" y="31"/>
                </a:lnTo>
                <a:lnTo>
                  <a:pt x="422" y="54"/>
                </a:lnTo>
                <a:lnTo>
                  <a:pt x="361" y="83"/>
                </a:lnTo>
                <a:lnTo>
                  <a:pt x="305" y="119"/>
                </a:lnTo>
                <a:lnTo>
                  <a:pt x="251" y="158"/>
                </a:lnTo>
                <a:lnTo>
                  <a:pt x="202" y="203"/>
                </a:lnTo>
                <a:lnTo>
                  <a:pt x="157" y="251"/>
                </a:lnTo>
                <a:lnTo>
                  <a:pt x="118" y="305"/>
                </a:lnTo>
                <a:lnTo>
                  <a:pt x="82" y="362"/>
                </a:lnTo>
                <a:lnTo>
                  <a:pt x="54" y="423"/>
                </a:lnTo>
                <a:lnTo>
                  <a:pt x="31" y="486"/>
                </a:lnTo>
                <a:lnTo>
                  <a:pt x="13" y="552"/>
                </a:lnTo>
                <a:lnTo>
                  <a:pt x="3" y="621"/>
                </a:lnTo>
                <a:lnTo>
                  <a:pt x="0" y="691"/>
                </a:lnTo>
                <a:lnTo>
                  <a:pt x="3" y="762"/>
                </a:lnTo>
                <a:lnTo>
                  <a:pt x="13" y="831"/>
                </a:lnTo>
                <a:lnTo>
                  <a:pt x="31" y="898"/>
                </a:lnTo>
                <a:lnTo>
                  <a:pt x="54" y="961"/>
                </a:lnTo>
                <a:lnTo>
                  <a:pt x="82" y="1021"/>
                </a:lnTo>
                <a:lnTo>
                  <a:pt x="118" y="1078"/>
                </a:lnTo>
                <a:lnTo>
                  <a:pt x="157" y="1131"/>
                </a:lnTo>
                <a:lnTo>
                  <a:pt x="202" y="1180"/>
                </a:lnTo>
                <a:lnTo>
                  <a:pt x="251" y="1225"/>
                </a:lnTo>
                <a:lnTo>
                  <a:pt x="305" y="1265"/>
                </a:lnTo>
                <a:lnTo>
                  <a:pt x="361" y="1300"/>
                </a:lnTo>
                <a:lnTo>
                  <a:pt x="422" y="1328"/>
                </a:lnTo>
                <a:lnTo>
                  <a:pt x="486" y="1351"/>
                </a:lnTo>
                <a:lnTo>
                  <a:pt x="551" y="1369"/>
                </a:lnTo>
                <a:lnTo>
                  <a:pt x="620" y="1379"/>
                </a:lnTo>
                <a:lnTo>
                  <a:pt x="691" y="1382"/>
                </a:lnTo>
                <a:lnTo>
                  <a:pt x="761" y="1379"/>
                </a:lnTo>
                <a:lnTo>
                  <a:pt x="830" y="1369"/>
                </a:lnTo>
                <a:lnTo>
                  <a:pt x="897" y="1351"/>
                </a:lnTo>
                <a:lnTo>
                  <a:pt x="960" y="1328"/>
                </a:lnTo>
                <a:lnTo>
                  <a:pt x="1021" y="1300"/>
                </a:lnTo>
                <a:lnTo>
                  <a:pt x="1078" y="1265"/>
                </a:lnTo>
                <a:lnTo>
                  <a:pt x="1131" y="1225"/>
                </a:lnTo>
                <a:lnTo>
                  <a:pt x="1180" y="1180"/>
                </a:lnTo>
                <a:lnTo>
                  <a:pt x="1225" y="1131"/>
                </a:lnTo>
                <a:lnTo>
                  <a:pt x="1264" y="1078"/>
                </a:lnTo>
                <a:lnTo>
                  <a:pt x="1299" y="1021"/>
                </a:lnTo>
                <a:lnTo>
                  <a:pt x="1329" y="961"/>
                </a:lnTo>
                <a:lnTo>
                  <a:pt x="1352" y="898"/>
                </a:lnTo>
                <a:lnTo>
                  <a:pt x="1369" y="831"/>
                </a:lnTo>
                <a:lnTo>
                  <a:pt x="1380" y="762"/>
                </a:lnTo>
                <a:lnTo>
                  <a:pt x="1383" y="691"/>
                </a:lnTo>
                <a:lnTo>
                  <a:pt x="1381" y="641"/>
                </a:lnTo>
                <a:lnTo>
                  <a:pt x="1376" y="590"/>
                </a:lnTo>
                <a:lnTo>
                  <a:pt x="1367" y="540"/>
                </a:lnTo>
                <a:lnTo>
                  <a:pt x="1354" y="493"/>
                </a:lnTo>
                <a:lnTo>
                  <a:pt x="1338" y="447"/>
                </a:lnTo>
                <a:lnTo>
                  <a:pt x="1320" y="402"/>
                </a:lnTo>
                <a:lnTo>
                  <a:pt x="1298" y="358"/>
                </a:lnTo>
                <a:lnTo>
                  <a:pt x="1272" y="317"/>
                </a:lnTo>
                <a:lnTo>
                  <a:pt x="1245" y="278"/>
                </a:lnTo>
                <a:lnTo>
                  <a:pt x="1215" y="240"/>
                </a:lnTo>
                <a:lnTo>
                  <a:pt x="1183" y="205"/>
                </a:lnTo>
                <a:lnTo>
                  <a:pt x="1147" y="172"/>
                </a:lnTo>
                <a:lnTo>
                  <a:pt x="1110" y="142"/>
                </a:lnTo>
                <a:lnTo>
                  <a:pt x="1071" y="113"/>
                </a:lnTo>
                <a:lnTo>
                  <a:pt x="1029" y="88"/>
                </a:lnTo>
                <a:lnTo>
                  <a:pt x="987" y="66"/>
                </a:lnTo>
                <a:lnTo>
                  <a:pt x="872" y="281"/>
                </a:lnTo>
                <a:close/>
              </a:path>
            </a:pathLst>
          </a:custGeom>
          <a:solidFill>
            <a:schemeClr val="bg2"/>
          </a:solidFill>
          <a:ln w="9525">
            <a:noFill/>
            <a:round/>
            <a:headEnd/>
            <a:tailEnd/>
          </a:ln>
        </p:spPr>
        <p:txBody>
          <a:bodyPr/>
          <a:lstStyle/>
          <a:p>
            <a:endParaRPr lang="es-ES_tradnl"/>
          </a:p>
        </p:txBody>
      </p:sp>
      <p:grpSp>
        <p:nvGrpSpPr>
          <p:cNvPr id="4" name="Group 2"/>
          <p:cNvGrpSpPr>
            <a:grpSpLocks/>
          </p:cNvGrpSpPr>
          <p:nvPr/>
        </p:nvGrpSpPr>
        <p:grpSpPr bwMode="auto">
          <a:xfrm rot="-10495503">
            <a:off x="8153400" y="2497138"/>
            <a:ext cx="403225" cy="800100"/>
            <a:chOff x="1588" y="1253"/>
            <a:chExt cx="734" cy="1499"/>
          </a:xfrm>
        </p:grpSpPr>
        <p:sp>
          <p:nvSpPr>
            <p:cNvPr id="48" name="Freeform 3"/>
            <p:cNvSpPr>
              <a:spLocks/>
            </p:cNvSpPr>
            <p:nvPr/>
          </p:nvSpPr>
          <p:spPr bwMode="auto">
            <a:xfrm>
              <a:off x="1774" y="1306"/>
              <a:ext cx="277" cy="752"/>
            </a:xfrm>
            <a:custGeom>
              <a:avLst/>
              <a:gdLst>
                <a:gd name="T0" fmla="*/ 318 w 318"/>
                <a:gd name="T1" fmla="*/ 0 h 726"/>
                <a:gd name="T2" fmla="*/ 272 w 318"/>
                <a:gd name="T3" fmla="*/ 363 h 726"/>
                <a:gd name="T4" fmla="*/ 136 w 318"/>
                <a:gd name="T5" fmla="*/ 589 h 726"/>
                <a:gd name="T6" fmla="*/ 0 w 318"/>
                <a:gd name="T7" fmla="*/ 726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rgbClr val="000000"/>
              </a:solidFill>
              <a:round/>
              <a:headEnd/>
              <a:tailEnd/>
            </a:ln>
          </p:spPr>
          <p:txBody>
            <a:bodyPr rot="10800000"/>
            <a:lstStyle/>
            <a:p>
              <a:pPr fontAlgn="auto">
                <a:spcBef>
                  <a:spcPts val="0"/>
                </a:spcBef>
                <a:spcAft>
                  <a:spcPts val="0"/>
                </a:spcAft>
                <a:defRPr/>
              </a:pPr>
              <a:endParaRPr lang="es-ES" sz="1800" kern="0">
                <a:solidFill>
                  <a:sysClr val="windowText" lastClr="000000"/>
                </a:solidFill>
                <a:latin typeface="Times New Roman" pitchFamily="18" charset="0"/>
                <a:cs typeface="+mn-cs"/>
              </a:endParaRPr>
            </a:p>
          </p:txBody>
        </p:sp>
        <p:sp>
          <p:nvSpPr>
            <p:cNvPr id="49" name="Arc 4"/>
            <p:cNvSpPr>
              <a:spLocks/>
            </p:cNvSpPr>
            <p:nvPr/>
          </p:nvSpPr>
          <p:spPr bwMode="auto">
            <a:xfrm rot="2744521">
              <a:off x="1611" y="1676"/>
              <a:ext cx="752" cy="734"/>
            </a:xfrm>
            <a:custGeom>
              <a:avLst/>
              <a:gdLst>
                <a:gd name="T0" fmla="*/ 0 w 21592"/>
                <a:gd name="T1" fmla="*/ 0 h 21600"/>
                <a:gd name="T2" fmla="*/ 742 w 21592"/>
                <a:gd name="T3" fmla="*/ 714 h 21600"/>
                <a:gd name="T4" fmla="*/ 0 w 21592"/>
                <a:gd name="T5" fmla="*/ 734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rgbClr val="000000"/>
              </a:solidFill>
              <a:round/>
              <a:headEnd/>
              <a:tailEnd/>
            </a:ln>
          </p:spPr>
          <p:txBody>
            <a:bodyPr vert="eaVert"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mn-cs"/>
              </a:endParaRPr>
            </a:p>
          </p:txBody>
        </p:sp>
        <p:sp>
          <p:nvSpPr>
            <p:cNvPr id="50" name="Oval 5"/>
            <p:cNvSpPr>
              <a:spLocks noChangeArrowheads="1"/>
            </p:cNvSpPr>
            <p:nvPr/>
          </p:nvSpPr>
          <p:spPr bwMode="auto">
            <a:xfrm>
              <a:off x="2037" y="1764"/>
              <a:ext cx="173" cy="488"/>
            </a:xfrm>
            <a:prstGeom prst="ellipse">
              <a:avLst/>
            </a:prstGeom>
            <a:solidFill>
              <a:srgbClr val="71A0FF"/>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mn-cs"/>
              </a:endParaRPr>
            </a:p>
          </p:txBody>
        </p:sp>
        <p:sp>
          <p:nvSpPr>
            <p:cNvPr id="51" name="Oval 6"/>
            <p:cNvSpPr>
              <a:spLocks noChangeArrowheads="1"/>
            </p:cNvSpPr>
            <p:nvPr/>
          </p:nvSpPr>
          <p:spPr bwMode="auto">
            <a:xfrm>
              <a:off x="2146" y="1889"/>
              <a:ext cx="95" cy="283"/>
            </a:xfrm>
            <a:prstGeom prst="ellipse">
              <a:avLst/>
            </a:prstGeom>
            <a:solidFill>
              <a:srgbClr val="000000"/>
            </a:solidFill>
            <a:ln w="9525">
              <a:noFill/>
              <a:round/>
              <a:headEnd/>
              <a:tailEnd/>
            </a:ln>
          </p:spPr>
          <p:txBody>
            <a:bodyPr rot="10800000" wrap="none" anchor="ctr"/>
            <a:lstStyle/>
            <a:p>
              <a:pPr fontAlgn="auto">
                <a:spcBef>
                  <a:spcPts val="0"/>
                </a:spcBef>
                <a:spcAft>
                  <a:spcPts val="0"/>
                </a:spcAft>
                <a:defRPr/>
              </a:pPr>
              <a:endParaRPr lang="es-ES" sz="1800" kern="0">
                <a:solidFill>
                  <a:sysClr val="windowText" lastClr="000000"/>
                </a:solidFill>
                <a:latin typeface="Times New Roman" pitchFamily="18" charset="0"/>
                <a:cs typeface="+mn-cs"/>
              </a:endParaRPr>
            </a:p>
          </p:txBody>
        </p:sp>
        <p:sp>
          <p:nvSpPr>
            <p:cNvPr id="52" name="Freeform 7"/>
            <p:cNvSpPr>
              <a:spLocks/>
            </p:cNvSpPr>
            <p:nvPr/>
          </p:nvSpPr>
          <p:spPr bwMode="auto">
            <a:xfrm flipV="1">
              <a:off x="1774" y="2074"/>
              <a:ext cx="275" cy="752"/>
            </a:xfrm>
            <a:custGeom>
              <a:avLst/>
              <a:gdLst/>
              <a:ahLst/>
              <a:cxnLst>
                <a:cxn ang="0">
                  <a:pos x="318" y="0"/>
                </a:cxn>
                <a:cxn ang="0">
                  <a:pos x="272" y="363"/>
                </a:cxn>
                <a:cxn ang="0">
                  <a:pos x="136" y="589"/>
                </a:cxn>
                <a:cxn ang="0">
                  <a:pos x="0" y="726"/>
                </a:cxn>
              </a:cxnLst>
              <a:rect l="0" t="0" r="r" b="b"/>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cmpd="sng">
              <a:solidFill>
                <a:srgbClr val="000000"/>
              </a:solidFill>
              <a:round/>
              <a:headEnd/>
              <a:tailEnd/>
            </a:ln>
            <a:effectLst/>
          </p:spPr>
          <p:txBody>
            <a:bodyPr/>
            <a:lstStyle/>
            <a:p>
              <a:pPr fontAlgn="auto">
                <a:spcBef>
                  <a:spcPts val="0"/>
                </a:spcBef>
                <a:spcAft>
                  <a:spcPts val="0"/>
                </a:spcAft>
                <a:defRPr/>
              </a:pPr>
              <a:endParaRPr lang="es-ES" sz="1800" kern="0">
                <a:solidFill>
                  <a:sysClr val="windowText" lastClr="000000"/>
                </a:solidFill>
                <a:latin typeface="Times New Roman" pitchFamily="18" charset="0"/>
                <a:cs typeface="+mn-cs"/>
              </a:endParaRPr>
            </a:p>
          </p:txBody>
        </p:sp>
      </p:grpSp>
      <p:graphicFrame>
        <p:nvGraphicFramePr>
          <p:cNvPr id="188442" name="Object 26"/>
          <p:cNvGraphicFramePr>
            <a:graphicFrameLocks noChangeAspect="1"/>
          </p:cNvGraphicFramePr>
          <p:nvPr/>
        </p:nvGraphicFramePr>
        <p:xfrm>
          <a:off x="373063" y="5019675"/>
          <a:ext cx="8475662" cy="730250"/>
        </p:xfrm>
        <a:graphic>
          <a:graphicData uri="http://schemas.openxmlformats.org/presentationml/2006/ole">
            <p:oleObj spid="_x0000_s30722" name="Ecuación" r:id="rId3" imgW="4279680" imgH="368280" progId="Equation.3">
              <p:embed/>
            </p:oleObj>
          </a:graphicData>
        </a:graphic>
      </p:graphicFrame>
      <p:graphicFrame>
        <p:nvGraphicFramePr>
          <p:cNvPr id="188443" name="Object 27"/>
          <p:cNvGraphicFramePr>
            <a:graphicFrameLocks noChangeAspect="1"/>
          </p:cNvGraphicFramePr>
          <p:nvPr/>
        </p:nvGraphicFramePr>
        <p:xfrm>
          <a:off x="2057400" y="4103688"/>
          <a:ext cx="5105400" cy="755650"/>
        </p:xfrm>
        <a:graphic>
          <a:graphicData uri="http://schemas.openxmlformats.org/presentationml/2006/ole">
            <p:oleObj spid="_x0000_s30723" name="Ecuación" r:id="rId4" imgW="2577960" imgH="380880" progId="Equation.3">
              <p:embed/>
            </p:oleObj>
          </a:graphicData>
        </a:graphic>
      </p:graphicFrame>
      <p:grpSp>
        <p:nvGrpSpPr>
          <p:cNvPr id="5" name="Group 30"/>
          <p:cNvGrpSpPr>
            <a:grpSpLocks/>
          </p:cNvGrpSpPr>
          <p:nvPr/>
        </p:nvGrpSpPr>
        <p:grpSpPr bwMode="auto">
          <a:xfrm>
            <a:off x="746125" y="1804988"/>
            <a:ext cx="998538" cy="1106487"/>
            <a:chOff x="478" y="1258"/>
            <a:chExt cx="629" cy="697"/>
          </a:xfrm>
        </p:grpSpPr>
        <p:sp>
          <p:nvSpPr>
            <p:cNvPr id="30735" name="Line 15"/>
            <p:cNvSpPr>
              <a:spLocks noChangeShapeType="1"/>
            </p:cNvSpPr>
            <p:nvPr/>
          </p:nvSpPr>
          <p:spPr bwMode="auto">
            <a:xfrm flipV="1">
              <a:off x="653" y="1264"/>
              <a:ext cx="0" cy="691"/>
            </a:xfrm>
            <a:prstGeom prst="line">
              <a:avLst/>
            </a:prstGeom>
            <a:noFill/>
            <a:ln w="9525">
              <a:solidFill>
                <a:schemeClr val="tx1"/>
              </a:solidFill>
              <a:round/>
              <a:headEnd type="triangle" w="med" len="med"/>
              <a:tailEnd type="triangle" w="med" len="med"/>
            </a:ln>
          </p:spPr>
          <p:txBody>
            <a:bodyPr/>
            <a:lstStyle/>
            <a:p>
              <a:endParaRPr lang="es-ES_tradnl"/>
            </a:p>
          </p:txBody>
        </p:sp>
        <p:sp>
          <p:nvSpPr>
            <p:cNvPr id="30736" name="Line 16"/>
            <p:cNvSpPr>
              <a:spLocks noChangeShapeType="1"/>
            </p:cNvSpPr>
            <p:nvPr/>
          </p:nvSpPr>
          <p:spPr bwMode="auto">
            <a:xfrm>
              <a:off x="561" y="1258"/>
              <a:ext cx="546" cy="0"/>
            </a:xfrm>
            <a:prstGeom prst="line">
              <a:avLst/>
            </a:prstGeom>
            <a:noFill/>
            <a:ln w="9525">
              <a:solidFill>
                <a:schemeClr val="tx1"/>
              </a:solidFill>
              <a:prstDash val="dash"/>
              <a:round/>
              <a:headEnd/>
              <a:tailEnd/>
            </a:ln>
          </p:spPr>
          <p:txBody>
            <a:bodyPr/>
            <a:lstStyle/>
            <a:p>
              <a:endParaRPr lang="es-ES_tradnl"/>
            </a:p>
          </p:txBody>
        </p:sp>
        <p:sp>
          <p:nvSpPr>
            <p:cNvPr id="30737" name="Text Box 17"/>
            <p:cNvSpPr txBox="1">
              <a:spLocks noChangeArrowheads="1"/>
            </p:cNvSpPr>
            <p:nvPr/>
          </p:nvSpPr>
          <p:spPr bwMode="auto">
            <a:xfrm>
              <a:off x="478" y="1447"/>
              <a:ext cx="501" cy="288"/>
            </a:xfrm>
            <a:prstGeom prst="rect">
              <a:avLst/>
            </a:prstGeom>
            <a:solidFill>
              <a:schemeClr val="bg1"/>
            </a:solidFill>
            <a:ln w="9525">
              <a:noFill/>
              <a:miter lim="800000"/>
              <a:headEnd/>
              <a:tailEnd/>
            </a:ln>
          </p:spPr>
          <p:txBody>
            <a:bodyPr>
              <a:spAutoFit/>
            </a:bodyPr>
            <a:lstStyle/>
            <a:p>
              <a:pPr>
                <a:spcBef>
                  <a:spcPct val="50000"/>
                </a:spcBef>
              </a:pPr>
              <a:r>
                <a:rPr lang="es-ES" sz="2400">
                  <a:latin typeface="Times New Roman" pitchFamily="18" charset="0"/>
                </a:rPr>
                <a:t>1 cm</a:t>
              </a:r>
            </a:p>
          </p:txBody>
        </p:sp>
        <p:sp>
          <p:nvSpPr>
            <p:cNvPr id="30738" name="Line 16"/>
            <p:cNvSpPr>
              <a:spLocks noChangeShapeType="1"/>
            </p:cNvSpPr>
            <p:nvPr/>
          </p:nvSpPr>
          <p:spPr bwMode="auto">
            <a:xfrm>
              <a:off x="561" y="1955"/>
              <a:ext cx="546" cy="0"/>
            </a:xfrm>
            <a:prstGeom prst="line">
              <a:avLst/>
            </a:prstGeom>
            <a:noFill/>
            <a:ln w="9525">
              <a:solidFill>
                <a:schemeClr val="tx1"/>
              </a:solidFill>
              <a:prstDash val="dash"/>
              <a:round/>
              <a:headEnd/>
              <a:tailEnd/>
            </a:ln>
          </p:spPr>
          <p:txBody>
            <a:bodyPr/>
            <a:lstStyle/>
            <a:p>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88421"/>
                                        </p:tgtEl>
                                        <p:attrNameLst>
                                          <p:attrName>style.visibility</p:attrName>
                                        </p:attrNameLst>
                                      </p:cBhvr>
                                      <p:to>
                                        <p:strVal val="visible"/>
                                      </p:to>
                                    </p:set>
                                    <p:animEffect transition="in" filter="wipe(right)">
                                      <p:cBhvr>
                                        <p:cTn id="22" dur="2000"/>
                                        <p:tgtEl>
                                          <p:spTgt spid="18842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8420"/>
                                        </p:tgtEl>
                                        <p:attrNameLst>
                                          <p:attrName>style.visibility</p:attrName>
                                        </p:attrNameLst>
                                      </p:cBhvr>
                                      <p:to>
                                        <p:strVal val="visible"/>
                                      </p:to>
                                    </p:set>
                                    <p:animEffect transition="in" filter="wipe(right)">
                                      <p:cBhvr>
                                        <p:cTn id="25" dur="2000"/>
                                        <p:tgtEl>
                                          <p:spTgt spid="188420"/>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childTnLst>
                          </p:cTn>
                        </p:par>
                        <p:par>
                          <p:cTn id="30" fill="hold">
                            <p:stCondLst>
                              <p:cond delay="4000"/>
                            </p:stCondLst>
                            <p:childTnLst>
                              <p:par>
                                <p:cTn id="31" presetID="22" presetClass="entr" presetSubtype="2" fill="hold" grpId="0" nodeType="afterEffect">
                                  <p:stCondLst>
                                    <p:cond delay="0"/>
                                  </p:stCondLst>
                                  <p:childTnLst>
                                    <p:set>
                                      <p:cBhvr>
                                        <p:cTn id="32" dur="1" fill="hold">
                                          <p:stCondLst>
                                            <p:cond delay="0"/>
                                          </p:stCondLst>
                                        </p:cTn>
                                        <p:tgtEl>
                                          <p:spTgt spid="188418"/>
                                        </p:tgtEl>
                                        <p:attrNameLst>
                                          <p:attrName>style.visibility</p:attrName>
                                        </p:attrNameLst>
                                      </p:cBhvr>
                                      <p:to>
                                        <p:strVal val="visible"/>
                                      </p:to>
                                    </p:set>
                                    <p:animEffect transition="in" filter="wipe(right)">
                                      <p:cBhvr>
                                        <p:cTn id="33" dur="2000"/>
                                        <p:tgtEl>
                                          <p:spTgt spid="1884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8443"/>
                                        </p:tgtEl>
                                        <p:attrNameLst>
                                          <p:attrName>style.visibility</p:attrName>
                                        </p:attrNameLst>
                                      </p:cBhvr>
                                      <p:to>
                                        <p:strVal val="visible"/>
                                      </p:to>
                                    </p:set>
                                    <p:animEffect transition="in" filter="fade">
                                      <p:cBhvr>
                                        <p:cTn id="38" dur="2000"/>
                                        <p:tgtEl>
                                          <p:spTgt spid="1884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8442"/>
                                        </p:tgtEl>
                                        <p:attrNameLst>
                                          <p:attrName>style.visibility</p:attrName>
                                        </p:attrNameLst>
                                      </p:cBhvr>
                                      <p:to>
                                        <p:strVal val="visible"/>
                                      </p:to>
                                    </p:set>
                                    <p:animEffect transition="in" filter="fade">
                                      <p:cBhvr>
                                        <p:cTn id="43" dur="2000"/>
                                        <p:tgtEl>
                                          <p:spTgt spid="18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nimBg="1"/>
      <p:bldP spid="188420" grpId="0" animBg="1"/>
      <p:bldP spid="188421" grpId="0" animBg="1"/>
      <p:bldP spid="1884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5" name="34 Rectángulo"/>
          <p:cNvSpPr/>
          <p:nvPr/>
        </p:nvSpPr>
        <p:spPr>
          <a:xfrm>
            <a:off x="292608" y="829056"/>
            <a:ext cx="8570976" cy="5779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sz="1800" smtClean="0">
              <a:solidFill>
                <a:srgbClr val="FFFFFF"/>
              </a:solidFill>
            </a:endParaRPr>
          </a:p>
        </p:txBody>
      </p:sp>
      <p:sp>
        <p:nvSpPr>
          <p:cNvPr id="199682" name="Rectangle 2"/>
          <p:cNvSpPr>
            <a:spLocks noChangeArrowheads="1"/>
          </p:cNvSpPr>
          <p:nvPr/>
        </p:nvSpPr>
        <p:spPr bwMode="auto">
          <a:xfrm>
            <a:off x="2253869" y="5813777"/>
            <a:ext cx="387350" cy="457200"/>
          </a:xfrm>
          <a:prstGeom prst="rect">
            <a:avLst/>
          </a:prstGeom>
          <a:solidFill>
            <a:srgbClr val="66FF66"/>
          </a:solidFill>
          <a:ln w="9525">
            <a:noFill/>
            <a:miter lim="800000"/>
            <a:headEnd/>
            <a:tailEnd/>
          </a:ln>
        </p:spPr>
        <p:txBody>
          <a:bodyPr wrap="none" anchor="ctr"/>
          <a:lstStyle/>
          <a:p>
            <a:endParaRPr lang="es-ES_tradnl">
              <a:solidFill>
                <a:srgbClr val="000000"/>
              </a:solidFill>
              <a:latin typeface="Arial"/>
            </a:endParaRPr>
          </a:p>
        </p:txBody>
      </p:sp>
      <p:sp>
        <p:nvSpPr>
          <p:cNvPr id="199683" name="Rectangle 3"/>
          <p:cNvSpPr>
            <a:spLocks noChangeArrowheads="1"/>
          </p:cNvSpPr>
          <p:nvPr/>
        </p:nvSpPr>
        <p:spPr bwMode="auto">
          <a:xfrm>
            <a:off x="4867313" y="5765650"/>
            <a:ext cx="2333625" cy="457200"/>
          </a:xfrm>
          <a:prstGeom prst="rect">
            <a:avLst/>
          </a:prstGeom>
          <a:solidFill>
            <a:srgbClr val="66FF66"/>
          </a:solidFill>
          <a:ln w="9525">
            <a:noFill/>
            <a:miter lim="800000"/>
            <a:headEnd/>
            <a:tailEnd/>
          </a:ln>
        </p:spPr>
        <p:txBody>
          <a:bodyPr wrap="none" anchor="ctr"/>
          <a:lstStyle/>
          <a:p>
            <a:endParaRPr lang="es-ES_tradnl">
              <a:solidFill>
                <a:srgbClr val="000000"/>
              </a:solidFill>
              <a:latin typeface="Arial"/>
            </a:endParaRPr>
          </a:p>
        </p:txBody>
      </p:sp>
      <p:sp>
        <p:nvSpPr>
          <p:cNvPr id="199684" name="Text Box 4"/>
          <p:cNvSpPr txBox="1">
            <a:spLocks noChangeArrowheads="1"/>
          </p:cNvSpPr>
          <p:nvPr/>
        </p:nvSpPr>
        <p:spPr bwMode="auto">
          <a:xfrm>
            <a:off x="5407407" y="1343597"/>
            <a:ext cx="1956561" cy="400110"/>
          </a:xfrm>
          <a:prstGeom prst="rect">
            <a:avLst/>
          </a:prstGeom>
          <a:noFill/>
          <a:ln w="9525">
            <a:noFill/>
            <a:miter lim="800000"/>
            <a:headEnd/>
            <a:tailEnd/>
          </a:ln>
        </p:spPr>
        <p:txBody>
          <a:bodyPr wrap="square">
            <a:spAutoFit/>
          </a:bodyPr>
          <a:lstStyle/>
          <a:p>
            <a:pPr>
              <a:spcBef>
                <a:spcPct val="50000"/>
              </a:spcBef>
            </a:pPr>
            <a:r>
              <a:rPr lang="es-ES" sz="2000" b="1" dirty="0">
                <a:solidFill>
                  <a:srgbClr val="000000"/>
                </a:solidFill>
                <a:latin typeface="Calibri" pitchFamily="34" charset="0"/>
                <a:cs typeface="Calibri" pitchFamily="34" charset="0"/>
              </a:rPr>
              <a:t>Leyes de </a:t>
            </a:r>
            <a:r>
              <a:rPr lang="es-ES" sz="2000" b="1" dirty="0" err="1">
                <a:solidFill>
                  <a:srgbClr val="000000"/>
                </a:solidFill>
                <a:latin typeface="Calibri" pitchFamily="34" charset="0"/>
                <a:cs typeface="Calibri" pitchFamily="34" charset="0"/>
              </a:rPr>
              <a:t>Kepler</a:t>
            </a:r>
            <a:r>
              <a:rPr lang="es-ES" sz="2000" b="1" dirty="0">
                <a:solidFill>
                  <a:srgbClr val="000000"/>
                </a:solidFill>
                <a:latin typeface="Calibri" pitchFamily="34" charset="0"/>
                <a:cs typeface="Calibri" pitchFamily="34" charset="0"/>
              </a:rPr>
              <a:t>:</a:t>
            </a:r>
          </a:p>
        </p:txBody>
      </p:sp>
      <p:graphicFrame>
        <p:nvGraphicFramePr>
          <p:cNvPr id="199685" name="Object 5"/>
          <p:cNvGraphicFramePr>
            <a:graphicFrameLocks noChangeAspect="1"/>
          </p:cNvGraphicFramePr>
          <p:nvPr/>
        </p:nvGraphicFramePr>
        <p:xfrm>
          <a:off x="7347076" y="1123632"/>
          <a:ext cx="1236091" cy="946117"/>
        </p:xfrm>
        <a:graphic>
          <a:graphicData uri="http://schemas.openxmlformats.org/presentationml/2006/ole">
            <p:oleObj spid="_x0000_s235522" name="Equation" r:id="rId3" imgW="380880" imgH="291960" progId="Equation.DSMT4">
              <p:embed/>
            </p:oleObj>
          </a:graphicData>
        </a:graphic>
      </p:graphicFrame>
      <p:sp>
        <p:nvSpPr>
          <p:cNvPr id="31753" name="Oval 6"/>
          <p:cNvSpPr>
            <a:spLocks noChangeArrowheads="1"/>
          </p:cNvSpPr>
          <p:nvPr/>
        </p:nvSpPr>
        <p:spPr bwMode="auto">
          <a:xfrm>
            <a:off x="2595690" y="2836800"/>
            <a:ext cx="625728" cy="625728"/>
          </a:xfrm>
          <a:prstGeom prst="ellipse">
            <a:avLst/>
          </a:prstGeom>
          <a:solidFill>
            <a:srgbClr val="FFFF00"/>
          </a:solidFill>
          <a:ln w="9525">
            <a:noFill/>
            <a:round/>
            <a:headEnd/>
            <a:tailEnd/>
          </a:ln>
        </p:spPr>
        <p:txBody>
          <a:bodyPr wrap="none" anchor="ctr"/>
          <a:lstStyle/>
          <a:p>
            <a:endParaRPr lang="es-ES_tradnl">
              <a:solidFill>
                <a:srgbClr val="000000"/>
              </a:solidFill>
              <a:latin typeface="Arial"/>
            </a:endParaRPr>
          </a:p>
        </p:txBody>
      </p:sp>
      <p:sp>
        <p:nvSpPr>
          <p:cNvPr id="31754" name="Oval 7"/>
          <p:cNvSpPr>
            <a:spLocks noChangeArrowheads="1"/>
          </p:cNvSpPr>
          <p:nvPr/>
        </p:nvSpPr>
        <p:spPr bwMode="auto">
          <a:xfrm>
            <a:off x="1765554" y="2006664"/>
            <a:ext cx="2286000" cy="2286000"/>
          </a:xfrm>
          <a:prstGeom prst="ellipse">
            <a:avLst/>
          </a:prstGeom>
          <a:noFill/>
          <a:ln w="9525">
            <a:solidFill>
              <a:schemeClr val="tx1"/>
            </a:solidFill>
            <a:prstDash val="dash"/>
            <a:round/>
            <a:headEnd/>
            <a:tailEnd/>
          </a:ln>
        </p:spPr>
        <p:txBody>
          <a:bodyPr wrap="none" anchor="ctr"/>
          <a:lstStyle/>
          <a:p>
            <a:endParaRPr lang="es-ES_tradnl">
              <a:solidFill>
                <a:srgbClr val="000000"/>
              </a:solidFill>
              <a:latin typeface="Arial"/>
            </a:endParaRPr>
          </a:p>
        </p:txBody>
      </p:sp>
      <p:sp>
        <p:nvSpPr>
          <p:cNvPr id="31755" name="Oval 8"/>
          <p:cNvSpPr>
            <a:spLocks noChangeArrowheads="1"/>
          </p:cNvSpPr>
          <p:nvPr/>
        </p:nvSpPr>
        <p:spPr bwMode="auto">
          <a:xfrm>
            <a:off x="781304" y="1022414"/>
            <a:ext cx="4254500" cy="4254500"/>
          </a:xfrm>
          <a:prstGeom prst="ellipse">
            <a:avLst/>
          </a:prstGeom>
          <a:noFill/>
          <a:ln w="9525">
            <a:solidFill>
              <a:schemeClr val="tx1"/>
            </a:solidFill>
            <a:prstDash val="dash"/>
            <a:round/>
            <a:headEnd/>
            <a:tailEnd/>
          </a:ln>
        </p:spPr>
        <p:txBody>
          <a:bodyPr wrap="none" anchor="ctr"/>
          <a:lstStyle/>
          <a:p>
            <a:endParaRPr lang="es-ES_tradnl">
              <a:solidFill>
                <a:srgbClr val="000000"/>
              </a:solidFill>
              <a:latin typeface="Arial"/>
            </a:endParaRPr>
          </a:p>
        </p:txBody>
      </p:sp>
      <p:grpSp>
        <p:nvGrpSpPr>
          <p:cNvPr id="2" name="Group 9"/>
          <p:cNvGrpSpPr>
            <a:grpSpLocks/>
          </p:cNvGrpSpPr>
          <p:nvPr/>
        </p:nvGrpSpPr>
        <p:grpSpPr bwMode="auto">
          <a:xfrm>
            <a:off x="2719642" y="1808226"/>
            <a:ext cx="396875" cy="396875"/>
            <a:chOff x="1621" y="1581"/>
            <a:chExt cx="250" cy="250"/>
          </a:xfrm>
        </p:grpSpPr>
        <p:sp>
          <p:nvSpPr>
            <p:cNvPr id="31777" name="Oval 10"/>
            <p:cNvSpPr>
              <a:spLocks noChangeArrowheads="1"/>
            </p:cNvSpPr>
            <p:nvPr/>
          </p:nvSpPr>
          <p:spPr bwMode="auto">
            <a:xfrm>
              <a:off x="1621" y="1581"/>
              <a:ext cx="250" cy="250"/>
            </a:xfrm>
            <a:prstGeom prst="ellipse">
              <a:avLst/>
            </a:prstGeom>
            <a:solidFill>
              <a:srgbClr val="00B0F0"/>
            </a:solidFill>
            <a:ln w="9525">
              <a:noFill/>
              <a:round/>
              <a:headEnd/>
              <a:tailEnd/>
            </a:ln>
          </p:spPr>
          <p:txBody>
            <a:bodyPr wrap="none" anchor="ctr"/>
            <a:lstStyle/>
            <a:p>
              <a:endParaRPr lang="es-ES_tradnl">
                <a:solidFill>
                  <a:srgbClr val="000000"/>
                </a:solidFill>
                <a:latin typeface="Arial"/>
              </a:endParaRPr>
            </a:p>
          </p:txBody>
        </p:sp>
        <p:sp>
          <p:nvSpPr>
            <p:cNvPr id="31778" name="Text Box 11"/>
            <p:cNvSpPr txBox="1">
              <a:spLocks noChangeArrowheads="1"/>
            </p:cNvSpPr>
            <p:nvPr/>
          </p:nvSpPr>
          <p:spPr bwMode="auto">
            <a:xfrm>
              <a:off x="1637" y="1586"/>
              <a:ext cx="227" cy="231"/>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Arial"/>
                </a:rPr>
                <a:t>1</a:t>
              </a:r>
            </a:p>
          </p:txBody>
        </p:sp>
      </p:grpSp>
      <p:grpSp>
        <p:nvGrpSpPr>
          <p:cNvPr id="3" name="Group 12"/>
          <p:cNvGrpSpPr>
            <a:grpSpLocks/>
          </p:cNvGrpSpPr>
          <p:nvPr/>
        </p:nvGrpSpPr>
        <p:grpSpPr bwMode="auto">
          <a:xfrm>
            <a:off x="817817" y="1995551"/>
            <a:ext cx="425450" cy="425450"/>
            <a:chOff x="423" y="1699"/>
            <a:chExt cx="268" cy="268"/>
          </a:xfrm>
        </p:grpSpPr>
        <p:sp>
          <p:nvSpPr>
            <p:cNvPr id="31775" name="Oval 13"/>
            <p:cNvSpPr>
              <a:spLocks noChangeArrowheads="1"/>
            </p:cNvSpPr>
            <p:nvPr/>
          </p:nvSpPr>
          <p:spPr bwMode="auto">
            <a:xfrm>
              <a:off x="423" y="1699"/>
              <a:ext cx="268" cy="268"/>
            </a:xfrm>
            <a:prstGeom prst="ellipse">
              <a:avLst/>
            </a:prstGeom>
            <a:solidFill>
              <a:srgbClr val="92D050"/>
            </a:solidFill>
            <a:ln w="9525">
              <a:noFill/>
              <a:round/>
              <a:headEnd/>
              <a:tailEnd/>
            </a:ln>
          </p:spPr>
          <p:txBody>
            <a:bodyPr wrap="none" anchor="ctr"/>
            <a:lstStyle/>
            <a:p>
              <a:endParaRPr lang="es-ES_tradnl">
                <a:solidFill>
                  <a:srgbClr val="000000"/>
                </a:solidFill>
                <a:latin typeface="Arial"/>
              </a:endParaRPr>
            </a:p>
          </p:txBody>
        </p:sp>
        <p:sp>
          <p:nvSpPr>
            <p:cNvPr id="31776" name="Text Box 14"/>
            <p:cNvSpPr txBox="1">
              <a:spLocks noChangeArrowheads="1"/>
            </p:cNvSpPr>
            <p:nvPr/>
          </p:nvSpPr>
          <p:spPr bwMode="auto">
            <a:xfrm>
              <a:off x="452" y="1709"/>
              <a:ext cx="227" cy="231"/>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Arial"/>
                </a:rPr>
                <a:t>2</a:t>
              </a:r>
            </a:p>
          </p:txBody>
        </p:sp>
      </p:grpSp>
      <p:sp>
        <p:nvSpPr>
          <p:cNvPr id="31758" name="Line 15"/>
          <p:cNvSpPr>
            <a:spLocks noChangeShapeType="1"/>
          </p:cNvSpPr>
          <p:nvPr/>
        </p:nvSpPr>
        <p:spPr bwMode="auto">
          <a:xfrm flipV="1">
            <a:off x="2903792" y="2087626"/>
            <a:ext cx="488950" cy="1073150"/>
          </a:xfrm>
          <a:prstGeom prst="line">
            <a:avLst/>
          </a:prstGeom>
          <a:noFill/>
          <a:ln w="9525">
            <a:solidFill>
              <a:schemeClr val="tx1"/>
            </a:solidFill>
            <a:round/>
            <a:headEnd/>
            <a:tailEnd type="triangle" w="med" len="med"/>
          </a:ln>
        </p:spPr>
        <p:txBody>
          <a:bodyPr/>
          <a:lstStyle/>
          <a:p>
            <a:endParaRPr lang="es-ES_tradnl">
              <a:solidFill>
                <a:srgbClr val="000000"/>
              </a:solidFill>
              <a:latin typeface="Arial"/>
            </a:endParaRPr>
          </a:p>
        </p:txBody>
      </p:sp>
      <p:sp>
        <p:nvSpPr>
          <p:cNvPr id="31759" name="Line 16"/>
          <p:cNvSpPr>
            <a:spLocks noChangeShapeType="1"/>
          </p:cNvSpPr>
          <p:nvPr/>
        </p:nvSpPr>
        <p:spPr bwMode="auto">
          <a:xfrm flipH="1" flipV="1">
            <a:off x="1271842" y="1806639"/>
            <a:ext cx="1633537" cy="1354137"/>
          </a:xfrm>
          <a:prstGeom prst="line">
            <a:avLst/>
          </a:prstGeom>
          <a:noFill/>
          <a:ln w="9525">
            <a:solidFill>
              <a:schemeClr val="tx1"/>
            </a:solidFill>
            <a:round/>
            <a:headEnd/>
            <a:tailEnd type="triangle" w="med" len="med"/>
          </a:ln>
        </p:spPr>
        <p:txBody>
          <a:bodyPr/>
          <a:lstStyle/>
          <a:p>
            <a:endParaRPr lang="es-ES_tradnl">
              <a:solidFill>
                <a:srgbClr val="000000"/>
              </a:solidFill>
              <a:latin typeface="Arial"/>
            </a:endParaRPr>
          </a:p>
        </p:txBody>
      </p:sp>
      <p:sp>
        <p:nvSpPr>
          <p:cNvPr id="31760" name="Text Box 17"/>
          <p:cNvSpPr txBox="1">
            <a:spLocks noChangeArrowheads="1"/>
          </p:cNvSpPr>
          <p:nvPr/>
        </p:nvSpPr>
        <p:spPr bwMode="auto">
          <a:xfrm>
            <a:off x="3148267" y="2382901"/>
            <a:ext cx="655637" cy="519113"/>
          </a:xfrm>
          <a:prstGeom prst="rect">
            <a:avLst/>
          </a:prstGeom>
          <a:noFill/>
          <a:ln w="9525">
            <a:noFill/>
            <a:miter lim="800000"/>
            <a:headEnd/>
            <a:tailEnd/>
          </a:ln>
        </p:spPr>
        <p:txBody>
          <a:bodyPr>
            <a:spAutoFit/>
          </a:bodyPr>
          <a:lstStyle/>
          <a:p>
            <a:pPr>
              <a:spcBef>
                <a:spcPct val="50000"/>
              </a:spcBef>
            </a:pPr>
            <a:r>
              <a:rPr lang="es-ES" sz="2800">
                <a:solidFill>
                  <a:srgbClr val="000000"/>
                </a:solidFill>
                <a:latin typeface="Times New Roman" pitchFamily="18" charset="0"/>
              </a:rPr>
              <a:t>r</a:t>
            </a:r>
            <a:r>
              <a:rPr lang="es-ES" sz="2800" baseline="-25000">
                <a:solidFill>
                  <a:srgbClr val="000000"/>
                </a:solidFill>
                <a:latin typeface="Times New Roman" pitchFamily="18" charset="0"/>
              </a:rPr>
              <a:t>1</a:t>
            </a:r>
            <a:endParaRPr lang="es-ES" sz="2800">
              <a:solidFill>
                <a:srgbClr val="000000"/>
              </a:solidFill>
              <a:latin typeface="Times New Roman" pitchFamily="18" charset="0"/>
            </a:endParaRPr>
          </a:p>
        </p:txBody>
      </p:sp>
      <p:sp>
        <p:nvSpPr>
          <p:cNvPr id="31761" name="Text Box 18"/>
          <p:cNvSpPr txBox="1">
            <a:spLocks noChangeArrowheads="1"/>
          </p:cNvSpPr>
          <p:nvPr/>
        </p:nvSpPr>
        <p:spPr bwMode="auto">
          <a:xfrm>
            <a:off x="1624267" y="1690751"/>
            <a:ext cx="655637" cy="519113"/>
          </a:xfrm>
          <a:prstGeom prst="rect">
            <a:avLst/>
          </a:prstGeom>
          <a:noFill/>
          <a:ln w="9525">
            <a:noFill/>
            <a:miter lim="800000"/>
            <a:headEnd/>
            <a:tailEnd/>
          </a:ln>
        </p:spPr>
        <p:txBody>
          <a:bodyPr>
            <a:spAutoFit/>
          </a:bodyPr>
          <a:lstStyle/>
          <a:p>
            <a:pPr>
              <a:spcBef>
                <a:spcPct val="50000"/>
              </a:spcBef>
            </a:pPr>
            <a:r>
              <a:rPr lang="es-ES" sz="2800">
                <a:solidFill>
                  <a:srgbClr val="000000"/>
                </a:solidFill>
                <a:latin typeface="Times New Roman" pitchFamily="18" charset="0"/>
              </a:rPr>
              <a:t>r</a:t>
            </a:r>
            <a:r>
              <a:rPr lang="es-ES" sz="2800" baseline="-25000">
                <a:solidFill>
                  <a:srgbClr val="000000"/>
                </a:solidFill>
                <a:latin typeface="Times New Roman" pitchFamily="18" charset="0"/>
              </a:rPr>
              <a:t>2</a:t>
            </a:r>
            <a:endParaRPr lang="es-ES" sz="2800">
              <a:solidFill>
                <a:srgbClr val="000000"/>
              </a:solidFill>
              <a:latin typeface="Times New Roman" pitchFamily="18" charset="0"/>
            </a:endParaRPr>
          </a:p>
        </p:txBody>
      </p:sp>
      <p:sp>
        <p:nvSpPr>
          <p:cNvPr id="199699" name="Text Box 19"/>
          <p:cNvSpPr txBox="1">
            <a:spLocks noChangeArrowheads="1"/>
          </p:cNvSpPr>
          <p:nvPr/>
        </p:nvSpPr>
        <p:spPr bwMode="auto">
          <a:xfrm>
            <a:off x="5511864" y="3059240"/>
            <a:ext cx="2925000" cy="1604962"/>
          </a:xfrm>
          <a:prstGeom prst="rect">
            <a:avLst/>
          </a:prstGeom>
          <a:noFill/>
          <a:ln w="9525">
            <a:noFill/>
            <a:miter lim="800000"/>
            <a:headEnd/>
            <a:tailEnd/>
          </a:ln>
        </p:spPr>
        <p:txBody>
          <a:bodyPr wrap="square">
            <a:spAutoFit/>
          </a:bodyPr>
          <a:lstStyle/>
          <a:p>
            <a:pPr>
              <a:spcBef>
                <a:spcPct val="50000"/>
              </a:spcBef>
            </a:pPr>
            <a:r>
              <a:rPr lang="es-ES" sz="1800" dirty="0" smtClean="0">
                <a:solidFill>
                  <a:srgbClr val="FF3300"/>
                </a:solidFill>
                <a:latin typeface="Arial"/>
              </a:rPr>
              <a:t>Datos:</a:t>
            </a:r>
            <a:endParaRPr lang="es-ES" sz="1800" dirty="0">
              <a:solidFill>
                <a:srgbClr val="FF3300"/>
              </a:solidFill>
              <a:latin typeface="Arial"/>
            </a:endParaRPr>
          </a:p>
          <a:p>
            <a:pPr>
              <a:spcBef>
                <a:spcPct val="50000"/>
              </a:spcBef>
            </a:pPr>
            <a:r>
              <a:rPr lang="es-ES" sz="1800" i="1" dirty="0" smtClean="0">
                <a:solidFill>
                  <a:srgbClr val="000000"/>
                </a:solidFill>
                <a:latin typeface="Times New Roman" pitchFamily="18" charset="0"/>
                <a:cs typeface="Times New Roman" pitchFamily="18" charset="0"/>
              </a:rPr>
              <a:t>R</a:t>
            </a:r>
            <a:r>
              <a:rPr lang="es-ES" sz="1800" i="1" baseline="-25000" dirty="0" smtClean="0">
                <a:solidFill>
                  <a:srgbClr val="000000"/>
                </a:solidFill>
                <a:latin typeface="Times New Roman" pitchFamily="18" charset="0"/>
                <a:cs typeface="Times New Roman" pitchFamily="18" charset="0"/>
              </a:rPr>
              <a:t>1 </a:t>
            </a:r>
            <a:r>
              <a:rPr lang="es-ES" sz="1800" dirty="0" smtClean="0">
                <a:solidFill>
                  <a:srgbClr val="000000"/>
                </a:solidFill>
                <a:latin typeface="Arial"/>
              </a:rPr>
              <a:t>= </a:t>
            </a:r>
            <a:r>
              <a:rPr lang="es-ES" sz="1800" dirty="0">
                <a:solidFill>
                  <a:srgbClr val="000000"/>
                </a:solidFill>
                <a:latin typeface="Arial"/>
              </a:rPr>
              <a:t>150.10</a:t>
            </a:r>
            <a:r>
              <a:rPr lang="es-ES" sz="1800" baseline="30000" dirty="0">
                <a:solidFill>
                  <a:srgbClr val="000000"/>
                </a:solidFill>
                <a:latin typeface="Arial"/>
              </a:rPr>
              <a:t>6</a:t>
            </a:r>
            <a:r>
              <a:rPr lang="es-ES" sz="1800" dirty="0">
                <a:solidFill>
                  <a:srgbClr val="000000"/>
                </a:solidFill>
                <a:latin typeface="Arial"/>
              </a:rPr>
              <a:t> km = 1 UA</a:t>
            </a:r>
          </a:p>
          <a:p>
            <a:pPr>
              <a:spcBef>
                <a:spcPct val="50000"/>
              </a:spcBef>
            </a:pPr>
            <a:r>
              <a:rPr lang="es-ES" sz="1800" i="1" dirty="0" smtClean="0">
                <a:solidFill>
                  <a:srgbClr val="000000"/>
                </a:solidFill>
                <a:latin typeface="Times New Roman" pitchFamily="18" charset="0"/>
                <a:cs typeface="Times New Roman" pitchFamily="18" charset="0"/>
              </a:rPr>
              <a:t>T</a:t>
            </a:r>
            <a:r>
              <a:rPr lang="es-ES" sz="1800" i="1" baseline="-25000" dirty="0" smtClean="0">
                <a:solidFill>
                  <a:srgbClr val="000000"/>
                </a:solidFill>
                <a:latin typeface="Times New Roman" pitchFamily="18" charset="0"/>
                <a:cs typeface="Times New Roman" pitchFamily="18" charset="0"/>
              </a:rPr>
              <a:t>1 </a:t>
            </a:r>
            <a:r>
              <a:rPr lang="es-ES" sz="1800" dirty="0" smtClean="0">
                <a:solidFill>
                  <a:srgbClr val="000000"/>
                </a:solidFill>
                <a:latin typeface="Arial"/>
              </a:rPr>
              <a:t>= </a:t>
            </a:r>
            <a:r>
              <a:rPr lang="es-ES" sz="1800" dirty="0">
                <a:solidFill>
                  <a:srgbClr val="000000"/>
                </a:solidFill>
                <a:latin typeface="Arial"/>
              </a:rPr>
              <a:t>365 días = 3,15.10</a:t>
            </a:r>
            <a:r>
              <a:rPr lang="es-ES" sz="1800" baseline="30000" dirty="0">
                <a:solidFill>
                  <a:srgbClr val="000000"/>
                </a:solidFill>
                <a:latin typeface="Arial"/>
              </a:rPr>
              <a:t>7</a:t>
            </a:r>
            <a:r>
              <a:rPr lang="es-ES" sz="1800" dirty="0">
                <a:solidFill>
                  <a:srgbClr val="000000"/>
                </a:solidFill>
                <a:latin typeface="Arial"/>
              </a:rPr>
              <a:t> s</a:t>
            </a:r>
          </a:p>
          <a:p>
            <a:pPr>
              <a:spcBef>
                <a:spcPct val="50000"/>
              </a:spcBef>
            </a:pPr>
            <a:r>
              <a:rPr lang="es-ES" sz="1800" i="1" dirty="0" smtClean="0">
                <a:solidFill>
                  <a:srgbClr val="000000"/>
                </a:solidFill>
                <a:latin typeface="Times New Roman" pitchFamily="18" charset="0"/>
                <a:cs typeface="Times New Roman" pitchFamily="18" charset="0"/>
              </a:rPr>
              <a:t>T</a:t>
            </a:r>
            <a:r>
              <a:rPr lang="es-ES" sz="1800" i="1" baseline="-25000" dirty="0" smtClean="0">
                <a:solidFill>
                  <a:srgbClr val="000000"/>
                </a:solidFill>
                <a:latin typeface="Times New Roman" pitchFamily="18" charset="0"/>
                <a:cs typeface="Times New Roman" pitchFamily="18" charset="0"/>
              </a:rPr>
              <a:t>2</a:t>
            </a:r>
            <a:r>
              <a:rPr lang="es-ES" sz="1800" baseline="-25000" dirty="0" smtClean="0">
                <a:solidFill>
                  <a:srgbClr val="000000"/>
                </a:solidFill>
                <a:latin typeface="Arial"/>
              </a:rPr>
              <a:t> </a:t>
            </a:r>
            <a:r>
              <a:rPr lang="es-ES" sz="1800" dirty="0" smtClean="0">
                <a:solidFill>
                  <a:srgbClr val="000000"/>
                </a:solidFill>
                <a:latin typeface="Arial"/>
              </a:rPr>
              <a:t>= </a:t>
            </a:r>
            <a:r>
              <a:rPr lang="es-ES" sz="1800" dirty="0">
                <a:solidFill>
                  <a:srgbClr val="000000"/>
                </a:solidFill>
                <a:latin typeface="Arial"/>
              </a:rPr>
              <a:t>687 días = 5,94.10</a:t>
            </a:r>
            <a:r>
              <a:rPr lang="es-ES" sz="1800" baseline="30000" dirty="0">
                <a:solidFill>
                  <a:srgbClr val="000000"/>
                </a:solidFill>
                <a:latin typeface="Arial"/>
              </a:rPr>
              <a:t>7</a:t>
            </a:r>
            <a:r>
              <a:rPr lang="es-ES" sz="1800" dirty="0">
                <a:solidFill>
                  <a:srgbClr val="000000"/>
                </a:solidFill>
                <a:latin typeface="Arial"/>
              </a:rPr>
              <a:t> s</a:t>
            </a:r>
          </a:p>
        </p:txBody>
      </p:sp>
      <p:sp>
        <p:nvSpPr>
          <p:cNvPr id="199700" name="Text Box 20"/>
          <p:cNvSpPr txBox="1">
            <a:spLocks noChangeArrowheads="1"/>
          </p:cNvSpPr>
          <p:nvPr/>
        </p:nvSpPr>
        <p:spPr bwMode="auto">
          <a:xfrm>
            <a:off x="2489454" y="1385951"/>
            <a:ext cx="914400" cy="366713"/>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a:rPr>
              <a:t>Tierra</a:t>
            </a:r>
          </a:p>
        </p:txBody>
      </p:sp>
      <p:sp>
        <p:nvSpPr>
          <p:cNvPr id="199701" name="Text Box 21"/>
          <p:cNvSpPr txBox="1">
            <a:spLocks noChangeArrowheads="1"/>
          </p:cNvSpPr>
          <p:nvPr/>
        </p:nvSpPr>
        <p:spPr bwMode="auto">
          <a:xfrm>
            <a:off x="344742" y="1562164"/>
            <a:ext cx="914400" cy="366712"/>
          </a:xfrm>
          <a:prstGeom prst="rect">
            <a:avLst/>
          </a:prstGeom>
          <a:noFill/>
          <a:ln w="9525">
            <a:noFill/>
            <a:miter lim="800000"/>
            <a:headEnd/>
            <a:tailEnd/>
          </a:ln>
        </p:spPr>
        <p:txBody>
          <a:bodyPr>
            <a:spAutoFit/>
          </a:bodyPr>
          <a:lstStyle/>
          <a:p>
            <a:pPr>
              <a:spcBef>
                <a:spcPct val="50000"/>
              </a:spcBef>
            </a:pPr>
            <a:r>
              <a:rPr lang="es-ES" sz="1800">
                <a:solidFill>
                  <a:srgbClr val="000000"/>
                </a:solidFill>
                <a:latin typeface="Arial"/>
              </a:rPr>
              <a:t>Marte</a:t>
            </a:r>
          </a:p>
        </p:txBody>
      </p:sp>
      <p:graphicFrame>
        <p:nvGraphicFramePr>
          <p:cNvPr id="199702" name="Object 22"/>
          <p:cNvGraphicFramePr>
            <a:graphicFrameLocks noChangeAspect="1"/>
          </p:cNvGraphicFramePr>
          <p:nvPr/>
        </p:nvGraphicFramePr>
        <p:xfrm>
          <a:off x="5244338" y="4623816"/>
          <a:ext cx="3385392" cy="1033272"/>
        </p:xfrm>
        <a:graphic>
          <a:graphicData uri="http://schemas.openxmlformats.org/presentationml/2006/ole">
            <p:oleObj spid="_x0000_s235523" name="Equation" r:id="rId4" imgW="1041120" imgH="317160" progId="Equation.DSMT4">
              <p:embed/>
            </p:oleObj>
          </a:graphicData>
        </a:graphic>
      </p:graphicFrame>
      <p:graphicFrame>
        <p:nvGraphicFramePr>
          <p:cNvPr id="199704" name="Object 24"/>
          <p:cNvGraphicFramePr>
            <a:graphicFrameLocks noChangeAspect="1"/>
          </p:cNvGraphicFramePr>
          <p:nvPr/>
        </p:nvGraphicFramePr>
        <p:xfrm>
          <a:off x="2305087" y="5445225"/>
          <a:ext cx="4872037" cy="1068388"/>
        </p:xfrm>
        <a:graphic>
          <a:graphicData uri="http://schemas.openxmlformats.org/presentationml/2006/ole">
            <p:oleObj spid="_x0000_s235524" name="Equation" r:id="rId5" imgW="2374560" imgH="520560" progId="Equation.DSMT4">
              <p:embed/>
            </p:oleObj>
          </a:graphicData>
        </a:graphic>
      </p:graphicFrame>
      <p:grpSp>
        <p:nvGrpSpPr>
          <p:cNvPr id="4" name="39 Grupo"/>
          <p:cNvGrpSpPr/>
          <p:nvPr/>
        </p:nvGrpSpPr>
        <p:grpSpPr>
          <a:xfrm>
            <a:off x="5883021" y="2120011"/>
            <a:ext cx="2519363" cy="857250"/>
            <a:chOff x="5943981" y="2132203"/>
            <a:chExt cx="2519363" cy="857250"/>
          </a:xfrm>
        </p:grpSpPr>
        <p:grpSp>
          <p:nvGrpSpPr>
            <p:cNvPr id="5" name="Group 9"/>
            <p:cNvGrpSpPr>
              <a:grpSpLocks/>
            </p:cNvGrpSpPr>
            <p:nvPr/>
          </p:nvGrpSpPr>
          <p:grpSpPr bwMode="auto">
            <a:xfrm>
              <a:off x="5943981" y="2132203"/>
              <a:ext cx="396875" cy="396875"/>
              <a:chOff x="1621" y="1581"/>
              <a:chExt cx="250" cy="250"/>
            </a:xfrm>
          </p:grpSpPr>
          <p:sp>
            <p:nvSpPr>
              <p:cNvPr id="31773" name="Oval 10"/>
              <p:cNvSpPr>
                <a:spLocks noChangeArrowheads="1"/>
              </p:cNvSpPr>
              <p:nvPr/>
            </p:nvSpPr>
            <p:spPr bwMode="auto">
              <a:xfrm>
                <a:off x="1621" y="1581"/>
                <a:ext cx="250" cy="250"/>
              </a:xfrm>
              <a:prstGeom prst="ellipse">
                <a:avLst/>
              </a:prstGeom>
              <a:solidFill>
                <a:srgbClr val="00B0F0"/>
              </a:solidFill>
              <a:ln w="9525">
                <a:noFill/>
                <a:round/>
                <a:headEnd/>
                <a:tailEnd/>
              </a:ln>
            </p:spPr>
            <p:txBody>
              <a:bodyPr wrap="none" anchor="ctr"/>
              <a:lstStyle/>
              <a:p>
                <a:endParaRPr lang="es-ES_tradnl">
                  <a:solidFill>
                    <a:srgbClr val="000000"/>
                  </a:solidFill>
                  <a:latin typeface="Arial"/>
                </a:endParaRPr>
              </a:p>
            </p:txBody>
          </p:sp>
          <p:sp>
            <p:nvSpPr>
              <p:cNvPr id="31774" name="Text Box 11"/>
              <p:cNvSpPr txBox="1">
                <a:spLocks noChangeArrowheads="1"/>
              </p:cNvSpPr>
              <p:nvPr/>
            </p:nvSpPr>
            <p:spPr bwMode="auto">
              <a:xfrm>
                <a:off x="1637" y="1586"/>
                <a:ext cx="227" cy="231"/>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Arial"/>
                  </a:rPr>
                  <a:t>1</a:t>
                </a:r>
              </a:p>
            </p:txBody>
          </p:sp>
        </p:grpSp>
        <p:grpSp>
          <p:nvGrpSpPr>
            <p:cNvPr id="6" name="Group 12"/>
            <p:cNvGrpSpPr>
              <a:grpSpLocks/>
            </p:cNvGrpSpPr>
            <p:nvPr/>
          </p:nvGrpSpPr>
          <p:grpSpPr bwMode="auto">
            <a:xfrm>
              <a:off x="5943981" y="2564003"/>
              <a:ext cx="425450" cy="425450"/>
              <a:chOff x="423" y="1699"/>
              <a:chExt cx="268" cy="268"/>
            </a:xfrm>
          </p:grpSpPr>
          <p:sp>
            <p:nvSpPr>
              <p:cNvPr id="31771" name="Oval 13"/>
              <p:cNvSpPr>
                <a:spLocks noChangeArrowheads="1"/>
              </p:cNvSpPr>
              <p:nvPr/>
            </p:nvSpPr>
            <p:spPr bwMode="auto">
              <a:xfrm>
                <a:off x="423" y="1699"/>
                <a:ext cx="268" cy="268"/>
              </a:xfrm>
              <a:prstGeom prst="ellipse">
                <a:avLst/>
              </a:prstGeom>
              <a:solidFill>
                <a:srgbClr val="92D050"/>
              </a:solidFill>
              <a:ln w="9525">
                <a:noFill/>
                <a:round/>
                <a:headEnd/>
                <a:tailEnd/>
              </a:ln>
            </p:spPr>
            <p:txBody>
              <a:bodyPr wrap="none" anchor="ctr"/>
              <a:lstStyle/>
              <a:p>
                <a:endParaRPr lang="es-ES_tradnl">
                  <a:solidFill>
                    <a:srgbClr val="000000"/>
                  </a:solidFill>
                  <a:latin typeface="Arial"/>
                </a:endParaRPr>
              </a:p>
            </p:txBody>
          </p:sp>
          <p:sp>
            <p:nvSpPr>
              <p:cNvPr id="31772" name="Text Box 14"/>
              <p:cNvSpPr txBox="1">
                <a:spLocks noChangeArrowheads="1"/>
              </p:cNvSpPr>
              <p:nvPr/>
            </p:nvSpPr>
            <p:spPr bwMode="auto">
              <a:xfrm>
                <a:off x="452" y="1709"/>
                <a:ext cx="227" cy="231"/>
              </a:xfrm>
              <a:prstGeom prst="rect">
                <a:avLst/>
              </a:prstGeom>
              <a:noFill/>
              <a:ln w="9525">
                <a:noFill/>
                <a:miter lim="800000"/>
                <a:headEnd/>
                <a:tailEnd/>
              </a:ln>
            </p:spPr>
            <p:txBody>
              <a:bodyPr>
                <a:spAutoFit/>
              </a:bodyPr>
              <a:lstStyle/>
              <a:p>
                <a:pPr>
                  <a:spcBef>
                    <a:spcPct val="50000"/>
                  </a:spcBef>
                </a:pPr>
                <a:r>
                  <a:rPr lang="es-ES" sz="1800" b="1">
                    <a:solidFill>
                      <a:srgbClr val="FFFFFF"/>
                    </a:solidFill>
                    <a:latin typeface="Arial"/>
                  </a:rPr>
                  <a:t>2</a:t>
                </a:r>
              </a:p>
            </p:txBody>
          </p:sp>
        </p:grpSp>
        <p:cxnSp>
          <p:nvCxnSpPr>
            <p:cNvPr id="32" name="31 Conector recto de flecha"/>
            <p:cNvCxnSpPr/>
            <p:nvPr/>
          </p:nvCxnSpPr>
          <p:spPr>
            <a:xfrm>
              <a:off x="6447219" y="2348103"/>
              <a:ext cx="5762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768" name="32 CuadroTexto"/>
            <p:cNvSpPr txBox="1">
              <a:spLocks noChangeArrowheads="1"/>
            </p:cNvSpPr>
            <p:nvPr/>
          </p:nvSpPr>
          <p:spPr bwMode="auto">
            <a:xfrm>
              <a:off x="7094919" y="2132203"/>
              <a:ext cx="1368425" cy="400050"/>
            </a:xfrm>
            <a:prstGeom prst="rect">
              <a:avLst/>
            </a:prstGeom>
            <a:noFill/>
            <a:ln w="9525">
              <a:noFill/>
              <a:miter lim="800000"/>
              <a:headEnd/>
              <a:tailEnd/>
            </a:ln>
          </p:spPr>
          <p:txBody>
            <a:bodyPr>
              <a:spAutoFit/>
            </a:bodyPr>
            <a:lstStyle/>
            <a:p>
              <a:r>
                <a:rPr lang="es-ES_tradnl" sz="2000">
                  <a:solidFill>
                    <a:srgbClr val="000000"/>
                  </a:solidFill>
                  <a:latin typeface="Calibri" pitchFamily="34" charset="0"/>
                </a:rPr>
                <a:t>Tierra</a:t>
              </a:r>
            </a:p>
          </p:txBody>
        </p:sp>
        <p:cxnSp>
          <p:nvCxnSpPr>
            <p:cNvPr id="34" name="33 Conector recto de flecha"/>
            <p:cNvCxnSpPr/>
            <p:nvPr/>
          </p:nvCxnSpPr>
          <p:spPr>
            <a:xfrm>
              <a:off x="6447219" y="2779903"/>
              <a:ext cx="5762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770" name="34 CuadroTexto"/>
            <p:cNvSpPr txBox="1">
              <a:spLocks noChangeArrowheads="1"/>
            </p:cNvSpPr>
            <p:nvPr/>
          </p:nvSpPr>
          <p:spPr bwMode="auto">
            <a:xfrm>
              <a:off x="7094919" y="2564003"/>
              <a:ext cx="1368425" cy="400050"/>
            </a:xfrm>
            <a:prstGeom prst="rect">
              <a:avLst/>
            </a:prstGeom>
            <a:noFill/>
            <a:ln w="9525">
              <a:noFill/>
              <a:miter lim="800000"/>
              <a:headEnd/>
              <a:tailEnd/>
            </a:ln>
          </p:spPr>
          <p:txBody>
            <a:bodyPr>
              <a:spAutoFit/>
            </a:bodyPr>
            <a:lstStyle/>
            <a:p>
              <a:r>
                <a:rPr lang="es-ES_tradnl" sz="2000">
                  <a:solidFill>
                    <a:srgbClr val="000000"/>
                  </a:solidFill>
                  <a:latin typeface="Calibri" pitchFamily="34" charset="0"/>
                </a:rPr>
                <a:t>Marte</a:t>
              </a:r>
            </a:p>
          </p:txBody>
        </p:sp>
      </p:grpSp>
      <p:sp>
        <p:nvSpPr>
          <p:cNvPr id="39" name="Text Box 4"/>
          <p:cNvSpPr txBox="1">
            <a:spLocks noChangeArrowheads="1"/>
          </p:cNvSpPr>
          <p:nvPr/>
        </p:nvSpPr>
        <p:spPr bwMode="auto">
          <a:xfrm>
            <a:off x="0" y="0"/>
            <a:ext cx="9144000" cy="523220"/>
          </a:xfrm>
          <a:prstGeom prst="rect">
            <a:avLst/>
          </a:prstGeom>
          <a:solidFill>
            <a:srgbClr val="003296"/>
          </a:solidFill>
          <a:ln w="9525">
            <a:noFill/>
            <a:miter lim="800000"/>
            <a:headEnd/>
            <a:tailEnd/>
          </a:ln>
        </p:spPr>
        <p:txBody>
          <a:bodyPr wrap="square">
            <a:spAutoFit/>
          </a:bodyPr>
          <a:lstStyle/>
          <a:p>
            <a:pPr algn="ctr" fontAlgn="auto">
              <a:spcBef>
                <a:spcPct val="50000"/>
              </a:spcBef>
              <a:spcAft>
                <a:spcPts val="0"/>
              </a:spcAft>
            </a:pPr>
            <a:r>
              <a:rPr lang="es-ES" sz="2800" b="1" dirty="0" smtClean="0">
                <a:solidFill>
                  <a:srgbClr val="FFFFFF"/>
                </a:solidFill>
                <a:latin typeface="Calibri" pitchFamily="34" charset="0"/>
                <a:cs typeface="+mn-cs"/>
              </a:rPr>
              <a:t>5.4. DISTANCIA </a:t>
            </a:r>
            <a:r>
              <a:rPr lang="es-ES" sz="2800" b="1" dirty="0">
                <a:solidFill>
                  <a:srgbClr val="FFFFFF"/>
                </a:solidFill>
                <a:latin typeface="Calibri" pitchFamily="34" charset="0"/>
                <a:cs typeface="+mn-cs"/>
              </a:rPr>
              <a:t>DEL SOL A LOS PLANETAS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96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path" presetSubtype="0" repeatCount="indefinite" fill="hold" nodeType="withEffect">
                                  <p:stCondLst>
                                    <p:cond delay="0"/>
                                  </p:stCondLst>
                                  <p:endCondLst>
                                    <p:cond evt="onNext" delay="0">
                                      <p:tgtEl>
                                        <p:sldTgt/>
                                      </p:tgtEl>
                                    </p:cond>
                                  </p:endCondLst>
                                  <p:childTnLst>
                                    <p:animMotion origin="layout" path="M 0 0  C 0.069 0  0.125 0.07467  0.125 0.16667  C 0.125 0.25867  0.069 0.33333  0 0.33333  C -0.069 0.33333  -0.125 0.25867  -0.125 0.16667  C -0.125 0.07467  -0.069 0  0 0  Z" pathEditMode="relative" ptsTypes="">
                                      <p:cBhvr>
                                        <p:cTn id="14" dur="7000" spd="-100000" fill="hold"/>
                                        <p:tgtEl>
                                          <p:spTgt spid="2"/>
                                        </p:tgtEl>
                                        <p:attrNameLst>
                                          <p:attrName>ppt_x</p:attrName>
                                          <p:attrName>ppt_y</p:attrName>
                                        </p:attrNameLst>
                                      </p:cBhvr>
                                    </p:animMotion>
                                  </p:childTnLst>
                                </p:cTn>
                              </p:par>
                              <p:par>
                                <p:cTn id="15" presetID="1" presetClass="path" presetSubtype="0" repeatCount="indefinite" fill="hold" nodeType="withEffect">
                                  <p:stCondLst>
                                    <p:cond delay="0"/>
                                  </p:stCondLst>
                                  <p:endCondLst>
                                    <p:cond evt="onNext" delay="0">
                                      <p:tgtEl>
                                        <p:sldTgt/>
                                      </p:tgtEl>
                                    </p:cond>
                                  </p:endCondLst>
                                  <p:childTnLst>
                                    <p:animMotion origin="layout" path="M -2.77778E-6 4.44444E-6 C 0.05834 -0.15139 0.19896 -0.2125 0.31285 -0.13426 C 0.42657 -0.05672 0.47223 0.13171 0.41354 0.28263 C 0.35521 0.43449 0.21459 0.49467 0.10104 0.41713 C -0.01302 0.33958 -0.0585 0.15254 -2.77778E-6 4.44444E-6 Z " pathEditMode="relative" rAng="-3769225" ptsTypes="fffff">
                                      <p:cBhvr>
                                        <p:cTn id="16" dur="12000" spd="-100000" fill="hold"/>
                                        <p:tgtEl>
                                          <p:spTgt spid="3"/>
                                        </p:tgtEl>
                                        <p:attrNameLst>
                                          <p:attrName>ppt_x</p:attrName>
                                          <p:attrName>ppt_y</p:attrName>
                                        </p:attrNameLst>
                                      </p:cBhvr>
                                      <p:rCtr x="207" y="141"/>
                                    </p:animMotion>
                                  </p:childTnLst>
                                </p:cTn>
                              </p:par>
                              <p:par>
                                <p:cTn id="17" presetID="10" presetClass="exit" presetSubtype="0" fill="hold" grpId="0" nodeType="withEffect">
                                  <p:stCondLst>
                                    <p:cond delay="0"/>
                                  </p:stCondLst>
                                  <p:childTnLst>
                                    <p:animEffect transition="out" filter="fade">
                                      <p:cBhvr>
                                        <p:cTn id="18" dur="2000"/>
                                        <p:tgtEl>
                                          <p:spTgt spid="199700"/>
                                        </p:tgtEl>
                                      </p:cBhvr>
                                    </p:animEffect>
                                    <p:set>
                                      <p:cBhvr>
                                        <p:cTn id="19" dur="1" fill="hold">
                                          <p:stCondLst>
                                            <p:cond delay="1999"/>
                                          </p:stCondLst>
                                        </p:cTn>
                                        <p:tgtEl>
                                          <p:spTgt spid="19970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99701"/>
                                        </p:tgtEl>
                                      </p:cBhvr>
                                    </p:animEffect>
                                    <p:set>
                                      <p:cBhvr>
                                        <p:cTn id="22" dur="1" fill="hold">
                                          <p:stCondLst>
                                            <p:cond delay="1999"/>
                                          </p:stCondLst>
                                        </p:cTn>
                                        <p:tgtEl>
                                          <p:spTgt spid="19970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969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969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969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969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97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9704"/>
                                        </p:tgtEl>
                                        <p:attrNameLst>
                                          <p:attrName>style.visibility</p:attrName>
                                        </p:attrNameLst>
                                      </p:cBhvr>
                                      <p:to>
                                        <p:strVal val="visible"/>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199682"/>
                                        </p:tgtEl>
                                        <p:attrNameLst>
                                          <p:attrName>style.visibility</p:attrName>
                                        </p:attrNameLst>
                                      </p:cBhvr>
                                      <p:to>
                                        <p:strVal val="visible"/>
                                      </p:to>
                                    </p:set>
                                    <p:animEffect transition="in" filter="fade">
                                      <p:cBhvr>
                                        <p:cTn id="50" dur="1000"/>
                                        <p:tgtEl>
                                          <p:spTgt spid="19968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9683"/>
                                        </p:tgtEl>
                                        <p:attrNameLst>
                                          <p:attrName>style.visibility</p:attrName>
                                        </p:attrNameLst>
                                      </p:cBhvr>
                                      <p:to>
                                        <p:strVal val="visible"/>
                                      </p:to>
                                    </p:set>
                                    <p:animEffect transition="in" filter="fade">
                                      <p:cBhvr>
                                        <p:cTn id="53" dur="1000"/>
                                        <p:tgtEl>
                                          <p:spTgt spid="199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3" grpId="0" animBg="1"/>
      <p:bldP spid="199684" grpId="0"/>
      <p:bldP spid="199699" grpId="0" build="p"/>
      <p:bldP spid="199700" grpId="0"/>
      <p:bldP spid="19970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36"/>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783336" y="568532"/>
            <a:ext cx="7772400" cy="999744"/>
          </a:xfrm>
        </p:spPr>
        <p:txBody>
          <a:bodyPr/>
          <a:lstStyle/>
          <a:p>
            <a:pPr eaLnBrk="1" hangingPunct="1"/>
            <a:r>
              <a:rPr lang="es-ES" sz="3600" b="1" dirty="0" smtClean="0">
                <a:solidFill>
                  <a:srgbClr val="FFFF00"/>
                </a:solidFill>
                <a:latin typeface="Calibri" pitchFamily="34" charset="0"/>
                <a:cs typeface="Times New Roman" pitchFamily="18" charset="0"/>
              </a:rPr>
              <a:t>EL BULO </a:t>
            </a:r>
            <a:r>
              <a:rPr lang="es-ES" sz="3600" b="1" dirty="0" smtClean="0">
                <a:solidFill>
                  <a:srgbClr val="FFFF00"/>
                </a:solidFill>
                <a:latin typeface="Calibri" pitchFamily="34" charset="0"/>
                <a:cs typeface="Times New Roman" pitchFamily="18" charset="0"/>
              </a:rPr>
              <a:t>DE LAS </a:t>
            </a:r>
            <a:r>
              <a:rPr lang="es-ES" sz="3600" b="1" dirty="0" smtClean="0">
                <a:solidFill>
                  <a:srgbClr val="FFFF00"/>
                </a:solidFill>
                <a:latin typeface="Calibri" pitchFamily="34" charset="0"/>
                <a:cs typeface="Times New Roman" pitchFamily="18" charset="0"/>
              </a:rPr>
              <a:t>DOS LUNAS</a:t>
            </a:r>
            <a:r>
              <a:rPr lang="es-ES" sz="3600" b="1" dirty="0" smtClean="0">
                <a:solidFill>
                  <a:srgbClr val="FFFF00"/>
                </a:solidFill>
                <a:latin typeface="Calibri" pitchFamily="34" charset="0"/>
                <a:cs typeface="Times New Roman" pitchFamily="18" charset="0"/>
              </a:rPr>
              <a:t>…</a:t>
            </a:r>
            <a:endParaRPr lang="es-ES" sz="2000" dirty="0" smtClean="0">
              <a:solidFill>
                <a:schemeClr val="bg1"/>
              </a:solidFill>
              <a:latin typeface="Calibri" pitchFamily="34" charset="0"/>
              <a:cs typeface="Times New Roman" pitchFamily="18" charset="0"/>
            </a:endParaRPr>
          </a:p>
        </p:txBody>
      </p:sp>
      <p:grpSp>
        <p:nvGrpSpPr>
          <p:cNvPr id="2" name="5 Grupo"/>
          <p:cNvGrpSpPr/>
          <p:nvPr/>
        </p:nvGrpSpPr>
        <p:grpSpPr>
          <a:xfrm>
            <a:off x="0" y="0"/>
            <a:ext cx="9144000" cy="570582"/>
            <a:chOff x="0" y="0"/>
            <a:chExt cx="9144000" cy="570582"/>
          </a:xfrm>
        </p:grpSpPr>
        <p:sp>
          <p:nvSpPr>
            <p:cNvPr id="114691" name="Text Box 4"/>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spcBef>
                  <a:spcPct val="50000"/>
                </a:spcBef>
              </a:pPr>
              <a:r>
                <a:rPr lang="es-ES" sz="2800" b="1" dirty="0">
                  <a:solidFill>
                    <a:srgbClr val="FFFFFF"/>
                  </a:solidFill>
                  <a:latin typeface="Calibri" pitchFamily="34" charset="0"/>
                  <a:cs typeface="Arial"/>
                </a:rPr>
                <a:t>APÉNDICE</a:t>
              </a:r>
            </a:p>
          </p:txBody>
        </p:sp>
        <p:sp>
          <p:nvSpPr>
            <p:cNvPr id="114692" name="Line 5"/>
            <p:cNvSpPr>
              <a:spLocks noChangeShapeType="1"/>
            </p:cNvSpPr>
            <p:nvPr/>
          </p:nvSpPr>
          <p:spPr bwMode="auto">
            <a:xfrm>
              <a:off x="0" y="570582"/>
              <a:ext cx="9144000" cy="0"/>
            </a:xfrm>
            <a:prstGeom prst="line">
              <a:avLst/>
            </a:prstGeom>
            <a:noFill/>
            <a:ln w="19050">
              <a:solidFill>
                <a:schemeClr val="bg1"/>
              </a:solidFill>
              <a:round/>
              <a:headEnd/>
              <a:tailEnd/>
            </a:ln>
          </p:spPr>
          <p:txBody>
            <a:bodyPr/>
            <a:lstStyle/>
            <a:p>
              <a:endParaRPr lang="es-ES_tradnl">
                <a:solidFill>
                  <a:srgbClr val="000000"/>
                </a:solidFill>
                <a:latin typeface="Arial"/>
                <a:cs typeface="Arial"/>
              </a:endParaRPr>
            </a:p>
          </p:txBody>
        </p:sp>
      </p:grpSp>
      <p:sp>
        <p:nvSpPr>
          <p:cNvPr id="5" name="4 CuadroTexto"/>
          <p:cNvSpPr txBox="1"/>
          <p:nvPr/>
        </p:nvSpPr>
        <p:spPr>
          <a:xfrm>
            <a:off x="585216" y="1531860"/>
            <a:ext cx="8132064" cy="3785652"/>
          </a:xfrm>
          <a:prstGeom prst="rect">
            <a:avLst/>
          </a:prstGeom>
          <a:noFill/>
        </p:spPr>
        <p:txBody>
          <a:bodyPr wrap="square" rtlCol="0">
            <a:spAutoFit/>
          </a:bodyPr>
          <a:lstStyle/>
          <a:p>
            <a:pPr algn="just" fontAlgn="auto">
              <a:spcBef>
                <a:spcPts val="0"/>
              </a:spcBef>
              <a:spcAft>
                <a:spcPts val="0"/>
              </a:spcAft>
              <a:tabLst>
                <a:tab pos="268288" algn="l"/>
              </a:tabLst>
            </a:pPr>
            <a:r>
              <a:rPr lang="es-ES_tradnl" sz="2000" dirty="0" smtClean="0">
                <a:solidFill>
                  <a:srgbClr val="FFFFFF"/>
                </a:solidFill>
                <a:latin typeface="Calibri" pitchFamily="34" charset="0"/>
                <a:cs typeface="Calibri" pitchFamily="34" charset="0"/>
              </a:rPr>
              <a:t>	Con cierta frecuencia aparece en la red una noticia en la que se informa de que el planeta Venus (otras veces Marte…) en su rotación alrededor del Sol va a estar en la posición más próxima a la Tierra y por ese motivo su tamaño aparente, visto desde la Tierra, será como el de la Luna: en esos momentos en el cielo “</a:t>
            </a:r>
            <a:r>
              <a:rPr lang="es-ES_tradnl" sz="2000" i="1" dirty="0" smtClean="0">
                <a:solidFill>
                  <a:srgbClr val="FFFFFF"/>
                </a:solidFill>
                <a:latin typeface="Calibri" pitchFamily="34" charset="0"/>
                <a:cs typeface="Calibri" pitchFamily="34" charset="0"/>
              </a:rPr>
              <a:t>tendremos dos Lunas</a:t>
            </a:r>
            <a:r>
              <a:rPr lang="es-ES_tradnl" sz="2000" dirty="0" smtClean="0">
                <a:solidFill>
                  <a:srgbClr val="FFFFFF"/>
                </a:solidFill>
                <a:latin typeface="Calibri" pitchFamily="34" charset="0"/>
                <a:cs typeface="Calibri" pitchFamily="34" charset="0"/>
              </a:rPr>
              <a:t>”.</a:t>
            </a:r>
          </a:p>
          <a:p>
            <a:pPr algn="just" fontAlgn="auto">
              <a:spcBef>
                <a:spcPts val="0"/>
              </a:spcBef>
              <a:spcAft>
                <a:spcPts val="0"/>
              </a:spcAft>
            </a:pPr>
            <a:endParaRPr lang="es-ES_tradnl" sz="2000" dirty="0" smtClean="0">
              <a:solidFill>
                <a:srgbClr val="FFFFFF"/>
              </a:solidFill>
              <a:latin typeface="Calibri" pitchFamily="34" charset="0"/>
              <a:cs typeface="Calibri" pitchFamily="34" charset="0"/>
            </a:endParaRPr>
          </a:p>
          <a:p>
            <a:pPr algn="just" fontAlgn="auto">
              <a:spcBef>
                <a:spcPts val="0"/>
              </a:spcBef>
              <a:spcAft>
                <a:spcPts val="0"/>
              </a:spcAft>
              <a:tabLst>
                <a:tab pos="268288" algn="l"/>
              </a:tabLst>
            </a:pPr>
            <a:r>
              <a:rPr lang="es-ES_tradnl" sz="2000" dirty="0" smtClean="0">
                <a:solidFill>
                  <a:srgbClr val="FFFFFF"/>
                </a:solidFill>
                <a:latin typeface="Calibri" pitchFamily="34" charset="0"/>
                <a:cs typeface="Calibri" pitchFamily="34" charset="0"/>
              </a:rPr>
              <a:t>	A continuación ofrecemos </a:t>
            </a:r>
            <a:r>
              <a:rPr lang="es-ES" sz="2000" dirty="0" smtClean="0">
                <a:solidFill>
                  <a:srgbClr val="FFFFFF"/>
                </a:solidFill>
                <a:latin typeface="Calibri" pitchFamily="34" charset="0"/>
                <a:cs typeface="Calibri" pitchFamily="34" charset="0"/>
              </a:rPr>
              <a:t>un cálculo aproximado, pero más que suficiente, para desmontar ese “bulo</a:t>
            </a:r>
            <a:r>
              <a:rPr lang="es-ES" sz="2000" dirty="0" smtClean="0">
                <a:solidFill>
                  <a:srgbClr val="FFFFFF"/>
                </a:solidFill>
                <a:latin typeface="Calibri" pitchFamily="34" charset="0"/>
                <a:cs typeface="Calibri" pitchFamily="34" charset="0"/>
              </a:rPr>
              <a:t>”.</a:t>
            </a:r>
          </a:p>
          <a:p>
            <a:pPr algn="just" fontAlgn="auto">
              <a:spcBef>
                <a:spcPts val="0"/>
              </a:spcBef>
              <a:spcAft>
                <a:spcPts val="0"/>
              </a:spcAft>
              <a:tabLst>
                <a:tab pos="268288" algn="l"/>
              </a:tabLst>
            </a:pPr>
            <a:endParaRPr lang="es-ES" sz="2000" dirty="0" smtClean="0">
              <a:solidFill>
                <a:srgbClr val="FFFFFF"/>
              </a:solidFill>
              <a:latin typeface="Calibri" pitchFamily="34" charset="0"/>
              <a:cs typeface="Calibri" pitchFamily="34" charset="0"/>
            </a:endParaRPr>
          </a:p>
          <a:p>
            <a:pPr algn="just" fontAlgn="auto">
              <a:spcBef>
                <a:spcPts val="0"/>
              </a:spcBef>
              <a:spcAft>
                <a:spcPts val="0"/>
              </a:spcAft>
              <a:tabLst>
                <a:tab pos="268288" algn="l"/>
              </a:tabLst>
            </a:pPr>
            <a:r>
              <a:rPr lang="es-ES" sz="2000" dirty="0" smtClean="0">
                <a:solidFill>
                  <a:srgbClr val="FFFFFF"/>
                </a:solidFill>
                <a:latin typeface="Calibri" pitchFamily="34" charset="0"/>
                <a:cs typeface="Calibri" pitchFamily="34" charset="0"/>
              </a:rPr>
              <a:t>	Recordando la relación entre el ángulo, el arco y el radio en un sector circular:</a:t>
            </a:r>
          </a:p>
          <a:p>
            <a:pPr algn="just" fontAlgn="auto">
              <a:spcBef>
                <a:spcPts val="0"/>
              </a:spcBef>
              <a:spcAft>
                <a:spcPts val="0"/>
              </a:spcAft>
              <a:tabLst>
                <a:tab pos="268288" algn="l"/>
              </a:tabLst>
            </a:pPr>
            <a:endParaRPr lang="es-ES_tradnl" sz="2000" dirty="0" smtClean="0">
              <a:solidFill>
                <a:srgbClr val="FFFFFF"/>
              </a:solidFill>
              <a:latin typeface="Calibri" pitchFamily="34" charset="0"/>
              <a:cs typeface="Calibri" pitchFamily="34" charset="0"/>
            </a:endParaRPr>
          </a:p>
        </p:txBody>
      </p:sp>
      <p:grpSp>
        <p:nvGrpSpPr>
          <p:cNvPr id="7" name="6 Grupo"/>
          <p:cNvGrpSpPr/>
          <p:nvPr/>
        </p:nvGrpSpPr>
        <p:grpSpPr>
          <a:xfrm>
            <a:off x="3559343" y="5008230"/>
            <a:ext cx="2388680" cy="1390967"/>
            <a:chOff x="4076700" y="4887913"/>
            <a:chExt cx="2388680" cy="1390967"/>
          </a:xfrm>
        </p:grpSpPr>
        <p:sp>
          <p:nvSpPr>
            <p:cNvPr id="8" name="Rectangle 2"/>
            <p:cNvSpPr>
              <a:spLocks noChangeArrowheads="1"/>
            </p:cNvSpPr>
            <p:nvPr/>
          </p:nvSpPr>
          <p:spPr bwMode="auto">
            <a:xfrm>
              <a:off x="4092956" y="4888992"/>
              <a:ext cx="2335213" cy="1389888"/>
            </a:xfrm>
            <a:prstGeom prst="rect">
              <a:avLst/>
            </a:prstGeom>
            <a:solidFill>
              <a:srgbClr val="A7FF8B"/>
            </a:solidFill>
            <a:ln w="57150">
              <a:solidFill>
                <a:schemeClr val="bg1"/>
              </a:solidFill>
              <a:miter lim="800000"/>
              <a:headEnd/>
              <a:tailEnd/>
            </a:ln>
          </p:spPr>
          <p:txBody>
            <a:bodyPr wrap="none" anchor="ctr"/>
            <a:lstStyle/>
            <a:p>
              <a:endParaRPr lang="es-ES_tradnl"/>
            </a:p>
          </p:txBody>
        </p:sp>
        <p:graphicFrame>
          <p:nvGraphicFramePr>
            <p:cNvPr id="9" name="Object 17"/>
            <p:cNvGraphicFramePr>
              <a:graphicFrameLocks noChangeAspect="1"/>
            </p:cNvGraphicFramePr>
            <p:nvPr/>
          </p:nvGraphicFramePr>
          <p:xfrm>
            <a:off x="4076700" y="4887913"/>
            <a:ext cx="2165350" cy="884237"/>
          </p:xfrm>
          <a:graphic>
            <a:graphicData uri="http://schemas.openxmlformats.org/presentationml/2006/ole">
              <p:oleObj spid="_x0000_s236546" name="Equation" r:id="rId3" imgW="622080" imgH="253800" progId="Equation.DSMT4">
                <p:embed/>
              </p:oleObj>
            </a:graphicData>
          </a:graphic>
        </p:graphicFrame>
        <p:sp>
          <p:nvSpPr>
            <p:cNvPr id="10" name="Text Box 18"/>
            <p:cNvSpPr txBox="1">
              <a:spLocks noChangeArrowheads="1"/>
            </p:cNvSpPr>
            <p:nvPr/>
          </p:nvSpPr>
          <p:spPr bwMode="auto">
            <a:xfrm>
              <a:off x="4365117" y="5741226"/>
              <a:ext cx="2100263" cy="460375"/>
            </a:xfrm>
            <a:prstGeom prst="rect">
              <a:avLst/>
            </a:prstGeom>
            <a:noFill/>
            <a:ln w="28575">
              <a:noFill/>
              <a:miter lim="800000"/>
              <a:headEnd/>
              <a:tailEnd/>
            </a:ln>
          </p:spPr>
          <p:txBody>
            <a:bodyPr>
              <a:spAutoFit/>
            </a:bodyPr>
            <a:lstStyle/>
            <a:p>
              <a:pPr>
                <a:spcBef>
                  <a:spcPct val="50000"/>
                </a:spcBef>
              </a:pPr>
              <a:r>
                <a:rPr lang="es-ES" sz="2400" dirty="0">
                  <a:latin typeface="Calibri" pitchFamily="34" charset="0"/>
                  <a:cs typeface="Times New Roman" pitchFamily="18" charset="0"/>
                </a:rPr>
                <a:t>(</a:t>
              </a:r>
              <a:r>
                <a:rPr lang="el-GR" sz="2400" i="1" dirty="0">
                  <a:latin typeface="Times New Roman" pitchFamily="18" charset="0"/>
                  <a:cs typeface="Times New Roman" pitchFamily="18" charset="0"/>
                </a:rPr>
                <a:t>α</a:t>
              </a:r>
              <a:r>
                <a:rPr lang="es-ES" sz="2400" dirty="0">
                  <a:latin typeface="Calibri" pitchFamily="34" charset="0"/>
                  <a:cs typeface="Times New Roman" pitchFamily="18" charset="0"/>
                </a:rPr>
                <a:t> </a:t>
              </a:r>
              <a:r>
                <a:rPr lang="es-ES" sz="2000" dirty="0">
                  <a:latin typeface="Calibri" pitchFamily="34" charset="0"/>
                  <a:cs typeface="Calibri" pitchFamily="34" charset="0"/>
                </a:rPr>
                <a:t>en radianes</a:t>
              </a:r>
              <a:r>
                <a:rPr lang="es-ES" sz="2400" dirty="0">
                  <a:latin typeface="Calibri" pitchFamily="34" charset="0"/>
                  <a:cs typeface="Times New Roman" pitchFamily="18" charset="0"/>
                </a:rPr>
                <a:t>)</a:t>
              </a:r>
              <a:endParaRPr lang="el-GR" sz="2400" dirty="0">
                <a:latin typeface="Calibri" pitchFamily="34"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4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2" descr="232px-The_Earth_seen_from_Apollo_17"/>
          <p:cNvPicPr>
            <a:picLocks noChangeAspect="1" noChangeArrowheads="1"/>
          </p:cNvPicPr>
          <p:nvPr/>
        </p:nvPicPr>
        <p:blipFill>
          <a:blip r:embed="rId3" cstate="print"/>
          <a:srcRect/>
          <a:stretch>
            <a:fillRect/>
          </a:stretch>
        </p:blipFill>
        <p:spPr bwMode="auto">
          <a:xfrm>
            <a:off x="349250" y="2233613"/>
            <a:ext cx="2224088" cy="2224087"/>
          </a:xfrm>
          <a:prstGeom prst="rect">
            <a:avLst/>
          </a:prstGeom>
          <a:noFill/>
          <a:ln w="9525">
            <a:noFill/>
            <a:miter lim="800000"/>
            <a:headEnd/>
            <a:tailEnd/>
          </a:ln>
        </p:spPr>
      </p:pic>
      <p:sp>
        <p:nvSpPr>
          <p:cNvPr id="32773" name="Line 3"/>
          <p:cNvSpPr>
            <a:spLocks noChangeShapeType="1"/>
          </p:cNvSpPr>
          <p:nvPr/>
        </p:nvSpPr>
        <p:spPr bwMode="auto">
          <a:xfrm>
            <a:off x="7027863" y="1677988"/>
            <a:ext cx="0" cy="1728787"/>
          </a:xfrm>
          <a:prstGeom prst="line">
            <a:avLst/>
          </a:prstGeom>
          <a:noFill/>
          <a:ln w="9525">
            <a:solidFill>
              <a:schemeClr val="bg1"/>
            </a:solidFill>
            <a:prstDash val="dash"/>
            <a:round/>
            <a:headEnd/>
            <a:tailEnd/>
          </a:ln>
        </p:spPr>
        <p:txBody>
          <a:bodyPr/>
          <a:lstStyle/>
          <a:p>
            <a:endParaRPr lang="es-ES_tradnl"/>
          </a:p>
        </p:txBody>
      </p:sp>
      <p:pic>
        <p:nvPicPr>
          <p:cNvPr id="32774" name="Picture 4" descr="Moon"/>
          <p:cNvPicPr>
            <a:picLocks noChangeAspect="1" noChangeArrowheads="1"/>
          </p:cNvPicPr>
          <p:nvPr/>
        </p:nvPicPr>
        <p:blipFill>
          <a:blip r:embed="rId4" cstate="print"/>
          <a:srcRect/>
          <a:stretch>
            <a:fillRect/>
          </a:stretch>
        </p:blipFill>
        <p:spPr bwMode="auto">
          <a:xfrm>
            <a:off x="6470650" y="2809875"/>
            <a:ext cx="1116013" cy="1125538"/>
          </a:xfrm>
          <a:prstGeom prst="rect">
            <a:avLst/>
          </a:prstGeom>
          <a:noFill/>
          <a:ln w="9525">
            <a:noFill/>
            <a:miter lim="800000"/>
            <a:headEnd/>
            <a:tailEnd/>
          </a:ln>
        </p:spPr>
      </p:pic>
      <p:sp>
        <p:nvSpPr>
          <p:cNvPr id="32775" name="Line 5"/>
          <p:cNvSpPr>
            <a:spLocks noChangeShapeType="1"/>
          </p:cNvSpPr>
          <p:nvPr/>
        </p:nvSpPr>
        <p:spPr bwMode="auto">
          <a:xfrm>
            <a:off x="2433638" y="1908175"/>
            <a:ext cx="4576762"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2776" name="Line 6"/>
          <p:cNvSpPr>
            <a:spLocks noChangeShapeType="1"/>
          </p:cNvSpPr>
          <p:nvPr/>
        </p:nvSpPr>
        <p:spPr bwMode="auto">
          <a:xfrm rot="-5400000">
            <a:off x="7638257" y="2382044"/>
            <a:ext cx="0" cy="985837"/>
          </a:xfrm>
          <a:prstGeom prst="line">
            <a:avLst/>
          </a:prstGeom>
          <a:noFill/>
          <a:ln w="9525">
            <a:solidFill>
              <a:schemeClr val="bg1"/>
            </a:solidFill>
            <a:prstDash val="dash"/>
            <a:round/>
            <a:headEnd/>
            <a:tailEnd/>
          </a:ln>
        </p:spPr>
        <p:txBody>
          <a:bodyPr/>
          <a:lstStyle/>
          <a:p>
            <a:endParaRPr lang="es-ES_tradnl"/>
          </a:p>
        </p:txBody>
      </p:sp>
      <p:sp>
        <p:nvSpPr>
          <p:cNvPr id="32777" name="Line 7"/>
          <p:cNvSpPr>
            <a:spLocks noChangeShapeType="1"/>
          </p:cNvSpPr>
          <p:nvPr/>
        </p:nvSpPr>
        <p:spPr bwMode="auto">
          <a:xfrm rot="-5400000">
            <a:off x="7520781" y="3378994"/>
            <a:ext cx="992188"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2778" name="Text Box 8"/>
          <p:cNvSpPr txBox="1">
            <a:spLocks noChangeArrowheads="1"/>
          </p:cNvSpPr>
          <p:nvPr/>
        </p:nvSpPr>
        <p:spPr bwMode="auto">
          <a:xfrm>
            <a:off x="3973513" y="1458913"/>
            <a:ext cx="1909762" cy="366712"/>
          </a:xfrm>
          <a:prstGeom prst="rect">
            <a:avLst/>
          </a:prstGeom>
          <a:noFill/>
          <a:ln w="9525">
            <a:noFill/>
            <a:miter lim="800000"/>
            <a:headEnd/>
            <a:tailEnd/>
          </a:ln>
        </p:spPr>
        <p:txBody>
          <a:bodyPr>
            <a:spAutoFit/>
          </a:bodyPr>
          <a:lstStyle/>
          <a:p>
            <a:pPr>
              <a:spcBef>
                <a:spcPct val="50000"/>
              </a:spcBef>
            </a:pPr>
            <a:r>
              <a:rPr lang="es-ES" sz="1800" b="1">
                <a:solidFill>
                  <a:schemeClr val="bg1"/>
                </a:solidFill>
              </a:rPr>
              <a:t>384.000 km</a:t>
            </a:r>
          </a:p>
        </p:txBody>
      </p:sp>
      <p:graphicFrame>
        <p:nvGraphicFramePr>
          <p:cNvPr id="32770" name="Object 9"/>
          <p:cNvGraphicFramePr>
            <a:graphicFrameLocks noChangeAspect="1"/>
          </p:cNvGraphicFramePr>
          <p:nvPr/>
        </p:nvGraphicFramePr>
        <p:xfrm>
          <a:off x="2484438" y="5129213"/>
          <a:ext cx="4675187" cy="935037"/>
        </p:xfrm>
        <a:graphic>
          <a:graphicData uri="http://schemas.openxmlformats.org/presentationml/2006/ole">
            <p:oleObj spid="_x0000_s32770" name="Ecuación" r:id="rId5" imgW="1968480" imgH="393480" progId="Equation.3">
              <p:embed/>
            </p:oleObj>
          </a:graphicData>
        </a:graphic>
      </p:graphicFrame>
      <p:sp>
        <p:nvSpPr>
          <p:cNvPr id="32779" name="Text Box 10"/>
          <p:cNvSpPr txBox="1">
            <a:spLocks noChangeArrowheads="1"/>
          </p:cNvSpPr>
          <p:nvPr/>
        </p:nvSpPr>
        <p:spPr bwMode="auto">
          <a:xfrm>
            <a:off x="0" y="0"/>
            <a:ext cx="9144000" cy="579438"/>
          </a:xfrm>
          <a:prstGeom prst="rect">
            <a:avLst/>
          </a:prstGeom>
          <a:solidFill>
            <a:srgbClr val="000066"/>
          </a:solidFill>
          <a:ln w="9525">
            <a:noFill/>
            <a:miter lim="800000"/>
            <a:headEnd/>
            <a:tailEnd/>
          </a:ln>
        </p:spPr>
        <p:txBody>
          <a:bodyPr>
            <a:spAutoFit/>
          </a:bodyPr>
          <a:lstStyle/>
          <a:p>
            <a:pPr algn="ctr">
              <a:spcBef>
                <a:spcPct val="50000"/>
              </a:spcBef>
            </a:pPr>
            <a:r>
              <a:rPr lang="es-ES" sz="2400" b="1">
                <a:solidFill>
                  <a:srgbClr val="FFFF00"/>
                </a:solidFill>
              </a:rPr>
              <a:t>Tamaño angular de la Luna vista desde la Tierra (</a:t>
            </a:r>
            <a:r>
              <a:rPr lang="el-GR" sz="3200">
                <a:solidFill>
                  <a:srgbClr val="FFFF00"/>
                </a:solidFill>
                <a:latin typeface="Times New Roman" pitchFamily="18" charset="0"/>
                <a:cs typeface="Times New Roman" pitchFamily="18" charset="0"/>
              </a:rPr>
              <a:t>α</a:t>
            </a:r>
            <a:r>
              <a:rPr lang="es-ES" sz="2400" b="1">
                <a:solidFill>
                  <a:srgbClr val="FFFF00"/>
                </a:solidFill>
              </a:rPr>
              <a:t>)</a:t>
            </a:r>
            <a:r>
              <a:rPr lang="es-ES" sz="1800"/>
              <a:t> </a:t>
            </a:r>
          </a:p>
        </p:txBody>
      </p:sp>
      <p:sp>
        <p:nvSpPr>
          <p:cNvPr id="32780" name="Text Box 11"/>
          <p:cNvSpPr txBox="1">
            <a:spLocks noChangeArrowheads="1"/>
          </p:cNvSpPr>
          <p:nvPr/>
        </p:nvSpPr>
        <p:spPr bwMode="auto">
          <a:xfrm>
            <a:off x="7510463" y="3194050"/>
            <a:ext cx="1155700" cy="366713"/>
          </a:xfrm>
          <a:prstGeom prst="rect">
            <a:avLst/>
          </a:prstGeom>
          <a:solidFill>
            <a:schemeClr val="tx1"/>
          </a:solidFill>
          <a:ln w="9525">
            <a:noFill/>
            <a:miter lim="800000"/>
            <a:headEnd/>
            <a:tailEnd/>
          </a:ln>
        </p:spPr>
        <p:txBody>
          <a:bodyPr>
            <a:spAutoFit/>
          </a:bodyPr>
          <a:lstStyle/>
          <a:p>
            <a:pPr>
              <a:spcBef>
                <a:spcPct val="50000"/>
              </a:spcBef>
            </a:pPr>
            <a:r>
              <a:rPr lang="es-ES" sz="1800" b="1">
                <a:solidFill>
                  <a:schemeClr val="bg1"/>
                </a:solidFill>
              </a:rPr>
              <a:t>3.475 km</a:t>
            </a:r>
          </a:p>
        </p:txBody>
      </p:sp>
      <p:sp>
        <p:nvSpPr>
          <p:cNvPr id="32781" name="Line 12"/>
          <p:cNvSpPr>
            <a:spLocks noChangeShapeType="1"/>
          </p:cNvSpPr>
          <p:nvPr/>
        </p:nvSpPr>
        <p:spPr bwMode="auto">
          <a:xfrm rot="-5400000">
            <a:off x="7631907" y="3378994"/>
            <a:ext cx="0" cy="985837"/>
          </a:xfrm>
          <a:prstGeom prst="line">
            <a:avLst/>
          </a:prstGeom>
          <a:noFill/>
          <a:ln w="9525">
            <a:solidFill>
              <a:schemeClr val="bg1"/>
            </a:solidFill>
            <a:prstDash val="dash"/>
            <a:round/>
            <a:headEnd/>
            <a:tailEnd/>
          </a:ln>
        </p:spPr>
        <p:txBody>
          <a:bodyPr/>
          <a:lstStyle/>
          <a:p>
            <a:endParaRPr lang="es-ES_tradnl"/>
          </a:p>
        </p:txBody>
      </p:sp>
      <p:sp>
        <p:nvSpPr>
          <p:cNvPr id="32782" name="Line 13"/>
          <p:cNvSpPr>
            <a:spLocks noChangeShapeType="1"/>
          </p:cNvSpPr>
          <p:nvPr/>
        </p:nvSpPr>
        <p:spPr bwMode="auto">
          <a:xfrm>
            <a:off x="2438400" y="3348038"/>
            <a:ext cx="4519613" cy="525462"/>
          </a:xfrm>
          <a:prstGeom prst="line">
            <a:avLst/>
          </a:prstGeom>
          <a:noFill/>
          <a:ln w="9525">
            <a:solidFill>
              <a:srgbClr val="FFFF00"/>
            </a:solidFill>
            <a:round/>
            <a:headEnd/>
            <a:tailEnd/>
          </a:ln>
        </p:spPr>
        <p:txBody>
          <a:bodyPr/>
          <a:lstStyle/>
          <a:p>
            <a:endParaRPr lang="es-ES_tradnl"/>
          </a:p>
        </p:txBody>
      </p:sp>
      <p:sp>
        <p:nvSpPr>
          <p:cNvPr id="32783" name="Arc 14"/>
          <p:cNvSpPr>
            <a:spLocks/>
          </p:cNvSpPr>
          <p:nvPr/>
        </p:nvSpPr>
        <p:spPr bwMode="auto">
          <a:xfrm rot="2614074">
            <a:off x="4560888" y="3186113"/>
            <a:ext cx="350837" cy="355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FF00"/>
            </a:solidFill>
            <a:round/>
            <a:headEnd/>
            <a:tailEnd/>
          </a:ln>
        </p:spPr>
        <p:txBody>
          <a:bodyPr wrap="none" anchor="ctr"/>
          <a:lstStyle/>
          <a:p>
            <a:endParaRPr lang="es-ES_tradnl"/>
          </a:p>
        </p:txBody>
      </p:sp>
      <p:sp>
        <p:nvSpPr>
          <p:cNvPr id="32784" name="Text Box 15"/>
          <p:cNvSpPr txBox="1">
            <a:spLocks noChangeArrowheads="1"/>
          </p:cNvSpPr>
          <p:nvPr/>
        </p:nvSpPr>
        <p:spPr bwMode="auto">
          <a:xfrm>
            <a:off x="4929188" y="3030538"/>
            <a:ext cx="485775" cy="579437"/>
          </a:xfrm>
          <a:prstGeom prst="rect">
            <a:avLst/>
          </a:prstGeom>
          <a:noFill/>
          <a:ln w="9525">
            <a:noFill/>
            <a:miter lim="800000"/>
            <a:headEnd/>
            <a:tailEnd/>
          </a:ln>
        </p:spPr>
        <p:txBody>
          <a:bodyPr>
            <a:spAutoFit/>
          </a:bodyPr>
          <a:lstStyle/>
          <a:p>
            <a:pPr>
              <a:spcBef>
                <a:spcPct val="50000"/>
              </a:spcBef>
            </a:pPr>
            <a:r>
              <a:rPr lang="el-GR" sz="3200">
                <a:solidFill>
                  <a:srgbClr val="FFFF00"/>
                </a:solidFill>
                <a:latin typeface="Times New Roman" pitchFamily="18" charset="0"/>
                <a:cs typeface="Times New Roman" pitchFamily="18" charset="0"/>
              </a:rPr>
              <a:t>α</a:t>
            </a:r>
          </a:p>
        </p:txBody>
      </p:sp>
      <p:sp>
        <p:nvSpPr>
          <p:cNvPr id="32785" name="Line 16"/>
          <p:cNvSpPr>
            <a:spLocks noChangeShapeType="1"/>
          </p:cNvSpPr>
          <p:nvPr/>
        </p:nvSpPr>
        <p:spPr bwMode="auto">
          <a:xfrm flipV="1">
            <a:off x="2424113" y="2882900"/>
            <a:ext cx="4537075" cy="452438"/>
          </a:xfrm>
          <a:prstGeom prst="line">
            <a:avLst/>
          </a:prstGeom>
          <a:noFill/>
          <a:ln w="9525">
            <a:solidFill>
              <a:srgbClr val="FFFF00"/>
            </a:solidFill>
            <a:round/>
            <a:headEnd/>
            <a:tailEnd/>
          </a:ln>
        </p:spPr>
        <p:txBody>
          <a:bodyPr/>
          <a:lstStyle/>
          <a:p>
            <a:endParaRPr lang="es-ES_tradnl"/>
          </a:p>
        </p:txBody>
      </p:sp>
      <p:sp>
        <p:nvSpPr>
          <p:cNvPr id="32786" name="Line 17"/>
          <p:cNvSpPr>
            <a:spLocks noChangeShapeType="1"/>
          </p:cNvSpPr>
          <p:nvPr/>
        </p:nvSpPr>
        <p:spPr bwMode="auto">
          <a:xfrm>
            <a:off x="2428875" y="1598613"/>
            <a:ext cx="0" cy="1265237"/>
          </a:xfrm>
          <a:prstGeom prst="line">
            <a:avLst/>
          </a:prstGeom>
          <a:noFill/>
          <a:ln w="9525">
            <a:solidFill>
              <a:schemeClr val="bg1"/>
            </a:solidFill>
            <a:prstDash val="dash"/>
            <a:round/>
            <a:headEnd/>
            <a:tailEnd/>
          </a:ln>
        </p:spPr>
        <p:txBody>
          <a:bodyPr/>
          <a:lstStyle/>
          <a:p>
            <a:endParaRPr lang="es-ES_tradnl"/>
          </a:p>
        </p:txBody>
      </p:sp>
      <p:sp>
        <p:nvSpPr>
          <p:cNvPr id="32787" name="Text Box 18"/>
          <p:cNvSpPr txBox="1">
            <a:spLocks noChangeArrowheads="1"/>
          </p:cNvSpPr>
          <p:nvPr/>
        </p:nvSpPr>
        <p:spPr bwMode="auto">
          <a:xfrm>
            <a:off x="6626225" y="4017963"/>
            <a:ext cx="928688" cy="366712"/>
          </a:xfrm>
          <a:prstGeom prst="rect">
            <a:avLst/>
          </a:prstGeom>
          <a:noFill/>
          <a:ln w="9525">
            <a:noFill/>
            <a:miter lim="800000"/>
            <a:headEnd/>
            <a:tailEnd/>
          </a:ln>
        </p:spPr>
        <p:txBody>
          <a:bodyPr>
            <a:spAutoFit/>
          </a:bodyPr>
          <a:lstStyle/>
          <a:p>
            <a:pPr>
              <a:spcBef>
                <a:spcPct val="50000"/>
              </a:spcBef>
            </a:pPr>
            <a:r>
              <a:rPr lang="es-ES" sz="1800" b="1">
                <a:solidFill>
                  <a:schemeClr val="bg1"/>
                </a:solidFill>
              </a:rPr>
              <a:t>LUNA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6" name="Line 2"/>
          <p:cNvSpPr>
            <a:spLocks noChangeShapeType="1"/>
          </p:cNvSpPr>
          <p:nvPr/>
        </p:nvSpPr>
        <p:spPr bwMode="auto">
          <a:xfrm>
            <a:off x="6935788" y="1493838"/>
            <a:ext cx="0" cy="2165350"/>
          </a:xfrm>
          <a:prstGeom prst="line">
            <a:avLst/>
          </a:prstGeom>
          <a:noFill/>
          <a:ln w="9525">
            <a:solidFill>
              <a:schemeClr val="bg1"/>
            </a:solidFill>
            <a:prstDash val="dash"/>
            <a:round/>
            <a:headEnd/>
            <a:tailEnd/>
          </a:ln>
        </p:spPr>
        <p:txBody>
          <a:bodyPr/>
          <a:lstStyle/>
          <a:p>
            <a:endParaRPr lang="es-ES_tradnl"/>
          </a:p>
        </p:txBody>
      </p:sp>
      <p:pic>
        <p:nvPicPr>
          <p:cNvPr id="33797" name="Picture 3" descr="232px-The_Earth_seen_from_Apollo_17"/>
          <p:cNvPicPr>
            <a:picLocks noChangeAspect="1" noChangeArrowheads="1"/>
          </p:cNvPicPr>
          <p:nvPr/>
        </p:nvPicPr>
        <p:blipFill>
          <a:blip r:embed="rId3" cstate="print"/>
          <a:srcRect/>
          <a:stretch>
            <a:fillRect/>
          </a:stretch>
        </p:blipFill>
        <p:spPr bwMode="auto">
          <a:xfrm>
            <a:off x="257175" y="2227263"/>
            <a:ext cx="2224088" cy="2224087"/>
          </a:xfrm>
          <a:prstGeom prst="rect">
            <a:avLst/>
          </a:prstGeom>
          <a:noFill/>
          <a:ln w="9525">
            <a:noFill/>
            <a:miter lim="800000"/>
            <a:headEnd/>
            <a:tailEnd/>
          </a:ln>
        </p:spPr>
      </p:pic>
      <p:pic>
        <p:nvPicPr>
          <p:cNvPr id="33798" name="Picture 4" descr="Marte"/>
          <p:cNvPicPr>
            <a:picLocks noChangeAspect="1" noChangeArrowheads="1"/>
          </p:cNvPicPr>
          <p:nvPr/>
        </p:nvPicPr>
        <p:blipFill>
          <a:blip r:embed="rId4" cstate="print"/>
          <a:srcRect/>
          <a:stretch>
            <a:fillRect/>
          </a:stretch>
        </p:blipFill>
        <p:spPr bwMode="auto">
          <a:xfrm>
            <a:off x="6234113" y="2684463"/>
            <a:ext cx="1524000" cy="1430337"/>
          </a:xfrm>
          <a:prstGeom prst="rect">
            <a:avLst/>
          </a:prstGeom>
          <a:noFill/>
          <a:ln w="9525">
            <a:noFill/>
            <a:miter lim="800000"/>
            <a:headEnd/>
            <a:tailEnd/>
          </a:ln>
        </p:spPr>
      </p:pic>
      <p:sp>
        <p:nvSpPr>
          <p:cNvPr id="33799" name="Line 5"/>
          <p:cNvSpPr>
            <a:spLocks noChangeShapeType="1"/>
          </p:cNvSpPr>
          <p:nvPr/>
        </p:nvSpPr>
        <p:spPr bwMode="auto">
          <a:xfrm>
            <a:off x="2371725" y="1881188"/>
            <a:ext cx="4546600"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3800" name="Line 6"/>
          <p:cNvSpPr>
            <a:spLocks noChangeShapeType="1"/>
          </p:cNvSpPr>
          <p:nvPr/>
        </p:nvSpPr>
        <p:spPr bwMode="auto">
          <a:xfrm rot="-5400000">
            <a:off x="7420769" y="3375819"/>
            <a:ext cx="1385888"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3801" name="Line 7"/>
          <p:cNvSpPr>
            <a:spLocks noChangeShapeType="1"/>
          </p:cNvSpPr>
          <p:nvPr/>
        </p:nvSpPr>
        <p:spPr bwMode="auto">
          <a:xfrm rot="-5400000">
            <a:off x="7745413" y="2060575"/>
            <a:ext cx="0" cy="1225550"/>
          </a:xfrm>
          <a:prstGeom prst="line">
            <a:avLst/>
          </a:prstGeom>
          <a:noFill/>
          <a:ln w="9525">
            <a:solidFill>
              <a:schemeClr val="bg1"/>
            </a:solidFill>
            <a:prstDash val="dash"/>
            <a:round/>
            <a:headEnd/>
            <a:tailEnd/>
          </a:ln>
        </p:spPr>
        <p:txBody>
          <a:bodyPr/>
          <a:lstStyle/>
          <a:p>
            <a:endParaRPr lang="es-ES_tradnl"/>
          </a:p>
        </p:txBody>
      </p:sp>
      <p:sp>
        <p:nvSpPr>
          <p:cNvPr id="33802" name="Text Box 8"/>
          <p:cNvSpPr txBox="1">
            <a:spLocks noChangeArrowheads="1"/>
          </p:cNvSpPr>
          <p:nvPr/>
        </p:nvSpPr>
        <p:spPr bwMode="auto">
          <a:xfrm>
            <a:off x="3708400" y="1417638"/>
            <a:ext cx="1909763" cy="366712"/>
          </a:xfrm>
          <a:prstGeom prst="rect">
            <a:avLst/>
          </a:prstGeom>
          <a:noFill/>
          <a:ln w="9525">
            <a:noFill/>
            <a:miter lim="800000"/>
            <a:headEnd/>
            <a:tailEnd/>
          </a:ln>
        </p:spPr>
        <p:txBody>
          <a:bodyPr>
            <a:spAutoFit/>
          </a:bodyPr>
          <a:lstStyle/>
          <a:p>
            <a:pPr>
              <a:spcBef>
                <a:spcPct val="50000"/>
              </a:spcBef>
            </a:pPr>
            <a:r>
              <a:rPr lang="es-ES" sz="1800" b="1">
                <a:solidFill>
                  <a:schemeClr val="bg1"/>
                </a:solidFill>
              </a:rPr>
              <a:t>78.000.000 km</a:t>
            </a:r>
          </a:p>
        </p:txBody>
      </p:sp>
      <p:graphicFrame>
        <p:nvGraphicFramePr>
          <p:cNvPr id="33794" name="Object 9"/>
          <p:cNvGraphicFramePr>
            <a:graphicFrameLocks noChangeAspect="1"/>
          </p:cNvGraphicFramePr>
          <p:nvPr/>
        </p:nvGraphicFramePr>
        <p:xfrm>
          <a:off x="1779588" y="5183188"/>
          <a:ext cx="6032500" cy="935037"/>
        </p:xfrm>
        <a:graphic>
          <a:graphicData uri="http://schemas.openxmlformats.org/presentationml/2006/ole">
            <p:oleObj spid="_x0000_s33794" name="Ecuación" r:id="rId5" imgW="2539800" imgH="393480" progId="Equation.3">
              <p:embed/>
            </p:oleObj>
          </a:graphicData>
        </a:graphic>
      </p:graphicFrame>
      <p:sp>
        <p:nvSpPr>
          <p:cNvPr id="33803" name="Line 10"/>
          <p:cNvSpPr>
            <a:spLocks noChangeShapeType="1"/>
          </p:cNvSpPr>
          <p:nvPr/>
        </p:nvSpPr>
        <p:spPr bwMode="auto">
          <a:xfrm flipV="1">
            <a:off x="2357438" y="2703513"/>
            <a:ext cx="4572000" cy="649287"/>
          </a:xfrm>
          <a:prstGeom prst="line">
            <a:avLst/>
          </a:prstGeom>
          <a:noFill/>
          <a:ln w="9525">
            <a:solidFill>
              <a:srgbClr val="FFFF00"/>
            </a:solidFill>
            <a:round/>
            <a:headEnd/>
            <a:tailEnd/>
          </a:ln>
        </p:spPr>
        <p:txBody>
          <a:bodyPr/>
          <a:lstStyle/>
          <a:p>
            <a:endParaRPr lang="es-ES_tradnl"/>
          </a:p>
        </p:txBody>
      </p:sp>
      <p:sp>
        <p:nvSpPr>
          <p:cNvPr id="33804" name="Line 11"/>
          <p:cNvSpPr>
            <a:spLocks noChangeShapeType="1"/>
          </p:cNvSpPr>
          <p:nvPr/>
        </p:nvSpPr>
        <p:spPr bwMode="auto">
          <a:xfrm>
            <a:off x="2371725" y="3365500"/>
            <a:ext cx="4598988" cy="742950"/>
          </a:xfrm>
          <a:prstGeom prst="line">
            <a:avLst/>
          </a:prstGeom>
          <a:noFill/>
          <a:ln w="9525">
            <a:solidFill>
              <a:srgbClr val="FFFF00"/>
            </a:solidFill>
            <a:round/>
            <a:headEnd/>
            <a:tailEnd/>
          </a:ln>
        </p:spPr>
        <p:txBody>
          <a:bodyPr/>
          <a:lstStyle/>
          <a:p>
            <a:endParaRPr lang="es-ES_tradnl"/>
          </a:p>
        </p:txBody>
      </p:sp>
      <p:sp>
        <p:nvSpPr>
          <p:cNvPr id="33805" name="Arc 12"/>
          <p:cNvSpPr>
            <a:spLocks/>
          </p:cNvSpPr>
          <p:nvPr/>
        </p:nvSpPr>
        <p:spPr bwMode="auto">
          <a:xfrm rot="2614074">
            <a:off x="4346575" y="3125788"/>
            <a:ext cx="522288" cy="503237"/>
          </a:xfrm>
          <a:custGeom>
            <a:avLst/>
            <a:gdLst>
              <a:gd name="T0" fmla="*/ 0 w 31399"/>
              <a:gd name="T1" fmla="*/ 2147483647 h 30343"/>
              <a:gd name="T2" fmla="*/ 2147483647 w 31399"/>
              <a:gd name="T3" fmla="*/ 2147483647 h 30343"/>
              <a:gd name="T4" fmla="*/ 2147483647 w 31399"/>
              <a:gd name="T5" fmla="*/ 2147483647 h 30343"/>
              <a:gd name="T6" fmla="*/ 0 60000 65536"/>
              <a:gd name="T7" fmla="*/ 0 60000 65536"/>
              <a:gd name="T8" fmla="*/ 0 60000 65536"/>
              <a:gd name="T9" fmla="*/ 0 w 31399"/>
              <a:gd name="T10" fmla="*/ 0 h 30343"/>
              <a:gd name="T11" fmla="*/ 31399 w 31399"/>
              <a:gd name="T12" fmla="*/ 30343 h 30343"/>
            </a:gdLst>
            <a:ahLst/>
            <a:cxnLst>
              <a:cxn ang="T6">
                <a:pos x="T0" y="T1"/>
              </a:cxn>
              <a:cxn ang="T7">
                <a:pos x="T2" y="T3"/>
              </a:cxn>
              <a:cxn ang="T8">
                <a:pos x="T4" y="T5"/>
              </a:cxn>
            </a:cxnLst>
            <a:rect l="T9" t="T10" r="T11" b="T12"/>
            <a:pathLst>
              <a:path w="31399" h="30343" fill="none" extrusionOk="0">
                <a:moveTo>
                  <a:pt x="-1" y="2350"/>
                </a:moveTo>
                <a:cubicBezTo>
                  <a:pt x="3035" y="805"/>
                  <a:pt x="6392" y="-1"/>
                  <a:pt x="9799" y="0"/>
                </a:cubicBezTo>
                <a:cubicBezTo>
                  <a:pt x="21728" y="0"/>
                  <a:pt x="31399" y="9670"/>
                  <a:pt x="31399" y="21600"/>
                </a:cubicBezTo>
                <a:cubicBezTo>
                  <a:pt x="31399" y="24611"/>
                  <a:pt x="30769" y="27589"/>
                  <a:pt x="29550" y="30343"/>
                </a:cubicBezTo>
              </a:path>
              <a:path w="31399" h="30343" stroke="0" extrusionOk="0">
                <a:moveTo>
                  <a:pt x="-1" y="2350"/>
                </a:moveTo>
                <a:cubicBezTo>
                  <a:pt x="3035" y="805"/>
                  <a:pt x="6392" y="-1"/>
                  <a:pt x="9799" y="0"/>
                </a:cubicBezTo>
                <a:cubicBezTo>
                  <a:pt x="21728" y="0"/>
                  <a:pt x="31399" y="9670"/>
                  <a:pt x="31399" y="21600"/>
                </a:cubicBezTo>
                <a:cubicBezTo>
                  <a:pt x="31399" y="24611"/>
                  <a:pt x="30769" y="27589"/>
                  <a:pt x="29550" y="30343"/>
                </a:cubicBezTo>
                <a:lnTo>
                  <a:pt x="9799" y="21600"/>
                </a:lnTo>
                <a:close/>
              </a:path>
            </a:pathLst>
          </a:custGeom>
          <a:noFill/>
          <a:ln w="9525">
            <a:solidFill>
              <a:srgbClr val="FFFF00"/>
            </a:solidFill>
            <a:round/>
            <a:headEnd/>
            <a:tailEnd/>
          </a:ln>
        </p:spPr>
        <p:txBody>
          <a:bodyPr wrap="none" anchor="ctr"/>
          <a:lstStyle/>
          <a:p>
            <a:endParaRPr lang="es-ES_tradnl"/>
          </a:p>
        </p:txBody>
      </p:sp>
      <p:sp>
        <p:nvSpPr>
          <p:cNvPr id="33806" name="Text Box 13"/>
          <p:cNvSpPr txBox="1">
            <a:spLocks noChangeArrowheads="1"/>
          </p:cNvSpPr>
          <p:nvPr/>
        </p:nvSpPr>
        <p:spPr bwMode="auto">
          <a:xfrm>
            <a:off x="4886325" y="3084513"/>
            <a:ext cx="495300" cy="579437"/>
          </a:xfrm>
          <a:prstGeom prst="rect">
            <a:avLst/>
          </a:prstGeom>
          <a:noFill/>
          <a:ln w="9525">
            <a:noFill/>
            <a:miter lim="800000"/>
            <a:headEnd/>
            <a:tailEnd/>
          </a:ln>
        </p:spPr>
        <p:txBody>
          <a:bodyPr>
            <a:spAutoFit/>
          </a:bodyPr>
          <a:lstStyle/>
          <a:p>
            <a:pPr>
              <a:spcBef>
                <a:spcPct val="50000"/>
              </a:spcBef>
            </a:pPr>
            <a:r>
              <a:rPr lang="el-GR" sz="3200">
                <a:solidFill>
                  <a:srgbClr val="FFFF00"/>
                </a:solidFill>
                <a:latin typeface="Times New Roman" pitchFamily="18" charset="0"/>
                <a:cs typeface="Times New Roman" pitchFamily="18" charset="0"/>
              </a:rPr>
              <a:t>β</a:t>
            </a:r>
          </a:p>
        </p:txBody>
      </p:sp>
      <p:sp>
        <p:nvSpPr>
          <p:cNvPr id="33807" name="Text Box 14"/>
          <p:cNvSpPr txBox="1">
            <a:spLocks noChangeArrowheads="1"/>
          </p:cNvSpPr>
          <p:nvPr/>
        </p:nvSpPr>
        <p:spPr bwMode="auto">
          <a:xfrm>
            <a:off x="7751763" y="3246438"/>
            <a:ext cx="1206500" cy="366712"/>
          </a:xfrm>
          <a:prstGeom prst="rect">
            <a:avLst/>
          </a:prstGeom>
          <a:solidFill>
            <a:schemeClr val="tx1"/>
          </a:solidFill>
          <a:ln w="9525">
            <a:noFill/>
            <a:miter lim="800000"/>
            <a:headEnd/>
            <a:tailEnd/>
          </a:ln>
        </p:spPr>
        <p:txBody>
          <a:bodyPr>
            <a:spAutoFit/>
          </a:bodyPr>
          <a:lstStyle/>
          <a:p>
            <a:pPr>
              <a:spcBef>
                <a:spcPct val="50000"/>
              </a:spcBef>
            </a:pPr>
            <a:r>
              <a:rPr lang="es-ES" sz="1800" b="1">
                <a:solidFill>
                  <a:schemeClr val="bg1"/>
                </a:solidFill>
              </a:rPr>
              <a:t>6.794 km</a:t>
            </a:r>
          </a:p>
        </p:txBody>
      </p:sp>
      <p:sp>
        <p:nvSpPr>
          <p:cNvPr id="33808" name="Text Box 15"/>
          <p:cNvSpPr txBox="1">
            <a:spLocks noChangeArrowheads="1"/>
          </p:cNvSpPr>
          <p:nvPr/>
        </p:nvSpPr>
        <p:spPr bwMode="auto">
          <a:xfrm>
            <a:off x="0" y="0"/>
            <a:ext cx="9144000" cy="822325"/>
          </a:xfrm>
          <a:prstGeom prst="rect">
            <a:avLst/>
          </a:prstGeom>
          <a:solidFill>
            <a:srgbClr val="000066"/>
          </a:solidFill>
          <a:ln w="9525">
            <a:noFill/>
            <a:miter lim="800000"/>
            <a:headEnd/>
            <a:tailEnd/>
          </a:ln>
        </p:spPr>
        <p:txBody>
          <a:bodyPr>
            <a:spAutoFit/>
          </a:bodyPr>
          <a:lstStyle/>
          <a:p>
            <a:pPr algn="ctr">
              <a:spcBef>
                <a:spcPct val="50000"/>
              </a:spcBef>
            </a:pPr>
            <a:r>
              <a:rPr lang="es-ES" sz="2400" b="1" dirty="0">
                <a:solidFill>
                  <a:srgbClr val="FFFF00"/>
                </a:solidFill>
              </a:rPr>
              <a:t>Tamaño angular de Marte visto desde la Tierra (</a:t>
            </a:r>
            <a:r>
              <a:rPr lang="el-GR" sz="2400" b="1" dirty="0">
                <a:solidFill>
                  <a:srgbClr val="FFFF00"/>
                </a:solidFill>
                <a:latin typeface="Times New Roman" pitchFamily="18" charset="0"/>
                <a:cs typeface="Times New Roman" pitchFamily="18" charset="0"/>
              </a:rPr>
              <a:t>β</a:t>
            </a:r>
            <a:r>
              <a:rPr lang="es-ES" sz="2400" b="1" dirty="0">
                <a:solidFill>
                  <a:srgbClr val="FFFF00"/>
                </a:solidFill>
              </a:rPr>
              <a:t>), cuando la distancia entre ambos es mínima (≈ 78.000.000 km).</a:t>
            </a:r>
            <a:r>
              <a:rPr lang="es-ES" sz="1800" dirty="0"/>
              <a:t> </a:t>
            </a:r>
            <a:endParaRPr lang="es-ES" sz="2400" dirty="0">
              <a:solidFill>
                <a:srgbClr val="FFFF00"/>
              </a:solidFill>
            </a:endParaRPr>
          </a:p>
        </p:txBody>
      </p:sp>
      <p:sp>
        <p:nvSpPr>
          <p:cNvPr id="33809" name="Line 16"/>
          <p:cNvSpPr>
            <a:spLocks noChangeShapeType="1"/>
          </p:cNvSpPr>
          <p:nvPr/>
        </p:nvSpPr>
        <p:spPr bwMode="auto">
          <a:xfrm>
            <a:off x="2363788" y="1573213"/>
            <a:ext cx="0" cy="1490662"/>
          </a:xfrm>
          <a:prstGeom prst="line">
            <a:avLst/>
          </a:prstGeom>
          <a:noFill/>
          <a:ln w="9525">
            <a:solidFill>
              <a:schemeClr val="bg1"/>
            </a:solidFill>
            <a:prstDash val="dash"/>
            <a:round/>
            <a:headEnd/>
            <a:tailEnd/>
          </a:ln>
        </p:spPr>
        <p:txBody>
          <a:bodyPr/>
          <a:lstStyle/>
          <a:p>
            <a:endParaRPr lang="es-ES_tradnl"/>
          </a:p>
        </p:txBody>
      </p:sp>
      <p:sp>
        <p:nvSpPr>
          <p:cNvPr id="33810" name="Line 17"/>
          <p:cNvSpPr>
            <a:spLocks noChangeShapeType="1"/>
          </p:cNvSpPr>
          <p:nvPr/>
        </p:nvSpPr>
        <p:spPr bwMode="auto">
          <a:xfrm rot="-5400000">
            <a:off x="7745413" y="3490913"/>
            <a:ext cx="0" cy="1225550"/>
          </a:xfrm>
          <a:prstGeom prst="line">
            <a:avLst/>
          </a:prstGeom>
          <a:noFill/>
          <a:ln w="9525">
            <a:solidFill>
              <a:schemeClr val="bg1"/>
            </a:solidFill>
            <a:prstDash val="dash"/>
            <a:round/>
            <a:headEnd/>
            <a:tailEnd/>
          </a:ln>
        </p:spPr>
        <p:txBody>
          <a:bodyPr/>
          <a:lstStyle/>
          <a:p>
            <a:endParaRPr lang="es-ES_tradnl"/>
          </a:p>
        </p:txBody>
      </p:sp>
      <p:sp>
        <p:nvSpPr>
          <p:cNvPr id="33811" name="Text Box 18"/>
          <p:cNvSpPr txBox="1">
            <a:spLocks noChangeArrowheads="1"/>
          </p:cNvSpPr>
          <p:nvPr/>
        </p:nvSpPr>
        <p:spPr bwMode="auto">
          <a:xfrm>
            <a:off x="6507163" y="4283075"/>
            <a:ext cx="1047750" cy="366713"/>
          </a:xfrm>
          <a:prstGeom prst="rect">
            <a:avLst/>
          </a:prstGeom>
          <a:noFill/>
          <a:ln w="9525">
            <a:noFill/>
            <a:miter lim="800000"/>
            <a:headEnd/>
            <a:tailEnd/>
          </a:ln>
        </p:spPr>
        <p:txBody>
          <a:bodyPr>
            <a:spAutoFit/>
          </a:bodyPr>
          <a:lstStyle/>
          <a:p>
            <a:pPr>
              <a:spcBef>
                <a:spcPct val="50000"/>
              </a:spcBef>
            </a:pPr>
            <a:r>
              <a:rPr lang="es-ES" sz="1800" b="1">
                <a:solidFill>
                  <a:schemeClr val="bg1"/>
                </a:solidFill>
              </a:rPr>
              <a:t>MARTE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36"/>
        </a:solidFill>
        <a:effectLst/>
      </p:bgPr>
    </p:bg>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3141663" y="865188"/>
          <a:ext cx="3176587" cy="1211262"/>
        </p:xfrm>
        <a:graphic>
          <a:graphicData uri="http://schemas.openxmlformats.org/presentationml/2006/ole">
            <p:oleObj spid="_x0000_s34818" name="Ecuación" r:id="rId3" imgW="533160" imgH="203040" progId="Equation.3">
              <p:embed/>
            </p:oleObj>
          </a:graphicData>
        </a:graphic>
      </p:graphicFrame>
      <p:graphicFrame>
        <p:nvGraphicFramePr>
          <p:cNvPr id="34819" name="Object 3"/>
          <p:cNvGraphicFramePr>
            <a:graphicFrameLocks noChangeAspect="1"/>
          </p:cNvGraphicFramePr>
          <p:nvPr/>
        </p:nvGraphicFramePr>
        <p:xfrm>
          <a:off x="2692400" y="2320925"/>
          <a:ext cx="4170363" cy="1214438"/>
        </p:xfrm>
        <a:graphic>
          <a:graphicData uri="http://schemas.openxmlformats.org/presentationml/2006/ole">
            <p:oleObj spid="_x0000_s34819" name="Ecuación" r:id="rId4" imgW="698400" imgH="203040" progId="Equation.3">
              <p:embed/>
            </p:oleObj>
          </a:graphicData>
        </a:graphic>
      </p:graphicFrame>
      <p:sp>
        <p:nvSpPr>
          <p:cNvPr id="34821" name="Text Box 4"/>
          <p:cNvSpPr txBox="1">
            <a:spLocks noChangeArrowheads="1"/>
          </p:cNvSpPr>
          <p:nvPr/>
        </p:nvSpPr>
        <p:spPr bwMode="auto">
          <a:xfrm>
            <a:off x="476250" y="4400550"/>
            <a:ext cx="8243888" cy="1282700"/>
          </a:xfrm>
          <a:prstGeom prst="rect">
            <a:avLst/>
          </a:prstGeom>
          <a:noFill/>
          <a:ln w="9525">
            <a:noFill/>
            <a:miter lim="800000"/>
            <a:headEnd/>
            <a:tailEnd/>
          </a:ln>
        </p:spPr>
        <p:txBody>
          <a:bodyPr>
            <a:spAutoFit/>
          </a:bodyPr>
          <a:lstStyle/>
          <a:p>
            <a:pPr algn="ctr">
              <a:spcBef>
                <a:spcPct val="50000"/>
              </a:spcBef>
            </a:pPr>
            <a:r>
              <a:rPr lang="es-ES" sz="2600" dirty="0">
                <a:solidFill>
                  <a:srgbClr val="4BFF4B"/>
                </a:solidFill>
              </a:rPr>
              <a:t>¡¡¡El tamaño angular de la Luna es 100 veces mayor que el de Marte, ambos vistos desde la Tierra, cuando la distancia </a:t>
            </a:r>
            <a:r>
              <a:rPr lang="es-ES" sz="2600" dirty="0" smtClean="0">
                <a:solidFill>
                  <a:srgbClr val="4BFF4B"/>
                </a:solidFill>
              </a:rPr>
              <a:t>entre ambos </a:t>
            </a:r>
            <a:r>
              <a:rPr lang="es-ES" sz="2600" dirty="0">
                <a:solidFill>
                  <a:srgbClr val="4BFF4B"/>
                </a:solidFill>
              </a:rPr>
              <a:t>es mínima!!!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Line 2"/>
          <p:cNvSpPr>
            <a:spLocks noChangeShapeType="1"/>
          </p:cNvSpPr>
          <p:nvPr/>
        </p:nvSpPr>
        <p:spPr bwMode="auto">
          <a:xfrm>
            <a:off x="6935788" y="1187450"/>
            <a:ext cx="0" cy="2165350"/>
          </a:xfrm>
          <a:prstGeom prst="line">
            <a:avLst/>
          </a:prstGeom>
          <a:noFill/>
          <a:ln w="9525">
            <a:solidFill>
              <a:schemeClr val="bg1"/>
            </a:solidFill>
            <a:prstDash val="dash"/>
            <a:round/>
            <a:headEnd/>
            <a:tailEnd/>
          </a:ln>
        </p:spPr>
        <p:txBody>
          <a:bodyPr/>
          <a:lstStyle/>
          <a:p>
            <a:endParaRPr lang="es-ES_tradnl"/>
          </a:p>
        </p:txBody>
      </p:sp>
      <p:pic>
        <p:nvPicPr>
          <p:cNvPr id="35845" name="Picture 3" descr="232px-The_Earth_seen_from_Apollo_17"/>
          <p:cNvPicPr>
            <a:picLocks noChangeAspect="1" noChangeArrowheads="1"/>
          </p:cNvPicPr>
          <p:nvPr/>
        </p:nvPicPr>
        <p:blipFill>
          <a:blip r:embed="rId3" cstate="print"/>
          <a:srcRect/>
          <a:stretch>
            <a:fillRect/>
          </a:stretch>
        </p:blipFill>
        <p:spPr bwMode="auto">
          <a:xfrm>
            <a:off x="257175" y="1920875"/>
            <a:ext cx="2224088" cy="2224088"/>
          </a:xfrm>
          <a:prstGeom prst="rect">
            <a:avLst/>
          </a:prstGeom>
          <a:noFill/>
          <a:ln w="9525">
            <a:noFill/>
            <a:miter lim="800000"/>
            <a:headEnd/>
            <a:tailEnd/>
          </a:ln>
        </p:spPr>
      </p:pic>
      <p:pic>
        <p:nvPicPr>
          <p:cNvPr id="35846" name="Picture 4" descr="Marte"/>
          <p:cNvPicPr>
            <a:picLocks noChangeAspect="1" noChangeArrowheads="1"/>
          </p:cNvPicPr>
          <p:nvPr/>
        </p:nvPicPr>
        <p:blipFill>
          <a:blip r:embed="rId4" cstate="print"/>
          <a:srcRect/>
          <a:stretch>
            <a:fillRect/>
          </a:stretch>
        </p:blipFill>
        <p:spPr bwMode="auto">
          <a:xfrm>
            <a:off x="6234113" y="2378075"/>
            <a:ext cx="1524000" cy="1430338"/>
          </a:xfrm>
          <a:prstGeom prst="rect">
            <a:avLst/>
          </a:prstGeom>
          <a:noFill/>
          <a:ln w="9525">
            <a:noFill/>
            <a:miter lim="800000"/>
            <a:headEnd/>
            <a:tailEnd/>
          </a:ln>
        </p:spPr>
      </p:pic>
      <p:sp>
        <p:nvSpPr>
          <p:cNvPr id="35847" name="Line 5"/>
          <p:cNvSpPr>
            <a:spLocks noChangeShapeType="1"/>
          </p:cNvSpPr>
          <p:nvPr/>
        </p:nvSpPr>
        <p:spPr bwMode="auto">
          <a:xfrm>
            <a:off x="2371725" y="1574800"/>
            <a:ext cx="4546600"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5848" name="Line 6"/>
          <p:cNvSpPr>
            <a:spLocks noChangeShapeType="1"/>
          </p:cNvSpPr>
          <p:nvPr/>
        </p:nvSpPr>
        <p:spPr bwMode="auto">
          <a:xfrm rot="-5400000">
            <a:off x="7420769" y="3069432"/>
            <a:ext cx="1385887" cy="0"/>
          </a:xfrm>
          <a:prstGeom prst="line">
            <a:avLst/>
          </a:prstGeom>
          <a:noFill/>
          <a:ln w="9525">
            <a:solidFill>
              <a:schemeClr val="bg1"/>
            </a:solidFill>
            <a:round/>
            <a:headEnd type="triangle" w="med" len="med"/>
            <a:tailEnd type="triangle" w="med" len="med"/>
          </a:ln>
        </p:spPr>
        <p:txBody>
          <a:bodyPr/>
          <a:lstStyle/>
          <a:p>
            <a:endParaRPr lang="es-ES_tradnl"/>
          </a:p>
        </p:txBody>
      </p:sp>
      <p:sp>
        <p:nvSpPr>
          <p:cNvPr id="35849" name="Line 7"/>
          <p:cNvSpPr>
            <a:spLocks noChangeShapeType="1"/>
          </p:cNvSpPr>
          <p:nvPr/>
        </p:nvSpPr>
        <p:spPr bwMode="auto">
          <a:xfrm rot="-5400000">
            <a:off x="7745413" y="1754188"/>
            <a:ext cx="0" cy="1225550"/>
          </a:xfrm>
          <a:prstGeom prst="line">
            <a:avLst/>
          </a:prstGeom>
          <a:noFill/>
          <a:ln w="9525">
            <a:solidFill>
              <a:schemeClr val="bg1"/>
            </a:solidFill>
            <a:prstDash val="dash"/>
            <a:round/>
            <a:headEnd/>
            <a:tailEnd/>
          </a:ln>
        </p:spPr>
        <p:txBody>
          <a:bodyPr/>
          <a:lstStyle/>
          <a:p>
            <a:endParaRPr lang="es-ES_tradnl"/>
          </a:p>
        </p:txBody>
      </p:sp>
      <p:sp>
        <p:nvSpPr>
          <p:cNvPr id="35850" name="Text Box 8"/>
          <p:cNvSpPr txBox="1">
            <a:spLocks noChangeArrowheads="1"/>
          </p:cNvSpPr>
          <p:nvPr/>
        </p:nvSpPr>
        <p:spPr bwMode="auto">
          <a:xfrm>
            <a:off x="4462463" y="1017588"/>
            <a:ext cx="531812" cy="519112"/>
          </a:xfrm>
          <a:prstGeom prst="rect">
            <a:avLst/>
          </a:prstGeom>
          <a:noFill/>
          <a:ln w="9525">
            <a:noFill/>
            <a:miter lim="800000"/>
            <a:headEnd/>
            <a:tailEnd/>
          </a:ln>
        </p:spPr>
        <p:txBody>
          <a:bodyPr>
            <a:spAutoFit/>
          </a:bodyPr>
          <a:lstStyle/>
          <a:p>
            <a:pPr>
              <a:spcBef>
                <a:spcPct val="50000"/>
              </a:spcBef>
            </a:pPr>
            <a:r>
              <a:rPr lang="es-ES" sz="2800">
                <a:solidFill>
                  <a:schemeClr val="bg1"/>
                </a:solidFill>
                <a:latin typeface="Times New Roman" pitchFamily="18" charset="0"/>
                <a:cs typeface="Times New Roman" pitchFamily="18" charset="0"/>
              </a:rPr>
              <a:t>d</a:t>
            </a:r>
          </a:p>
        </p:txBody>
      </p:sp>
      <p:graphicFrame>
        <p:nvGraphicFramePr>
          <p:cNvPr id="35842" name="Object 9"/>
          <p:cNvGraphicFramePr>
            <a:graphicFrameLocks noChangeAspect="1"/>
          </p:cNvGraphicFramePr>
          <p:nvPr/>
        </p:nvGraphicFramePr>
        <p:xfrm>
          <a:off x="441325" y="4276725"/>
          <a:ext cx="8445500" cy="995363"/>
        </p:xfrm>
        <a:graphic>
          <a:graphicData uri="http://schemas.openxmlformats.org/presentationml/2006/ole">
            <p:oleObj spid="_x0000_s35842" name="Ecuación" r:id="rId5" imgW="3555720" imgH="419040" progId="Equation.3">
              <p:embed/>
            </p:oleObj>
          </a:graphicData>
        </a:graphic>
      </p:graphicFrame>
      <p:sp>
        <p:nvSpPr>
          <p:cNvPr id="35851" name="Line 10"/>
          <p:cNvSpPr>
            <a:spLocks noChangeShapeType="1"/>
          </p:cNvSpPr>
          <p:nvPr/>
        </p:nvSpPr>
        <p:spPr bwMode="auto">
          <a:xfrm flipV="1">
            <a:off x="2357438" y="2397125"/>
            <a:ext cx="4572000" cy="649288"/>
          </a:xfrm>
          <a:prstGeom prst="line">
            <a:avLst/>
          </a:prstGeom>
          <a:noFill/>
          <a:ln w="9525">
            <a:solidFill>
              <a:srgbClr val="FFFF00"/>
            </a:solidFill>
            <a:round/>
            <a:headEnd/>
            <a:tailEnd/>
          </a:ln>
        </p:spPr>
        <p:txBody>
          <a:bodyPr/>
          <a:lstStyle/>
          <a:p>
            <a:endParaRPr lang="es-ES_tradnl"/>
          </a:p>
        </p:txBody>
      </p:sp>
      <p:sp>
        <p:nvSpPr>
          <p:cNvPr id="35852" name="Line 11"/>
          <p:cNvSpPr>
            <a:spLocks noChangeShapeType="1"/>
          </p:cNvSpPr>
          <p:nvPr/>
        </p:nvSpPr>
        <p:spPr bwMode="auto">
          <a:xfrm>
            <a:off x="2371725" y="3059113"/>
            <a:ext cx="4598988" cy="742950"/>
          </a:xfrm>
          <a:prstGeom prst="line">
            <a:avLst/>
          </a:prstGeom>
          <a:noFill/>
          <a:ln w="9525">
            <a:solidFill>
              <a:srgbClr val="FFFF00"/>
            </a:solidFill>
            <a:round/>
            <a:headEnd/>
            <a:tailEnd/>
          </a:ln>
        </p:spPr>
        <p:txBody>
          <a:bodyPr/>
          <a:lstStyle/>
          <a:p>
            <a:endParaRPr lang="es-ES_tradnl"/>
          </a:p>
        </p:txBody>
      </p:sp>
      <p:sp>
        <p:nvSpPr>
          <p:cNvPr id="35853" name="Arc 12"/>
          <p:cNvSpPr>
            <a:spLocks/>
          </p:cNvSpPr>
          <p:nvPr/>
        </p:nvSpPr>
        <p:spPr bwMode="auto">
          <a:xfrm rot="2614074">
            <a:off x="4346575" y="2819400"/>
            <a:ext cx="522288" cy="503238"/>
          </a:xfrm>
          <a:custGeom>
            <a:avLst/>
            <a:gdLst>
              <a:gd name="T0" fmla="*/ 0 w 31399"/>
              <a:gd name="T1" fmla="*/ 2147483647 h 30343"/>
              <a:gd name="T2" fmla="*/ 2147483647 w 31399"/>
              <a:gd name="T3" fmla="*/ 2147483647 h 30343"/>
              <a:gd name="T4" fmla="*/ 2147483647 w 31399"/>
              <a:gd name="T5" fmla="*/ 2147483647 h 30343"/>
              <a:gd name="T6" fmla="*/ 0 60000 65536"/>
              <a:gd name="T7" fmla="*/ 0 60000 65536"/>
              <a:gd name="T8" fmla="*/ 0 60000 65536"/>
              <a:gd name="T9" fmla="*/ 0 w 31399"/>
              <a:gd name="T10" fmla="*/ 0 h 30343"/>
              <a:gd name="T11" fmla="*/ 31399 w 31399"/>
              <a:gd name="T12" fmla="*/ 30343 h 30343"/>
            </a:gdLst>
            <a:ahLst/>
            <a:cxnLst>
              <a:cxn ang="T6">
                <a:pos x="T0" y="T1"/>
              </a:cxn>
              <a:cxn ang="T7">
                <a:pos x="T2" y="T3"/>
              </a:cxn>
              <a:cxn ang="T8">
                <a:pos x="T4" y="T5"/>
              </a:cxn>
            </a:cxnLst>
            <a:rect l="T9" t="T10" r="T11" b="T12"/>
            <a:pathLst>
              <a:path w="31399" h="30343" fill="none" extrusionOk="0">
                <a:moveTo>
                  <a:pt x="-1" y="2350"/>
                </a:moveTo>
                <a:cubicBezTo>
                  <a:pt x="3035" y="805"/>
                  <a:pt x="6392" y="-1"/>
                  <a:pt x="9799" y="0"/>
                </a:cubicBezTo>
                <a:cubicBezTo>
                  <a:pt x="21728" y="0"/>
                  <a:pt x="31399" y="9670"/>
                  <a:pt x="31399" y="21600"/>
                </a:cubicBezTo>
                <a:cubicBezTo>
                  <a:pt x="31399" y="24611"/>
                  <a:pt x="30769" y="27589"/>
                  <a:pt x="29550" y="30343"/>
                </a:cubicBezTo>
              </a:path>
              <a:path w="31399" h="30343" stroke="0" extrusionOk="0">
                <a:moveTo>
                  <a:pt x="-1" y="2350"/>
                </a:moveTo>
                <a:cubicBezTo>
                  <a:pt x="3035" y="805"/>
                  <a:pt x="6392" y="-1"/>
                  <a:pt x="9799" y="0"/>
                </a:cubicBezTo>
                <a:cubicBezTo>
                  <a:pt x="21728" y="0"/>
                  <a:pt x="31399" y="9670"/>
                  <a:pt x="31399" y="21600"/>
                </a:cubicBezTo>
                <a:cubicBezTo>
                  <a:pt x="31399" y="24611"/>
                  <a:pt x="30769" y="27589"/>
                  <a:pt x="29550" y="30343"/>
                </a:cubicBezTo>
                <a:lnTo>
                  <a:pt x="9799" y="21600"/>
                </a:lnTo>
                <a:close/>
              </a:path>
            </a:pathLst>
          </a:custGeom>
          <a:noFill/>
          <a:ln w="9525">
            <a:solidFill>
              <a:srgbClr val="FFFF00"/>
            </a:solidFill>
            <a:round/>
            <a:headEnd/>
            <a:tailEnd/>
          </a:ln>
        </p:spPr>
        <p:txBody>
          <a:bodyPr wrap="none" anchor="ctr"/>
          <a:lstStyle/>
          <a:p>
            <a:endParaRPr lang="es-ES_tradnl"/>
          </a:p>
        </p:txBody>
      </p:sp>
      <p:sp>
        <p:nvSpPr>
          <p:cNvPr id="35854" name="Text Box 13"/>
          <p:cNvSpPr txBox="1">
            <a:spLocks noChangeArrowheads="1"/>
          </p:cNvSpPr>
          <p:nvPr/>
        </p:nvSpPr>
        <p:spPr bwMode="auto">
          <a:xfrm>
            <a:off x="4886325" y="2778125"/>
            <a:ext cx="1274763" cy="579438"/>
          </a:xfrm>
          <a:prstGeom prst="rect">
            <a:avLst/>
          </a:prstGeom>
          <a:noFill/>
          <a:ln w="9525">
            <a:noFill/>
            <a:miter lim="800000"/>
            <a:headEnd/>
            <a:tailEnd/>
          </a:ln>
        </p:spPr>
        <p:txBody>
          <a:bodyPr>
            <a:spAutoFit/>
          </a:bodyPr>
          <a:lstStyle/>
          <a:p>
            <a:pPr>
              <a:spcBef>
                <a:spcPct val="50000"/>
              </a:spcBef>
            </a:pPr>
            <a:r>
              <a:rPr lang="el-GR" sz="3200">
                <a:solidFill>
                  <a:srgbClr val="FFFF00"/>
                </a:solidFill>
                <a:latin typeface="Times New Roman" pitchFamily="18" charset="0"/>
                <a:cs typeface="Times New Roman" pitchFamily="18" charset="0"/>
              </a:rPr>
              <a:t>β</a:t>
            </a:r>
            <a:r>
              <a:rPr lang="es-ES" sz="3200">
                <a:solidFill>
                  <a:srgbClr val="FFFF00"/>
                </a:solidFill>
                <a:latin typeface="Times New Roman" pitchFamily="18" charset="0"/>
                <a:cs typeface="Times New Roman" pitchFamily="18" charset="0"/>
              </a:rPr>
              <a:t> = </a:t>
            </a:r>
            <a:r>
              <a:rPr lang="el-GR" sz="3200">
                <a:solidFill>
                  <a:srgbClr val="FFFF00"/>
                </a:solidFill>
                <a:latin typeface="Times New Roman" pitchFamily="18" charset="0"/>
                <a:cs typeface="Times New Roman" pitchFamily="18" charset="0"/>
              </a:rPr>
              <a:t>α</a:t>
            </a:r>
          </a:p>
        </p:txBody>
      </p:sp>
      <p:sp>
        <p:nvSpPr>
          <p:cNvPr id="35855" name="Text Box 14"/>
          <p:cNvSpPr txBox="1">
            <a:spLocks noChangeArrowheads="1"/>
          </p:cNvSpPr>
          <p:nvPr/>
        </p:nvSpPr>
        <p:spPr bwMode="auto">
          <a:xfrm>
            <a:off x="7751763" y="2940050"/>
            <a:ext cx="1206500" cy="366713"/>
          </a:xfrm>
          <a:prstGeom prst="rect">
            <a:avLst/>
          </a:prstGeom>
          <a:solidFill>
            <a:schemeClr val="tx1"/>
          </a:solidFill>
          <a:ln w="9525">
            <a:noFill/>
            <a:miter lim="800000"/>
            <a:headEnd/>
            <a:tailEnd/>
          </a:ln>
        </p:spPr>
        <p:txBody>
          <a:bodyPr>
            <a:spAutoFit/>
          </a:bodyPr>
          <a:lstStyle/>
          <a:p>
            <a:pPr>
              <a:spcBef>
                <a:spcPct val="50000"/>
              </a:spcBef>
            </a:pPr>
            <a:r>
              <a:rPr lang="es-ES" sz="1800" b="1">
                <a:solidFill>
                  <a:schemeClr val="bg1"/>
                </a:solidFill>
              </a:rPr>
              <a:t>6.794 km</a:t>
            </a:r>
          </a:p>
        </p:txBody>
      </p:sp>
      <p:sp>
        <p:nvSpPr>
          <p:cNvPr id="35856" name="Text Box 15"/>
          <p:cNvSpPr txBox="1">
            <a:spLocks noChangeArrowheads="1"/>
          </p:cNvSpPr>
          <p:nvPr/>
        </p:nvSpPr>
        <p:spPr bwMode="auto">
          <a:xfrm>
            <a:off x="0" y="0"/>
            <a:ext cx="9144000" cy="762000"/>
          </a:xfrm>
          <a:prstGeom prst="rect">
            <a:avLst/>
          </a:prstGeom>
          <a:solidFill>
            <a:srgbClr val="000066"/>
          </a:solidFill>
          <a:ln w="9525">
            <a:noFill/>
            <a:miter lim="800000"/>
            <a:headEnd/>
            <a:tailEnd/>
          </a:ln>
        </p:spPr>
        <p:txBody>
          <a:bodyPr>
            <a:spAutoFit/>
          </a:bodyPr>
          <a:lstStyle/>
          <a:p>
            <a:pPr algn="ctr">
              <a:spcBef>
                <a:spcPct val="50000"/>
              </a:spcBef>
            </a:pPr>
            <a:r>
              <a:rPr lang="es-ES" sz="2200" b="1">
                <a:solidFill>
                  <a:srgbClr val="FFFF00"/>
                </a:solidFill>
              </a:rPr>
              <a:t>Distancia a la que tendría que estar Marte para que su tamaño angular, visto desde la Tierra, fuera igual al de la Luna.</a:t>
            </a:r>
          </a:p>
        </p:txBody>
      </p:sp>
      <p:sp>
        <p:nvSpPr>
          <p:cNvPr id="35857" name="Line 16"/>
          <p:cNvSpPr>
            <a:spLocks noChangeShapeType="1"/>
          </p:cNvSpPr>
          <p:nvPr/>
        </p:nvSpPr>
        <p:spPr bwMode="auto">
          <a:xfrm>
            <a:off x="2363788" y="1266825"/>
            <a:ext cx="0" cy="1490663"/>
          </a:xfrm>
          <a:prstGeom prst="line">
            <a:avLst/>
          </a:prstGeom>
          <a:noFill/>
          <a:ln w="9525">
            <a:solidFill>
              <a:schemeClr val="bg1"/>
            </a:solidFill>
            <a:prstDash val="dash"/>
            <a:round/>
            <a:headEnd/>
            <a:tailEnd/>
          </a:ln>
        </p:spPr>
        <p:txBody>
          <a:bodyPr/>
          <a:lstStyle/>
          <a:p>
            <a:endParaRPr lang="es-ES_tradnl"/>
          </a:p>
        </p:txBody>
      </p:sp>
      <p:sp>
        <p:nvSpPr>
          <p:cNvPr id="35858" name="Line 17"/>
          <p:cNvSpPr>
            <a:spLocks noChangeShapeType="1"/>
          </p:cNvSpPr>
          <p:nvPr/>
        </p:nvSpPr>
        <p:spPr bwMode="auto">
          <a:xfrm rot="-5400000">
            <a:off x="7745413" y="3184525"/>
            <a:ext cx="0" cy="1225550"/>
          </a:xfrm>
          <a:prstGeom prst="line">
            <a:avLst/>
          </a:prstGeom>
          <a:noFill/>
          <a:ln w="9525">
            <a:solidFill>
              <a:schemeClr val="bg1"/>
            </a:solidFill>
            <a:prstDash val="dash"/>
            <a:round/>
            <a:headEnd/>
            <a:tailEnd/>
          </a:ln>
        </p:spPr>
        <p:txBody>
          <a:bodyPr/>
          <a:lstStyle/>
          <a:p>
            <a:endParaRPr lang="es-ES_tradnl"/>
          </a:p>
        </p:txBody>
      </p:sp>
      <p:sp>
        <p:nvSpPr>
          <p:cNvPr id="35859" name="Text Box 18"/>
          <p:cNvSpPr txBox="1">
            <a:spLocks noChangeArrowheads="1"/>
          </p:cNvSpPr>
          <p:nvPr/>
        </p:nvSpPr>
        <p:spPr bwMode="auto">
          <a:xfrm>
            <a:off x="384175" y="5429250"/>
            <a:ext cx="8548688" cy="1190625"/>
          </a:xfrm>
          <a:prstGeom prst="rect">
            <a:avLst/>
          </a:prstGeom>
          <a:noFill/>
          <a:ln w="9525">
            <a:noFill/>
            <a:miter lim="800000"/>
            <a:headEnd/>
            <a:tailEnd/>
          </a:ln>
        </p:spPr>
        <p:txBody>
          <a:bodyPr>
            <a:spAutoFit/>
          </a:bodyPr>
          <a:lstStyle/>
          <a:p>
            <a:pPr algn="just">
              <a:spcBef>
                <a:spcPct val="50000"/>
              </a:spcBef>
            </a:pPr>
            <a:r>
              <a:rPr lang="es-ES" sz="1800" dirty="0">
                <a:solidFill>
                  <a:srgbClr val="FF3300"/>
                </a:solidFill>
              </a:rPr>
              <a:t>Conclusión:</a:t>
            </a:r>
            <a:r>
              <a:rPr lang="es-ES" sz="1800" dirty="0">
                <a:solidFill>
                  <a:srgbClr val="33CC33"/>
                </a:solidFill>
              </a:rPr>
              <a:t> para que Marte fuera visto desde la Tierra con un tamaño angular igual al de la Luna tendría que estar situado a, </a:t>
            </a:r>
            <a:r>
              <a:rPr lang="es-ES" sz="1800" b="1" dirty="0">
                <a:solidFill>
                  <a:srgbClr val="FF3300"/>
                </a:solidFill>
              </a:rPr>
              <a:t>ÚNICAMENTE, 754.900 km</a:t>
            </a:r>
            <a:r>
              <a:rPr lang="es-ES" sz="1800" dirty="0">
                <a:solidFill>
                  <a:srgbClr val="33CC33"/>
                </a:solidFill>
              </a:rPr>
              <a:t> de la Tierra, es decir, al doble de la distancia a la que se encuentra la Luna lo cual, obviamente, </a:t>
            </a:r>
            <a:r>
              <a:rPr lang="es-ES" sz="1800" dirty="0">
                <a:solidFill>
                  <a:srgbClr val="FF3300"/>
                </a:solidFill>
              </a:rPr>
              <a:t>¡¡¡</a:t>
            </a:r>
            <a:r>
              <a:rPr lang="es-ES" sz="1800" b="1" dirty="0">
                <a:solidFill>
                  <a:srgbClr val="FF3300"/>
                </a:solidFill>
              </a:rPr>
              <a:t>NO VA A SUCEDER</a:t>
            </a:r>
            <a:r>
              <a:rPr lang="es-ES" sz="1800" b="1" dirty="0">
                <a:solidFill>
                  <a:srgbClr val="33CC33"/>
                </a:solidFill>
              </a:rPr>
              <a:t> </a:t>
            </a:r>
            <a:r>
              <a:rPr lang="es-ES" sz="1800" b="1" dirty="0">
                <a:solidFill>
                  <a:srgbClr val="FF3300"/>
                </a:solidFill>
              </a:rPr>
              <a:t>NUNCA</a:t>
            </a:r>
            <a:r>
              <a:rPr lang="es-ES" sz="1800" dirty="0">
                <a:solidFill>
                  <a:srgbClr val="FF3300"/>
                </a:solidFill>
              </a:rPr>
              <a:t>!!!</a:t>
            </a:r>
            <a:endParaRPr lang="es-ES" sz="1800" dirty="0">
              <a:solidFill>
                <a:srgbClr val="33CC33"/>
              </a:solidFill>
            </a:endParaRPr>
          </a:p>
        </p:txBody>
      </p:sp>
      <p:sp>
        <p:nvSpPr>
          <p:cNvPr id="35860" name="Text Box 19"/>
          <p:cNvSpPr txBox="1">
            <a:spLocks noChangeArrowheads="1"/>
          </p:cNvSpPr>
          <p:nvPr/>
        </p:nvSpPr>
        <p:spPr bwMode="auto">
          <a:xfrm>
            <a:off x="6507163" y="3952875"/>
            <a:ext cx="1047750" cy="366713"/>
          </a:xfrm>
          <a:prstGeom prst="rect">
            <a:avLst/>
          </a:prstGeom>
          <a:noFill/>
          <a:ln w="9525">
            <a:noFill/>
            <a:miter lim="800000"/>
            <a:headEnd/>
            <a:tailEnd/>
          </a:ln>
        </p:spPr>
        <p:txBody>
          <a:bodyPr>
            <a:spAutoFit/>
          </a:bodyPr>
          <a:lstStyle/>
          <a:p>
            <a:pPr>
              <a:spcBef>
                <a:spcPct val="50000"/>
              </a:spcBef>
            </a:pPr>
            <a:r>
              <a:rPr lang="es-ES" sz="1800" b="1">
                <a:solidFill>
                  <a:schemeClr val="bg1"/>
                </a:solidFill>
              </a:rPr>
              <a:t>MARTE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46"/>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822325" y="2146300"/>
            <a:ext cx="7618413" cy="1555750"/>
          </a:xfrm>
          <a:prstGeom prst="rect">
            <a:avLst/>
          </a:prstGeom>
          <a:noFill/>
          <a:ln w="9525">
            <a:noFill/>
            <a:miter lim="800000"/>
            <a:headEnd/>
            <a:tailEnd/>
          </a:ln>
        </p:spPr>
        <p:txBody>
          <a:bodyPr>
            <a:spAutoFit/>
          </a:bodyPr>
          <a:lstStyle/>
          <a:p>
            <a:pPr algn="ctr">
              <a:spcBef>
                <a:spcPct val="50000"/>
              </a:spcBef>
            </a:pPr>
            <a:r>
              <a:rPr lang="es-ES" sz="9600" b="1">
                <a:solidFill>
                  <a:srgbClr val="FFFF00"/>
                </a:solidFill>
                <a:latin typeface="Times New Roman" pitchFamily="18" charset="0"/>
                <a:cs typeface="Times New Roman" pitchFamily="18" charset="0"/>
              </a:rPr>
              <a:t>F I N</a:t>
            </a:r>
          </a:p>
        </p:txBody>
      </p:sp>
      <p:sp>
        <p:nvSpPr>
          <p:cNvPr id="5" name="4 Rectángulo"/>
          <p:cNvSpPr/>
          <p:nvPr/>
        </p:nvSpPr>
        <p:spPr>
          <a:xfrm>
            <a:off x="5751095" y="5317535"/>
            <a:ext cx="3176338" cy="1308050"/>
          </a:xfrm>
          <a:prstGeom prst="rect">
            <a:avLst/>
          </a:prstGeom>
        </p:spPr>
        <p:txBody>
          <a:bodyPr wrap="square">
            <a:spAutoFit/>
          </a:bodyPr>
          <a:lstStyle/>
          <a:p>
            <a:pPr algn="ctr">
              <a:spcBef>
                <a:spcPct val="50000"/>
              </a:spcBef>
            </a:pPr>
            <a:r>
              <a:rPr lang="es-ES" sz="1600" b="1" dirty="0" smtClean="0">
                <a:solidFill>
                  <a:srgbClr val="FFFFFF"/>
                </a:solidFill>
                <a:latin typeface="Times New Roman" pitchFamily="18" charset="0"/>
              </a:rPr>
              <a:t>Julio V. Santos </a:t>
            </a:r>
            <a:r>
              <a:rPr lang="es-ES" sz="1600" b="1" dirty="0" smtClean="0">
                <a:solidFill>
                  <a:srgbClr val="FFFFFF"/>
                </a:solidFill>
                <a:latin typeface="Times New Roman" pitchFamily="18" charset="0"/>
              </a:rPr>
              <a:t>Benito</a:t>
            </a:r>
          </a:p>
          <a:p>
            <a:pPr algn="ctr">
              <a:spcBef>
                <a:spcPct val="50000"/>
              </a:spcBef>
            </a:pPr>
            <a:r>
              <a:rPr lang="es-ES" sz="1400" dirty="0" smtClean="0">
                <a:solidFill>
                  <a:srgbClr val="FFFFFF"/>
                </a:solidFill>
                <a:latin typeface="Times New Roman" pitchFamily="18" charset="0"/>
              </a:rPr>
              <a:t>    </a:t>
            </a:r>
            <a:r>
              <a:rPr lang="es-ES" sz="1400" dirty="0" smtClean="0">
                <a:solidFill>
                  <a:srgbClr val="FF3300"/>
                </a:solidFill>
                <a:latin typeface="Times New Roman" pitchFamily="18" charset="0"/>
                <a:hlinkClick r:id="rId2"/>
              </a:rPr>
              <a:t>jsb@ua.es</a:t>
            </a:r>
            <a:r>
              <a:rPr lang="es-ES" sz="1400" dirty="0" smtClean="0">
                <a:solidFill>
                  <a:srgbClr val="FF3300"/>
                </a:solidFill>
                <a:latin typeface="Times New Roman" pitchFamily="18" charset="0"/>
              </a:rPr>
              <a:t>     </a:t>
            </a:r>
            <a:endParaRPr lang="es-ES" sz="1400" dirty="0" smtClean="0">
              <a:solidFill>
                <a:srgbClr val="FF3300"/>
              </a:solidFill>
              <a:latin typeface="Times New Roman" pitchFamily="18" charset="0"/>
            </a:endParaRPr>
          </a:p>
          <a:p>
            <a:pPr algn="ctr">
              <a:spcBef>
                <a:spcPct val="50000"/>
              </a:spcBef>
            </a:pPr>
            <a:r>
              <a:rPr lang="es-ES" sz="1400" dirty="0" smtClean="0">
                <a:solidFill>
                  <a:srgbClr val="8BFF8B"/>
                </a:solidFill>
                <a:latin typeface="Times New Roman" pitchFamily="18" charset="0"/>
              </a:rPr>
              <a:t>Departamento </a:t>
            </a:r>
            <a:r>
              <a:rPr lang="es-ES" sz="1400" dirty="0" smtClean="0">
                <a:solidFill>
                  <a:srgbClr val="8BFF8B"/>
                </a:solidFill>
                <a:latin typeface="Times New Roman" pitchFamily="18" charset="0"/>
              </a:rPr>
              <a:t>de Física Aplicada </a:t>
            </a:r>
            <a:endParaRPr lang="es-ES" sz="1400" dirty="0" smtClean="0">
              <a:solidFill>
                <a:srgbClr val="8BFF8B"/>
              </a:solidFill>
              <a:latin typeface="Times New Roman" pitchFamily="18" charset="0"/>
            </a:endParaRPr>
          </a:p>
          <a:p>
            <a:pPr algn="ctr">
              <a:spcBef>
                <a:spcPct val="50000"/>
              </a:spcBef>
            </a:pPr>
            <a:r>
              <a:rPr lang="es-ES" sz="1400" dirty="0" smtClean="0">
                <a:solidFill>
                  <a:srgbClr val="8BFF8B"/>
                </a:solidFill>
                <a:latin typeface="Times New Roman" pitchFamily="18" charset="0"/>
              </a:rPr>
              <a:t>Universidad </a:t>
            </a:r>
            <a:r>
              <a:rPr lang="es-ES" sz="1400" dirty="0" smtClean="0">
                <a:solidFill>
                  <a:srgbClr val="8BFF8B"/>
                </a:solidFill>
                <a:latin typeface="Times New Roman" pitchFamily="18" charset="0"/>
              </a:rPr>
              <a:t>de Alicante</a:t>
            </a:r>
            <a:endParaRPr lang="es-ES" sz="1400" dirty="0">
              <a:solidFill>
                <a:srgbClr val="8BFF8B"/>
              </a:solidFill>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8" name="27 Rectángulo"/>
          <p:cNvSpPr/>
          <p:nvPr/>
        </p:nvSpPr>
        <p:spPr>
          <a:xfrm>
            <a:off x="1403350" y="549275"/>
            <a:ext cx="6264275" cy="6308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pSp>
        <p:nvGrpSpPr>
          <p:cNvPr id="2" name="Group 2"/>
          <p:cNvGrpSpPr>
            <a:grpSpLocks/>
          </p:cNvGrpSpPr>
          <p:nvPr/>
        </p:nvGrpSpPr>
        <p:grpSpPr bwMode="auto">
          <a:xfrm>
            <a:off x="1692275" y="933450"/>
            <a:ext cx="5648325" cy="3600450"/>
            <a:chOff x="1066" y="588"/>
            <a:chExt cx="3558" cy="2268"/>
          </a:xfrm>
        </p:grpSpPr>
        <p:sp>
          <p:nvSpPr>
            <p:cNvPr id="3099" name="Freeform 3"/>
            <p:cNvSpPr>
              <a:spLocks/>
            </p:cNvSpPr>
            <p:nvPr/>
          </p:nvSpPr>
          <p:spPr bwMode="auto">
            <a:xfrm>
              <a:off x="1066" y="588"/>
              <a:ext cx="3129" cy="2268"/>
            </a:xfrm>
            <a:custGeom>
              <a:avLst/>
              <a:gdLst>
                <a:gd name="T0" fmla="*/ 0 w 3129"/>
                <a:gd name="T1" fmla="*/ 2268 h 2268"/>
                <a:gd name="T2" fmla="*/ 3129 w 3129"/>
                <a:gd name="T3" fmla="*/ 0 h 2268"/>
                <a:gd name="T4" fmla="*/ 3129 w 3129"/>
                <a:gd name="T5" fmla="*/ 2268 h 2268"/>
                <a:gd name="T6" fmla="*/ 0 w 3129"/>
                <a:gd name="T7" fmla="*/ 2268 h 2268"/>
                <a:gd name="T8" fmla="*/ 0 60000 65536"/>
                <a:gd name="T9" fmla="*/ 0 60000 65536"/>
                <a:gd name="T10" fmla="*/ 0 60000 65536"/>
                <a:gd name="T11" fmla="*/ 0 60000 65536"/>
                <a:gd name="T12" fmla="*/ 0 w 3129"/>
                <a:gd name="T13" fmla="*/ 0 h 2268"/>
                <a:gd name="T14" fmla="*/ 3129 w 3129"/>
                <a:gd name="T15" fmla="*/ 2268 h 2268"/>
              </a:gdLst>
              <a:ahLst/>
              <a:cxnLst>
                <a:cxn ang="T8">
                  <a:pos x="T0" y="T1"/>
                </a:cxn>
                <a:cxn ang="T9">
                  <a:pos x="T2" y="T3"/>
                </a:cxn>
                <a:cxn ang="T10">
                  <a:pos x="T4" y="T5"/>
                </a:cxn>
                <a:cxn ang="T11">
                  <a:pos x="T6" y="T7"/>
                </a:cxn>
              </a:cxnLst>
              <a:rect l="T12" t="T13" r="T14" b="T15"/>
              <a:pathLst>
                <a:path w="3129" h="2268">
                  <a:moveTo>
                    <a:pt x="0" y="2268"/>
                  </a:moveTo>
                  <a:lnTo>
                    <a:pt x="3129" y="0"/>
                  </a:lnTo>
                  <a:lnTo>
                    <a:pt x="3129" y="2268"/>
                  </a:lnTo>
                  <a:lnTo>
                    <a:pt x="0" y="2268"/>
                  </a:lnTo>
                  <a:close/>
                </a:path>
              </a:pathLst>
            </a:custGeom>
            <a:solidFill>
              <a:schemeClr val="accent1"/>
            </a:solidFill>
            <a:ln w="9525">
              <a:noFill/>
              <a:round/>
              <a:headEnd/>
              <a:tailEnd/>
            </a:ln>
          </p:spPr>
          <p:txBody>
            <a:bodyPr/>
            <a:lstStyle/>
            <a:p>
              <a:endParaRPr lang="es-ES_tradnl"/>
            </a:p>
          </p:txBody>
        </p:sp>
        <p:sp>
          <p:nvSpPr>
            <p:cNvPr id="3100" name="Text Box 4"/>
            <p:cNvSpPr txBox="1">
              <a:spLocks noChangeArrowheads="1"/>
            </p:cNvSpPr>
            <p:nvPr/>
          </p:nvSpPr>
          <p:spPr bwMode="auto">
            <a:xfrm>
              <a:off x="4223" y="1521"/>
              <a:ext cx="401" cy="365"/>
            </a:xfrm>
            <a:prstGeom prst="rect">
              <a:avLst/>
            </a:prstGeom>
            <a:noFill/>
            <a:ln w="9525">
              <a:noFill/>
              <a:miter lim="800000"/>
              <a:headEnd/>
              <a:tailEnd/>
            </a:ln>
          </p:spPr>
          <p:txBody>
            <a:bodyPr>
              <a:spAutoFit/>
            </a:bodyPr>
            <a:lstStyle/>
            <a:p>
              <a:pPr algn="r" rtl="1">
                <a:spcBef>
                  <a:spcPct val="50000"/>
                </a:spcBef>
              </a:pPr>
              <a:endParaRPr lang="es-ES_tradnl" sz="3200">
                <a:latin typeface="Times New Roman" pitchFamily="18" charset="0"/>
                <a:cs typeface="Times New Roman" pitchFamily="18" charset="0"/>
              </a:endParaRPr>
            </a:p>
          </p:txBody>
        </p:sp>
        <p:sp>
          <p:nvSpPr>
            <p:cNvPr id="3101" name="Text Box 5"/>
            <p:cNvSpPr txBox="1">
              <a:spLocks noChangeArrowheads="1"/>
            </p:cNvSpPr>
            <p:nvPr/>
          </p:nvSpPr>
          <p:spPr bwMode="auto">
            <a:xfrm>
              <a:off x="2352" y="1138"/>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3</a:t>
              </a:r>
              <a:endParaRPr lang="es-ES" sz="3200">
                <a:latin typeface="Times New Roman" pitchFamily="18" charset="0"/>
                <a:cs typeface="Times New Roman" pitchFamily="18" charset="0"/>
              </a:endParaRPr>
            </a:p>
          </p:txBody>
        </p:sp>
      </p:grpSp>
      <p:grpSp>
        <p:nvGrpSpPr>
          <p:cNvPr id="3" name="Group 6"/>
          <p:cNvGrpSpPr>
            <a:grpSpLocks/>
          </p:cNvGrpSpPr>
          <p:nvPr/>
        </p:nvGrpSpPr>
        <p:grpSpPr bwMode="auto">
          <a:xfrm>
            <a:off x="1692275" y="3165475"/>
            <a:ext cx="2389188" cy="1368425"/>
            <a:chOff x="1066" y="1994"/>
            <a:chExt cx="1505" cy="862"/>
          </a:xfrm>
        </p:grpSpPr>
        <p:sp>
          <p:nvSpPr>
            <p:cNvPr id="3095" name="Freeform 7"/>
            <p:cNvSpPr>
              <a:spLocks/>
            </p:cNvSpPr>
            <p:nvPr/>
          </p:nvSpPr>
          <p:spPr bwMode="auto">
            <a:xfrm>
              <a:off x="1066" y="1994"/>
              <a:ext cx="1179" cy="862"/>
            </a:xfrm>
            <a:custGeom>
              <a:avLst/>
              <a:gdLst>
                <a:gd name="T0" fmla="*/ 0 w 1179"/>
                <a:gd name="T1" fmla="*/ 862 h 862"/>
                <a:gd name="T2" fmla="*/ 1179 w 1179"/>
                <a:gd name="T3" fmla="*/ 0 h 862"/>
                <a:gd name="T4" fmla="*/ 1179 w 1179"/>
                <a:gd name="T5" fmla="*/ 862 h 862"/>
                <a:gd name="T6" fmla="*/ 0 w 1179"/>
                <a:gd name="T7" fmla="*/ 862 h 862"/>
                <a:gd name="T8" fmla="*/ 0 60000 65536"/>
                <a:gd name="T9" fmla="*/ 0 60000 65536"/>
                <a:gd name="T10" fmla="*/ 0 60000 65536"/>
                <a:gd name="T11" fmla="*/ 0 60000 65536"/>
                <a:gd name="T12" fmla="*/ 0 w 1179"/>
                <a:gd name="T13" fmla="*/ 0 h 862"/>
                <a:gd name="T14" fmla="*/ 1179 w 1179"/>
                <a:gd name="T15" fmla="*/ 862 h 862"/>
              </a:gdLst>
              <a:ahLst/>
              <a:cxnLst>
                <a:cxn ang="T8">
                  <a:pos x="T0" y="T1"/>
                </a:cxn>
                <a:cxn ang="T9">
                  <a:pos x="T2" y="T3"/>
                </a:cxn>
                <a:cxn ang="T10">
                  <a:pos x="T4" y="T5"/>
                </a:cxn>
                <a:cxn ang="T11">
                  <a:pos x="T6" y="T7"/>
                </a:cxn>
              </a:cxnLst>
              <a:rect l="T12" t="T13" r="T14" b="T15"/>
              <a:pathLst>
                <a:path w="1179" h="862">
                  <a:moveTo>
                    <a:pt x="0" y="862"/>
                  </a:moveTo>
                  <a:lnTo>
                    <a:pt x="1179" y="0"/>
                  </a:lnTo>
                  <a:lnTo>
                    <a:pt x="1179" y="862"/>
                  </a:lnTo>
                  <a:lnTo>
                    <a:pt x="0" y="862"/>
                  </a:lnTo>
                  <a:close/>
                </a:path>
              </a:pathLst>
            </a:custGeom>
            <a:solidFill>
              <a:srgbClr val="66FF33"/>
            </a:solidFill>
            <a:ln w="9525">
              <a:noFill/>
              <a:round/>
              <a:headEnd/>
              <a:tailEnd/>
            </a:ln>
          </p:spPr>
          <p:txBody>
            <a:bodyPr/>
            <a:lstStyle/>
            <a:p>
              <a:endParaRPr lang="es-ES_tradnl"/>
            </a:p>
          </p:txBody>
        </p:sp>
        <p:grpSp>
          <p:nvGrpSpPr>
            <p:cNvPr id="3096" name="Group 8"/>
            <p:cNvGrpSpPr>
              <a:grpSpLocks/>
            </p:cNvGrpSpPr>
            <p:nvPr/>
          </p:nvGrpSpPr>
          <p:grpSpPr bwMode="auto">
            <a:xfrm>
              <a:off x="1135" y="2005"/>
              <a:ext cx="1436" cy="575"/>
              <a:chOff x="1135" y="2005"/>
              <a:chExt cx="1436" cy="575"/>
            </a:xfrm>
          </p:grpSpPr>
          <p:sp>
            <p:nvSpPr>
              <p:cNvPr id="3097" name="Text Box 9"/>
              <p:cNvSpPr txBox="1">
                <a:spLocks noChangeArrowheads="1"/>
              </p:cNvSpPr>
              <p:nvPr/>
            </p:nvSpPr>
            <p:spPr bwMode="auto">
              <a:xfrm>
                <a:off x="2028" y="2215"/>
                <a:ext cx="543" cy="365"/>
              </a:xfrm>
              <a:prstGeom prst="rect">
                <a:avLst/>
              </a:prstGeom>
              <a:noFill/>
              <a:ln w="9525">
                <a:noFill/>
                <a:miter lim="800000"/>
                <a:headEnd/>
                <a:tailEnd/>
              </a:ln>
            </p:spPr>
            <p:txBody>
              <a:bodyPr>
                <a:spAutoFit/>
              </a:bodyPr>
              <a:lstStyle/>
              <a:p>
                <a:pPr algn="r" rtl="1">
                  <a:spcBef>
                    <a:spcPct val="50000"/>
                  </a:spcBef>
                </a:pPr>
                <a:endParaRPr lang="es-ES_tradnl" sz="3200">
                  <a:latin typeface="Times New Roman" pitchFamily="18" charset="0"/>
                  <a:cs typeface="Times New Roman" pitchFamily="18" charset="0"/>
                </a:endParaRPr>
              </a:p>
            </p:txBody>
          </p:sp>
          <p:sp>
            <p:nvSpPr>
              <p:cNvPr id="3098" name="Text Box 10"/>
              <p:cNvSpPr txBox="1">
                <a:spLocks noChangeArrowheads="1"/>
              </p:cNvSpPr>
              <p:nvPr/>
            </p:nvSpPr>
            <p:spPr bwMode="auto">
              <a:xfrm>
                <a:off x="1135" y="2005"/>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1</a:t>
                </a:r>
                <a:endParaRPr lang="es-ES" sz="3200">
                  <a:latin typeface="Times New Roman" pitchFamily="18" charset="0"/>
                  <a:cs typeface="Times New Roman" pitchFamily="18" charset="0"/>
                </a:endParaRPr>
              </a:p>
            </p:txBody>
          </p:sp>
        </p:grpSp>
      </p:grpSp>
      <p:grpSp>
        <p:nvGrpSpPr>
          <p:cNvPr id="5" name="Group 11"/>
          <p:cNvGrpSpPr>
            <a:grpSpLocks/>
          </p:cNvGrpSpPr>
          <p:nvPr/>
        </p:nvGrpSpPr>
        <p:grpSpPr bwMode="auto">
          <a:xfrm>
            <a:off x="1704975" y="2133600"/>
            <a:ext cx="3994150" cy="2400300"/>
            <a:chOff x="1066" y="1344"/>
            <a:chExt cx="2516" cy="1512"/>
          </a:xfrm>
        </p:grpSpPr>
        <p:sp>
          <p:nvSpPr>
            <p:cNvPr id="3092" name="Freeform 12"/>
            <p:cNvSpPr>
              <a:spLocks/>
            </p:cNvSpPr>
            <p:nvPr/>
          </p:nvSpPr>
          <p:spPr bwMode="auto">
            <a:xfrm>
              <a:off x="1066" y="1344"/>
              <a:ext cx="2086" cy="1512"/>
            </a:xfrm>
            <a:custGeom>
              <a:avLst/>
              <a:gdLst>
                <a:gd name="T0" fmla="*/ 0 w 2086"/>
                <a:gd name="T1" fmla="*/ 1738 h 1497"/>
                <a:gd name="T2" fmla="*/ 2086 w 2086"/>
                <a:gd name="T3" fmla="*/ 0 h 1497"/>
                <a:gd name="T4" fmla="*/ 2086 w 2086"/>
                <a:gd name="T5" fmla="*/ 1738 h 1497"/>
                <a:gd name="T6" fmla="*/ 0 60000 65536"/>
                <a:gd name="T7" fmla="*/ 0 60000 65536"/>
                <a:gd name="T8" fmla="*/ 0 60000 65536"/>
                <a:gd name="T9" fmla="*/ 0 w 2086"/>
                <a:gd name="T10" fmla="*/ 0 h 1497"/>
                <a:gd name="T11" fmla="*/ 2086 w 2086"/>
                <a:gd name="T12" fmla="*/ 1497 h 1497"/>
              </a:gdLst>
              <a:ahLst/>
              <a:cxnLst>
                <a:cxn ang="T6">
                  <a:pos x="T0" y="T1"/>
                </a:cxn>
                <a:cxn ang="T7">
                  <a:pos x="T2" y="T3"/>
                </a:cxn>
                <a:cxn ang="T8">
                  <a:pos x="T4" y="T5"/>
                </a:cxn>
              </a:cxnLst>
              <a:rect l="T9" t="T10" r="T11" b="T12"/>
              <a:pathLst>
                <a:path w="2086" h="1497">
                  <a:moveTo>
                    <a:pt x="0" y="1497"/>
                  </a:moveTo>
                  <a:lnTo>
                    <a:pt x="2086" y="0"/>
                  </a:lnTo>
                  <a:lnTo>
                    <a:pt x="2086" y="1497"/>
                  </a:lnTo>
                </a:path>
              </a:pathLst>
            </a:custGeom>
            <a:solidFill>
              <a:srgbClr val="FF3300"/>
            </a:solidFill>
            <a:ln w="9525">
              <a:noFill/>
              <a:round/>
              <a:headEnd/>
              <a:tailEnd/>
            </a:ln>
          </p:spPr>
          <p:txBody>
            <a:bodyPr/>
            <a:lstStyle/>
            <a:p>
              <a:endParaRPr lang="es-ES_tradnl"/>
            </a:p>
          </p:txBody>
        </p:sp>
        <p:sp>
          <p:nvSpPr>
            <p:cNvPr id="3093" name="Text Box 13"/>
            <p:cNvSpPr txBox="1">
              <a:spLocks noChangeArrowheads="1"/>
            </p:cNvSpPr>
            <p:nvPr/>
          </p:nvSpPr>
          <p:spPr bwMode="auto">
            <a:xfrm>
              <a:off x="3197" y="1897"/>
              <a:ext cx="385" cy="365"/>
            </a:xfrm>
            <a:prstGeom prst="rect">
              <a:avLst/>
            </a:prstGeom>
            <a:noFill/>
            <a:ln w="9525">
              <a:noFill/>
              <a:miter lim="800000"/>
              <a:headEnd/>
              <a:tailEnd/>
            </a:ln>
          </p:spPr>
          <p:txBody>
            <a:bodyPr>
              <a:spAutoFit/>
            </a:bodyPr>
            <a:lstStyle/>
            <a:p>
              <a:pPr algn="r" rtl="1">
                <a:spcBef>
                  <a:spcPct val="50000"/>
                </a:spcBef>
              </a:pPr>
              <a:endParaRPr lang="es-ES_tradnl" sz="3200">
                <a:latin typeface="Times New Roman" pitchFamily="18" charset="0"/>
                <a:cs typeface="Times New Roman" pitchFamily="18" charset="0"/>
              </a:endParaRPr>
            </a:p>
          </p:txBody>
        </p:sp>
        <p:sp>
          <p:nvSpPr>
            <p:cNvPr id="3094" name="Text Box 14"/>
            <p:cNvSpPr txBox="1">
              <a:spLocks noChangeArrowheads="1"/>
            </p:cNvSpPr>
            <p:nvPr/>
          </p:nvSpPr>
          <p:spPr bwMode="auto">
            <a:xfrm>
              <a:off x="1778" y="1522"/>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2</a:t>
              </a:r>
              <a:endParaRPr lang="es-ES" sz="3200">
                <a:latin typeface="Times New Roman" pitchFamily="18" charset="0"/>
                <a:cs typeface="Times New Roman" pitchFamily="18" charset="0"/>
              </a:endParaRPr>
            </a:p>
          </p:txBody>
        </p:sp>
      </p:grpSp>
      <p:sp>
        <p:nvSpPr>
          <p:cNvPr id="3080" name="Freeform 15"/>
          <p:cNvSpPr>
            <a:spLocks/>
          </p:cNvSpPr>
          <p:nvPr/>
        </p:nvSpPr>
        <p:spPr bwMode="auto">
          <a:xfrm>
            <a:off x="1692275" y="800100"/>
            <a:ext cx="5327650" cy="3733800"/>
          </a:xfrm>
          <a:custGeom>
            <a:avLst/>
            <a:gdLst>
              <a:gd name="T0" fmla="*/ 2147483647 w 3628"/>
              <a:gd name="T1" fmla="*/ 2147483647 h 2540"/>
              <a:gd name="T2" fmla="*/ 0 w 3628"/>
              <a:gd name="T3" fmla="*/ 2147483647 h 2540"/>
              <a:gd name="T4" fmla="*/ 2147483647 w 3628"/>
              <a:gd name="T5" fmla="*/ 0 h 2540"/>
              <a:gd name="T6" fmla="*/ 0 60000 65536"/>
              <a:gd name="T7" fmla="*/ 0 60000 65536"/>
              <a:gd name="T8" fmla="*/ 0 60000 65536"/>
              <a:gd name="T9" fmla="*/ 0 w 3628"/>
              <a:gd name="T10" fmla="*/ 0 h 2540"/>
              <a:gd name="T11" fmla="*/ 3628 w 3628"/>
              <a:gd name="T12" fmla="*/ 2540 h 2540"/>
            </a:gdLst>
            <a:ahLst/>
            <a:cxnLst>
              <a:cxn ang="T6">
                <a:pos x="T0" y="T1"/>
              </a:cxn>
              <a:cxn ang="T7">
                <a:pos x="T2" y="T3"/>
              </a:cxn>
              <a:cxn ang="T8">
                <a:pos x="T4" y="T5"/>
              </a:cxn>
            </a:cxnLst>
            <a:rect l="T9" t="T10" r="T11" b="T12"/>
            <a:pathLst>
              <a:path w="3628" h="2540">
                <a:moveTo>
                  <a:pt x="3628" y="2540"/>
                </a:moveTo>
                <a:lnTo>
                  <a:pt x="0" y="2540"/>
                </a:lnTo>
                <a:lnTo>
                  <a:pt x="3492" y="0"/>
                </a:lnTo>
              </a:path>
            </a:pathLst>
          </a:custGeom>
          <a:noFill/>
          <a:ln w="19050" cmpd="sng">
            <a:solidFill>
              <a:schemeClr val="tx1"/>
            </a:solidFill>
            <a:round/>
            <a:headEnd/>
            <a:tailEnd/>
          </a:ln>
        </p:spPr>
        <p:txBody>
          <a:bodyPr/>
          <a:lstStyle/>
          <a:p>
            <a:endParaRPr lang="es-ES_tradnl"/>
          </a:p>
        </p:txBody>
      </p:sp>
      <p:graphicFrame>
        <p:nvGraphicFramePr>
          <p:cNvPr id="3074" name="Object 16"/>
          <p:cNvGraphicFramePr>
            <a:graphicFrameLocks noChangeAspect="1"/>
          </p:cNvGraphicFramePr>
          <p:nvPr/>
        </p:nvGraphicFramePr>
        <p:xfrm>
          <a:off x="2789238" y="5372100"/>
          <a:ext cx="3305175" cy="1079500"/>
        </p:xfrm>
        <a:graphic>
          <a:graphicData uri="http://schemas.openxmlformats.org/presentationml/2006/ole">
            <p:oleObj spid="_x0000_s3074" name="Ecuación" r:id="rId3" imgW="1168200" imgH="380880" progId="Equation.3">
              <p:embed/>
            </p:oleObj>
          </a:graphicData>
        </a:graphic>
      </p:graphicFrame>
      <p:sp>
        <p:nvSpPr>
          <p:cNvPr id="3081" name="Text Box 17"/>
          <p:cNvSpPr txBox="1">
            <a:spLocks noChangeArrowheads="1"/>
          </p:cNvSpPr>
          <p:nvPr/>
        </p:nvSpPr>
        <p:spPr bwMode="auto">
          <a:xfrm>
            <a:off x="0" y="0"/>
            <a:ext cx="9144000" cy="579438"/>
          </a:xfrm>
          <a:prstGeom prst="rect">
            <a:avLst/>
          </a:prstGeom>
          <a:solidFill>
            <a:schemeClr val="accent2"/>
          </a:solidFill>
          <a:ln w="9525">
            <a:noFill/>
            <a:miter lim="800000"/>
            <a:headEnd/>
            <a:tailEnd/>
          </a:ln>
        </p:spPr>
        <p:txBody>
          <a:bodyPr>
            <a:spAutoFit/>
          </a:bodyPr>
          <a:lstStyle/>
          <a:p>
            <a:pPr algn="ctr">
              <a:spcBef>
                <a:spcPct val="50000"/>
              </a:spcBef>
            </a:pPr>
            <a:r>
              <a:rPr lang="es-ES" sz="3200" b="1">
                <a:solidFill>
                  <a:schemeClr val="bg1"/>
                </a:solidFill>
                <a:latin typeface="Times New Roman" pitchFamily="18" charset="0"/>
                <a:cs typeface="Times New Roman" pitchFamily="18" charset="0"/>
              </a:rPr>
              <a:t>Coseno de un ángulo</a:t>
            </a:r>
          </a:p>
        </p:txBody>
      </p:sp>
      <p:sp>
        <p:nvSpPr>
          <p:cNvPr id="147474" name="Rectangle 18"/>
          <p:cNvSpPr>
            <a:spLocks noChangeArrowheads="1"/>
          </p:cNvSpPr>
          <p:nvPr/>
        </p:nvSpPr>
        <p:spPr bwMode="auto">
          <a:xfrm>
            <a:off x="3289300" y="5267325"/>
            <a:ext cx="942975" cy="1319213"/>
          </a:xfrm>
          <a:prstGeom prst="rect">
            <a:avLst/>
          </a:prstGeom>
          <a:solidFill>
            <a:schemeClr val="bg1"/>
          </a:solidFill>
          <a:ln w="9525">
            <a:noFill/>
            <a:miter lim="800000"/>
            <a:headEnd/>
            <a:tailEnd/>
          </a:ln>
        </p:spPr>
        <p:txBody>
          <a:bodyPr wrap="none" anchor="ctr"/>
          <a:lstStyle/>
          <a:p>
            <a:endParaRPr lang="es-ES_tradnl"/>
          </a:p>
        </p:txBody>
      </p:sp>
      <p:sp>
        <p:nvSpPr>
          <p:cNvPr id="147475" name="Rectangle 19"/>
          <p:cNvSpPr>
            <a:spLocks noChangeArrowheads="1"/>
          </p:cNvSpPr>
          <p:nvPr/>
        </p:nvSpPr>
        <p:spPr bwMode="auto">
          <a:xfrm>
            <a:off x="4141788" y="5254625"/>
            <a:ext cx="969962" cy="1304925"/>
          </a:xfrm>
          <a:prstGeom prst="rect">
            <a:avLst/>
          </a:prstGeom>
          <a:solidFill>
            <a:schemeClr val="bg1"/>
          </a:solidFill>
          <a:ln w="9525">
            <a:noFill/>
            <a:miter lim="800000"/>
            <a:headEnd/>
            <a:tailEnd/>
          </a:ln>
        </p:spPr>
        <p:txBody>
          <a:bodyPr wrap="none" anchor="ctr"/>
          <a:lstStyle/>
          <a:p>
            <a:endParaRPr lang="es-ES_tradnl"/>
          </a:p>
        </p:txBody>
      </p:sp>
      <p:sp>
        <p:nvSpPr>
          <p:cNvPr id="147476" name="Rectangle 20"/>
          <p:cNvSpPr>
            <a:spLocks noChangeArrowheads="1"/>
          </p:cNvSpPr>
          <p:nvPr/>
        </p:nvSpPr>
        <p:spPr bwMode="auto">
          <a:xfrm>
            <a:off x="4913313" y="5267325"/>
            <a:ext cx="1352550" cy="1346200"/>
          </a:xfrm>
          <a:prstGeom prst="rect">
            <a:avLst/>
          </a:prstGeom>
          <a:solidFill>
            <a:schemeClr val="bg1"/>
          </a:solidFill>
          <a:ln w="9525">
            <a:noFill/>
            <a:miter lim="800000"/>
            <a:headEnd/>
            <a:tailEnd/>
          </a:ln>
        </p:spPr>
        <p:txBody>
          <a:bodyPr wrap="none" anchor="ctr"/>
          <a:lstStyle/>
          <a:p>
            <a:endParaRPr lang="es-ES_tradnl"/>
          </a:p>
        </p:txBody>
      </p:sp>
      <p:grpSp>
        <p:nvGrpSpPr>
          <p:cNvPr id="3085" name="Group 21"/>
          <p:cNvGrpSpPr>
            <a:grpSpLocks/>
          </p:cNvGrpSpPr>
          <p:nvPr/>
        </p:nvGrpSpPr>
        <p:grpSpPr bwMode="auto">
          <a:xfrm>
            <a:off x="2146300" y="3889375"/>
            <a:ext cx="911225" cy="646113"/>
            <a:chOff x="1352" y="2450"/>
            <a:chExt cx="574" cy="407"/>
          </a:xfrm>
        </p:grpSpPr>
        <p:sp>
          <p:nvSpPr>
            <p:cNvPr id="3090" name="Arc 22"/>
            <p:cNvSpPr>
              <a:spLocks/>
            </p:cNvSpPr>
            <p:nvPr/>
          </p:nvSpPr>
          <p:spPr bwMode="auto">
            <a:xfrm rot="1607491">
              <a:off x="1352" y="2631"/>
              <a:ext cx="223" cy="226"/>
            </a:xfrm>
            <a:custGeom>
              <a:avLst/>
              <a:gdLst>
                <a:gd name="T0" fmla="*/ 0 w 21271"/>
                <a:gd name="T1" fmla="*/ 0 h 21587"/>
                <a:gd name="T2" fmla="*/ 0 w 21271"/>
                <a:gd name="T3" fmla="*/ 0 h 21587"/>
                <a:gd name="T4" fmla="*/ 0 w 21271"/>
                <a:gd name="T5" fmla="*/ 0 h 21587"/>
                <a:gd name="T6" fmla="*/ 0 60000 65536"/>
                <a:gd name="T7" fmla="*/ 0 60000 65536"/>
                <a:gd name="T8" fmla="*/ 0 60000 65536"/>
                <a:gd name="T9" fmla="*/ 0 w 21271"/>
                <a:gd name="T10" fmla="*/ 0 h 21587"/>
                <a:gd name="T11" fmla="*/ 21271 w 21271"/>
                <a:gd name="T12" fmla="*/ 21587 h 21587"/>
              </a:gdLst>
              <a:ahLst/>
              <a:cxnLst>
                <a:cxn ang="T6">
                  <a:pos x="T0" y="T1"/>
                </a:cxn>
                <a:cxn ang="T7">
                  <a:pos x="T2" y="T3"/>
                </a:cxn>
                <a:cxn ang="T8">
                  <a:pos x="T4" y="T5"/>
                </a:cxn>
              </a:cxnLst>
              <a:rect l="T9" t="T10" r="T11" b="T12"/>
              <a:pathLst>
                <a:path w="21271" h="21587" fill="none" extrusionOk="0">
                  <a:moveTo>
                    <a:pt x="760" y="0"/>
                  </a:moveTo>
                  <a:cubicBezTo>
                    <a:pt x="10948" y="359"/>
                    <a:pt x="19498" y="7792"/>
                    <a:pt x="21270" y="17831"/>
                  </a:cubicBezTo>
                </a:path>
                <a:path w="21271" h="21587" stroke="0" extrusionOk="0">
                  <a:moveTo>
                    <a:pt x="760" y="0"/>
                  </a:moveTo>
                  <a:cubicBezTo>
                    <a:pt x="10948" y="359"/>
                    <a:pt x="19498" y="7792"/>
                    <a:pt x="21270" y="17831"/>
                  </a:cubicBezTo>
                  <a:lnTo>
                    <a:pt x="0" y="21587"/>
                  </a:lnTo>
                  <a:close/>
                </a:path>
              </a:pathLst>
            </a:custGeom>
            <a:noFill/>
            <a:ln w="9525">
              <a:solidFill>
                <a:schemeClr val="tx1"/>
              </a:solidFill>
              <a:round/>
              <a:headEnd/>
              <a:tailEnd/>
            </a:ln>
          </p:spPr>
          <p:txBody>
            <a:bodyPr wrap="none" anchor="ctr"/>
            <a:lstStyle/>
            <a:p>
              <a:endParaRPr lang="es-ES_tradnl"/>
            </a:p>
          </p:txBody>
        </p:sp>
        <p:sp>
          <p:nvSpPr>
            <p:cNvPr id="3091" name="Text Box 23"/>
            <p:cNvSpPr txBox="1">
              <a:spLocks noChangeArrowheads="1"/>
            </p:cNvSpPr>
            <p:nvPr/>
          </p:nvSpPr>
          <p:spPr bwMode="auto">
            <a:xfrm>
              <a:off x="1533" y="2450"/>
              <a:ext cx="393" cy="404"/>
            </a:xfrm>
            <a:prstGeom prst="rect">
              <a:avLst/>
            </a:prstGeom>
            <a:noFill/>
            <a:ln w="9525">
              <a:noFill/>
              <a:miter lim="800000"/>
              <a:headEnd/>
              <a:tailEnd/>
            </a:ln>
          </p:spPr>
          <p:txBody>
            <a:bodyPr>
              <a:spAutoFit/>
            </a:bodyPr>
            <a:lstStyle/>
            <a:p>
              <a:pPr>
                <a:spcBef>
                  <a:spcPct val="50000"/>
                </a:spcBef>
              </a:pPr>
              <a:r>
                <a:rPr lang="el-GR" sz="3600">
                  <a:latin typeface="Times New Roman" pitchFamily="18" charset="0"/>
                  <a:cs typeface="Times New Roman" pitchFamily="18" charset="0"/>
                </a:rPr>
                <a:t>α</a:t>
              </a:r>
            </a:p>
          </p:txBody>
        </p:sp>
      </p:grpSp>
      <p:sp>
        <p:nvSpPr>
          <p:cNvPr id="147480" name="Rectangle 24"/>
          <p:cNvSpPr>
            <a:spLocks noChangeArrowheads="1"/>
          </p:cNvSpPr>
          <p:nvPr/>
        </p:nvSpPr>
        <p:spPr bwMode="auto">
          <a:xfrm>
            <a:off x="2386013" y="5267325"/>
            <a:ext cx="942975" cy="1319213"/>
          </a:xfrm>
          <a:prstGeom prst="rect">
            <a:avLst/>
          </a:prstGeom>
          <a:solidFill>
            <a:schemeClr val="bg1"/>
          </a:solidFill>
          <a:ln w="9525">
            <a:noFill/>
            <a:miter lim="800000"/>
            <a:headEnd/>
            <a:tailEnd/>
          </a:ln>
        </p:spPr>
        <p:txBody>
          <a:bodyPr wrap="none" anchor="ctr"/>
          <a:lstStyle/>
          <a:p>
            <a:endParaRPr lang="es-ES_tradnl"/>
          </a:p>
        </p:txBody>
      </p:sp>
      <p:sp>
        <p:nvSpPr>
          <p:cNvPr id="147481" name="Text Box 25"/>
          <p:cNvSpPr txBox="1">
            <a:spLocks noChangeArrowheads="1"/>
          </p:cNvSpPr>
          <p:nvPr/>
        </p:nvSpPr>
        <p:spPr bwMode="auto">
          <a:xfrm>
            <a:off x="2500313" y="4535488"/>
            <a:ext cx="601662" cy="579437"/>
          </a:xfrm>
          <a:prstGeom prst="rect">
            <a:avLst/>
          </a:prstGeom>
          <a:noFill/>
          <a:ln w="9525">
            <a:noFill/>
            <a:miter lim="800000"/>
            <a:headEnd/>
            <a:tailEnd/>
          </a:ln>
        </p:spPr>
        <p:txBody>
          <a:bodyPr>
            <a:spAutoFit/>
          </a:bodyPr>
          <a:lstStyle/>
          <a:p>
            <a:pPr>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1</a:t>
            </a:r>
          </a:p>
        </p:txBody>
      </p:sp>
      <p:sp>
        <p:nvSpPr>
          <p:cNvPr id="147482" name="Text Box 26"/>
          <p:cNvSpPr txBox="1">
            <a:spLocks noChangeArrowheads="1"/>
          </p:cNvSpPr>
          <p:nvPr/>
        </p:nvSpPr>
        <p:spPr bwMode="auto">
          <a:xfrm>
            <a:off x="3294063" y="4535488"/>
            <a:ext cx="601662" cy="579437"/>
          </a:xfrm>
          <a:prstGeom prst="rect">
            <a:avLst/>
          </a:prstGeom>
          <a:noFill/>
          <a:ln w="9525">
            <a:noFill/>
            <a:miter lim="800000"/>
            <a:headEnd/>
            <a:tailEnd/>
          </a:ln>
        </p:spPr>
        <p:txBody>
          <a:bodyPr>
            <a:spAutoFit/>
          </a:bodyPr>
          <a:lstStyle/>
          <a:p>
            <a:pPr>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2</a:t>
            </a:r>
          </a:p>
        </p:txBody>
      </p:sp>
      <p:sp>
        <p:nvSpPr>
          <p:cNvPr id="147483" name="Text Box 27"/>
          <p:cNvSpPr txBox="1">
            <a:spLocks noChangeArrowheads="1"/>
          </p:cNvSpPr>
          <p:nvPr/>
        </p:nvSpPr>
        <p:spPr bwMode="auto">
          <a:xfrm>
            <a:off x="4305300" y="4535488"/>
            <a:ext cx="601663" cy="579437"/>
          </a:xfrm>
          <a:prstGeom prst="rect">
            <a:avLst/>
          </a:prstGeom>
          <a:noFill/>
          <a:ln w="9525">
            <a:noFill/>
            <a:miter lim="800000"/>
            <a:headEnd/>
            <a:tailEnd/>
          </a:ln>
        </p:spPr>
        <p:txBody>
          <a:bodyPr>
            <a:spAutoFit/>
          </a:bodyPr>
          <a:lstStyle/>
          <a:p>
            <a:pPr>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7481"/>
                                        </p:tgtEl>
                                        <p:attrNameLst>
                                          <p:attrName>style.visibility</p:attrName>
                                        </p:attrNameLst>
                                      </p:cBhvr>
                                      <p:to>
                                        <p:strVal val="visible"/>
                                      </p:to>
                                    </p:set>
                                    <p:animEffect transition="in" filter="fade">
                                      <p:cBhvr>
                                        <p:cTn id="10" dur="2000"/>
                                        <p:tgtEl>
                                          <p:spTgt spid="147481"/>
                                        </p:tgtEl>
                                      </p:cBhvr>
                                    </p:animEffect>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2000"/>
                                        <p:tgtEl>
                                          <p:spTgt spid="147480"/>
                                        </p:tgtEl>
                                      </p:cBhvr>
                                    </p:animEffect>
                                    <p:set>
                                      <p:cBhvr>
                                        <p:cTn id="14" dur="1" fill="hold">
                                          <p:stCondLst>
                                            <p:cond delay="1999"/>
                                          </p:stCondLst>
                                        </p:cTn>
                                        <p:tgtEl>
                                          <p:spTgt spid="14748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7482"/>
                                        </p:tgtEl>
                                        <p:attrNameLst>
                                          <p:attrName>style.visibility</p:attrName>
                                        </p:attrNameLst>
                                      </p:cBhvr>
                                      <p:to>
                                        <p:strVal val="visible"/>
                                      </p:to>
                                    </p:set>
                                    <p:animEffect transition="in" filter="fade">
                                      <p:cBhvr>
                                        <p:cTn id="22" dur="2000"/>
                                        <p:tgtEl>
                                          <p:spTgt spid="147482"/>
                                        </p:tgtEl>
                                      </p:cBhvr>
                                    </p:animEffec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147481"/>
                                        </p:tgtEl>
                                      </p:cBhvr>
                                    </p:animEffect>
                                    <p:set>
                                      <p:cBhvr>
                                        <p:cTn id="27" dur="1" fill="hold">
                                          <p:stCondLst>
                                            <p:cond delay="1999"/>
                                          </p:stCondLst>
                                        </p:cTn>
                                        <p:tgtEl>
                                          <p:spTgt spid="147481"/>
                                        </p:tgtEl>
                                        <p:attrNameLst>
                                          <p:attrName>style.visibility</p:attrName>
                                        </p:attrNameLst>
                                      </p:cBhvr>
                                      <p:to>
                                        <p:strVal val="hidden"/>
                                      </p:to>
                                    </p:set>
                                  </p:childTnLst>
                                </p:cTn>
                              </p:par>
                            </p:childTnLst>
                          </p:cTn>
                        </p:par>
                        <p:par>
                          <p:cTn id="28" fill="hold">
                            <p:stCondLst>
                              <p:cond delay="2000"/>
                            </p:stCondLst>
                            <p:childTnLst>
                              <p:par>
                                <p:cTn id="29" presetID="10" presetClass="exit" presetSubtype="0" fill="hold" grpId="0" nodeType="afterEffect">
                                  <p:stCondLst>
                                    <p:cond delay="0"/>
                                  </p:stCondLst>
                                  <p:childTnLst>
                                    <p:animEffect transition="out" filter="fade">
                                      <p:cBhvr>
                                        <p:cTn id="30" dur="2000"/>
                                        <p:tgtEl>
                                          <p:spTgt spid="147474"/>
                                        </p:tgtEl>
                                      </p:cBhvr>
                                    </p:animEffect>
                                    <p:set>
                                      <p:cBhvr>
                                        <p:cTn id="31" dur="1" fill="hold">
                                          <p:stCondLst>
                                            <p:cond delay="1999"/>
                                          </p:stCondLst>
                                        </p:cTn>
                                        <p:tgtEl>
                                          <p:spTgt spid="14747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7483"/>
                                        </p:tgtEl>
                                        <p:attrNameLst>
                                          <p:attrName>style.visibility</p:attrName>
                                        </p:attrNameLst>
                                      </p:cBhvr>
                                      <p:to>
                                        <p:strVal val="visible"/>
                                      </p:to>
                                    </p:set>
                                    <p:animEffect transition="in" filter="fade">
                                      <p:cBhvr>
                                        <p:cTn id="39" dur="2000"/>
                                        <p:tgtEl>
                                          <p:spTgt spid="147483"/>
                                        </p:tgtEl>
                                      </p:cBhvr>
                                    </p:animEffect>
                                  </p:childTnLst>
                                </p:cTn>
                              </p:par>
                              <p:par>
                                <p:cTn id="40" presetID="1" presetClass="exit" presetSubtype="0" fill="hold"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147482"/>
                                        </p:tgtEl>
                                      </p:cBhvr>
                                    </p:animEffect>
                                    <p:set>
                                      <p:cBhvr>
                                        <p:cTn id="44" dur="1" fill="hold">
                                          <p:stCondLst>
                                            <p:cond delay="1999"/>
                                          </p:stCondLst>
                                        </p:cTn>
                                        <p:tgtEl>
                                          <p:spTgt spid="147482"/>
                                        </p:tgtEl>
                                        <p:attrNameLst>
                                          <p:attrName>style.visibility</p:attrName>
                                        </p:attrNameLst>
                                      </p:cBhvr>
                                      <p:to>
                                        <p:strVal val="hidden"/>
                                      </p:to>
                                    </p:set>
                                  </p:childTnLst>
                                </p:cTn>
                              </p:par>
                            </p:childTnLst>
                          </p:cTn>
                        </p:par>
                        <p:par>
                          <p:cTn id="45" fill="hold">
                            <p:stCondLst>
                              <p:cond delay="2000"/>
                            </p:stCondLst>
                            <p:childTnLst>
                              <p:par>
                                <p:cTn id="46" presetID="10" presetClass="exit" presetSubtype="0" fill="hold" grpId="0" nodeType="afterEffect">
                                  <p:stCondLst>
                                    <p:cond delay="0"/>
                                  </p:stCondLst>
                                  <p:childTnLst>
                                    <p:animEffect transition="out" filter="fade">
                                      <p:cBhvr>
                                        <p:cTn id="47" dur="2000"/>
                                        <p:tgtEl>
                                          <p:spTgt spid="147475"/>
                                        </p:tgtEl>
                                      </p:cBhvr>
                                    </p:animEffect>
                                    <p:set>
                                      <p:cBhvr>
                                        <p:cTn id="48" dur="1" fill="hold">
                                          <p:stCondLst>
                                            <p:cond delay="1999"/>
                                          </p:stCondLst>
                                        </p:cTn>
                                        <p:tgtEl>
                                          <p:spTgt spid="147475"/>
                                        </p:tgtEl>
                                        <p:attrNameLst>
                                          <p:attrName>style.visibility</p:attrName>
                                        </p:attrNameLst>
                                      </p:cBhvr>
                                      <p:to>
                                        <p:strVal val="hidden"/>
                                      </p:to>
                                    </p:set>
                                  </p:childTnLst>
                                </p:cTn>
                              </p:par>
                            </p:childTnLst>
                          </p:cTn>
                        </p:par>
                        <p:par>
                          <p:cTn id="49" fill="hold">
                            <p:stCondLst>
                              <p:cond delay="4000"/>
                            </p:stCondLst>
                            <p:childTnLst>
                              <p:par>
                                <p:cTn id="50" presetID="10" presetClass="exit" presetSubtype="0" fill="hold" grpId="0" nodeType="afterEffect">
                                  <p:stCondLst>
                                    <p:cond delay="0"/>
                                  </p:stCondLst>
                                  <p:childTnLst>
                                    <p:animEffect transition="out" filter="fade">
                                      <p:cBhvr>
                                        <p:cTn id="51" dur="2000"/>
                                        <p:tgtEl>
                                          <p:spTgt spid="147476"/>
                                        </p:tgtEl>
                                      </p:cBhvr>
                                    </p:animEffect>
                                    <p:set>
                                      <p:cBhvr>
                                        <p:cTn id="52" dur="1" fill="hold">
                                          <p:stCondLst>
                                            <p:cond delay="1999"/>
                                          </p:stCondLst>
                                        </p:cTn>
                                        <p:tgtEl>
                                          <p:spTgt spid="147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4" grpId="0" animBg="1"/>
      <p:bldP spid="147475" grpId="0" animBg="1"/>
      <p:bldP spid="147476" grpId="0" animBg="1"/>
      <p:bldP spid="147480" grpId="0" animBg="1"/>
      <p:bldP spid="147481" grpId="0"/>
      <p:bldP spid="147481" grpId="1"/>
      <p:bldP spid="147482" grpId="0"/>
      <p:bldP spid="147482" grpId="1"/>
      <p:bldP spid="14748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4" name="23 Rectángulo"/>
          <p:cNvSpPr/>
          <p:nvPr/>
        </p:nvSpPr>
        <p:spPr>
          <a:xfrm>
            <a:off x="1403350" y="549275"/>
            <a:ext cx="6264275" cy="6308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grpSp>
        <p:nvGrpSpPr>
          <p:cNvPr id="2" name="Group 2"/>
          <p:cNvGrpSpPr>
            <a:grpSpLocks/>
          </p:cNvGrpSpPr>
          <p:nvPr/>
        </p:nvGrpSpPr>
        <p:grpSpPr bwMode="auto">
          <a:xfrm>
            <a:off x="1692275" y="3165475"/>
            <a:ext cx="2389188" cy="2016125"/>
            <a:chOff x="1066" y="2108"/>
            <a:chExt cx="1505" cy="1270"/>
          </a:xfrm>
        </p:grpSpPr>
        <p:sp>
          <p:nvSpPr>
            <p:cNvPr id="4118" name="Freeform 3"/>
            <p:cNvSpPr>
              <a:spLocks/>
            </p:cNvSpPr>
            <p:nvPr/>
          </p:nvSpPr>
          <p:spPr bwMode="auto">
            <a:xfrm>
              <a:off x="1066" y="2108"/>
              <a:ext cx="1179" cy="862"/>
            </a:xfrm>
            <a:custGeom>
              <a:avLst/>
              <a:gdLst>
                <a:gd name="T0" fmla="*/ 0 w 1179"/>
                <a:gd name="T1" fmla="*/ 862 h 862"/>
                <a:gd name="T2" fmla="*/ 1179 w 1179"/>
                <a:gd name="T3" fmla="*/ 0 h 862"/>
                <a:gd name="T4" fmla="*/ 1179 w 1179"/>
                <a:gd name="T5" fmla="*/ 862 h 862"/>
                <a:gd name="T6" fmla="*/ 0 w 1179"/>
                <a:gd name="T7" fmla="*/ 862 h 862"/>
                <a:gd name="T8" fmla="*/ 0 60000 65536"/>
                <a:gd name="T9" fmla="*/ 0 60000 65536"/>
                <a:gd name="T10" fmla="*/ 0 60000 65536"/>
                <a:gd name="T11" fmla="*/ 0 60000 65536"/>
                <a:gd name="T12" fmla="*/ 0 w 1179"/>
                <a:gd name="T13" fmla="*/ 0 h 862"/>
                <a:gd name="T14" fmla="*/ 1179 w 1179"/>
                <a:gd name="T15" fmla="*/ 862 h 862"/>
              </a:gdLst>
              <a:ahLst/>
              <a:cxnLst>
                <a:cxn ang="T8">
                  <a:pos x="T0" y="T1"/>
                </a:cxn>
                <a:cxn ang="T9">
                  <a:pos x="T2" y="T3"/>
                </a:cxn>
                <a:cxn ang="T10">
                  <a:pos x="T4" y="T5"/>
                </a:cxn>
                <a:cxn ang="T11">
                  <a:pos x="T6" y="T7"/>
                </a:cxn>
              </a:cxnLst>
              <a:rect l="T12" t="T13" r="T14" b="T15"/>
              <a:pathLst>
                <a:path w="1179" h="862">
                  <a:moveTo>
                    <a:pt x="0" y="862"/>
                  </a:moveTo>
                  <a:lnTo>
                    <a:pt x="1179" y="0"/>
                  </a:lnTo>
                  <a:lnTo>
                    <a:pt x="1179" y="862"/>
                  </a:lnTo>
                  <a:lnTo>
                    <a:pt x="0" y="862"/>
                  </a:lnTo>
                  <a:close/>
                </a:path>
              </a:pathLst>
            </a:custGeom>
            <a:solidFill>
              <a:srgbClr val="66FF33"/>
            </a:solidFill>
            <a:ln w="9525">
              <a:noFill/>
              <a:round/>
              <a:headEnd/>
              <a:tailEnd/>
            </a:ln>
          </p:spPr>
          <p:txBody>
            <a:bodyPr/>
            <a:lstStyle/>
            <a:p>
              <a:endParaRPr lang="es-ES_tradnl"/>
            </a:p>
          </p:txBody>
        </p:sp>
        <p:grpSp>
          <p:nvGrpSpPr>
            <p:cNvPr id="4119" name="Group 4"/>
            <p:cNvGrpSpPr>
              <a:grpSpLocks/>
            </p:cNvGrpSpPr>
            <p:nvPr/>
          </p:nvGrpSpPr>
          <p:grpSpPr bwMode="auto">
            <a:xfrm>
              <a:off x="1377" y="2329"/>
              <a:ext cx="1194" cy="1049"/>
              <a:chOff x="1377" y="2329"/>
              <a:chExt cx="1194" cy="1049"/>
            </a:xfrm>
          </p:grpSpPr>
          <p:sp>
            <p:nvSpPr>
              <p:cNvPr id="4120" name="Text Box 5"/>
              <p:cNvSpPr txBox="1">
                <a:spLocks noChangeArrowheads="1"/>
              </p:cNvSpPr>
              <p:nvPr/>
            </p:nvSpPr>
            <p:spPr bwMode="auto">
              <a:xfrm>
                <a:off x="2028" y="2329"/>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1</a:t>
                </a:r>
                <a:endParaRPr lang="es-ES" sz="3200">
                  <a:latin typeface="Times New Roman" pitchFamily="18" charset="0"/>
                  <a:cs typeface="Times New Roman" pitchFamily="18" charset="0"/>
                </a:endParaRPr>
              </a:p>
            </p:txBody>
          </p:sp>
          <p:sp>
            <p:nvSpPr>
              <p:cNvPr id="4121" name="Text Box 6"/>
              <p:cNvSpPr txBox="1">
                <a:spLocks noChangeArrowheads="1"/>
              </p:cNvSpPr>
              <p:nvPr/>
            </p:nvSpPr>
            <p:spPr bwMode="auto">
              <a:xfrm>
                <a:off x="1377" y="3013"/>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1</a:t>
                </a:r>
                <a:endParaRPr lang="es-ES" sz="3200">
                  <a:latin typeface="Times New Roman" pitchFamily="18" charset="0"/>
                  <a:cs typeface="Times New Roman" pitchFamily="18" charset="0"/>
                </a:endParaRPr>
              </a:p>
            </p:txBody>
          </p:sp>
        </p:grpSp>
      </p:grpSp>
      <p:grpSp>
        <p:nvGrpSpPr>
          <p:cNvPr id="4" name="Group 7"/>
          <p:cNvGrpSpPr>
            <a:grpSpLocks/>
          </p:cNvGrpSpPr>
          <p:nvPr/>
        </p:nvGrpSpPr>
        <p:grpSpPr bwMode="auto">
          <a:xfrm>
            <a:off x="1692275" y="933450"/>
            <a:ext cx="5648325" cy="4248150"/>
            <a:chOff x="1066" y="702"/>
            <a:chExt cx="3558" cy="2676"/>
          </a:xfrm>
        </p:grpSpPr>
        <p:sp>
          <p:nvSpPr>
            <p:cNvPr id="4115" name="Freeform 8"/>
            <p:cNvSpPr>
              <a:spLocks/>
            </p:cNvSpPr>
            <p:nvPr/>
          </p:nvSpPr>
          <p:spPr bwMode="auto">
            <a:xfrm>
              <a:off x="1066" y="702"/>
              <a:ext cx="3129" cy="2268"/>
            </a:xfrm>
            <a:custGeom>
              <a:avLst/>
              <a:gdLst>
                <a:gd name="T0" fmla="*/ 0 w 3129"/>
                <a:gd name="T1" fmla="*/ 2268 h 2268"/>
                <a:gd name="T2" fmla="*/ 3129 w 3129"/>
                <a:gd name="T3" fmla="*/ 0 h 2268"/>
                <a:gd name="T4" fmla="*/ 3129 w 3129"/>
                <a:gd name="T5" fmla="*/ 2268 h 2268"/>
                <a:gd name="T6" fmla="*/ 0 w 3129"/>
                <a:gd name="T7" fmla="*/ 2268 h 2268"/>
                <a:gd name="T8" fmla="*/ 0 60000 65536"/>
                <a:gd name="T9" fmla="*/ 0 60000 65536"/>
                <a:gd name="T10" fmla="*/ 0 60000 65536"/>
                <a:gd name="T11" fmla="*/ 0 60000 65536"/>
                <a:gd name="T12" fmla="*/ 0 w 3129"/>
                <a:gd name="T13" fmla="*/ 0 h 2268"/>
                <a:gd name="T14" fmla="*/ 3129 w 3129"/>
                <a:gd name="T15" fmla="*/ 2268 h 2268"/>
              </a:gdLst>
              <a:ahLst/>
              <a:cxnLst>
                <a:cxn ang="T8">
                  <a:pos x="T0" y="T1"/>
                </a:cxn>
                <a:cxn ang="T9">
                  <a:pos x="T2" y="T3"/>
                </a:cxn>
                <a:cxn ang="T10">
                  <a:pos x="T4" y="T5"/>
                </a:cxn>
                <a:cxn ang="T11">
                  <a:pos x="T6" y="T7"/>
                </a:cxn>
              </a:cxnLst>
              <a:rect l="T12" t="T13" r="T14" b="T15"/>
              <a:pathLst>
                <a:path w="3129" h="2268">
                  <a:moveTo>
                    <a:pt x="0" y="2268"/>
                  </a:moveTo>
                  <a:lnTo>
                    <a:pt x="3129" y="0"/>
                  </a:lnTo>
                  <a:lnTo>
                    <a:pt x="3129" y="2268"/>
                  </a:lnTo>
                  <a:lnTo>
                    <a:pt x="0" y="2268"/>
                  </a:lnTo>
                  <a:close/>
                </a:path>
              </a:pathLst>
            </a:custGeom>
            <a:solidFill>
              <a:schemeClr val="accent1"/>
            </a:solidFill>
            <a:ln w="9525">
              <a:noFill/>
              <a:round/>
              <a:headEnd/>
              <a:tailEnd/>
            </a:ln>
          </p:spPr>
          <p:txBody>
            <a:bodyPr/>
            <a:lstStyle/>
            <a:p>
              <a:endParaRPr lang="es-ES_tradnl"/>
            </a:p>
          </p:txBody>
        </p:sp>
        <p:sp>
          <p:nvSpPr>
            <p:cNvPr id="4116" name="Text Box 9"/>
            <p:cNvSpPr txBox="1">
              <a:spLocks noChangeArrowheads="1"/>
            </p:cNvSpPr>
            <p:nvPr/>
          </p:nvSpPr>
          <p:spPr bwMode="auto">
            <a:xfrm>
              <a:off x="4223" y="1635"/>
              <a:ext cx="401"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3</a:t>
              </a:r>
              <a:endParaRPr lang="es-ES" sz="3200">
                <a:latin typeface="Times New Roman" pitchFamily="18" charset="0"/>
                <a:cs typeface="Times New Roman" pitchFamily="18" charset="0"/>
              </a:endParaRPr>
            </a:p>
          </p:txBody>
        </p:sp>
        <p:sp>
          <p:nvSpPr>
            <p:cNvPr id="4117" name="Text Box 10"/>
            <p:cNvSpPr txBox="1">
              <a:spLocks noChangeArrowheads="1"/>
            </p:cNvSpPr>
            <p:nvPr/>
          </p:nvSpPr>
          <p:spPr bwMode="auto">
            <a:xfrm>
              <a:off x="2671" y="3013"/>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3</a:t>
              </a:r>
              <a:endParaRPr lang="es-ES" sz="3200">
                <a:latin typeface="Times New Roman" pitchFamily="18" charset="0"/>
                <a:cs typeface="Times New Roman" pitchFamily="18" charset="0"/>
              </a:endParaRPr>
            </a:p>
          </p:txBody>
        </p:sp>
      </p:grpSp>
      <p:grpSp>
        <p:nvGrpSpPr>
          <p:cNvPr id="5" name="Group 11"/>
          <p:cNvGrpSpPr>
            <a:grpSpLocks/>
          </p:cNvGrpSpPr>
          <p:nvPr/>
        </p:nvGrpSpPr>
        <p:grpSpPr bwMode="auto">
          <a:xfrm>
            <a:off x="1692275" y="2133600"/>
            <a:ext cx="3994150" cy="3048000"/>
            <a:chOff x="1066" y="1458"/>
            <a:chExt cx="2516" cy="1920"/>
          </a:xfrm>
        </p:grpSpPr>
        <p:sp>
          <p:nvSpPr>
            <p:cNvPr id="4112" name="Freeform 12"/>
            <p:cNvSpPr>
              <a:spLocks/>
            </p:cNvSpPr>
            <p:nvPr/>
          </p:nvSpPr>
          <p:spPr bwMode="auto">
            <a:xfrm>
              <a:off x="1066" y="1458"/>
              <a:ext cx="2086" cy="1512"/>
            </a:xfrm>
            <a:custGeom>
              <a:avLst/>
              <a:gdLst>
                <a:gd name="T0" fmla="*/ 0 w 2086"/>
                <a:gd name="T1" fmla="*/ 1738 h 1497"/>
                <a:gd name="T2" fmla="*/ 2086 w 2086"/>
                <a:gd name="T3" fmla="*/ 0 h 1497"/>
                <a:gd name="T4" fmla="*/ 2086 w 2086"/>
                <a:gd name="T5" fmla="*/ 1738 h 1497"/>
                <a:gd name="T6" fmla="*/ 0 60000 65536"/>
                <a:gd name="T7" fmla="*/ 0 60000 65536"/>
                <a:gd name="T8" fmla="*/ 0 60000 65536"/>
                <a:gd name="T9" fmla="*/ 0 w 2086"/>
                <a:gd name="T10" fmla="*/ 0 h 1497"/>
                <a:gd name="T11" fmla="*/ 2086 w 2086"/>
                <a:gd name="T12" fmla="*/ 1497 h 1497"/>
              </a:gdLst>
              <a:ahLst/>
              <a:cxnLst>
                <a:cxn ang="T6">
                  <a:pos x="T0" y="T1"/>
                </a:cxn>
                <a:cxn ang="T7">
                  <a:pos x="T2" y="T3"/>
                </a:cxn>
                <a:cxn ang="T8">
                  <a:pos x="T4" y="T5"/>
                </a:cxn>
              </a:cxnLst>
              <a:rect l="T9" t="T10" r="T11" b="T12"/>
              <a:pathLst>
                <a:path w="2086" h="1497">
                  <a:moveTo>
                    <a:pt x="0" y="1497"/>
                  </a:moveTo>
                  <a:lnTo>
                    <a:pt x="2086" y="0"/>
                  </a:lnTo>
                  <a:lnTo>
                    <a:pt x="2086" y="1497"/>
                  </a:lnTo>
                </a:path>
              </a:pathLst>
            </a:custGeom>
            <a:solidFill>
              <a:srgbClr val="FF3300"/>
            </a:solidFill>
            <a:ln w="9525">
              <a:noFill/>
              <a:round/>
              <a:headEnd/>
              <a:tailEnd/>
            </a:ln>
          </p:spPr>
          <p:txBody>
            <a:bodyPr/>
            <a:lstStyle/>
            <a:p>
              <a:endParaRPr lang="es-ES_tradnl"/>
            </a:p>
          </p:txBody>
        </p:sp>
        <p:sp>
          <p:nvSpPr>
            <p:cNvPr id="4113" name="Text Box 13"/>
            <p:cNvSpPr txBox="1">
              <a:spLocks noChangeArrowheads="1"/>
            </p:cNvSpPr>
            <p:nvPr/>
          </p:nvSpPr>
          <p:spPr bwMode="auto">
            <a:xfrm>
              <a:off x="3197" y="2011"/>
              <a:ext cx="385"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a</a:t>
              </a:r>
              <a:r>
                <a:rPr lang="es-ES" sz="3200" baseline="-25000">
                  <a:latin typeface="Times New Roman" pitchFamily="18" charset="0"/>
                  <a:cs typeface="Times New Roman" pitchFamily="18" charset="0"/>
                </a:rPr>
                <a:t>2</a:t>
              </a:r>
              <a:endParaRPr lang="es-ES" sz="3200">
                <a:latin typeface="Times New Roman" pitchFamily="18" charset="0"/>
                <a:cs typeface="Times New Roman" pitchFamily="18" charset="0"/>
              </a:endParaRPr>
            </a:p>
          </p:txBody>
        </p:sp>
        <p:sp>
          <p:nvSpPr>
            <p:cNvPr id="4114" name="Text Box 14"/>
            <p:cNvSpPr txBox="1">
              <a:spLocks noChangeArrowheads="1"/>
            </p:cNvSpPr>
            <p:nvPr/>
          </p:nvSpPr>
          <p:spPr bwMode="auto">
            <a:xfrm>
              <a:off x="2053" y="3013"/>
              <a:ext cx="543" cy="365"/>
            </a:xfrm>
            <a:prstGeom prst="rect">
              <a:avLst/>
            </a:prstGeom>
            <a:noFill/>
            <a:ln w="9525">
              <a:noFill/>
              <a:miter lim="800000"/>
              <a:headEnd/>
              <a:tailEnd/>
            </a:ln>
          </p:spPr>
          <p:txBody>
            <a:bodyPr>
              <a:spAutoFit/>
            </a:bodyPr>
            <a:lstStyle/>
            <a:p>
              <a:pPr algn="r" rtl="1">
                <a:spcBef>
                  <a:spcPct val="50000"/>
                </a:spcBef>
              </a:pPr>
              <a:r>
                <a:rPr lang="es-ES" sz="3200">
                  <a:latin typeface="Times New Roman" pitchFamily="18" charset="0"/>
                  <a:cs typeface="Times New Roman" pitchFamily="18" charset="0"/>
                </a:rPr>
                <a:t>b</a:t>
              </a:r>
              <a:r>
                <a:rPr lang="es-ES" sz="3200" baseline="-25000">
                  <a:latin typeface="Times New Roman" pitchFamily="18" charset="0"/>
                  <a:cs typeface="Times New Roman" pitchFamily="18" charset="0"/>
                </a:rPr>
                <a:t>2</a:t>
              </a:r>
              <a:endParaRPr lang="es-ES" sz="3200">
                <a:latin typeface="Times New Roman" pitchFamily="18" charset="0"/>
                <a:cs typeface="Times New Roman" pitchFamily="18" charset="0"/>
              </a:endParaRPr>
            </a:p>
          </p:txBody>
        </p:sp>
      </p:grpSp>
      <p:sp>
        <p:nvSpPr>
          <p:cNvPr id="4104" name="Freeform 15"/>
          <p:cNvSpPr>
            <a:spLocks/>
          </p:cNvSpPr>
          <p:nvPr/>
        </p:nvSpPr>
        <p:spPr bwMode="auto">
          <a:xfrm>
            <a:off x="1692275" y="800100"/>
            <a:ext cx="5327650" cy="3733800"/>
          </a:xfrm>
          <a:custGeom>
            <a:avLst/>
            <a:gdLst>
              <a:gd name="T0" fmla="*/ 2147483647 w 3628"/>
              <a:gd name="T1" fmla="*/ 2147483647 h 2540"/>
              <a:gd name="T2" fmla="*/ 0 w 3628"/>
              <a:gd name="T3" fmla="*/ 2147483647 h 2540"/>
              <a:gd name="T4" fmla="*/ 2147483647 w 3628"/>
              <a:gd name="T5" fmla="*/ 0 h 2540"/>
              <a:gd name="T6" fmla="*/ 0 60000 65536"/>
              <a:gd name="T7" fmla="*/ 0 60000 65536"/>
              <a:gd name="T8" fmla="*/ 0 60000 65536"/>
              <a:gd name="T9" fmla="*/ 0 w 3628"/>
              <a:gd name="T10" fmla="*/ 0 h 2540"/>
              <a:gd name="T11" fmla="*/ 3628 w 3628"/>
              <a:gd name="T12" fmla="*/ 2540 h 2540"/>
            </a:gdLst>
            <a:ahLst/>
            <a:cxnLst>
              <a:cxn ang="T6">
                <a:pos x="T0" y="T1"/>
              </a:cxn>
              <a:cxn ang="T7">
                <a:pos x="T2" y="T3"/>
              </a:cxn>
              <a:cxn ang="T8">
                <a:pos x="T4" y="T5"/>
              </a:cxn>
            </a:cxnLst>
            <a:rect l="T9" t="T10" r="T11" b="T12"/>
            <a:pathLst>
              <a:path w="3628" h="2540">
                <a:moveTo>
                  <a:pt x="3628" y="2540"/>
                </a:moveTo>
                <a:lnTo>
                  <a:pt x="0" y="2540"/>
                </a:lnTo>
                <a:lnTo>
                  <a:pt x="3492" y="0"/>
                </a:lnTo>
              </a:path>
            </a:pathLst>
          </a:custGeom>
          <a:noFill/>
          <a:ln w="19050" cmpd="sng">
            <a:solidFill>
              <a:schemeClr val="tx1"/>
            </a:solidFill>
            <a:round/>
            <a:headEnd/>
            <a:tailEnd/>
          </a:ln>
        </p:spPr>
        <p:txBody>
          <a:bodyPr/>
          <a:lstStyle/>
          <a:p>
            <a:endParaRPr lang="es-ES_tradnl"/>
          </a:p>
        </p:txBody>
      </p:sp>
      <p:graphicFrame>
        <p:nvGraphicFramePr>
          <p:cNvPr id="98320" name="Object 16"/>
          <p:cNvGraphicFramePr>
            <a:graphicFrameLocks noChangeAspect="1"/>
          </p:cNvGraphicFramePr>
          <p:nvPr/>
        </p:nvGraphicFramePr>
        <p:xfrm>
          <a:off x="2700338" y="5300663"/>
          <a:ext cx="3484562" cy="1222375"/>
        </p:xfrm>
        <a:graphic>
          <a:graphicData uri="http://schemas.openxmlformats.org/presentationml/2006/ole">
            <p:oleObj spid="_x0000_s4098" name="Ecuación" r:id="rId3" imgW="1231560" imgH="431640" progId="Equation.3">
              <p:embed/>
            </p:oleObj>
          </a:graphicData>
        </a:graphic>
      </p:graphicFrame>
      <p:sp>
        <p:nvSpPr>
          <p:cNvPr id="4105" name="Text Box 17"/>
          <p:cNvSpPr txBox="1">
            <a:spLocks noChangeArrowheads="1"/>
          </p:cNvSpPr>
          <p:nvPr/>
        </p:nvSpPr>
        <p:spPr bwMode="auto">
          <a:xfrm>
            <a:off x="0" y="0"/>
            <a:ext cx="9144000" cy="579438"/>
          </a:xfrm>
          <a:prstGeom prst="rect">
            <a:avLst/>
          </a:prstGeom>
          <a:solidFill>
            <a:schemeClr val="accent2"/>
          </a:solidFill>
          <a:ln w="9525">
            <a:noFill/>
            <a:miter lim="800000"/>
            <a:headEnd/>
            <a:tailEnd/>
          </a:ln>
        </p:spPr>
        <p:txBody>
          <a:bodyPr>
            <a:spAutoFit/>
          </a:bodyPr>
          <a:lstStyle/>
          <a:p>
            <a:pPr algn="ctr">
              <a:spcBef>
                <a:spcPct val="50000"/>
              </a:spcBef>
            </a:pPr>
            <a:r>
              <a:rPr lang="es-ES" sz="3200" b="1">
                <a:solidFill>
                  <a:schemeClr val="bg1"/>
                </a:solidFill>
                <a:latin typeface="Times New Roman" pitchFamily="18" charset="0"/>
                <a:cs typeface="Times New Roman" pitchFamily="18" charset="0"/>
              </a:rPr>
              <a:t>Tangente de un ángulo</a:t>
            </a:r>
          </a:p>
        </p:txBody>
      </p:sp>
      <p:sp>
        <p:nvSpPr>
          <p:cNvPr id="98322" name="Rectangle 18"/>
          <p:cNvSpPr>
            <a:spLocks noChangeArrowheads="1"/>
          </p:cNvSpPr>
          <p:nvPr/>
        </p:nvSpPr>
        <p:spPr bwMode="auto">
          <a:xfrm>
            <a:off x="3289300" y="5267325"/>
            <a:ext cx="942975" cy="1319213"/>
          </a:xfrm>
          <a:prstGeom prst="rect">
            <a:avLst/>
          </a:prstGeom>
          <a:solidFill>
            <a:schemeClr val="bg1"/>
          </a:solidFill>
          <a:ln w="9525">
            <a:noFill/>
            <a:miter lim="800000"/>
            <a:headEnd/>
            <a:tailEnd/>
          </a:ln>
        </p:spPr>
        <p:txBody>
          <a:bodyPr wrap="none" anchor="ctr"/>
          <a:lstStyle/>
          <a:p>
            <a:endParaRPr lang="es-ES_tradnl"/>
          </a:p>
        </p:txBody>
      </p:sp>
      <p:sp>
        <p:nvSpPr>
          <p:cNvPr id="98323" name="Rectangle 19"/>
          <p:cNvSpPr>
            <a:spLocks noChangeArrowheads="1"/>
          </p:cNvSpPr>
          <p:nvPr/>
        </p:nvSpPr>
        <p:spPr bwMode="auto">
          <a:xfrm>
            <a:off x="4178300" y="5254625"/>
            <a:ext cx="969963" cy="1304925"/>
          </a:xfrm>
          <a:prstGeom prst="rect">
            <a:avLst/>
          </a:prstGeom>
          <a:solidFill>
            <a:schemeClr val="bg1"/>
          </a:solidFill>
          <a:ln w="9525">
            <a:noFill/>
            <a:miter lim="800000"/>
            <a:headEnd/>
            <a:tailEnd/>
          </a:ln>
        </p:spPr>
        <p:txBody>
          <a:bodyPr wrap="none" anchor="ctr"/>
          <a:lstStyle/>
          <a:p>
            <a:endParaRPr lang="es-ES_tradnl"/>
          </a:p>
        </p:txBody>
      </p:sp>
      <p:sp>
        <p:nvSpPr>
          <p:cNvPr id="98324" name="Rectangle 20"/>
          <p:cNvSpPr>
            <a:spLocks noChangeArrowheads="1"/>
          </p:cNvSpPr>
          <p:nvPr/>
        </p:nvSpPr>
        <p:spPr bwMode="auto">
          <a:xfrm>
            <a:off x="5105400" y="5267325"/>
            <a:ext cx="1220788" cy="1346200"/>
          </a:xfrm>
          <a:prstGeom prst="rect">
            <a:avLst/>
          </a:prstGeom>
          <a:solidFill>
            <a:schemeClr val="bg1"/>
          </a:solidFill>
          <a:ln w="9525">
            <a:noFill/>
            <a:miter lim="800000"/>
            <a:headEnd/>
            <a:tailEnd/>
          </a:ln>
        </p:spPr>
        <p:txBody>
          <a:bodyPr wrap="none" anchor="ctr"/>
          <a:lstStyle/>
          <a:p>
            <a:endParaRPr lang="es-ES_tradnl"/>
          </a:p>
        </p:txBody>
      </p:sp>
      <p:grpSp>
        <p:nvGrpSpPr>
          <p:cNvPr id="4109" name="Group 21"/>
          <p:cNvGrpSpPr>
            <a:grpSpLocks/>
          </p:cNvGrpSpPr>
          <p:nvPr/>
        </p:nvGrpSpPr>
        <p:grpSpPr bwMode="auto">
          <a:xfrm>
            <a:off x="2146300" y="3889375"/>
            <a:ext cx="911225" cy="646113"/>
            <a:chOff x="1352" y="2450"/>
            <a:chExt cx="574" cy="407"/>
          </a:xfrm>
        </p:grpSpPr>
        <p:sp>
          <p:nvSpPr>
            <p:cNvPr id="4110" name="Arc 22"/>
            <p:cNvSpPr>
              <a:spLocks/>
            </p:cNvSpPr>
            <p:nvPr/>
          </p:nvSpPr>
          <p:spPr bwMode="auto">
            <a:xfrm rot="1607491">
              <a:off x="1352" y="2631"/>
              <a:ext cx="223" cy="226"/>
            </a:xfrm>
            <a:custGeom>
              <a:avLst/>
              <a:gdLst>
                <a:gd name="T0" fmla="*/ 0 w 21271"/>
                <a:gd name="T1" fmla="*/ 0 h 21587"/>
                <a:gd name="T2" fmla="*/ 0 w 21271"/>
                <a:gd name="T3" fmla="*/ 0 h 21587"/>
                <a:gd name="T4" fmla="*/ 0 w 21271"/>
                <a:gd name="T5" fmla="*/ 0 h 21587"/>
                <a:gd name="T6" fmla="*/ 0 60000 65536"/>
                <a:gd name="T7" fmla="*/ 0 60000 65536"/>
                <a:gd name="T8" fmla="*/ 0 60000 65536"/>
                <a:gd name="T9" fmla="*/ 0 w 21271"/>
                <a:gd name="T10" fmla="*/ 0 h 21587"/>
                <a:gd name="T11" fmla="*/ 21271 w 21271"/>
                <a:gd name="T12" fmla="*/ 21587 h 21587"/>
              </a:gdLst>
              <a:ahLst/>
              <a:cxnLst>
                <a:cxn ang="T6">
                  <a:pos x="T0" y="T1"/>
                </a:cxn>
                <a:cxn ang="T7">
                  <a:pos x="T2" y="T3"/>
                </a:cxn>
                <a:cxn ang="T8">
                  <a:pos x="T4" y="T5"/>
                </a:cxn>
              </a:cxnLst>
              <a:rect l="T9" t="T10" r="T11" b="T12"/>
              <a:pathLst>
                <a:path w="21271" h="21587" fill="none" extrusionOk="0">
                  <a:moveTo>
                    <a:pt x="760" y="0"/>
                  </a:moveTo>
                  <a:cubicBezTo>
                    <a:pt x="10948" y="359"/>
                    <a:pt x="19498" y="7792"/>
                    <a:pt x="21270" y="17831"/>
                  </a:cubicBezTo>
                </a:path>
                <a:path w="21271" h="21587" stroke="0" extrusionOk="0">
                  <a:moveTo>
                    <a:pt x="760" y="0"/>
                  </a:moveTo>
                  <a:cubicBezTo>
                    <a:pt x="10948" y="359"/>
                    <a:pt x="19498" y="7792"/>
                    <a:pt x="21270" y="17831"/>
                  </a:cubicBezTo>
                  <a:lnTo>
                    <a:pt x="0" y="21587"/>
                  </a:lnTo>
                  <a:close/>
                </a:path>
              </a:pathLst>
            </a:custGeom>
            <a:noFill/>
            <a:ln w="9525">
              <a:solidFill>
                <a:schemeClr val="tx1"/>
              </a:solidFill>
              <a:round/>
              <a:headEnd/>
              <a:tailEnd/>
            </a:ln>
          </p:spPr>
          <p:txBody>
            <a:bodyPr wrap="none" anchor="ctr"/>
            <a:lstStyle/>
            <a:p>
              <a:endParaRPr lang="es-ES_tradnl"/>
            </a:p>
          </p:txBody>
        </p:sp>
        <p:sp>
          <p:nvSpPr>
            <p:cNvPr id="4111" name="Text Box 23"/>
            <p:cNvSpPr txBox="1">
              <a:spLocks noChangeArrowheads="1"/>
            </p:cNvSpPr>
            <p:nvPr/>
          </p:nvSpPr>
          <p:spPr bwMode="auto">
            <a:xfrm>
              <a:off x="1533" y="2450"/>
              <a:ext cx="393" cy="404"/>
            </a:xfrm>
            <a:prstGeom prst="rect">
              <a:avLst/>
            </a:prstGeom>
            <a:noFill/>
            <a:ln w="9525">
              <a:noFill/>
              <a:miter lim="800000"/>
              <a:headEnd/>
              <a:tailEnd/>
            </a:ln>
          </p:spPr>
          <p:txBody>
            <a:bodyPr>
              <a:spAutoFit/>
            </a:bodyPr>
            <a:lstStyle/>
            <a:p>
              <a:pPr>
                <a:spcBef>
                  <a:spcPct val="50000"/>
                </a:spcBef>
              </a:pPr>
              <a:r>
                <a:rPr lang="el-GR" sz="3600">
                  <a:latin typeface="Times New Roman" pitchFamily="18" charset="0"/>
                  <a:cs typeface="Times New Roman" pitchFamily="18" charset="0"/>
                </a:rPr>
                <a:t>α</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2000"/>
                                        <p:tgtEl>
                                          <p:spTgt spid="98322"/>
                                        </p:tgtEl>
                                      </p:cBhvr>
                                    </p:animEffect>
                                    <p:set>
                                      <p:cBhvr>
                                        <p:cTn id="21" dur="1" fill="hold">
                                          <p:stCondLst>
                                            <p:cond delay="1999"/>
                                          </p:stCondLst>
                                        </p:cTn>
                                        <p:tgtEl>
                                          <p:spTgt spid="9832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98323"/>
                                        </p:tgtEl>
                                      </p:cBhvr>
                                    </p:animEffect>
                                    <p:set>
                                      <p:cBhvr>
                                        <p:cTn id="32" dur="1" fill="hold">
                                          <p:stCondLst>
                                            <p:cond delay="1999"/>
                                          </p:stCondLst>
                                        </p:cTn>
                                        <p:tgtEl>
                                          <p:spTgt spid="983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98324"/>
                                        </p:tgtEl>
                                      </p:cBhvr>
                                    </p:animEffect>
                                    <p:set>
                                      <p:cBhvr>
                                        <p:cTn id="37" dur="1" fill="hold">
                                          <p:stCondLst>
                                            <p:cond delay="1999"/>
                                          </p:stCondLst>
                                        </p:cTn>
                                        <p:tgtEl>
                                          <p:spTgt spid="983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2" grpId="0" animBg="1"/>
      <p:bldP spid="98323" grpId="0" animBg="1"/>
      <p:bldP spid="983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9" name="18 Rectángulo"/>
          <p:cNvSpPr/>
          <p:nvPr/>
        </p:nvSpPr>
        <p:spPr>
          <a:xfrm>
            <a:off x="444500" y="950913"/>
            <a:ext cx="8134350" cy="5076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grpSp>
        <p:nvGrpSpPr>
          <p:cNvPr id="2" name="Group 19"/>
          <p:cNvGrpSpPr>
            <a:grpSpLocks/>
          </p:cNvGrpSpPr>
          <p:nvPr/>
        </p:nvGrpSpPr>
        <p:grpSpPr bwMode="auto">
          <a:xfrm>
            <a:off x="774700" y="1204913"/>
            <a:ext cx="4322763" cy="4322762"/>
            <a:chOff x="1519" y="615"/>
            <a:chExt cx="2723" cy="2723"/>
          </a:xfrm>
        </p:grpSpPr>
        <p:grpSp>
          <p:nvGrpSpPr>
            <p:cNvPr id="3" name="Group 20"/>
            <p:cNvGrpSpPr>
              <a:grpSpLocks/>
            </p:cNvGrpSpPr>
            <p:nvPr/>
          </p:nvGrpSpPr>
          <p:grpSpPr bwMode="auto">
            <a:xfrm>
              <a:off x="1519" y="615"/>
              <a:ext cx="2723" cy="2723"/>
              <a:chOff x="1519" y="615"/>
              <a:chExt cx="2723" cy="2723"/>
            </a:xfrm>
          </p:grpSpPr>
          <p:sp>
            <p:nvSpPr>
              <p:cNvPr id="19471" name="Oval 21"/>
              <p:cNvSpPr>
                <a:spLocks noChangeArrowheads="1"/>
              </p:cNvSpPr>
              <p:nvPr/>
            </p:nvSpPr>
            <p:spPr bwMode="auto">
              <a:xfrm>
                <a:off x="1519" y="616"/>
                <a:ext cx="2722" cy="2722"/>
              </a:xfrm>
              <a:prstGeom prst="ellipse">
                <a:avLst/>
              </a:prstGeom>
              <a:solidFill>
                <a:schemeClr val="accent1"/>
              </a:solidFill>
              <a:ln w="9525">
                <a:noFill/>
                <a:round/>
                <a:headEnd/>
                <a:tailEnd/>
              </a:ln>
            </p:spPr>
            <p:txBody>
              <a:bodyPr wrap="none" anchor="ctr"/>
              <a:lstStyle/>
              <a:p>
                <a:endParaRPr lang="es-ES_tradnl">
                  <a:solidFill>
                    <a:srgbClr val="000000"/>
                  </a:solidFill>
                </a:endParaRPr>
              </a:p>
            </p:txBody>
          </p:sp>
          <p:sp>
            <p:nvSpPr>
              <p:cNvPr id="19472" name="Freeform 22"/>
              <p:cNvSpPr>
                <a:spLocks/>
              </p:cNvSpPr>
              <p:nvPr/>
            </p:nvSpPr>
            <p:spPr bwMode="auto">
              <a:xfrm>
                <a:off x="2997" y="627"/>
                <a:ext cx="1241" cy="1350"/>
              </a:xfrm>
              <a:custGeom>
                <a:avLst/>
                <a:gdLst>
                  <a:gd name="T0" fmla="*/ 0 w 1241"/>
                  <a:gd name="T1" fmla="*/ 0 h 1350"/>
                  <a:gd name="T2" fmla="*/ 276 w 1241"/>
                  <a:gd name="T3" fmla="*/ 48 h 1350"/>
                  <a:gd name="T4" fmla="*/ 621 w 1241"/>
                  <a:gd name="T5" fmla="*/ 207 h 1350"/>
                  <a:gd name="T6" fmla="*/ 888 w 1241"/>
                  <a:gd name="T7" fmla="*/ 432 h 1350"/>
                  <a:gd name="T8" fmla="*/ 1083 w 1241"/>
                  <a:gd name="T9" fmla="*/ 714 h 1350"/>
                  <a:gd name="T10" fmla="*/ 1206 w 1241"/>
                  <a:gd name="T11" fmla="*/ 1029 h 1350"/>
                  <a:gd name="T12" fmla="*/ 1236 w 1241"/>
                  <a:gd name="T13" fmla="*/ 1281 h 1350"/>
                  <a:gd name="T14" fmla="*/ 1234 w 1241"/>
                  <a:gd name="T15" fmla="*/ 1350 h 1350"/>
                  <a:gd name="T16" fmla="*/ 0 60000 65536"/>
                  <a:gd name="T17" fmla="*/ 0 60000 65536"/>
                  <a:gd name="T18" fmla="*/ 0 60000 65536"/>
                  <a:gd name="T19" fmla="*/ 0 60000 65536"/>
                  <a:gd name="T20" fmla="*/ 0 60000 65536"/>
                  <a:gd name="T21" fmla="*/ 0 60000 65536"/>
                  <a:gd name="T22" fmla="*/ 0 60000 65536"/>
                  <a:gd name="T23" fmla="*/ 0 60000 65536"/>
                  <a:gd name="T24" fmla="*/ 0 w 1241"/>
                  <a:gd name="T25" fmla="*/ 0 h 1350"/>
                  <a:gd name="T26" fmla="*/ 1241 w 1241"/>
                  <a:gd name="T27" fmla="*/ 1350 h 13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1" h="1350">
                    <a:moveTo>
                      <a:pt x="0" y="0"/>
                    </a:moveTo>
                    <a:cubicBezTo>
                      <a:pt x="46" y="8"/>
                      <a:pt x="173" y="14"/>
                      <a:pt x="276" y="48"/>
                    </a:cubicBezTo>
                    <a:cubicBezTo>
                      <a:pt x="379" y="82"/>
                      <a:pt x="519" y="143"/>
                      <a:pt x="621" y="207"/>
                    </a:cubicBezTo>
                    <a:cubicBezTo>
                      <a:pt x="723" y="271"/>
                      <a:pt x="811" y="347"/>
                      <a:pt x="888" y="432"/>
                    </a:cubicBezTo>
                    <a:cubicBezTo>
                      <a:pt x="965" y="517"/>
                      <a:pt x="1030" y="615"/>
                      <a:pt x="1083" y="714"/>
                    </a:cubicBezTo>
                    <a:cubicBezTo>
                      <a:pt x="1136" y="813"/>
                      <a:pt x="1181" y="935"/>
                      <a:pt x="1206" y="1029"/>
                    </a:cubicBezTo>
                    <a:cubicBezTo>
                      <a:pt x="1231" y="1123"/>
                      <a:pt x="1231" y="1228"/>
                      <a:pt x="1236" y="1281"/>
                    </a:cubicBezTo>
                    <a:cubicBezTo>
                      <a:pt x="1241" y="1334"/>
                      <a:pt x="1235" y="1336"/>
                      <a:pt x="1234" y="1350"/>
                    </a:cubicBezTo>
                  </a:path>
                </a:pathLst>
              </a:custGeom>
              <a:solidFill>
                <a:srgbClr val="FFFF00"/>
              </a:solidFill>
              <a:ln w="9525">
                <a:noFill/>
                <a:round/>
                <a:headEnd/>
                <a:tailEnd/>
              </a:ln>
            </p:spPr>
            <p:txBody>
              <a:bodyPr/>
              <a:lstStyle/>
              <a:p>
                <a:endParaRPr lang="es-ES_tradnl">
                  <a:solidFill>
                    <a:srgbClr val="000000"/>
                  </a:solidFill>
                </a:endParaRPr>
              </a:p>
            </p:txBody>
          </p:sp>
          <p:sp>
            <p:nvSpPr>
              <p:cNvPr id="19473" name="Freeform 23"/>
              <p:cNvSpPr>
                <a:spLocks/>
              </p:cNvSpPr>
              <p:nvPr/>
            </p:nvSpPr>
            <p:spPr bwMode="auto">
              <a:xfrm>
                <a:off x="2872" y="621"/>
                <a:ext cx="1362" cy="1356"/>
              </a:xfrm>
              <a:custGeom>
                <a:avLst/>
                <a:gdLst>
                  <a:gd name="T0" fmla="*/ 122 w 1362"/>
                  <a:gd name="T1" fmla="*/ 0 h 1356"/>
                  <a:gd name="T2" fmla="*/ 0 w 1362"/>
                  <a:gd name="T3" fmla="*/ 1356 h 1356"/>
                  <a:gd name="T4" fmla="*/ 1362 w 1362"/>
                  <a:gd name="T5" fmla="*/ 1356 h 1356"/>
                  <a:gd name="T6" fmla="*/ 0 60000 65536"/>
                  <a:gd name="T7" fmla="*/ 0 60000 65536"/>
                  <a:gd name="T8" fmla="*/ 0 60000 65536"/>
                  <a:gd name="T9" fmla="*/ 0 w 1362"/>
                  <a:gd name="T10" fmla="*/ 0 h 1356"/>
                  <a:gd name="T11" fmla="*/ 1362 w 1362"/>
                  <a:gd name="T12" fmla="*/ 1356 h 1356"/>
                </a:gdLst>
                <a:ahLst/>
                <a:cxnLst>
                  <a:cxn ang="T6">
                    <a:pos x="T0" y="T1"/>
                  </a:cxn>
                  <a:cxn ang="T7">
                    <a:pos x="T2" y="T3"/>
                  </a:cxn>
                  <a:cxn ang="T8">
                    <a:pos x="T4" y="T5"/>
                  </a:cxn>
                </a:cxnLst>
                <a:rect l="T9" t="T10" r="T11" b="T12"/>
                <a:pathLst>
                  <a:path w="1362" h="1356">
                    <a:moveTo>
                      <a:pt x="122" y="0"/>
                    </a:moveTo>
                    <a:lnTo>
                      <a:pt x="0" y="1356"/>
                    </a:lnTo>
                    <a:lnTo>
                      <a:pt x="1362" y="1356"/>
                    </a:lnTo>
                  </a:path>
                </a:pathLst>
              </a:custGeom>
              <a:solidFill>
                <a:srgbClr val="FFFF00"/>
              </a:solidFill>
              <a:ln w="9525">
                <a:noFill/>
                <a:round/>
                <a:headEnd/>
                <a:tailEnd/>
              </a:ln>
            </p:spPr>
            <p:txBody>
              <a:bodyPr/>
              <a:lstStyle/>
              <a:p>
                <a:endParaRPr lang="es-ES_tradnl">
                  <a:solidFill>
                    <a:srgbClr val="000000"/>
                  </a:solidFill>
                </a:endParaRPr>
              </a:p>
            </p:txBody>
          </p:sp>
          <p:sp>
            <p:nvSpPr>
              <p:cNvPr id="19474" name="Oval 24"/>
              <p:cNvSpPr>
                <a:spLocks noChangeArrowheads="1"/>
              </p:cNvSpPr>
              <p:nvPr/>
            </p:nvSpPr>
            <p:spPr bwMode="auto">
              <a:xfrm>
                <a:off x="1530" y="615"/>
                <a:ext cx="2712" cy="2712"/>
              </a:xfrm>
              <a:prstGeom prst="ellipse">
                <a:avLst/>
              </a:prstGeom>
              <a:noFill/>
              <a:ln w="9525">
                <a:solidFill>
                  <a:schemeClr val="tx1"/>
                </a:solidFill>
                <a:prstDash val="dash"/>
                <a:round/>
                <a:headEnd/>
                <a:tailEnd/>
              </a:ln>
            </p:spPr>
            <p:txBody>
              <a:bodyPr wrap="none" anchor="ctr"/>
              <a:lstStyle/>
              <a:p>
                <a:pPr algn="ctr" rtl="1"/>
                <a:endParaRPr lang="es-ES_tradnl" sz="1800">
                  <a:solidFill>
                    <a:srgbClr val="000000"/>
                  </a:solidFill>
                </a:endParaRPr>
              </a:p>
            </p:txBody>
          </p:sp>
          <p:sp>
            <p:nvSpPr>
              <p:cNvPr id="19475" name="Arc 25"/>
              <p:cNvSpPr>
                <a:spLocks/>
              </p:cNvSpPr>
              <p:nvPr/>
            </p:nvSpPr>
            <p:spPr bwMode="auto">
              <a:xfrm>
                <a:off x="2919" y="1521"/>
                <a:ext cx="459" cy="4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s-ES_tradnl">
                  <a:solidFill>
                    <a:srgbClr val="000000"/>
                  </a:solidFill>
                </a:endParaRPr>
              </a:p>
            </p:txBody>
          </p:sp>
          <p:sp>
            <p:nvSpPr>
              <p:cNvPr id="19476" name="Freeform 26"/>
              <p:cNvSpPr>
                <a:spLocks/>
              </p:cNvSpPr>
              <p:nvPr/>
            </p:nvSpPr>
            <p:spPr bwMode="auto">
              <a:xfrm>
                <a:off x="2871" y="618"/>
                <a:ext cx="1368" cy="1359"/>
              </a:xfrm>
              <a:custGeom>
                <a:avLst/>
                <a:gdLst>
                  <a:gd name="T0" fmla="*/ 123 w 1368"/>
                  <a:gd name="T1" fmla="*/ 0 h 1359"/>
                  <a:gd name="T2" fmla="*/ 0 w 1368"/>
                  <a:gd name="T3" fmla="*/ 1359 h 1359"/>
                  <a:gd name="T4" fmla="*/ 1368 w 1368"/>
                  <a:gd name="T5" fmla="*/ 1359 h 1359"/>
                  <a:gd name="T6" fmla="*/ 0 60000 65536"/>
                  <a:gd name="T7" fmla="*/ 0 60000 65536"/>
                  <a:gd name="T8" fmla="*/ 0 60000 65536"/>
                  <a:gd name="T9" fmla="*/ 0 w 1368"/>
                  <a:gd name="T10" fmla="*/ 0 h 1359"/>
                  <a:gd name="T11" fmla="*/ 1368 w 1368"/>
                  <a:gd name="T12" fmla="*/ 1359 h 1359"/>
                </a:gdLst>
                <a:ahLst/>
                <a:cxnLst>
                  <a:cxn ang="T6">
                    <a:pos x="T0" y="T1"/>
                  </a:cxn>
                  <a:cxn ang="T7">
                    <a:pos x="T2" y="T3"/>
                  </a:cxn>
                  <a:cxn ang="T8">
                    <a:pos x="T4" y="T5"/>
                  </a:cxn>
                </a:cxnLst>
                <a:rect l="T9" t="T10" r="T11" b="T12"/>
                <a:pathLst>
                  <a:path w="1368" h="1359">
                    <a:moveTo>
                      <a:pt x="123" y="0"/>
                    </a:moveTo>
                    <a:lnTo>
                      <a:pt x="0" y="1359"/>
                    </a:lnTo>
                    <a:lnTo>
                      <a:pt x="1368" y="1359"/>
                    </a:lnTo>
                  </a:path>
                </a:pathLst>
              </a:custGeom>
              <a:noFill/>
              <a:ln w="19050" cmpd="sng">
                <a:solidFill>
                  <a:srgbClr val="FF3300"/>
                </a:solidFill>
                <a:round/>
                <a:headEnd/>
                <a:tailEnd/>
              </a:ln>
            </p:spPr>
            <p:txBody>
              <a:bodyPr/>
              <a:lstStyle/>
              <a:p>
                <a:endParaRPr lang="es-ES_tradnl">
                  <a:solidFill>
                    <a:srgbClr val="000000"/>
                  </a:solidFill>
                </a:endParaRPr>
              </a:p>
            </p:txBody>
          </p:sp>
        </p:grpSp>
        <p:sp>
          <p:nvSpPr>
            <p:cNvPr id="19470" name="Freeform 27"/>
            <p:cNvSpPr>
              <a:spLocks/>
            </p:cNvSpPr>
            <p:nvPr/>
          </p:nvSpPr>
          <p:spPr bwMode="auto">
            <a:xfrm>
              <a:off x="2994" y="621"/>
              <a:ext cx="1245" cy="1353"/>
            </a:xfrm>
            <a:custGeom>
              <a:avLst/>
              <a:gdLst>
                <a:gd name="T0" fmla="*/ 0 w 1245"/>
                <a:gd name="T1" fmla="*/ 0 h 1353"/>
                <a:gd name="T2" fmla="*/ 255 w 1245"/>
                <a:gd name="T3" fmla="*/ 42 h 1353"/>
                <a:gd name="T4" fmla="*/ 582 w 1245"/>
                <a:gd name="T5" fmla="*/ 180 h 1353"/>
                <a:gd name="T6" fmla="*/ 873 w 1245"/>
                <a:gd name="T7" fmla="*/ 414 h 1353"/>
                <a:gd name="T8" fmla="*/ 1053 w 1245"/>
                <a:gd name="T9" fmla="*/ 648 h 1353"/>
                <a:gd name="T10" fmla="*/ 1164 w 1245"/>
                <a:gd name="T11" fmla="*/ 879 h 1353"/>
                <a:gd name="T12" fmla="*/ 1230 w 1245"/>
                <a:gd name="T13" fmla="*/ 1128 h 1353"/>
                <a:gd name="T14" fmla="*/ 1245 w 1245"/>
                <a:gd name="T15" fmla="*/ 1353 h 1353"/>
                <a:gd name="T16" fmla="*/ 0 60000 65536"/>
                <a:gd name="T17" fmla="*/ 0 60000 65536"/>
                <a:gd name="T18" fmla="*/ 0 60000 65536"/>
                <a:gd name="T19" fmla="*/ 0 60000 65536"/>
                <a:gd name="T20" fmla="*/ 0 60000 65536"/>
                <a:gd name="T21" fmla="*/ 0 60000 65536"/>
                <a:gd name="T22" fmla="*/ 0 60000 65536"/>
                <a:gd name="T23" fmla="*/ 0 60000 65536"/>
                <a:gd name="T24" fmla="*/ 0 w 1245"/>
                <a:gd name="T25" fmla="*/ 0 h 1353"/>
                <a:gd name="T26" fmla="*/ 1245 w 1245"/>
                <a:gd name="T27" fmla="*/ 1353 h 13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5" h="1353">
                  <a:moveTo>
                    <a:pt x="0" y="0"/>
                  </a:moveTo>
                  <a:cubicBezTo>
                    <a:pt x="79" y="6"/>
                    <a:pt x="158" y="12"/>
                    <a:pt x="255" y="42"/>
                  </a:cubicBezTo>
                  <a:cubicBezTo>
                    <a:pt x="352" y="72"/>
                    <a:pt x="479" y="118"/>
                    <a:pt x="582" y="180"/>
                  </a:cubicBezTo>
                  <a:cubicBezTo>
                    <a:pt x="685" y="242"/>
                    <a:pt x="794" y="336"/>
                    <a:pt x="873" y="414"/>
                  </a:cubicBezTo>
                  <a:cubicBezTo>
                    <a:pt x="952" y="492"/>
                    <a:pt x="1005" y="571"/>
                    <a:pt x="1053" y="648"/>
                  </a:cubicBezTo>
                  <a:cubicBezTo>
                    <a:pt x="1101" y="725"/>
                    <a:pt x="1134" y="799"/>
                    <a:pt x="1164" y="879"/>
                  </a:cubicBezTo>
                  <a:cubicBezTo>
                    <a:pt x="1194" y="959"/>
                    <a:pt x="1217" y="1049"/>
                    <a:pt x="1230" y="1128"/>
                  </a:cubicBezTo>
                  <a:cubicBezTo>
                    <a:pt x="1243" y="1207"/>
                    <a:pt x="1244" y="1280"/>
                    <a:pt x="1245" y="1353"/>
                  </a:cubicBezTo>
                </a:path>
              </a:pathLst>
            </a:custGeom>
            <a:noFill/>
            <a:ln w="19050" cmpd="sng">
              <a:solidFill>
                <a:srgbClr val="FF3300"/>
              </a:solidFill>
              <a:round/>
              <a:headEnd/>
              <a:tailEnd/>
            </a:ln>
          </p:spPr>
          <p:txBody>
            <a:bodyPr/>
            <a:lstStyle/>
            <a:p>
              <a:endParaRPr lang="es-ES_tradnl">
                <a:solidFill>
                  <a:srgbClr val="000000"/>
                </a:solidFill>
              </a:endParaRPr>
            </a:p>
          </p:txBody>
        </p:sp>
      </p:grpSp>
      <p:sp>
        <p:nvSpPr>
          <p:cNvPr id="121858" name="Rectangle 2"/>
          <p:cNvSpPr>
            <a:spLocks noChangeArrowheads="1"/>
          </p:cNvSpPr>
          <p:nvPr/>
        </p:nvSpPr>
        <p:spPr bwMode="auto">
          <a:xfrm>
            <a:off x="5702300" y="2139950"/>
            <a:ext cx="2335213" cy="2371725"/>
          </a:xfrm>
          <a:prstGeom prst="rect">
            <a:avLst/>
          </a:prstGeom>
          <a:solidFill>
            <a:srgbClr val="A7FF8B"/>
          </a:solidFill>
          <a:ln w="9525">
            <a:solidFill>
              <a:schemeClr val="tx1"/>
            </a:solidFill>
            <a:miter lim="800000"/>
            <a:headEnd/>
            <a:tailEnd/>
          </a:ln>
        </p:spPr>
        <p:txBody>
          <a:bodyPr wrap="none" anchor="ctr"/>
          <a:lstStyle/>
          <a:p>
            <a:endParaRPr lang="es-ES_tradnl">
              <a:solidFill>
                <a:srgbClr val="000000"/>
              </a:solidFill>
            </a:endParaRPr>
          </a:p>
        </p:txBody>
      </p:sp>
      <p:sp>
        <p:nvSpPr>
          <p:cNvPr id="19463" name="Text Box 5"/>
          <p:cNvSpPr txBox="1">
            <a:spLocks noChangeArrowheads="1"/>
          </p:cNvSpPr>
          <p:nvPr/>
        </p:nvSpPr>
        <p:spPr bwMode="auto">
          <a:xfrm>
            <a:off x="4548188" y="1555750"/>
            <a:ext cx="352425" cy="523875"/>
          </a:xfrm>
          <a:prstGeom prst="rect">
            <a:avLst/>
          </a:prstGeom>
          <a:noFill/>
          <a:ln w="9525">
            <a:noFill/>
            <a:miter lim="800000"/>
            <a:headEnd/>
            <a:tailEnd/>
          </a:ln>
        </p:spPr>
        <p:txBody>
          <a:bodyPr>
            <a:spAutoFit/>
          </a:bodyPr>
          <a:lstStyle/>
          <a:p>
            <a:pPr>
              <a:spcBef>
                <a:spcPct val="50000"/>
              </a:spcBef>
            </a:pPr>
            <a:r>
              <a:rPr lang="es-ES" sz="2800" b="1">
                <a:solidFill>
                  <a:srgbClr val="000000"/>
                </a:solidFill>
                <a:latin typeface="Times New Roman" pitchFamily="18" charset="0"/>
                <a:ea typeface="Arial Unicode MS" pitchFamily="34" charset="-128"/>
                <a:cs typeface="Times New Roman" pitchFamily="18" charset="0"/>
              </a:rPr>
              <a:t>L</a:t>
            </a:r>
          </a:p>
        </p:txBody>
      </p:sp>
      <p:sp>
        <p:nvSpPr>
          <p:cNvPr id="19464" name="Text Box 6"/>
          <p:cNvSpPr txBox="1">
            <a:spLocks noChangeArrowheads="1"/>
          </p:cNvSpPr>
          <p:nvPr/>
        </p:nvSpPr>
        <p:spPr bwMode="auto">
          <a:xfrm>
            <a:off x="2720975" y="1914525"/>
            <a:ext cx="352425" cy="523875"/>
          </a:xfrm>
          <a:prstGeom prst="rect">
            <a:avLst/>
          </a:prstGeom>
          <a:noFill/>
          <a:ln w="9525">
            <a:noFill/>
            <a:miter lim="800000"/>
            <a:headEnd/>
            <a:tailEnd/>
          </a:ln>
        </p:spPr>
        <p:txBody>
          <a:bodyPr>
            <a:spAutoFit/>
          </a:bodyPr>
          <a:lstStyle/>
          <a:p>
            <a:pPr>
              <a:spcBef>
                <a:spcPct val="50000"/>
              </a:spcBef>
            </a:pPr>
            <a:r>
              <a:rPr lang="es-ES" sz="2800" b="1">
                <a:solidFill>
                  <a:srgbClr val="000000"/>
                </a:solidFill>
                <a:latin typeface="Times New Roman" pitchFamily="18" charset="0"/>
                <a:ea typeface="Arial Unicode MS" pitchFamily="34" charset="-128"/>
                <a:cs typeface="Times New Roman" pitchFamily="18" charset="0"/>
              </a:rPr>
              <a:t>r</a:t>
            </a:r>
          </a:p>
        </p:txBody>
      </p:sp>
      <p:sp>
        <p:nvSpPr>
          <p:cNvPr id="19465" name="Text Box 7"/>
          <p:cNvSpPr txBox="1">
            <a:spLocks noChangeArrowheads="1"/>
          </p:cNvSpPr>
          <p:nvPr/>
        </p:nvSpPr>
        <p:spPr bwMode="auto">
          <a:xfrm>
            <a:off x="0" y="0"/>
            <a:ext cx="9144000" cy="519113"/>
          </a:xfrm>
          <a:prstGeom prst="rect">
            <a:avLst/>
          </a:prstGeom>
          <a:solidFill>
            <a:srgbClr val="000099"/>
          </a:solidFill>
          <a:ln w="9525">
            <a:noFill/>
            <a:miter lim="800000"/>
            <a:headEnd/>
            <a:tailEnd/>
          </a:ln>
        </p:spPr>
        <p:txBody>
          <a:bodyPr>
            <a:spAutoFit/>
          </a:bodyPr>
          <a:lstStyle/>
          <a:p>
            <a:pPr algn="ctr">
              <a:spcBef>
                <a:spcPct val="50000"/>
              </a:spcBef>
            </a:pPr>
            <a:r>
              <a:rPr lang="es-ES" sz="2800" b="1">
                <a:solidFill>
                  <a:srgbClr val="FFFF00"/>
                </a:solidFill>
              </a:rPr>
              <a:t>Relación entre el ángulo, el arco y el radio</a:t>
            </a:r>
          </a:p>
        </p:txBody>
      </p:sp>
      <p:sp>
        <p:nvSpPr>
          <p:cNvPr id="19466" name="Text Box 8"/>
          <p:cNvSpPr txBox="1">
            <a:spLocks noChangeArrowheads="1"/>
          </p:cNvSpPr>
          <p:nvPr/>
        </p:nvSpPr>
        <p:spPr bwMode="auto">
          <a:xfrm>
            <a:off x="3876675" y="3344863"/>
            <a:ext cx="352425" cy="523875"/>
          </a:xfrm>
          <a:prstGeom prst="rect">
            <a:avLst/>
          </a:prstGeom>
          <a:noFill/>
          <a:ln w="9525">
            <a:noFill/>
            <a:miter lim="800000"/>
            <a:headEnd/>
            <a:tailEnd/>
          </a:ln>
        </p:spPr>
        <p:txBody>
          <a:bodyPr>
            <a:spAutoFit/>
          </a:bodyPr>
          <a:lstStyle/>
          <a:p>
            <a:pPr>
              <a:spcBef>
                <a:spcPct val="50000"/>
              </a:spcBef>
            </a:pPr>
            <a:r>
              <a:rPr lang="es-ES" sz="2800" b="1">
                <a:solidFill>
                  <a:srgbClr val="000000"/>
                </a:solidFill>
                <a:latin typeface="Times New Roman" pitchFamily="18" charset="0"/>
                <a:ea typeface="Arial Unicode MS" pitchFamily="34" charset="-128"/>
                <a:cs typeface="Times New Roman" pitchFamily="18" charset="0"/>
              </a:rPr>
              <a:t>r</a:t>
            </a:r>
          </a:p>
        </p:txBody>
      </p:sp>
      <p:sp>
        <p:nvSpPr>
          <p:cNvPr id="19467" name="Text Box 15"/>
          <p:cNvSpPr txBox="1">
            <a:spLocks noChangeArrowheads="1"/>
          </p:cNvSpPr>
          <p:nvPr/>
        </p:nvSpPr>
        <p:spPr bwMode="auto">
          <a:xfrm>
            <a:off x="3502025" y="2413000"/>
            <a:ext cx="381000" cy="579438"/>
          </a:xfrm>
          <a:prstGeom prst="rect">
            <a:avLst/>
          </a:prstGeom>
          <a:noFill/>
          <a:ln w="9525">
            <a:noFill/>
            <a:miter lim="800000"/>
            <a:headEnd/>
            <a:tailEnd/>
          </a:ln>
        </p:spPr>
        <p:txBody>
          <a:bodyPr>
            <a:spAutoFit/>
          </a:bodyPr>
          <a:lstStyle/>
          <a:p>
            <a:pPr>
              <a:spcBef>
                <a:spcPct val="50000"/>
              </a:spcBef>
            </a:pPr>
            <a:r>
              <a:rPr lang="el-GR" sz="3200">
                <a:solidFill>
                  <a:srgbClr val="000000"/>
                </a:solidFill>
                <a:latin typeface="Times New Roman" pitchFamily="18" charset="0"/>
                <a:cs typeface="Times New Roman" pitchFamily="18" charset="0"/>
              </a:rPr>
              <a:t>α</a:t>
            </a:r>
          </a:p>
        </p:txBody>
      </p:sp>
      <p:graphicFrame>
        <p:nvGraphicFramePr>
          <p:cNvPr id="121873" name="Object 17"/>
          <p:cNvGraphicFramePr>
            <a:graphicFrameLocks noChangeAspect="1"/>
          </p:cNvGraphicFramePr>
          <p:nvPr/>
        </p:nvGraphicFramePr>
        <p:xfrm>
          <a:off x="6061075" y="2298700"/>
          <a:ext cx="1414463" cy="1370013"/>
        </p:xfrm>
        <a:graphic>
          <a:graphicData uri="http://schemas.openxmlformats.org/presentationml/2006/ole">
            <p:oleObj spid="_x0000_s240642" name="Ecuación" r:id="rId3" imgW="406080" imgH="393480" progId="Equation.3">
              <p:embed/>
            </p:oleObj>
          </a:graphicData>
        </a:graphic>
      </p:graphicFrame>
      <p:sp>
        <p:nvSpPr>
          <p:cNvPr id="121874" name="Text Box 18"/>
          <p:cNvSpPr txBox="1">
            <a:spLocks noChangeArrowheads="1"/>
          </p:cNvSpPr>
          <p:nvPr/>
        </p:nvSpPr>
        <p:spPr bwMode="auto">
          <a:xfrm>
            <a:off x="5876925" y="3833813"/>
            <a:ext cx="2100263" cy="460375"/>
          </a:xfrm>
          <a:prstGeom prst="rect">
            <a:avLst/>
          </a:prstGeom>
          <a:noFill/>
          <a:ln w="9525">
            <a:noFill/>
            <a:miter lim="800000"/>
            <a:headEnd/>
            <a:tailEnd/>
          </a:ln>
        </p:spPr>
        <p:txBody>
          <a:bodyPr>
            <a:spAutoFit/>
          </a:bodyPr>
          <a:lstStyle/>
          <a:p>
            <a:pPr>
              <a:spcBef>
                <a:spcPct val="50000"/>
              </a:spcBef>
            </a:pPr>
            <a:r>
              <a:rPr lang="es-ES" sz="2400">
                <a:solidFill>
                  <a:srgbClr val="000000"/>
                </a:solidFill>
                <a:latin typeface="Calibri" pitchFamily="34" charset="0"/>
                <a:cs typeface="Times New Roman" pitchFamily="18" charset="0"/>
              </a:rPr>
              <a:t>(</a:t>
            </a:r>
            <a:r>
              <a:rPr lang="el-GR" sz="2400">
                <a:solidFill>
                  <a:srgbClr val="000000"/>
                </a:solidFill>
                <a:latin typeface="Calibri" pitchFamily="34" charset="0"/>
                <a:cs typeface="Times New Roman" pitchFamily="18" charset="0"/>
              </a:rPr>
              <a:t>α</a:t>
            </a:r>
            <a:r>
              <a:rPr lang="es-ES" sz="2400">
                <a:solidFill>
                  <a:srgbClr val="000000"/>
                </a:solidFill>
                <a:latin typeface="Calibri" pitchFamily="34" charset="0"/>
                <a:cs typeface="Times New Roman" pitchFamily="18" charset="0"/>
              </a:rPr>
              <a:t> en radianes)</a:t>
            </a:r>
            <a:endParaRPr lang="el-GR" sz="2400">
              <a:solidFill>
                <a:srgbClr val="000000"/>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1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animBg="1"/>
      <p:bldP spid="12187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D9D9D9"/>
        </a:solidFill>
        <a:effectLst/>
      </p:bgPr>
    </p:bg>
    <p:spTree>
      <p:nvGrpSpPr>
        <p:cNvPr id="1" name=""/>
        <p:cNvGrpSpPr/>
        <p:nvPr/>
      </p:nvGrpSpPr>
      <p:grpSpPr>
        <a:xfrm>
          <a:off x="0" y="0"/>
          <a:ext cx="0" cy="0"/>
          <a:chOff x="0" y="0"/>
          <a:chExt cx="0" cy="0"/>
        </a:xfrm>
      </p:grpSpPr>
      <p:graphicFrame>
        <p:nvGraphicFramePr>
          <p:cNvPr id="633858" name="Group 2"/>
          <p:cNvGraphicFramePr>
            <a:graphicFrameLocks noGrp="1"/>
          </p:cNvGraphicFramePr>
          <p:nvPr/>
        </p:nvGraphicFramePr>
        <p:xfrm>
          <a:off x="1524000" y="746627"/>
          <a:ext cx="6096000" cy="4064001"/>
        </p:xfrm>
        <a:graphic>
          <a:graphicData uri="http://schemas.openxmlformats.org/drawingml/2006/table">
            <a:tbl>
              <a:tblPr/>
              <a:tblGrid>
                <a:gridCol w="1524000"/>
                <a:gridCol w="1524000"/>
                <a:gridCol w="1524000"/>
                <a:gridCol w="1524000"/>
              </a:tblGrid>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Times New Roman" pitchFamily="18" charset="0"/>
                          <a:cs typeface="Times New Roman" pitchFamily="18" charset="0"/>
                        </a:rPr>
                        <a:t>α</a:t>
                      </a:r>
                      <a:r>
                        <a:rPr kumimoji="0" lang="es-ES" sz="2800" b="0" i="0" u="none" strike="noStrike" cap="none" normalizeH="0" baseline="0" dirty="0" smtClean="0">
                          <a:ln>
                            <a:noFill/>
                          </a:ln>
                          <a:solidFill>
                            <a:schemeClr val="tx1"/>
                          </a:solidFill>
                          <a:effectLst/>
                          <a:latin typeface="Arial" charset="0"/>
                          <a:cs typeface="Times New Roman" pitchFamily="18" charset="0"/>
                        </a:rPr>
                        <a:t> </a:t>
                      </a:r>
                      <a:r>
                        <a:rPr kumimoji="0" lang="es-ES" sz="2000" b="0" i="0" u="none" strike="noStrike" cap="none" normalizeH="0" baseline="0" dirty="0" smtClean="0">
                          <a:ln>
                            <a:noFill/>
                          </a:ln>
                          <a:solidFill>
                            <a:schemeClr val="tx1"/>
                          </a:solidFill>
                          <a:effectLst/>
                          <a:latin typeface="Times New Roman" pitchFamily="18" charset="0"/>
                          <a:cs typeface="Times New Roman" pitchFamily="18" charset="0"/>
                        </a:rPr>
                        <a:t>(grados)</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Times New Roman" pitchFamily="18" charset="0"/>
                          <a:cs typeface="Times New Roman" pitchFamily="18" charset="0"/>
                        </a:rPr>
                        <a:t>sen </a:t>
                      </a:r>
                      <a:r>
                        <a:rPr kumimoji="0" lang="el-GR" sz="2800" b="0" i="0" u="none" strike="noStrike" cap="none" normalizeH="0" baseline="0" smtClean="0">
                          <a:ln>
                            <a:noFill/>
                          </a:ln>
                          <a:solidFill>
                            <a:schemeClr val="tx1"/>
                          </a:solidFill>
                          <a:effectLst/>
                          <a:latin typeface="Times New Roman" pitchFamily="18" charset="0"/>
                          <a:cs typeface="Times New Roman" pitchFamily="18" charset="0"/>
                        </a:rPr>
                        <a:t>α</a:t>
                      </a:r>
                      <a:endParaRPr kumimoji="0" lang="es-ES" sz="28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Times New Roman" pitchFamily="18" charset="0"/>
                          <a:cs typeface="Times New Roman" pitchFamily="18" charset="0"/>
                        </a:rPr>
                        <a:t>tg </a:t>
                      </a:r>
                      <a:r>
                        <a:rPr kumimoji="0" lang="el-GR" sz="2800" b="0" i="0" u="none" strike="noStrike" cap="none" normalizeH="0" baseline="0" smtClean="0">
                          <a:ln>
                            <a:noFill/>
                          </a:ln>
                          <a:solidFill>
                            <a:schemeClr val="tx1"/>
                          </a:solidFill>
                          <a:effectLst/>
                          <a:latin typeface="Times New Roman" pitchFamily="18" charset="0"/>
                          <a:cs typeface="Times New Roman" pitchFamily="18" charset="0"/>
                        </a:rPr>
                        <a:t>α</a:t>
                      </a:r>
                      <a:endParaRPr kumimoji="0" lang="es-ES" sz="28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Times New Roman" pitchFamily="18" charset="0"/>
                          <a:cs typeface="Times New Roman" pitchFamily="18" charset="0"/>
                        </a:rPr>
                        <a:t>α</a:t>
                      </a:r>
                      <a:r>
                        <a:rPr kumimoji="0" lang="es-ES" sz="2800" b="0" i="0" u="none" strike="noStrike" cap="none" normalizeH="0" baseline="0" dirty="0" smtClean="0">
                          <a:ln>
                            <a:noFill/>
                          </a:ln>
                          <a:solidFill>
                            <a:schemeClr val="tx1"/>
                          </a:solidFill>
                          <a:effectLst/>
                          <a:latin typeface="Arial" charset="0"/>
                          <a:cs typeface="Times New Roman" pitchFamily="18" charset="0"/>
                        </a:rPr>
                        <a:t> </a:t>
                      </a:r>
                      <a:r>
                        <a:rPr kumimoji="0" lang="es-E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s-ES" sz="2000" b="0" i="0" u="none" strike="noStrike" cap="none" normalizeH="0" baseline="0" dirty="0" err="1" smtClean="0">
                          <a:ln>
                            <a:noFill/>
                          </a:ln>
                          <a:solidFill>
                            <a:schemeClr val="tx1"/>
                          </a:solidFill>
                          <a:effectLst/>
                          <a:latin typeface="Times New Roman" pitchFamily="18" charset="0"/>
                          <a:cs typeface="Times New Roman" pitchFamily="18" charset="0"/>
                        </a:rPr>
                        <a:t>radiánes</a:t>
                      </a:r>
                      <a:r>
                        <a:rPr kumimoji="0" lang="es-ES" sz="2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0,0175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0,0349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0,0349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0,0349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0,0523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0,0524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0,0524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0,0698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0,0699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0,0698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0,0872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0,0875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0,0873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0,1736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smtClean="0">
                          <a:ln>
                            <a:noFill/>
                          </a:ln>
                          <a:solidFill>
                            <a:schemeClr val="tx1"/>
                          </a:solidFill>
                          <a:effectLst/>
                          <a:latin typeface="Arial" charset="0"/>
                          <a:cs typeface="Times New Roman" pitchFamily="18" charset="0"/>
                        </a:rPr>
                        <a:t>0,1763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smtClean="0">
                          <a:ln>
                            <a:noFill/>
                          </a:ln>
                          <a:solidFill>
                            <a:schemeClr val="tx1"/>
                          </a:solidFill>
                          <a:effectLst/>
                          <a:latin typeface="Arial" charset="0"/>
                          <a:cs typeface="Times New Roman" pitchFamily="18" charset="0"/>
                        </a:rPr>
                        <a:t>0,1745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33900" name="Text Box 44"/>
          <p:cNvSpPr txBox="1">
            <a:spLocks noChangeArrowheads="1"/>
          </p:cNvSpPr>
          <p:nvPr/>
        </p:nvSpPr>
        <p:spPr bwMode="auto">
          <a:xfrm>
            <a:off x="0" y="0"/>
            <a:ext cx="9144000" cy="523220"/>
          </a:xfrm>
          <a:prstGeom prst="rect">
            <a:avLst/>
          </a:prstGeom>
          <a:solidFill>
            <a:schemeClr val="accent2"/>
          </a:solidFill>
          <a:ln w="9525">
            <a:noFill/>
            <a:miter lim="800000"/>
            <a:headEnd/>
            <a:tailEnd/>
          </a:ln>
        </p:spPr>
        <p:txBody>
          <a:bodyPr>
            <a:spAutoFit/>
          </a:bodyPr>
          <a:lstStyle/>
          <a:p>
            <a:pPr algn="ctr"/>
            <a:r>
              <a:rPr lang="es-ES" sz="2800" b="1" dirty="0">
                <a:solidFill>
                  <a:srgbClr val="FFFFFF"/>
                </a:solidFill>
                <a:latin typeface="Calibri" pitchFamily="34" charset="0"/>
                <a:cs typeface="Calibri" pitchFamily="34" charset="0"/>
              </a:rPr>
              <a:t>Aproximación </a:t>
            </a:r>
            <a:r>
              <a:rPr lang="es-ES" sz="2800" b="1" dirty="0" err="1" smtClean="0">
                <a:solidFill>
                  <a:srgbClr val="FFFFFF"/>
                </a:solidFill>
                <a:latin typeface="Calibri" pitchFamily="34" charset="0"/>
                <a:cs typeface="Calibri" pitchFamily="34" charset="0"/>
              </a:rPr>
              <a:t>Gaussiana</a:t>
            </a:r>
            <a:endParaRPr lang="es-ES" sz="2800" b="1" dirty="0">
              <a:solidFill>
                <a:srgbClr val="FFFFFF"/>
              </a:solidFill>
              <a:latin typeface="Calibri" pitchFamily="34" charset="0"/>
              <a:cs typeface="Calibri" pitchFamily="34" charset="0"/>
            </a:endParaRPr>
          </a:p>
        </p:txBody>
      </p:sp>
      <p:grpSp>
        <p:nvGrpSpPr>
          <p:cNvPr id="3" name="11 Grupo"/>
          <p:cNvGrpSpPr/>
          <p:nvPr/>
        </p:nvGrpSpPr>
        <p:grpSpPr>
          <a:xfrm>
            <a:off x="2076450" y="5076825"/>
            <a:ext cx="4968875" cy="1576388"/>
            <a:chOff x="2076450" y="5076825"/>
            <a:chExt cx="4968875" cy="1576388"/>
          </a:xfrm>
        </p:grpSpPr>
        <p:sp>
          <p:nvSpPr>
            <p:cNvPr id="7" name="6 Rectángulo"/>
            <p:cNvSpPr/>
            <p:nvPr/>
          </p:nvSpPr>
          <p:spPr>
            <a:xfrm>
              <a:off x="2238375" y="5076825"/>
              <a:ext cx="4606925" cy="15763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rgbClr val="FFFFFF"/>
                </a:solidFill>
              </a:endParaRPr>
            </a:p>
          </p:txBody>
        </p:sp>
        <p:sp>
          <p:nvSpPr>
            <p:cNvPr id="9" name="Text Box 45"/>
            <p:cNvSpPr txBox="1">
              <a:spLocks noChangeArrowheads="1"/>
            </p:cNvSpPr>
            <p:nvPr/>
          </p:nvSpPr>
          <p:spPr bwMode="auto">
            <a:xfrm>
              <a:off x="2076450" y="5156200"/>
              <a:ext cx="4968875" cy="923330"/>
            </a:xfrm>
            <a:prstGeom prst="rect">
              <a:avLst/>
            </a:prstGeom>
            <a:noFill/>
            <a:ln w="9525">
              <a:noFill/>
              <a:miter lim="800000"/>
              <a:headEnd/>
              <a:tailEnd/>
            </a:ln>
          </p:spPr>
          <p:txBody>
            <a:bodyPr>
              <a:spAutoFit/>
            </a:bodyPr>
            <a:lstStyle/>
            <a:p>
              <a:pPr algn="ctr">
                <a:spcBef>
                  <a:spcPct val="50000"/>
                </a:spcBef>
              </a:pPr>
              <a:r>
                <a:rPr lang="es-ES" sz="2400" b="1" i="1" dirty="0">
                  <a:solidFill>
                    <a:srgbClr val="000000"/>
                  </a:solidFill>
                  <a:latin typeface="Calibri" pitchFamily="34" charset="0"/>
                  <a:cs typeface="Calibri" pitchFamily="34" charset="0"/>
                </a:rPr>
                <a:t>Conclusión:</a:t>
              </a:r>
            </a:p>
            <a:p>
              <a:pPr algn="ctr">
                <a:spcBef>
                  <a:spcPct val="50000"/>
                </a:spcBef>
              </a:pPr>
              <a:r>
                <a:rPr lang="es-ES" sz="2000" b="1" dirty="0">
                  <a:solidFill>
                    <a:srgbClr val="FF0000"/>
                  </a:solidFill>
                  <a:latin typeface="Calibri" pitchFamily="34" charset="0"/>
                  <a:cs typeface="Calibri" pitchFamily="34" charset="0"/>
                </a:rPr>
                <a:t>Para valores pequeños de los ángulos es:</a:t>
              </a:r>
            </a:p>
          </p:txBody>
        </p:sp>
        <p:graphicFrame>
          <p:nvGraphicFramePr>
            <p:cNvPr id="2" name="Object 46"/>
            <p:cNvGraphicFramePr>
              <a:graphicFrameLocks noChangeAspect="1"/>
            </p:cNvGraphicFramePr>
            <p:nvPr/>
          </p:nvGraphicFramePr>
          <p:xfrm>
            <a:off x="2442411" y="6003757"/>
            <a:ext cx="4239027" cy="488448"/>
          </p:xfrm>
          <a:graphic>
            <a:graphicData uri="http://schemas.openxmlformats.org/presentationml/2006/ole">
              <p:oleObj spid="_x0000_s238594" name="Ecuación" r:id="rId3" imgW="1765080" imgH="20304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38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046163" y="1389313"/>
            <a:ext cx="7158037" cy="2677656"/>
          </a:xfrm>
          <a:prstGeom prst="rect">
            <a:avLst/>
          </a:prstGeom>
          <a:noFill/>
          <a:ln w="9525">
            <a:noFill/>
            <a:miter lim="800000"/>
            <a:headEnd/>
            <a:tailEnd/>
          </a:ln>
        </p:spPr>
        <p:txBody>
          <a:bodyPr>
            <a:spAutoFit/>
          </a:bodyPr>
          <a:lstStyle/>
          <a:p>
            <a:pPr algn="ctr">
              <a:spcBef>
                <a:spcPct val="50000"/>
              </a:spcBef>
            </a:pPr>
            <a:r>
              <a:rPr lang="es-ES" sz="6600" b="1" dirty="0" smtClean="0">
                <a:solidFill>
                  <a:srgbClr val="8BFF8B"/>
                </a:solidFill>
                <a:latin typeface="Times New Roman" pitchFamily="18" charset="0"/>
                <a:cs typeface="Times New Roman" pitchFamily="18" charset="0"/>
              </a:rPr>
              <a:t>2</a:t>
            </a:r>
          </a:p>
          <a:p>
            <a:pPr algn="ctr">
              <a:spcBef>
                <a:spcPct val="50000"/>
              </a:spcBef>
            </a:pPr>
            <a:r>
              <a:rPr lang="es-ES" sz="4800" b="1" dirty="0" smtClean="0">
                <a:solidFill>
                  <a:srgbClr val="FFFF00"/>
                </a:solidFill>
                <a:latin typeface="Times New Roman" pitchFamily="18" charset="0"/>
                <a:cs typeface="Times New Roman" pitchFamily="18" charset="0"/>
              </a:rPr>
              <a:t>MEDIDA </a:t>
            </a:r>
            <a:r>
              <a:rPr lang="es-ES" sz="4800" b="1" dirty="0">
                <a:solidFill>
                  <a:srgbClr val="FFFF00"/>
                </a:solidFill>
                <a:latin typeface="Times New Roman" pitchFamily="18" charset="0"/>
                <a:cs typeface="Times New Roman" pitchFamily="18" charset="0"/>
              </a:rPr>
              <a:t>DE ALTURAS</a:t>
            </a:r>
          </a:p>
          <a:p>
            <a:pPr algn="ctr">
              <a:spcBef>
                <a:spcPct val="50000"/>
              </a:spcBef>
            </a:pPr>
            <a:r>
              <a:rPr lang="es-ES" sz="2000" b="1" dirty="0">
                <a:solidFill>
                  <a:schemeClr val="bg1"/>
                </a:solidFill>
                <a:latin typeface="Times New Roman" pitchFamily="18" charset="0"/>
                <a:cs typeface="Times New Roman" pitchFamily="18" charset="0"/>
              </a:rPr>
              <a:t>(</a:t>
            </a:r>
            <a:r>
              <a:rPr lang="es-ES" sz="2000" b="1" dirty="0" err="1">
                <a:solidFill>
                  <a:schemeClr val="bg1"/>
                </a:solidFill>
                <a:latin typeface="Times New Roman" pitchFamily="18" charset="0"/>
                <a:cs typeface="Times New Roman" pitchFamily="18" charset="0"/>
              </a:rPr>
              <a:t>Thales</a:t>
            </a:r>
            <a:r>
              <a:rPr lang="es-ES" sz="2000" b="1" dirty="0">
                <a:solidFill>
                  <a:schemeClr val="bg1"/>
                </a:solidFill>
                <a:latin typeface="Times New Roman" pitchFamily="18" charset="0"/>
                <a:cs typeface="Times New Roman" pitchFamily="18" charset="0"/>
              </a:rPr>
              <a:t> de </a:t>
            </a:r>
            <a:r>
              <a:rPr lang="es-ES" sz="2000" b="1" dirty="0" err="1">
                <a:solidFill>
                  <a:schemeClr val="bg1"/>
                </a:solidFill>
                <a:latin typeface="Times New Roman" pitchFamily="18" charset="0"/>
                <a:cs typeface="Times New Roman" pitchFamily="18" charset="0"/>
              </a:rPr>
              <a:t>Mileto</a:t>
            </a:r>
            <a:r>
              <a:rPr lang="es-ES" sz="2000" b="1" dirty="0">
                <a:solidFill>
                  <a:schemeClr val="bg1"/>
                </a:solidFill>
                <a:latin typeface="Times New Roman" pitchFamily="18" charset="0"/>
                <a:cs typeface="Times New Roman" pitchFamily="18" charset="0"/>
              </a:rPr>
              <a:t>, 611-545 </a:t>
            </a:r>
            <a:r>
              <a:rPr lang="es-ES" sz="2000" b="1" dirty="0" err="1">
                <a:solidFill>
                  <a:schemeClr val="bg1"/>
                </a:solidFill>
                <a:latin typeface="Times New Roman" pitchFamily="18" charset="0"/>
                <a:cs typeface="Times New Roman" pitchFamily="18" charset="0"/>
              </a:rPr>
              <a:t>a.C</a:t>
            </a:r>
            <a:r>
              <a:rPr lang="es-ES" sz="20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iseño predeterminado">
  <a:themeElements>
    <a:clrScheme name="1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11090</TotalTime>
  <Words>1251</Words>
  <Application>Microsoft Office PowerPoint</Application>
  <PresentationFormat>Presentación en pantalla (4:3)</PresentationFormat>
  <Paragraphs>335</Paragraphs>
  <Slides>49</Slides>
  <Notes>1</Notes>
  <HiddenSlides>0</HiddenSlides>
  <MMClips>0</MMClips>
  <ScaleCrop>false</ScaleCrop>
  <HeadingPairs>
    <vt:vector size="6" baseType="variant">
      <vt:variant>
        <vt:lpstr>Tema</vt:lpstr>
      </vt:variant>
      <vt:variant>
        <vt:i4>13</vt:i4>
      </vt:variant>
      <vt:variant>
        <vt:lpstr>Servidores OLE incrustados</vt:lpstr>
      </vt:variant>
      <vt:variant>
        <vt:i4>3</vt:i4>
      </vt:variant>
      <vt:variant>
        <vt:lpstr>Títulos de diapositiva</vt:lpstr>
      </vt:variant>
      <vt:variant>
        <vt:i4>49</vt:i4>
      </vt:variant>
    </vt:vector>
  </HeadingPairs>
  <TitlesOfParts>
    <vt:vector size="65" baseType="lpstr">
      <vt:lpstr>Diseño predeterminado</vt:lpstr>
      <vt:lpstr>1_Diseño predeterminado</vt:lpstr>
      <vt:lpstr>2_Diseño predeterminado</vt:lpstr>
      <vt:lpstr>3_Diseño predeterminado</vt:lpstr>
      <vt:lpstr>5_Diseño predeterminado</vt:lpstr>
      <vt:lpstr>6_Diseño predeterminado</vt:lpstr>
      <vt:lpstr>8_Diseño predeterminado</vt:lpstr>
      <vt:lpstr>1_Tema de Office</vt:lpstr>
      <vt:lpstr>10_Diseño predeterminado</vt:lpstr>
      <vt:lpstr>Tema de Office</vt:lpstr>
      <vt:lpstr>7_Diseño predeterminado</vt:lpstr>
      <vt:lpstr>13_Diseño predeterminado</vt:lpstr>
      <vt:lpstr>11_Diseño predeterminado</vt:lpstr>
      <vt:lpstr>Ecuación</vt:lpstr>
      <vt:lpstr>Fotografía de Photo Editor</vt:lpstr>
      <vt:lpstr>MathType 6.0 Equation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5.3.  DISTANCIA  A LAS ESTRELLAS</vt:lpstr>
      <vt:lpstr>Diapositiva 35</vt:lpstr>
      <vt:lpstr>Diapositiva 36</vt:lpstr>
      <vt:lpstr>Diapositiva 37</vt:lpstr>
      <vt:lpstr>Diapositiva 38</vt:lpstr>
      <vt:lpstr>Diapositiva 39</vt:lpstr>
      <vt:lpstr>Diapositiva 40</vt:lpstr>
      <vt:lpstr>Diapositiva 41</vt:lpstr>
      <vt:lpstr>Diapositiva 42</vt:lpstr>
      <vt:lpstr>Diapositiva 43</vt:lpstr>
      <vt:lpstr>EL BULO DE LAS DOS LUNAS…</vt:lpstr>
      <vt:lpstr>Diapositiva 45</vt:lpstr>
      <vt:lpstr>Diapositiva 46</vt:lpstr>
      <vt:lpstr>Diapositiva 47</vt:lpstr>
      <vt:lpstr>Diapositiva 48</vt:lpstr>
      <vt:lpstr>Diapositiva 49</vt:lpstr>
    </vt:vector>
  </TitlesOfParts>
  <Company>The houze!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jvsb</cp:lastModifiedBy>
  <cp:revision>160</cp:revision>
  <dcterms:created xsi:type="dcterms:W3CDTF">2009-04-25T16:23:46Z</dcterms:created>
  <dcterms:modified xsi:type="dcterms:W3CDTF">2017-07-02T19:12:54Z</dcterms:modified>
</cp:coreProperties>
</file>