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-8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BDAE7-5BAF-4FF4-997C-9BC4452CF8A4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19EF5-5CC4-442F-92EF-3E8A8D4A9E11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93D23-0298-4985-8866-3DA0AB5A78CE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4C89D-018B-46CA-9F5F-AFDF8ED45064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0BABF-B112-4D17-8DA4-65A648F901B6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71B9B3-8A37-4684-9FE8-8D0180E0D0FD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5F5E8-1682-44DF-BC69-08D54FEF519D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076858-6F1B-4AA5-A4C4-1E7D7036C8AA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67D317-01DA-467B-BFEB-4AF5DA24E0D7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A00FF-F54C-4106-B021-72A682B6D139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4322E-80A3-442E-BF00-9FEA314D348E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E91573-55CD-4316-BB52-5726EC95BFAF}" type="slidenum">
              <a:rPr lang="es-E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ext Box 4"/>
          <p:cNvSpPr txBox="1">
            <a:spLocks noChangeArrowheads="1"/>
          </p:cNvSpPr>
          <p:nvPr/>
        </p:nvSpPr>
        <p:spPr bwMode="auto">
          <a:xfrm>
            <a:off x="507049" y="161441"/>
            <a:ext cx="840835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s-ES" sz="3600" b="1" dirty="0">
                <a:solidFill>
                  <a:srgbClr val="FFFF00"/>
                </a:solidFill>
                <a:latin typeface="Calibri" pitchFamily="34" charset="0"/>
              </a:rPr>
              <a:t>MEDIDA DE </a:t>
            </a:r>
            <a:r>
              <a:rPr lang="es-ES" sz="3600" b="1" dirty="0">
                <a:solidFill>
                  <a:srgbClr val="FFFF00"/>
                </a:solidFill>
                <a:latin typeface="Calibri" pitchFamily="34" charset="0"/>
              </a:rPr>
              <a:t>DISTANCIAS </a:t>
            </a:r>
            <a:r>
              <a:rPr lang="es-ES" sz="2400" b="1" dirty="0">
                <a:solidFill>
                  <a:srgbClr val="8BFF8B"/>
                </a:solidFill>
                <a:latin typeface="Calibri" pitchFamily="34" charset="0"/>
              </a:rPr>
              <a:t>(53 diapositivas)</a:t>
            </a:r>
            <a:endParaRPr lang="es-ES" sz="2400" b="1" dirty="0">
              <a:solidFill>
                <a:srgbClr val="8BFF8B"/>
              </a:solidFill>
              <a:latin typeface="Calibri" pitchFamily="34" charset="0"/>
            </a:endParaRPr>
          </a:p>
        </p:txBody>
      </p:sp>
      <p:cxnSp>
        <p:nvCxnSpPr>
          <p:cNvPr id="5" name="4 Conector recto"/>
          <p:cNvCxnSpPr/>
          <p:nvPr/>
        </p:nvCxnSpPr>
        <p:spPr>
          <a:xfrm>
            <a:off x="638176" y="890421"/>
            <a:ext cx="7434263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757239" y="1179346"/>
            <a:ext cx="7086600" cy="547842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fontAlgn="base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s-ES" sz="2400" b="1" dirty="0">
                <a:solidFill>
                  <a:srgbClr val="FFFFFF"/>
                </a:solidFill>
                <a:latin typeface="Calibri" pitchFamily="34" charset="0"/>
              </a:rPr>
              <a:t>Revisión de conceptos previos.</a:t>
            </a:r>
          </a:p>
          <a:p>
            <a:pPr marL="457200" indent="-457200" fontAlgn="base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s-ES_tradnl" sz="2400" b="1" dirty="0">
                <a:solidFill>
                  <a:srgbClr val="FFFFFF"/>
                </a:solidFill>
                <a:latin typeface="Calibri" pitchFamily="34" charset="0"/>
              </a:rPr>
              <a:t>Medida de alturas.</a:t>
            </a:r>
          </a:p>
          <a:p>
            <a:pPr marL="457200" indent="-457200" fontAlgn="base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s-ES_tradnl" sz="2400" b="1" dirty="0">
                <a:solidFill>
                  <a:srgbClr val="FFFFFF"/>
                </a:solidFill>
                <a:latin typeface="Calibri" pitchFamily="34" charset="0"/>
              </a:rPr>
              <a:t>Medida del radio de la Tierra.</a:t>
            </a:r>
          </a:p>
          <a:p>
            <a:pPr marL="457200" indent="-457200" fontAlgn="base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s-ES_tradnl" sz="2400" b="1" dirty="0">
                <a:solidFill>
                  <a:srgbClr val="FFFFFF"/>
                </a:solidFill>
                <a:latin typeface="Calibri" pitchFamily="34" charset="0"/>
              </a:rPr>
              <a:t>Medida de distancias a puntos </a:t>
            </a:r>
            <a:r>
              <a:rPr lang="es-ES_tradnl" sz="2400" b="1" dirty="0">
                <a:solidFill>
                  <a:srgbClr val="FFFFFF"/>
                </a:solidFill>
                <a:latin typeface="Calibri" pitchFamily="34" charset="0"/>
              </a:rPr>
              <a:t>inaccesibles.</a:t>
            </a:r>
          </a:p>
          <a:p>
            <a:pPr marL="457200" indent="-457200" fontAlgn="base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2400" b="1" dirty="0">
                <a:solidFill>
                  <a:srgbClr val="FFFFFF"/>
                </a:solidFill>
                <a:latin typeface="Calibri" pitchFamily="34" charset="0"/>
              </a:rPr>
              <a:t>	4.1. Medida de la anchura de un río.</a:t>
            </a:r>
          </a:p>
          <a:p>
            <a:pPr marL="457200" indent="-457200" fontAlgn="base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2400" b="1" dirty="0">
                <a:solidFill>
                  <a:srgbClr val="FFFFFF"/>
                </a:solidFill>
                <a:latin typeface="Calibri" pitchFamily="34" charset="0"/>
              </a:rPr>
              <a:t>	4.2. Medida de la altura de un edificio.</a:t>
            </a:r>
          </a:p>
          <a:p>
            <a:pPr marL="457200" indent="-457200" fontAlgn="base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2400" b="1" dirty="0">
                <a:solidFill>
                  <a:srgbClr val="FFFFFF"/>
                </a:solidFill>
                <a:latin typeface="Calibri" pitchFamily="34" charset="0"/>
              </a:rPr>
              <a:t>5.	Medida </a:t>
            </a:r>
            <a:r>
              <a:rPr lang="es-ES_tradnl" sz="2400" b="1" dirty="0">
                <a:solidFill>
                  <a:srgbClr val="FFFFFF"/>
                </a:solidFill>
                <a:latin typeface="Calibri" pitchFamily="34" charset="0"/>
              </a:rPr>
              <a:t>de grandes distancias:</a:t>
            </a:r>
          </a:p>
          <a:p>
            <a:pPr marL="457200" indent="-12700" fontAlgn="base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2400" b="1" dirty="0">
                <a:solidFill>
                  <a:srgbClr val="FFFFFF"/>
                </a:solidFill>
                <a:latin typeface="Calibri" pitchFamily="34" charset="0"/>
              </a:rPr>
              <a:t>5.1. </a:t>
            </a:r>
            <a:r>
              <a:rPr lang="es-ES_tradnl" sz="2400" b="1" dirty="0">
                <a:solidFill>
                  <a:srgbClr val="FFFFFF"/>
                </a:solidFill>
                <a:latin typeface="Calibri" pitchFamily="34" charset="0"/>
              </a:rPr>
              <a:t>Distancia Tierra-Luna</a:t>
            </a:r>
            <a:r>
              <a:rPr lang="es-ES_tradnl" sz="2400" b="1" dirty="0">
                <a:solidFill>
                  <a:srgbClr val="FFFFFF"/>
                </a:solidFill>
                <a:latin typeface="Calibri" pitchFamily="34" charset="0"/>
              </a:rPr>
              <a:t>.</a:t>
            </a:r>
          </a:p>
          <a:p>
            <a:pPr marL="457200" indent="-12700" fontAlgn="base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2400" b="1" dirty="0">
                <a:solidFill>
                  <a:srgbClr val="FFFFFF"/>
                </a:solidFill>
                <a:latin typeface="Calibri" pitchFamily="34" charset="0"/>
              </a:rPr>
              <a:t>5.2. Unidades </a:t>
            </a:r>
            <a:r>
              <a:rPr lang="es-ES_tradnl" sz="2400" b="1" dirty="0">
                <a:solidFill>
                  <a:srgbClr val="FFFFFF"/>
                </a:solidFill>
                <a:latin typeface="Calibri" pitchFamily="34" charset="0"/>
              </a:rPr>
              <a:t>para grandes distancias: el parsec</a:t>
            </a:r>
            <a:r>
              <a:rPr lang="es-ES_tradnl" sz="2400" b="1" dirty="0">
                <a:solidFill>
                  <a:srgbClr val="FFFFFF"/>
                </a:solidFill>
                <a:latin typeface="Calibri" pitchFamily="34" charset="0"/>
              </a:rPr>
              <a:t>.</a:t>
            </a:r>
          </a:p>
          <a:p>
            <a:pPr marL="457200" indent="-12700" fontAlgn="base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2400" b="1" dirty="0">
                <a:solidFill>
                  <a:srgbClr val="FFFFFF"/>
                </a:solidFill>
                <a:latin typeface="Calibri" pitchFamily="34" charset="0"/>
              </a:rPr>
              <a:t>5.3. Distancia </a:t>
            </a:r>
            <a:r>
              <a:rPr lang="es-ES_tradnl" sz="2400" b="1" dirty="0">
                <a:solidFill>
                  <a:srgbClr val="FFFFFF"/>
                </a:solidFill>
                <a:latin typeface="Calibri" pitchFamily="34" charset="0"/>
              </a:rPr>
              <a:t>a </a:t>
            </a:r>
            <a:r>
              <a:rPr lang="es-ES_tradnl" sz="2400" b="1" dirty="0">
                <a:solidFill>
                  <a:srgbClr val="FFFFFF"/>
                </a:solidFill>
                <a:latin typeface="Calibri" pitchFamily="34" charset="0"/>
              </a:rPr>
              <a:t>las estrellas: paralaje.</a:t>
            </a:r>
            <a:endParaRPr lang="es-ES_tradnl" sz="2400" b="1" dirty="0">
              <a:solidFill>
                <a:srgbClr val="FFFFFF"/>
              </a:solidFill>
              <a:latin typeface="Calibri" pitchFamily="34" charset="0"/>
            </a:endParaRPr>
          </a:p>
          <a:p>
            <a:pPr marL="457200" indent="-12700" fontAlgn="base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2400" b="1" dirty="0">
                <a:solidFill>
                  <a:srgbClr val="FFFFFF"/>
                </a:solidFill>
                <a:latin typeface="Calibri" pitchFamily="34" charset="0"/>
              </a:rPr>
              <a:t>5.4. Distancia </a:t>
            </a:r>
            <a:r>
              <a:rPr lang="es-ES_tradnl" sz="2400" b="1" dirty="0">
                <a:solidFill>
                  <a:srgbClr val="FFFFFF"/>
                </a:solidFill>
                <a:latin typeface="Calibri" pitchFamily="34" charset="0"/>
              </a:rPr>
              <a:t>del Sol a los planetas</a:t>
            </a:r>
            <a:r>
              <a:rPr lang="es-ES_tradnl" sz="2400" b="1" dirty="0">
                <a:solidFill>
                  <a:srgbClr val="FFFFFF"/>
                </a:solidFill>
                <a:latin typeface="Calibri" pitchFamily="34" charset="0"/>
              </a:rPr>
              <a:t>.</a:t>
            </a:r>
            <a:endParaRPr lang="es-ES_tradnl" sz="2400" b="1" dirty="0">
              <a:solidFill>
                <a:srgbClr val="FFFFFF"/>
              </a:solidFill>
              <a:latin typeface="Calibri" pitchFamily="34" charset="0"/>
            </a:endParaRPr>
          </a:p>
          <a:p>
            <a:pPr marL="457200" indent="-457200" fontAlgn="base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2400" b="1" dirty="0">
                <a:solidFill>
                  <a:srgbClr val="8BFF8B"/>
                </a:solidFill>
                <a:latin typeface="Calibri" pitchFamily="34" charset="0"/>
              </a:rPr>
              <a:t>APÉNDICE: el bulo de las dos lunas</a:t>
            </a:r>
            <a:r>
              <a:rPr lang="es-ES_tradnl" sz="2400" b="1" dirty="0">
                <a:solidFill>
                  <a:srgbClr val="FFFFFF"/>
                </a:solidFill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theme/theme1.xml><?xml version="1.0" encoding="utf-8"?>
<a:theme xmlns:a="http://schemas.openxmlformats.org/drawingml/2006/main" name="1_Diseño predeterminado">
  <a:themeElements>
    <a:clrScheme name="1_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Presentación en pantalla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1_Diseño predeterminado</vt:lpstr>
      <vt:lpstr>Diapositiva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jvsb</dc:creator>
  <cp:lastModifiedBy>jvsb</cp:lastModifiedBy>
  <cp:revision>1</cp:revision>
  <dcterms:created xsi:type="dcterms:W3CDTF">2017-07-02T19:16:29Z</dcterms:created>
  <dcterms:modified xsi:type="dcterms:W3CDTF">2017-07-02T19:17:09Z</dcterms:modified>
</cp:coreProperties>
</file>